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7"/>
  </p:notesMasterIdLst>
  <p:sldIdLst>
    <p:sldId id="256" r:id="rId2"/>
    <p:sldId id="259" r:id="rId3"/>
    <p:sldId id="286" r:id="rId4"/>
    <p:sldId id="287" r:id="rId5"/>
    <p:sldId id="285" r:id="rId6"/>
  </p:sldIdLst>
  <p:sldSz cx="9144000" cy="5143500" type="screen16x9"/>
  <p:notesSz cx="6858000" cy="9144000"/>
  <p:embeddedFontLst>
    <p:embeddedFont>
      <p:font typeface="Quicksand" panose="020B0604020202020204" charset="0"/>
      <p:regular r:id="rId8"/>
      <p:bold r:id="rId9"/>
    </p:embeddedFont>
    <p:embeddedFont>
      <p:font typeface="Shadows Into Light Two" panose="020B0604020202020204" charset="0"/>
      <p:regular r:id="rId10"/>
    </p:embeddedFont>
    <p:embeddedFont>
      <p:font typeface="Quicksand Medium" panose="020B0604020202020204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0DC1A7-7F0D-4ABB-B6DD-23598E320D54}">
  <a:tblStyle styleId="{430DC1A7-7F0D-4ABB-B6DD-23598E320D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2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7" name="Google Shape;110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8" name="Google Shape;110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0" name="Google Shape;11110;ge5a471a19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1" name="Google Shape;11111;ge5a471a19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6" name="Google Shape;11206;ge5a471a19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7" name="Google Shape;11207;ge5a471a19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10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Google Shape;13350;ge5c5f8264b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1" name="Google Shape;13351;ge5c5f8264b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15778" y="1386241"/>
            <a:ext cx="3584281" cy="3572623"/>
          </a:xfrm>
          <a:custGeom>
            <a:avLst/>
            <a:gdLst/>
            <a:ahLst/>
            <a:cxnLst/>
            <a:rect l="l" t="t" r="r" b="b"/>
            <a:pathLst>
              <a:path w="10453" h="10419" extrusionOk="0">
                <a:moveTo>
                  <a:pt x="7742" y="0"/>
                </a:moveTo>
                <a:cubicBezTo>
                  <a:pt x="7645" y="7"/>
                  <a:pt x="7548" y="7"/>
                  <a:pt x="7451" y="63"/>
                </a:cubicBezTo>
                <a:cubicBezTo>
                  <a:pt x="7382" y="97"/>
                  <a:pt x="7306" y="111"/>
                  <a:pt x="7236" y="111"/>
                </a:cubicBezTo>
                <a:cubicBezTo>
                  <a:pt x="7153" y="125"/>
                  <a:pt x="7070" y="139"/>
                  <a:pt x="6994" y="174"/>
                </a:cubicBezTo>
                <a:cubicBezTo>
                  <a:pt x="6862" y="236"/>
                  <a:pt x="6744" y="298"/>
                  <a:pt x="6619" y="368"/>
                </a:cubicBezTo>
                <a:cubicBezTo>
                  <a:pt x="6585" y="382"/>
                  <a:pt x="6550" y="382"/>
                  <a:pt x="6529" y="409"/>
                </a:cubicBezTo>
                <a:cubicBezTo>
                  <a:pt x="6439" y="506"/>
                  <a:pt x="6321" y="562"/>
                  <a:pt x="6204" y="631"/>
                </a:cubicBezTo>
                <a:cubicBezTo>
                  <a:pt x="6134" y="687"/>
                  <a:pt x="6058" y="735"/>
                  <a:pt x="5989" y="791"/>
                </a:cubicBezTo>
                <a:cubicBezTo>
                  <a:pt x="5940" y="825"/>
                  <a:pt x="5871" y="860"/>
                  <a:pt x="5836" y="908"/>
                </a:cubicBezTo>
                <a:cubicBezTo>
                  <a:pt x="5774" y="998"/>
                  <a:pt x="5677" y="1026"/>
                  <a:pt x="5608" y="1095"/>
                </a:cubicBezTo>
                <a:cubicBezTo>
                  <a:pt x="5510" y="1179"/>
                  <a:pt x="5400" y="1234"/>
                  <a:pt x="5316" y="1324"/>
                </a:cubicBezTo>
                <a:cubicBezTo>
                  <a:pt x="5282" y="1373"/>
                  <a:pt x="5254" y="1421"/>
                  <a:pt x="5212" y="1449"/>
                </a:cubicBezTo>
                <a:cubicBezTo>
                  <a:pt x="5143" y="1497"/>
                  <a:pt x="5081" y="1560"/>
                  <a:pt x="5025" y="1629"/>
                </a:cubicBezTo>
                <a:cubicBezTo>
                  <a:pt x="4949" y="1740"/>
                  <a:pt x="4852" y="1830"/>
                  <a:pt x="4776" y="1941"/>
                </a:cubicBezTo>
                <a:cubicBezTo>
                  <a:pt x="4707" y="2038"/>
                  <a:pt x="4623" y="2121"/>
                  <a:pt x="4540" y="2211"/>
                </a:cubicBezTo>
                <a:cubicBezTo>
                  <a:pt x="4533" y="2225"/>
                  <a:pt x="4519" y="2253"/>
                  <a:pt x="4526" y="2274"/>
                </a:cubicBezTo>
                <a:cubicBezTo>
                  <a:pt x="4554" y="2329"/>
                  <a:pt x="4519" y="2364"/>
                  <a:pt x="4471" y="2398"/>
                </a:cubicBezTo>
                <a:cubicBezTo>
                  <a:pt x="4450" y="2426"/>
                  <a:pt x="4402" y="2461"/>
                  <a:pt x="4422" y="2495"/>
                </a:cubicBezTo>
                <a:cubicBezTo>
                  <a:pt x="4457" y="2565"/>
                  <a:pt x="4415" y="2599"/>
                  <a:pt x="4381" y="2641"/>
                </a:cubicBezTo>
                <a:cubicBezTo>
                  <a:pt x="4346" y="2690"/>
                  <a:pt x="4291" y="2738"/>
                  <a:pt x="4284" y="2794"/>
                </a:cubicBezTo>
                <a:cubicBezTo>
                  <a:pt x="4277" y="2849"/>
                  <a:pt x="4256" y="2897"/>
                  <a:pt x="4214" y="2932"/>
                </a:cubicBezTo>
                <a:cubicBezTo>
                  <a:pt x="4194" y="2939"/>
                  <a:pt x="4194" y="2967"/>
                  <a:pt x="4187" y="2988"/>
                </a:cubicBezTo>
                <a:cubicBezTo>
                  <a:pt x="4173" y="3057"/>
                  <a:pt x="4124" y="3119"/>
                  <a:pt x="4083" y="3161"/>
                </a:cubicBezTo>
                <a:cubicBezTo>
                  <a:pt x="3986" y="3265"/>
                  <a:pt x="3868" y="3362"/>
                  <a:pt x="3743" y="3438"/>
                </a:cubicBezTo>
                <a:cubicBezTo>
                  <a:pt x="3722" y="3466"/>
                  <a:pt x="3695" y="3494"/>
                  <a:pt x="3653" y="3507"/>
                </a:cubicBezTo>
                <a:cubicBezTo>
                  <a:pt x="3528" y="3556"/>
                  <a:pt x="3417" y="3611"/>
                  <a:pt x="3320" y="3695"/>
                </a:cubicBezTo>
                <a:cubicBezTo>
                  <a:pt x="3147" y="3819"/>
                  <a:pt x="2960" y="3916"/>
                  <a:pt x="2787" y="4041"/>
                </a:cubicBezTo>
                <a:cubicBezTo>
                  <a:pt x="2724" y="4083"/>
                  <a:pt x="2648" y="4117"/>
                  <a:pt x="2586" y="4159"/>
                </a:cubicBezTo>
                <a:cubicBezTo>
                  <a:pt x="2496" y="4214"/>
                  <a:pt x="2412" y="4270"/>
                  <a:pt x="2336" y="4339"/>
                </a:cubicBezTo>
                <a:cubicBezTo>
                  <a:pt x="2205" y="4457"/>
                  <a:pt x="2038" y="4526"/>
                  <a:pt x="1941" y="4672"/>
                </a:cubicBezTo>
                <a:cubicBezTo>
                  <a:pt x="1941" y="4679"/>
                  <a:pt x="1934" y="4679"/>
                  <a:pt x="1934" y="4679"/>
                </a:cubicBezTo>
                <a:cubicBezTo>
                  <a:pt x="1837" y="4741"/>
                  <a:pt x="1782" y="4838"/>
                  <a:pt x="1685" y="4894"/>
                </a:cubicBezTo>
                <a:cubicBezTo>
                  <a:pt x="1595" y="4949"/>
                  <a:pt x="1511" y="5011"/>
                  <a:pt x="1470" y="5115"/>
                </a:cubicBezTo>
                <a:cubicBezTo>
                  <a:pt x="1456" y="5129"/>
                  <a:pt x="1435" y="5150"/>
                  <a:pt x="1414" y="5164"/>
                </a:cubicBezTo>
                <a:cubicBezTo>
                  <a:pt x="1352" y="5219"/>
                  <a:pt x="1283" y="5254"/>
                  <a:pt x="1241" y="5309"/>
                </a:cubicBezTo>
                <a:cubicBezTo>
                  <a:pt x="1172" y="5406"/>
                  <a:pt x="1109" y="5496"/>
                  <a:pt x="1026" y="5573"/>
                </a:cubicBezTo>
                <a:cubicBezTo>
                  <a:pt x="964" y="5621"/>
                  <a:pt x="936" y="5704"/>
                  <a:pt x="881" y="5753"/>
                </a:cubicBezTo>
                <a:cubicBezTo>
                  <a:pt x="749" y="5864"/>
                  <a:pt x="687" y="6030"/>
                  <a:pt x="590" y="6169"/>
                </a:cubicBezTo>
                <a:cubicBezTo>
                  <a:pt x="548" y="6224"/>
                  <a:pt x="534" y="6294"/>
                  <a:pt x="500" y="6349"/>
                </a:cubicBezTo>
                <a:cubicBezTo>
                  <a:pt x="451" y="6446"/>
                  <a:pt x="403" y="6536"/>
                  <a:pt x="361" y="6619"/>
                </a:cubicBezTo>
                <a:lnTo>
                  <a:pt x="202" y="6987"/>
                </a:lnTo>
                <a:cubicBezTo>
                  <a:pt x="160" y="7091"/>
                  <a:pt x="98" y="7195"/>
                  <a:pt x="49" y="7298"/>
                </a:cubicBezTo>
                <a:cubicBezTo>
                  <a:pt x="28" y="7333"/>
                  <a:pt x="28" y="7368"/>
                  <a:pt x="56" y="7389"/>
                </a:cubicBezTo>
                <a:cubicBezTo>
                  <a:pt x="70" y="7409"/>
                  <a:pt x="70" y="7423"/>
                  <a:pt x="63" y="7451"/>
                </a:cubicBezTo>
                <a:cubicBezTo>
                  <a:pt x="56" y="7486"/>
                  <a:pt x="35" y="7520"/>
                  <a:pt x="21" y="7555"/>
                </a:cubicBezTo>
                <a:cubicBezTo>
                  <a:pt x="1" y="7583"/>
                  <a:pt x="1" y="7610"/>
                  <a:pt x="21" y="7645"/>
                </a:cubicBezTo>
                <a:cubicBezTo>
                  <a:pt x="56" y="7700"/>
                  <a:pt x="70" y="7784"/>
                  <a:pt x="56" y="7839"/>
                </a:cubicBezTo>
                <a:cubicBezTo>
                  <a:pt x="14" y="7971"/>
                  <a:pt x="125" y="8096"/>
                  <a:pt x="70" y="8213"/>
                </a:cubicBezTo>
                <a:lnTo>
                  <a:pt x="70" y="8220"/>
                </a:lnTo>
                <a:cubicBezTo>
                  <a:pt x="132" y="8255"/>
                  <a:pt x="125" y="8324"/>
                  <a:pt x="132" y="8380"/>
                </a:cubicBezTo>
                <a:cubicBezTo>
                  <a:pt x="153" y="8477"/>
                  <a:pt x="195" y="8560"/>
                  <a:pt x="208" y="8657"/>
                </a:cubicBezTo>
                <a:cubicBezTo>
                  <a:pt x="222" y="8705"/>
                  <a:pt x="208" y="8761"/>
                  <a:pt x="229" y="8802"/>
                </a:cubicBezTo>
                <a:cubicBezTo>
                  <a:pt x="257" y="8879"/>
                  <a:pt x="299" y="8948"/>
                  <a:pt x="312" y="9031"/>
                </a:cubicBezTo>
                <a:cubicBezTo>
                  <a:pt x="340" y="9121"/>
                  <a:pt x="403" y="9211"/>
                  <a:pt x="472" y="9281"/>
                </a:cubicBezTo>
                <a:cubicBezTo>
                  <a:pt x="541" y="9343"/>
                  <a:pt x="610" y="9412"/>
                  <a:pt x="659" y="9489"/>
                </a:cubicBezTo>
                <a:cubicBezTo>
                  <a:pt x="728" y="9593"/>
                  <a:pt x="811" y="9669"/>
                  <a:pt x="915" y="9731"/>
                </a:cubicBezTo>
                <a:cubicBezTo>
                  <a:pt x="943" y="9745"/>
                  <a:pt x="978" y="9773"/>
                  <a:pt x="1019" y="9773"/>
                </a:cubicBezTo>
                <a:cubicBezTo>
                  <a:pt x="1033" y="9780"/>
                  <a:pt x="1040" y="9794"/>
                  <a:pt x="1061" y="9800"/>
                </a:cubicBezTo>
                <a:cubicBezTo>
                  <a:pt x="1137" y="9870"/>
                  <a:pt x="1227" y="9939"/>
                  <a:pt x="1324" y="9988"/>
                </a:cubicBezTo>
                <a:cubicBezTo>
                  <a:pt x="1349" y="9998"/>
                  <a:pt x="1371" y="9998"/>
                  <a:pt x="1393" y="9998"/>
                </a:cubicBezTo>
                <a:cubicBezTo>
                  <a:pt x="1414" y="9998"/>
                  <a:pt x="1435" y="9998"/>
                  <a:pt x="1456" y="10008"/>
                </a:cubicBezTo>
                <a:cubicBezTo>
                  <a:pt x="1560" y="10057"/>
                  <a:pt x="1671" y="10092"/>
                  <a:pt x="1789" y="10119"/>
                </a:cubicBezTo>
                <a:cubicBezTo>
                  <a:pt x="1934" y="10154"/>
                  <a:pt x="2045" y="10265"/>
                  <a:pt x="2205" y="10265"/>
                </a:cubicBezTo>
                <a:cubicBezTo>
                  <a:pt x="2218" y="10265"/>
                  <a:pt x="2232" y="10279"/>
                  <a:pt x="2239" y="10286"/>
                </a:cubicBezTo>
                <a:cubicBezTo>
                  <a:pt x="2264" y="10291"/>
                  <a:pt x="2293" y="10310"/>
                  <a:pt x="2317" y="10310"/>
                </a:cubicBezTo>
                <a:cubicBezTo>
                  <a:pt x="2327" y="10310"/>
                  <a:pt x="2335" y="10307"/>
                  <a:pt x="2343" y="10299"/>
                </a:cubicBezTo>
                <a:cubicBezTo>
                  <a:pt x="2368" y="10277"/>
                  <a:pt x="2391" y="10270"/>
                  <a:pt x="2413" y="10270"/>
                </a:cubicBezTo>
                <a:cubicBezTo>
                  <a:pt x="2445" y="10270"/>
                  <a:pt x="2476" y="10287"/>
                  <a:pt x="2509" y="10299"/>
                </a:cubicBezTo>
                <a:cubicBezTo>
                  <a:pt x="2527" y="10313"/>
                  <a:pt x="2551" y="10321"/>
                  <a:pt x="2575" y="10321"/>
                </a:cubicBezTo>
                <a:cubicBezTo>
                  <a:pt x="2588" y="10321"/>
                  <a:pt x="2601" y="10318"/>
                  <a:pt x="2613" y="10313"/>
                </a:cubicBezTo>
                <a:cubicBezTo>
                  <a:pt x="2620" y="10309"/>
                  <a:pt x="2627" y="10307"/>
                  <a:pt x="2635" y="10307"/>
                </a:cubicBezTo>
                <a:cubicBezTo>
                  <a:pt x="2651" y="10307"/>
                  <a:pt x="2671" y="10315"/>
                  <a:pt x="2690" y="10320"/>
                </a:cubicBezTo>
                <a:cubicBezTo>
                  <a:pt x="2716" y="10328"/>
                  <a:pt x="2742" y="10341"/>
                  <a:pt x="2767" y="10341"/>
                </a:cubicBezTo>
                <a:cubicBezTo>
                  <a:pt x="2789" y="10341"/>
                  <a:pt x="2809" y="10331"/>
                  <a:pt x="2828" y="10299"/>
                </a:cubicBezTo>
                <a:cubicBezTo>
                  <a:pt x="2832" y="10291"/>
                  <a:pt x="2841" y="10288"/>
                  <a:pt x="2851" y="10288"/>
                </a:cubicBezTo>
                <a:cubicBezTo>
                  <a:pt x="2857" y="10288"/>
                  <a:pt x="2864" y="10290"/>
                  <a:pt x="2870" y="10293"/>
                </a:cubicBezTo>
                <a:cubicBezTo>
                  <a:pt x="2946" y="10320"/>
                  <a:pt x="3036" y="10299"/>
                  <a:pt x="3112" y="10320"/>
                </a:cubicBezTo>
                <a:cubicBezTo>
                  <a:pt x="3175" y="10334"/>
                  <a:pt x="3237" y="10334"/>
                  <a:pt x="3300" y="10334"/>
                </a:cubicBezTo>
                <a:cubicBezTo>
                  <a:pt x="3362" y="10334"/>
                  <a:pt x="3424" y="10334"/>
                  <a:pt x="3487" y="10348"/>
                </a:cubicBezTo>
                <a:cubicBezTo>
                  <a:pt x="3549" y="10355"/>
                  <a:pt x="3618" y="10355"/>
                  <a:pt x="3674" y="10390"/>
                </a:cubicBezTo>
                <a:cubicBezTo>
                  <a:pt x="3688" y="10390"/>
                  <a:pt x="3705" y="10393"/>
                  <a:pt x="3716" y="10393"/>
                </a:cubicBezTo>
                <a:cubicBezTo>
                  <a:pt x="3722" y="10393"/>
                  <a:pt x="3727" y="10392"/>
                  <a:pt x="3729" y="10390"/>
                </a:cubicBezTo>
                <a:cubicBezTo>
                  <a:pt x="3741" y="10383"/>
                  <a:pt x="3753" y="10380"/>
                  <a:pt x="3764" y="10380"/>
                </a:cubicBezTo>
                <a:cubicBezTo>
                  <a:pt x="3803" y="10380"/>
                  <a:pt x="3840" y="10410"/>
                  <a:pt x="3873" y="10410"/>
                </a:cubicBezTo>
                <a:cubicBezTo>
                  <a:pt x="3889" y="10410"/>
                  <a:pt x="3903" y="10403"/>
                  <a:pt x="3916" y="10383"/>
                </a:cubicBezTo>
                <a:cubicBezTo>
                  <a:pt x="3944" y="10390"/>
                  <a:pt x="3916" y="10403"/>
                  <a:pt x="3937" y="10417"/>
                </a:cubicBezTo>
                <a:cubicBezTo>
                  <a:pt x="3951" y="10417"/>
                  <a:pt x="3965" y="10403"/>
                  <a:pt x="3972" y="10397"/>
                </a:cubicBezTo>
                <a:cubicBezTo>
                  <a:pt x="3992" y="10373"/>
                  <a:pt x="4011" y="10360"/>
                  <a:pt x="4033" y="10360"/>
                </a:cubicBezTo>
                <a:cubicBezTo>
                  <a:pt x="4050" y="10360"/>
                  <a:pt x="4069" y="10368"/>
                  <a:pt x="4090" y="10383"/>
                </a:cubicBezTo>
                <a:cubicBezTo>
                  <a:pt x="4107" y="10396"/>
                  <a:pt x="4128" y="10401"/>
                  <a:pt x="4149" y="10401"/>
                </a:cubicBezTo>
                <a:cubicBezTo>
                  <a:pt x="4161" y="10401"/>
                  <a:pt x="4174" y="10399"/>
                  <a:pt x="4187" y="10397"/>
                </a:cubicBezTo>
                <a:cubicBezTo>
                  <a:pt x="4202" y="10394"/>
                  <a:pt x="4217" y="10394"/>
                  <a:pt x="4231" y="10394"/>
                </a:cubicBezTo>
                <a:cubicBezTo>
                  <a:pt x="4311" y="10394"/>
                  <a:pt x="4387" y="10418"/>
                  <a:pt x="4467" y="10418"/>
                </a:cubicBezTo>
                <a:cubicBezTo>
                  <a:pt x="4476" y="10418"/>
                  <a:pt x="4484" y="10418"/>
                  <a:pt x="4492" y="10417"/>
                </a:cubicBezTo>
                <a:cubicBezTo>
                  <a:pt x="4554" y="10403"/>
                  <a:pt x="4609" y="10417"/>
                  <a:pt x="4658" y="10348"/>
                </a:cubicBezTo>
                <a:cubicBezTo>
                  <a:pt x="4679" y="10293"/>
                  <a:pt x="4748" y="10279"/>
                  <a:pt x="4783" y="10279"/>
                </a:cubicBezTo>
                <a:cubicBezTo>
                  <a:pt x="4838" y="10279"/>
                  <a:pt x="4880" y="10258"/>
                  <a:pt x="4914" y="10230"/>
                </a:cubicBezTo>
                <a:cubicBezTo>
                  <a:pt x="4991" y="10182"/>
                  <a:pt x="5081" y="10189"/>
                  <a:pt x="5157" y="10161"/>
                </a:cubicBezTo>
                <a:cubicBezTo>
                  <a:pt x="5219" y="10140"/>
                  <a:pt x="5296" y="10140"/>
                  <a:pt x="5372" y="10126"/>
                </a:cubicBezTo>
                <a:cubicBezTo>
                  <a:pt x="5427" y="10119"/>
                  <a:pt x="5476" y="10112"/>
                  <a:pt x="5524" y="10057"/>
                </a:cubicBezTo>
                <a:cubicBezTo>
                  <a:pt x="5545" y="10036"/>
                  <a:pt x="5566" y="9981"/>
                  <a:pt x="5614" y="9981"/>
                </a:cubicBezTo>
                <a:cubicBezTo>
                  <a:pt x="5622" y="9982"/>
                  <a:pt x="5630" y="9982"/>
                  <a:pt x="5638" y="9982"/>
                </a:cubicBezTo>
                <a:cubicBezTo>
                  <a:pt x="5691" y="9982"/>
                  <a:pt x="5739" y="9962"/>
                  <a:pt x="5781" y="9932"/>
                </a:cubicBezTo>
                <a:cubicBezTo>
                  <a:pt x="5829" y="9884"/>
                  <a:pt x="5906" y="9918"/>
                  <a:pt x="5947" y="9877"/>
                </a:cubicBezTo>
                <a:lnTo>
                  <a:pt x="5954" y="9884"/>
                </a:lnTo>
                <a:cubicBezTo>
                  <a:pt x="5960" y="9899"/>
                  <a:pt x="5966" y="9905"/>
                  <a:pt x="5972" y="9905"/>
                </a:cubicBezTo>
                <a:cubicBezTo>
                  <a:pt x="5980" y="9905"/>
                  <a:pt x="5988" y="9895"/>
                  <a:pt x="5996" y="9884"/>
                </a:cubicBezTo>
                <a:cubicBezTo>
                  <a:pt x="6003" y="9870"/>
                  <a:pt x="6003" y="9842"/>
                  <a:pt x="6030" y="9842"/>
                </a:cubicBezTo>
                <a:cubicBezTo>
                  <a:pt x="6058" y="9849"/>
                  <a:pt x="6023" y="9877"/>
                  <a:pt x="6051" y="9877"/>
                </a:cubicBezTo>
                <a:cubicBezTo>
                  <a:pt x="6065" y="9877"/>
                  <a:pt x="6079" y="9870"/>
                  <a:pt x="6086" y="9863"/>
                </a:cubicBezTo>
                <a:cubicBezTo>
                  <a:pt x="6115" y="9817"/>
                  <a:pt x="6143" y="9766"/>
                  <a:pt x="6200" y="9766"/>
                </a:cubicBezTo>
                <a:cubicBezTo>
                  <a:pt x="6211" y="9766"/>
                  <a:pt x="6224" y="9768"/>
                  <a:pt x="6238" y="9773"/>
                </a:cubicBezTo>
                <a:cubicBezTo>
                  <a:pt x="6242" y="9774"/>
                  <a:pt x="6245" y="9774"/>
                  <a:pt x="6248" y="9774"/>
                </a:cubicBezTo>
                <a:cubicBezTo>
                  <a:pt x="6268" y="9774"/>
                  <a:pt x="6273" y="9757"/>
                  <a:pt x="6273" y="9745"/>
                </a:cubicBezTo>
                <a:cubicBezTo>
                  <a:pt x="6301" y="9662"/>
                  <a:pt x="6391" y="9676"/>
                  <a:pt x="6446" y="9655"/>
                </a:cubicBezTo>
                <a:cubicBezTo>
                  <a:pt x="6495" y="9634"/>
                  <a:pt x="6550" y="9641"/>
                  <a:pt x="6578" y="9606"/>
                </a:cubicBezTo>
                <a:cubicBezTo>
                  <a:pt x="6619" y="9565"/>
                  <a:pt x="6647" y="9523"/>
                  <a:pt x="6716" y="9502"/>
                </a:cubicBezTo>
                <a:cubicBezTo>
                  <a:pt x="6772" y="9496"/>
                  <a:pt x="6827" y="9502"/>
                  <a:pt x="6855" y="9433"/>
                </a:cubicBezTo>
                <a:lnTo>
                  <a:pt x="6862" y="9433"/>
                </a:lnTo>
                <a:cubicBezTo>
                  <a:pt x="6873" y="9437"/>
                  <a:pt x="6883" y="9439"/>
                  <a:pt x="6893" y="9439"/>
                </a:cubicBezTo>
                <a:cubicBezTo>
                  <a:pt x="6936" y="9439"/>
                  <a:pt x="6960" y="9402"/>
                  <a:pt x="6966" y="9357"/>
                </a:cubicBezTo>
                <a:cubicBezTo>
                  <a:pt x="6973" y="9350"/>
                  <a:pt x="6973" y="9343"/>
                  <a:pt x="6987" y="9343"/>
                </a:cubicBezTo>
                <a:cubicBezTo>
                  <a:pt x="7028" y="9329"/>
                  <a:pt x="7063" y="9308"/>
                  <a:pt x="7098" y="9288"/>
                </a:cubicBezTo>
                <a:cubicBezTo>
                  <a:pt x="7122" y="9276"/>
                  <a:pt x="7156" y="9258"/>
                  <a:pt x="7174" y="9258"/>
                </a:cubicBezTo>
                <a:cubicBezTo>
                  <a:pt x="7176" y="9258"/>
                  <a:pt x="7179" y="9259"/>
                  <a:pt x="7181" y="9260"/>
                </a:cubicBezTo>
                <a:cubicBezTo>
                  <a:pt x="7194" y="9273"/>
                  <a:pt x="7204" y="9278"/>
                  <a:pt x="7212" y="9278"/>
                </a:cubicBezTo>
                <a:cubicBezTo>
                  <a:pt x="7226" y="9278"/>
                  <a:pt x="7234" y="9263"/>
                  <a:pt x="7243" y="9246"/>
                </a:cubicBezTo>
                <a:cubicBezTo>
                  <a:pt x="7264" y="9225"/>
                  <a:pt x="7271" y="9204"/>
                  <a:pt x="7285" y="9204"/>
                </a:cubicBezTo>
                <a:cubicBezTo>
                  <a:pt x="7288" y="9205"/>
                  <a:pt x="7292" y="9205"/>
                  <a:pt x="7295" y="9205"/>
                </a:cubicBezTo>
                <a:cubicBezTo>
                  <a:pt x="7348" y="9205"/>
                  <a:pt x="7356" y="9154"/>
                  <a:pt x="7382" y="9121"/>
                </a:cubicBezTo>
                <a:cubicBezTo>
                  <a:pt x="7396" y="9128"/>
                  <a:pt x="7409" y="9132"/>
                  <a:pt x="7420" y="9132"/>
                </a:cubicBezTo>
                <a:cubicBezTo>
                  <a:pt x="7440" y="9132"/>
                  <a:pt x="7453" y="9118"/>
                  <a:pt x="7458" y="9087"/>
                </a:cubicBezTo>
                <a:cubicBezTo>
                  <a:pt x="7472" y="9080"/>
                  <a:pt x="7472" y="9073"/>
                  <a:pt x="7479" y="9066"/>
                </a:cubicBezTo>
                <a:cubicBezTo>
                  <a:pt x="7548" y="9003"/>
                  <a:pt x="7631" y="8941"/>
                  <a:pt x="7694" y="8865"/>
                </a:cubicBezTo>
                <a:cubicBezTo>
                  <a:pt x="7701" y="8844"/>
                  <a:pt x="7728" y="8830"/>
                  <a:pt x="7749" y="8809"/>
                </a:cubicBezTo>
                <a:cubicBezTo>
                  <a:pt x="7784" y="8789"/>
                  <a:pt x="7825" y="8768"/>
                  <a:pt x="7839" y="8719"/>
                </a:cubicBezTo>
                <a:cubicBezTo>
                  <a:pt x="7853" y="8671"/>
                  <a:pt x="7888" y="8650"/>
                  <a:pt x="7929" y="8622"/>
                </a:cubicBezTo>
                <a:cubicBezTo>
                  <a:pt x="7964" y="8601"/>
                  <a:pt x="7999" y="8581"/>
                  <a:pt x="7999" y="8532"/>
                </a:cubicBezTo>
                <a:cubicBezTo>
                  <a:pt x="7999" y="8497"/>
                  <a:pt x="8012" y="8484"/>
                  <a:pt x="8040" y="8477"/>
                </a:cubicBezTo>
                <a:cubicBezTo>
                  <a:pt x="8103" y="8449"/>
                  <a:pt x="8144" y="8407"/>
                  <a:pt x="8165" y="8352"/>
                </a:cubicBezTo>
                <a:cubicBezTo>
                  <a:pt x="8186" y="8283"/>
                  <a:pt x="8276" y="8248"/>
                  <a:pt x="8283" y="8165"/>
                </a:cubicBezTo>
                <a:cubicBezTo>
                  <a:pt x="8283" y="8151"/>
                  <a:pt x="8304" y="8137"/>
                  <a:pt x="8310" y="8137"/>
                </a:cubicBezTo>
                <a:cubicBezTo>
                  <a:pt x="8352" y="8130"/>
                  <a:pt x="8359" y="8096"/>
                  <a:pt x="8373" y="8068"/>
                </a:cubicBezTo>
                <a:cubicBezTo>
                  <a:pt x="8380" y="8012"/>
                  <a:pt x="8414" y="7978"/>
                  <a:pt x="8414" y="7922"/>
                </a:cubicBezTo>
                <a:cubicBezTo>
                  <a:pt x="8421" y="7832"/>
                  <a:pt x="8477" y="7749"/>
                  <a:pt x="8525" y="7666"/>
                </a:cubicBezTo>
                <a:cubicBezTo>
                  <a:pt x="8629" y="7506"/>
                  <a:pt x="8789" y="7375"/>
                  <a:pt x="8844" y="7181"/>
                </a:cubicBezTo>
                <a:cubicBezTo>
                  <a:pt x="8872" y="7077"/>
                  <a:pt x="8948" y="7007"/>
                  <a:pt x="9004" y="6924"/>
                </a:cubicBezTo>
                <a:cubicBezTo>
                  <a:pt x="9045" y="6848"/>
                  <a:pt x="9073" y="6758"/>
                  <a:pt x="9135" y="6689"/>
                </a:cubicBezTo>
                <a:cubicBezTo>
                  <a:pt x="9170" y="6654"/>
                  <a:pt x="9205" y="6612"/>
                  <a:pt x="9218" y="6571"/>
                </a:cubicBezTo>
                <a:cubicBezTo>
                  <a:pt x="9281" y="6411"/>
                  <a:pt x="9412" y="6294"/>
                  <a:pt x="9461" y="6127"/>
                </a:cubicBezTo>
                <a:cubicBezTo>
                  <a:pt x="9482" y="6065"/>
                  <a:pt x="9544" y="6023"/>
                  <a:pt x="9551" y="5954"/>
                </a:cubicBezTo>
                <a:cubicBezTo>
                  <a:pt x="9558" y="5892"/>
                  <a:pt x="9572" y="5850"/>
                  <a:pt x="9600" y="5808"/>
                </a:cubicBezTo>
                <a:cubicBezTo>
                  <a:pt x="9669" y="5684"/>
                  <a:pt x="9697" y="5545"/>
                  <a:pt x="9780" y="5434"/>
                </a:cubicBezTo>
                <a:cubicBezTo>
                  <a:pt x="9780" y="5427"/>
                  <a:pt x="9794" y="5413"/>
                  <a:pt x="9794" y="5406"/>
                </a:cubicBezTo>
                <a:cubicBezTo>
                  <a:pt x="9780" y="5337"/>
                  <a:pt x="9814" y="5289"/>
                  <a:pt x="9849" y="5240"/>
                </a:cubicBezTo>
                <a:cubicBezTo>
                  <a:pt x="9884" y="5192"/>
                  <a:pt x="9905" y="5136"/>
                  <a:pt x="9911" y="5095"/>
                </a:cubicBezTo>
                <a:cubicBezTo>
                  <a:pt x="9939" y="4956"/>
                  <a:pt x="10036" y="4873"/>
                  <a:pt x="10078" y="4748"/>
                </a:cubicBezTo>
                <a:cubicBezTo>
                  <a:pt x="10085" y="4720"/>
                  <a:pt x="10106" y="4699"/>
                  <a:pt x="10106" y="4672"/>
                </a:cubicBezTo>
                <a:cubicBezTo>
                  <a:pt x="10112" y="4582"/>
                  <a:pt x="10112" y="4498"/>
                  <a:pt x="10182" y="4429"/>
                </a:cubicBezTo>
                <a:cubicBezTo>
                  <a:pt x="10209" y="4401"/>
                  <a:pt x="10223" y="4360"/>
                  <a:pt x="10216" y="4318"/>
                </a:cubicBezTo>
                <a:cubicBezTo>
                  <a:pt x="10209" y="4284"/>
                  <a:pt x="10223" y="4256"/>
                  <a:pt x="10244" y="4235"/>
                </a:cubicBezTo>
                <a:cubicBezTo>
                  <a:pt x="10279" y="4200"/>
                  <a:pt x="10286" y="4159"/>
                  <a:pt x="10286" y="4117"/>
                </a:cubicBezTo>
                <a:cubicBezTo>
                  <a:pt x="10286" y="4041"/>
                  <a:pt x="10320" y="3972"/>
                  <a:pt x="10355" y="3902"/>
                </a:cubicBezTo>
                <a:cubicBezTo>
                  <a:pt x="10376" y="3875"/>
                  <a:pt x="10390" y="3847"/>
                  <a:pt x="10390" y="3819"/>
                </a:cubicBezTo>
                <a:cubicBezTo>
                  <a:pt x="10397" y="3750"/>
                  <a:pt x="10410" y="3695"/>
                  <a:pt x="10452" y="3632"/>
                </a:cubicBezTo>
                <a:lnTo>
                  <a:pt x="10452" y="1899"/>
                </a:lnTo>
                <a:cubicBezTo>
                  <a:pt x="10417" y="1872"/>
                  <a:pt x="10424" y="1809"/>
                  <a:pt x="10376" y="1795"/>
                </a:cubicBezTo>
                <a:cubicBezTo>
                  <a:pt x="10397" y="1761"/>
                  <a:pt x="10410" y="1705"/>
                  <a:pt x="10390" y="1685"/>
                </a:cubicBezTo>
                <a:cubicBezTo>
                  <a:pt x="10348" y="1622"/>
                  <a:pt x="10320" y="1553"/>
                  <a:pt x="10272" y="1491"/>
                </a:cubicBezTo>
                <a:cubicBezTo>
                  <a:pt x="10209" y="1421"/>
                  <a:pt x="10106" y="1394"/>
                  <a:pt x="10085" y="1290"/>
                </a:cubicBezTo>
                <a:cubicBezTo>
                  <a:pt x="10078" y="1241"/>
                  <a:pt x="10036" y="1241"/>
                  <a:pt x="10015" y="1206"/>
                </a:cubicBezTo>
                <a:cubicBezTo>
                  <a:pt x="9995" y="1151"/>
                  <a:pt x="9946" y="1109"/>
                  <a:pt x="9898" y="1075"/>
                </a:cubicBezTo>
                <a:cubicBezTo>
                  <a:pt x="9863" y="1061"/>
                  <a:pt x="9828" y="1026"/>
                  <a:pt x="9821" y="992"/>
                </a:cubicBezTo>
                <a:cubicBezTo>
                  <a:pt x="9801" y="908"/>
                  <a:pt x="9766" y="839"/>
                  <a:pt x="9690" y="791"/>
                </a:cubicBezTo>
                <a:cubicBezTo>
                  <a:pt x="9613" y="728"/>
                  <a:pt x="9551" y="652"/>
                  <a:pt x="9461" y="596"/>
                </a:cubicBezTo>
                <a:cubicBezTo>
                  <a:pt x="9412" y="562"/>
                  <a:pt x="9350" y="520"/>
                  <a:pt x="9288" y="479"/>
                </a:cubicBezTo>
                <a:cubicBezTo>
                  <a:pt x="9274" y="472"/>
                  <a:pt x="9274" y="444"/>
                  <a:pt x="9246" y="444"/>
                </a:cubicBezTo>
                <a:cubicBezTo>
                  <a:pt x="9198" y="444"/>
                  <a:pt x="9163" y="416"/>
                  <a:pt x="9114" y="389"/>
                </a:cubicBezTo>
                <a:cubicBezTo>
                  <a:pt x="9038" y="340"/>
                  <a:pt x="8969" y="298"/>
                  <a:pt x="8893" y="264"/>
                </a:cubicBezTo>
                <a:cubicBezTo>
                  <a:pt x="8851" y="243"/>
                  <a:pt x="8803" y="215"/>
                  <a:pt x="8761" y="201"/>
                </a:cubicBezTo>
                <a:cubicBezTo>
                  <a:pt x="8719" y="181"/>
                  <a:pt x="8664" y="160"/>
                  <a:pt x="8622" y="139"/>
                </a:cubicBezTo>
                <a:cubicBezTo>
                  <a:pt x="8560" y="111"/>
                  <a:pt x="8505" y="97"/>
                  <a:pt x="8435" y="97"/>
                </a:cubicBezTo>
                <a:cubicBezTo>
                  <a:pt x="8343" y="97"/>
                  <a:pt x="8269" y="35"/>
                  <a:pt x="8179" y="35"/>
                </a:cubicBezTo>
                <a:cubicBezTo>
                  <a:pt x="8174" y="35"/>
                  <a:pt x="8170" y="35"/>
                  <a:pt x="8165" y="35"/>
                </a:cubicBezTo>
                <a:cubicBezTo>
                  <a:pt x="8163" y="37"/>
                  <a:pt x="8161" y="38"/>
                  <a:pt x="8158" y="38"/>
                </a:cubicBezTo>
                <a:cubicBezTo>
                  <a:pt x="8151" y="38"/>
                  <a:pt x="8142" y="31"/>
                  <a:pt x="8137" y="21"/>
                </a:cubicBezTo>
                <a:cubicBezTo>
                  <a:pt x="8130" y="0"/>
                  <a:pt x="8109" y="0"/>
                  <a:pt x="8096" y="0"/>
                </a:cubicBezTo>
                <a:cubicBezTo>
                  <a:pt x="8040" y="0"/>
                  <a:pt x="7985" y="0"/>
                  <a:pt x="7929" y="7"/>
                </a:cubicBezTo>
                <a:cubicBezTo>
                  <a:pt x="7893" y="16"/>
                  <a:pt x="7858" y="31"/>
                  <a:pt x="7825" y="31"/>
                </a:cubicBezTo>
                <a:cubicBezTo>
                  <a:pt x="7802" y="31"/>
                  <a:pt x="7779" y="23"/>
                  <a:pt x="77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457864" y="3702975"/>
            <a:ext cx="2260794" cy="1255897"/>
          </a:xfrm>
          <a:custGeom>
            <a:avLst/>
            <a:gdLst/>
            <a:ahLst/>
            <a:cxnLst/>
            <a:rect l="l" t="t" r="r" b="b"/>
            <a:pathLst>
              <a:path w="5476" h="3042" extrusionOk="0">
                <a:moveTo>
                  <a:pt x="2593" y="53"/>
                </a:moveTo>
                <a:cubicBezTo>
                  <a:pt x="2593" y="53"/>
                  <a:pt x="2600" y="53"/>
                  <a:pt x="2600" y="60"/>
                </a:cubicBezTo>
                <a:lnTo>
                  <a:pt x="2600" y="67"/>
                </a:lnTo>
                <a:cubicBezTo>
                  <a:pt x="2600" y="67"/>
                  <a:pt x="2593" y="67"/>
                  <a:pt x="2593" y="60"/>
                </a:cubicBezTo>
                <a:lnTo>
                  <a:pt x="2593" y="53"/>
                </a:lnTo>
                <a:close/>
                <a:moveTo>
                  <a:pt x="2205" y="67"/>
                </a:moveTo>
                <a:cubicBezTo>
                  <a:pt x="2211" y="81"/>
                  <a:pt x="2211" y="88"/>
                  <a:pt x="2205" y="88"/>
                </a:cubicBezTo>
                <a:lnTo>
                  <a:pt x="2198" y="88"/>
                </a:lnTo>
                <a:cubicBezTo>
                  <a:pt x="2205" y="81"/>
                  <a:pt x="2205" y="81"/>
                  <a:pt x="2205" y="67"/>
                </a:cubicBezTo>
                <a:close/>
                <a:moveTo>
                  <a:pt x="2045" y="67"/>
                </a:moveTo>
                <a:cubicBezTo>
                  <a:pt x="2050" y="82"/>
                  <a:pt x="2052" y="90"/>
                  <a:pt x="2049" y="90"/>
                </a:cubicBezTo>
                <a:cubicBezTo>
                  <a:pt x="2048" y="90"/>
                  <a:pt x="2047" y="89"/>
                  <a:pt x="2045" y="88"/>
                </a:cubicBezTo>
                <a:cubicBezTo>
                  <a:pt x="2038" y="88"/>
                  <a:pt x="2038" y="81"/>
                  <a:pt x="2045" y="67"/>
                </a:cubicBezTo>
                <a:close/>
                <a:moveTo>
                  <a:pt x="1900" y="60"/>
                </a:moveTo>
                <a:cubicBezTo>
                  <a:pt x="1900" y="60"/>
                  <a:pt x="1906" y="67"/>
                  <a:pt x="1906" y="81"/>
                </a:cubicBezTo>
                <a:cubicBezTo>
                  <a:pt x="1906" y="86"/>
                  <a:pt x="1906" y="90"/>
                  <a:pt x="1904" y="90"/>
                </a:cubicBezTo>
                <a:cubicBezTo>
                  <a:pt x="1903" y="90"/>
                  <a:pt x="1902" y="90"/>
                  <a:pt x="1900" y="88"/>
                </a:cubicBezTo>
                <a:cubicBezTo>
                  <a:pt x="1900" y="88"/>
                  <a:pt x="1893" y="81"/>
                  <a:pt x="1893" y="67"/>
                </a:cubicBezTo>
                <a:cubicBezTo>
                  <a:pt x="1893" y="60"/>
                  <a:pt x="1893" y="60"/>
                  <a:pt x="1900" y="60"/>
                </a:cubicBezTo>
                <a:close/>
                <a:moveTo>
                  <a:pt x="2467" y="65"/>
                </a:moveTo>
                <a:cubicBezTo>
                  <a:pt x="2469" y="65"/>
                  <a:pt x="2472" y="66"/>
                  <a:pt x="2475" y="67"/>
                </a:cubicBezTo>
                <a:cubicBezTo>
                  <a:pt x="2482" y="67"/>
                  <a:pt x="2489" y="88"/>
                  <a:pt x="2482" y="101"/>
                </a:cubicBezTo>
                <a:cubicBezTo>
                  <a:pt x="2482" y="101"/>
                  <a:pt x="2475" y="101"/>
                  <a:pt x="2461" y="94"/>
                </a:cubicBezTo>
                <a:cubicBezTo>
                  <a:pt x="2449" y="83"/>
                  <a:pt x="2453" y="65"/>
                  <a:pt x="2467" y="65"/>
                </a:cubicBezTo>
                <a:close/>
                <a:moveTo>
                  <a:pt x="3237" y="94"/>
                </a:moveTo>
                <a:cubicBezTo>
                  <a:pt x="3237" y="94"/>
                  <a:pt x="3244" y="94"/>
                  <a:pt x="3244" y="101"/>
                </a:cubicBezTo>
                <a:cubicBezTo>
                  <a:pt x="3244" y="108"/>
                  <a:pt x="3244" y="108"/>
                  <a:pt x="3237" y="108"/>
                </a:cubicBezTo>
                <a:cubicBezTo>
                  <a:pt x="3237" y="108"/>
                  <a:pt x="3223" y="108"/>
                  <a:pt x="3223" y="101"/>
                </a:cubicBezTo>
                <a:cubicBezTo>
                  <a:pt x="3223" y="94"/>
                  <a:pt x="3223" y="94"/>
                  <a:pt x="3237" y="94"/>
                </a:cubicBezTo>
                <a:close/>
                <a:moveTo>
                  <a:pt x="2101" y="88"/>
                </a:moveTo>
                <a:cubicBezTo>
                  <a:pt x="2107" y="88"/>
                  <a:pt x="2107" y="101"/>
                  <a:pt x="2087" y="115"/>
                </a:cubicBezTo>
                <a:cubicBezTo>
                  <a:pt x="2087" y="101"/>
                  <a:pt x="2101" y="88"/>
                  <a:pt x="2101" y="88"/>
                </a:cubicBezTo>
                <a:close/>
                <a:moveTo>
                  <a:pt x="1837" y="101"/>
                </a:moveTo>
                <a:cubicBezTo>
                  <a:pt x="1842" y="112"/>
                  <a:pt x="1844" y="118"/>
                  <a:pt x="1841" y="118"/>
                </a:cubicBezTo>
                <a:cubicBezTo>
                  <a:pt x="1840" y="118"/>
                  <a:pt x="1839" y="117"/>
                  <a:pt x="1837" y="115"/>
                </a:cubicBezTo>
                <a:cubicBezTo>
                  <a:pt x="1830" y="115"/>
                  <a:pt x="1830" y="101"/>
                  <a:pt x="1830" y="101"/>
                </a:cubicBezTo>
                <a:close/>
                <a:moveTo>
                  <a:pt x="1965" y="93"/>
                </a:moveTo>
                <a:cubicBezTo>
                  <a:pt x="1966" y="93"/>
                  <a:pt x="1968" y="93"/>
                  <a:pt x="1969" y="94"/>
                </a:cubicBezTo>
                <a:cubicBezTo>
                  <a:pt x="1976" y="101"/>
                  <a:pt x="1976" y="122"/>
                  <a:pt x="1969" y="122"/>
                </a:cubicBezTo>
                <a:cubicBezTo>
                  <a:pt x="1962" y="122"/>
                  <a:pt x="1962" y="122"/>
                  <a:pt x="1962" y="115"/>
                </a:cubicBezTo>
                <a:cubicBezTo>
                  <a:pt x="1956" y="104"/>
                  <a:pt x="1960" y="93"/>
                  <a:pt x="1965" y="93"/>
                </a:cubicBezTo>
                <a:close/>
                <a:moveTo>
                  <a:pt x="2389" y="83"/>
                </a:moveTo>
                <a:cubicBezTo>
                  <a:pt x="2390" y="83"/>
                  <a:pt x="2392" y="85"/>
                  <a:pt x="2392" y="88"/>
                </a:cubicBezTo>
                <a:cubicBezTo>
                  <a:pt x="2392" y="94"/>
                  <a:pt x="2385" y="101"/>
                  <a:pt x="2378" y="115"/>
                </a:cubicBezTo>
                <a:cubicBezTo>
                  <a:pt x="2369" y="121"/>
                  <a:pt x="2362" y="124"/>
                  <a:pt x="2356" y="124"/>
                </a:cubicBezTo>
                <a:cubicBezTo>
                  <a:pt x="2348" y="124"/>
                  <a:pt x="2343" y="118"/>
                  <a:pt x="2343" y="101"/>
                </a:cubicBezTo>
                <a:cubicBezTo>
                  <a:pt x="2347" y="93"/>
                  <a:pt x="2349" y="90"/>
                  <a:pt x="2351" y="90"/>
                </a:cubicBezTo>
                <a:cubicBezTo>
                  <a:pt x="2352" y="90"/>
                  <a:pt x="2354" y="92"/>
                  <a:pt x="2357" y="94"/>
                </a:cubicBezTo>
                <a:cubicBezTo>
                  <a:pt x="2364" y="98"/>
                  <a:pt x="2369" y="100"/>
                  <a:pt x="2373" y="100"/>
                </a:cubicBezTo>
                <a:cubicBezTo>
                  <a:pt x="2376" y="100"/>
                  <a:pt x="2378" y="98"/>
                  <a:pt x="2378" y="94"/>
                </a:cubicBezTo>
                <a:cubicBezTo>
                  <a:pt x="2382" y="86"/>
                  <a:pt x="2386" y="83"/>
                  <a:pt x="2389" y="83"/>
                </a:cubicBezTo>
                <a:close/>
                <a:moveTo>
                  <a:pt x="2316" y="75"/>
                </a:moveTo>
                <a:cubicBezTo>
                  <a:pt x="2316" y="75"/>
                  <a:pt x="2318" y="83"/>
                  <a:pt x="2322" y="88"/>
                </a:cubicBezTo>
                <a:cubicBezTo>
                  <a:pt x="2322" y="94"/>
                  <a:pt x="2322" y="115"/>
                  <a:pt x="2315" y="122"/>
                </a:cubicBezTo>
                <a:cubicBezTo>
                  <a:pt x="2313" y="124"/>
                  <a:pt x="2312" y="125"/>
                  <a:pt x="2311" y="125"/>
                </a:cubicBezTo>
                <a:cubicBezTo>
                  <a:pt x="2308" y="125"/>
                  <a:pt x="2308" y="120"/>
                  <a:pt x="2308" y="115"/>
                </a:cubicBezTo>
                <a:cubicBezTo>
                  <a:pt x="2302" y="94"/>
                  <a:pt x="2302" y="88"/>
                  <a:pt x="2308" y="88"/>
                </a:cubicBezTo>
                <a:cubicBezTo>
                  <a:pt x="2308" y="88"/>
                  <a:pt x="2315" y="88"/>
                  <a:pt x="2315" y="81"/>
                </a:cubicBezTo>
                <a:cubicBezTo>
                  <a:pt x="2315" y="76"/>
                  <a:pt x="2315" y="75"/>
                  <a:pt x="2316" y="75"/>
                </a:cubicBezTo>
                <a:close/>
                <a:moveTo>
                  <a:pt x="3390" y="115"/>
                </a:moveTo>
                <a:cubicBezTo>
                  <a:pt x="3390" y="115"/>
                  <a:pt x="3397" y="115"/>
                  <a:pt x="3397" y="122"/>
                </a:cubicBezTo>
                <a:lnTo>
                  <a:pt x="3397" y="129"/>
                </a:lnTo>
                <a:cubicBezTo>
                  <a:pt x="3397" y="129"/>
                  <a:pt x="3390" y="129"/>
                  <a:pt x="3390" y="122"/>
                </a:cubicBezTo>
                <a:lnTo>
                  <a:pt x="3390" y="115"/>
                </a:lnTo>
                <a:close/>
                <a:moveTo>
                  <a:pt x="2405" y="101"/>
                </a:moveTo>
                <a:cubicBezTo>
                  <a:pt x="2412" y="122"/>
                  <a:pt x="2412" y="129"/>
                  <a:pt x="2405" y="129"/>
                </a:cubicBezTo>
                <a:cubicBezTo>
                  <a:pt x="2405" y="131"/>
                  <a:pt x="2404" y="132"/>
                  <a:pt x="2403" y="132"/>
                </a:cubicBezTo>
                <a:cubicBezTo>
                  <a:pt x="2399" y="132"/>
                  <a:pt x="2392" y="127"/>
                  <a:pt x="2392" y="122"/>
                </a:cubicBezTo>
                <a:cubicBezTo>
                  <a:pt x="2392" y="115"/>
                  <a:pt x="2405" y="101"/>
                  <a:pt x="2405" y="101"/>
                </a:cubicBezTo>
                <a:close/>
                <a:moveTo>
                  <a:pt x="3635" y="109"/>
                </a:moveTo>
                <a:cubicBezTo>
                  <a:pt x="3636" y="109"/>
                  <a:pt x="3637" y="111"/>
                  <a:pt x="3639" y="115"/>
                </a:cubicBezTo>
                <a:lnTo>
                  <a:pt x="3646" y="122"/>
                </a:lnTo>
                <a:cubicBezTo>
                  <a:pt x="3646" y="122"/>
                  <a:pt x="3646" y="129"/>
                  <a:pt x="3639" y="129"/>
                </a:cubicBezTo>
                <a:cubicBezTo>
                  <a:pt x="3637" y="131"/>
                  <a:pt x="3636" y="132"/>
                  <a:pt x="3635" y="132"/>
                </a:cubicBezTo>
                <a:cubicBezTo>
                  <a:pt x="3632" y="132"/>
                  <a:pt x="3632" y="127"/>
                  <a:pt x="3632" y="122"/>
                </a:cubicBezTo>
                <a:cubicBezTo>
                  <a:pt x="3632" y="117"/>
                  <a:pt x="3632" y="109"/>
                  <a:pt x="3635" y="109"/>
                </a:cubicBezTo>
                <a:close/>
                <a:moveTo>
                  <a:pt x="3501" y="101"/>
                </a:moveTo>
                <a:cubicBezTo>
                  <a:pt x="3514" y="115"/>
                  <a:pt x="3514" y="122"/>
                  <a:pt x="3501" y="129"/>
                </a:cubicBezTo>
                <a:cubicBezTo>
                  <a:pt x="3510" y="129"/>
                  <a:pt x="3513" y="132"/>
                  <a:pt x="3510" y="132"/>
                </a:cubicBezTo>
                <a:cubicBezTo>
                  <a:pt x="3508" y="132"/>
                  <a:pt x="3505" y="131"/>
                  <a:pt x="3501" y="129"/>
                </a:cubicBezTo>
                <a:cubicBezTo>
                  <a:pt x="3501" y="129"/>
                  <a:pt x="3494" y="122"/>
                  <a:pt x="3494" y="115"/>
                </a:cubicBezTo>
                <a:cubicBezTo>
                  <a:pt x="3494" y="101"/>
                  <a:pt x="3494" y="101"/>
                  <a:pt x="3501" y="101"/>
                </a:cubicBezTo>
                <a:close/>
                <a:moveTo>
                  <a:pt x="2498" y="83"/>
                </a:moveTo>
                <a:cubicBezTo>
                  <a:pt x="2500" y="83"/>
                  <a:pt x="2504" y="85"/>
                  <a:pt x="2509" y="88"/>
                </a:cubicBezTo>
                <a:cubicBezTo>
                  <a:pt x="2509" y="94"/>
                  <a:pt x="2509" y="115"/>
                  <a:pt x="2496" y="122"/>
                </a:cubicBezTo>
                <a:cubicBezTo>
                  <a:pt x="2492" y="130"/>
                  <a:pt x="2488" y="134"/>
                  <a:pt x="2486" y="134"/>
                </a:cubicBezTo>
                <a:cubicBezTo>
                  <a:pt x="2479" y="134"/>
                  <a:pt x="2479" y="114"/>
                  <a:pt x="2489" y="94"/>
                </a:cubicBezTo>
                <a:cubicBezTo>
                  <a:pt x="2493" y="86"/>
                  <a:pt x="2494" y="83"/>
                  <a:pt x="2498" y="83"/>
                </a:cubicBezTo>
                <a:close/>
                <a:moveTo>
                  <a:pt x="2122" y="98"/>
                </a:moveTo>
                <a:cubicBezTo>
                  <a:pt x="2125" y="98"/>
                  <a:pt x="2130" y="99"/>
                  <a:pt x="2135" y="101"/>
                </a:cubicBezTo>
                <a:cubicBezTo>
                  <a:pt x="2141" y="113"/>
                  <a:pt x="2147" y="124"/>
                  <a:pt x="2141" y="124"/>
                </a:cubicBezTo>
                <a:cubicBezTo>
                  <a:pt x="2140" y="124"/>
                  <a:pt x="2138" y="123"/>
                  <a:pt x="2135" y="122"/>
                </a:cubicBezTo>
                <a:cubicBezTo>
                  <a:pt x="2135" y="122"/>
                  <a:pt x="2128" y="122"/>
                  <a:pt x="2128" y="129"/>
                </a:cubicBezTo>
                <a:cubicBezTo>
                  <a:pt x="2128" y="133"/>
                  <a:pt x="2128" y="134"/>
                  <a:pt x="2127" y="134"/>
                </a:cubicBezTo>
                <a:cubicBezTo>
                  <a:pt x="2125" y="134"/>
                  <a:pt x="2121" y="133"/>
                  <a:pt x="2114" y="129"/>
                </a:cubicBezTo>
                <a:cubicBezTo>
                  <a:pt x="2103" y="118"/>
                  <a:pt x="2106" y="98"/>
                  <a:pt x="2122" y="98"/>
                </a:cubicBezTo>
                <a:close/>
                <a:moveTo>
                  <a:pt x="3618" y="122"/>
                </a:moveTo>
                <a:cubicBezTo>
                  <a:pt x="3625" y="129"/>
                  <a:pt x="3625" y="136"/>
                  <a:pt x="3618" y="136"/>
                </a:cubicBezTo>
                <a:lnTo>
                  <a:pt x="3605" y="136"/>
                </a:lnTo>
                <a:cubicBezTo>
                  <a:pt x="3605" y="129"/>
                  <a:pt x="3618" y="122"/>
                  <a:pt x="3618" y="122"/>
                </a:cubicBezTo>
                <a:close/>
                <a:moveTo>
                  <a:pt x="1990" y="94"/>
                </a:moveTo>
                <a:cubicBezTo>
                  <a:pt x="1990" y="94"/>
                  <a:pt x="1997" y="101"/>
                  <a:pt x="1997" y="122"/>
                </a:cubicBezTo>
                <a:cubicBezTo>
                  <a:pt x="1997" y="136"/>
                  <a:pt x="1997" y="143"/>
                  <a:pt x="1990" y="143"/>
                </a:cubicBezTo>
                <a:cubicBezTo>
                  <a:pt x="1990" y="143"/>
                  <a:pt x="1976" y="129"/>
                  <a:pt x="1976" y="122"/>
                </a:cubicBezTo>
                <a:cubicBezTo>
                  <a:pt x="1990" y="101"/>
                  <a:pt x="1990" y="94"/>
                  <a:pt x="1990" y="94"/>
                </a:cubicBezTo>
                <a:close/>
                <a:moveTo>
                  <a:pt x="2627" y="115"/>
                </a:moveTo>
                <a:lnTo>
                  <a:pt x="2627" y="129"/>
                </a:lnTo>
                <a:cubicBezTo>
                  <a:pt x="2627" y="136"/>
                  <a:pt x="2627" y="150"/>
                  <a:pt x="2620" y="150"/>
                </a:cubicBezTo>
                <a:lnTo>
                  <a:pt x="2620" y="129"/>
                </a:lnTo>
                <a:cubicBezTo>
                  <a:pt x="2620" y="122"/>
                  <a:pt x="2620" y="115"/>
                  <a:pt x="2627" y="115"/>
                </a:cubicBezTo>
                <a:close/>
                <a:moveTo>
                  <a:pt x="2066" y="122"/>
                </a:moveTo>
                <a:cubicBezTo>
                  <a:pt x="2066" y="122"/>
                  <a:pt x="2073" y="129"/>
                  <a:pt x="2073" y="136"/>
                </a:cubicBezTo>
                <a:lnTo>
                  <a:pt x="2073" y="157"/>
                </a:lnTo>
                <a:cubicBezTo>
                  <a:pt x="2073" y="157"/>
                  <a:pt x="2066" y="150"/>
                  <a:pt x="2066" y="136"/>
                </a:cubicBezTo>
                <a:cubicBezTo>
                  <a:pt x="2059" y="129"/>
                  <a:pt x="2059" y="122"/>
                  <a:pt x="2066" y="122"/>
                </a:cubicBezTo>
                <a:close/>
                <a:moveTo>
                  <a:pt x="2496" y="157"/>
                </a:moveTo>
                <a:cubicBezTo>
                  <a:pt x="2496" y="164"/>
                  <a:pt x="2496" y="164"/>
                  <a:pt x="2489" y="164"/>
                </a:cubicBezTo>
                <a:lnTo>
                  <a:pt x="2482" y="164"/>
                </a:lnTo>
                <a:cubicBezTo>
                  <a:pt x="2482" y="164"/>
                  <a:pt x="2489" y="157"/>
                  <a:pt x="2496" y="157"/>
                </a:cubicBezTo>
                <a:close/>
                <a:moveTo>
                  <a:pt x="1934" y="88"/>
                </a:moveTo>
                <a:cubicBezTo>
                  <a:pt x="1941" y="88"/>
                  <a:pt x="1941" y="88"/>
                  <a:pt x="1941" y="101"/>
                </a:cubicBezTo>
                <a:lnTo>
                  <a:pt x="1941" y="150"/>
                </a:lnTo>
                <a:cubicBezTo>
                  <a:pt x="1941" y="163"/>
                  <a:pt x="1941" y="170"/>
                  <a:pt x="1941" y="170"/>
                </a:cubicBezTo>
                <a:cubicBezTo>
                  <a:pt x="1940" y="170"/>
                  <a:pt x="1938" y="155"/>
                  <a:pt x="1934" y="129"/>
                </a:cubicBezTo>
                <a:cubicBezTo>
                  <a:pt x="1913" y="94"/>
                  <a:pt x="1927" y="88"/>
                  <a:pt x="1934" y="88"/>
                </a:cubicBezTo>
                <a:close/>
                <a:moveTo>
                  <a:pt x="1837" y="150"/>
                </a:moveTo>
                <a:cubicBezTo>
                  <a:pt x="1851" y="157"/>
                  <a:pt x="1851" y="171"/>
                  <a:pt x="1851" y="171"/>
                </a:cubicBezTo>
                <a:cubicBezTo>
                  <a:pt x="1851" y="171"/>
                  <a:pt x="1837" y="164"/>
                  <a:pt x="1837" y="157"/>
                </a:cubicBezTo>
                <a:lnTo>
                  <a:pt x="1837" y="150"/>
                </a:lnTo>
                <a:close/>
                <a:moveTo>
                  <a:pt x="3598" y="164"/>
                </a:moveTo>
                <a:cubicBezTo>
                  <a:pt x="3598" y="164"/>
                  <a:pt x="3598" y="171"/>
                  <a:pt x="3591" y="171"/>
                </a:cubicBezTo>
                <a:cubicBezTo>
                  <a:pt x="3584" y="171"/>
                  <a:pt x="3584" y="171"/>
                  <a:pt x="3584" y="164"/>
                </a:cubicBezTo>
                <a:close/>
                <a:moveTo>
                  <a:pt x="1974" y="137"/>
                </a:moveTo>
                <a:cubicBezTo>
                  <a:pt x="1976" y="137"/>
                  <a:pt x="1976" y="145"/>
                  <a:pt x="1976" y="157"/>
                </a:cubicBezTo>
                <a:cubicBezTo>
                  <a:pt x="1976" y="164"/>
                  <a:pt x="1976" y="185"/>
                  <a:pt x="1969" y="185"/>
                </a:cubicBezTo>
                <a:cubicBezTo>
                  <a:pt x="1962" y="185"/>
                  <a:pt x="1962" y="185"/>
                  <a:pt x="1962" y="171"/>
                </a:cubicBezTo>
                <a:cubicBezTo>
                  <a:pt x="1962" y="164"/>
                  <a:pt x="1962" y="157"/>
                  <a:pt x="1969" y="150"/>
                </a:cubicBezTo>
                <a:cubicBezTo>
                  <a:pt x="1972" y="141"/>
                  <a:pt x="1973" y="137"/>
                  <a:pt x="1974" y="137"/>
                </a:cubicBezTo>
                <a:close/>
                <a:moveTo>
                  <a:pt x="3669" y="161"/>
                </a:moveTo>
                <a:cubicBezTo>
                  <a:pt x="3671" y="161"/>
                  <a:pt x="3674" y="164"/>
                  <a:pt x="3674" y="164"/>
                </a:cubicBezTo>
                <a:cubicBezTo>
                  <a:pt x="3667" y="164"/>
                  <a:pt x="3667" y="171"/>
                  <a:pt x="3660" y="185"/>
                </a:cubicBezTo>
                <a:cubicBezTo>
                  <a:pt x="3660" y="171"/>
                  <a:pt x="3660" y="164"/>
                  <a:pt x="3667" y="164"/>
                </a:cubicBezTo>
                <a:cubicBezTo>
                  <a:pt x="3667" y="161"/>
                  <a:pt x="3668" y="161"/>
                  <a:pt x="3669" y="161"/>
                </a:cubicBezTo>
                <a:close/>
                <a:moveTo>
                  <a:pt x="1387" y="150"/>
                </a:moveTo>
                <a:cubicBezTo>
                  <a:pt x="1380" y="157"/>
                  <a:pt x="1380" y="157"/>
                  <a:pt x="1380" y="164"/>
                </a:cubicBezTo>
                <a:cubicBezTo>
                  <a:pt x="1376" y="179"/>
                  <a:pt x="1366" y="186"/>
                  <a:pt x="1357" y="186"/>
                </a:cubicBezTo>
                <a:cubicBezTo>
                  <a:pt x="1349" y="186"/>
                  <a:pt x="1341" y="180"/>
                  <a:pt x="1338" y="171"/>
                </a:cubicBezTo>
                <a:lnTo>
                  <a:pt x="1331" y="164"/>
                </a:lnTo>
                <a:cubicBezTo>
                  <a:pt x="1338" y="164"/>
                  <a:pt x="1345" y="164"/>
                  <a:pt x="1345" y="157"/>
                </a:cubicBezTo>
                <a:cubicBezTo>
                  <a:pt x="1345" y="150"/>
                  <a:pt x="1352" y="150"/>
                  <a:pt x="1352" y="150"/>
                </a:cubicBezTo>
                <a:close/>
                <a:moveTo>
                  <a:pt x="2586" y="157"/>
                </a:moveTo>
                <a:cubicBezTo>
                  <a:pt x="2593" y="171"/>
                  <a:pt x="2593" y="171"/>
                  <a:pt x="2586" y="185"/>
                </a:cubicBezTo>
                <a:cubicBezTo>
                  <a:pt x="2586" y="186"/>
                  <a:pt x="2585" y="187"/>
                  <a:pt x="2584" y="187"/>
                </a:cubicBezTo>
                <a:cubicBezTo>
                  <a:pt x="2582" y="187"/>
                  <a:pt x="2579" y="181"/>
                  <a:pt x="2579" y="171"/>
                </a:cubicBezTo>
                <a:cubicBezTo>
                  <a:pt x="2579" y="164"/>
                  <a:pt x="2579" y="157"/>
                  <a:pt x="2586" y="157"/>
                </a:cubicBezTo>
                <a:close/>
                <a:moveTo>
                  <a:pt x="1763" y="140"/>
                </a:moveTo>
                <a:cubicBezTo>
                  <a:pt x="1763" y="140"/>
                  <a:pt x="1765" y="144"/>
                  <a:pt x="1768" y="150"/>
                </a:cubicBezTo>
                <a:cubicBezTo>
                  <a:pt x="1779" y="162"/>
                  <a:pt x="1786" y="188"/>
                  <a:pt x="1784" y="188"/>
                </a:cubicBezTo>
                <a:cubicBezTo>
                  <a:pt x="1784" y="188"/>
                  <a:pt x="1783" y="187"/>
                  <a:pt x="1782" y="185"/>
                </a:cubicBezTo>
                <a:cubicBezTo>
                  <a:pt x="1782" y="185"/>
                  <a:pt x="1768" y="164"/>
                  <a:pt x="1768" y="157"/>
                </a:cubicBezTo>
                <a:cubicBezTo>
                  <a:pt x="1764" y="145"/>
                  <a:pt x="1762" y="140"/>
                  <a:pt x="1763" y="140"/>
                </a:cubicBezTo>
                <a:close/>
                <a:moveTo>
                  <a:pt x="1304" y="164"/>
                </a:moveTo>
                <a:cubicBezTo>
                  <a:pt x="1304" y="164"/>
                  <a:pt x="1310" y="164"/>
                  <a:pt x="1310" y="171"/>
                </a:cubicBezTo>
                <a:cubicBezTo>
                  <a:pt x="1310" y="185"/>
                  <a:pt x="1310" y="192"/>
                  <a:pt x="1304" y="192"/>
                </a:cubicBezTo>
                <a:lnTo>
                  <a:pt x="1297" y="185"/>
                </a:lnTo>
                <a:cubicBezTo>
                  <a:pt x="1297" y="171"/>
                  <a:pt x="1304" y="171"/>
                  <a:pt x="1304" y="164"/>
                </a:cubicBezTo>
                <a:close/>
                <a:moveTo>
                  <a:pt x="1885" y="179"/>
                </a:moveTo>
                <a:cubicBezTo>
                  <a:pt x="1888" y="179"/>
                  <a:pt x="1890" y="180"/>
                  <a:pt x="1893" y="185"/>
                </a:cubicBezTo>
                <a:cubicBezTo>
                  <a:pt x="1900" y="192"/>
                  <a:pt x="1900" y="192"/>
                  <a:pt x="1893" y="192"/>
                </a:cubicBezTo>
                <a:lnTo>
                  <a:pt x="1886" y="192"/>
                </a:lnTo>
                <a:cubicBezTo>
                  <a:pt x="1876" y="187"/>
                  <a:pt x="1880" y="179"/>
                  <a:pt x="1885" y="179"/>
                </a:cubicBezTo>
                <a:close/>
                <a:moveTo>
                  <a:pt x="1269" y="171"/>
                </a:moveTo>
                <a:cubicBezTo>
                  <a:pt x="1269" y="171"/>
                  <a:pt x="1276" y="171"/>
                  <a:pt x="1276" y="185"/>
                </a:cubicBezTo>
                <a:cubicBezTo>
                  <a:pt x="1276" y="192"/>
                  <a:pt x="1276" y="192"/>
                  <a:pt x="1269" y="198"/>
                </a:cubicBezTo>
                <a:cubicBezTo>
                  <a:pt x="1262" y="198"/>
                  <a:pt x="1262" y="192"/>
                  <a:pt x="1262" y="192"/>
                </a:cubicBezTo>
                <a:cubicBezTo>
                  <a:pt x="1262" y="185"/>
                  <a:pt x="1269" y="185"/>
                  <a:pt x="1269" y="171"/>
                </a:cubicBezTo>
                <a:close/>
                <a:moveTo>
                  <a:pt x="2517" y="156"/>
                </a:moveTo>
                <a:cubicBezTo>
                  <a:pt x="2522" y="156"/>
                  <a:pt x="2551" y="185"/>
                  <a:pt x="2551" y="192"/>
                </a:cubicBezTo>
                <a:cubicBezTo>
                  <a:pt x="2551" y="198"/>
                  <a:pt x="2551" y="198"/>
                  <a:pt x="2544" y="198"/>
                </a:cubicBezTo>
                <a:cubicBezTo>
                  <a:pt x="2530" y="198"/>
                  <a:pt x="2516" y="164"/>
                  <a:pt x="2516" y="157"/>
                </a:cubicBezTo>
                <a:cubicBezTo>
                  <a:pt x="2516" y="156"/>
                  <a:pt x="2517" y="156"/>
                  <a:pt x="2517" y="156"/>
                </a:cubicBezTo>
                <a:close/>
                <a:moveTo>
                  <a:pt x="3793" y="178"/>
                </a:moveTo>
                <a:cubicBezTo>
                  <a:pt x="3795" y="178"/>
                  <a:pt x="3799" y="185"/>
                  <a:pt x="3799" y="185"/>
                </a:cubicBezTo>
                <a:cubicBezTo>
                  <a:pt x="3792" y="192"/>
                  <a:pt x="3792" y="198"/>
                  <a:pt x="3792" y="198"/>
                </a:cubicBezTo>
                <a:cubicBezTo>
                  <a:pt x="3778" y="192"/>
                  <a:pt x="3778" y="192"/>
                  <a:pt x="3792" y="185"/>
                </a:cubicBezTo>
                <a:cubicBezTo>
                  <a:pt x="3792" y="180"/>
                  <a:pt x="3792" y="178"/>
                  <a:pt x="3793" y="178"/>
                </a:cubicBezTo>
                <a:close/>
                <a:moveTo>
                  <a:pt x="4006" y="185"/>
                </a:moveTo>
                <a:cubicBezTo>
                  <a:pt x="4013" y="192"/>
                  <a:pt x="4013" y="198"/>
                  <a:pt x="4006" y="198"/>
                </a:cubicBezTo>
                <a:cubicBezTo>
                  <a:pt x="4000" y="198"/>
                  <a:pt x="4000" y="198"/>
                  <a:pt x="4000" y="192"/>
                </a:cubicBezTo>
                <a:cubicBezTo>
                  <a:pt x="4000" y="185"/>
                  <a:pt x="4006" y="185"/>
                  <a:pt x="4006" y="185"/>
                </a:cubicBezTo>
                <a:close/>
                <a:moveTo>
                  <a:pt x="4295" y="172"/>
                </a:moveTo>
                <a:cubicBezTo>
                  <a:pt x="4296" y="172"/>
                  <a:pt x="4298" y="176"/>
                  <a:pt x="4298" y="185"/>
                </a:cubicBezTo>
                <a:cubicBezTo>
                  <a:pt x="4298" y="192"/>
                  <a:pt x="4298" y="198"/>
                  <a:pt x="4291" y="198"/>
                </a:cubicBezTo>
                <a:cubicBezTo>
                  <a:pt x="4291" y="200"/>
                  <a:pt x="4290" y="201"/>
                  <a:pt x="4289" y="201"/>
                </a:cubicBezTo>
                <a:cubicBezTo>
                  <a:pt x="4288" y="201"/>
                  <a:pt x="4286" y="196"/>
                  <a:pt x="4291" y="192"/>
                </a:cubicBezTo>
                <a:cubicBezTo>
                  <a:pt x="4291" y="179"/>
                  <a:pt x="4293" y="172"/>
                  <a:pt x="4295" y="172"/>
                </a:cubicBezTo>
                <a:close/>
                <a:moveTo>
                  <a:pt x="2461" y="192"/>
                </a:moveTo>
                <a:cubicBezTo>
                  <a:pt x="2482" y="192"/>
                  <a:pt x="2482" y="198"/>
                  <a:pt x="2482" y="198"/>
                </a:cubicBezTo>
                <a:cubicBezTo>
                  <a:pt x="2482" y="202"/>
                  <a:pt x="2480" y="204"/>
                  <a:pt x="2477" y="204"/>
                </a:cubicBezTo>
                <a:cubicBezTo>
                  <a:pt x="2473" y="204"/>
                  <a:pt x="2468" y="202"/>
                  <a:pt x="2461" y="198"/>
                </a:cubicBezTo>
                <a:cubicBezTo>
                  <a:pt x="2454" y="198"/>
                  <a:pt x="2461" y="192"/>
                  <a:pt x="2461" y="192"/>
                </a:cubicBezTo>
                <a:close/>
                <a:moveTo>
                  <a:pt x="2725" y="131"/>
                </a:moveTo>
                <a:cubicBezTo>
                  <a:pt x="2726" y="131"/>
                  <a:pt x="2728" y="133"/>
                  <a:pt x="2731" y="136"/>
                </a:cubicBezTo>
                <a:lnTo>
                  <a:pt x="2731" y="157"/>
                </a:lnTo>
                <a:cubicBezTo>
                  <a:pt x="2731" y="157"/>
                  <a:pt x="2724" y="164"/>
                  <a:pt x="2724" y="171"/>
                </a:cubicBezTo>
                <a:cubicBezTo>
                  <a:pt x="2724" y="185"/>
                  <a:pt x="2724" y="185"/>
                  <a:pt x="2731" y="185"/>
                </a:cubicBezTo>
                <a:cubicBezTo>
                  <a:pt x="2731" y="171"/>
                  <a:pt x="2738" y="164"/>
                  <a:pt x="2738" y="164"/>
                </a:cubicBezTo>
                <a:lnTo>
                  <a:pt x="2738" y="185"/>
                </a:lnTo>
                <a:cubicBezTo>
                  <a:pt x="2738" y="198"/>
                  <a:pt x="2731" y="205"/>
                  <a:pt x="2731" y="205"/>
                </a:cubicBezTo>
                <a:lnTo>
                  <a:pt x="2724" y="205"/>
                </a:lnTo>
                <a:cubicBezTo>
                  <a:pt x="2724" y="205"/>
                  <a:pt x="2717" y="192"/>
                  <a:pt x="2717" y="171"/>
                </a:cubicBezTo>
                <a:cubicBezTo>
                  <a:pt x="2705" y="159"/>
                  <a:pt x="2704" y="142"/>
                  <a:pt x="2712" y="142"/>
                </a:cubicBezTo>
                <a:cubicBezTo>
                  <a:pt x="2714" y="142"/>
                  <a:pt x="2715" y="142"/>
                  <a:pt x="2717" y="143"/>
                </a:cubicBezTo>
                <a:cubicBezTo>
                  <a:pt x="2717" y="143"/>
                  <a:pt x="2724" y="143"/>
                  <a:pt x="2724" y="136"/>
                </a:cubicBezTo>
                <a:cubicBezTo>
                  <a:pt x="2724" y="133"/>
                  <a:pt x="2724" y="131"/>
                  <a:pt x="2725" y="131"/>
                </a:cubicBezTo>
                <a:close/>
                <a:moveTo>
                  <a:pt x="4048" y="198"/>
                </a:moveTo>
                <a:cubicBezTo>
                  <a:pt x="4048" y="198"/>
                  <a:pt x="4055" y="198"/>
                  <a:pt x="4055" y="205"/>
                </a:cubicBezTo>
                <a:lnTo>
                  <a:pt x="4055" y="212"/>
                </a:lnTo>
                <a:cubicBezTo>
                  <a:pt x="4055" y="212"/>
                  <a:pt x="4048" y="212"/>
                  <a:pt x="4048" y="205"/>
                </a:cubicBezTo>
                <a:lnTo>
                  <a:pt x="4048" y="198"/>
                </a:lnTo>
                <a:close/>
                <a:moveTo>
                  <a:pt x="2142" y="161"/>
                </a:moveTo>
                <a:cubicBezTo>
                  <a:pt x="2144" y="161"/>
                  <a:pt x="2147" y="162"/>
                  <a:pt x="2149" y="164"/>
                </a:cubicBezTo>
                <a:cubicBezTo>
                  <a:pt x="2142" y="171"/>
                  <a:pt x="2142" y="198"/>
                  <a:pt x="2142" y="205"/>
                </a:cubicBezTo>
                <a:cubicBezTo>
                  <a:pt x="2142" y="212"/>
                  <a:pt x="2140" y="216"/>
                  <a:pt x="2139" y="216"/>
                </a:cubicBezTo>
                <a:cubicBezTo>
                  <a:pt x="2137" y="216"/>
                  <a:pt x="2135" y="212"/>
                  <a:pt x="2135" y="205"/>
                </a:cubicBezTo>
                <a:lnTo>
                  <a:pt x="2135" y="192"/>
                </a:lnTo>
                <a:cubicBezTo>
                  <a:pt x="2142" y="185"/>
                  <a:pt x="2142" y="185"/>
                  <a:pt x="2135" y="185"/>
                </a:cubicBezTo>
                <a:cubicBezTo>
                  <a:pt x="2128" y="185"/>
                  <a:pt x="2128" y="185"/>
                  <a:pt x="2128" y="171"/>
                </a:cubicBezTo>
                <a:cubicBezTo>
                  <a:pt x="2128" y="166"/>
                  <a:pt x="2135" y="161"/>
                  <a:pt x="2142" y="161"/>
                </a:cubicBezTo>
                <a:close/>
                <a:moveTo>
                  <a:pt x="2433" y="198"/>
                </a:moveTo>
                <a:cubicBezTo>
                  <a:pt x="2447" y="205"/>
                  <a:pt x="2447" y="219"/>
                  <a:pt x="2433" y="219"/>
                </a:cubicBezTo>
                <a:lnTo>
                  <a:pt x="2426" y="219"/>
                </a:lnTo>
                <a:lnTo>
                  <a:pt x="2433" y="198"/>
                </a:lnTo>
                <a:close/>
                <a:moveTo>
                  <a:pt x="3029" y="192"/>
                </a:moveTo>
                <a:cubicBezTo>
                  <a:pt x="3036" y="198"/>
                  <a:pt x="3036" y="205"/>
                  <a:pt x="3029" y="219"/>
                </a:cubicBezTo>
                <a:cubicBezTo>
                  <a:pt x="3029" y="219"/>
                  <a:pt x="3015" y="205"/>
                  <a:pt x="3015" y="198"/>
                </a:cubicBezTo>
                <a:cubicBezTo>
                  <a:pt x="3015" y="192"/>
                  <a:pt x="3015" y="192"/>
                  <a:pt x="3029" y="192"/>
                </a:cubicBezTo>
                <a:close/>
                <a:moveTo>
                  <a:pt x="1373" y="192"/>
                </a:moveTo>
                <a:cubicBezTo>
                  <a:pt x="1380" y="192"/>
                  <a:pt x="1380" y="192"/>
                  <a:pt x="1380" y="198"/>
                </a:cubicBezTo>
                <a:cubicBezTo>
                  <a:pt x="1380" y="205"/>
                  <a:pt x="1380" y="205"/>
                  <a:pt x="1373" y="219"/>
                </a:cubicBezTo>
                <a:cubicBezTo>
                  <a:pt x="1371" y="221"/>
                  <a:pt x="1370" y="222"/>
                  <a:pt x="1369" y="222"/>
                </a:cubicBezTo>
                <a:cubicBezTo>
                  <a:pt x="1366" y="222"/>
                  <a:pt x="1366" y="216"/>
                  <a:pt x="1366" y="205"/>
                </a:cubicBezTo>
                <a:cubicBezTo>
                  <a:pt x="1366" y="198"/>
                  <a:pt x="1366" y="192"/>
                  <a:pt x="1373" y="192"/>
                </a:cubicBezTo>
                <a:close/>
                <a:moveTo>
                  <a:pt x="2004" y="198"/>
                </a:moveTo>
                <a:cubicBezTo>
                  <a:pt x="2004" y="205"/>
                  <a:pt x="2004" y="224"/>
                  <a:pt x="1998" y="226"/>
                </a:cubicBezTo>
                <a:lnTo>
                  <a:pt x="1998" y="226"/>
                </a:lnTo>
                <a:cubicBezTo>
                  <a:pt x="1999" y="220"/>
                  <a:pt x="2000" y="211"/>
                  <a:pt x="2004" y="198"/>
                </a:cubicBezTo>
                <a:close/>
                <a:moveTo>
                  <a:pt x="2171" y="175"/>
                </a:moveTo>
                <a:cubicBezTo>
                  <a:pt x="2172" y="175"/>
                  <a:pt x="2174" y="178"/>
                  <a:pt x="2177" y="185"/>
                </a:cubicBezTo>
                <a:cubicBezTo>
                  <a:pt x="2184" y="198"/>
                  <a:pt x="2184" y="219"/>
                  <a:pt x="2177" y="226"/>
                </a:cubicBezTo>
                <a:cubicBezTo>
                  <a:pt x="2170" y="226"/>
                  <a:pt x="2170" y="205"/>
                  <a:pt x="2170" y="192"/>
                </a:cubicBezTo>
                <a:cubicBezTo>
                  <a:pt x="2170" y="180"/>
                  <a:pt x="2170" y="175"/>
                  <a:pt x="2171" y="175"/>
                </a:cubicBezTo>
                <a:close/>
                <a:moveTo>
                  <a:pt x="3916" y="192"/>
                </a:moveTo>
                <a:lnTo>
                  <a:pt x="3916" y="205"/>
                </a:lnTo>
                <a:cubicBezTo>
                  <a:pt x="3916" y="219"/>
                  <a:pt x="3916" y="226"/>
                  <a:pt x="3909" y="226"/>
                </a:cubicBezTo>
                <a:lnTo>
                  <a:pt x="3909" y="205"/>
                </a:lnTo>
                <a:cubicBezTo>
                  <a:pt x="3909" y="198"/>
                  <a:pt x="3909" y="192"/>
                  <a:pt x="3916" y="192"/>
                </a:cubicBezTo>
                <a:close/>
                <a:moveTo>
                  <a:pt x="2704" y="219"/>
                </a:moveTo>
                <a:cubicBezTo>
                  <a:pt x="2717" y="226"/>
                  <a:pt x="2717" y="226"/>
                  <a:pt x="2704" y="233"/>
                </a:cubicBezTo>
                <a:cubicBezTo>
                  <a:pt x="2704" y="233"/>
                  <a:pt x="2697" y="233"/>
                  <a:pt x="2697" y="226"/>
                </a:cubicBezTo>
                <a:cubicBezTo>
                  <a:pt x="2697" y="219"/>
                  <a:pt x="2697" y="219"/>
                  <a:pt x="2704" y="219"/>
                </a:cubicBezTo>
                <a:close/>
                <a:moveTo>
                  <a:pt x="1941" y="185"/>
                </a:moveTo>
                <a:cubicBezTo>
                  <a:pt x="1941" y="185"/>
                  <a:pt x="1955" y="192"/>
                  <a:pt x="1955" y="205"/>
                </a:cubicBezTo>
                <a:cubicBezTo>
                  <a:pt x="1955" y="227"/>
                  <a:pt x="1955" y="236"/>
                  <a:pt x="1946" y="236"/>
                </a:cubicBezTo>
                <a:cubicBezTo>
                  <a:pt x="1943" y="236"/>
                  <a:pt x="1939" y="235"/>
                  <a:pt x="1934" y="233"/>
                </a:cubicBezTo>
                <a:cubicBezTo>
                  <a:pt x="1927" y="226"/>
                  <a:pt x="1920" y="226"/>
                  <a:pt x="1920" y="226"/>
                </a:cubicBezTo>
                <a:lnTo>
                  <a:pt x="1920" y="219"/>
                </a:lnTo>
                <a:lnTo>
                  <a:pt x="1927" y="219"/>
                </a:lnTo>
                <a:cubicBezTo>
                  <a:pt x="1934" y="219"/>
                  <a:pt x="1934" y="205"/>
                  <a:pt x="1934" y="198"/>
                </a:cubicBezTo>
                <a:cubicBezTo>
                  <a:pt x="1934" y="192"/>
                  <a:pt x="1934" y="185"/>
                  <a:pt x="1941" y="185"/>
                </a:cubicBezTo>
                <a:close/>
                <a:moveTo>
                  <a:pt x="2218" y="226"/>
                </a:moveTo>
                <a:lnTo>
                  <a:pt x="2225" y="233"/>
                </a:lnTo>
                <a:cubicBezTo>
                  <a:pt x="2225" y="233"/>
                  <a:pt x="2225" y="240"/>
                  <a:pt x="2218" y="240"/>
                </a:cubicBezTo>
                <a:cubicBezTo>
                  <a:pt x="2218" y="242"/>
                  <a:pt x="2218" y="243"/>
                  <a:pt x="2217" y="243"/>
                </a:cubicBezTo>
                <a:cubicBezTo>
                  <a:pt x="2215" y="243"/>
                  <a:pt x="2211" y="238"/>
                  <a:pt x="2211" y="233"/>
                </a:cubicBezTo>
                <a:cubicBezTo>
                  <a:pt x="2211" y="233"/>
                  <a:pt x="2211" y="226"/>
                  <a:pt x="2218" y="226"/>
                </a:cubicBezTo>
                <a:close/>
                <a:moveTo>
                  <a:pt x="1622" y="219"/>
                </a:moveTo>
                <a:cubicBezTo>
                  <a:pt x="1622" y="219"/>
                  <a:pt x="1629" y="219"/>
                  <a:pt x="1629" y="226"/>
                </a:cubicBezTo>
                <a:cubicBezTo>
                  <a:pt x="1638" y="235"/>
                  <a:pt x="1641" y="244"/>
                  <a:pt x="1639" y="244"/>
                </a:cubicBezTo>
                <a:cubicBezTo>
                  <a:pt x="1638" y="244"/>
                  <a:pt x="1634" y="241"/>
                  <a:pt x="1629" y="233"/>
                </a:cubicBezTo>
                <a:cubicBezTo>
                  <a:pt x="1629" y="233"/>
                  <a:pt x="1622" y="226"/>
                  <a:pt x="1622" y="219"/>
                </a:cubicBezTo>
                <a:close/>
                <a:moveTo>
                  <a:pt x="1692" y="226"/>
                </a:moveTo>
                <a:cubicBezTo>
                  <a:pt x="1705" y="233"/>
                  <a:pt x="1699" y="233"/>
                  <a:pt x="1685" y="240"/>
                </a:cubicBezTo>
                <a:cubicBezTo>
                  <a:pt x="1683" y="244"/>
                  <a:pt x="1681" y="246"/>
                  <a:pt x="1680" y="246"/>
                </a:cubicBezTo>
                <a:cubicBezTo>
                  <a:pt x="1678" y="246"/>
                  <a:pt x="1678" y="238"/>
                  <a:pt x="1678" y="233"/>
                </a:cubicBezTo>
                <a:cubicBezTo>
                  <a:pt x="1685" y="226"/>
                  <a:pt x="1692" y="226"/>
                  <a:pt x="1692" y="226"/>
                </a:cubicBezTo>
                <a:close/>
                <a:moveTo>
                  <a:pt x="2080" y="219"/>
                </a:moveTo>
                <a:cubicBezTo>
                  <a:pt x="2080" y="219"/>
                  <a:pt x="2087" y="226"/>
                  <a:pt x="2080" y="233"/>
                </a:cubicBezTo>
                <a:cubicBezTo>
                  <a:pt x="2080" y="238"/>
                  <a:pt x="2076" y="246"/>
                  <a:pt x="2074" y="246"/>
                </a:cubicBezTo>
                <a:cubicBezTo>
                  <a:pt x="2073" y="246"/>
                  <a:pt x="2073" y="244"/>
                  <a:pt x="2073" y="240"/>
                </a:cubicBezTo>
                <a:cubicBezTo>
                  <a:pt x="2073" y="233"/>
                  <a:pt x="2073" y="219"/>
                  <a:pt x="2080" y="219"/>
                </a:cubicBezTo>
                <a:close/>
                <a:moveTo>
                  <a:pt x="2354" y="209"/>
                </a:moveTo>
                <a:cubicBezTo>
                  <a:pt x="2355" y="209"/>
                  <a:pt x="2357" y="212"/>
                  <a:pt x="2357" y="219"/>
                </a:cubicBezTo>
                <a:cubicBezTo>
                  <a:pt x="2357" y="226"/>
                  <a:pt x="2357" y="233"/>
                  <a:pt x="2350" y="240"/>
                </a:cubicBezTo>
                <a:cubicBezTo>
                  <a:pt x="2350" y="244"/>
                  <a:pt x="2349" y="246"/>
                  <a:pt x="2348" y="246"/>
                </a:cubicBezTo>
                <a:cubicBezTo>
                  <a:pt x="2346" y="246"/>
                  <a:pt x="2343" y="238"/>
                  <a:pt x="2343" y="233"/>
                </a:cubicBezTo>
                <a:cubicBezTo>
                  <a:pt x="2343" y="226"/>
                  <a:pt x="2343" y="219"/>
                  <a:pt x="2357" y="219"/>
                </a:cubicBezTo>
                <a:cubicBezTo>
                  <a:pt x="2354" y="212"/>
                  <a:pt x="2354" y="209"/>
                  <a:pt x="2354" y="209"/>
                </a:cubicBezTo>
                <a:close/>
                <a:moveTo>
                  <a:pt x="1050" y="220"/>
                </a:moveTo>
                <a:cubicBezTo>
                  <a:pt x="1054" y="220"/>
                  <a:pt x="1061" y="228"/>
                  <a:pt x="1061" y="233"/>
                </a:cubicBezTo>
                <a:cubicBezTo>
                  <a:pt x="1061" y="240"/>
                  <a:pt x="1061" y="240"/>
                  <a:pt x="1047" y="254"/>
                </a:cubicBezTo>
                <a:cubicBezTo>
                  <a:pt x="1040" y="254"/>
                  <a:pt x="1033" y="254"/>
                  <a:pt x="1040" y="240"/>
                </a:cubicBezTo>
                <a:cubicBezTo>
                  <a:pt x="1040" y="233"/>
                  <a:pt x="1047" y="233"/>
                  <a:pt x="1047" y="226"/>
                </a:cubicBezTo>
                <a:cubicBezTo>
                  <a:pt x="1047" y="222"/>
                  <a:pt x="1048" y="220"/>
                  <a:pt x="1050" y="220"/>
                </a:cubicBezTo>
                <a:close/>
                <a:moveTo>
                  <a:pt x="1518" y="219"/>
                </a:moveTo>
                <a:cubicBezTo>
                  <a:pt x="1525" y="219"/>
                  <a:pt x="1525" y="226"/>
                  <a:pt x="1525" y="233"/>
                </a:cubicBezTo>
                <a:lnTo>
                  <a:pt x="1525" y="254"/>
                </a:lnTo>
                <a:lnTo>
                  <a:pt x="1518" y="254"/>
                </a:lnTo>
                <a:cubicBezTo>
                  <a:pt x="1505" y="240"/>
                  <a:pt x="1505" y="219"/>
                  <a:pt x="1518" y="219"/>
                </a:cubicBezTo>
                <a:close/>
                <a:moveTo>
                  <a:pt x="1789" y="226"/>
                </a:moveTo>
                <a:cubicBezTo>
                  <a:pt x="1796" y="240"/>
                  <a:pt x="1796" y="254"/>
                  <a:pt x="1789" y="254"/>
                </a:cubicBezTo>
                <a:cubicBezTo>
                  <a:pt x="1789" y="254"/>
                  <a:pt x="1782" y="254"/>
                  <a:pt x="1782" y="240"/>
                </a:cubicBezTo>
                <a:cubicBezTo>
                  <a:pt x="1782" y="233"/>
                  <a:pt x="1782" y="233"/>
                  <a:pt x="1789" y="226"/>
                </a:cubicBezTo>
                <a:close/>
                <a:moveTo>
                  <a:pt x="3621" y="222"/>
                </a:moveTo>
                <a:cubicBezTo>
                  <a:pt x="3622" y="222"/>
                  <a:pt x="3624" y="224"/>
                  <a:pt x="3625" y="226"/>
                </a:cubicBezTo>
                <a:lnTo>
                  <a:pt x="3625" y="240"/>
                </a:lnTo>
                <a:cubicBezTo>
                  <a:pt x="3625" y="254"/>
                  <a:pt x="3618" y="254"/>
                  <a:pt x="3618" y="254"/>
                </a:cubicBezTo>
                <a:cubicBezTo>
                  <a:pt x="3607" y="243"/>
                  <a:pt x="3614" y="222"/>
                  <a:pt x="3621" y="222"/>
                </a:cubicBezTo>
                <a:close/>
                <a:moveTo>
                  <a:pt x="2574" y="204"/>
                </a:moveTo>
                <a:cubicBezTo>
                  <a:pt x="2578" y="204"/>
                  <a:pt x="2582" y="210"/>
                  <a:pt x="2586" y="219"/>
                </a:cubicBezTo>
                <a:cubicBezTo>
                  <a:pt x="2592" y="232"/>
                  <a:pt x="2587" y="255"/>
                  <a:pt x="2581" y="255"/>
                </a:cubicBezTo>
                <a:cubicBezTo>
                  <a:pt x="2580" y="255"/>
                  <a:pt x="2580" y="255"/>
                  <a:pt x="2579" y="254"/>
                </a:cubicBezTo>
                <a:cubicBezTo>
                  <a:pt x="2565" y="254"/>
                  <a:pt x="2565" y="240"/>
                  <a:pt x="2565" y="226"/>
                </a:cubicBezTo>
                <a:cubicBezTo>
                  <a:pt x="2565" y="211"/>
                  <a:pt x="2569" y="204"/>
                  <a:pt x="2574" y="204"/>
                </a:cubicBezTo>
                <a:close/>
                <a:moveTo>
                  <a:pt x="3644" y="225"/>
                </a:moveTo>
                <a:cubicBezTo>
                  <a:pt x="3645" y="225"/>
                  <a:pt x="3645" y="226"/>
                  <a:pt x="3646" y="226"/>
                </a:cubicBezTo>
                <a:lnTo>
                  <a:pt x="3646" y="254"/>
                </a:lnTo>
                <a:cubicBezTo>
                  <a:pt x="3646" y="259"/>
                  <a:pt x="3643" y="264"/>
                  <a:pt x="3641" y="264"/>
                </a:cubicBezTo>
                <a:cubicBezTo>
                  <a:pt x="3640" y="264"/>
                  <a:pt x="3639" y="263"/>
                  <a:pt x="3639" y="261"/>
                </a:cubicBezTo>
                <a:cubicBezTo>
                  <a:pt x="3633" y="255"/>
                  <a:pt x="3638" y="225"/>
                  <a:pt x="3644" y="225"/>
                </a:cubicBezTo>
                <a:close/>
                <a:moveTo>
                  <a:pt x="1137" y="254"/>
                </a:moveTo>
                <a:cubicBezTo>
                  <a:pt x="1137" y="254"/>
                  <a:pt x="1144" y="254"/>
                  <a:pt x="1144" y="261"/>
                </a:cubicBezTo>
                <a:lnTo>
                  <a:pt x="1144" y="268"/>
                </a:lnTo>
                <a:cubicBezTo>
                  <a:pt x="1144" y="268"/>
                  <a:pt x="1137" y="268"/>
                  <a:pt x="1137" y="261"/>
                </a:cubicBezTo>
                <a:lnTo>
                  <a:pt x="1137" y="254"/>
                </a:lnTo>
                <a:close/>
                <a:moveTo>
                  <a:pt x="2759" y="254"/>
                </a:moveTo>
                <a:cubicBezTo>
                  <a:pt x="2759" y="254"/>
                  <a:pt x="2752" y="261"/>
                  <a:pt x="2752" y="268"/>
                </a:cubicBezTo>
                <a:cubicBezTo>
                  <a:pt x="2738" y="261"/>
                  <a:pt x="2738" y="254"/>
                  <a:pt x="2752" y="254"/>
                </a:cubicBezTo>
                <a:close/>
                <a:moveTo>
                  <a:pt x="4117" y="254"/>
                </a:moveTo>
                <a:cubicBezTo>
                  <a:pt x="4117" y="254"/>
                  <a:pt x="4124" y="254"/>
                  <a:pt x="4124" y="261"/>
                </a:cubicBezTo>
                <a:cubicBezTo>
                  <a:pt x="4124" y="268"/>
                  <a:pt x="4124" y="268"/>
                  <a:pt x="4117" y="268"/>
                </a:cubicBezTo>
                <a:cubicBezTo>
                  <a:pt x="4117" y="268"/>
                  <a:pt x="4110" y="268"/>
                  <a:pt x="4110" y="261"/>
                </a:cubicBezTo>
                <a:cubicBezTo>
                  <a:pt x="4110" y="254"/>
                  <a:pt x="4110" y="254"/>
                  <a:pt x="4117" y="254"/>
                </a:cubicBezTo>
                <a:close/>
                <a:moveTo>
                  <a:pt x="1297" y="254"/>
                </a:moveTo>
                <a:cubicBezTo>
                  <a:pt x="1304" y="261"/>
                  <a:pt x="1304" y="261"/>
                  <a:pt x="1297" y="268"/>
                </a:cubicBezTo>
                <a:cubicBezTo>
                  <a:pt x="1297" y="270"/>
                  <a:pt x="1295" y="271"/>
                  <a:pt x="1293" y="271"/>
                </a:cubicBezTo>
                <a:cubicBezTo>
                  <a:pt x="1289" y="271"/>
                  <a:pt x="1283" y="268"/>
                  <a:pt x="1283" y="268"/>
                </a:cubicBezTo>
                <a:cubicBezTo>
                  <a:pt x="1297" y="261"/>
                  <a:pt x="1297" y="254"/>
                  <a:pt x="1297" y="254"/>
                </a:cubicBezTo>
                <a:close/>
                <a:moveTo>
                  <a:pt x="3468" y="218"/>
                </a:moveTo>
                <a:cubicBezTo>
                  <a:pt x="3471" y="218"/>
                  <a:pt x="3476" y="223"/>
                  <a:pt x="3487" y="233"/>
                </a:cubicBezTo>
                <a:cubicBezTo>
                  <a:pt x="3501" y="240"/>
                  <a:pt x="3501" y="254"/>
                  <a:pt x="3494" y="268"/>
                </a:cubicBezTo>
                <a:cubicBezTo>
                  <a:pt x="3490" y="271"/>
                  <a:pt x="3488" y="273"/>
                  <a:pt x="3487" y="273"/>
                </a:cubicBezTo>
                <a:cubicBezTo>
                  <a:pt x="3485" y="273"/>
                  <a:pt x="3483" y="271"/>
                  <a:pt x="3480" y="268"/>
                </a:cubicBezTo>
                <a:cubicBezTo>
                  <a:pt x="3480" y="264"/>
                  <a:pt x="3476" y="263"/>
                  <a:pt x="3473" y="263"/>
                </a:cubicBezTo>
                <a:cubicBezTo>
                  <a:pt x="3469" y="263"/>
                  <a:pt x="3466" y="264"/>
                  <a:pt x="3466" y="268"/>
                </a:cubicBezTo>
                <a:cubicBezTo>
                  <a:pt x="3466" y="271"/>
                  <a:pt x="3464" y="273"/>
                  <a:pt x="3462" y="273"/>
                </a:cubicBezTo>
                <a:cubicBezTo>
                  <a:pt x="3461" y="273"/>
                  <a:pt x="3459" y="271"/>
                  <a:pt x="3459" y="268"/>
                </a:cubicBezTo>
                <a:lnTo>
                  <a:pt x="3459" y="233"/>
                </a:lnTo>
                <a:cubicBezTo>
                  <a:pt x="3462" y="223"/>
                  <a:pt x="3464" y="218"/>
                  <a:pt x="3468" y="218"/>
                </a:cubicBezTo>
                <a:close/>
                <a:moveTo>
                  <a:pt x="1866" y="213"/>
                </a:moveTo>
                <a:cubicBezTo>
                  <a:pt x="1869" y="213"/>
                  <a:pt x="1872" y="221"/>
                  <a:pt x="1872" y="226"/>
                </a:cubicBezTo>
                <a:cubicBezTo>
                  <a:pt x="1872" y="240"/>
                  <a:pt x="1872" y="254"/>
                  <a:pt x="1865" y="254"/>
                </a:cubicBezTo>
                <a:cubicBezTo>
                  <a:pt x="1858" y="254"/>
                  <a:pt x="1851" y="261"/>
                  <a:pt x="1858" y="268"/>
                </a:cubicBezTo>
                <a:cubicBezTo>
                  <a:pt x="1858" y="275"/>
                  <a:pt x="1858" y="275"/>
                  <a:pt x="1851" y="275"/>
                </a:cubicBezTo>
                <a:cubicBezTo>
                  <a:pt x="1830" y="275"/>
                  <a:pt x="1837" y="254"/>
                  <a:pt x="1858" y="233"/>
                </a:cubicBezTo>
                <a:cubicBezTo>
                  <a:pt x="1858" y="233"/>
                  <a:pt x="1865" y="226"/>
                  <a:pt x="1865" y="219"/>
                </a:cubicBezTo>
                <a:cubicBezTo>
                  <a:pt x="1865" y="215"/>
                  <a:pt x="1866" y="213"/>
                  <a:pt x="1866" y="213"/>
                </a:cubicBezTo>
                <a:close/>
                <a:moveTo>
                  <a:pt x="3896" y="254"/>
                </a:moveTo>
                <a:cubicBezTo>
                  <a:pt x="3896" y="254"/>
                  <a:pt x="3903" y="254"/>
                  <a:pt x="3903" y="261"/>
                </a:cubicBezTo>
                <a:cubicBezTo>
                  <a:pt x="3903" y="268"/>
                  <a:pt x="3903" y="268"/>
                  <a:pt x="3896" y="275"/>
                </a:cubicBezTo>
                <a:cubicBezTo>
                  <a:pt x="3882" y="261"/>
                  <a:pt x="3882" y="254"/>
                  <a:pt x="3896" y="254"/>
                </a:cubicBezTo>
                <a:close/>
                <a:moveTo>
                  <a:pt x="3979" y="261"/>
                </a:moveTo>
                <a:cubicBezTo>
                  <a:pt x="3979" y="261"/>
                  <a:pt x="3986" y="261"/>
                  <a:pt x="3986" y="268"/>
                </a:cubicBezTo>
                <a:cubicBezTo>
                  <a:pt x="3986" y="271"/>
                  <a:pt x="3984" y="271"/>
                  <a:pt x="3982" y="271"/>
                </a:cubicBezTo>
                <a:cubicBezTo>
                  <a:pt x="3980" y="271"/>
                  <a:pt x="3979" y="271"/>
                  <a:pt x="3979" y="275"/>
                </a:cubicBezTo>
                <a:cubicBezTo>
                  <a:pt x="3979" y="275"/>
                  <a:pt x="3972" y="275"/>
                  <a:pt x="3972" y="268"/>
                </a:cubicBezTo>
                <a:cubicBezTo>
                  <a:pt x="3972" y="261"/>
                  <a:pt x="3972" y="261"/>
                  <a:pt x="3979" y="261"/>
                </a:cubicBezTo>
                <a:close/>
                <a:moveTo>
                  <a:pt x="832" y="261"/>
                </a:moveTo>
                <a:lnTo>
                  <a:pt x="839" y="268"/>
                </a:lnTo>
                <a:cubicBezTo>
                  <a:pt x="839" y="268"/>
                  <a:pt x="839" y="275"/>
                  <a:pt x="832" y="275"/>
                </a:cubicBezTo>
                <a:cubicBezTo>
                  <a:pt x="832" y="277"/>
                  <a:pt x="832" y="278"/>
                  <a:pt x="831" y="278"/>
                </a:cubicBezTo>
                <a:cubicBezTo>
                  <a:pt x="829" y="278"/>
                  <a:pt x="825" y="273"/>
                  <a:pt x="825" y="268"/>
                </a:cubicBezTo>
                <a:lnTo>
                  <a:pt x="832" y="261"/>
                </a:lnTo>
                <a:close/>
                <a:moveTo>
                  <a:pt x="5212" y="268"/>
                </a:moveTo>
                <a:cubicBezTo>
                  <a:pt x="5219" y="275"/>
                  <a:pt x="5226" y="275"/>
                  <a:pt x="5226" y="275"/>
                </a:cubicBezTo>
                <a:cubicBezTo>
                  <a:pt x="5226" y="275"/>
                  <a:pt x="5223" y="281"/>
                  <a:pt x="5219" y="281"/>
                </a:cubicBezTo>
                <a:cubicBezTo>
                  <a:pt x="5217" y="281"/>
                  <a:pt x="5215" y="279"/>
                  <a:pt x="5212" y="275"/>
                </a:cubicBezTo>
                <a:cubicBezTo>
                  <a:pt x="5199" y="275"/>
                  <a:pt x="5212" y="268"/>
                  <a:pt x="5212" y="268"/>
                </a:cubicBezTo>
                <a:close/>
                <a:moveTo>
                  <a:pt x="888" y="268"/>
                </a:moveTo>
                <a:cubicBezTo>
                  <a:pt x="888" y="268"/>
                  <a:pt x="895" y="268"/>
                  <a:pt x="895" y="275"/>
                </a:cubicBezTo>
                <a:lnTo>
                  <a:pt x="895" y="282"/>
                </a:lnTo>
                <a:cubicBezTo>
                  <a:pt x="895" y="282"/>
                  <a:pt x="888" y="282"/>
                  <a:pt x="888" y="275"/>
                </a:cubicBezTo>
                <a:lnTo>
                  <a:pt x="888" y="268"/>
                </a:lnTo>
                <a:close/>
                <a:moveTo>
                  <a:pt x="4325" y="268"/>
                </a:moveTo>
                <a:cubicBezTo>
                  <a:pt x="4332" y="268"/>
                  <a:pt x="4332" y="275"/>
                  <a:pt x="4325" y="289"/>
                </a:cubicBezTo>
                <a:cubicBezTo>
                  <a:pt x="4325" y="289"/>
                  <a:pt x="4318" y="289"/>
                  <a:pt x="4318" y="275"/>
                </a:cubicBezTo>
                <a:cubicBezTo>
                  <a:pt x="4318" y="268"/>
                  <a:pt x="4318" y="268"/>
                  <a:pt x="4325" y="268"/>
                </a:cubicBezTo>
                <a:close/>
                <a:moveTo>
                  <a:pt x="2336" y="289"/>
                </a:moveTo>
                <a:cubicBezTo>
                  <a:pt x="2343" y="289"/>
                  <a:pt x="2350" y="289"/>
                  <a:pt x="2350" y="295"/>
                </a:cubicBezTo>
                <a:lnTo>
                  <a:pt x="2343" y="295"/>
                </a:lnTo>
                <a:cubicBezTo>
                  <a:pt x="2336" y="295"/>
                  <a:pt x="2322" y="289"/>
                  <a:pt x="2336" y="289"/>
                </a:cubicBezTo>
                <a:close/>
                <a:moveTo>
                  <a:pt x="4464" y="268"/>
                </a:moveTo>
                <a:cubicBezTo>
                  <a:pt x="4464" y="268"/>
                  <a:pt x="4471" y="268"/>
                  <a:pt x="4471" y="275"/>
                </a:cubicBezTo>
                <a:cubicBezTo>
                  <a:pt x="4471" y="289"/>
                  <a:pt x="4464" y="295"/>
                  <a:pt x="4464" y="295"/>
                </a:cubicBezTo>
                <a:cubicBezTo>
                  <a:pt x="4457" y="295"/>
                  <a:pt x="4457" y="295"/>
                  <a:pt x="4457" y="289"/>
                </a:cubicBezTo>
                <a:cubicBezTo>
                  <a:pt x="4457" y="275"/>
                  <a:pt x="4464" y="275"/>
                  <a:pt x="4464" y="268"/>
                </a:cubicBezTo>
                <a:close/>
                <a:moveTo>
                  <a:pt x="2281" y="275"/>
                </a:moveTo>
                <a:cubicBezTo>
                  <a:pt x="2288" y="289"/>
                  <a:pt x="2288" y="289"/>
                  <a:pt x="2281" y="295"/>
                </a:cubicBezTo>
                <a:cubicBezTo>
                  <a:pt x="2281" y="298"/>
                  <a:pt x="2280" y="299"/>
                  <a:pt x="2279" y="299"/>
                </a:cubicBezTo>
                <a:cubicBezTo>
                  <a:pt x="2277" y="299"/>
                  <a:pt x="2274" y="295"/>
                  <a:pt x="2274" y="295"/>
                </a:cubicBezTo>
                <a:cubicBezTo>
                  <a:pt x="2274" y="289"/>
                  <a:pt x="2274" y="275"/>
                  <a:pt x="2281" y="275"/>
                </a:cubicBezTo>
                <a:close/>
                <a:moveTo>
                  <a:pt x="2514" y="272"/>
                </a:moveTo>
                <a:cubicBezTo>
                  <a:pt x="2516" y="272"/>
                  <a:pt x="2514" y="275"/>
                  <a:pt x="2509" y="275"/>
                </a:cubicBezTo>
                <a:cubicBezTo>
                  <a:pt x="2516" y="289"/>
                  <a:pt x="2516" y="289"/>
                  <a:pt x="2509" y="295"/>
                </a:cubicBezTo>
                <a:cubicBezTo>
                  <a:pt x="2509" y="298"/>
                  <a:pt x="2508" y="299"/>
                  <a:pt x="2506" y="299"/>
                </a:cubicBezTo>
                <a:cubicBezTo>
                  <a:pt x="2502" y="299"/>
                  <a:pt x="2496" y="295"/>
                  <a:pt x="2496" y="295"/>
                </a:cubicBezTo>
                <a:cubicBezTo>
                  <a:pt x="2496" y="275"/>
                  <a:pt x="2509" y="275"/>
                  <a:pt x="2509" y="275"/>
                </a:cubicBezTo>
                <a:cubicBezTo>
                  <a:pt x="2512" y="272"/>
                  <a:pt x="2513" y="272"/>
                  <a:pt x="2514" y="272"/>
                </a:cubicBezTo>
                <a:close/>
                <a:moveTo>
                  <a:pt x="4492" y="289"/>
                </a:moveTo>
                <a:cubicBezTo>
                  <a:pt x="4492" y="289"/>
                  <a:pt x="4499" y="289"/>
                  <a:pt x="4499" y="295"/>
                </a:cubicBezTo>
                <a:lnTo>
                  <a:pt x="4499" y="302"/>
                </a:lnTo>
                <a:cubicBezTo>
                  <a:pt x="4499" y="302"/>
                  <a:pt x="4492" y="302"/>
                  <a:pt x="4492" y="295"/>
                </a:cubicBezTo>
                <a:lnTo>
                  <a:pt x="4492" y="289"/>
                </a:lnTo>
                <a:close/>
                <a:moveTo>
                  <a:pt x="4034" y="289"/>
                </a:moveTo>
                <a:cubicBezTo>
                  <a:pt x="4041" y="289"/>
                  <a:pt x="4048" y="289"/>
                  <a:pt x="4048" y="295"/>
                </a:cubicBezTo>
                <a:cubicBezTo>
                  <a:pt x="4048" y="300"/>
                  <a:pt x="4048" y="305"/>
                  <a:pt x="4043" y="305"/>
                </a:cubicBezTo>
                <a:cubicBezTo>
                  <a:pt x="4041" y="305"/>
                  <a:pt x="4038" y="304"/>
                  <a:pt x="4034" y="302"/>
                </a:cubicBezTo>
                <a:cubicBezTo>
                  <a:pt x="4013" y="302"/>
                  <a:pt x="4013" y="289"/>
                  <a:pt x="4034" y="289"/>
                </a:cubicBezTo>
                <a:close/>
                <a:moveTo>
                  <a:pt x="1865" y="275"/>
                </a:moveTo>
                <a:cubicBezTo>
                  <a:pt x="1865" y="275"/>
                  <a:pt x="1872" y="289"/>
                  <a:pt x="1872" y="295"/>
                </a:cubicBezTo>
                <a:cubicBezTo>
                  <a:pt x="1872" y="302"/>
                  <a:pt x="1872" y="309"/>
                  <a:pt x="1865" y="309"/>
                </a:cubicBezTo>
                <a:cubicBezTo>
                  <a:pt x="1865" y="309"/>
                  <a:pt x="1858" y="302"/>
                  <a:pt x="1858" y="295"/>
                </a:cubicBezTo>
                <a:cubicBezTo>
                  <a:pt x="1858" y="289"/>
                  <a:pt x="1858" y="275"/>
                  <a:pt x="1865" y="275"/>
                </a:cubicBezTo>
                <a:close/>
                <a:moveTo>
                  <a:pt x="2900" y="290"/>
                </a:moveTo>
                <a:cubicBezTo>
                  <a:pt x="2901" y="290"/>
                  <a:pt x="2901" y="292"/>
                  <a:pt x="2898" y="295"/>
                </a:cubicBezTo>
                <a:cubicBezTo>
                  <a:pt x="2905" y="302"/>
                  <a:pt x="2905" y="309"/>
                  <a:pt x="2898" y="309"/>
                </a:cubicBezTo>
                <a:lnTo>
                  <a:pt x="2891" y="309"/>
                </a:lnTo>
                <a:cubicBezTo>
                  <a:pt x="2891" y="302"/>
                  <a:pt x="2891" y="295"/>
                  <a:pt x="2898" y="295"/>
                </a:cubicBezTo>
                <a:cubicBezTo>
                  <a:pt x="2898" y="292"/>
                  <a:pt x="2899" y="290"/>
                  <a:pt x="2900" y="290"/>
                </a:cubicBezTo>
                <a:close/>
                <a:moveTo>
                  <a:pt x="3805" y="295"/>
                </a:moveTo>
                <a:cubicBezTo>
                  <a:pt x="3805" y="295"/>
                  <a:pt x="3812" y="295"/>
                  <a:pt x="3812" y="302"/>
                </a:cubicBezTo>
                <a:lnTo>
                  <a:pt x="3812" y="309"/>
                </a:lnTo>
                <a:cubicBezTo>
                  <a:pt x="3812" y="309"/>
                  <a:pt x="3805" y="309"/>
                  <a:pt x="3805" y="302"/>
                </a:cubicBezTo>
                <a:lnTo>
                  <a:pt x="3805" y="295"/>
                </a:lnTo>
                <a:close/>
                <a:moveTo>
                  <a:pt x="4083" y="295"/>
                </a:moveTo>
                <a:cubicBezTo>
                  <a:pt x="4083" y="295"/>
                  <a:pt x="4090" y="295"/>
                  <a:pt x="4090" y="302"/>
                </a:cubicBezTo>
                <a:lnTo>
                  <a:pt x="4090" y="309"/>
                </a:lnTo>
                <a:cubicBezTo>
                  <a:pt x="4090" y="309"/>
                  <a:pt x="4083" y="309"/>
                  <a:pt x="4083" y="302"/>
                </a:cubicBezTo>
                <a:lnTo>
                  <a:pt x="4083" y="295"/>
                </a:lnTo>
                <a:close/>
                <a:moveTo>
                  <a:pt x="1551" y="267"/>
                </a:moveTo>
                <a:cubicBezTo>
                  <a:pt x="1552" y="267"/>
                  <a:pt x="1552" y="267"/>
                  <a:pt x="1553" y="268"/>
                </a:cubicBezTo>
                <a:cubicBezTo>
                  <a:pt x="1560" y="268"/>
                  <a:pt x="1560" y="275"/>
                  <a:pt x="1553" y="295"/>
                </a:cubicBezTo>
                <a:cubicBezTo>
                  <a:pt x="1549" y="307"/>
                  <a:pt x="1547" y="312"/>
                  <a:pt x="1547" y="312"/>
                </a:cubicBezTo>
                <a:cubicBezTo>
                  <a:pt x="1546" y="312"/>
                  <a:pt x="1546" y="309"/>
                  <a:pt x="1546" y="302"/>
                </a:cubicBezTo>
                <a:cubicBezTo>
                  <a:pt x="1540" y="290"/>
                  <a:pt x="1545" y="267"/>
                  <a:pt x="1551" y="267"/>
                </a:cubicBezTo>
                <a:close/>
                <a:moveTo>
                  <a:pt x="818" y="289"/>
                </a:moveTo>
                <a:lnTo>
                  <a:pt x="818" y="289"/>
                </a:lnTo>
                <a:cubicBezTo>
                  <a:pt x="825" y="302"/>
                  <a:pt x="825" y="309"/>
                  <a:pt x="825" y="309"/>
                </a:cubicBezTo>
                <a:cubicBezTo>
                  <a:pt x="824" y="312"/>
                  <a:pt x="823" y="313"/>
                  <a:pt x="821" y="313"/>
                </a:cubicBezTo>
                <a:cubicBezTo>
                  <a:pt x="816" y="313"/>
                  <a:pt x="813" y="294"/>
                  <a:pt x="818" y="289"/>
                </a:cubicBezTo>
                <a:close/>
                <a:moveTo>
                  <a:pt x="1206" y="263"/>
                </a:moveTo>
                <a:cubicBezTo>
                  <a:pt x="1206" y="263"/>
                  <a:pt x="1206" y="264"/>
                  <a:pt x="1206" y="268"/>
                </a:cubicBezTo>
                <a:cubicBezTo>
                  <a:pt x="1206" y="275"/>
                  <a:pt x="1206" y="295"/>
                  <a:pt x="1200" y="302"/>
                </a:cubicBezTo>
                <a:cubicBezTo>
                  <a:pt x="1196" y="313"/>
                  <a:pt x="1194" y="318"/>
                  <a:pt x="1193" y="318"/>
                </a:cubicBezTo>
                <a:cubicBezTo>
                  <a:pt x="1193" y="318"/>
                  <a:pt x="1193" y="313"/>
                  <a:pt x="1193" y="302"/>
                </a:cubicBezTo>
                <a:cubicBezTo>
                  <a:pt x="1193" y="289"/>
                  <a:pt x="1193" y="275"/>
                  <a:pt x="1200" y="268"/>
                </a:cubicBezTo>
                <a:cubicBezTo>
                  <a:pt x="1203" y="264"/>
                  <a:pt x="1205" y="263"/>
                  <a:pt x="1206" y="263"/>
                </a:cubicBezTo>
                <a:close/>
                <a:moveTo>
                  <a:pt x="3158" y="271"/>
                </a:moveTo>
                <a:cubicBezTo>
                  <a:pt x="3160" y="271"/>
                  <a:pt x="3163" y="272"/>
                  <a:pt x="3168" y="275"/>
                </a:cubicBezTo>
                <a:cubicBezTo>
                  <a:pt x="3182" y="295"/>
                  <a:pt x="3182" y="323"/>
                  <a:pt x="3168" y="323"/>
                </a:cubicBezTo>
                <a:cubicBezTo>
                  <a:pt x="3154" y="323"/>
                  <a:pt x="3154" y="323"/>
                  <a:pt x="3154" y="295"/>
                </a:cubicBezTo>
                <a:cubicBezTo>
                  <a:pt x="3154" y="277"/>
                  <a:pt x="3154" y="271"/>
                  <a:pt x="3158" y="271"/>
                </a:cubicBezTo>
                <a:close/>
                <a:moveTo>
                  <a:pt x="5249" y="293"/>
                </a:moveTo>
                <a:cubicBezTo>
                  <a:pt x="5251" y="293"/>
                  <a:pt x="5254" y="298"/>
                  <a:pt x="5254" y="302"/>
                </a:cubicBezTo>
                <a:cubicBezTo>
                  <a:pt x="5259" y="318"/>
                  <a:pt x="5261" y="326"/>
                  <a:pt x="5255" y="326"/>
                </a:cubicBezTo>
                <a:cubicBezTo>
                  <a:pt x="5253" y="326"/>
                  <a:pt x="5251" y="325"/>
                  <a:pt x="5247" y="323"/>
                </a:cubicBezTo>
                <a:lnTo>
                  <a:pt x="5247" y="295"/>
                </a:lnTo>
                <a:cubicBezTo>
                  <a:pt x="5247" y="293"/>
                  <a:pt x="5248" y="293"/>
                  <a:pt x="5249" y="293"/>
                </a:cubicBezTo>
                <a:close/>
                <a:moveTo>
                  <a:pt x="786" y="272"/>
                </a:moveTo>
                <a:lnTo>
                  <a:pt x="786" y="272"/>
                </a:lnTo>
                <a:cubicBezTo>
                  <a:pt x="789" y="272"/>
                  <a:pt x="786" y="286"/>
                  <a:pt x="777" y="309"/>
                </a:cubicBezTo>
                <a:cubicBezTo>
                  <a:pt x="769" y="321"/>
                  <a:pt x="766" y="326"/>
                  <a:pt x="764" y="326"/>
                </a:cubicBezTo>
                <a:cubicBezTo>
                  <a:pt x="763" y="326"/>
                  <a:pt x="763" y="323"/>
                  <a:pt x="763" y="316"/>
                </a:cubicBezTo>
                <a:cubicBezTo>
                  <a:pt x="763" y="309"/>
                  <a:pt x="763" y="295"/>
                  <a:pt x="777" y="282"/>
                </a:cubicBezTo>
                <a:cubicBezTo>
                  <a:pt x="781" y="275"/>
                  <a:pt x="784" y="272"/>
                  <a:pt x="786" y="272"/>
                </a:cubicBezTo>
                <a:close/>
                <a:moveTo>
                  <a:pt x="4238" y="319"/>
                </a:moveTo>
                <a:cubicBezTo>
                  <a:pt x="4240" y="319"/>
                  <a:pt x="4237" y="326"/>
                  <a:pt x="4228" y="330"/>
                </a:cubicBezTo>
                <a:cubicBezTo>
                  <a:pt x="4234" y="322"/>
                  <a:pt x="4237" y="319"/>
                  <a:pt x="4238" y="319"/>
                </a:cubicBezTo>
                <a:close/>
                <a:moveTo>
                  <a:pt x="5032" y="302"/>
                </a:moveTo>
                <a:cubicBezTo>
                  <a:pt x="5046" y="309"/>
                  <a:pt x="5046" y="330"/>
                  <a:pt x="5046" y="330"/>
                </a:cubicBezTo>
                <a:cubicBezTo>
                  <a:pt x="5046" y="330"/>
                  <a:pt x="5032" y="323"/>
                  <a:pt x="5032" y="309"/>
                </a:cubicBezTo>
                <a:lnTo>
                  <a:pt x="5032" y="302"/>
                </a:lnTo>
                <a:close/>
                <a:moveTo>
                  <a:pt x="1423" y="194"/>
                </a:moveTo>
                <a:cubicBezTo>
                  <a:pt x="1425" y="194"/>
                  <a:pt x="1432" y="203"/>
                  <a:pt x="1442" y="219"/>
                </a:cubicBezTo>
                <a:cubicBezTo>
                  <a:pt x="1447" y="232"/>
                  <a:pt x="1451" y="237"/>
                  <a:pt x="1454" y="237"/>
                </a:cubicBezTo>
                <a:cubicBezTo>
                  <a:pt x="1455" y="237"/>
                  <a:pt x="1456" y="236"/>
                  <a:pt x="1456" y="233"/>
                </a:cubicBezTo>
                <a:cubicBezTo>
                  <a:pt x="1456" y="231"/>
                  <a:pt x="1456" y="231"/>
                  <a:pt x="1457" y="231"/>
                </a:cubicBezTo>
                <a:cubicBezTo>
                  <a:pt x="1459" y="231"/>
                  <a:pt x="1463" y="240"/>
                  <a:pt x="1463" y="261"/>
                </a:cubicBezTo>
                <a:lnTo>
                  <a:pt x="1463" y="295"/>
                </a:lnTo>
                <a:cubicBezTo>
                  <a:pt x="1463" y="295"/>
                  <a:pt x="1449" y="302"/>
                  <a:pt x="1449" y="309"/>
                </a:cubicBezTo>
                <a:cubicBezTo>
                  <a:pt x="1444" y="325"/>
                  <a:pt x="1439" y="333"/>
                  <a:pt x="1436" y="333"/>
                </a:cubicBezTo>
                <a:cubicBezTo>
                  <a:pt x="1436" y="333"/>
                  <a:pt x="1435" y="332"/>
                  <a:pt x="1435" y="330"/>
                </a:cubicBezTo>
                <a:lnTo>
                  <a:pt x="1435" y="309"/>
                </a:lnTo>
                <a:cubicBezTo>
                  <a:pt x="1442" y="302"/>
                  <a:pt x="1442" y="295"/>
                  <a:pt x="1435" y="289"/>
                </a:cubicBezTo>
                <a:cubicBezTo>
                  <a:pt x="1435" y="275"/>
                  <a:pt x="1435" y="268"/>
                  <a:pt x="1442" y="268"/>
                </a:cubicBezTo>
                <a:cubicBezTo>
                  <a:pt x="1449" y="268"/>
                  <a:pt x="1449" y="261"/>
                  <a:pt x="1449" y="254"/>
                </a:cubicBezTo>
                <a:cubicBezTo>
                  <a:pt x="1449" y="247"/>
                  <a:pt x="1447" y="243"/>
                  <a:pt x="1446" y="243"/>
                </a:cubicBezTo>
                <a:cubicBezTo>
                  <a:pt x="1444" y="243"/>
                  <a:pt x="1442" y="247"/>
                  <a:pt x="1442" y="254"/>
                </a:cubicBezTo>
                <a:cubicBezTo>
                  <a:pt x="1440" y="256"/>
                  <a:pt x="1439" y="256"/>
                  <a:pt x="1438" y="256"/>
                </a:cubicBezTo>
                <a:cubicBezTo>
                  <a:pt x="1435" y="256"/>
                  <a:pt x="1435" y="247"/>
                  <a:pt x="1435" y="226"/>
                </a:cubicBezTo>
                <a:cubicBezTo>
                  <a:pt x="1424" y="204"/>
                  <a:pt x="1421" y="194"/>
                  <a:pt x="1423" y="194"/>
                </a:cubicBezTo>
                <a:close/>
                <a:moveTo>
                  <a:pt x="1962" y="323"/>
                </a:moveTo>
                <a:cubicBezTo>
                  <a:pt x="1962" y="323"/>
                  <a:pt x="1962" y="330"/>
                  <a:pt x="1955" y="330"/>
                </a:cubicBezTo>
                <a:cubicBezTo>
                  <a:pt x="1955" y="332"/>
                  <a:pt x="1954" y="333"/>
                  <a:pt x="1952" y="333"/>
                </a:cubicBezTo>
                <a:cubicBezTo>
                  <a:pt x="1948" y="333"/>
                  <a:pt x="1941" y="328"/>
                  <a:pt x="1941" y="323"/>
                </a:cubicBezTo>
                <a:close/>
                <a:moveTo>
                  <a:pt x="1297" y="323"/>
                </a:moveTo>
                <a:cubicBezTo>
                  <a:pt x="1297" y="323"/>
                  <a:pt x="1304" y="323"/>
                  <a:pt x="1304" y="330"/>
                </a:cubicBezTo>
                <a:cubicBezTo>
                  <a:pt x="1310" y="330"/>
                  <a:pt x="1310" y="337"/>
                  <a:pt x="1304" y="337"/>
                </a:cubicBezTo>
                <a:cubicBezTo>
                  <a:pt x="1304" y="337"/>
                  <a:pt x="1297" y="337"/>
                  <a:pt x="1297" y="330"/>
                </a:cubicBezTo>
                <a:lnTo>
                  <a:pt x="1297" y="323"/>
                </a:lnTo>
                <a:close/>
                <a:moveTo>
                  <a:pt x="4256" y="323"/>
                </a:moveTo>
                <a:cubicBezTo>
                  <a:pt x="4256" y="323"/>
                  <a:pt x="4263" y="323"/>
                  <a:pt x="4263" y="330"/>
                </a:cubicBezTo>
                <a:cubicBezTo>
                  <a:pt x="4263" y="337"/>
                  <a:pt x="4263" y="337"/>
                  <a:pt x="4256" y="337"/>
                </a:cubicBezTo>
                <a:cubicBezTo>
                  <a:pt x="4256" y="337"/>
                  <a:pt x="4249" y="337"/>
                  <a:pt x="4249" y="330"/>
                </a:cubicBezTo>
                <a:cubicBezTo>
                  <a:pt x="4249" y="323"/>
                  <a:pt x="4249" y="323"/>
                  <a:pt x="4256" y="323"/>
                </a:cubicBezTo>
                <a:close/>
                <a:moveTo>
                  <a:pt x="1015" y="301"/>
                </a:moveTo>
                <a:cubicBezTo>
                  <a:pt x="1017" y="301"/>
                  <a:pt x="1020" y="303"/>
                  <a:pt x="1026" y="309"/>
                </a:cubicBezTo>
                <a:cubicBezTo>
                  <a:pt x="1032" y="326"/>
                  <a:pt x="1028" y="339"/>
                  <a:pt x="1015" y="339"/>
                </a:cubicBezTo>
                <a:cubicBezTo>
                  <a:pt x="1012" y="339"/>
                  <a:pt x="1009" y="338"/>
                  <a:pt x="1005" y="337"/>
                </a:cubicBezTo>
                <a:cubicBezTo>
                  <a:pt x="999" y="330"/>
                  <a:pt x="999" y="323"/>
                  <a:pt x="1005" y="309"/>
                </a:cubicBezTo>
                <a:cubicBezTo>
                  <a:pt x="1010" y="305"/>
                  <a:pt x="1011" y="301"/>
                  <a:pt x="1015" y="301"/>
                </a:cubicBezTo>
                <a:close/>
                <a:moveTo>
                  <a:pt x="2218" y="309"/>
                </a:moveTo>
                <a:cubicBezTo>
                  <a:pt x="2239" y="309"/>
                  <a:pt x="2246" y="323"/>
                  <a:pt x="2246" y="337"/>
                </a:cubicBezTo>
                <a:cubicBezTo>
                  <a:pt x="2246" y="339"/>
                  <a:pt x="2245" y="340"/>
                  <a:pt x="2244" y="340"/>
                </a:cubicBezTo>
                <a:cubicBezTo>
                  <a:pt x="2242" y="340"/>
                  <a:pt x="2237" y="335"/>
                  <a:pt x="2232" y="330"/>
                </a:cubicBezTo>
                <a:lnTo>
                  <a:pt x="2211" y="309"/>
                </a:lnTo>
                <a:close/>
                <a:moveTo>
                  <a:pt x="1356" y="305"/>
                </a:moveTo>
                <a:cubicBezTo>
                  <a:pt x="1358" y="305"/>
                  <a:pt x="1361" y="307"/>
                  <a:pt x="1366" y="309"/>
                </a:cubicBezTo>
                <a:cubicBezTo>
                  <a:pt x="1366" y="337"/>
                  <a:pt x="1373" y="344"/>
                  <a:pt x="1366" y="344"/>
                </a:cubicBezTo>
                <a:cubicBezTo>
                  <a:pt x="1366" y="344"/>
                  <a:pt x="1352" y="337"/>
                  <a:pt x="1352" y="323"/>
                </a:cubicBezTo>
                <a:cubicBezTo>
                  <a:pt x="1352" y="310"/>
                  <a:pt x="1352" y="305"/>
                  <a:pt x="1356" y="305"/>
                </a:cubicBezTo>
                <a:close/>
                <a:moveTo>
                  <a:pt x="2371" y="334"/>
                </a:moveTo>
                <a:cubicBezTo>
                  <a:pt x="2373" y="334"/>
                  <a:pt x="2376" y="335"/>
                  <a:pt x="2378" y="337"/>
                </a:cubicBezTo>
                <a:cubicBezTo>
                  <a:pt x="2385" y="344"/>
                  <a:pt x="2385" y="344"/>
                  <a:pt x="2378" y="344"/>
                </a:cubicBezTo>
                <a:lnTo>
                  <a:pt x="2371" y="344"/>
                </a:lnTo>
                <a:cubicBezTo>
                  <a:pt x="2361" y="339"/>
                  <a:pt x="2365" y="334"/>
                  <a:pt x="2371" y="334"/>
                </a:cubicBezTo>
                <a:close/>
                <a:moveTo>
                  <a:pt x="4046" y="317"/>
                </a:moveTo>
                <a:cubicBezTo>
                  <a:pt x="4048" y="317"/>
                  <a:pt x="4048" y="325"/>
                  <a:pt x="4048" y="330"/>
                </a:cubicBezTo>
                <a:cubicBezTo>
                  <a:pt x="4048" y="337"/>
                  <a:pt x="4041" y="337"/>
                  <a:pt x="4041" y="344"/>
                </a:cubicBezTo>
                <a:lnTo>
                  <a:pt x="4034" y="337"/>
                </a:lnTo>
                <a:cubicBezTo>
                  <a:pt x="4034" y="330"/>
                  <a:pt x="4034" y="330"/>
                  <a:pt x="4041" y="323"/>
                </a:cubicBezTo>
                <a:cubicBezTo>
                  <a:pt x="4043" y="319"/>
                  <a:pt x="4045" y="317"/>
                  <a:pt x="4046" y="317"/>
                </a:cubicBezTo>
                <a:close/>
                <a:moveTo>
                  <a:pt x="4147" y="317"/>
                </a:moveTo>
                <a:cubicBezTo>
                  <a:pt x="4149" y="317"/>
                  <a:pt x="4152" y="325"/>
                  <a:pt x="4152" y="330"/>
                </a:cubicBezTo>
                <a:lnTo>
                  <a:pt x="4152" y="344"/>
                </a:lnTo>
                <a:cubicBezTo>
                  <a:pt x="4145" y="344"/>
                  <a:pt x="4145" y="330"/>
                  <a:pt x="4145" y="323"/>
                </a:cubicBezTo>
                <a:cubicBezTo>
                  <a:pt x="4145" y="319"/>
                  <a:pt x="4146" y="317"/>
                  <a:pt x="4147" y="317"/>
                </a:cubicBezTo>
                <a:close/>
                <a:moveTo>
                  <a:pt x="1333" y="211"/>
                </a:moveTo>
                <a:cubicBezTo>
                  <a:pt x="1336" y="211"/>
                  <a:pt x="1338" y="216"/>
                  <a:pt x="1338" y="226"/>
                </a:cubicBezTo>
                <a:cubicBezTo>
                  <a:pt x="1338" y="235"/>
                  <a:pt x="1344" y="244"/>
                  <a:pt x="1353" y="244"/>
                </a:cubicBezTo>
                <a:cubicBezTo>
                  <a:pt x="1358" y="244"/>
                  <a:pt x="1365" y="241"/>
                  <a:pt x="1373" y="233"/>
                </a:cubicBezTo>
                <a:cubicBezTo>
                  <a:pt x="1377" y="230"/>
                  <a:pt x="1382" y="228"/>
                  <a:pt x="1386" y="228"/>
                </a:cubicBezTo>
                <a:cubicBezTo>
                  <a:pt x="1414" y="228"/>
                  <a:pt x="1432" y="301"/>
                  <a:pt x="1407" y="337"/>
                </a:cubicBezTo>
                <a:cubicBezTo>
                  <a:pt x="1404" y="347"/>
                  <a:pt x="1402" y="353"/>
                  <a:pt x="1400" y="353"/>
                </a:cubicBezTo>
                <a:cubicBezTo>
                  <a:pt x="1397" y="353"/>
                  <a:pt x="1394" y="347"/>
                  <a:pt x="1387" y="337"/>
                </a:cubicBezTo>
                <a:lnTo>
                  <a:pt x="1387" y="302"/>
                </a:lnTo>
                <a:cubicBezTo>
                  <a:pt x="1387" y="295"/>
                  <a:pt x="1387" y="295"/>
                  <a:pt x="1380" y="282"/>
                </a:cubicBezTo>
                <a:cubicBezTo>
                  <a:pt x="1376" y="278"/>
                  <a:pt x="1373" y="276"/>
                  <a:pt x="1370" y="276"/>
                </a:cubicBezTo>
                <a:cubicBezTo>
                  <a:pt x="1368" y="276"/>
                  <a:pt x="1366" y="278"/>
                  <a:pt x="1366" y="282"/>
                </a:cubicBezTo>
                <a:lnTo>
                  <a:pt x="1352" y="282"/>
                </a:lnTo>
                <a:cubicBezTo>
                  <a:pt x="1352" y="278"/>
                  <a:pt x="1350" y="276"/>
                  <a:pt x="1348" y="276"/>
                </a:cubicBezTo>
                <a:cubicBezTo>
                  <a:pt x="1345" y="276"/>
                  <a:pt x="1342" y="278"/>
                  <a:pt x="1338" y="282"/>
                </a:cubicBezTo>
                <a:cubicBezTo>
                  <a:pt x="1336" y="286"/>
                  <a:pt x="1334" y="288"/>
                  <a:pt x="1333" y="288"/>
                </a:cubicBezTo>
                <a:cubicBezTo>
                  <a:pt x="1331" y="288"/>
                  <a:pt x="1331" y="282"/>
                  <a:pt x="1331" y="282"/>
                </a:cubicBezTo>
                <a:cubicBezTo>
                  <a:pt x="1331" y="275"/>
                  <a:pt x="1331" y="268"/>
                  <a:pt x="1317" y="261"/>
                </a:cubicBezTo>
                <a:cubicBezTo>
                  <a:pt x="1310" y="240"/>
                  <a:pt x="1310" y="233"/>
                  <a:pt x="1317" y="226"/>
                </a:cubicBezTo>
                <a:cubicBezTo>
                  <a:pt x="1324" y="216"/>
                  <a:pt x="1330" y="211"/>
                  <a:pt x="1333" y="211"/>
                </a:cubicBezTo>
                <a:close/>
                <a:moveTo>
                  <a:pt x="555" y="344"/>
                </a:moveTo>
                <a:cubicBezTo>
                  <a:pt x="555" y="344"/>
                  <a:pt x="548" y="344"/>
                  <a:pt x="541" y="358"/>
                </a:cubicBezTo>
                <a:cubicBezTo>
                  <a:pt x="541" y="344"/>
                  <a:pt x="541" y="344"/>
                  <a:pt x="548" y="344"/>
                </a:cubicBezTo>
                <a:close/>
                <a:moveTo>
                  <a:pt x="867" y="337"/>
                </a:moveTo>
                <a:cubicBezTo>
                  <a:pt x="867" y="337"/>
                  <a:pt x="874" y="337"/>
                  <a:pt x="874" y="344"/>
                </a:cubicBezTo>
                <a:lnTo>
                  <a:pt x="874" y="358"/>
                </a:lnTo>
                <a:cubicBezTo>
                  <a:pt x="874" y="358"/>
                  <a:pt x="867" y="358"/>
                  <a:pt x="867" y="344"/>
                </a:cubicBezTo>
                <a:lnTo>
                  <a:pt x="867" y="337"/>
                </a:lnTo>
                <a:close/>
                <a:moveTo>
                  <a:pt x="4201" y="333"/>
                </a:moveTo>
                <a:cubicBezTo>
                  <a:pt x="4207" y="333"/>
                  <a:pt x="4214" y="336"/>
                  <a:pt x="4214" y="344"/>
                </a:cubicBezTo>
                <a:cubicBezTo>
                  <a:pt x="4214" y="358"/>
                  <a:pt x="4207" y="358"/>
                  <a:pt x="4207" y="358"/>
                </a:cubicBezTo>
                <a:cubicBezTo>
                  <a:pt x="4194" y="358"/>
                  <a:pt x="4187" y="344"/>
                  <a:pt x="4194" y="337"/>
                </a:cubicBezTo>
                <a:cubicBezTo>
                  <a:pt x="4194" y="334"/>
                  <a:pt x="4197" y="333"/>
                  <a:pt x="4201" y="333"/>
                </a:cubicBezTo>
                <a:close/>
                <a:moveTo>
                  <a:pt x="5254" y="330"/>
                </a:moveTo>
                <a:cubicBezTo>
                  <a:pt x="5254" y="330"/>
                  <a:pt x="5261" y="337"/>
                  <a:pt x="5261" y="344"/>
                </a:cubicBezTo>
                <a:cubicBezTo>
                  <a:pt x="5261" y="354"/>
                  <a:pt x="5261" y="361"/>
                  <a:pt x="5258" y="361"/>
                </a:cubicBezTo>
                <a:cubicBezTo>
                  <a:pt x="5257" y="361"/>
                  <a:pt x="5256" y="360"/>
                  <a:pt x="5254" y="358"/>
                </a:cubicBezTo>
                <a:cubicBezTo>
                  <a:pt x="5254" y="358"/>
                  <a:pt x="5247" y="344"/>
                  <a:pt x="5247" y="337"/>
                </a:cubicBezTo>
                <a:cubicBezTo>
                  <a:pt x="5247" y="330"/>
                  <a:pt x="5247" y="330"/>
                  <a:pt x="5254" y="330"/>
                </a:cubicBezTo>
                <a:close/>
                <a:moveTo>
                  <a:pt x="721" y="344"/>
                </a:moveTo>
                <a:cubicBezTo>
                  <a:pt x="728" y="344"/>
                  <a:pt x="742" y="344"/>
                  <a:pt x="728" y="358"/>
                </a:cubicBezTo>
                <a:cubicBezTo>
                  <a:pt x="728" y="361"/>
                  <a:pt x="727" y="363"/>
                  <a:pt x="725" y="363"/>
                </a:cubicBezTo>
                <a:cubicBezTo>
                  <a:pt x="723" y="363"/>
                  <a:pt x="721" y="361"/>
                  <a:pt x="721" y="358"/>
                </a:cubicBezTo>
                <a:cubicBezTo>
                  <a:pt x="714" y="344"/>
                  <a:pt x="721" y="344"/>
                  <a:pt x="721" y="344"/>
                </a:cubicBezTo>
                <a:close/>
                <a:moveTo>
                  <a:pt x="1130" y="344"/>
                </a:moveTo>
                <a:cubicBezTo>
                  <a:pt x="1137" y="344"/>
                  <a:pt x="1144" y="358"/>
                  <a:pt x="1144" y="365"/>
                </a:cubicBezTo>
                <a:cubicBezTo>
                  <a:pt x="1144" y="365"/>
                  <a:pt x="1137" y="365"/>
                  <a:pt x="1137" y="358"/>
                </a:cubicBezTo>
                <a:cubicBezTo>
                  <a:pt x="1130" y="358"/>
                  <a:pt x="1130" y="344"/>
                  <a:pt x="1130" y="344"/>
                </a:cubicBezTo>
                <a:close/>
                <a:moveTo>
                  <a:pt x="2544" y="334"/>
                </a:moveTo>
                <a:cubicBezTo>
                  <a:pt x="2544" y="334"/>
                  <a:pt x="2544" y="335"/>
                  <a:pt x="2544" y="337"/>
                </a:cubicBezTo>
                <a:cubicBezTo>
                  <a:pt x="2551" y="337"/>
                  <a:pt x="2551" y="365"/>
                  <a:pt x="2530" y="365"/>
                </a:cubicBezTo>
                <a:cubicBezTo>
                  <a:pt x="2530" y="365"/>
                  <a:pt x="2523" y="358"/>
                  <a:pt x="2530" y="344"/>
                </a:cubicBezTo>
                <a:cubicBezTo>
                  <a:pt x="2540" y="339"/>
                  <a:pt x="2543" y="334"/>
                  <a:pt x="2544" y="334"/>
                </a:cubicBezTo>
                <a:close/>
                <a:moveTo>
                  <a:pt x="5212" y="330"/>
                </a:moveTo>
                <a:cubicBezTo>
                  <a:pt x="5219" y="330"/>
                  <a:pt x="5219" y="365"/>
                  <a:pt x="5219" y="365"/>
                </a:cubicBezTo>
                <a:cubicBezTo>
                  <a:pt x="5219" y="365"/>
                  <a:pt x="5212" y="358"/>
                  <a:pt x="5212" y="344"/>
                </a:cubicBezTo>
                <a:lnTo>
                  <a:pt x="5212" y="330"/>
                </a:lnTo>
                <a:close/>
                <a:moveTo>
                  <a:pt x="674" y="347"/>
                </a:moveTo>
                <a:cubicBezTo>
                  <a:pt x="675" y="347"/>
                  <a:pt x="676" y="351"/>
                  <a:pt x="680" y="358"/>
                </a:cubicBezTo>
                <a:cubicBezTo>
                  <a:pt x="687" y="365"/>
                  <a:pt x="687" y="365"/>
                  <a:pt x="687" y="372"/>
                </a:cubicBezTo>
                <a:lnTo>
                  <a:pt x="680" y="372"/>
                </a:lnTo>
                <a:cubicBezTo>
                  <a:pt x="680" y="372"/>
                  <a:pt x="680" y="365"/>
                  <a:pt x="673" y="358"/>
                </a:cubicBezTo>
                <a:cubicBezTo>
                  <a:pt x="673" y="351"/>
                  <a:pt x="673" y="347"/>
                  <a:pt x="674" y="347"/>
                </a:cubicBezTo>
                <a:close/>
                <a:moveTo>
                  <a:pt x="4977" y="337"/>
                </a:moveTo>
                <a:cubicBezTo>
                  <a:pt x="4991" y="358"/>
                  <a:pt x="4991" y="365"/>
                  <a:pt x="4984" y="372"/>
                </a:cubicBezTo>
                <a:lnTo>
                  <a:pt x="4977" y="372"/>
                </a:lnTo>
                <a:cubicBezTo>
                  <a:pt x="4977" y="365"/>
                  <a:pt x="4970" y="344"/>
                  <a:pt x="4977" y="337"/>
                </a:cubicBezTo>
                <a:close/>
                <a:moveTo>
                  <a:pt x="5129" y="358"/>
                </a:moveTo>
                <a:cubicBezTo>
                  <a:pt x="5129" y="358"/>
                  <a:pt x="5122" y="365"/>
                  <a:pt x="5122" y="372"/>
                </a:cubicBezTo>
                <a:cubicBezTo>
                  <a:pt x="5115" y="365"/>
                  <a:pt x="5115" y="358"/>
                  <a:pt x="5122" y="358"/>
                </a:cubicBezTo>
                <a:close/>
                <a:moveTo>
                  <a:pt x="1934" y="365"/>
                </a:moveTo>
                <a:cubicBezTo>
                  <a:pt x="1941" y="365"/>
                  <a:pt x="1941" y="372"/>
                  <a:pt x="1934" y="379"/>
                </a:cubicBezTo>
                <a:cubicBezTo>
                  <a:pt x="1937" y="376"/>
                  <a:pt x="1938" y="376"/>
                  <a:pt x="1939" y="376"/>
                </a:cubicBezTo>
                <a:lnTo>
                  <a:pt x="1939" y="376"/>
                </a:lnTo>
                <a:cubicBezTo>
                  <a:pt x="1940" y="376"/>
                  <a:pt x="1939" y="379"/>
                  <a:pt x="1934" y="379"/>
                </a:cubicBezTo>
                <a:cubicBezTo>
                  <a:pt x="1934" y="379"/>
                  <a:pt x="1927" y="379"/>
                  <a:pt x="1927" y="372"/>
                </a:cubicBezTo>
                <a:cubicBezTo>
                  <a:pt x="1927" y="365"/>
                  <a:pt x="1927" y="365"/>
                  <a:pt x="1934" y="365"/>
                </a:cubicBezTo>
                <a:close/>
                <a:moveTo>
                  <a:pt x="4746" y="337"/>
                </a:moveTo>
                <a:cubicBezTo>
                  <a:pt x="4748" y="337"/>
                  <a:pt x="4748" y="344"/>
                  <a:pt x="4748" y="358"/>
                </a:cubicBezTo>
                <a:lnTo>
                  <a:pt x="4748" y="379"/>
                </a:lnTo>
                <a:cubicBezTo>
                  <a:pt x="4741" y="379"/>
                  <a:pt x="4734" y="365"/>
                  <a:pt x="4741" y="344"/>
                </a:cubicBezTo>
                <a:cubicBezTo>
                  <a:pt x="4744" y="339"/>
                  <a:pt x="4745" y="337"/>
                  <a:pt x="4746" y="337"/>
                </a:cubicBezTo>
                <a:close/>
                <a:moveTo>
                  <a:pt x="5032" y="358"/>
                </a:moveTo>
                <a:cubicBezTo>
                  <a:pt x="5043" y="368"/>
                  <a:pt x="5045" y="383"/>
                  <a:pt x="5040" y="383"/>
                </a:cubicBezTo>
                <a:cubicBezTo>
                  <a:pt x="5038" y="383"/>
                  <a:pt x="5035" y="382"/>
                  <a:pt x="5032" y="379"/>
                </a:cubicBezTo>
                <a:cubicBezTo>
                  <a:pt x="5032" y="372"/>
                  <a:pt x="5025" y="365"/>
                  <a:pt x="5032" y="358"/>
                </a:cubicBezTo>
                <a:close/>
                <a:moveTo>
                  <a:pt x="4949" y="372"/>
                </a:moveTo>
                <a:cubicBezTo>
                  <a:pt x="4956" y="372"/>
                  <a:pt x="4963" y="372"/>
                  <a:pt x="4963" y="379"/>
                </a:cubicBezTo>
                <a:cubicBezTo>
                  <a:pt x="4963" y="379"/>
                  <a:pt x="4956" y="386"/>
                  <a:pt x="4949" y="386"/>
                </a:cubicBezTo>
                <a:cubicBezTo>
                  <a:pt x="4942" y="386"/>
                  <a:pt x="4935" y="386"/>
                  <a:pt x="4935" y="379"/>
                </a:cubicBezTo>
                <a:cubicBezTo>
                  <a:pt x="4935" y="372"/>
                  <a:pt x="4942" y="372"/>
                  <a:pt x="4949" y="372"/>
                </a:cubicBezTo>
                <a:close/>
                <a:moveTo>
                  <a:pt x="950" y="372"/>
                </a:moveTo>
                <a:cubicBezTo>
                  <a:pt x="957" y="372"/>
                  <a:pt x="957" y="372"/>
                  <a:pt x="957" y="379"/>
                </a:cubicBezTo>
                <a:cubicBezTo>
                  <a:pt x="957" y="393"/>
                  <a:pt x="957" y="393"/>
                  <a:pt x="950" y="393"/>
                </a:cubicBezTo>
                <a:cubicBezTo>
                  <a:pt x="950" y="393"/>
                  <a:pt x="936" y="393"/>
                  <a:pt x="936" y="379"/>
                </a:cubicBezTo>
                <a:cubicBezTo>
                  <a:pt x="936" y="372"/>
                  <a:pt x="936" y="372"/>
                  <a:pt x="950" y="372"/>
                </a:cubicBezTo>
                <a:close/>
                <a:moveTo>
                  <a:pt x="3764" y="372"/>
                </a:moveTo>
                <a:cubicBezTo>
                  <a:pt x="3771" y="379"/>
                  <a:pt x="3771" y="393"/>
                  <a:pt x="3764" y="393"/>
                </a:cubicBezTo>
                <a:lnTo>
                  <a:pt x="3757" y="393"/>
                </a:lnTo>
                <a:cubicBezTo>
                  <a:pt x="3757" y="379"/>
                  <a:pt x="3764" y="379"/>
                  <a:pt x="3764" y="372"/>
                </a:cubicBezTo>
                <a:close/>
                <a:moveTo>
                  <a:pt x="1220" y="372"/>
                </a:moveTo>
                <a:cubicBezTo>
                  <a:pt x="1234" y="379"/>
                  <a:pt x="1234" y="393"/>
                  <a:pt x="1220" y="393"/>
                </a:cubicBezTo>
                <a:cubicBezTo>
                  <a:pt x="1220" y="395"/>
                  <a:pt x="1220" y="396"/>
                  <a:pt x="1219" y="396"/>
                </a:cubicBezTo>
                <a:cubicBezTo>
                  <a:pt x="1216" y="396"/>
                  <a:pt x="1213" y="393"/>
                  <a:pt x="1213" y="393"/>
                </a:cubicBezTo>
                <a:cubicBezTo>
                  <a:pt x="1213" y="393"/>
                  <a:pt x="1213" y="379"/>
                  <a:pt x="1220" y="372"/>
                </a:cubicBezTo>
                <a:close/>
                <a:moveTo>
                  <a:pt x="895" y="379"/>
                </a:moveTo>
                <a:lnTo>
                  <a:pt x="902" y="393"/>
                </a:lnTo>
                <a:cubicBezTo>
                  <a:pt x="902" y="399"/>
                  <a:pt x="902" y="399"/>
                  <a:pt x="895" y="399"/>
                </a:cubicBezTo>
                <a:cubicBezTo>
                  <a:pt x="895" y="399"/>
                  <a:pt x="888" y="399"/>
                  <a:pt x="888" y="393"/>
                </a:cubicBezTo>
                <a:cubicBezTo>
                  <a:pt x="888" y="379"/>
                  <a:pt x="888" y="379"/>
                  <a:pt x="895" y="379"/>
                </a:cubicBezTo>
                <a:close/>
                <a:moveTo>
                  <a:pt x="5098" y="376"/>
                </a:moveTo>
                <a:cubicBezTo>
                  <a:pt x="5102" y="376"/>
                  <a:pt x="5108" y="379"/>
                  <a:pt x="5108" y="379"/>
                </a:cubicBezTo>
                <a:cubicBezTo>
                  <a:pt x="5108" y="379"/>
                  <a:pt x="5095" y="393"/>
                  <a:pt x="5095" y="399"/>
                </a:cubicBezTo>
                <a:cubicBezTo>
                  <a:pt x="5088" y="393"/>
                  <a:pt x="5088" y="379"/>
                  <a:pt x="5095" y="379"/>
                </a:cubicBezTo>
                <a:cubicBezTo>
                  <a:pt x="5095" y="376"/>
                  <a:pt x="5096" y="376"/>
                  <a:pt x="5098" y="376"/>
                </a:cubicBezTo>
                <a:close/>
                <a:moveTo>
                  <a:pt x="1518" y="358"/>
                </a:moveTo>
                <a:cubicBezTo>
                  <a:pt x="1525" y="365"/>
                  <a:pt x="1539" y="379"/>
                  <a:pt x="1539" y="399"/>
                </a:cubicBezTo>
                <a:cubicBezTo>
                  <a:pt x="1539" y="403"/>
                  <a:pt x="1539" y="405"/>
                  <a:pt x="1537" y="405"/>
                </a:cubicBezTo>
                <a:cubicBezTo>
                  <a:pt x="1536" y="405"/>
                  <a:pt x="1532" y="403"/>
                  <a:pt x="1525" y="399"/>
                </a:cubicBezTo>
                <a:cubicBezTo>
                  <a:pt x="1518" y="393"/>
                  <a:pt x="1511" y="358"/>
                  <a:pt x="1518" y="358"/>
                </a:cubicBezTo>
                <a:close/>
                <a:moveTo>
                  <a:pt x="486" y="393"/>
                </a:moveTo>
                <a:cubicBezTo>
                  <a:pt x="486" y="393"/>
                  <a:pt x="486" y="399"/>
                  <a:pt x="479" y="406"/>
                </a:cubicBezTo>
                <a:cubicBezTo>
                  <a:pt x="472" y="399"/>
                  <a:pt x="472" y="393"/>
                  <a:pt x="479" y="393"/>
                </a:cubicBezTo>
                <a:close/>
                <a:moveTo>
                  <a:pt x="624" y="393"/>
                </a:moveTo>
                <a:cubicBezTo>
                  <a:pt x="624" y="393"/>
                  <a:pt x="631" y="393"/>
                  <a:pt x="631" y="399"/>
                </a:cubicBezTo>
                <a:cubicBezTo>
                  <a:pt x="631" y="406"/>
                  <a:pt x="631" y="406"/>
                  <a:pt x="624" y="406"/>
                </a:cubicBezTo>
                <a:cubicBezTo>
                  <a:pt x="617" y="406"/>
                  <a:pt x="617" y="406"/>
                  <a:pt x="617" y="399"/>
                </a:cubicBezTo>
                <a:cubicBezTo>
                  <a:pt x="617" y="393"/>
                  <a:pt x="617" y="393"/>
                  <a:pt x="624" y="393"/>
                </a:cubicBezTo>
                <a:close/>
                <a:moveTo>
                  <a:pt x="4579" y="364"/>
                </a:moveTo>
                <a:cubicBezTo>
                  <a:pt x="4585" y="364"/>
                  <a:pt x="4589" y="366"/>
                  <a:pt x="4589" y="372"/>
                </a:cubicBezTo>
                <a:cubicBezTo>
                  <a:pt x="4589" y="376"/>
                  <a:pt x="4582" y="385"/>
                  <a:pt x="4576" y="385"/>
                </a:cubicBezTo>
                <a:cubicBezTo>
                  <a:pt x="4573" y="385"/>
                  <a:pt x="4570" y="383"/>
                  <a:pt x="4568" y="379"/>
                </a:cubicBezTo>
                <a:cubicBezTo>
                  <a:pt x="4561" y="379"/>
                  <a:pt x="4561" y="379"/>
                  <a:pt x="4561" y="393"/>
                </a:cubicBezTo>
                <a:cubicBezTo>
                  <a:pt x="4561" y="399"/>
                  <a:pt x="4561" y="406"/>
                  <a:pt x="4554" y="406"/>
                </a:cubicBezTo>
                <a:cubicBezTo>
                  <a:pt x="4540" y="406"/>
                  <a:pt x="4533" y="399"/>
                  <a:pt x="4554" y="379"/>
                </a:cubicBezTo>
                <a:cubicBezTo>
                  <a:pt x="4558" y="370"/>
                  <a:pt x="4571" y="364"/>
                  <a:pt x="4579" y="364"/>
                </a:cubicBezTo>
                <a:close/>
                <a:moveTo>
                  <a:pt x="957" y="302"/>
                </a:moveTo>
                <a:cubicBezTo>
                  <a:pt x="964" y="302"/>
                  <a:pt x="964" y="302"/>
                  <a:pt x="964" y="309"/>
                </a:cubicBezTo>
                <a:cubicBezTo>
                  <a:pt x="964" y="316"/>
                  <a:pt x="964" y="316"/>
                  <a:pt x="971" y="316"/>
                </a:cubicBezTo>
                <a:cubicBezTo>
                  <a:pt x="972" y="315"/>
                  <a:pt x="974" y="314"/>
                  <a:pt x="975" y="314"/>
                </a:cubicBezTo>
                <a:cubicBezTo>
                  <a:pt x="986" y="314"/>
                  <a:pt x="989" y="362"/>
                  <a:pt x="971" y="399"/>
                </a:cubicBezTo>
                <a:cubicBezTo>
                  <a:pt x="968" y="406"/>
                  <a:pt x="966" y="409"/>
                  <a:pt x="965" y="409"/>
                </a:cubicBezTo>
                <a:cubicBezTo>
                  <a:pt x="964" y="409"/>
                  <a:pt x="964" y="404"/>
                  <a:pt x="964" y="393"/>
                </a:cubicBezTo>
                <a:cubicBezTo>
                  <a:pt x="964" y="379"/>
                  <a:pt x="964" y="365"/>
                  <a:pt x="971" y="358"/>
                </a:cubicBezTo>
                <a:cubicBezTo>
                  <a:pt x="981" y="348"/>
                  <a:pt x="976" y="341"/>
                  <a:pt x="970" y="341"/>
                </a:cubicBezTo>
                <a:cubicBezTo>
                  <a:pt x="968" y="341"/>
                  <a:pt x="966" y="342"/>
                  <a:pt x="964" y="344"/>
                </a:cubicBezTo>
                <a:cubicBezTo>
                  <a:pt x="950" y="344"/>
                  <a:pt x="950" y="344"/>
                  <a:pt x="950" y="330"/>
                </a:cubicBezTo>
                <a:cubicBezTo>
                  <a:pt x="950" y="323"/>
                  <a:pt x="950" y="302"/>
                  <a:pt x="957" y="302"/>
                </a:cubicBezTo>
                <a:close/>
                <a:moveTo>
                  <a:pt x="310" y="408"/>
                </a:moveTo>
                <a:cubicBezTo>
                  <a:pt x="309" y="408"/>
                  <a:pt x="309" y="410"/>
                  <a:pt x="312" y="413"/>
                </a:cubicBezTo>
                <a:cubicBezTo>
                  <a:pt x="312" y="410"/>
                  <a:pt x="311" y="408"/>
                  <a:pt x="310" y="408"/>
                </a:cubicBezTo>
                <a:close/>
                <a:moveTo>
                  <a:pt x="4849" y="382"/>
                </a:moveTo>
                <a:cubicBezTo>
                  <a:pt x="4852" y="382"/>
                  <a:pt x="4855" y="386"/>
                  <a:pt x="4859" y="393"/>
                </a:cubicBezTo>
                <a:cubicBezTo>
                  <a:pt x="4880" y="399"/>
                  <a:pt x="4880" y="406"/>
                  <a:pt x="4859" y="413"/>
                </a:cubicBezTo>
                <a:cubicBezTo>
                  <a:pt x="4845" y="413"/>
                  <a:pt x="4838" y="406"/>
                  <a:pt x="4845" y="393"/>
                </a:cubicBezTo>
                <a:cubicBezTo>
                  <a:pt x="4845" y="386"/>
                  <a:pt x="4847" y="382"/>
                  <a:pt x="4849" y="382"/>
                </a:cubicBezTo>
                <a:close/>
                <a:moveTo>
                  <a:pt x="5441" y="413"/>
                </a:moveTo>
                <a:cubicBezTo>
                  <a:pt x="5441" y="416"/>
                  <a:pt x="5440" y="416"/>
                  <a:pt x="5440" y="416"/>
                </a:cubicBezTo>
                <a:cubicBezTo>
                  <a:pt x="5438" y="416"/>
                  <a:pt x="5437" y="413"/>
                  <a:pt x="5441" y="413"/>
                </a:cubicBezTo>
                <a:close/>
                <a:moveTo>
                  <a:pt x="721" y="379"/>
                </a:moveTo>
                <a:cubicBezTo>
                  <a:pt x="725" y="379"/>
                  <a:pt x="728" y="386"/>
                  <a:pt x="728" y="399"/>
                </a:cubicBezTo>
                <a:lnTo>
                  <a:pt x="728" y="427"/>
                </a:lnTo>
                <a:cubicBezTo>
                  <a:pt x="721" y="427"/>
                  <a:pt x="714" y="413"/>
                  <a:pt x="714" y="399"/>
                </a:cubicBezTo>
                <a:cubicBezTo>
                  <a:pt x="714" y="386"/>
                  <a:pt x="718" y="379"/>
                  <a:pt x="721" y="379"/>
                </a:cubicBezTo>
                <a:close/>
                <a:moveTo>
                  <a:pt x="3078" y="406"/>
                </a:moveTo>
                <a:cubicBezTo>
                  <a:pt x="3078" y="413"/>
                  <a:pt x="3078" y="413"/>
                  <a:pt x="3071" y="427"/>
                </a:cubicBezTo>
                <a:cubicBezTo>
                  <a:pt x="3064" y="413"/>
                  <a:pt x="3064" y="406"/>
                  <a:pt x="3071" y="406"/>
                </a:cubicBezTo>
                <a:close/>
                <a:moveTo>
                  <a:pt x="4969" y="384"/>
                </a:moveTo>
                <a:cubicBezTo>
                  <a:pt x="4977" y="384"/>
                  <a:pt x="4984" y="389"/>
                  <a:pt x="4984" y="399"/>
                </a:cubicBezTo>
                <a:cubicBezTo>
                  <a:pt x="4984" y="406"/>
                  <a:pt x="4984" y="406"/>
                  <a:pt x="4977" y="406"/>
                </a:cubicBezTo>
                <a:cubicBezTo>
                  <a:pt x="4977" y="427"/>
                  <a:pt x="4970" y="427"/>
                  <a:pt x="4956" y="427"/>
                </a:cubicBezTo>
                <a:cubicBezTo>
                  <a:pt x="4949" y="429"/>
                  <a:pt x="4944" y="431"/>
                  <a:pt x="4941" y="431"/>
                </a:cubicBezTo>
                <a:cubicBezTo>
                  <a:pt x="4935" y="431"/>
                  <a:pt x="4935" y="425"/>
                  <a:pt x="4935" y="406"/>
                </a:cubicBezTo>
                <a:lnTo>
                  <a:pt x="4935" y="399"/>
                </a:lnTo>
                <a:cubicBezTo>
                  <a:pt x="4935" y="403"/>
                  <a:pt x="4937" y="405"/>
                  <a:pt x="4940" y="405"/>
                </a:cubicBezTo>
                <a:cubicBezTo>
                  <a:pt x="4942" y="405"/>
                  <a:pt x="4946" y="403"/>
                  <a:pt x="4949" y="399"/>
                </a:cubicBezTo>
                <a:cubicBezTo>
                  <a:pt x="4953" y="389"/>
                  <a:pt x="4961" y="384"/>
                  <a:pt x="4969" y="384"/>
                </a:cubicBezTo>
                <a:close/>
                <a:moveTo>
                  <a:pt x="4993" y="387"/>
                </a:moveTo>
                <a:cubicBezTo>
                  <a:pt x="4994" y="387"/>
                  <a:pt x="4996" y="388"/>
                  <a:pt x="4998" y="393"/>
                </a:cubicBezTo>
                <a:cubicBezTo>
                  <a:pt x="5018" y="406"/>
                  <a:pt x="5018" y="413"/>
                  <a:pt x="4998" y="427"/>
                </a:cubicBezTo>
                <a:cubicBezTo>
                  <a:pt x="5000" y="429"/>
                  <a:pt x="5000" y="431"/>
                  <a:pt x="4999" y="431"/>
                </a:cubicBezTo>
                <a:cubicBezTo>
                  <a:pt x="4997" y="431"/>
                  <a:pt x="4991" y="425"/>
                  <a:pt x="4991" y="406"/>
                </a:cubicBezTo>
                <a:cubicBezTo>
                  <a:pt x="4991" y="397"/>
                  <a:pt x="4991" y="387"/>
                  <a:pt x="4993" y="387"/>
                </a:cubicBezTo>
                <a:close/>
                <a:moveTo>
                  <a:pt x="3688" y="399"/>
                </a:moveTo>
                <a:lnTo>
                  <a:pt x="3688" y="427"/>
                </a:lnTo>
                <a:cubicBezTo>
                  <a:pt x="3684" y="431"/>
                  <a:pt x="3680" y="433"/>
                  <a:pt x="3678" y="433"/>
                </a:cubicBezTo>
                <a:cubicBezTo>
                  <a:pt x="3671" y="433"/>
                  <a:pt x="3669" y="421"/>
                  <a:pt x="3674" y="406"/>
                </a:cubicBezTo>
                <a:lnTo>
                  <a:pt x="3688" y="399"/>
                </a:lnTo>
                <a:close/>
                <a:moveTo>
                  <a:pt x="5453" y="404"/>
                </a:moveTo>
                <a:cubicBezTo>
                  <a:pt x="5449" y="404"/>
                  <a:pt x="5446" y="406"/>
                  <a:pt x="5443" y="410"/>
                </a:cubicBezTo>
                <a:lnTo>
                  <a:pt x="5443" y="410"/>
                </a:lnTo>
                <a:cubicBezTo>
                  <a:pt x="5448" y="410"/>
                  <a:pt x="5454" y="409"/>
                  <a:pt x="5460" y="408"/>
                </a:cubicBezTo>
                <a:lnTo>
                  <a:pt x="5460" y="408"/>
                </a:lnTo>
                <a:cubicBezTo>
                  <a:pt x="5461" y="411"/>
                  <a:pt x="5462" y="415"/>
                  <a:pt x="5462" y="420"/>
                </a:cubicBezTo>
                <a:cubicBezTo>
                  <a:pt x="5462" y="432"/>
                  <a:pt x="5463" y="437"/>
                  <a:pt x="5465" y="437"/>
                </a:cubicBezTo>
                <a:cubicBezTo>
                  <a:pt x="5468" y="437"/>
                  <a:pt x="5472" y="427"/>
                  <a:pt x="5476" y="406"/>
                </a:cubicBezTo>
                <a:lnTo>
                  <a:pt x="5476" y="406"/>
                </a:lnTo>
                <a:cubicBezTo>
                  <a:pt x="5470" y="407"/>
                  <a:pt x="5465" y="408"/>
                  <a:pt x="5460" y="408"/>
                </a:cubicBezTo>
                <a:lnTo>
                  <a:pt x="5460" y="408"/>
                </a:lnTo>
                <a:cubicBezTo>
                  <a:pt x="5458" y="405"/>
                  <a:pt x="5455" y="404"/>
                  <a:pt x="5453" y="404"/>
                </a:cubicBezTo>
                <a:close/>
                <a:moveTo>
                  <a:pt x="799" y="396"/>
                </a:moveTo>
                <a:cubicBezTo>
                  <a:pt x="803" y="396"/>
                  <a:pt x="808" y="399"/>
                  <a:pt x="818" y="406"/>
                </a:cubicBezTo>
                <a:cubicBezTo>
                  <a:pt x="832" y="427"/>
                  <a:pt x="832" y="441"/>
                  <a:pt x="825" y="441"/>
                </a:cubicBezTo>
                <a:cubicBezTo>
                  <a:pt x="825" y="441"/>
                  <a:pt x="818" y="434"/>
                  <a:pt x="818" y="427"/>
                </a:cubicBezTo>
                <a:cubicBezTo>
                  <a:pt x="818" y="417"/>
                  <a:pt x="815" y="411"/>
                  <a:pt x="813" y="411"/>
                </a:cubicBezTo>
                <a:cubicBezTo>
                  <a:pt x="812" y="411"/>
                  <a:pt x="811" y="411"/>
                  <a:pt x="811" y="413"/>
                </a:cubicBezTo>
                <a:cubicBezTo>
                  <a:pt x="798" y="413"/>
                  <a:pt x="791" y="427"/>
                  <a:pt x="791" y="434"/>
                </a:cubicBezTo>
                <a:cubicBezTo>
                  <a:pt x="784" y="427"/>
                  <a:pt x="784" y="413"/>
                  <a:pt x="791" y="406"/>
                </a:cubicBezTo>
                <a:cubicBezTo>
                  <a:pt x="794" y="399"/>
                  <a:pt x="796" y="396"/>
                  <a:pt x="799" y="396"/>
                </a:cubicBezTo>
                <a:close/>
                <a:moveTo>
                  <a:pt x="5047" y="412"/>
                </a:moveTo>
                <a:cubicBezTo>
                  <a:pt x="5048" y="412"/>
                  <a:pt x="5050" y="417"/>
                  <a:pt x="5053" y="427"/>
                </a:cubicBezTo>
                <a:cubicBezTo>
                  <a:pt x="5066" y="440"/>
                  <a:pt x="5071" y="445"/>
                  <a:pt x="5067" y="445"/>
                </a:cubicBezTo>
                <a:cubicBezTo>
                  <a:pt x="5065" y="445"/>
                  <a:pt x="5061" y="444"/>
                  <a:pt x="5053" y="441"/>
                </a:cubicBezTo>
                <a:cubicBezTo>
                  <a:pt x="5051" y="443"/>
                  <a:pt x="5050" y="444"/>
                  <a:pt x="5049" y="444"/>
                </a:cubicBezTo>
                <a:cubicBezTo>
                  <a:pt x="5046" y="444"/>
                  <a:pt x="5046" y="437"/>
                  <a:pt x="5046" y="427"/>
                </a:cubicBezTo>
                <a:cubicBezTo>
                  <a:pt x="5046" y="417"/>
                  <a:pt x="5046" y="412"/>
                  <a:pt x="5047" y="412"/>
                </a:cubicBezTo>
                <a:close/>
                <a:moveTo>
                  <a:pt x="2392" y="427"/>
                </a:moveTo>
                <a:cubicBezTo>
                  <a:pt x="2399" y="427"/>
                  <a:pt x="2412" y="434"/>
                  <a:pt x="2399" y="441"/>
                </a:cubicBezTo>
                <a:cubicBezTo>
                  <a:pt x="2395" y="444"/>
                  <a:pt x="2393" y="446"/>
                  <a:pt x="2391" y="446"/>
                </a:cubicBezTo>
                <a:cubicBezTo>
                  <a:pt x="2388" y="446"/>
                  <a:pt x="2385" y="444"/>
                  <a:pt x="2378" y="441"/>
                </a:cubicBezTo>
                <a:cubicBezTo>
                  <a:pt x="2357" y="434"/>
                  <a:pt x="2371" y="427"/>
                  <a:pt x="2392" y="427"/>
                </a:cubicBezTo>
                <a:close/>
                <a:moveTo>
                  <a:pt x="617" y="427"/>
                </a:moveTo>
                <a:cubicBezTo>
                  <a:pt x="617" y="427"/>
                  <a:pt x="624" y="427"/>
                  <a:pt x="624" y="434"/>
                </a:cubicBezTo>
                <a:lnTo>
                  <a:pt x="624" y="448"/>
                </a:lnTo>
                <a:cubicBezTo>
                  <a:pt x="624" y="448"/>
                  <a:pt x="617" y="448"/>
                  <a:pt x="617" y="441"/>
                </a:cubicBezTo>
                <a:lnTo>
                  <a:pt x="617" y="427"/>
                </a:lnTo>
                <a:close/>
                <a:moveTo>
                  <a:pt x="701" y="399"/>
                </a:moveTo>
                <a:cubicBezTo>
                  <a:pt x="701" y="399"/>
                  <a:pt x="714" y="434"/>
                  <a:pt x="701" y="448"/>
                </a:cubicBezTo>
                <a:cubicBezTo>
                  <a:pt x="694" y="434"/>
                  <a:pt x="694" y="427"/>
                  <a:pt x="694" y="413"/>
                </a:cubicBezTo>
                <a:cubicBezTo>
                  <a:pt x="694" y="406"/>
                  <a:pt x="694" y="399"/>
                  <a:pt x="701" y="399"/>
                </a:cubicBezTo>
                <a:close/>
                <a:moveTo>
                  <a:pt x="3313" y="427"/>
                </a:moveTo>
                <a:cubicBezTo>
                  <a:pt x="3313" y="427"/>
                  <a:pt x="3320" y="427"/>
                  <a:pt x="3320" y="434"/>
                </a:cubicBezTo>
                <a:lnTo>
                  <a:pt x="3320" y="448"/>
                </a:lnTo>
                <a:cubicBezTo>
                  <a:pt x="3320" y="448"/>
                  <a:pt x="3313" y="448"/>
                  <a:pt x="3313" y="441"/>
                </a:cubicBezTo>
                <a:cubicBezTo>
                  <a:pt x="3300" y="434"/>
                  <a:pt x="3300" y="427"/>
                  <a:pt x="3313" y="427"/>
                </a:cubicBezTo>
                <a:close/>
                <a:moveTo>
                  <a:pt x="4452" y="421"/>
                </a:moveTo>
                <a:cubicBezTo>
                  <a:pt x="4454" y="421"/>
                  <a:pt x="4457" y="429"/>
                  <a:pt x="4457" y="434"/>
                </a:cubicBezTo>
                <a:lnTo>
                  <a:pt x="4457" y="448"/>
                </a:lnTo>
                <a:cubicBezTo>
                  <a:pt x="4450" y="448"/>
                  <a:pt x="4450" y="434"/>
                  <a:pt x="4450" y="427"/>
                </a:cubicBezTo>
                <a:cubicBezTo>
                  <a:pt x="4450" y="423"/>
                  <a:pt x="4451" y="421"/>
                  <a:pt x="4452" y="421"/>
                </a:cubicBezTo>
                <a:close/>
                <a:moveTo>
                  <a:pt x="2045" y="427"/>
                </a:moveTo>
                <a:cubicBezTo>
                  <a:pt x="2045" y="427"/>
                  <a:pt x="2059" y="434"/>
                  <a:pt x="2059" y="441"/>
                </a:cubicBezTo>
                <a:cubicBezTo>
                  <a:pt x="2059" y="448"/>
                  <a:pt x="2059" y="462"/>
                  <a:pt x="2045" y="462"/>
                </a:cubicBezTo>
                <a:cubicBezTo>
                  <a:pt x="2038" y="462"/>
                  <a:pt x="2038" y="434"/>
                  <a:pt x="2045" y="427"/>
                </a:cubicBezTo>
                <a:close/>
                <a:moveTo>
                  <a:pt x="2526" y="431"/>
                </a:moveTo>
                <a:cubicBezTo>
                  <a:pt x="2529" y="431"/>
                  <a:pt x="2530" y="434"/>
                  <a:pt x="2530" y="441"/>
                </a:cubicBezTo>
                <a:cubicBezTo>
                  <a:pt x="2544" y="462"/>
                  <a:pt x="2530" y="462"/>
                  <a:pt x="2523" y="462"/>
                </a:cubicBezTo>
                <a:cubicBezTo>
                  <a:pt x="2516" y="462"/>
                  <a:pt x="2516" y="448"/>
                  <a:pt x="2516" y="441"/>
                </a:cubicBezTo>
                <a:cubicBezTo>
                  <a:pt x="2520" y="434"/>
                  <a:pt x="2523" y="431"/>
                  <a:pt x="2526" y="431"/>
                </a:cubicBezTo>
                <a:close/>
                <a:moveTo>
                  <a:pt x="1208" y="451"/>
                </a:moveTo>
                <a:lnTo>
                  <a:pt x="1208" y="451"/>
                </a:lnTo>
                <a:cubicBezTo>
                  <a:pt x="1210" y="451"/>
                  <a:pt x="1210" y="455"/>
                  <a:pt x="1206" y="462"/>
                </a:cubicBezTo>
                <a:cubicBezTo>
                  <a:pt x="1206" y="469"/>
                  <a:pt x="1200" y="469"/>
                  <a:pt x="1193" y="469"/>
                </a:cubicBezTo>
                <a:cubicBezTo>
                  <a:pt x="1179" y="469"/>
                  <a:pt x="1193" y="462"/>
                  <a:pt x="1200" y="462"/>
                </a:cubicBezTo>
                <a:cubicBezTo>
                  <a:pt x="1203" y="455"/>
                  <a:pt x="1206" y="451"/>
                  <a:pt x="1208" y="451"/>
                </a:cubicBezTo>
                <a:close/>
                <a:moveTo>
                  <a:pt x="5149" y="431"/>
                </a:moveTo>
                <a:cubicBezTo>
                  <a:pt x="5150" y="431"/>
                  <a:pt x="5150" y="437"/>
                  <a:pt x="5150" y="448"/>
                </a:cubicBezTo>
                <a:lnTo>
                  <a:pt x="5129" y="469"/>
                </a:lnTo>
                <a:cubicBezTo>
                  <a:pt x="5129" y="469"/>
                  <a:pt x="5129" y="448"/>
                  <a:pt x="5143" y="441"/>
                </a:cubicBezTo>
                <a:cubicBezTo>
                  <a:pt x="5146" y="435"/>
                  <a:pt x="5148" y="431"/>
                  <a:pt x="5149" y="431"/>
                </a:cubicBezTo>
                <a:close/>
                <a:moveTo>
                  <a:pt x="441" y="432"/>
                </a:moveTo>
                <a:lnTo>
                  <a:pt x="441" y="432"/>
                </a:lnTo>
                <a:cubicBezTo>
                  <a:pt x="444" y="432"/>
                  <a:pt x="442" y="441"/>
                  <a:pt x="437" y="462"/>
                </a:cubicBezTo>
                <a:cubicBezTo>
                  <a:pt x="434" y="469"/>
                  <a:pt x="432" y="472"/>
                  <a:pt x="431" y="472"/>
                </a:cubicBezTo>
                <a:cubicBezTo>
                  <a:pt x="430" y="472"/>
                  <a:pt x="430" y="469"/>
                  <a:pt x="430" y="462"/>
                </a:cubicBezTo>
                <a:cubicBezTo>
                  <a:pt x="430" y="448"/>
                  <a:pt x="430" y="441"/>
                  <a:pt x="437" y="434"/>
                </a:cubicBezTo>
                <a:cubicBezTo>
                  <a:pt x="439" y="432"/>
                  <a:pt x="440" y="432"/>
                  <a:pt x="441" y="432"/>
                </a:cubicBezTo>
                <a:close/>
                <a:moveTo>
                  <a:pt x="761" y="445"/>
                </a:moveTo>
                <a:cubicBezTo>
                  <a:pt x="764" y="445"/>
                  <a:pt x="768" y="448"/>
                  <a:pt x="777" y="448"/>
                </a:cubicBezTo>
                <a:cubicBezTo>
                  <a:pt x="777" y="469"/>
                  <a:pt x="763" y="476"/>
                  <a:pt x="756" y="476"/>
                </a:cubicBezTo>
                <a:cubicBezTo>
                  <a:pt x="742" y="469"/>
                  <a:pt x="742" y="462"/>
                  <a:pt x="756" y="448"/>
                </a:cubicBezTo>
                <a:cubicBezTo>
                  <a:pt x="758" y="446"/>
                  <a:pt x="760" y="445"/>
                  <a:pt x="761" y="445"/>
                </a:cubicBezTo>
                <a:close/>
                <a:moveTo>
                  <a:pt x="1683" y="447"/>
                </a:moveTo>
                <a:cubicBezTo>
                  <a:pt x="1683" y="447"/>
                  <a:pt x="1684" y="447"/>
                  <a:pt x="1685" y="448"/>
                </a:cubicBezTo>
                <a:lnTo>
                  <a:pt x="1685" y="469"/>
                </a:lnTo>
                <a:cubicBezTo>
                  <a:pt x="1685" y="476"/>
                  <a:pt x="1678" y="483"/>
                  <a:pt x="1678" y="483"/>
                </a:cubicBezTo>
                <a:cubicBezTo>
                  <a:pt x="1665" y="476"/>
                  <a:pt x="1676" y="447"/>
                  <a:pt x="1683" y="447"/>
                </a:cubicBezTo>
                <a:close/>
                <a:moveTo>
                  <a:pt x="1823" y="449"/>
                </a:moveTo>
                <a:cubicBezTo>
                  <a:pt x="1824" y="449"/>
                  <a:pt x="1827" y="453"/>
                  <a:pt x="1830" y="462"/>
                </a:cubicBezTo>
                <a:cubicBezTo>
                  <a:pt x="1837" y="469"/>
                  <a:pt x="1837" y="483"/>
                  <a:pt x="1830" y="483"/>
                </a:cubicBezTo>
                <a:cubicBezTo>
                  <a:pt x="1830" y="483"/>
                  <a:pt x="1823" y="476"/>
                  <a:pt x="1823" y="469"/>
                </a:cubicBezTo>
                <a:cubicBezTo>
                  <a:pt x="1819" y="457"/>
                  <a:pt x="1820" y="449"/>
                  <a:pt x="1823" y="449"/>
                </a:cubicBezTo>
                <a:close/>
                <a:moveTo>
                  <a:pt x="1740" y="469"/>
                </a:moveTo>
                <a:cubicBezTo>
                  <a:pt x="1754" y="483"/>
                  <a:pt x="1754" y="483"/>
                  <a:pt x="1740" y="496"/>
                </a:cubicBezTo>
                <a:cubicBezTo>
                  <a:pt x="1740" y="498"/>
                  <a:pt x="1740" y="499"/>
                  <a:pt x="1739" y="499"/>
                </a:cubicBezTo>
                <a:cubicBezTo>
                  <a:pt x="1737" y="499"/>
                  <a:pt x="1733" y="493"/>
                  <a:pt x="1733" y="483"/>
                </a:cubicBezTo>
                <a:cubicBezTo>
                  <a:pt x="1733" y="476"/>
                  <a:pt x="1733" y="476"/>
                  <a:pt x="1740" y="469"/>
                </a:cubicBezTo>
                <a:close/>
                <a:moveTo>
                  <a:pt x="2114" y="469"/>
                </a:moveTo>
                <a:cubicBezTo>
                  <a:pt x="2114" y="469"/>
                  <a:pt x="2128" y="476"/>
                  <a:pt x="2128" y="483"/>
                </a:cubicBezTo>
                <a:lnTo>
                  <a:pt x="2114" y="503"/>
                </a:lnTo>
                <a:cubicBezTo>
                  <a:pt x="2107" y="496"/>
                  <a:pt x="2107" y="469"/>
                  <a:pt x="2114" y="469"/>
                </a:cubicBezTo>
                <a:close/>
                <a:moveTo>
                  <a:pt x="3017" y="455"/>
                </a:moveTo>
                <a:cubicBezTo>
                  <a:pt x="3021" y="455"/>
                  <a:pt x="3022" y="462"/>
                  <a:pt x="3015" y="476"/>
                </a:cubicBezTo>
                <a:cubicBezTo>
                  <a:pt x="3015" y="483"/>
                  <a:pt x="3008" y="503"/>
                  <a:pt x="3008" y="503"/>
                </a:cubicBezTo>
                <a:cubicBezTo>
                  <a:pt x="3002" y="503"/>
                  <a:pt x="3002" y="496"/>
                  <a:pt x="3008" y="476"/>
                </a:cubicBezTo>
                <a:cubicBezTo>
                  <a:pt x="3008" y="462"/>
                  <a:pt x="3014" y="455"/>
                  <a:pt x="3017" y="455"/>
                </a:cubicBezTo>
                <a:close/>
                <a:moveTo>
                  <a:pt x="278" y="496"/>
                </a:moveTo>
                <a:cubicBezTo>
                  <a:pt x="292" y="510"/>
                  <a:pt x="292" y="510"/>
                  <a:pt x="278" y="510"/>
                </a:cubicBezTo>
                <a:cubicBezTo>
                  <a:pt x="278" y="510"/>
                  <a:pt x="271" y="503"/>
                  <a:pt x="278" y="496"/>
                </a:cubicBezTo>
                <a:close/>
                <a:moveTo>
                  <a:pt x="1770" y="498"/>
                </a:moveTo>
                <a:cubicBezTo>
                  <a:pt x="1771" y="498"/>
                  <a:pt x="1775" y="500"/>
                  <a:pt x="1782" y="503"/>
                </a:cubicBezTo>
                <a:cubicBezTo>
                  <a:pt x="1782" y="510"/>
                  <a:pt x="1789" y="517"/>
                  <a:pt x="1789" y="517"/>
                </a:cubicBezTo>
                <a:lnTo>
                  <a:pt x="1782" y="517"/>
                </a:lnTo>
                <a:cubicBezTo>
                  <a:pt x="1768" y="517"/>
                  <a:pt x="1768" y="510"/>
                  <a:pt x="1768" y="503"/>
                </a:cubicBezTo>
                <a:cubicBezTo>
                  <a:pt x="1768" y="500"/>
                  <a:pt x="1768" y="498"/>
                  <a:pt x="1770" y="498"/>
                </a:cubicBezTo>
                <a:close/>
                <a:moveTo>
                  <a:pt x="4921" y="483"/>
                </a:moveTo>
                <a:cubicBezTo>
                  <a:pt x="4921" y="483"/>
                  <a:pt x="4935" y="490"/>
                  <a:pt x="4935" y="503"/>
                </a:cubicBezTo>
                <a:lnTo>
                  <a:pt x="4935" y="517"/>
                </a:lnTo>
                <a:cubicBezTo>
                  <a:pt x="4935" y="517"/>
                  <a:pt x="4921" y="510"/>
                  <a:pt x="4921" y="503"/>
                </a:cubicBezTo>
                <a:lnTo>
                  <a:pt x="4921" y="483"/>
                </a:lnTo>
                <a:close/>
                <a:moveTo>
                  <a:pt x="4780" y="507"/>
                </a:moveTo>
                <a:cubicBezTo>
                  <a:pt x="4782" y="507"/>
                  <a:pt x="4781" y="512"/>
                  <a:pt x="4776" y="517"/>
                </a:cubicBezTo>
                <a:cubicBezTo>
                  <a:pt x="4776" y="522"/>
                  <a:pt x="4775" y="523"/>
                  <a:pt x="4774" y="523"/>
                </a:cubicBezTo>
                <a:cubicBezTo>
                  <a:pt x="4772" y="523"/>
                  <a:pt x="4769" y="517"/>
                  <a:pt x="4769" y="517"/>
                </a:cubicBezTo>
                <a:cubicBezTo>
                  <a:pt x="4769" y="510"/>
                  <a:pt x="4769" y="510"/>
                  <a:pt x="4776" y="510"/>
                </a:cubicBezTo>
                <a:cubicBezTo>
                  <a:pt x="4778" y="508"/>
                  <a:pt x="4779" y="507"/>
                  <a:pt x="4780" y="507"/>
                </a:cubicBezTo>
                <a:close/>
                <a:moveTo>
                  <a:pt x="4332" y="510"/>
                </a:moveTo>
                <a:cubicBezTo>
                  <a:pt x="4339" y="510"/>
                  <a:pt x="4339" y="517"/>
                  <a:pt x="4332" y="531"/>
                </a:cubicBezTo>
                <a:cubicBezTo>
                  <a:pt x="4330" y="533"/>
                  <a:pt x="4328" y="534"/>
                  <a:pt x="4328" y="534"/>
                </a:cubicBezTo>
                <a:cubicBezTo>
                  <a:pt x="4326" y="534"/>
                  <a:pt x="4328" y="531"/>
                  <a:pt x="4332" y="531"/>
                </a:cubicBezTo>
                <a:cubicBezTo>
                  <a:pt x="4325" y="517"/>
                  <a:pt x="4332" y="510"/>
                  <a:pt x="4332" y="510"/>
                </a:cubicBezTo>
                <a:close/>
                <a:moveTo>
                  <a:pt x="2045" y="517"/>
                </a:moveTo>
                <a:cubicBezTo>
                  <a:pt x="2052" y="517"/>
                  <a:pt x="2052" y="517"/>
                  <a:pt x="2052" y="531"/>
                </a:cubicBezTo>
                <a:cubicBezTo>
                  <a:pt x="2052" y="538"/>
                  <a:pt x="2052" y="538"/>
                  <a:pt x="2045" y="538"/>
                </a:cubicBezTo>
                <a:cubicBezTo>
                  <a:pt x="2045" y="538"/>
                  <a:pt x="2038" y="538"/>
                  <a:pt x="2038" y="531"/>
                </a:cubicBezTo>
                <a:cubicBezTo>
                  <a:pt x="2038" y="517"/>
                  <a:pt x="2038" y="517"/>
                  <a:pt x="2045" y="517"/>
                </a:cubicBezTo>
                <a:close/>
                <a:moveTo>
                  <a:pt x="340" y="531"/>
                </a:moveTo>
                <a:cubicBezTo>
                  <a:pt x="347" y="531"/>
                  <a:pt x="354" y="531"/>
                  <a:pt x="354" y="538"/>
                </a:cubicBezTo>
                <a:cubicBezTo>
                  <a:pt x="354" y="545"/>
                  <a:pt x="347" y="545"/>
                  <a:pt x="340" y="545"/>
                </a:cubicBezTo>
                <a:cubicBezTo>
                  <a:pt x="333" y="545"/>
                  <a:pt x="326" y="545"/>
                  <a:pt x="326" y="538"/>
                </a:cubicBezTo>
                <a:cubicBezTo>
                  <a:pt x="326" y="538"/>
                  <a:pt x="333" y="538"/>
                  <a:pt x="340" y="531"/>
                </a:cubicBezTo>
                <a:close/>
                <a:moveTo>
                  <a:pt x="407" y="521"/>
                </a:moveTo>
                <a:lnTo>
                  <a:pt x="407" y="521"/>
                </a:lnTo>
                <a:cubicBezTo>
                  <a:pt x="404" y="523"/>
                  <a:pt x="403" y="532"/>
                  <a:pt x="403" y="545"/>
                </a:cubicBezTo>
                <a:cubicBezTo>
                  <a:pt x="404" y="535"/>
                  <a:pt x="406" y="527"/>
                  <a:pt x="407" y="521"/>
                </a:cubicBezTo>
                <a:close/>
                <a:moveTo>
                  <a:pt x="501" y="525"/>
                </a:moveTo>
                <a:cubicBezTo>
                  <a:pt x="503" y="525"/>
                  <a:pt x="506" y="531"/>
                  <a:pt x="506" y="531"/>
                </a:cubicBezTo>
                <a:cubicBezTo>
                  <a:pt x="500" y="538"/>
                  <a:pt x="500" y="545"/>
                  <a:pt x="500" y="545"/>
                </a:cubicBezTo>
                <a:cubicBezTo>
                  <a:pt x="486" y="538"/>
                  <a:pt x="486" y="538"/>
                  <a:pt x="500" y="531"/>
                </a:cubicBezTo>
                <a:cubicBezTo>
                  <a:pt x="500" y="527"/>
                  <a:pt x="500" y="525"/>
                  <a:pt x="501" y="525"/>
                </a:cubicBezTo>
                <a:close/>
                <a:moveTo>
                  <a:pt x="1673" y="525"/>
                </a:moveTo>
                <a:cubicBezTo>
                  <a:pt x="1676" y="525"/>
                  <a:pt x="1673" y="531"/>
                  <a:pt x="1664" y="531"/>
                </a:cubicBezTo>
                <a:cubicBezTo>
                  <a:pt x="1678" y="538"/>
                  <a:pt x="1678" y="545"/>
                  <a:pt x="1664" y="545"/>
                </a:cubicBezTo>
                <a:lnTo>
                  <a:pt x="1657" y="545"/>
                </a:lnTo>
                <a:cubicBezTo>
                  <a:pt x="1657" y="538"/>
                  <a:pt x="1664" y="531"/>
                  <a:pt x="1664" y="531"/>
                </a:cubicBezTo>
                <a:cubicBezTo>
                  <a:pt x="1669" y="527"/>
                  <a:pt x="1672" y="525"/>
                  <a:pt x="1673" y="525"/>
                </a:cubicBezTo>
                <a:close/>
                <a:moveTo>
                  <a:pt x="3764" y="517"/>
                </a:moveTo>
                <a:cubicBezTo>
                  <a:pt x="3771" y="517"/>
                  <a:pt x="3771" y="517"/>
                  <a:pt x="3771" y="531"/>
                </a:cubicBezTo>
                <a:cubicBezTo>
                  <a:pt x="3771" y="538"/>
                  <a:pt x="3764" y="545"/>
                  <a:pt x="3764" y="545"/>
                </a:cubicBezTo>
                <a:cubicBezTo>
                  <a:pt x="3757" y="545"/>
                  <a:pt x="3757" y="545"/>
                  <a:pt x="3757" y="538"/>
                </a:cubicBezTo>
                <a:cubicBezTo>
                  <a:pt x="3757" y="531"/>
                  <a:pt x="3757" y="531"/>
                  <a:pt x="3764" y="517"/>
                </a:cubicBezTo>
                <a:close/>
                <a:moveTo>
                  <a:pt x="1461" y="501"/>
                </a:moveTo>
                <a:cubicBezTo>
                  <a:pt x="1462" y="501"/>
                  <a:pt x="1467" y="504"/>
                  <a:pt x="1477" y="510"/>
                </a:cubicBezTo>
                <a:cubicBezTo>
                  <a:pt x="1483" y="528"/>
                  <a:pt x="1484" y="546"/>
                  <a:pt x="1479" y="546"/>
                </a:cubicBezTo>
                <a:cubicBezTo>
                  <a:pt x="1479" y="546"/>
                  <a:pt x="1478" y="546"/>
                  <a:pt x="1477" y="545"/>
                </a:cubicBezTo>
                <a:cubicBezTo>
                  <a:pt x="1477" y="545"/>
                  <a:pt x="1470" y="531"/>
                  <a:pt x="1470" y="517"/>
                </a:cubicBezTo>
                <a:cubicBezTo>
                  <a:pt x="1462" y="506"/>
                  <a:pt x="1459" y="501"/>
                  <a:pt x="1461" y="501"/>
                </a:cubicBezTo>
                <a:close/>
                <a:moveTo>
                  <a:pt x="1858" y="517"/>
                </a:moveTo>
                <a:cubicBezTo>
                  <a:pt x="1865" y="517"/>
                  <a:pt x="1872" y="545"/>
                  <a:pt x="1865" y="552"/>
                </a:cubicBezTo>
                <a:cubicBezTo>
                  <a:pt x="1865" y="552"/>
                  <a:pt x="1858" y="545"/>
                  <a:pt x="1858" y="538"/>
                </a:cubicBezTo>
                <a:cubicBezTo>
                  <a:pt x="1851" y="517"/>
                  <a:pt x="1851" y="517"/>
                  <a:pt x="1858" y="517"/>
                </a:cubicBezTo>
                <a:close/>
                <a:moveTo>
                  <a:pt x="5157" y="538"/>
                </a:moveTo>
                <a:lnTo>
                  <a:pt x="5157" y="552"/>
                </a:lnTo>
                <a:cubicBezTo>
                  <a:pt x="5150" y="552"/>
                  <a:pt x="5150" y="545"/>
                  <a:pt x="5157" y="538"/>
                </a:cubicBezTo>
                <a:close/>
                <a:moveTo>
                  <a:pt x="1410" y="525"/>
                </a:moveTo>
                <a:cubicBezTo>
                  <a:pt x="1411" y="525"/>
                  <a:pt x="1412" y="527"/>
                  <a:pt x="1414" y="531"/>
                </a:cubicBezTo>
                <a:cubicBezTo>
                  <a:pt x="1414" y="531"/>
                  <a:pt x="1421" y="538"/>
                  <a:pt x="1421" y="545"/>
                </a:cubicBezTo>
                <a:cubicBezTo>
                  <a:pt x="1421" y="550"/>
                  <a:pt x="1421" y="558"/>
                  <a:pt x="1419" y="558"/>
                </a:cubicBezTo>
                <a:cubicBezTo>
                  <a:pt x="1418" y="558"/>
                  <a:pt x="1417" y="556"/>
                  <a:pt x="1414" y="552"/>
                </a:cubicBezTo>
                <a:cubicBezTo>
                  <a:pt x="1407" y="545"/>
                  <a:pt x="1407" y="545"/>
                  <a:pt x="1407" y="538"/>
                </a:cubicBezTo>
                <a:cubicBezTo>
                  <a:pt x="1407" y="533"/>
                  <a:pt x="1407" y="525"/>
                  <a:pt x="1410" y="525"/>
                </a:cubicBezTo>
                <a:close/>
                <a:moveTo>
                  <a:pt x="1734" y="534"/>
                </a:moveTo>
                <a:cubicBezTo>
                  <a:pt x="1734" y="534"/>
                  <a:pt x="1736" y="537"/>
                  <a:pt x="1740" y="545"/>
                </a:cubicBezTo>
                <a:cubicBezTo>
                  <a:pt x="1735" y="550"/>
                  <a:pt x="1734" y="558"/>
                  <a:pt x="1733" y="558"/>
                </a:cubicBezTo>
                <a:cubicBezTo>
                  <a:pt x="1733" y="558"/>
                  <a:pt x="1733" y="556"/>
                  <a:pt x="1733" y="552"/>
                </a:cubicBezTo>
                <a:lnTo>
                  <a:pt x="1733" y="538"/>
                </a:lnTo>
                <a:cubicBezTo>
                  <a:pt x="1733" y="535"/>
                  <a:pt x="1733" y="534"/>
                  <a:pt x="1734" y="534"/>
                </a:cubicBezTo>
                <a:close/>
                <a:moveTo>
                  <a:pt x="4381" y="517"/>
                </a:moveTo>
                <a:cubicBezTo>
                  <a:pt x="4388" y="517"/>
                  <a:pt x="4388" y="531"/>
                  <a:pt x="4388" y="545"/>
                </a:cubicBezTo>
                <a:cubicBezTo>
                  <a:pt x="4395" y="566"/>
                  <a:pt x="4395" y="573"/>
                  <a:pt x="4388" y="573"/>
                </a:cubicBezTo>
                <a:cubicBezTo>
                  <a:pt x="4388" y="573"/>
                  <a:pt x="4381" y="566"/>
                  <a:pt x="4381" y="545"/>
                </a:cubicBezTo>
                <a:lnTo>
                  <a:pt x="4381" y="517"/>
                </a:lnTo>
                <a:close/>
                <a:moveTo>
                  <a:pt x="1091" y="513"/>
                </a:moveTo>
                <a:cubicBezTo>
                  <a:pt x="1097" y="513"/>
                  <a:pt x="1103" y="519"/>
                  <a:pt x="1103" y="531"/>
                </a:cubicBezTo>
                <a:cubicBezTo>
                  <a:pt x="1103" y="538"/>
                  <a:pt x="1096" y="552"/>
                  <a:pt x="1089" y="566"/>
                </a:cubicBezTo>
                <a:cubicBezTo>
                  <a:pt x="1075" y="573"/>
                  <a:pt x="1061" y="580"/>
                  <a:pt x="1061" y="580"/>
                </a:cubicBezTo>
                <a:cubicBezTo>
                  <a:pt x="1047" y="580"/>
                  <a:pt x="1047" y="573"/>
                  <a:pt x="1061" y="566"/>
                </a:cubicBezTo>
                <a:cubicBezTo>
                  <a:pt x="1068" y="552"/>
                  <a:pt x="1075" y="545"/>
                  <a:pt x="1075" y="538"/>
                </a:cubicBezTo>
                <a:cubicBezTo>
                  <a:pt x="1075" y="522"/>
                  <a:pt x="1084" y="513"/>
                  <a:pt x="1091" y="513"/>
                </a:cubicBezTo>
                <a:close/>
                <a:moveTo>
                  <a:pt x="401" y="502"/>
                </a:moveTo>
                <a:cubicBezTo>
                  <a:pt x="407" y="502"/>
                  <a:pt x="408" y="508"/>
                  <a:pt x="407" y="521"/>
                </a:cubicBezTo>
                <a:lnTo>
                  <a:pt x="407" y="521"/>
                </a:lnTo>
                <a:cubicBezTo>
                  <a:pt x="407" y="521"/>
                  <a:pt x="407" y="520"/>
                  <a:pt x="408" y="520"/>
                </a:cubicBezTo>
                <a:cubicBezTo>
                  <a:pt x="410" y="520"/>
                  <a:pt x="413" y="526"/>
                  <a:pt x="416" y="538"/>
                </a:cubicBezTo>
                <a:cubicBezTo>
                  <a:pt x="423" y="566"/>
                  <a:pt x="423" y="580"/>
                  <a:pt x="416" y="580"/>
                </a:cubicBezTo>
                <a:cubicBezTo>
                  <a:pt x="415" y="581"/>
                  <a:pt x="414" y="581"/>
                  <a:pt x="413" y="581"/>
                </a:cubicBezTo>
                <a:cubicBezTo>
                  <a:pt x="407" y="581"/>
                  <a:pt x="403" y="568"/>
                  <a:pt x="403" y="545"/>
                </a:cubicBezTo>
                <a:cubicBezTo>
                  <a:pt x="399" y="556"/>
                  <a:pt x="397" y="563"/>
                  <a:pt x="394" y="563"/>
                </a:cubicBezTo>
                <a:cubicBezTo>
                  <a:pt x="392" y="563"/>
                  <a:pt x="388" y="558"/>
                  <a:pt x="382" y="545"/>
                </a:cubicBezTo>
                <a:cubicBezTo>
                  <a:pt x="375" y="517"/>
                  <a:pt x="375" y="503"/>
                  <a:pt x="396" y="503"/>
                </a:cubicBezTo>
                <a:cubicBezTo>
                  <a:pt x="398" y="502"/>
                  <a:pt x="400" y="502"/>
                  <a:pt x="401" y="502"/>
                </a:cubicBezTo>
                <a:close/>
                <a:moveTo>
                  <a:pt x="354" y="566"/>
                </a:moveTo>
                <a:cubicBezTo>
                  <a:pt x="368" y="580"/>
                  <a:pt x="368" y="587"/>
                  <a:pt x="368" y="587"/>
                </a:cubicBezTo>
                <a:cubicBezTo>
                  <a:pt x="354" y="587"/>
                  <a:pt x="354" y="573"/>
                  <a:pt x="354" y="566"/>
                </a:cubicBezTo>
                <a:close/>
                <a:moveTo>
                  <a:pt x="1946" y="568"/>
                </a:moveTo>
                <a:lnTo>
                  <a:pt x="1946" y="568"/>
                </a:lnTo>
                <a:cubicBezTo>
                  <a:pt x="1948" y="568"/>
                  <a:pt x="1948" y="569"/>
                  <a:pt x="1941" y="573"/>
                </a:cubicBezTo>
                <a:cubicBezTo>
                  <a:pt x="1955" y="580"/>
                  <a:pt x="1955" y="587"/>
                  <a:pt x="1941" y="587"/>
                </a:cubicBezTo>
                <a:lnTo>
                  <a:pt x="1934" y="587"/>
                </a:lnTo>
                <a:cubicBezTo>
                  <a:pt x="1934" y="580"/>
                  <a:pt x="1941" y="573"/>
                  <a:pt x="1941" y="573"/>
                </a:cubicBezTo>
                <a:cubicBezTo>
                  <a:pt x="1941" y="569"/>
                  <a:pt x="1945" y="568"/>
                  <a:pt x="1946" y="568"/>
                </a:cubicBezTo>
                <a:close/>
                <a:moveTo>
                  <a:pt x="5036" y="570"/>
                </a:moveTo>
                <a:cubicBezTo>
                  <a:pt x="5040" y="570"/>
                  <a:pt x="5046" y="573"/>
                  <a:pt x="5046" y="573"/>
                </a:cubicBezTo>
                <a:lnTo>
                  <a:pt x="5032" y="587"/>
                </a:lnTo>
                <a:cubicBezTo>
                  <a:pt x="5025" y="580"/>
                  <a:pt x="5025" y="580"/>
                  <a:pt x="5032" y="573"/>
                </a:cubicBezTo>
                <a:cubicBezTo>
                  <a:pt x="5032" y="570"/>
                  <a:pt x="5034" y="570"/>
                  <a:pt x="5036" y="570"/>
                </a:cubicBezTo>
                <a:close/>
                <a:moveTo>
                  <a:pt x="5147" y="579"/>
                </a:moveTo>
                <a:cubicBezTo>
                  <a:pt x="5148" y="579"/>
                  <a:pt x="5150" y="583"/>
                  <a:pt x="5150" y="587"/>
                </a:cubicBezTo>
                <a:cubicBezTo>
                  <a:pt x="5147" y="581"/>
                  <a:pt x="5147" y="579"/>
                  <a:pt x="5147" y="579"/>
                </a:cubicBezTo>
                <a:close/>
                <a:moveTo>
                  <a:pt x="331" y="549"/>
                </a:moveTo>
                <a:cubicBezTo>
                  <a:pt x="336" y="549"/>
                  <a:pt x="340" y="558"/>
                  <a:pt x="340" y="580"/>
                </a:cubicBezTo>
                <a:cubicBezTo>
                  <a:pt x="340" y="600"/>
                  <a:pt x="340" y="600"/>
                  <a:pt x="333" y="600"/>
                </a:cubicBezTo>
                <a:lnTo>
                  <a:pt x="326" y="600"/>
                </a:lnTo>
                <a:cubicBezTo>
                  <a:pt x="326" y="600"/>
                  <a:pt x="326" y="587"/>
                  <a:pt x="333" y="580"/>
                </a:cubicBezTo>
                <a:cubicBezTo>
                  <a:pt x="340" y="573"/>
                  <a:pt x="340" y="566"/>
                  <a:pt x="333" y="566"/>
                </a:cubicBezTo>
                <a:cubicBezTo>
                  <a:pt x="326" y="566"/>
                  <a:pt x="326" y="566"/>
                  <a:pt x="326" y="552"/>
                </a:cubicBezTo>
                <a:cubicBezTo>
                  <a:pt x="328" y="550"/>
                  <a:pt x="330" y="549"/>
                  <a:pt x="331" y="549"/>
                </a:cubicBezTo>
                <a:close/>
                <a:moveTo>
                  <a:pt x="1200" y="587"/>
                </a:moveTo>
                <a:lnTo>
                  <a:pt x="1200" y="607"/>
                </a:lnTo>
                <a:cubicBezTo>
                  <a:pt x="1193" y="607"/>
                  <a:pt x="1193" y="600"/>
                  <a:pt x="1200" y="587"/>
                </a:cubicBezTo>
                <a:close/>
                <a:moveTo>
                  <a:pt x="3078" y="600"/>
                </a:moveTo>
                <a:cubicBezTo>
                  <a:pt x="3085" y="600"/>
                  <a:pt x="3099" y="600"/>
                  <a:pt x="3099" y="607"/>
                </a:cubicBezTo>
                <a:cubicBezTo>
                  <a:pt x="3099" y="607"/>
                  <a:pt x="3092" y="610"/>
                  <a:pt x="3086" y="610"/>
                </a:cubicBezTo>
                <a:cubicBezTo>
                  <a:pt x="3083" y="610"/>
                  <a:pt x="3080" y="610"/>
                  <a:pt x="3078" y="607"/>
                </a:cubicBezTo>
                <a:cubicBezTo>
                  <a:pt x="3071" y="607"/>
                  <a:pt x="3078" y="600"/>
                  <a:pt x="3078" y="600"/>
                </a:cubicBezTo>
                <a:close/>
                <a:moveTo>
                  <a:pt x="1871" y="589"/>
                </a:moveTo>
                <a:cubicBezTo>
                  <a:pt x="1870" y="594"/>
                  <a:pt x="1868" y="602"/>
                  <a:pt x="1865" y="614"/>
                </a:cubicBezTo>
                <a:cubicBezTo>
                  <a:pt x="1865" y="608"/>
                  <a:pt x="1865" y="601"/>
                  <a:pt x="1871" y="589"/>
                </a:cubicBezTo>
                <a:close/>
                <a:moveTo>
                  <a:pt x="5150" y="587"/>
                </a:moveTo>
                <a:cubicBezTo>
                  <a:pt x="5157" y="587"/>
                  <a:pt x="5157" y="587"/>
                  <a:pt x="5164" y="600"/>
                </a:cubicBezTo>
                <a:cubicBezTo>
                  <a:pt x="5185" y="621"/>
                  <a:pt x="5185" y="621"/>
                  <a:pt x="5171" y="621"/>
                </a:cubicBezTo>
                <a:cubicBezTo>
                  <a:pt x="5164" y="621"/>
                  <a:pt x="5150" y="600"/>
                  <a:pt x="5150" y="587"/>
                </a:cubicBezTo>
                <a:lnTo>
                  <a:pt x="5150" y="587"/>
                </a:lnTo>
                <a:cubicBezTo>
                  <a:pt x="5152" y="591"/>
                  <a:pt x="5154" y="593"/>
                  <a:pt x="5155" y="593"/>
                </a:cubicBezTo>
                <a:cubicBezTo>
                  <a:pt x="5156" y="593"/>
                  <a:pt x="5155" y="587"/>
                  <a:pt x="5150" y="587"/>
                </a:cubicBezTo>
                <a:close/>
                <a:moveTo>
                  <a:pt x="5240" y="587"/>
                </a:moveTo>
                <a:cubicBezTo>
                  <a:pt x="5245" y="587"/>
                  <a:pt x="5250" y="596"/>
                  <a:pt x="5254" y="614"/>
                </a:cubicBezTo>
                <a:cubicBezTo>
                  <a:pt x="5254" y="621"/>
                  <a:pt x="5254" y="621"/>
                  <a:pt x="5247" y="621"/>
                </a:cubicBezTo>
                <a:cubicBezTo>
                  <a:pt x="5233" y="621"/>
                  <a:pt x="5233" y="614"/>
                  <a:pt x="5233" y="607"/>
                </a:cubicBezTo>
                <a:cubicBezTo>
                  <a:pt x="5233" y="594"/>
                  <a:pt x="5236" y="587"/>
                  <a:pt x="5240" y="587"/>
                </a:cubicBezTo>
                <a:close/>
                <a:moveTo>
                  <a:pt x="3654" y="604"/>
                </a:moveTo>
                <a:cubicBezTo>
                  <a:pt x="3656" y="604"/>
                  <a:pt x="3660" y="609"/>
                  <a:pt x="3660" y="614"/>
                </a:cubicBezTo>
                <a:cubicBezTo>
                  <a:pt x="3669" y="619"/>
                  <a:pt x="3672" y="630"/>
                  <a:pt x="3669" y="630"/>
                </a:cubicBezTo>
                <a:cubicBezTo>
                  <a:pt x="3667" y="630"/>
                  <a:pt x="3664" y="628"/>
                  <a:pt x="3660" y="621"/>
                </a:cubicBezTo>
                <a:cubicBezTo>
                  <a:pt x="3653" y="614"/>
                  <a:pt x="3653" y="607"/>
                  <a:pt x="3653" y="607"/>
                </a:cubicBezTo>
                <a:cubicBezTo>
                  <a:pt x="3653" y="605"/>
                  <a:pt x="3654" y="604"/>
                  <a:pt x="3654" y="604"/>
                </a:cubicBezTo>
                <a:close/>
                <a:moveTo>
                  <a:pt x="181" y="614"/>
                </a:moveTo>
                <a:cubicBezTo>
                  <a:pt x="181" y="621"/>
                  <a:pt x="195" y="621"/>
                  <a:pt x="181" y="635"/>
                </a:cubicBezTo>
                <a:cubicBezTo>
                  <a:pt x="181" y="635"/>
                  <a:pt x="174" y="635"/>
                  <a:pt x="174" y="621"/>
                </a:cubicBezTo>
                <a:cubicBezTo>
                  <a:pt x="174" y="614"/>
                  <a:pt x="174" y="614"/>
                  <a:pt x="181" y="614"/>
                </a:cubicBezTo>
                <a:close/>
                <a:moveTo>
                  <a:pt x="268" y="584"/>
                </a:moveTo>
                <a:cubicBezTo>
                  <a:pt x="271" y="584"/>
                  <a:pt x="271" y="593"/>
                  <a:pt x="271" y="614"/>
                </a:cubicBezTo>
                <a:cubicBezTo>
                  <a:pt x="271" y="621"/>
                  <a:pt x="264" y="635"/>
                  <a:pt x="264" y="635"/>
                </a:cubicBezTo>
                <a:cubicBezTo>
                  <a:pt x="257" y="635"/>
                  <a:pt x="257" y="607"/>
                  <a:pt x="264" y="587"/>
                </a:cubicBezTo>
                <a:cubicBezTo>
                  <a:pt x="266" y="585"/>
                  <a:pt x="267" y="584"/>
                  <a:pt x="268" y="584"/>
                </a:cubicBezTo>
                <a:close/>
                <a:moveTo>
                  <a:pt x="5047" y="610"/>
                </a:moveTo>
                <a:cubicBezTo>
                  <a:pt x="5047" y="610"/>
                  <a:pt x="5049" y="613"/>
                  <a:pt x="5053" y="621"/>
                </a:cubicBezTo>
                <a:lnTo>
                  <a:pt x="5046" y="635"/>
                </a:lnTo>
                <a:lnTo>
                  <a:pt x="5046" y="614"/>
                </a:lnTo>
                <a:cubicBezTo>
                  <a:pt x="5046" y="611"/>
                  <a:pt x="5046" y="610"/>
                  <a:pt x="5047" y="610"/>
                </a:cubicBezTo>
                <a:close/>
                <a:moveTo>
                  <a:pt x="1040" y="617"/>
                </a:moveTo>
                <a:cubicBezTo>
                  <a:pt x="1041" y="617"/>
                  <a:pt x="1043" y="622"/>
                  <a:pt x="1047" y="635"/>
                </a:cubicBezTo>
                <a:cubicBezTo>
                  <a:pt x="1040" y="635"/>
                  <a:pt x="1040" y="642"/>
                  <a:pt x="1040" y="642"/>
                </a:cubicBezTo>
                <a:lnTo>
                  <a:pt x="1040" y="621"/>
                </a:lnTo>
                <a:cubicBezTo>
                  <a:pt x="1040" y="619"/>
                  <a:pt x="1040" y="617"/>
                  <a:pt x="1040" y="617"/>
                </a:cubicBezTo>
                <a:close/>
                <a:moveTo>
                  <a:pt x="548" y="635"/>
                </a:moveTo>
                <a:cubicBezTo>
                  <a:pt x="548" y="642"/>
                  <a:pt x="548" y="642"/>
                  <a:pt x="541" y="649"/>
                </a:cubicBezTo>
                <a:cubicBezTo>
                  <a:pt x="534" y="642"/>
                  <a:pt x="534" y="635"/>
                  <a:pt x="541" y="635"/>
                </a:cubicBezTo>
                <a:close/>
                <a:moveTo>
                  <a:pt x="1269" y="642"/>
                </a:moveTo>
                <a:cubicBezTo>
                  <a:pt x="1269" y="642"/>
                  <a:pt x="1269" y="649"/>
                  <a:pt x="1262" y="649"/>
                </a:cubicBezTo>
                <a:cubicBezTo>
                  <a:pt x="1262" y="651"/>
                  <a:pt x="1260" y="652"/>
                  <a:pt x="1258" y="652"/>
                </a:cubicBezTo>
                <a:cubicBezTo>
                  <a:pt x="1254" y="652"/>
                  <a:pt x="1248" y="649"/>
                  <a:pt x="1248" y="649"/>
                </a:cubicBezTo>
                <a:cubicBezTo>
                  <a:pt x="1262" y="649"/>
                  <a:pt x="1262" y="642"/>
                  <a:pt x="1269" y="642"/>
                </a:cubicBezTo>
                <a:close/>
                <a:moveTo>
                  <a:pt x="960" y="606"/>
                </a:moveTo>
                <a:cubicBezTo>
                  <a:pt x="962" y="606"/>
                  <a:pt x="964" y="611"/>
                  <a:pt x="964" y="621"/>
                </a:cubicBezTo>
                <a:cubicBezTo>
                  <a:pt x="964" y="628"/>
                  <a:pt x="964" y="642"/>
                  <a:pt x="957" y="642"/>
                </a:cubicBezTo>
                <a:lnTo>
                  <a:pt x="936" y="656"/>
                </a:lnTo>
                <a:cubicBezTo>
                  <a:pt x="933" y="659"/>
                  <a:pt x="931" y="661"/>
                  <a:pt x="930" y="661"/>
                </a:cubicBezTo>
                <a:cubicBezTo>
                  <a:pt x="929" y="661"/>
                  <a:pt x="929" y="659"/>
                  <a:pt x="929" y="656"/>
                </a:cubicBezTo>
                <a:cubicBezTo>
                  <a:pt x="929" y="649"/>
                  <a:pt x="936" y="642"/>
                  <a:pt x="936" y="642"/>
                </a:cubicBezTo>
                <a:cubicBezTo>
                  <a:pt x="936" y="642"/>
                  <a:pt x="950" y="635"/>
                  <a:pt x="950" y="621"/>
                </a:cubicBezTo>
                <a:cubicBezTo>
                  <a:pt x="954" y="611"/>
                  <a:pt x="957" y="606"/>
                  <a:pt x="960" y="606"/>
                </a:cubicBezTo>
                <a:close/>
                <a:moveTo>
                  <a:pt x="999" y="649"/>
                </a:moveTo>
                <a:cubicBezTo>
                  <a:pt x="999" y="649"/>
                  <a:pt x="1002" y="653"/>
                  <a:pt x="1002" y="660"/>
                </a:cubicBezTo>
                <a:lnTo>
                  <a:pt x="1002" y="660"/>
                </a:lnTo>
                <a:cubicBezTo>
                  <a:pt x="1001" y="659"/>
                  <a:pt x="1001" y="659"/>
                  <a:pt x="1001" y="659"/>
                </a:cubicBezTo>
                <a:lnTo>
                  <a:pt x="1001" y="659"/>
                </a:lnTo>
                <a:cubicBezTo>
                  <a:pt x="1000" y="659"/>
                  <a:pt x="999" y="663"/>
                  <a:pt x="999" y="670"/>
                </a:cubicBezTo>
                <a:cubicBezTo>
                  <a:pt x="999" y="670"/>
                  <a:pt x="992" y="670"/>
                  <a:pt x="992" y="656"/>
                </a:cubicBezTo>
                <a:cubicBezTo>
                  <a:pt x="992" y="649"/>
                  <a:pt x="992" y="649"/>
                  <a:pt x="999" y="649"/>
                </a:cubicBezTo>
                <a:close/>
                <a:moveTo>
                  <a:pt x="4623" y="656"/>
                </a:moveTo>
                <a:cubicBezTo>
                  <a:pt x="4623" y="656"/>
                  <a:pt x="4630" y="656"/>
                  <a:pt x="4630" y="670"/>
                </a:cubicBezTo>
                <a:cubicBezTo>
                  <a:pt x="4637" y="677"/>
                  <a:pt x="4630" y="677"/>
                  <a:pt x="4630" y="677"/>
                </a:cubicBezTo>
                <a:cubicBezTo>
                  <a:pt x="4630" y="677"/>
                  <a:pt x="4623" y="677"/>
                  <a:pt x="4623" y="670"/>
                </a:cubicBezTo>
                <a:lnTo>
                  <a:pt x="4623" y="656"/>
                </a:lnTo>
                <a:close/>
                <a:moveTo>
                  <a:pt x="1317" y="656"/>
                </a:moveTo>
                <a:cubicBezTo>
                  <a:pt x="1317" y="656"/>
                  <a:pt x="1331" y="656"/>
                  <a:pt x="1331" y="670"/>
                </a:cubicBezTo>
                <a:cubicBezTo>
                  <a:pt x="1331" y="677"/>
                  <a:pt x="1331" y="684"/>
                  <a:pt x="1317" y="684"/>
                </a:cubicBezTo>
                <a:cubicBezTo>
                  <a:pt x="1310" y="670"/>
                  <a:pt x="1310" y="656"/>
                  <a:pt x="1317" y="656"/>
                </a:cubicBezTo>
                <a:close/>
                <a:moveTo>
                  <a:pt x="1854" y="653"/>
                </a:moveTo>
                <a:cubicBezTo>
                  <a:pt x="1855" y="653"/>
                  <a:pt x="1856" y="654"/>
                  <a:pt x="1858" y="656"/>
                </a:cubicBezTo>
                <a:cubicBezTo>
                  <a:pt x="1865" y="656"/>
                  <a:pt x="1865" y="670"/>
                  <a:pt x="1865" y="677"/>
                </a:cubicBezTo>
                <a:cubicBezTo>
                  <a:pt x="1865" y="677"/>
                  <a:pt x="1865" y="684"/>
                  <a:pt x="1858" y="684"/>
                </a:cubicBezTo>
                <a:cubicBezTo>
                  <a:pt x="1851" y="684"/>
                  <a:pt x="1851" y="677"/>
                  <a:pt x="1851" y="670"/>
                </a:cubicBezTo>
                <a:cubicBezTo>
                  <a:pt x="1851" y="660"/>
                  <a:pt x="1851" y="653"/>
                  <a:pt x="1854" y="653"/>
                </a:cubicBezTo>
                <a:close/>
                <a:moveTo>
                  <a:pt x="4076" y="656"/>
                </a:moveTo>
                <a:cubicBezTo>
                  <a:pt x="4083" y="656"/>
                  <a:pt x="4083" y="670"/>
                  <a:pt x="4076" y="684"/>
                </a:cubicBezTo>
                <a:cubicBezTo>
                  <a:pt x="4069" y="677"/>
                  <a:pt x="4076" y="670"/>
                  <a:pt x="4076" y="656"/>
                </a:cubicBezTo>
                <a:close/>
                <a:moveTo>
                  <a:pt x="5146" y="658"/>
                </a:moveTo>
                <a:cubicBezTo>
                  <a:pt x="5149" y="658"/>
                  <a:pt x="5150" y="664"/>
                  <a:pt x="5150" y="677"/>
                </a:cubicBezTo>
                <a:cubicBezTo>
                  <a:pt x="5150" y="682"/>
                  <a:pt x="5150" y="686"/>
                  <a:pt x="5148" y="686"/>
                </a:cubicBezTo>
                <a:cubicBezTo>
                  <a:pt x="5147" y="686"/>
                  <a:pt x="5145" y="686"/>
                  <a:pt x="5143" y="684"/>
                </a:cubicBezTo>
                <a:cubicBezTo>
                  <a:pt x="5147" y="675"/>
                  <a:pt x="5146" y="672"/>
                  <a:pt x="5142" y="672"/>
                </a:cubicBezTo>
                <a:cubicBezTo>
                  <a:pt x="5140" y="672"/>
                  <a:pt x="5135" y="674"/>
                  <a:pt x="5129" y="677"/>
                </a:cubicBezTo>
                <a:cubicBezTo>
                  <a:pt x="5137" y="666"/>
                  <a:pt x="5142" y="658"/>
                  <a:pt x="5146" y="658"/>
                </a:cubicBezTo>
                <a:close/>
                <a:moveTo>
                  <a:pt x="647" y="664"/>
                </a:moveTo>
                <a:cubicBezTo>
                  <a:pt x="648" y="664"/>
                  <a:pt x="650" y="670"/>
                  <a:pt x="645" y="670"/>
                </a:cubicBezTo>
                <a:cubicBezTo>
                  <a:pt x="652" y="677"/>
                  <a:pt x="652" y="677"/>
                  <a:pt x="645" y="684"/>
                </a:cubicBezTo>
                <a:cubicBezTo>
                  <a:pt x="645" y="686"/>
                  <a:pt x="644" y="687"/>
                  <a:pt x="643" y="687"/>
                </a:cubicBezTo>
                <a:cubicBezTo>
                  <a:pt x="641" y="687"/>
                  <a:pt x="638" y="684"/>
                  <a:pt x="638" y="684"/>
                </a:cubicBezTo>
                <a:cubicBezTo>
                  <a:pt x="638" y="684"/>
                  <a:pt x="638" y="670"/>
                  <a:pt x="645" y="670"/>
                </a:cubicBezTo>
                <a:cubicBezTo>
                  <a:pt x="645" y="665"/>
                  <a:pt x="646" y="664"/>
                  <a:pt x="647" y="664"/>
                </a:cubicBezTo>
                <a:close/>
                <a:moveTo>
                  <a:pt x="275" y="625"/>
                </a:moveTo>
                <a:cubicBezTo>
                  <a:pt x="276" y="625"/>
                  <a:pt x="278" y="629"/>
                  <a:pt x="278" y="635"/>
                </a:cubicBezTo>
                <a:lnTo>
                  <a:pt x="278" y="649"/>
                </a:lnTo>
                <a:lnTo>
                  <a:pt x="278" y="670"/>
                </a:lnTo>
                <a:lnTo>
                  <a:pt x="278" y="691"/>
                </a:lnTo>
                <a:cubicBezTo>
                  <a:pt x="277" y="693"/>
                  <a:pt x="276" y="694"/>
                  <a:pt x="275" y="694"/>
                </a:cubicBezTo>
                <a:cubicBezTo>
                  <a:pt x="271" y="694"/>
                  <a:pt x="271" y="665"/>
                  <a:pt x="271" y="642"/>
                </a:cubicBezTo>
                <a:cubicBezTo>
                  <a:pt x="271" y="631"/>
                  <a:pt x="273" y="625"/>
                  <a:pt x="275" y="625"/>
                </a:cubicBezTo>
                <a:close/>
                <a:moveTo>
                  <a:pt x="604" y="670"/>
                </a:moveTo>
                <a:lnTo>
                  <a:pt x="604" y="684"/>
                </a:lnTo>
                <a:cubicBezTo>
                  <a:pt x="604" y="691"/>
                  <a:pt x="604" y="704"/>
                  <a:pt x="590" y="704"/>
                </a:cubicBezTo>
                <a:cubicBezTo>
                  <a:pt x="590" y="704"/>
                  <a:pt x="583" y="691"/>
                  <a:pt x="590" y="684"/>
                </a:cubicBezTo>
                <a:cubicBezTo>
                  <a:pt x="590" y="677"/>
                  <a:pt x="590" y="670"/>
                  <a:pt x="604" y="670"/>
                </a:cubicBezTo>
                <a:close/>
                <a:moveTo>
                  <a:pt x="2939" y="684"/>
                </a:moveTo>
                <a:lnTo>
                  <a:pt x="2939" y="704"/>
                </a:lnTo>
                <a:cubicBezTo>
                  <a:pt x="2932" y="691"/>
                  <a:pt x="2932" y="684"/>
                  <a:pt x="2939" y="684"/>
                </a:cubicBezTo>
                <a:close/>
                <a:moveTo>
                  <a:pt x="833" y="656"/>
                </a:moveTo>
                <a:cubicBezTo>
                  <a:pt x="838" y="656"/>
                  <a:pt x="837" y="668"/>
                  <a:pt x="825" y="691"/>
                </a:cubicBezTo>
                <a:cubicBezTo>
                  <a:pt x="820" y="701"/>
                  <a:pt x="819" y="707"/>
                  <a:pt x="819" y="707"/>
                </a:cubicBezTo>
                <a:cubicBezTo>
                  <a:pt x="818" y="707"/>
                  <a:pt x="818" y="706"/>
                  <a:pt x="818" y="704"/>
                </a:cubicBezTo>
                <a:cubicBezTo>
                  <a:pt x="818" y="697"/>
                  <a:pt x="817" y="694"/>
                  <a:pt x="815" y="694"/>
                </a:cubicBezTo>
                <a:cubicBezTo>
                  <a:pt x="813" y="694"/>
                  <a:pt x="811" y="697"/>
                  <a:pt x="811" y="704"/>
                </a:cubicBezTo>
                <a:cubicBezTo>
                  <a:pt x="808" y="706"/>
                  <a:pt x="805" y="707"/>
                  <a:pt x="804" y="707"/>
                </a:cubicBezTo>
                <a:cubicBezTo>
                  <a:pt x="798" y="707"/>
                  <a:pt x="801" y="699"/>
                  <a:pt x="811" y="684"/>
                </a:cubicBezTo>
                <a:cubicBezTo>
                  <a:pt x="821" y="665"/>
                  <a:pt x="829" y="656"/>
                  <a:pt x="833" y="656"/>
                </a:cubicBezTo>
                <a:close/>
                <a:moveTo>
                  <a:pt x="5150" y="704"/>
                </a:moveTo>
                <a:cubicBezTo>
                  <a:pt x="5157" y="704"/>
                  <a:pt x="5157" y="711"/>
                  <a:pt x="5157" y="711"/>
                </a:cubicBezTo>
                <a:cubicBezTo>
                  <a:pt x="5157" y="711"/>
                  <a:pt x="5157" y="718"/>
                  <a:pt x="5150" y="718"/>
                </a:cubicBezTo>
                <a:cubicBezTo>
                  <a:pt x="5150" y="718"/>
                  <a:pt x="5143" y="718"/>
                  <a:pt x="5143" y="711"/>
                </a:cubicBezTo>
                <a:cubicBezTo>
                  <a:pt x="5143" y="704"/>
                  <a:pt x="5143" y="704"/>
                  <a:pt x="5150" y="704"/>
                </a:cubicBezTo>
                <a:close/>
                <a:moveTo>
                  <a:pt x="1158" y="718"/>
                </a:moveTo>
                <a:cubicBezTo>
                  <a:pt x="1158" y="718"/>
                  <a:pt x="1152" y="721"/>
                  <a:pt x="1148" y="721"/>
                </a:cubicBezTo>
                <a:cubicBezTo>
                  <a:pt x="1146" y="721"/>
                  <a:pt x="1144" y="721"/>
                  <a:pt x="1144" y="718"/>
                </a:cubicBezTo>
                <a:close/>
                <a:moveTo>
                  <a:pt x="430" y="711"/>
                </a:moveTo>
                <a:cubicBezTo>
                  <a:pt x="430" y="718"/>
                  <a:pt x="416" y="725"/>
                  <a:pt x="416" y="725"/>
                </a:cubicBezTo>
                <a:cubicBezTo>
                  <a:pt x="416" y="718"/>
                  <a:pt x="430" y="711"/>
                  <a:pt x="430" y="711"/>
                </a:cubicBezTo>
                <a:close/>
                <a:moveTo>
                  <a:pt x="5164" y="725"/>
                </a:moveTo>
                <a:cubicBezTo>
                  <a:pt x="5164" y="725"/>
                  <a:pt x="5164" y="739"/>
                  <a:pt x="5157" y="739"/>
                </a:cubicBezTo>
                <a:cubicBezTo>
                  <a:pt x="5157" y="741"/>
                  <a:pt x="5156" y="742"/>
                  <a:pt x="5155" y="742"/>
                </a:cubicBezTo>
                <a:cubicBezTo>
                  <a:pt x="5153" y="742"/>
                  <a:pt x="5150" y="739"/>
                  <a:pt x="5150" y="739"/>
                </a:cubicBezTo>
                <a:cubicBezTo>
                  <a:pt x="5157" y="725"/>
                  <a:pt x="5157" y="725"/>
                  <a:pt x="5164" y="725"/>
                </a:cubicBezTo>
                <a:close/>
                <a:moveTo>
                  <a:pt x="202" y="725"/>
                </a:moveTo>
                <a:cubicBezTo>
                  <a:pt x="202" y="725"/>
                  <a:pt x="208" y="725"/>
                  <a:pt x="208" y="739"/>
                </a:cubicBezTo>
                <a:lnTo>
                  <a:pt x="208" y="746"/>
                </a:lnTo>
                <a:cubicBezTo>
                  <a:pt x="208" y="746"/>
                  <a:pt x="202" y="746"/>
                  <a:pt x="202" y="739"/>
                </a:cubicBezTo>
                <a:lnTo>
                  <a:pt x="202" y="725"/>
                </a:lnTo>
                <a:close/>
                <a:moveTo>
                  <a:pt x="2967" y="746"/>
                </a:moveTo>
                <a:cubicBezTo>
                  <a:pt x="2974" y="746"/>
                  <a:pt x="2974" y="753"/>
                  <a:pt x="2967" y="760"/>
                </a:cubicBezTo>
                <a:cubicBezTo>
                  <a:pt x="2967" y="760"/>
                  <a:pt x="2960" y="760"/>
                  <a:pt x="2960" y="753"/>
                </a:cubicBezTo>
                <a:cubicBezTo>
                  <a:pt x="2960" y="746"/>
                  <a:pt x="2960" y="746"/>
                  <a:pt x="2967" y="746"/>
                </a:cubicBezTo>
                <a:close/>
                <a:moveTo>
                  <a:pt x="2972" y="757"/>
                </a:moveTo>
                <a:cubicBezTo>
                  <a:pt x="2973" y="757"/>
                  <a:pt x="2972" y="760"/>
                  <a:pt x="2967" y="760"/>
                </a:cubicBezTo>
                <a:cubicBezTo>
                  <a:pt x="2969" y="758"/>
                  <a:pt x="2971" y="757"/>
                  <a:pt x="2972" y="757"/>
                </a:cubicBezTo>
                <a:close/>
                <a:moveTo>
                  <a:pt x="4048" y="746"/>
                </a:moveTo>
                <a:cubicBezTo>
                  <a:pt x="4048" y="753"/>
                  <a:pt x="4041" y="760"/>
                  <a:pt x="4041" y="760"/>
                </a:cubicBezTo>
                <a:cubicBezTo>
                  <a:pt x="4034" y="753"/>
                  <a:pt x="4034" y="753"/>
                  <a:pt x="4041" y="746"/>
                </a:cubicBezTo>
                <a:close/>
                <a:moveTo>
                  <a:pt x="1042" y="733"/>
                </a:moveTo>
                <a:cubicBezTo>
                  <a:pt x="1044" y="733"/>
                  <a:pt x="1047" y="741"/>
                  <a:pt x="1047" y="746"/>
                </a:cubicBezTo>
                <a:cubicBezTo>
                  <a:pt x="1060" y="763"/>
                  <a:pt x="1065" y="772"/>
                  <a:pt x="1062" y="772"/>
                </a:cubicBezTo>
                <a:cubicBezTo>
                  <a:pt x="1060" y="772"/>
                  <a:pt x="1055" y="768"/>
                  <a:pt x="1047" y="760"/>
                </a:cubicBezTo>
                <a:cubicBezTo>
                  <a:pt x="1040" y="753"/>
                  <a:pt x="1040" y="746"/>
                  <a:pt x="1040" y="739"/>
                </a:cubicBezTo>
                <a:cubicBezTo>
                  <a:pt x="1040" y="735"/>
                  <a:pt x="1041" y="733"/>
                  <a:pt x="1042" y="733"/>
                </a:cubicBezTo>
                <a:close/>
                <a:moveTo>
                  <a:pt x="181" y="746"/>
                </a:moveTo>
                <a:cubicBezTo>
                  <a:pt x="181" y="746"/>
                  <a:pt x="195" y="753"/>
                  <a:pt x="195" y="760"/>
                </a:cubicBezTo>
                <a:cubicBezTo>
                  <a:pt x="195" y="774"/>
                  <a:pt x="195" y="774"/>
                  <a:pt x="181" y="774"/>
                </a:cubicBezTo>
                <a:cubicBezTo>
                  <a:pt x="181" y="774"/>
                  <a:pt x="174" y="760"/>
                  <a:pt x="174" y="753"/>
                </a:cubicBezTo>
                <a:cubicBezTo>
                  <a:pt x="174" y="746"/>
                  <a:pt x="181" y="746"/>
                  <a:pt x="181" y="746"/>
                </a:cubicBezTo>
                <a:close/>
                <a:moveTo>
                  <a:pt x="1310" y="760"/>
                </a:moveTo>
                <a:cubicBezTo>
                  <a:pt x="1310" y="760"/>
                  <a:pt x="1317" y="760"/>
                  <a:pt x="1317" y="774"/>
                </a:cubicBezTo>
                <a:lnTo>
                  <a:pt x="1317" y="781"/>
                </a:lnTo>
                <a:cubicBezTo>
                  <a:pt x="1317" y="781"/>
                  <a:pt x="1310" y="781"/>
                  <a:pt x="1310" y="774"/>
                </a:cubicBezTo>
                <a:lnTo>
                  <a:pt x="1310" y="760"/>
                </a:lnTo>
                <a:close/>
                <a:moveTo>
                  <a:pt x="638" y="711"/>
                </a:moveTo>
                <a:cubicBezTo>
                  <a:pt x="645" y="711"/>
                  <a:pt x="645" y="718"/>
                  <a:pt x="645" y="725"/>
                </a:cubicBezTo>
                <a:cubicBezTo>
                  <a:pt x="645" y="739"/>
                  <a:pt x="645" y="746"/>
                  <a:pt x="638" y="746"/>
                </a:cubicBezTo>
                <a:lnTo>
                  <a:pt x="624" y="739"/>
                </a:lnTo>
                <a:lnTo>
                  <a:pt x="624" y="753"/>
                </a:lnTo>
                <a:cubicBezTo>
                  <a:pt x="632" y="772"/>
                  <a:pt x="631" y="783"/>
                  <a:pt x="628" y="783"/>
                </a:cubicBezTo>
                <a:cubicBezTo>
                  <a:pt x="625" y="783"/>
                  <a:pt x="621" y="775"/>
                  <a:pt x="617" y="760"/>
                </a:cubicBezTo>
                <a:cubicBezTo>
                  <a:pt x="610" y="725"/>
                  <a:pt x="617" y="711"/>
                  <a:pt x="638" y="711"/>
                </a:cubicBezTo>
                <a:close/>
                <a:moveTo>
                  <a:pt x="569" y="735"/>
                </a:moveTo>
                <a:cubicBezTo>
                  <a:pt x="578" y="735"/>
                  <a:pt x="583" y="742"/>
                  <a:pt x="583" y="746"/>
                </a:cubicBezTo>
                <a:cubicBezTo>
                  <a:pt x="583" y="753"/>
                  <a:pt x="583" y="753"/>
                  <a:pt x="576" y="753"/>
                </a:cubicBezTo>
                <a:cubicBezTo>
                  <a:pt x="583" y="753"/>
                  <a:pt x="583" y="760"/>
                  <a:pt x="583" y="774"/>
                </a:cubicBezTo>
                <a:cubicBezTo>
                  <a:pt x="583" y="781"/>
                  <a:pt x="583" y="788"/>
                  <a:pt x="576" y="788"/>
                </a:cubicBezTo>
                <a:cubicBezTo>
                  <a:pt x="576" y="788"/>
                  <a:pt x="569" y="781"/>
                  <a:pt x="569" y="774"/>
                </a:cubicBezTo>
                <a:cubicBezTo>
                  <a:pt x="569" y="760"/>
                  <a:pt x="555" y="753"/>
                  <a:pt x="548" y="753"/>
                </a:cubicBezTo>
                <a:cubicBezTo>
                  <a:pt x="541" y="753"/>
                  <a:pt x="541" y="753"/>
                  <a:pt x="548" y="746"/>
                </a:cubicBezTo>
                <a:cubicBezTo>
                  <a:pt x="556" y="738"/>
                  <a:pt x="563" y="735"/>
                  <a:pt x="569" y="735"/>
                </a:cubicBezTo>
                <a:close/>
                <a:moveTo>
                  <a:pt x="934" y="768"/>
                </a:moveTo>
                <a:cubicBezTo>
                  <a:pt x="936" y="768"/>
                  <a:pt x="936" y="776"/>
                  <a:pt x="936" y="781"/>
                </a:cubicBezTo>
                <a:cubicBezTo>
                  <a:pt x="936" y="788"/>
                  <a:pt x="936" y="788"/>
                  <a:pt x="929" y="788"/>
                </a:cubicBezTo>
                <a:cubicBezTo>
                  <a:pt x="929" y="788"/>
                  <a:pt x="922" y="788"/>
                  <a:pt x="922" y="781"/>
                </a:cubicBezTo>
                <a:cubicBezTo>
                  <a:pt x="922" y="774"/>
                  <a:pt x="922" y="774"/>
                  <a:pt x="929" y="774"/>
                </a:cubicBezTo>
                <a:cubicBezTo>
                  <a:pt x="931" y="769"/>
                  <a:pt x="933" y="768"/>
                  <a:pt x="934" y="768"/>
                </a:cubicBezTo>
                <a:close/>
                <a:moveTo>
                  <a:pt x="881" y="774"/>
                </a:moveTo>
                <a:cubicBezTo>
                  <a:pt x="888" y="781"/>
                  <a:pt x="895" y="794"/>
                  <a:pt x="888" y="794"/>
                </a:cubicBezTo>
                <a:cubicBezTo>
                  <a:pt x="888" y="794"/>
                  <a:pt x="881" y="788"/>
                  <a:pt x="881" y="781"/>
                </a:cubicBezTo>
                <a:lnTo>
                  <a:pt x="881" y="774"/>
                </a:lnTo>
                <a:close/>
                <a:moveTo>
                  <a:pt x="1089" y="781"/>
                </a:moveTo>
                <a:cubicBezTo>
                  <a:pt x="1089" y="781"/>
                  <a:pt x="1096" y="781"/>
                  <a:pt x="1096" y="788"/>
                </a:cubicBezTo>
                <a:lnTo>
                  <a:pt x="1096" y="794"/>
                </a:lnTo>
                <a:cubicBezTo>
                  <a:pt x="1096" y="794"/>
                  <a:pt x="1089" y="794"/>
                  <a:pt x="1089" y="788"/>
                </a:cubicBezTo>
                <a:lnTo>
                  <a:pt x="1089" y="781"/>
                </a:lnTo>
                <a:close/>
                <a:moveTo>
                  <a:pt x="827" y="768"/>
                </a:moveTo>
                <a:cubicBezTo>
                  <a:pt x="829" y="768"/>
                  <a:pt x="832" y="778"/>
                  <a:pt x="832" y="788"/>
                </a:cubicBezTo>
                <a:lnTo>
                  <a:pt x="832" y="808"/>
                </a:lnTo>
                <a:cubicBezTo>
                  <a:pt x="825" y="808"/>
                  <a:pt x="825" y="781"/>
                  <a:pt x="825" y="774"/>
                </a:cubicBezTo>
                <a:cubicBezTo>
                  <a:pt x="825" y="770"/>
                  <a:pt x="826" y="768"/>
                  <a:pt x="827" y="768"/>
                </a:cubicBezTo>
                <a:close/>
                <a:moveTo>
                  <a:pt x="1010" y="770"/>
                </a:moveTo>
                <a:lnTo>
                  <a:pt x="1010" y="770"/>
                </a:lnTo>
                <a:cubicBezTo>
                  <a:pt x="1011" y="770"/>
                  <a:pt x="1015" y="773"/>
                  <a:pt x="1019" y="781"/>
                </a:cubicBezTo>
                <a:cubicBezTo>
                  <a:pt x="1026" y="788"/>
                  <a:pt x="1026" y="808"/>
                  <a:pt x="1026" y="808"/>
                </a:cubicBezTo>
                <a:cubicBezTo>
                  <a:pt x="1026" y="808"/>
                  <a:pt x="1019" y="808"/>
                  <a:pt x="1019" y="794"/>
                </a:cubicBezTo>
                <a:cubicBezTo>
                  <a:pt x="1010" y="781"/>
                  <a:pt x="1007" y="770"/>
                  <a:pt x="1010" y="770"/>
                </a:cubicBezTo>
                <a:close/>
                <a:moveTo>
                  <a:pt x="1969" y="768"/>
                </a:moveTo>
                <a:cubicBezTo>
                  <a:pt x="1969" y="768"/>
                  <a:pt x="1969" y="770"/>
                  <a:pt x="1969" y="774"/>
                </a:cubicBezTo>
                <a:cubicBezTo>
                  <a:pt x="1969" y="774"/>
                  <a:pt x="1976" y="781"/>
                  <a:pt x="1976" y="788"/>
                </a:cubicBezTo>
                <a:cubicBezTo>
                  <a:pt x="1976" y="794"/>
                  <a:pt x="1976" y="808"/>
                  <a:pt x="1969" y="808"/>
                </a:cubicBezTo>
                <a:cubicBezTo>
                  <a:pt x="1969" y="810"/>
                  <a:pt x="1968" y="811"/>
                  <a:pt x="1968" y="811"/>
                </a:cubicBezTo>
                <a:cubicBezTo>
                  <a:pt x="1966" y="811"/>
                  <a:pt x="1962" y="803"/>
                  <a:pt x="1962" y="788"/>
                </a:cubicBezTo>
                <a:cubicBezTo>
                  <a:pt x="1967" y="778"/>
                  <a:pt x="1968" y="768"/>
                  <a:pt x="1969" y="768"/>
                </a:cubicBezTo>
                <a:close/>
                <a:moveTo>
                  <a:pt x="1234" y="808"/>
                </a:moveTo>
                <a:cubicBezTo>
                  <a:pt x="1248" y="808"/>
                  <a:pt x="1262" y="822"/>
                  <a:pt x="1241" y="822"/>
                </a:cubicBezTo>
                <a:cubicBezTo>
                  <a:pt x="1241" y="822"/>
                  <a:pt x="1234" y="822"/>
                  <a:pt x="1227" y="815"/>
                </a:cubicBezTo>
                <a:cubicBezTo>
                  <a:pt x="1213" y="808"/>
                  <a:pt x="1220" y="808"/>
                  <a:pt x="1234" y="808"/>
                </a:cubicBezTo>
                <a:close/>
                <a:moveTo>
                  <a:pt x="1500" y="793"/>
                </a:moveTo>
                <a:cubicBezTo>
                  <a:pt x="1502" y="793"/>
                  <a:pt x="1503" y="794"/>
                  <a:pt x="1505" y="794"/>
                </a:cubicBezTo>
                <a:cubicBezTo>
                  <a:pt x="1511" y="794"/>
                  <a:pt x="1511" y="808"/>
                  <a:pt x="1505" y="815"/>
                </a:cubicBezTo>
                <a:cubicBezTo>
                  <a:pt x="1505" y="822"/>
                  <a:pt x="1491" y="822"/>
                  <a:pt x="1491" y="822"/>
                </a:cubicBezTo>
                <a:cubicBezTo>
                  <a:pt x="1484" y="816"/>
                  <a:pt x="1489" y="793"/>
                  <a:pt x="1500" y="793"/>
                </a:cubicBezTo>
                <a:close/>
                <a:moveTo>
                  <a:pt x="1167" y="815"/>
                </a:moveTo>
                <a:cubicBezTo>
                  <a:pt x="1170" y="815"/>
                  <a:pt x="1172" y="817"/>
                  <a:pt x="1172" y="822"/>
                </a:cubicBezTo>
                <a:cubicBezTo>
                  <a:pt x="1172" y="827"/>
                  <a:pt x="1172" y="835"/>
                  <a:pt x="1167" y="835"/>
                </a:cubicBezTo>
                <a:cubicBezTo>
                  <a:pt x="1165" y="835"/>
                  <a:pt x="1162" y="833"/>
                  <a:pt x="1158" y="829"/>
                </a:cubicBezTo>
                <a:cubicBezTo>
                  <a:pt x="1158" y="821"/>
                  <a:pt x="1163" y="815"/>
                  <a:pt x="1167" y="815"/>
                </a:cubicBezTo>
                <a:close/>
                <a:moveTo>
                  <a:pt x="590" y="822"/>
                </a:moveTo>
                <a:cubicBezTo>
                  <a:pt x="590" y="822"/>
                  <a:pt x="604" y="822"/>
                  <a:pt x="604" y="829"/>
                </a:cubicBezTo>
                <a:cubicBezTo>
                  <a:pt x="604" y="829"/>
                  <a:pt x="604" y="843"/>
                  <a:pt x="590" y="843"/>
                </a:cubicBezTo>
                <a:cubicBezTo>
                  <a:pt x="590" y="843"/>
                  <a:pt x="583" y="843"/>
                  <a:pt x="583" y="829"/>
                </a:cubicBezTo>
                <a:cubicBezTo>
                  <a:pt x="583" y="822"/>
                  <a:pt x="583" y="822"/>
                  <a:pt x="590" y="822"/>
                </a:cubicBezTo>
                <a:close/>
                <a:moveTo>
                  <a:pt x="701" y="822"/>
                </a:moveTo>
                <a:cubicBezTo>
                  <a:pt x="701" y="822"/>
                  <a:pt x="714" y="822"/>
                  <a:pt x="714" y="829"/>
                </a:cubicBezTo>
                <a:cubicBezTo>
                  <a:pt x="714" y="836"/>
                  <a:pt x="714" y="836"/>
                  <a:pt x="701" y="836"/>
                </a:cubicBezTo>
                <a:cubicBezTo>
                  <a:pt x="701" y="841"/>
                  <a:pt x="700" y="844"/>
                  <a:pt x="698" y="844"/>
                </a:cubicBezTo>
                <a:cubicBezTo>
                  <a:pt x="696" y="844"/>
                  <a:pt x="694" y="838"/>
                  <a:pt x="694" y="829"/>
                </a:cubicBezTo>
                <a:cubicBezTo>
                  <a:pt x="694" y="822"/>
                  <a:pt x="694" y="822"/>
                  <a:pt x="701" y="822"/>
                </a:cubicBezTo>
                <a:close/>
                <a:moveTo>
                  <a:pt x="653" y="817"/>
                </a:moveTo>
                <a:cubicBezTo>
                  <a:pt x="654" y="817"/>
                  <a:pt x="655" y="819"/>
                  <a:pt x="659" y="822"/>
                </a:cubicBezTo>
                <a:cubicBezTo>
                  <a:pt x="652" y="843"/>
                  <a:pt x="645" y="850"/>
                  <a:pt x="638" y="850"/>
                </a:cubicBezTo>
                <a:cubicBezTo>
                  <a:pt x="624" y="850"/>
                  <a:pt x="617" y="850"/>
                  <a:pt x="617" y="843"/>
                </a:cubicBezTo>
                <a:cubicBezTo>
                  <a:pt x="617" y="829"/>
                  <a:pt x="624" y="829"/>
                  <a:pt x="638" y="829"/>
                </a:cubicBezTo>
                <a:cubicBezTo>
                  <a:pt x="645" y="829"/>
                  <a:pt x="652" y="829"/>
                  <a:pt x="652" y="822"/>
                </a:cubicBezTo>
                <a:cubicBezTo>
                  <a:pt x="652" y="819"/>
                  <a:pt x="652" y="817"/>
                  <a:pt x="653" y="817"/>
                </a:cubicBezTo>
                <a:close/>
                <a:moveTo>
                  <a:pt x="1114" y="837"/>
                </a:moveTo>
                <a:cubicBezTo>
                  <a:pt x="1116" y="837"/>
                  <a:pt x="1119" y="839"/>
                  <a:pt x="1123" y="843"/>
                </a:cubicBezTo>
                <a:cubicBezTo>
                  <a:pt x="1123" y="843"/>
                  <a:pt x="1130" y="850"/>
                  <a:pt x="1130" y="857"/>
                </a:cubicBezTo>
                <a:cubicBezTo>
                  <a:pt x="1130" y="864"/>
                  <a:pt x="1130" y="864"/>
                  <a:pt x="1123" y="864"/>
                </a:cubicBezTo>
                <a:cubicBezTo>
                  <a:pt x="1123" y="864"/>
                  <a:pt x="1109" y="857"/>
                  <a:pt x="1109" y="850"/>
                </a:cubicBezTo>
                <a:cubicBezTo>
                  <a:pt x="1109" y="845"/>
                  <a:pt x="1109" y="837"/>
                  <a:pt x="1114" y="837"/>
                </a:cubicBezTo>
                <a:close/>
                <a:moveTo>
                  <a:pt x="4676" y="825"/>
                </a:moveTo>
                <a:cubicBezTo>
                  <a:pt x="4677" y="825"/>
                  <a:pt x="4679" y="831"/>
                  <a:pt x="4679" y="843"/>
                </a:cubicBezTo>
                <a:cubicBezTo>
                  <a:pt x="4686" y="850"/>
                  <a:pt x="4686" y="857"/>
                  <a:pt x="4679" y="864"/>
                </a:cubicBezTo>
                <a:cubicBezTo>
                  <a:pt x="4679" y="864"/>
                  <a:pt x="4672" y="857"/>
                  <a:pt x="4672" y="850"/>
                </a:cubicBezTo>
                <a:cubicBezTo>
                  <a:pt x="4672" y="834"/>
                  <a:pt x="4674" y="825"/>
                  <a:pt x="4676" y="825"/>
                </a:cubicBezTo>
                <a:close/>
                <a:moveTo>
                  <a:pt x="5164" y="788"/>
                </a:moveTo>
                <a:cubicBezTo>
                  <a:pt x="5171" y="788"/>
                  <a:pt x="5171" y="822"/>
                  <a:pt x="5171" y="850"/>
                </a:cubicBezTo>
                <a:cubicBezTo>
                  <a:pt x="5178" y="857"/>
                  <a:pt x="5164" y="857"/>
                  <a:pt x="5157" y="864"/>
                </a:cubicBezTo>
                <a:cubicBezTo>
                  <a:pt x="5153" y="868"/>
                  <a:pt x="5150" y="870"/>
                  <a:pt x="5148" y="870"/>
                </a:cubicBezTo>
                <a:cubicBezTo>
                  <a:pt x="5144" y="870"/>
                  <a:pt x="5145" y="860"/>
                  <a:pt x="5150" y="850"/>
                </a:cubicBezTo>
                <a:cubicBezTo>
                  <a:pt x="5157" y="843"/>
                  <a:pt x="5157" y="822"/>
                  <a:pt x="5157" y="808"/>
                </a:cubicBezTo>
                <a:cubicBezTo>
                  <a:pt x="5157" y="794"/>
                  <a:pt x="5157" y="788"/>
                  <a:pt x="5164" y="788"/>
                </a:cubicBezTo>
                <a:close/>
                <a:moveTo>
                  <a:pt x="902" y="850"/>
                </a:moveTo>
                <a:cubicBezTo>
                  <a:pt x="915" y="850"/>
                  <a:pt x="915" y="857"/>
                  <a:pt x="915" y="864"/>
                </a:cubicBezTo>
                <a:lnTo>
                  <a:pt x="915" y="885"/>
                </a:lnTo>
                <a:cubicBezTo>
                  <a:pt x="915" y="885"/>
                  <a:pt x="902" y="878"/>
                  <a:pt x="902" y="864"/>
                </a:cubicBezTo>
                <a:cubicBezTo>
                  <a:pt x="895" y="857"/>
                  <a:pt x="895" y="850"/>
                  <a:pt x="902" y="850"/>
                </a:cubicBezTo>
                <a:close/>
                <a:moveTo>
                  <a:pt x="2939" y="878"/>
                </a:moveTo>
                <a:cubicBezTo>
                  <a:pt x="2939" y="878"/>
                  <a:pt x="2946" y="878"/>
                  <a:pt x="2946" y="885"/>
                </a:cubicBezTo>
                <a:cubicBezTo>
                  <a:pt x="2946" y="892"/>
                  <a:pt x="2946" y="892"/>
                  <a:pt x="2939" y="892"/>
                </a:cubicBezTo>
                <a:cubicBezTo>
                  <a:pt x="2932" y="892"/>
                  <a:pt x="2932" y="892"/>
                  <a:pt x="2932" y="885"/>
                </a:cubicBezTo>
                <a:cubicBezTo>
                  <a:pt x="2932" y="878"/>
                  <a:pt x="2932" y="878"/>
                  <a:pt x="2939" y="878"/>
                </a:cubicBezTo>
                <a:close/>
                <a:moveTo>
                  <a:pt x="3395" y="880"/>
                </a:moveTo>
                <a:cubicBezTo>
                  <a:pt x="3395" y="880"/>
                  <a:pt x="3394" y="883"/>
                  <a:pt x="3390" y="892"/>
                </a:cubicBezTo>
                <a:lnTo>
                  <a:pt x="3390" y="885"/>
                </a:lnTo>
                <a:cubicBezTo>
                  <a:pt x="3393" y="882"/>
                  <a:pt x="3394" y="880"/>
                  <a:pt x="3395" y="880"/>
                </a:cubicBezTo>
                <a:close/>
                <a:moveTo>
                  <a:pt x="1867" y="870"/>
                </a:moveTo>
                <a:cubicBezTo>
                  <a:pt x="1868" y="870"/>
                  <a:pt x="1869" y="872"/>
                  <a:pt x="1872" y="878"/>
                </a:cubicBezTo>
                <a:cubicBezTo>
                  <a:pt x="1872" y="885"/>
                  <a:pt x="1872" y="892"/>
                  <a:pt x="1886" y="892"/>
                </a:cubicBezTo>
                <a:cubicBezTo>
                  <a:pt x="1886" y="898"/>
                  <a:pt x="1886" y="898"/>
                  <a:pt x="1872" y="898"/>
                </a:cubicBezTo>
                <a:cubicBezTo>
                  <a:pt x="1872" y="898"/>
                  <a:pt x="1865" y="892"/>
                  <a:pt x="1865" y="885"/>
                </a:cubicBezTo>
                <a:cubicBezTo>
                  <a:pt x="1865" y="876"/>
                  <a:pt x="1865" y="870"/>
                  <a:pt x="1867" y="870"/>
                </a:cubicBezTo>
                <a:close/>
                <a:moveTo>
                  <a:pt x="2516" y="926"/>
                </a:moveTo>
                <a:cubicBezTo>
                  <a:pt x="2516" y="933"/>
                  <a:pt x="2516" y="947"/>
                  <a:pt x="2509" y="947"/>
                </a:cubicBezTo>
                <a:cubicBezTo>
                  <a:pt x="2509" y="947"/>
                  <a:pt x="2496" y="947"/>
                  <a:pt x="2496" y="933"/>
                </a:cubicBezTo>
                <a:cubicBezTo>
                  <a:pt x="2496" y="926"/>
                  <a:pt x="2509" y="926"/>
                  <a:pt x="2516" y="926"/>
                </a:cubicBezTo>
                <a:close/>
                <a:moveTo>
                  <a:pt x="4998" y="919"/>
                </a:moveTo>
                <a:lnTo>
                  <a:pt x="4998" y="919"/>
                </a:lnTo>
                <a:cubicBezTo>
                  <a:pt x="4998" y="919"/>
                  <a:pt x="5004" y="926"/>
                  <a:pt x="4991" y="933"/>
                </a:cubicBezTo>
                <a:lnTo>
                  <a:pt x="4984" y="947"/>
                </a:lnTo>
                <a:cubicBezTo>
                  <a:pt x="4984" y="933"/>
                  <a:pt x="4984" y="926"/>
                  <a:pt x="4991" y="926"/>
                </a:cubicBezTo>
                <a:cubicBezTo>
                  <a:pt x="4998" y="926"/>
                  <a:pt x="4998" y="919"/>
                  <a:pt x="4998" y="919"/>
                </a:cubicBezTo>
                <a:close/>
                <a:moveTo>
                  <a:pt x="2579" y="898"/>
                </a:moveTo>
                <a:cubicBezTo>
                  <a:pt x="2586" y="912"/>
                  <a:pt x="2586" y="947"/>
                  <a:pt x="2579" y="954"/>
                </a:cubicBezTo>
                <a:cubicBezTo>
                  <a:pt x="2576" y="955"/>
                  <a:pt x="2573" y="955"/>
                  <a:pt x="2570" y="955"/>
                </a:cubicBezTo>
                <a:cubicBezTo>
                  <a:pt x="2547" y="955"/>
                  <a:pt x="2532" y="932"/>
                  <a:pt x="2544" y="926"/>
                </a:cubicBezTo>
                <a:cubicBezTo>
                  <a:pt x="2551" y="919"/>
                  <a:pt x="2544" y="919"/>
                  <a:pt x="2544" y="912"/>
                </a:cubicBezTo>
                <a:cubicBezTo>
                  <a:pt x="2544" y="898"/>
                  <a:pt x="2530" y="898"/>
                  <a:pt x="2551" y="898"/>
                </a:cubicBezTo>
                <a:close/>
                <a:moveTo>
                  <a:pt x="1061" y="954"/>
                </a:moveTo>
                <a:cubicBezTo>
                  <a:pt x="1061" y="954"/>
                  <a:pt x="1068" y="954"/>
                  <a:pt x="1068" y="961"/>
                </a:cubicBezTo>
                <a:lnTo>
                  <a:pt x="1068" y="968"/>
                </a:lnTo>
                <a:cubicBezTo>
                  <a:pt x="1068" y="968"/>
                  <a:pt x="1061" y="968"/>
                  <a:pt x="1061" y="961"/>
                </a:cubicBezTo>
                <a:lnTo>
                  <a:pt x="1061" y="954"/>
                </a:lnTo>
                <a:close/>
                <a:moveTo>
                  <a:pt x="3515" y="949"/>
                </a:moveTo>
                <a:cubicBezTo>
                  <a:pt x="3516" y="949"/>
                  <a:pt x="3517" y="953"/>
                  <a:pt x="3521" y="961"/>
                </a:cubicBezTo>
                <a:cubicBezTo>
                  <a:pt x="3521" y="968"/>
                  <a:pt x="3514" y="968"/>
                  <a:pt x="3514" y="968"/>
                </a:cubicBezTo>
                <a:lnTo>
                  <a:pt x="3514" y="954"/>
                </a:lnTo>
                <a:cubicBezTo>
                  <a:pt x="3514" y="951"/>
                  <a:pt x="3514" y="949"/>
                  <a:pt x="3515" y="949"/>
                </a:cubicBezTo>
                <a:close/>
                <a:moveTo>
                  <a:pt x="2496" y="968"/>
                </a:moveTo>
                <a:cubicBezTo>
                  <a:pt x="2496" y="968"/>
                  <a:pt x="2489" y="982"/>
                  <a:pt x="2482" y="982"/>
                </a:cubicBezTo>
                <a:cubicBezTo>
                  <a:pt x="2482" y="968"/>
                  <a:pt x="2482" y="968"/>
                  <a:pt x="2489" y="968"/>
                </a:cubicBezTo>
                <a:close/>
                <a:moveTo>
                  <a:pt x="1324" y="958"/>
                </a:moveTo>
                <a:cubicBezTo>
                  <a:pt x="1331" y="958"/>
                  <a:pt x="1331" y="963"/>
                  <a:pt x="1331" y="968"/>
                </a:cubicBezTo>
                <a:cubicBezTo>
                  <a:pt x="1331" y="982"/>
                  <a:pt x="1331" y="989"/>
                  <a:pt x="1317" y="989"/>
                </a:cubicBezTo>
                <a:cubicBezTo>
                  <a:pt x="1304" y="989"/>
                  <a:pt x="1304" y="961"/>
                  <a:pt x="1310" y="961"/>
                </a:cubicBezTo>
                <a:cubicBezTo>
                  <a:pt x="1317" y="959"/>
                  <a:pt x="1321" y="958"/>
                  <a:pt x="1324" y="958"/>
                </a:cubicBezTo>
                <a:close/>
                <a:moveTo>
                  <a:pt x="1915" y="940"/>
                </a:moveTo>
                <a:lnTo>
                  <a:pt x="1915" y="940"/>
                </a:lnTo>
                <a:cubicBezTo>
                  <a:pt x="1919" y="940"/>
                  <a:pt x="1920" y="947"/>
                  <a:pt x="1913" y="961"/>
                </a:cubicBezTo>
                <a:cubicBezTo>
                  <a:pt x="1913" y="968"/>
                  <a:pt x="1906" y="989"/>
                  <a:pt x="1906" y="989"/>
                </a:cubicBezTo>
                <a:cubicBezTo>
                  <a:pt x="1900" y="989"/>
                  <a:pt x="1900" y="989"/>
                  <a:pt x="1906" y="961"/>
                </a:cubicBezTo>
                <a:cubicBezTo>
                  <a:pt x="1906" y="947"/>
                  <a:pt x="1912" y="940"/>
                  <a:pt x="1915" y="940"/>
                </a:cubicBezTo>
                <a:close/>
                <a:moveTo>
                  <a:pt x="2871" y="957"/>
                </a:moveTo>
                <a:cubicBezTo>
                  <a:pt x="2872" y="957"/>
                  <a:pt x="2873" y="961"/>
                  <a:pt x="2877" y="968"/>
                </a:cubicBezTo>
                <a:cubicBezTo>
                  <a:pt x="2891" y="989"/>
                  <a:pt x="2891" y="989"/>
                  <a:pt x="2877" y="989"/>
                </a:cubicBezTo>
                <a:cubicBezTo>
                  <a:pt x="2877" y="989"/>
                  <a:pt x="2870" y="982"/>
                  <a:pt x="2870" y="968"/>
                </a:cubicBezTo>
                <a:cubicBezTo>
                  <a:pt x="2870" y="961"/>
                  <a:pt x="2870" y="957"/>
                  <a:pt x="2871" y="957"/>
                </a:cubicBezTo>
                <a:close/>
                <a:moveTo>
                  <a:pt x="3390" y="968"/>
                </a:moveTo>
                <a:cubicBezTo>
                  <a:pt x="3390" y="968"/>
                  <a:pt x="3397" y="968"/>
                  <a:pt x="3397" y="982"/>
                </a:cubicBezTo>
                <a:lnTo>
                  <a:pt x="3397" y="989"/>
                </a:lnTo>
                <a:cubicBezTo>
                  <a:pt x="3397" y="989"/>
                  <a:pt x="3390" y="989"/>
                  <a:pt x="3390" y="982"/>
                </a:cubicBezTo>
                <a:lnTo>
                  <a:pt x="3390" y="968"/>
                </a:lnTo>
                <a:close/>
                <a:moveTo>
                  <a:pt x="2915" y="965"/>
                </a:moveTo>
                <a:cubicBezTo>
                  <a:pt x="2921" y="965"/>
                  <a:pt x="2932" y="973"/>
                  <a:pt x="2932" y="989"/>
                </a:cubicBezTo>
                <a:cubicBezTo>
                  <a:pt x="2932" y="995"/>
                  <a:pt x="2932" y="995"/>
                  <a:pt x="2918" y="995"/>
                </a:cubicBezTo>
                <a:cubicBezTo>
                  <a:pt x="2911" y="995"/>
                  <a:pt x="2905" y="982"/>
                  <a:pt x="2911" y="968"/>
                </a:cubicBezTo>
                <a:cubicBezTo>
                  <a:pt x="2911" y="966"/>
                  <a:pt x="2913" y="965"/>
                  <a:pt x="2915" y="965"/>
                </a:cubicBezTo>
                <a:close/>
                <a:moveTo>
                  <a:pt x="3036" y="982"/>
                </a:moveTo>
                <a:cubicBezTo>
                  <a:pt x="3043" y="989"/>
                  <a:pt x="3043" y="989"/>
                  <a:pt x="3036" y="995"/>
                </a:cubicBezTo>
                <a:cubicBezTo>
                  <a:pt x="3036" y="998"/>
                  <a:pt x="3035" y="999"/>
                  <a:pt x="3034" y="999"/>
                </a:cubicBezTo>
                <a:cubicBezTo>
                  <a:pt x="3032" y="999"/>
                  <a:pt x="3029" y="995"/>
                  <a:pt x="3029" y="995"/>
                </a:cubicBezTo>
                <a:cubicBezTo>
                  <a:pt x="3029" y="989"/>
                  <a:pt x="3029" y="989"/>
                  <a:pt x="3036" y="982"/>
                </a:cubicBezTo>
                <a:close/>
                <a:moveTo>
                  <a:pt x="2433" y="989"/>
                </a:moveTo>
                <a:cubicBezTo>
                  <a:pt x="2454" y="989"/>
                  <a:pt x="2454" y="989"/>
                  <a:pt x="2447" y="995"/>
                </a:cubicBezTo>
                <a:cubicBezTo>
                  <a:pt x="2447" y="999"/>
                  <a:pt x="2444" y="1001"/>
                  <a:pt x="2439" y="1001"/>
                </a:cubicBezTo>
                <a:cubicBezTo>
                  <a:pt x="2435" y="1001"/>
                  <a:pt x="2430" y="999"/>
                  <a:pt x="2426" y="995"/>
                </a:cubicBezTo>
                <a:cubicBezTo>
                  <a:pt x="2419" y="989"/>
                  <a:pt x="2426" y="989"/>
                  <a:pt x="2433" y="989"/>
                </a:cubicBezTo>
                <a:close/>
                <a:moveTo>
                  <a:pt x="3100" y="967"/>
                </a:moveTo>
                <a:lnTo>
                  <a:pt x="3100" y="967"/>
                </a:lnTo>
                <a:cubicBezTo>
                  <a:pt x="3105" y="967"/>
                  <a:pt x="3105" y="1003"/>
                  <a:pt x="3099" y="1016"/>
                </a:cubicBezTo>
                <a:cubicBezTo>
                  <a:pt x="3085" y="995"/>
                  <a:pt x="3085" y="982"/>
                  <a:pt x="3085" y="982"/>
                </a:cubicBezTo>
                <a:cubicBezTo>
                  <a:pt x="3085" y="968"/>
                  <a:pt x="3085" y="968"/>
                  <a:pt x="3099" y="968"/>
                </a:cubicBezTo>
                <a:cubicBezTo>
                  <a:pt x="3099" y="967"/>
                  <a:pt x="3100" y="967"/>
                  <a:pt x="3100" y="967"/>
                </a:cubicBezTo>
                <a:close/>
                <a:moveTo>
                  <a:pt x="2045" y="1002"/>
                </a:moveTo>
                <a:cubicBezTo>
                  <a:pt x="2052" y="1002"/>
                  <a:pt x="2066" y="1009"/>
                  <a:pt x="2066" y="1023"/>
                </a:cubicBezTo>
                <a:cubicBezTo>
                  <a:pt x="2066" y="1023"/>
                  <a:pt x="2052" y="1023"/>
                  <a:pt x="2052" y="1016"/>
                </a:cubicBezTo>
                <a:cubicBezTo>
                  <a:pt x="2038" y="1016"/>
                  <a:pt x="2038" y="1002"/>
                  <a:pt x="2045" y="1002"/>
                </a:cubicBezTo>
                <a:close/>
                <a:moveTo>
                  <a:pt x="2724" y="1016"/>
                </a:moveTo>
                <a:cubicBezTo>
                  <a:pt x="2724" y="1016"/>
                  <a:pt x="2731" y="1016"/>
                  <a:pt x="2731" y="1023"/>
                </a:cubicBezTo>
                <a:cubicBezTo>
                  <a:pt x="2738" y="1030"/>
                  <a:pt x="2731" y="1030"/>
                  <a:pt x="2731" y="1030"/>
                </a:cubicBezTo>
                <a:cubicBezTo>
                  <a:pt x="2731" y="1030"/>
                  <a:pt x="2724" y="1030"/>
                  <a:pt x="2724" y="1023"/>
                </a:cubicBezTo>
                <a:lnTo>
                  <a:pt x="2724" y="1016"/>
                </a:lnTo>
                <a:close/>
                <a:moveTo>
                  <a:pt x="2355" y="1010"/>
                </a:moveTo>
                <a:cubicBezTo>
                  <a:pt x="2357" y="1010"/>
                  <a:pt x="2357" y="1018"/>
                  <a:pt x="2357" y="1023"/>
                </a:cubicBezTo>
                <a:cubicBezTo>
                  <a:pt x="2357" y="1030"/>
                  <a:pt x="2357" y="1037"/>
                  <a:pt x="2350" y="1037"/>
                </a:cubicBezTo>
                <a:cubicBezTo>
                  <a:pt x="2343" y="1037"/>
                  <a:pt x="2343" y="1037"/>
                  <a:pt x="2343" y="1030"/>
                </a:cubicBezTo>
                <a:cubicBezTo>
                  <a:pt x="2336" y="1030"/>
                  <a:pt x="2343" y="1023"/>
                  <a:pt x="2350" y="1016"/>
                </a:cubicBezTo>
                <a:cubicBezTo>
                  <a:pt x="2352" y="1012"/>
                  <a:pt x="2354" y="1010"/>
                  <a:pt x="2355" y="1010"/>
                </a:cubicBezTo>
                <a:close/>
                <a:moveTo>
                  <a:pt x="5046" y="1023"/>
                </a:moveTo>
                <a:cubicBezTo>
                  <a:pt x="5053" y="1023"/>
                  <a:pt x="5053" y="1030"/>
                  <a:pt x="5046" y="1051"/>
                </a:cubicBezTo>
                <a:cubicBezTo>
                  <a:pt x="5039" y="1037"/>
                  <a:pt x="5046" y="1023"/>
                  <a:pt x="5046" y="1023"/>
                </a:cubicBezTo>
                <a:close/>
                <a:moveTo>
                  <a:pt x="5011" y="1051"/>
                </a:moveTo>
                <a:cubicBezTo>
                  <a:pt x="5011" y="1058"/>
                  <a:pt x="5005" y="1058"/>
                  <a:pt x="5005" y="1058"/>
                </a:cubicBezTo>
                <a:cubicBezTo>
                  <a:pt x="5005" y="1058"/>
                  <a:pt x="5005" y="1051"/>
                  <a:pt x="5011" y="1051"/>
                </a:cubicBezTo>
                <a:close/>
                <a:moveTo>
                  <a:pt x="1519" y="1025"/>
                </a:moveTo>
                <a:cubicBezTo>
                  <a:pt x="1520" y="1025"/>
                  <a:pt x="1522" y="1027"/>
                  <a:pt x="1525" y="1030"/>
                </a:cubicBezTo>
                <a:cubicBezTo>
                  <a:pt x="1532" y="1037"/>
                  <a:pt x="1532" y="1051"/>
                  <a:pt x="1532" y="1058"/>
                </a:cubicBezTo>
                <a:cubicBezTo>
                  <a:pt x="1536" y="1061"/>
                  <a:pt x="1537" y="1063"/>
                  <a:pt x="1537" y="1063"/>
                </a:cubicBezTo>
                <a:cubicBezTo>
                  <a:pt x="1536" y="1063"/>
                  <a:pt x="1532" y="1061"/>
                  <a:pt x="1525" y="1058"/>
                </a:cubicBezTo>
                <a:cubicBezTo>
                  <a:pt x="1525" y="1051"/>
                  <a:pt x="1518" y="1037"/>
                  <a:pt x="1518" y="1030"/>
                </a:cubicBezTo>
                <a:cubicBezTo>
                  <a:pt x="1518" y="1027"/>
                  <a:pt x="1518" y="1025"/>
                  <a:pt x="1519" y="1025"/>
                </a:cubicBezTo>
                <a:close/>
                <a:moveTo>
                  <a:pt x="2868" y="1034"/>
                </a:moveTo>
                <a:cubicBezTo>
                  <a:pt x="2869" y="1034"/>
                  <a:pt x="2868" y="1037"/>
                  <a:pt x="2863" y="1037"/>
                </a:cubicBezTo>
                <a:cubicBezTo>
                  <a:pt x="2870" y="1058"/>
                  <a:pt x="2863" y="1058"/>
                  <a:pt x="2863" y="1065"/>
                </a:cubicBezTo>
                <a:cubicBezTo>
                  <a:pt x="2856" y="1058"/>
                  <a:pt x="2856" y="1037"/>
                  <a:pt x="2863" y="1037"/>
                </a:cubicBezTo>
                <a:cubicBezTo>
                  <a:pt x="2865" y="1035"/>
                  <a:pt x="2867" y="1034"/>
                  <a:pt x="2868" y="1034"/>
                </a:cubicBezTo>
                <a:close/>
                <a:moveTo>
                  <a:pt x="1962" y="1051"/>
                </a:moveTo>
                <a:cubicBezTo>
                  <a:pt x="1969" y="1058"/>
                  <a:pt x="1969" y="1058"/>
                  <a:pt x="1962" y="1065"/>
                </a:cubicBezTo>
                <a:cubicBezTo>
                  <a:pt x="1962" y="1067"/>
                  <a:pt x="1961" y="1068"/>
                  <a:pt x="1960" y="1068"/>
                </a:cubicBezTo>
                <a:cubicBezTo>
                  <a:pt x="1958" y="1068"/>
                  <a:pt x="1955" y="1065"/>
                  <a:pt x="1955" y="1065"/>
                </a:cubicBezTo>
                <a:lnTo>
                  <a:pt x="1962" y="1051"/>
                </a:lnTo>
                <a:close/>
                <a:moveTo>
                  <a:pt x="5060" y="1058"/>
                </a:moveTo>
                <a:cubicBezTo>
                  <a:pt x="5074" y="1065"/>
                  <a:pt x="5074" y="1065"/>
                  <a:pt x="5060" y="1086"/>
                </a:cubicBezTo>
                <a:lnTo>
                  <a:pt x="5060" y="1058"/>
                </a:lnTo>
                <a:close/>
                <a:moveTo>
                  <a:pt x="2911" y="1072"/>
                </a:moveTo>
                <a:cubicBezTo>
                  <a:pt x="2925" y="1072"/>
                  <a:pt x="2925" y="1086"/>
                  <a:pt x="2925" y="1086"/>
                </a:cubicBezTo>
                <a:lnTo>
                  <a:pt x="2925" y="1093"/>
                </a:lnTo>
                <a:cubicBezTo>
                  <a:pt x="2925" y="1093"/>
                  <a:pt x="2911" y="1093"/>
                  <a:pt x="2911" y="1086"/>
                </a:cubicBezTo>
                <a:lnTo>
                  <a:pt x="2911" y="1072"/>
                </a:lnTo>
                <a:close/>
                <a:moveTo>
                  <a:pt x="2489" y="1009"/>
                </a:moveTo>
                <a:cubicBezTo>
                  <a:pt x="2509" y="1023"/>
                  <a:pt x="2523" y="1093"/>
                  <a:pt x="2509" y="1099"/>
                </a:cubicBezTo>
                <a:cubicBezTo>
                  <a:pt x="2509" y="1099"/>
                  <a:pt x="2496" y="1093"/>
                  <a:pt x="2496" y="1072"/>
                </a:cubicBezTo>
                <a:cubicBezTo>
                  <a:pt x="2496" y="1058"/>
                  <a:pt x="2496" y="1051"/>
                  <a:pt x="2489" y="1051"/>
                </a:cubicBezTo>
                <a:cubicBezTo>
                  <a:pt x="2489" y="1051"/>
                  <a:pt x="2482" y="1037"/>
                  <a:pt x="2482" y="1030"/>
                </a:cubicBezTo>
                <a:cubicBezTo>
                  <a:pt x="2482" y="1009"/>
                  <a:pt x="2482" y="1009"/>
                  <a:pt x="2489" y="1009"/>
                </a:cubicBezTo>
                <a:close/>
                <a:moveTo>
                  <a:pt x="2911" y="1106"/>
                </a:moveTo>
                <a:cubicBezTo>
                  <a:pt x="2918" y="1106"/>
                  <a:pt x="2918" y="1106"/>
                  <a:pt x="2918" y="1127"/>
                </a:cubicBezTo>
                <a:cubicBezTo>
                  <a:pt x="2932" y="1134"/>
                  <a:pt x="2925" y="1134"/>
                  <a:pt x="2911" y="1134"/>
                </a:cubicBezTo>
                <a:cubicBezTo>
                  <a:pt x="2905" y="1134"/>
                  <a:pt x="2905" y="1127"/>
                  <a:pt x="2905" y="1120"/>
                </a:cubicBezTo>
                <a:cubicBezTo>
                  <a:pt x="2905" y="1106"/>
                  <a:pt x="2905" y="1106"/>
                  <a:pt x="2911" y="1106"/>
                </a:cubicBezTo>
                <a:close/>
                <a:moveTo>
                  <a:pt x="3417" y="1120"/>
                </a:moveTo>
                <a:cubicBezTo>
                  <a:pt x="3417" y="1120"/>
                  <a:pt x="3424" y="1120"/>
                  <a:pt x="3424" y="1127"/>
                </a:cubicBezTo>
                <a:cubicBezTo>
                  <a:pt x="3424" y="1134"/>
                  <a:pt x="3424" y="1134"/>
                  <a:pt x="3417" y="1134"/>
                </a:cubicBezTo>
                <a:cubicBezTo>
                  <a:pt x="3417" y="1134"/>
                  <a:pt x="3410" y="1134"/>
                  <a:pt x="3410" y="1127"/>
                </a:cubicBezTo>
                <a:cubicBezTo>
                  <a:pt x="3410" y="1120"/>
                  <a:pt x="3410" y="1120"/>
                  <a:pt x="3417" y="1120"/>
                </a:cubicBezTo>
                <a:close/>
                <a:moveTo>
                  <a:pt x="2773" y="1141"/>
                </a:moveTo>
                <a:cubicBezTo>
                  <a:pt x="2773" y="1155"/>
                  <a:pt x="2780" y="1155"/>
                  <a:pt x="2773" y="1162"/>
                </a:cubicBezTo>
                <a:cubicBezTo>
                  <a:pt x="2773" y="1162"/>
                  <a:pt x="2766" y="1162"/>
                  <a:pt x="2766" y="1155"/>
                </a:cubicBezTo>
                <a:cubicBezTo>
                  <a:pt x="2766" y="1141"/>
                  <a:pt x="2766" y="1141"/>
                  <a:pt x="2773" y="1141"/>
                </a:cubicBezTo>
                <a:close/>
                <a:moveTo>
                  <a:pt x="2482" y="1099"/>
                </a:moveTo>
                <a:cubicBezTo>
                  <a:pt x="2489" y="1099"/>
                  <a:pt x="2489" y="1106"/>
                  <a:pt x="2489" y="1120"/>
                </a:cubicBezTo>
                <a:cubicBezTo>
                  <a:pt x="2489" y="1127"/>
                  <a:pt x="2482" y="1134"/>
                  <a:pt x="2482" y="1134"/>
                </a:cubicBezTo>
                <a:cubicBezTo>
                  <a:pt x="2482" y="1134"/>
                  <a:pt x="2475" y="1141"/>
                  <a:pt x="2482" y="1141"/>
                </a:cubicBezTo>
                <a:lnTo>
                  <a:pt x="2482" y="1162"/>
                </a:lnTo>
                <a:cubicBezTo>
                  <a:pt x="2482" y="1164"/>
                  <a:pt x="2481" y="1165"/>
                  <a:pt x="2480" y="1165"/>
                </a:cubicBezTo>
                <a:cubicBezTo>
                  <a:pt x="2478" y="1165"/>
                  <a:pt x="2475" y="1160"/>
                  <a:pt x="2475" y="1155"/>
                </a:cubicBezTo>
                <a:cubicBezTo>
                  <a:pt x="2461" y="1127"/>
                  <a:pt x="2475" y="1099"/>
                  <a:pt x="2482" y="1099"/>
                </a:cubicBezTo>
                <a:close/>
                <a:moveTo>
                  <a:pt x="1297" y="1169"/>
                </a:moveTo>
                <a:cubicBezTo>
                  <a:pt x="1297" y="1169"/>
                  <a:pt x="1304" y="1169"/>
                  <a:pt x="1304" y="1176"/>
                </a:cubicBezTo>
                <a:cubicBezTo>
                  <a:pt x="1304" y="1183"/>
                  <a:pt x="1304" y="1183"/>
                  <a:pt x="1297" y="1183"/>
                </a:cubicBezTo>
                <a:cubicBezTo>
                  <a:pt x="1297" y="1183"/>
                  <a:pt x="1283" y="1183"/>
                  <a:pt x="1283" y="1176"/>
                </a:cubicBezTo>
                <a:cubicBezTo>
                  <a:pt x="1283" y="1176"/>
                  <a:pt x="1283" y="1169"/>
                  <a:pt x="1297" y="1169"/>
                </a:cubicBezTo>
                <a:close/>
                <a:moveTo>
                  <a:pt x="167" y="1190"/>
                </a:moveTo>
                <a:cubicBezTo>
                  <a:pt x="167" y="1190"/>
                  <a:pt x="174" y="1190"/>
                  <a:pt x="174" y="1196"/>
                </a:cubicBezTo>
                <a:lnTo>
                  <a:pt x="174" y="1203"/>
                </a:lnTo>
                <a:cubicBezTo>
                  <a:pt x="174" y="1203"/>
                  <a:pt x="174" y="1196"/>
                  <a:pt x="167" y="1196"/>
                </a:cubicBezTo>
                <a:lnTo>
                  <a:pt x="167" y="1190"/>
                </a:lnTo>
                <a:close/>
                <a:moveTo>
                  <a:pt x="583" y="1203"/>
                </a:moveTo>
                <a:cubicBezTo>
                  <a:pt x="583" y="1203"/>
                  <a:pt x="576" y="1210"/>
                  <a:pt x="576" y="1224"/>
                </a:cubicBezTo>
                <a:cubicBezTo>
                  <a:pt x="569" y="1210"/>
                  <a:pt x="569" y="1203"/>
                  <a:pt x="576" y="1203"/>
                </a:cubicBezTo>
                <a:close/>
                <a:moveTo>
                  <a:pt x="2904" y="1146"/>
                </a:moveTo>
                <a:cubicBezTo>
                  <a:pt x="2907" y="1146"/>
                  <a:pt x="2909" y="1149"/>
                  <a:pt x="2911" y="1155"/>
                </a:cubicBezTo>
                <a:cubicBezTo>
                  <a:pt x="2911" y="1162"/>
                  <a:pt x="2911" y="1162"/>
                  <a:pt x="2905" y="1162"/>
                </a:cubicBezTo>
                <a:cubicBezTo>
                  <a:pt x="2898" y="1169"/>
                  <a:pt x="2891" y="1190"/>
                  <a:pt x="2891" y="1203"/>
                </a:cubicBezTo>
                <a:cubicBezTo>
                  <a:pt x="2881" y="1222"/>
                  <a:pt x="2878" y="1231"/>
                  <a:pt x="2877" y="1231"/>
                </a:cubicBezTo>
                <a:cubicBezTo>
                  <a:pt x="2877" y="1231"/>
                  <a:pt x="2877" y="1229"/>
                  <a:pt x="2877" y="1224"/>
                </a:cubicBezTo>
                <a:lnTo>
                  <a:pt x="2877" y="1176"/>
                </a:lnTo>
                <a:cubicBezTo>
                  <a:pt x="2887" y="1161"/>
                  <a:pt x="2896" y="1146"/>
                  <a:pt x="2904" y="1146"/>
                </a:cubicBezTo>
                <a:close/>
                <a:moveTo>
                  <a:pt x="2586" y="1210"/>
                </a:moveTo>
                <a:cubicBezTo>
                  <a:pt x="2593" y="1210"/>
                  <a:pt x="2593" y="1224"/>
                  <a:pt x="2586" y="1231"/>
                </a:cubicBezTo>
                <a:cubicBezTo>
                  <a:pt x="2586" y="1237"/>
                  <a:pt x="2586" y="1254"/>
                  <a:pt x="2581" y="1258"/>
                </a:cubicBezTo>
                <a:lnTo>
                  <a:pt x="2581" y="1258"/>
                </a:lnTo>
                <a:cubicBezTo>
                  <a:pt x="2584" y="1255"/>
                  <a:pt x="2579" y="1244"/>
                  <a:pt x="2579" y="1238"/>
                </a:cubicBezTo>
                <a:cubicBezTo>
                  <a:pt x="2579" y="1231"/>
                  <a:pt x="2579" y="1210"/>
                  <a:pt x="2586" y="1210"/>
                </a:cubicBezTo>
                <a:close/>
                <a:moveTo>
                  <a:pt x="154" y="1234"/>
                </a:moveTo>
                <a:cubicBezTo>
                  <a:pt x="153" y="1234"/>
                  <a:pt x="153" y="1235"/>
                  <a:pt x="153" y="1238"/>
                </a:cubicBezTo>
                <a:lnTo>
                  <a:pt x="153" y="1259"/>
                </a:lnTo>
                <a:cubicBezTo>
                  <a:pt x="155" y="1261"/>
                  <a:pt x="156" y="1262"/>
                  <a:pt x="157" y="1262"/>
                </a:cubicBezTo>
                <a:cubicBezTo>
                  <a:pt x="160" y="1262"/>
                  <a:pt x="160" y="1255"/>
                  <a:pt x="160" y="1245"/>
                </a:cubicBezTo>
                <a:cubicBezTo>
                  <a:pt x="156" y="1237"/>
                  <a:pt x="154" y="1234"/>
                  <a:pt x="154" y="1234"/>
                </a:cubicBezTo>
                <a:close/>
                <a:moveTo>
                  <a:pt x="1273" y="1263"/>
                </a:moveTo>
                <a:cubicBezTo>
                  <a:pt x="1276" y="1263"/>
                  <a:pt x="1276" y="1268"/>
                  <a:pt x="1276" y="1273"/>
                </a:cubicBezTo>
                <a:cubicBezTo>
                  <a:pt x="1276" y="1280"/>
                  <a:pt x="1276" y="1280"/>
                  <a:pt x="1269" y="1280"/>
                </a:cubicBezTo>
                <a:cubicBezTo>
                  <a:pt x="1269" y="1280"/>
                  <a:pt x="1262" y="1280"/>
                  <a:pt x="1262" y="1273"/>
                </a:cubicBezTo>
                <a:cubicBezTo>
                  <a:pt x="1262" y="1266"/>
                  <a:pt x="1262" y="1266"/>
                  <a:pt x="1269" y="1266"/>
                </a:cubicBezTo>
                <a:cubicBezTo>
                  <a:pt x="1271" y="1264"/>
                  <a:pt x="1272" y="1263"/>
                  <a:pt x="1273" y="1263"/>
                </a:cubicBezTo>
                <a:close/>
                <a:moveTo>
                  <a:pt x="134" y="1270"/>
                </a:moveTo>
                <a:cubicBezTo>
                  <a:pt x="133" y="1270"/>
                  <a:pt x="132" y="1270"/>
                  <a:pt x="132" y="1273"/>
                </a:cubicBezTo>
                <a:cubicBezTo>
                  <a:pt x="125" y="1273"/>
                  <a:pt x="125" y="1280"/>
                  <a:pt x="125" y="1280"/>
                </a:cubicBezTo>
                <a:cubicBezTo>
                  <a:pt x="127" y="1284"/>
                  <a:pt x="130" y="1286"/>
                  <a:pt x="132" y="1286"/>
                </a:cubicBezTo>
                <a:cubicBezTo>
                  <a:pt x="136" y="1286"/>
                  <a:pt x="139" y="1277"/>
                  <a:pt x="139" y="1273"/>
                </a:cubicBezTo>
                <a:cubicBezTo>
                  <a:pt x="139" y="1273"/>
                  <a:pt x="136" y="1270"/>
                  <a:pt x="134" y="1270"/>
                </a:cubicBezTo>
                <a:close/>
                <a:moveTo>
                  <a:pt x="2406" y="1270"/>
                </a:moveTo>
                <a:cubicBezTo>
                  <a:pt x="2411" y="1270"/>
                  <a:pt x="2407" y="1278"/>
                  <a:pt x="2392" y="1294"/>
                </a:cubicBezTo>
                <a:cubicBezTo>
                  <a:pt x="2392" y="1280"/>
                  <a:pt x="2399" y="1273"/>
                  <a:pt x="2399" y="1273"/>
                </a:cubicBezTo>
                <a:cubicBezTo>
                  <a:pt x="2402" y="1271"/>
                  <a:pt x="2405" y="1270"/>
                  <a:pt x="2406" y="1270"/>
                </a:cubicBezTo>
                <a:close/>
                <a:moveTo>
                  <a:pt x="319" y="1294"/>
                </a:moveTo>
                <a:cubicBezTo>
                  <a:pt x="319" y="1294"/>
                  <a:pt x="319" y="1300"/>
                  <a:pt x="312" y="1300"/>
                </a:cubicBezTo>
                <a:lnTo>
                  <a:pt x="305" y="1294"/>
                </a:lnTo>
                <a:close/>
                <a:moveTo>
                  <a:pt x="950" y="1300"/>
                </a:moveTo>
                <a:lnTo>
                  <a:pt x="936" y="1314"/>
                </a:lnTo>
                <a:cubicBezTo>
                  <a:pt x="929" y="1307"/>
                  <a:pt x="929" y="1307"/>
                  <a:pt x="936" y="1300"/>
                </a:cubicBezTo>
                <a:close/>
                <a:moveTo>
                  <a:pt x="936" y="1314"/>
                </a:moveTo>
                <a:cubicBezTo>
                  <a:pt x="936" y="1319"/>
                  <a:pt x="935" y="1320"/>
                  <a:pt x="935" y="1320"/>
                </a:cubicBezTo>
                <a:cubicBezTo>
                  <a:pt x="933" y="1320"/>
                  <a:pt x="932" y="1314"/>
                  <a:pt x="936" y="1314"/>
                </a:cubicBezTo>
                <a:close/>
                <a:moveTo>
                  <a:pt x="1491" y="1294"/>
                </a:moveTo>
                <a:cubicBezTo>
                  <a:pt x="1498" y="1300"/>
                  <a:pt x="1498" y="1328"/>
                  <a:pt x="1491" y="1328"/>
                </a:cubicBezTo>
                <a:cubicBezTo>
                  <a:pt x="1491" y="1328"/>
                  <a:pt x="1484" y="1314"/>
                  <a:pt x="1484" y="1307"/>
                </a:cubicBezTo>
                <a:lnTo>
                  <a:pt x="1484" y="1294"/>
                </a:lnTo>
                <a:close/>
                <a:moveTo>
                  <a:pt x="4194" y="1335"/>
                </a:moveTo>
                <a:cubicBezTo>
                  <a:pt x="4194" y="1335"/>
                  <a:pt x="4207" y="1335"/>
                  <a:pt x="4207" y="1342"/>
                </a:cubicBezTo>
                <a:lnTo>
                  <a:pt x="4207" y="1349"/>
                </a:lnTo>
                <a:cubicBezTo>
                  <a:pt x="4207" y="1349"/>
                  <a:pt x="4194" y="1349"/>
                  <a:pt x="4194" y="1342"/>
                </a:cubicBezTo>
                <a:lnTo>
                  <a:pt x="4194" y="1335"/>
                </a:lnTo>
                <a:close/>
                <a:moveTo>
                  <a:pt x="4984" y="1328"/>
                </a:moveTo>
                <a:cubicBezTo>
                  <a:pt x="4991" y="1342"/>
                  <a:pt x="4991" y="1349"/>
                  <a:pt x="4984" y="1349"/>
                </a:cubicBezTo>
                <a:cubicBezTo>
                  <a:pt x="4984" y="1349"/>
                  <a:pt x="4977" y="1349"/>
                  <a:pt x="4977" y="1342"/>
                </a:cubicBezTo>
                <a:cubicBezTo>
                  <a:pt x="4977" y="1342"/>
                  <a:pt x="4977" y="1335"/>
                  <a:pt x="4984" y="1328"/>
                </a:cubicBezTo>
                <a:close/>
                <a:moveTo>
                  <a:pt x="4896" y="1334"/>
                </a:moveTo>
                <a:cubicBezTo>
                  <a:pt x="4899" y="1334"/>
                  <a:pt x="4901" y="1337"/>
                  <a:pt x="4901" y="1342"/>
                </a:cubicBezTo>
                <a:cubicBezTo>
                  <a:pt x="4887" y="1349"/>
                  <a:pt x="4887" y="1363"/>
                  <a:pt x="4887" y="1363"/>
                </a:cubicBezTo>
                <a:cubicBezTo>
                  <a:pt x="4887" y="1365"/>
                  <a:pt x="4886" y="1366"/>
                  <a:pt x="4886" y="1366"/>
                </a:cubicBezTo>
                <a:cubicBezTo>
                  <a:pt x="4884" y="1366"/>
                  <a:pt x="4882" y="1359"/>
                  <a:pt x="4887" y="1349"/>
                </a:cubicBezTo>
                <a:cubicBezTo>
                  <a:pt x="4887" y="1340"/>
                  <a:pt x="4892" y="1334"/>
                  <a:pt x="4896" y="1334"/>
                </a:cubicBezTo>
                <a:close/>
                <a:moveTo>
                  <a:pt x="378" y="1337"/>
                </a:moveTo>
                <a:cubicBezTo>
                  <a:pt x="381" y="1337"/>
                  <a:pt x="379" y="1341"/>
                  <a:pt x="375" y="1349"/>
                </a:cubicBezTo>
                <a:cubicBezTo>
                  <a:pt x="375" y="1356"/>
                  <a:pt x="368" y="1370"/>
                  <a:pt x="361" y="1377"/>
                </a:cubicBezTo>
                <a:cubicBezTo>
                  <a:pt x="340" y="1377"/>
                  <a:pt x="347" y="1349"/>
                  <a:pt x="368" y="1342"/>
                </a:cubicBezTo>
                <a:cubicBezTo>
                  <a:pt x="374" y="1339"/>
                  <a:pt x="377" y="1337"/>
                  <a:pt x="378" y="1337"/>
                </a:cubicBezTo>
                <a:close/>
                <a:moveTo>
                  <a:pt x="3501" y="1363"/>
                </a:moveTo>
                <a:cubicBezTo>
                  <a:pt x="3501" y="1363"/>
                  <a:pt x="3494" y="1370"/>
                  <a:pt x="3494" y="1377"/>
                </a:cubicBezTo>
                <a:cubicBezTo>
                  <a:pt x="3487" y="1370"/>
                  <a:pt x="3487" y="1363"/>
                  <a:pt x="3494" y="1363"/>
                </a:cubicBezTo>
                <a:close/>
                <a:moveTo>
                  <a:pt x="1317" y="1363"/>
                </a:moveTo>
                <a:cubicBezTo>
                  <a:pt x="1317" y="1370"/>
                  <a:pt x="1310" y="1377"/>
                  <a:pt x="1310" y="1377"/>
                </a:cubicBezTo>
                <a:cubicBezTo>
                  <a:pt x="1308" y="1378"/>
                  <a:pt x="1306" y="1379"/>
                  <a:pt x="1305" y="1379"/>
                </a:cubicBezTo>
                <a:cubicBezTo>
                  <a:pt x="1299" y="1379"/>
                  <a:pt x="1306" y="1368"/>
                  <a:pt x="1317" y="1363"/>
                </a:cubicBezTo>
                <a:close/>
                <a:moveTo>
                  <a:pt x="1837" y="1397"/>
                </a:moveTo>
                <a:cubicBezTo>
                  <a:pt x="1830" y="1397"/>
                  <a:pt x="1830" y="1397"/>
                  <a:pt x="1823" y="1404"/>
                </a:cubicBezTo>
                <a:cubicBezTo>
                  <a:pt x="1823" y="1397"/>
                  <a:pt x="1823" y="1397"/>
                  <a:pt x="1830" y="1397"/>
                </a:cubicBezTo>
                <a:close/>
                <a:moveTo>
                  <a:pt x="115" y="1388"/>
                </a:moveTo>
                <a:cubicBezTo>
                  <a:pt x="112" y="1388"/>
                  <a:pt x="111" y="1393"/>
                  <a:pt x="118" y="1404"/>
                </a:cubicBezTo>
                <a:cubicBezTo>
                  <a:pt x="118" y="1411"/>
                  <a:pt x="125" y="1418"/>
                  <a:pt x="125" y="1418"/>
                </a:cubicBezTo>
                <a:cubicBezTo>
                  <a:pt x="132" y="1418"/>
                  <a:pt x="125" y="1404"/>
                  <a:pt x="125" y="1397"/>
                </a:cubicBezTo>
                <a:cubicBezTo>
                  <a:pt x="122" y="1391"/>
                  <a:pt x="118" y="1388"/>
                  <a:pt x="115" y="1388"/>
                </a:cubicBezTo>
                <a:close/>
                <a:moveTo>
                  <a:pt x="687" y="1404"/>
                </a:moveTo>
                <a:cubicBezTo>
                  <a:pt x="687" y="1404"/>
                  <a:pt x="694" y="1404"/>
                  <a:pt x="694" y="1411"/>
                </a:cubicBezTo>
                <a:cubicBezTo>
                  <a:pt x="694" y="1418"/>
                  <a:pt x="694" y="1418"/>
                  <a:pt x="687" y="1418"/>
                </a:cubicBezTo>
                <a:cubicBezTo>
                  <a:pt x="687" y="1423"/>
                  <a:pt x="686" y="1424"/>
                  <a:pt x="685" y="1424"/>
                </a:cubicBezTo>
                <a:cubicBezTo>
                  <a:pt x="683" y="1424"/>
                  <a:pt x="680" y="1416"/>
                  <a:pt x="680" y="1411"/>
                </a:cubicBezTo>
                <a:cubicBezTo>
                  <a:pt x="680" y="1404"/>
                  <a:pt x="680" y="1404"/>
                  <a:pt x="687" y="1404"/>
                </a:cubicBezTo>
                <a:close/>
                <a:moveTo>
                  <a:pt x="193" y="1427"/>
                </a:moveTo>
                <a:cubicBezTo>
                  <a:pt x="192" y="1428"/>
                  <a:pt x="191" y="1429"/>
                  <a:pt x="190" y="1431"/>
                </a:cubicBezTo>
                <a:lnTo>
                  <a:pt x="190" y="1431"/>
                </a:lnTo>
                <a:cubicBezTo>
                  <a:pt x="192" y="1430"/>
                  <a:pt x="193" y="1429"/>
                  <a:pt x="193" y="1427"/>
                </a:cubicBezTo>
                <a:close/>
                <a:moveTo>
                  <a:pt x="1290" y="1403"/>
                </a:moveTo>
                <a:cubicBezTo>
                  <a:pt x="1303" y="1403"/>
                  <a:pt x="1301" y="1421"/>
                  <a:pt x="1283" y="1439"/>
                </a:cubicBezTo>
                <a:cubicBezTo>
                  <a:pt x="1281" y="1441"/>
                  <a:pt x="1279" y="1442"/>
                  <a:pt x="1278" y="1442"/>
                </a:cubicBezTo>
                <a:cubicBezTo>
                  <a:pt x="1276" y="1442"/>
                  <a:pt x="1276" y="1437"/>
                  <a:pt x="1276" y="1432"/>
                </a:cubicBezTo>
                <a:cubicBezTo>
                  <a:pt x="1276" y="1418"/>
                  <a:pt x="1283" y="1411"/>
                  <a:pt x="1283" y="1404"/>
                </a:cubicBezTo>
                <a:cubicBezTo>
                  <a:pt x="1286" y="1403"/>
                  <a:pt x="1288" y="1403"/>
                  <a:pt x="1290" y="1403"/>
                </a:cubicBezTo>
                <a:close/>
                <a:moveTo>
                  <a:pt x="624" y="1411"/>
                </a:moveTo>
                <a:cubicBezTo>
                  <a:pt x="624" y="1411"/>
                  <a:pt x="638" y="1418"/>
                  <a:pt x="638" y="1432"/>
                </a:cubicBezTo>
                <a:cubicBezTo>
                  <a:pt x="638" y="1439"/>
                  <a:pt x="638" y="1446"/>
                  <a:pt x="624" y="1446"/>
                </a:cubicBezTo>
                <a:cubicBezTo>
                  <a:pt x="624" y="1446"/>
                  <a:pt x="617" y="1439"/>
                  <a:pt x="617" y="1432"/>
                </a:cubicBezTo>
                <a:cubicBezTo>
                  <a:pt x="617" y="1418"/>
                  <a:pt x="617" y="1411"/>
                  <a:pt x="624" y="1411"/>
                </a:cubicBezTo>
                <a:close/>
                <a:moveTo>
                  <a:pt x="4970" y="1432"/>
                </a:moveTo>
                <a:lnTo>
                  <a:pt x="4970" y="1446"/>
                </a:lnTo>
                <a:cubicBezTo>
                  <a:pt x="4956" y="1439"/>
                  <a:pt x="4956" y="1432"/>
                  <a:pt x="4970" y="1432"/>
                </a:cubicBezTo>
                <a:close/>
                <a:moveTo>
                  <a:pt x="172" y="1471"/>
                </a:moveTo>
                <a:cubicBezTo>
                  <a:pt x="170" y="1471"/>
                  <a:pt x="167" y="1476"/>
                  <a:pt x="167" y="1481"/>
                </a:cubicBezTo>
                <a:cubicBezTo>
                  <a:pt x="167" y="1501"/>
                  <a:pt x="167" y="1501"/>
                  <a:pt x="174" y="1501"/>
                </a:cubicBezTo>
                <a:cubicBezTo>
                  <a:pt x="195" y="1501"/>
                  <a:pt x="195" y="1481"/>
                  <a:pt x="174" y="1474"/>
                </a:cubicBezTo>
                <a:cubicBezTo>
                  <a:pt x="174" y="1472"/>
                  <a:pt x="173" y="1471"/>
                  <a:pt x="172" y="1471"/>
                </a:cubicBezTo>
                <a:close/>
                <a:moveTo>
                  <a:pt x="4944" y="1478"/>
                </a:moveTo>
                <a:cubicBezTo>
                  <a:pt x="4946" y="1478"/>
                  <a:pt x="4949" y="1481"/>
                  <a:pt x="4949" y="1481"/>
                </a:cubicBezTo>
                <a:cubicBezTo>
                  <a:pt x="4949" y="1488"/>
                  <a:pt x="4949" y="1501"/>
                  <a:pt x="4942" y="1501"/>
                </a:cubicBezTo>
                <a:cubicBezTo>
                  <a:pt x="4935" y="1488"/>
                  <a:pt x="4935" y="1481"/>
                  <a:pt x="4942" y="1481"/>
                </a:cubicBezTo>
                <a:cubicBezTo>
                  <a:pt x="4942" y="1478"/>
                  <a:pt x="4943" y="1478"/>
                  <a:pt x="4944" y="1478"/>
                </a:cubicBezTo>
                <a:close/>
                <a:moveTo>
                  <a:pt x="900" y="1480"/>
                </a:moveTo>
                <a:cubicBezTo>
                  <a:pt x="901" y="1480"/>
                  <a:pt x="902" y="1483"/>
                  <a:pt x="902" y="1488"/>
                </a:cubicBezTo>
                <a:cubicBezTo>
                  <a:pt x="902" y="1501"/>
                  <a:pt x="902" y="1508"/>
                  <a:pt x="895" y="1508"/>
                </a:cubicBezTo>
                <a:cubicBezTo>
                  <a:pt x="895" y="1510"/>
                  <a:pt x="894" y="1511"/>
                  <a:pt x="893" y="1511"/>
                </a:cubicBezTo>
                <a:cubicBezTo>
                  <a:pt x="892" y="1511"/>
                  <a:pt x="890" y="1506"/>
                  <a:pt x="895" y="1501"/>
                </a:cubicBezTo>
                <a:cubicBezTo>
                  <a:pt x="895" y="1488"/>
                  <a:pt x="897" y="1480"/>
                  <a:pt x="900" y="1480"/>
                </a:cubicBezTo>
                <a:close/>
                <a:moveTo>
                  <a:pt x="846" y="1501"/>
                </a:moveTo>
                <a:cubicBezTo>
                  <a:pt x="846" y="1501"/>
                  <a:pt x="853" y="1501"/>
                  <a:pt x="853" y="1508"/>
                </a:cubicBezTo>
                <a:cubicBezTo>
                  <a:pt x="860" y="1508"/>
                  <a:pt x="853" y="1515"/>
                  <a:pt x="853" y="1515"/>
                </a:cubicBezTo>
                <a:cubicBezTo>
                  <a:pt x="853" y="1515"/>
                  <a:pt x="846" y="1515"/>
                  <a:pt x="846" y="1508"/>
                </a:cubicBezTo>
                <a:lnTo>
                  <a:pt x="846" y="1501"/>
                </a:lnTo>
                <a:close/>
                <a:moveTo>
                  <a:pt x="2655" y="1515"/>
                </a:moveTo>
                <a:lnTo>
                  <a:pt x="2655" y="1536"/>
                </a:lnTo>
                <a:cubicBezTo>
                  <a:pt x="2655" y="1522"/>
                  <a:pt x="2648" y="1515"/>
                  <a:pt x="2655" y="1515"/>
                </a:cubicBezTo>
                <a:close/>
                <a:moveTo>
                  <a:pt x="951" y="1491"/>
                </a:moveTo>
                <a:cubicBezTo>
                  <a:pt x="955" y="1491"/>
                  <a:pt x="961" y="1496"/>
                  <a:pt x="964" y="1508"/>
                </a:cubicBezTo>
                <a:cubicBezTo>
                  <a:pt x="964" y="1521"/>
                  <a:pt x="964" y="1544"/>
                  <a:pt x="959" y="1544"/>
                </a:cubicBezTo>
                <a:cubicBezTo>
                  <a:pt x="958" y="1544"/>
                  <a:pt x="958" y="1544"/>
                  <a:pt x="957" y="1543"/>
                </a:cubicBezTo>
                <a:cubicBezTo>
                  <a:pt x="957" y="1543"/>
                  <a:pt x="950" y="1522"/>
                  <a:pt x="950" y="1515"/>
                </a:cubicBezTo>
                <a:cubicBezTo>
                  <a:pt x="942" y="1500"/>
                  <a:pt x="945" y="1491"/>
                  <a:pt x="951" y="1491"/>
                </a:cubicBezTo>
                <a:close/>
                <a:moveTo>
                  <a:pt x="3780" y="1517"/>
                </a:moveTo>
                <a:cubicBezTo>
                  <a:pt x="3781" y="1517"/>
                  <a:pt x="3785" y="1519"/>
                  <a:pt x="3792" y="1522"/>
                </a:cubicBezTo>
                <a:cubicBezTo>
                  <a:pt x="3797" y="1538"/>
                  <a:pt x="3798" y="1546"/>
                  <a:pt x="3796" y="1546"/>
                </a:cubicBezTo>
                <a:cubicBezTo>
                  <a:pt x="3795" y="1546"/>
                  <a:pt x="3793" y="1545"/>
                  <a:pt x="3792" y="1543"/>
                </a:cubicBezTo>
                <a:cubicBezTo>
                  <a:pt x="3792" y="1543"/>
                  <a:pt x="3778" y="1536"/>
                  <a:pt x="3778" y="1522"/>
                </a:cubicBezTo>
                <a:cubicBezTo>
                  <a:pt x="3778" y="1519"/>
                  <a:pt x="3778" y="1517"/>
                  <a:pt x="3780" y="1517"/>
                </a:cubicBezTo>
                <a:close/>
                <a:moveTo>
                  <a:pt x="305" y="1536"/>
                </a:moveTo>
                <a:cubicBezTo>
                  <a:pt x="305" y="1536"/>
                  <a:pt x="312" y="1536"/>
                  <a:pt x="312" y="1543"/>
                </a:cubicBezTo>
                <a:cubicBezTo>
                  <a:pt x="326" y="1543"/>
                  <a:pt x="312" y="1550"/>
                  <a:pt x="312" y="1550"/>
                </a:cubicBezTo>
                <a:cubicBezTo>
                  <a:pt x="312" y="1550"/>
                  <a:pt x="305" y="1550"/>
                  <a:pt x="305" y="1543"/>
                </a:cubicBezTo>
                <a:lnTo>
                  <a:pt x="305" y="1536"/>
                </a:lnTo>
                <a:close/>
                <a:moveTo>
                  <a:pt x="327" y="1512"/>
                </a:moveTo>
                <a:cubicBezTo>
                  <a:pt x="328" y="1512"/>
                  <a:pt x="330" y="1515"/>
                  <a:pt x="333" y="1522"/>
                </a:cubicBezTo>
                <a:cubicBezTo>
                  <a:pt x="339" y="1539"/>
                  <a:pt x="340" y="1552"/>
                  <a:pt x="336" y="1552"/>
                </a:cubicBezTo>
                <a:cubicBezTo>
                  <a:pt x="335" y="1552"/>
                  <a:pt x="334" y="1551"/>
                  <a:pt x="333" y="1550"/>
                </a:cubicBezTo>
                <a:cubicBezTo>
                  <a:pt x="333" y="1550"/>
                  <a:pt x="326" y="1543"/>
                  <a:pt x="326" y="1522"/>
                </a:cubicBezTo>
                <a:cubicBezTo>
                  <a:pt x="326" y="1515"/>
                  <a:pt x="326" y="1512"/>
                  <a:pt x="327" y="1512"/>
                </a:cubicBezTo>
                <a:close/>
                <a:moveTo>
                  <a:pt x="1047" y="1522"/>
                </a:moveTo>
                <a:cubicBezTo>
                  <a:pt x="1047" y="1522"/>
                  <a:pt x="1061" y="1536"/>
                  <a:pt x="1061" y="1543"/>
                </a:cubicBezTo>
                <a:cubicBezTo>
                  <a:pt x="1061" y="1548"/>
                  <a:pt x="1061" y="1553"/>
                  <a:pt x="1056" y="1553"/>
                </a:cubicBezTo>
                <a:cubicBezTo>
                  <a:pt x="1054" y="1553"/>
                  <a:pt x="1051" y="1552"/>
                  <a:pt x="1047" y="1550"/>
                </a:cubicBezTo>
                <a:cubicBezTo>
                  <a:pt x="1040" y="1543"/>
                  <a:pt x="1040" y="1543"/>
                  <a:pt x="1040" y="1536"/>
                </a:cubicBezTo>
                <a:cubicBezTo>
                  <a:pt x="1040" y="1522"/>
                  <a:pt x="1040" y="1522"/>
                  <a:pt x="1047" y="1522"/>
                </a:cubicBezTo>
                <a:close/>
                <a:moveTo>
                  <a:pt x="915" y="1536"/>
                </a:moveTo>
                <a:cubicBezTo>
                  <a:pt x="922" y="1536"/>
                  <a:pt x="929" y="1536"/>
                  <a:pt x="929" y="1550"/>
                </a:cubicBezTo>
                <a:cubicBezTo>
                  <a:pt x="929" y="1561"/>
                  <a:pt x="929" y="1567"/>
                  <a:pt x="927" y="1567"/>
                </a:cubicBezTo>
                <a:cubicBezTo>
                  <a:pt x="925" y="1567"/>
                  <a:pt x="922" y="1563"/>
                  <a:pt x="915" y="1557"/>
                </a:cubicBezTo>
                <a:cubicBezTo>
                  <a:pt x="895" y="1550"/>
                  <a:pt x="895" y="1536"/>
                  <a:pt x="915" y="1536"/>
                </a:cubicBezTo>
                <a:close/>
                <a:moveTo>
                  <a:pt x="1201" y="1553"/>
                </a:moveTo>
                <a:cubicBezTo>
                  <a:pt x="1202" y="1553"/>
                  <a:pt x="1204" y="1554"/>
                  <a:pt x="1206" y="1557"/>
                </a:cubicBezTo>
                <a:cubicBezTo>
                  <a:pt x="1212" y="1568"/>
                  <a:pt x="1208" y="1595"/>
                  <a:pt x="1203" y="1595"/>
                </a:cubicBezTo>
                <a:cubicBezTo>
                  <a:pt x="1202" y="1595"/>
                  <a:pt x="1201" y="1594"/>
                  <a:pt x="1200" y="1592"/>
                </a:cubicBezTo>
                <a:lnTo>
                  <a:pt x="1200" y="1571"/>
                </a:lnTo>
                <a:cubicBezTo>
                  <a:pt x="1200" y="1558"/>
                  <a:pt x="1200" y="1553"/>
                  <a:pt x="1201" y="1553"/>
                </a:cubicBezTo>
                <a:close/>
                <a:moveTo>
                  <a:pt x="5005" y="1578"/>
                </a:moveTo>
                <a:cubicBezTo>
                  <a:pt x="5011" y="1592"/>
                  <a:pt x="5011" y="1605"/>
                  <a:pt x="5005" y="1605"/>
                </a:cubicBezTo>
                <a:cubicBezTo>
                  <a:pt x="5005" y="1607"/>
                  <a:pt x="5004" y="1608"/>
                  <a:pt x="5002" y="1608"/>
                </a:cubicBezTo>
                <a:cubicBezTo>
                  <a:pt x="4998" y="1608"/>
                  <a:pt x="4991" y="1602"/>
                  <a:pt x="4991" y="1592"/>
                </a:cubicBezTo>
                <a:cubicBezTo>
                  <a:pt x="4991" y="1585"/>
                  <a:pt x="4991" y="1578"/>
                  <a:pt x="5005" y="1578"/>
                </a:cubicBezTo>
                <a:close/>
                <a:moveTo>
                  <a:pt x="2059" y="1592"/>
                </a:moveTo>
                <a:cubicBezTo>
                  <a:pt x="2066" y="1605"/>
                  <a:pt x="2066" y="1612"/>
                  <a:pt x="2059" y="1612"/>
                </a:cubicBezTo>
                <a:lnTo>
                  <a:pt x="2045" y="1612"/>
                </a:lnTo>
                <a:cubicBezTo>
                  <a:pt x="2045" y="1612"/>
                  <a:pt x="2045" y="1605"/>
                  <a:pt x="2059" y="1592"/>
                </a:cubicBezTo>
                <a:close/>
                <a:moveTo>
                  <a:pt x="2405" y="1585"/>
                </a:moveTo>
                <a:cubicBezTo>
                  <a:pt x="2405" y="1585"/>
                  <a:pt x="2412" y="1585"/>
                  <a:pt x="2412" y="1592"/>
                </a:cubicBezTo>
                <a:cubicBezTo>
                  <a:pt x="2405" y="1605"/>
                  <a:pt x="2405" y="1605"/>
                  <a:pt x="2405" y="1612"/>
                </a:cubicBezTo>
                <a:cubicBezTo>
                  <a:pt x="2405" y="1612"/>
                  <a:pt x="2392" y="1612"/>
                  <a:pt x="2392" y="1605"/>
                </a:cubicBezTo>
                <a:cubicBezTo>
                  <a:pt x="2392" y="1592"/>
                  <a:pt x="2392" y="1585"/>
                  <a:pt x="2405" y="1585"/>
                </a:cubicBezTo>
                <a:close/>
                <a:moveTo>
                  <a:pt x="687" y="1612"/>
                </a:moveTo>
                <a:cubicBezTo>
                  <a:pt x="687" y="1612"/>
                  <a:pt x="694" y="1612"/>
                  <a:pt x="694" y="1619"/>
                </a:cubicBezTo>
                <a:lnTo>
                  <a:pt x="694" y="1626"/>
                </a:lnTo>
                <a:cubicBezTo>
                  <a:pt x="694" y="1626"/>
                  <a:pt x="687" y="1626"/>
                  <a:pt x="687" y="1619"/>
                </a:cubicBezTo>
                <a:lnTo>
                  <a:pt x="687" y="1612"/>
                </a:lnTo>
                <a:close/>
                <a:moveTo>
                  <a:pt x="763" y="1612"/>
                </a:moveTo>
                <a:cubicBezTo>
                  <a:pt x="777" y="1612"/>
                  <a:pt x="777" y="1619"/>
                  <a:pt x="763" y="1626"/>
                </a:cubicBezTo>
                <a:cubicBezTo>
                  <a:pt x="756" y="1619"/>
                  <a:pt x="763" y="1612"/>
                  <a:pt x="763" y="1612"/>
                </a:cubicBezTo>
                <a:close/>
                <a:moveTo>
                  <a:pt x="4921" y="1612"/>
                </a:moveTo>
                <a:cubicBezTo>
                  <a:pt x="4921" y="1612"/>
                  <a:pt x="4935" y="1612"/>
                  <a:pt x="4935" y="1619"/>
                </a:cubicBezTo>
                <a:lnTo>
                  <a:pt x="4935" y="1626"/>
                </a:lnTo>
                <a:cubicBezTo>
                  <a:pt x="4935" y="1626"/>
                  <a:pt x="4921" y="1626"/>
                  <a:pt x="4921" y="1619"/>
                </a:cubicBezTo>
                <a:lnTo>
                  <a:pt x="4921" y="1612"/>
                </a:lnTo>
                <a:close/>
                <a:moveTo>
                  <a:pt x="368" y="1605"/>
                </a:moveTo>
                <a:cubicBezTo>
                  <a:pt x="372" y="1605"/>
                  <a:pt x="373" y="1607"/>
                  <a:pt x="373" y="1611"/>
                </a:cubicBezTo>
                <a:lnTo>
                  <a:pt x="373" y="1611"/>
                </a:lnTo>
                <a:cubicBezTo>
                  <a:pt x="372" y="1610"/>
                  <a:pt x="370" y="1609"/>
                  <a:pt x="369" y="1609"/>
                </a:cubicBezTo>
                <a:cubicBezTo>
                  <a:pt x="368" y="1609"/>
                  <a:pt x="368" y="1610"/>
                  <a:pt x="368" y="1612"/>
                </a:cubicBezTo>
                <a:cubicBezTo>
                  <a:pt x="368" y="1623"/>
                  <a:pt x="365" y="1627"/>
                  <a:pt x="361" y="1628"/>
                </a:cubicBezTo>
                <a:lnTo>
                  <a:pt x="361" y="1628"/>
                </a:lnTo>
                <a:cubicBezTo>
                  <a:pt x="361" y="1626"/>
                  <a:pt x="361" y="1623"/>
                  <a:pt x="361" y="1619"/>
                </a:cubicBezTo>
                <a:cubicBezTo>
                  <a:pt x="361" y="1612"/>
                  <a:pt x="368" y="1605"/>
                  <a:pt x="368" y="1605"/>
                </a:cubicBezTo>
                <a:close/>
                <a:moveTo>
                  <a:pt x="1178" y="1599"/>
                </a:moveTo>
                <a:cubicBezTo>
                  <a:pt x="1182" y="1599"/>
                  <a:pt x="1183" y="1613"/>
                  <a:pt x="1179" y="1626"/>
                </a:cubicBezTo>
                <a:cubicBezTo>
                  <a:pt x="1179" y="1636"/>
                  <a:pt x="1175" y="1643"/>
                  <a:pt x="1173" y="1643"/>
                </a:cubicBezTo>
                <a:cubicBezTo>
                  <a:pt x="1172" y="1643"/>
                  <a:pt x="1172" y="1642"/>
                  <a:pt x="1172" y="1640"/>
                </a:cubicBezTo>
                <a:cubicBezTo>
                  <a:pt x="1165" y="1640"/>
                  <a:pt x="1172" y="1626"/>
                  <a:pt x="1172" y="1612"/>
                </a:cubicBezTo>
                <a:cubicBezTo>
                  <a:pt x="1174" y="1603"/>
                  <a:pt x="1177" y="1599"/>
                  <a:pt x="1178" y="1599"/>
                </a:cubicBezTo>
                <a:close/>
                <a:moveTo>
                  <a:pt x="1407" y="1640"/>
                </a:moveTo>
                <a:cubicBezTo>
                  <a:pt x="1394" y="1640"/>
                  <a:pt x="1394" y="1647"/>
                  <a:pt x="1387" y="1647"/>
                </a:cubicBezTo>
                <a:cubicBezTo>
                  <a:pt x="1387" y="1640"/>
                  <a:pt x="1387" y="1640"/>
                  <a:pt x="1394" y="1640"/>
                </a:cubicBezTo>
                <a:close/>
                <a:moveTo>
                  <a:pt x="1919" y="1604"/>
                </a:moveTo>
                <a:cubicBezTo>
                  <a:pt x="1923" y="1604"/>
                  <a:pt x="1928" y="1606"/>
                  <a:pt x="1934" y="1612"/>
                </a:cubicBezTo>
                <a:lnTo>
                  <a:pt x="1934" y="1647"/>
                </a:lnTo>
                <a:cubicBezTo>
                  <a:pt x="1932" y="1651"/>
                  <a:pt x="1929" y="1653"/>
                  <a:pt x="1926" y="1653"/>
                </a:cubicBezTo>
                <a:cubicBezTo>
                  <a:pt x="1917" y="1653"/>
                  <a:pt x="1906" y="1641"/>
                  <a:pt x="1906" y="1626"/>
                </a:cubicBezTo>
                <a:cubicBezTo>
                  <a:pt x="1906" y="1617"/>
                  <a:pt x="1910" y="1604"/>
                  <a:pt x="1919" y="1604"/>
                </a:cubicBezTo>
                <a:close/>
                <a:moveTo>
                  <a:pt x="1997" y="1615"/>
                </a:moveTo>
                <a:cubicBezTo>
                  <a:pt x="1998" y="1615"/>
                  <a:pt x="1999" y="1618"/>
                  <a:pt x="2004" y="1626"/>
                </a:cubicBezTo>
                <a:cubicBezTo>
                  <a:pt x="2010" y="1647"/>
                  <a:pt x="1997" y="1654"/>
                  <a:pt x="1997" y="1654"/>
                </a:cubicBezTo>
                <a:lnTo>
                  <a:pt x="1997" y="1619"/>
                </a:lnTo>
                <a:cubicBezTo>
                  <a:pt x="1997" y="1616"/>
                  <a:pt x="1997" y="1615"/>
                  <a:pt x="1997" y="1615"/>
                </a:cubicBezTo>
                <a:close/>
                <a:moveTo>
                  <a:pt x="2080" y="1640"/>
                </a:moveTo>
                <a:cubicBezTo>
                  <a:pt x="2080" y="1647"/>
                  <a:pt x="2073" y="1654"/>
                  <a:pt x="2073" y="1654"/>
                </a:cubicBezTo>
                <a:cubicBezTo>
                  <a:pt x="2066" y="1647"/>
                  <a:pt x="2066" y="1640"/>
                  <a:pt x="2073" y="1640"/>
                </a:cubicBezTo>
                <a:close/>
                <a:moveTo>
                  <a:pt x="1367" y="1602"/>
                </a:moveTo>
                <a:cubicBezTo>
                  <a:pt x="1371" y="1602"/>
                  <a:pt x="1380" y="1623"/>
                  <a:pt x="1380" y="1640"/>
                </a:cubicBezTo>
                <a:lnTo>
                  <a:pt x="1380" y="1661"/>
                </a:lnTo>
                <a:cubicBezTo>
                  <a:pt x="1380" y="1668"/>
                  <a:pt x="1380" y="1671"/>
                  <a:pt x="1379" y="1671"/>
                </a:cubicBezTo>
                <a:cubicBezTo>
                  <a:pt x="1378" y="1671"/>
                  <a:pt x="1376" y="1668"/>
                  <a:pt x="1373" y="1661"/>
                </a:cubicBezTo>
                <a:cubicBezTo>
                  <a:pt x="1366" y="1654"/>
                  <a:pt x="1352" y="1605"/>
                  <a:pt x="1366" y="1605"/>
                </a:cubicBezTo>
                <a:cubicBezTo>
                  <a:pt x="1366" y="1603"/>
                  <a:pt x="1366" y="1602"/>
                  <a:pt x="1367" y="1602"/>
                </a:cubicBezTo>
                <a:close/>
                <a:moveTo>
                  <a:pt x="1608" y="1647"/>
                </a:moveTo>
                <a:cubicBezTo>
                  <a:pt x="1622" y="1647"/>
                  <a:pt x="1622" y="1647"/>
                  <a:pt x="1615" y="1654"/>
                </a:cubicBezTo>
                <a:lnTo>
                  <a:pt x="1595" y="1675"/>
                </a:lnTo>
                <a:cubicBezTo>
                  <a:pt x="1588" y="1675"/>
                  <a:pt x="1588" y="1675"/>
                  <a:pt x="1588" y="1661"/>
                </a:cubicBezTo>
                <a:cubicBezTo>
                  <a:pt x="1588" y="1654"/>
                  <a:pt x="1595" y="1647"/>
                  <a:pt x="1608" y="1647"/>
                </a:cubicBezTo>
                <a:close/>
                <a:moveTo>
                  <a:pt x="2094" y="1640"/>
                </a:moveTo>
                <a:cubicBezTo>
                  <a:pt x="2101" y="1640"/>
                  <a:pt x="2107" y="1640"/>
                  <a:pt x="2107" y="1647"/>
                </a:cubicBezTo>
                <a:cubicBezTo>
                  <a:pt x="2114" y="1654"/>
                  <a:pt x="2114" y="1661"/>
                  <a:pt x="2114" y="1675"/>
                </a:cubicBezTo>
                <a:cubicBezTo>
                  <a:pt x="2114" y="1675"/>
                  <a:pt x="2107" y="1675"/>
                  <a:pt x="2101" y="1661"/>
                </a:cubicBezTo>
                <a:cubicBezTo>
                  <a:pt x="2094" y="1654"/>
                  <a:pt x="2094" y="1647"/>
                  <a:pt x="2094" y="1640"/>
                </a:cubicBezTo>
                <a:close/>
                <a:moveTo>
                  <a:pt x="1870" y="1631"/>
                </a:moveTo>
                <a:cubicBezTo>
                  <a:pt x="1872" y="1631"/>
                  <a:pt x="1872" y="1638"/>
                  <a:pt x="1872" y="1654"/>
                </a:cubicBezTo>
                <a:cubicBezTo>
                  <a:pt x="1872" y="1672"/>
                  <a:pt x="1872" y="1679"/>
                  <a:pt x="1870" y="1679"/>
                </a:cubicBezTo>
                <a:cubicBezTo>
                  <a:pt x="1869" y="1679"/>
                  <a:pt x="1867" y="1677"/>
                  <a:pt x="1865" y="1675"/>
                </a:cubicBezTo>
                <a:lnTo>
                  <a:pt x="1865" y="1640"/>
                </a:lnTo>
                <a:cubicBezTo>
                  <a:pt x="1868" y="1634"/>
                  <a:pt x="1869" y="1631"/>
                  <a:pt x="1870" y="1631"/>
                </a:cubicBezTo>
                <a:close/>
                <a:moveTo>
                  <a:pt x="1534" y="1637"/>
                </a:moveTo>
                <a:cubicBezTo>
                  <a:pt x="1540" y="1637"/>
                  <a:pt x="1546" y="1647"/>
                  <a:pt x="1546" y="1661"/>
                </a:cubicBezTo>
                <a:cubicBezTo>
                  <a:pt x="1546" y="1674"/>
                  <a:pt x="1546" y="1679"/>
                  <a:pt x="1543" y="1679"/>
                </a:cubicBezTo>
                <a:cubicBezTo>
                  <a:pt x="1541" y="1679"/>
                  <a:pt x="1537" y="1677"/>
                  <a:pt x="1532" y="1675"/>
                </a:cubicBezTo>
                <a:cubicBezTo>
                  <a:pt x="1525" y="1654"/>
                  <a:pt x="1525" y="1647"/>
                  <a:pt x="1525" y="1647"/>
                </a:cubicBezTo>
                <a:cubicBezTo>
                  <a:pt x="1528" y="1640"/>
                  <a:pt x="1531" y="1637"/>
                  <a:pt x="1534" y="1637"/>
                </a:cubicBezTo>
                <a:close/>
                <a:moveTo>
                  <a:pt x="1075" y="1661"/>
                </a:moveTo>
                <a:cubicBezTo>
                  <a:pt x="1075" y="1661"/>
                  <a:pt x="1089" y="1661"/>
                  <a:pt x="1089" y="1675"/>
                </a:cubicBezTo>
                <a:cubicBezTo>
                  <a:pt x="1089" y="1682"/>
                  <a:pt x="1089" y="1682"/>
                  <a:pt x="1075" y="1682"/>
                </a:cubicBezTo>
                <a:cubicBezTo>
                  <a:pt x="1075" y="1682"/>
                  <a:pt x="1068" y="1682"/>
                  <a:pt x="1068" y="1675"/>
                </a:cubicBezTo>
                <a:lnTo>
                  <a:pt x="1068" y="1682"/>
                </a:lnTo>
                <a:cubicBezTo>
                  <a:pt x="1061" y="1682"/>
                  <a:pt x="1047" y="1661"/>
                  <a:pt x="1068" y="1661"/>
                </a:cubicBezTo>
                <a:lnTo>
                  <a:pt x="1068" y="1675"/>
                </a:lnTo>
                <a:lnTo>
                  <a:pt x="1075" y="1661"/>
                </a:lnTo>
                <a:close/>
                <a:moveTo>
                  <a:pt x="1234" y="1661"/>
                </a:moveTo>
                <a:cubicBezTo>
                  <a:pt x="1234" y="1661"/>
                  <a:pt x="1241" y="1661"/>
                  <a:pt x="1241" y="1675"/>
                </a:cubicBezTo>
                <a:cubicBezTo>
                  <a:pt x="1241" y="1682"/>
                  <a:pt x="1241" y="1682"/>
                  <a:pt x="1234" y="1682"/>
                </a:cubicBezTo>
                <a:cubicBezTo>
                  <a:pt x="1227" y="1682"/>
                  <a:pt x="1227" y="1682"/>
                  <a:pt x="1227" y="1675"/>
                </a:cubicBezTo>
                <a:cubicBezTo>
                  <a:pt x="1227" y="1661"/>
                  <a:pt x="1227" y="1661"/>
                  <a:pt x="1234" y="1661"/>
                </a:cubicBezTo>
                <a:close/>
                <a:moveTo>
                  <a:pt x="3620" y="1658"/>
                </a:moveTo>
                <a:cubicBezTo>
                  <a:pt x="3622" y="1658"/>
                  <a:pt x="3625" y="1661"/>
                  <a:pt x="3625" y="1661"/>
                </a:cubicBezTo>
                <a:cubicBezTo>
                  <a:pt x="3625" y="1675"/>
                  <a:pt x="3618" y="1682"/>
                  <a:pt x="3618" y="1682"/>
                </a:cubicBezTo>
                <a:cubicBezTo>
                  <a:pt x="3605" y="1675"/>
                  <a:pt x="3605" y="1675"/>
                  <a:pt x="3618" y="1661"/>
                </a:cubicBezTo>
                <a:cubicBezTo>
                  <a:pt x="3618" y="1659"/>
                  <a:pt x="3619" y="1658"/>
                  <a:pt x="3620" y="1658"/>
                </a:cubicBezTo>
                <a:close/>
                <a:moveTo>
                  <a:pt x="969" y="1685"/>
                </a:moveTo>
                <a:cubicBezTo>
                  <a:pt x="968" y="1685"/>
                  <a:pt x="966" y="1686"/>
                  <a:pt x="964" y="1689"/>
                </a:cubicBezTo>
                <a:cubicBezTo>
                  <a:pt x="969" y="1689"/>
                  <a:pt x="970" y="1685"/>
                  <a:pt x="969" y="1685"/>
                </a:cubicBezTo>
                <a:close/>
                <a:moveTo>
                  <a:pt x="2359" y="1623"/>
                </a:moveTo>
                <a:cubicBezTo>
                  <a:pt x="2366" y="1623"/>
                  <a:pt x="2377" y="1634"/>
                  <a:pt x="2385" y="1654"/>
                </a:cubicBezTo>
                <a:cubicBezTo>
                  <a:pt x="2392" y="1682"/>
                  <a:pt x="2405" y="1689"/>
                  <a:pt x="2392" y="1695"/>
                </a:cubicBezTo>
                <a:cubicBezTo>
                  <a:pt x="2392" y="1695"/>
                  <a:pt x="2385" y="1689"/>
                  <a:pt x="2378" y="1675"/>
                </a:cubicBezTo>
                <a:cubicBezTo>
                  <a:pt x="2373" y="1659"/>
                  <a:pt x="2371" y="1651"/>
                  <a:pt x="2365" y="1651"/>
                </a:cubicBezTo>
                <a:cubicBezTo>
                  <a:pt x="2363" y="1651"/>
                  <a:pt x="2360" y="1652"/>
                  <a:pt x="2357" y="1654"/>
                </a:cubicBezTo>
                <a:cubicBezTo>
                  <a:pt x="2357" y="1656"/>
                  <a:pt x="2356" y="1657"/>
                  <a:pt x="2356" y="1657"/>
                </a:cubicBezTo>
                <a:cubicBezTo>
                  <a:pt x="2354" y="1657"/>
                  <a:pt x="2350" y="1650"/>
                  <a:pt x="2350" y="1640"/>
                </a:cubicBezTo>
                <a:cubicBezTo>
                  <a:pt x="2350" y="1628"/>
                  <a:pt x="2354" y="1623"/>
                  <a:pt x="2359" y="1623"/>
                </a:cubicBezTo>
                <a:close/>
                <a:moveTo>
                  <a:pt x="1047" y="1682"/>
                </a:moveTo>
                <a:cubicBezTo>
                  <a:pt x="1061" y="1689"/>
                  <a:pt x="1047" y="1709"/>
                  <a:pt x="1033" y="1709"/>
                </a:cubicBezTo>
                <a:cubicBezTo>
                  <a:pt x="1026" y="1709"/>
                  <a:pt x="1026" y="1709"/>
                  <a:pt x="1026" y="1695"/>
                </a:cubicBezTo>
                <a:cubicBezTo>
                  <a:pt x="1026" y="1689"/>
                  <a:pt x="1033" y="1682"/>
                  <a:pt x="1047" y="1682"/>
                </a:cubicBezTo>
                <a:close/>
                <a:moveTo>
                  <a:pt x="1381" y="1680"/>
                </a:moveTo>
                <a:cubicBezTo>
                  <a:pt x="1383" y="1680"/>
                  <a:pt x="1385" y="1681"/>
                  <a:pt x="1387" y="1682"/>
                </a:cubicBezTo>
                <a:cubicBezTo>
                  <a:pt x="1394" y="1682"/>
                  <a:pt x="1394" y="1689"/>
                  <a:pt x="1394" y="1695"/>
                </a:cubicBezTo>
                <a:cubicBezTo>
                  <a:pt x="1394" y="1709"/>
                  <a:pt x="1387" y="1709"/>
                  <a:pt x="1380" y="1709"/>
                </a:cubicBezTo>
                <a:cubicBezTo>
                  <a:pt x="1368" y="1697"/>
                  <a:pt x="1371" y="1680"/>
                  <a:pt x="1381" y="1680"/>
                </a:cubicBezTo>
                <a:close/>
                <a:moveTo>
                  <a:pt x="1444" y="1657"/>
                </a:moveTo>
                <a:cubicBezTo>
                  <a:pt x="1446" y="1657"/>
                  <a:pt x="1449" y="1662"/>
                  <a:pt x="1449" y="1675"/>
                </a:cubicBezTo>
                <a:cubicBezTo>
                  <a:pt x="1449" y="1689"/>
                  <a:pt x="1442" y="1695"/>
                  <a:pt x="1442" y="1709"/>
                </a:cubicBezTo>
                <a:cubicBezTo>
                  <a:pt x="1435" y="1709"/>
                  <a:pt x="1435" y="1709"/>
                  <a:pt x="1421" y="1689"/>
                </a:cubicBezTo>
                <a:cubicBezTo>
                  <a:pt x="1421" y="1682"/>
                  <a:pt x="1421" y="1675"/>
                  <a:pt x="1435" y="1675"/>
                </a:cubicBezTo>
                <a:cubicBezTo>
                  <a:pt x="1435" y="1677"/>
                  <a:pt x="1436" y="1677"/>
                  <a:pt x="1436" y="1677"/>
                </a:cubicBezTo>
                <a:cubicBezTo>
                  <a:pt x="1438" y="1677"/>
                  <a:pt x="1442" y="1671"/>
                  <a:pt x="1442" y="1661"/>
                </a:cubicBezTo>
                <a:cubicBezTo>
                  <a:pt x="1442" y="1658"/>
                  <a:pt x="1443" y="1657"/>
                  <a:pt x="1444" y="1657"/>
                </a:cubicBezTo>
                <a:close/>
                <a:moveTo>
                  <a:pt x="2078" y="1671"/>
                </a:moveTo>
                <a:cubicBezTo>
                  <a:pt x="2080" y="1671"/>
                  <a:pt x="2080" y="1680"/>
                  <a:pt x="2080" y="1689"/>
                </a:cubicBezTo>
                <a:cubicBezTo>
                  <a:pt x="2087" y="1709"/>
                  <a:pt x="2087" y="1716"/>
                  <a:pt x="2080" y="1716"/>
                </a:cubicBezTo>
                <a:cubicBezTo>
                  <a:pt x="2073" y="1716"/>
                  <a:pt x="2066" y="1695"/>
                  <a:pt x="2073" y="1682"/>
                </a:cubicBezTo>
                <a:cubicBezTo>
                  <a:pt x="2075" y="1674"/>
                  <a:pt x="2077" y="1671"/>
                  <a:pt x="2078" y="1671"/>
                </a:cubicBezTo>
                <a:close/>
                <a:moveTo>
                  <a:pt x="2911" y="1716"/>
                </a:moveTo>
                <a:cubicBezTo>
                  <a:pt x="2918" y="1723"/>
                  <a:pt x="2918" y="1730"/>
                  <a:pt x="2911" y="1730"/>
                </a:cubicBezTo>
                <a:lnTo>
                  <a:pt x="2905" y="1730"/>
                </a:lnTo>
                <a:cubicBezTo>
                  <a:pt x="2905" y="1723"/>
                  <a:pt x="2905" y="1716"/>
                  <a:pt x="2911" y="1716"/>
                </a:cubicBezTo>
                <a:close/>
                <a:moveTo>
                  <a:pt x="1943" y="1711"/>
                </a:moveTo>
                <a:cubicBezTo>
                  <a:pt x="1945" y="1711"/>
                  <a:pt x="1948" y="1713"/>
                  <a:pt x="1955" y="1716"/>
                </a:cubicBezTo>
                <a:cubicBezTo>
                  <a:pt x="1966" y="1722"/>
                  <a:pt x="1964" y="1735"/>
                  <a:pt x="1960" y="1735"/>
                </a:cubicBezTo>
                <a:cubicBezTo>
                  <a:pt x="1958" y="1735"/>
                  <a:pt x="1957" y="1733"/>
                  <a:pt x="1955" y="1730"/>
                </a:cubicBezTo>
                <a:cubicBezTo>
                  <a:pt x="1955" y="1730"/>
                  <a:pt x="1941" y="1723"/>
                  <a:pt x="1941" y="1716"/>
                </a:cubicBezTo>
                <a:cubicBezTo>
                  <a:pt x="1941" y="1713"/>
                  <a:pt x="1941" y="1711"/>
                  <a:pt x="1943" y="1711"/>
                </a:cubicBezTo>
                <a:close/>
                <a:moveTo>
                  <a:pt x="1186" y="1675"/>
                </a:moveTo>
                <a:lnTo>
                  <a:pt x="1193" y="1709"/>
                </a:lnTo>
                <a:cubicBezTo>
                  <a:pt x="1183" y="1724"/>
                  <a:pt x="1173" y="1739"/>
                  <a:pt x="1168" y="1739"/>
                </a:cubicBezTo>
                <a:cubicBezTo>
                  <a:pt x="1166" y="1739"/>
                  <a:pt x="1165" y="1736"/>
                  <a:pt x="1165" y="1730"/>
                </a:cubicBezTo>
                <a:cubicBezTo>
                  <a:pt x="1165" y="1723"/>
                  <a:pt x="1165" y="1723"/>
                  <a:pt x="1172" y="1723"/>
                </a:cubicBezTo>
                <a:cubicBezTo>
                  <a:pt x="1172" y="1723"/>
                  <a:pt x="1179" y="1709"/>
                  <a:pt x="1179" y="1695"/>
                </a:cubicBezTo>
                <a:cubicBezTo>
                  <a:pt x="1179" y="1682"/>
                  <a:pt x="1179" y="1675"/>
                  <a:pt x="1186" y="1675"/>
                </a:cubicBezTo>
                <a:close/>
                <a:moveTo>
                  <a:pt x="1249" y="1694"/>
                </a:moveTo>
                <a:cubicBezTo>
                  <a:pt x="1265" y="1694"/>
                  <a:pt x="1272" y="1711"/>
                  <a:pt x="1248" y="1723"/>
                </a:cubicBezTo>
                <a:cubicBezTo>
                  <a:pt x="1241" y="1734"/>
                  <a:pt x="1238" y="1739"/>
                  <a:pt x="1233" y="1739"/>
                </a:cubicBezTo>
                <a:cubicBezTo>
                  <a:pt x="1229" y="1739"/>
                  <a:pt x="1224" y="1734"/>
                  <a:pt x="1213" y="1723"/>
                </a:cubicBezTo>
                <a:cubicBezTo>
                  <a:pt x="1201" y="1711"/>
                  <a:pt x="1189" y="1694"/>
                  <a:pt x="1204" y="1694"/>
                </a:cubicBezTo>
                <a:cubicBezTo>
                  <a:pt x="1207" y="1694"/>
                  <a:pt x="1210" y="1695"/>
                  <a:pt x="1213" y="1695"/>
                </a:cubicBezTo>
                <a:cubicBezTo>
                  <a:pt x="1217" y="1702"/>
                  <a:pt x="1222" y="1706"/>
                  <a:pt x="1227" y="1706"/>
                </a:cubicBezTo>
                <a:cubicBezTo>
                  <a:pt x="1232" y="1706"/>
                  <a:pt x="1238" y="1702"/>
                  <a:pt x="1241" y="1695"/>
                </a:cubicBezTo>
                <a:cubicBezTo>
                  <a:pt x="1244" y="1695"/>
                  <a:pt x="1247" y="1694"/>
                  <a:pt x="1249" y="1694"/>
                </a:cubicBezTo>
                <a:close/>
                <a:moveTo>
                  <a:pt x="1487" y="1693"/>
                </a:moveTo>
                <a:cubicBezTo>
                  <a:pt x="1488" y="1693"/>
                  <a:pt x="1489" y="1694"/>
                  <a:pt x="1491" y="1695"/>
                </a:cubicBezTo>
                <a:cubicBezTo>
                  <a:pt x="1500" y="1700"/>
                  <a:pt x="1513" y="1708"/>
                  <a:pt x="1518" y="1708"/>
                </a:cubicBezTo>
                <a:cubicBezTo>
                  <a:pt x="1518" y="1708"/>
                  <a:pt x="1518" y="1708"/>
                  <a:pt x="1518" y="1708"/>
                </a:cubicBezTo>
                <a:lnTo>
                  <a:pt x="1518" y="1708"/>
                </a:lnTo>
                <a:cubicBezTo>
                  <a:pt x="1518" y="1709"/>
                  <a:pt x="1518" y="1709"/>
                  <a:pt x="1518" y="1709"/>
                </a:cubicBezTo>
                <a:cubicBezTo>
                  <a:pt x="1518" y="1723"/>
                  <a:pt x="1518" y="1723"/>
                  <a:pt x="1505" y="1730"/>
                </a:cubicBezTo>
                <a:lnTo>
                  <a:pt x="1484" y="1730"/>
                </a:lnTo>
                <a:cubicBezTo>
                  <a:pt x="1484" y="1727"/>
                  <a:pt x="1482" y="1725"/>
                  <a:pt x="1480" y="1725"/>
                </a:cubicBezTo>
                <a:cubicBezTo>
                  <a:pt x="1479" y="1725"/>
                  <a:pt x="1477" y="1727"/>
                  <a:pt x="1477" y="1730"/>
                </a:cubicBezTo>
                <a:cubicBezTo>
                  <a:pt x="1474" y="1736"/>
                  <a:pt x="1472" y="1739"/>
                  <a:pt x="1472" y="1739"/>
                </a:cubicBezTo>
                <a:cubicBezTo>
                  <a:pt x="1471" y="1739"/>
                  <a:pt x="1473" y="1733"/>
                  <a:pt x="1477" y="1716"/>
                </a:cubicBezTo>
                <a:cubicBezTo>
                  <a:pt x="1482" y="1701"/>
                  <a:pt x="1483" y="1693"/>
                  <a:pt x="1487" y="1693"/>
                </a:cubicBezTo>
                <a:close/>
                <a:moveTo>
                  <a:pt x="1864" y="1692"/>
                </a:moveTo>
                <a:cubicBezTo>
                  <a:pt x="1866" y="1692"/>
                  <a:pt x="1869" y="1698"/>
                  <a:pt x="1872" y="1709"/>
                </a:cubicBezTo>
                <a:cubicBezTo>
                  <a:pt x="1879" y="1723"/>
                  <a:pt x="1872" y="1730"/>
                  <a:pt x="1865" y="1744"/>
                </a:cubicBezTo>
                <a:cubicBezTo>
                  <a:pt x="1865" y="1744"/>
                  <a:pt x="1858" y="1730"/>
                  <a:pt x="1858" y="1723"/>
                </a:cubicBezTo>
                <a:cubicBezTo>
                  <a:pt x="1858" y="1703"/>
                  <a:pt x="1860" y="1692"/>
                  <a:pt x="1864" y="1692"/>
                </a:cubicBezTo>
                <a:close/>
                <a:moveTo>
                  <a:pt x="2087" y="1744"/>
                </a:moveTo>
                <a:cubicBezTo>
                  <a:pt x="2080" y="1744"/>
                  <a:pt x="2080" y="1751"/>
                  <a:pt x="2073" y="1751"/>
                </a:cubicBezTo>
                <a:cubicBezTo>
                  <a:pt x="2073" y="1744"/>
                  <a:pt x="2073" y="1744"/>
                  <a:pt x="2080" y="1744"/>
                </a:cubicBezTo>
                <a:close/>
                <a:moveTo>
                  <a:pt x="1678" y="1702"/>
                </a:moveTo>
                <a:cubicBezTo>
                  <a:pt x="1685" y="1702"/>
                  <a:pt x="1692" y="1744"/>
                  <a:pt x="1685" y="1751"/>
                </a:cubicBezTo>
                <a:cubicBezTo>
                  <a:pt x="1685" y="1753"/>
                  <a:pt x="1684" y="1754"/>
                  <a:pt x="1683" y="1754"/>
                </a:cubicBezTo>
                <a:cubicBezTo>
                  <a:pt x="1681" y="1754"/>
                  <a:pt x="1678" y="1751"/>
                  <a:pt x="1678" y="1751"/>
                </a:cubicBezTo>
                <a:cubicBezTo>
                  <a:pt x="1664" y="1744"/>
                  <a:pt x="1664" y="1744"/>
                  <a:pt x="1678" y="1744"/>
                </a:cubicBezTo>
                <a:cubicBezTo>
                  <a:pt x="1678" y="1744"/>
                  <a:pt x="1685" y="1730"/>
                  <a:pt x="1678" y="1723"/>
                </a:cubicBezTo>
                <a:cubicBezTo>
                  <a:pt x="1664" y="1716"/>
                  <a:pt x="1678" y="1702"/>
                  <a:pt x="1678" y="1702"/>
                </a:cubicBezTo>
                <a:close/>
                <a:moveTo>
                  <a:pt x="1539" y="1751"/>
                </a:moveTo>
                <a:cubicBezTo>
                  <a:pt x="1546" y="1751"/>
                  <a:pt x="1546" y="1751"/>
                  <a:pt x="1546" y="1758"/>
                </a:cubicBezTo>
                <a:cubicBezTo>
                  <a:pt x="1546" y="1765"/>
                  <a:pt x="1546" y="1765"/>
                  <a:pt x="1539" y="1765"/>
                </a:cubicBezTo>
                <a:cubicBezTo>
                  <a:pt x="1539" y="1765"/>
                  <a:pt x="1525" y="1765"/>
                  <a:pt x="1525" y="1758"/>
                </a:cubicBezTo>
                <a:cubicBezTo>
                  <a:pt x="1525" y="1751"/>
                  <a:pt x="1525" y="1751"/>
                  <a:pt x="1539" y="1751"/>
                </a:cubicBezTo>
                <a:close/>
                <a:moveTo>
                  <a:pt x="1032" y="1728"/>
                </a:moveTo>
                <a:cubicBezTo>
                  <a:pt x="1033" y="1728"/>
                  <a:pt x="1033" y="1734"/>
                  <a:pt x="1033" y="1744"/>
                </a:cubicBezTo>
                <a:cubicBezTo>
                  <a:pt x="1033" y="1751"/>
                  <a:pt x="1033" y="1758"/>
                  <a:pt x="1026" y="1765"/>
                </a:cubicBezTo>
                <a:cubicBezTo>
                  <a:pt x="1025" y="1768"/>
                  <a:pt x="1023" y="1769"/>
                  <a:pt x="1023" y="1769"/>
                </a:cubicBezTo>
                <a:cubicBezTo>
                  <a:pt x="1020" y="1769"/>
                  <a:pt x="1021" y="1755"/>
                  <a:pt x="1026" y="1744"/>
                </a:cubicBezTo>
                <a:cubicBezTo>
                  <a:pt x="1030" y="1734"/>
                  <a:pt x="1031" y="1728"/>
                  <a:pt x="1032" y="1728"/>
                </a:cubicBezTo>
                <a:close/>
                <a:moveTo>
                  <a:pt x="1153" y="1750"/>
                </a:moveTo>
                <a:cubicBezTo>
                  <a:pt x="1155" y="1750"/>
                  <a:pt x="1158" y="1752"/>
                  <a:pt x="1158" y="1758"/>
                </a:cubicBezTo>
                <a:cubicBezTo>
                  <a:pt x="1158" y="1765"/>
                  <a:pt x="1172" y="1765"/>
                  <a:pt x="1179" y="1765"/>
                </a:cubicBezTo>
                <a:cubicBezTo>
                  <a:pt x="1189" y="1761"/>
                  <a:pt x="1197" y="1759"/>
                  <a:pt x="1202" y="1759"/>
                </a:cubicBezTo>
                <a:cubicBezTo>
                  <a:pt x="1215" y="1759"/>
                  <a:pt x="1214" y="1769"/>
                  <a:pt x="1200" y="1779"/>
                </a:cubicBezTo>
                <a:cubicBezTo>
                  <a:pt x="1194" y="1780"/>
                  <a:pt x="1188" y="1781"/>
                  <a:pt x="1181" y="1781"/>
                </a:cubicBezTo>
                <a:cubicBezTo>
                  <a:pt x="1161" y="1781"/>
                  <a:pt x="1139" y="1773"/>
                  <a:pt x="1144" y="1758"/>
                </a:cubicBezTo>
                <a:cubicBezTo>
                  <a:pt x="1144" y="1754"/>
                  <a:pt x="1149" y="1750"/>
                  <a:pt x="1153" y="1750"/>
                </a:cubicBezTo>
                <a:close/>
                <a:moveTo>
                  <a:pt x="959" y="1755"/>
                </a:moveTo>
                <a:cubicBezTo>
                  <a:pt x="960" y="1755"/>
                  <a:pt x="962" y="1756"/>
                  <a:pt x="964" y="1758"/>
                </a:cubicBezTo>
                <a:cubicBezTo>
                  <a:pt x="971" y="1758"/>
                  <a:pt x="971" y="1765"/>
                  <a:pt x="971" y="1779"/>
                </a:cubicBezTo>
                <a:cubicBezTo>
                  <a:pt x="971" y="1786"/>
                  <a:pt x="971" y="1786"/>
                  <a:pt x="964" y="1786"/>
                </a:cubicBezTo>
                <a:cubicBezTo>
                  <a:pt x="957" y="1786"/>
                  <a:pt x="957" y="1779"/>
                  <a:pt x="957" y="1765"/>
                </a:cubicBezTo>
                <a:cubicBezTo>
                  <a:pt x="957" y="1760"/>
                  <a:pt x="957" y="1755"/>
                  <a:pt x="959" y="1755"/>
                </a:cubicBezTo>
                <a:close/>
                <a:moveTo>
                  <a:pt x="1312" y="1616"/>
                </a:moveTo>
                <a:cubicBezTo>
                  <a:pt x="1314" y="1616"/>
                  <a:pt x="1317" y="1621"/>
                  <a:pt x="1317" y="1626"/>
                </a:cubicBezTo>
                <a:cubicBezTo>
                  <a:pt x="1317" y="1640"/>
                  <a:pt x="1324" y="1647"/>
                  <a:pt x="1324" y="1647"/>
                </a:cubicBezTo>
                <a:cubicBezTo>
                  <a:pt x="1338" y="1647"/>
                  <a:pt x="1324" y="1647"/>
                  <a:pt x="1324" y="1654"/>
                </a:cubicBezTo>
                <a:cubicBezTo>
                  <a:pt x="1317" y="1661"/>
                  <a:pt x="1317" y="1675"/>
                  <a:pt x="1317" y="1682"/>
                </a:cubicBezTo>
                <a:cubicBezTo>
                  <a:pt x="1317" y="1689"/>
                  <a:pt x="1324" y="1695"/>
                  <a:pt x="1324" y="1695"/>
                </a:cubicBezTo>
                <a:cubicBezTo>
                  <a:pt x="1338" y="1695"/>
                  <a:pt x="1338" y="1702"/>
                  <a:pt x="1338" y="1716"/>
                </a:cubicBezTo>
                <a:cubicBezTo>
                  <a:pt x="1338" y="1723"/>
                  <a:pt x="1338" y="1723"/>
                  <a:pt x="1324" y="1723"/>
                </a:cubicBezTo>
                <a:cubicBezTo>
                  <a:pt x="1317" y="1723"/>
                  <a:pt x="1317" y="1730"/>
                  <a:pt x="1317" y="1744"/>
                </a:cubicBezTo>
                <a:cubicBezTo>
                  <a:pt x="1317" y="1751"/>
                  <a:pt x="1317" y="1758"/>
                  <a:pt x="1310" y="1758"/>
                </a:cubicBezTo>
                <a:cubicBezTo>
                  <a:pt x="1304" y="1758"/>
                  <a:pt x="1304" y="1758"/>
                  <a:pt x="1304" y="1751"/>
                </a:cubicBezTo>
                <a:cubicBezTo>
                  <a:pt x="1304" y="1744"/>
                  <a:pt x="1304" y="1744"/>
                  <a:pt x="1290" y="1744"/>
                </a:cubicBezTo>
                <a:cubicBezTo>
                  <a:pt x="1290" y="1744"/>
                  <a:pt x="1283" y="1751"/>
                  <a:pt x="1283" y="1758"/>
                </a:cubicBezTo>
                <a:cubicBezTo>
                  <a:pt x="1283" y="1776"/>
                  <a:pt x="1280" y="1786"/>
                  <a:pt x="1276" y="1786"/>
                </a:cubicBezTo>
                <a:cubicBezTo>
                  <a:pt x="1273" y="1786"/>
                  <a:pt x="1271" y="1783"/>
                  <a:pt x="1269" y="1779"/>
                </a:cubicBezTo>
                <a:cubicBezTo>
                  <a:pt x="1248" y="1765"/>
                  <a:pt x="1262" y="1765"/>
                  <a:pt x="1269" y="1765"/>
                </a:cubicBezTo>
                <a:cubicBezTo>
                  <a:pt x="1276" y="1765"/>
                  <a:pt x="1276" y="1765"/>
                  <a:pt x="1276" y="1751"/>
                </a:cubicBezTo>
                <a:cubicBezTo>
                  <a:pt x="1269" y="1730"/>
                  <a:pt x="1276" y="1723"/>
                  <a:pt x="1290" y="1716"/>
                </a:cubicBezTo>
                <a:cubicBezTo>
                  <a:pt x="1310" y="1709"/>
                  <a:pt x="1310" y="1695"/>
                  <a:pt x="1310" y="1661"/>
                </a:cubicBezTo>
                <a:lnTo>
                  <a:pt x="1310" y="1619"/>
                </a:lnTo>
                <a:cubicBezTo>
                  <a:pt x="1310" y="1617"/>
                  <a:pt x="1311" y="1616"/>
                  <a:pt x="1312" y="1616"/>
                </a:cubicBezTo>
                <a:close/>
                <a:moveTo>
                  <a:pt x="1366" y="1758"/>
                </a:moveTo>
                <a:cubicBezTo>
                  <a:pt x="1380" y="1758"/>
                  <a:pt x="1380" y="1758"/>
                  <a:pt x="1380" y="1779"/>
                </a:cubicBezTo>
                <a:cubicBezTo>
                  <a:pt x="1375" y="1784"/>
                  <a:pt x="1373" y="1788"/>
                  <a:pt x="1371" y="1788"/>
                </a:cubicBezTo>
                <a:cubicBezTo>
                  <a:pt x="1369" y="1788"/>
                  <a:pt x="1368" y="1788"/>
                  <a:pt x="1366" y="1786"/>
                </a:cubicBezTo>
                <a:cubicBezTo>
                  <a:pt x="1338" y="1765"/>
                  <a:pt x="1345" y="1758"/>
                  <a:pt x="1366" y="1758"/>
                </a:cubicBezTo>
                <a:close/>
                <a:moveTo>
                  <a:pt x="1096" y="1786"/>
                </a:moveTo>
                <a:cubicBezTo>
                  <a:pt x="1096" y="1799"/>
                  <a:pt x="1096" y="1799"/>
                  <a:pt x="1089" y="1799"/>
                </a:cubicBezTo>
                <a:cubicBezTo>
                  <a:pt x="1075" y="1793"/>
                  <a:pt x="1075" y="1793"/>
                  <a:pt x="1089" y="1786"/>
                </a:cubicBezTo>
                <a:close/>
                <a:moveTo>
                  <a:pt x="1319" y="1789"/>
                </a:moveTo>
                <a:cubicBezTo>
                  <a:pt x="1321" y="1789"/>
                  <a:pt x="1324" y="1793"/>
                  <a:pt x="1324" y="1793"/>
                </a:cubicBezTo>
                <a:cubicBezTo>
                  <a:pt x="1331" y="1793"/>
                  <a:pt x="1331" y="1799"/>
                  <a:pt x="1310" y="1799"/>
                </a:cubicBezTo>
                <a:cubicBezTo>
                  <a:pt x="1310" y="1799"/>
                  <a:pt x="1310" y="1793"/>
                  <a:pt x="1317" y="1793"/>
                </a:cubicBezTo>
                <a:cubicBezTo>
                  <a:pt x="1317" y="1790"/>
                  <a:pt x="1318" y="1789"/>
                  <a:pt x="1319" y="1789"/>
                </a:cubicBezTo>
                <a:close/>
                <a:moveTo>
                  <a:pt x="2489" y="1779"/>
                </a:moveTo>
                <a:cubicBezTo>
                  <a:pt x="2489" y="1779"/>
                  <a:pt x="2496" y="1786"/>
                  <a:pt x="2496" y="1793"/>
                </a:cubicBezTo>
                <a:lnTo>
                  <a:pt x="2496" y="1813"/>
                </a:lnTo>
                <a:cubicBezTo>
                  <a:pt x="2496" y="1813"/>
                  <a:pt x="2489" y="1799"/>
                  <a:pt x="2489" y="1793"/>
                </a:cubicBezTo>
                <a:lnTo>
                  <a:pt x="2489" y="1779"/>
                </a:lnTo>
                <a:close/>
                <a:moveTo>
                  <a:pt x="1963" y="1770"/>
                </a:moveTo>
                <a:cubicBezTo>
                  <a:pt x="1964" y="1770"/>
                  <a:pt x="1965" y="1775"/>
                  <a:pt x="1969" y="1786"/>
                </a:cubicBezTo>
                <a:cubicBezTo>
                  <a:pt x="1969" y="1798"/>
                  <a:pt x="1974" y="1815"/>
                  <a:pt x="1971" y="1815"/>
                </a:cubicBezTo>
                <a:cubicBezTo>
                  <a:pt x="1971" y="1815"/>
                  <a:pt x="1970" y="1814"/>
                  <a:pt x="1969" y="1813"/>
                </a:cubicBezTo>
                <a:cubicBezTo>
                  <a:pt x="1969" y="1813"/>
                  <a:pt x="1962" y="1799"/>
                  <a:pt x="1962" y="1786"/>
                </a:cubicBezTo>
                <a:cubicBezTo>
                  <a:pt x="1962" y="1775"/>
                  <a:pt x="1962" y="1770"/>
                  <a:pt x="1963" y="1770"/>
                </a:cubicBezTo>
                <a:close/>
                <a:moveTo>
                  <a:pt x="1470" y="1793"/>
                </a:moveTo>
                <a:cubicBezTo>
                  <a:pt x="1484" y="1799"/>
                  <a:pt x="1484" y="1820"/>
                  <a:pt x="1477" y="1820"/>
                </a:cubicBezTo>
                <a:cubicBezTo>
                  <a:pt x="1477" y="1820"/>
                  <a:pt x="1470" y="1813"/>
                  <a:pt x="1470" y="1799"/>
                </a:cubicBezTo>
                <a:lnTo>
                  <a:pt x="1470" y="1793"/>
                </a:lnTo>
                <a:close/>
                <a:moveTo>
                  <a:pt x="1629" y="1779"/>
                </a:moveTo>
                <a:cubicBezTo>
                  <a:pt x="1643" y="1779"/>
                  <a:pt x="1650" y="1786"/>
                  <a:pt x="1657" y="1813"/>
                </a:cubicBezTo>
                <a:lnTo>
                  <a:pt x="1657" y="1820"/>
                </a:lnTo>
                <a:cubicBezTo>
                  <a:pt x="1657" y="1813"/>
                  <a:pt x="1650" y="1813"/>
                  <a:pt x="1643" y="1813"/>
                </a:cubicBezTo>
                <a:cubicBezTo>
                  <a:pt x="1643" y="1815"/>
                  <a:pt x="1642" y="1816"/>
                  <a:pt x="1641" y="1816"/>
                </a:cubicBezTo>
                <a:cubicBezTo>
                  <a:pt x="1637" y="1816"/>
                  <a:pt x="1629" y="1810"/>
                  <a:pt x="1629" y="1799"/>
                </a:cubicBezTo>
                <a:lnTo>
                  <a:pt x="1629" y="1779"/>
                </a:lnTo>
                <a:close/>
                <a:moveTo>
                  <a:pt x="1718" y="1783"/>
                </a:moveTo>
                <a:cubicBezTo>
                  <a:pt x="1720" y="1783"/>
                  <a:pt x="1723" y="1786"/>
                  <a:pt x="1726" y="1793"/>
                </a:cubicBezTo>
                <a:cubicBezTo>
                  <a:pt x="1733" y="1813"/>
                  <a:pt x="1733" y="1820"/>
                  <a:pt x="1726" y="1820"/>
                </a:cubicBezTo>
                <a:cubicBezTo>
                  <a:pt x="1719" y="1820"/>
                  <a:pt x="1712" y="1813"/>
                  <a:pt x="1712" y="1799"/>
                </a:cubicBezTo>
                <a:cubicBezTo>
                  <a:pt x="1712" y="1788"/>
                  <a:pt x="1715" y="1783"/>
                  <a:pt x="1718" y="1783"/>
                </a:cubicBezTo>
                <a:close/>
                <a:moveTo>
                  <a:pt x="1402" y="1783"/>
                </a:moveTo>
                <a:cubicBezTo>
                  <a:pt x="1405" y="1783"/>
                  <a:pt x="1410" y="1788"/>
                  <a:pt x="1414" y="1793"/>
                </a:cubicBezTo>
                <a:cubicBezTo>
                  <a:pt x="1419" y="1814"/>
                  <a:pt x="1420" y="1822"/>
                  <a:pt x="1418" y="1822"/>
                </a:cubicBezTo>
                <a:cubicBezTo>
                  <a:pt x="1416" y="1822"/>
                  <a:pt x="1413" y="1819"/>
                  <a:pt x="1407" y="1813"/>
                </a:cubicBezTo>
                <a:cubicBezTo>
                  <a:pt x="1401" y="1799"/>
                  <a:pt x="1387" y="1793"/>
                  <a:pt x="1401" y="1786"/>
                </a:cubicBezTo>
                <a:cubicBezTo>
                  <a:pt x="1401" y="1784"/>
                  <a:pt x="1401" y="1783"/>
                  <a:pt x="1402" y="1783"/>
                </a:cubicBezTo>
                <a:close/>
                <a:moveTo>
                  <a:pt x="2087" y="1790"/>
                </a:moveTo>
                <a:cubicBezTo>
                  <a:pt x="2091" y="1790"/>
                  <a:pt x="2095" y="1791"/>
                  <a:pt x="2101" y="1793"/>
                </a:cubicBezTo>
                <a:cubicBezTo>
                  <a:pt x="2107" y="1799"/>
                  <a:pt x="2087" y="1820"/>
                  <a:pt x="2080" y="1827"/>
                </a:cubicBezTo>
                <a:cubicBezTo>
                  <a:pt x="2080" y="1827"/>
                  <a:pt x="2073" y="1820"/>
                  <a:pt x="2073" y="1813"/>
                </a:cubicBezTo>
                <a:cubicBezTo>
                  <a:pt x="2073" y="1798"/>
                  <a:pt x="2077" y="1790"/>
                  <a:pt x="2087" y="1790"/>
                </a:cubicBezTo>
                <a:close/>
                <a:moveTo>
                  <a:pt x="1003" y="1805"/>
                </a:moveTo>
                <a:lnTo>
                  <a:pt x="1003" y="1805"/>
                </a:lnTo>
                <a:cubicBezTo>
                  <a:pt x="1004" y="1805"/>
                  <a:pt x="1005" y="1810"/>
                  <a:pt x="1005" y="1820"/>
                </a:cubicBezTo>
                <a:cubicBezTo>
                  <a:pt x="1005" y="1827"/>
                  <a:pt x="1005" y="1834"/>
                  <a:pt x="999" y="1834"/>
                </a:cubicBezTo>
                <a:cubicBezTo>
                  <a:pt x="999" y="1834"/>
                  <a:pt x="992" y="1834"/>
                  <a:pt x="992" y="1827"/>
                </a:cubicBezTo>
                <a:lnTo>
                  <a:pt x="992" y="1820"/>
                </a:lnTo>
                <a:cubicBezTo>
                  <a:pt x="994" y="1823"/>
                  <a:pt x="995" y="1823"/>
                  <a:pt x="997" y="1823"/>
                </a:cubicBezTo>
                <a:cubicBezTo>
                  <a:pt x="999" y="1823"/>
                  <a:pt x="1001" y="1820"/>
                  <a:pt x="1005" y="1820"/>
                </a:cubicBezTo>
                <a:cubicBezTo>
                  <a:pt x="1002" y="1810"/>
                  <a:pt x="1002" y="1805"/>
                  <a:pt x="1003" y="1805"/>
                </a:cubicBezTo>
                <a:close/>
                <a:moveTo>
                  <a:pt x="624" y="1841"/>
                </a:moveTo>
                <a:cubicBezTo>
                  <a:pt x="624" y="1842"/>
                  <a:pt x="623" y="1844"/>
                  <a:pt x="623" y="1845"/>
                </a:cubicBezTo>
                <a:lnTo>
                  <a:pt x="623" y="1845"/>
                </a:lnTo>
                <a:cubicBezTo>
                  <a:pt x="623" y="1844"/>
                  <a:pt x="624" y="1842"/>
                  <a:pt x="624" y="1841"/>
                </a:cubicBezTo>
                <a:close/>
                <a:moveTo>
                  <a:pt x="1103" y="1820"/>
                </a:moveTo>
                <a:cubicBezTo>
                  <a:pt x="1109" y="1820"/>
                  <a:pt x="1123" y="1820"/>
                  <a:pt x="1123" y="1827"/>
                </a:cubicBezTo>
                <a:cubicBezTo>
                  <a:pt x="1123" y="1834"/>
                  <a:pt x="1109" y="1848"/>
                  <a:pt x="1103" y="1848"/>
                </a:cubicBezTo>
                <a:cubicBezTo>
                  <a:pt x="1075" y="1848"/>
                  <a:pt x="1075" y="1820"/>
                  <a:pt x="1103" y="1820"/>
                </a:cubicBezTo>
                <a:close/>
                <a:moveTo>
                  <a:pt x="1193" y="1813"/>
                </a:moveTo>
                <a:cubicBezTo>
                  <a:pt x="1200" y="1813"/>
                  <a:pt x="1193" y="1834"/>
                  <a:pt x="1179" y="1848"/>
                </a:cubicBezTo>
                <a:cubicBezTo>
                  <a:pt x="1172" y="1848"/>
                  <a:pt x="1172" y="1848"/>
                  <a:pt x="1165" y="1827"/>
                </a:cubicBezTo>
                <a:cubicBezTo>
                  <a:pt x="1165" y="1820"/>
                  <a:pt x="1172" y="1813"/>
                  <a:pt x="1193" y="1813"/>
                </a:cubicBezTo>
                <a:close/>
                <a:moveTo>
                  <a:pt x="1345" y="1799"/>
                </a:moveTo>
                <a:cubicBezTo>
                  <a:pt x="1352" y="1799"/>
                  <a:pt x="1359" y="1799"/>
                  <a:pt x="1359" y="1827"/>
                </a:cubicBezTo>
                <a:lnTo>
                  <a:pt x="1359" y="1855"/>
                </a:lnTo>
                <a:cubicBezTo>
                  <a:pt x="1359" y="1855"/>
                  <a:pt x="1352" y="1848"/>
                  <a:pt x="1352" y="1834"/>
                </a:cubicBezTo>
                <a:cubicBezTo>
                  <a:pt x="1345" y="1820"/>
                  <a:pt x="1345" y="1813"/>
                  <a:pt x="1345" y="1799"/>
                </a:cubicBezTo>
                <a:close/>
                <a:moveTo>
                  <a:pt x="2037" y="1789"/>
                </a:moveTo>
                <a:cubicBezTo>
                  <a:pt x="2038" y="1789"/>
                  <a:pt x="2038" y="1793"/>
                  <a:pt x="2038" y="1799"/>
                </a:cubicBezTo>
                <a:cubicBezTo>
                  <a:pt x="2045" y="1820"/>
                  <a:pt x="2045" y="1820"/>
                  <a:pt x="2059" y="1820"/>
                </a:cubicBezTo>
                <a:cubicBezTo>
                  <a:pt x="2066" y="1820"/>
                  <a:pt x="2066" y="1820"/>
                  <a:pt x="2066" y="1827"/>
                </a:cubicBezTo>
                <a:cubicBezTo>
                  <a:pt x="2066" y="1834"/>
                  <a:pt x="2073" y="1834"/>
                  <a:pt x="2073" y="1834"/>
                </a:cubicBezTo>
                <a:cubicBezTo>
                  <a:pt x="2080" y="1834"/>
                  <a:pt x="2080" y="1834"/>
                  <a:pt x="2080" y="1841"/>
                </a:cubicBezTo>
                <a:cubicBezTo>
                  <a:pt x="2080" y="1855"/>
                  <a:pt x="2080" y="1855"/>
                  <a:pt x="2073" y="1855"/>
                </a:cubicBezTo>
                <a:cubicBezTo>
                  <a:pt x="2066" y="1855"/>
                  <a:pt x="2024" y="1834"/>
                  <a:pt x="2024" y="1827"/>
                </a:cubicBezTo>
                <a:cubicBezTo>
                  <a:pt x="2024" y="1827"/>
                  <a:pt x="2024" y="1806"/>
                  <a:pt x="2031" y="1799"/>
                </a:cubicBezTo>
                <a:cubicBezTo>
                  <a:pt x="2035" y="1793"/>
                  <a:pt x="2036" y="1789"/>
                  <a:pt x="2037" y="1789"/>
                </a:cubicBezTo>
                <a:close/>
                <a:moveTo>
                  <a:pt x="2655" y="1834"/>
                </a:moveTo>
                <a:cubicBezTo>
                  <a:pt x="2648" y="1848"/>
                  <a:pt x="2648" y="1855"/>
                  <a:pt x="2648" y="1855"/>
                </a:cubicBezTo>
                <a:cubicBezTo>
                  <a:pt x="2634" y="1848"/>
                  <a:pt x="2634" y="1834"/>
                  <a:pt x="2648" y="1834"/>
                </a:cubicBezTo>
                <a:close/>
                <a:moveTo>
                  <a:pt x="971" y="1855"/>
                </a:moveTo>
                <a:cubicBezTo>
                  <a:pt x="964" y="1855"/>
                  <a:pt x="964" y="1862"/>
                  <a:pt x="957" y="1862"/>
                </a:cubicBezTo>
                <a:cubicBezTo>
                  <a:pt x="957" y="1855"/>
                  <a:pt x="957" y="1855"/>
                  <a:pt x="964" y="1855"/>
                </a:cubicBezTo>
                <a:close/>
                <a:moveTo>
                  <a:pt x="1685" y="1855"/>
                </a:moveTo>
                <a:cubicBezTo>
                  <a:pt x="1685" y="1862"/>
                  <a:pt x="1685" y="1862"/>
                  <a:pt x="1678" y="1862"/>
                </a:cubicBezTo>
                <a:lnTo>
                  <a:pt x="1664" y="1862"/>
                </a:lnTo>
                <a:cubicBezTo>
                  <a:pt x="1664" y="1862"/>
                  <a:pt x="1678" y="1855"/>
                  <a:pt x="1685" y="1855"/>
                </a:cubicBezTo>
                <a:close/>
                <a:moveTo>
                  <a:pt x="1712" y="1848"/>
                </a:moveTo>
                <a:lnTo>
                  <a:pt x="1719" y="1855"/>
                </a:lnTo>
                <a:cubicBezTo>
                  <a:pt x="1719" y="1855"/>
                  <a:pt x="1719" y="1862"/>
                  <a:pt x="1712" y="1862"/>
                </a:cubicBezTo>
                <a:cubicBezTo>
                  <a:pt x="1712" y="1862"/>
                  <a:pt x="1699" y="1855"/>
                  <a:pt x="1712" y="1848"/>
                </a:cubicBezTo>
                <a:close/>
                <a:moveTo>
                  <a:pt x="1220" y="1781"/>
                </a:moveTo>
                <a:cubicBezTo>
                  <a:pt x="1220" y="1781"/>
                  <a:pt x="1220" y="1783"/>
                  <a:pt x="1220" y="1786"/>
                </a:cubicBezTo>
                <a:cubicBezTo>
                  <a:pt x="1220" y="1790"/>
                  <a:pt x="1227" y="1795"/>
                  <a:pt x="1231" y="1795"/>
                </a:cubicBezTo>
                <a:cubicBezTo>
                  <a:pt x="1233" y="1795"/>
                  <a:pt x="1234" y="1795"/>
                  <a:pt x="1234" y="1793"/>
                </a:cubicBezTo>
                <a:cubicBezTo>
                  <a:pt x="1236" y="1791"/>
                  <a:pt x="1237" y="1790"/>
                  <a:pt x="1238" y="1790"/>
                </a:cubicBezTo>
                <a:cubicBezTo>
                  <a:pt x="1241" y="1790"/>
                  <a:pt x="1241" y="1798"/>
                  <a:pt x="1241" y="1813"/>
                </a:cubicBezTo>
                <a:cubicBezTo>
                  <a:pt x="1241" y="1827"/>
                  <a:pt x="1248" y="1834"/>
                  <a:pt x="1248" y="1834"/>
                </a:cubicBezTo>
                <a:cubicBezTo>
                  <a:pt x="1269" y="1834"/>
                  <a:pt x="1269" y="1834"/>
                  <a:pt x="1269" y="1862"/>
                </a:cubicBezTo>
                <a:cubicBezTo>
                  <a:pt x="1269" y="1873"/>
                  <a:pt x="1269" y="1878"/>
                  <a:pt x="1267" y="1878"/>
                </a:cubicBezTo>
                <a:cubicBezTo>
                  <a:pt x="1265" y="1878"/>
                  <a:pt x="1261" y="1875"/>
                  <a:pt x="1255" y="1869"/>
                </a:cubicBezTo>
                <a:cubicBezTo>
                  <a:pt x="1252" y="1865"/>
                  <a:pt x="1250" y="1864"/>
                  <a:pt x="1249" y="1864"/>
                </a:cubicBezTo>
                <a:cubicBezTo>
                  <a:pt x="1248" y="1864"/>
                  <a:pt x="1248" y="1865"/>
                  <a:pt x="1248" y="1869"/>
                </a:cubicBezTo>
                <a:cubicBezTo>
                  <a:pt x="1248" y="1876"/>
                  <a:pt x="1247" y="1879"/>
                  <a:pt x="1246" y="1879"/>
                </a:cubicBezTo>
                <a:cubicBezTo>
                  <a:pt x="1243" y="1879"/>
                  <a:pt x="1239" y="1871"/>
                  <a:pt x="1234" y="1862"/>
                </a:cubicBezTo>
                <a:cubicBezTo>
                  <a:pt x="1227" y="1847"/>
                  <a:pt x="1219" y="1840"/>
                  <a:pt x="1215" y="1840"/>
                </a:cubicBezTo>
                <a:cubicBezTo>
                  <a:pt x="1211" y="1840"/>
                  <a:pt x="1210" y="1845"/>
                  <a:pt x="1213" y="1855"/>
                </a:cubicBezTo>
                <a:cubicBezTo>
                  <a:pt x="1213" y="1862"/>
                  <a:pt x="1213" y="1869"/>
                  <a:pt x="1207" y="1869"/>
                </a:cubicBezTo>
                <a:lnTo>
                  <a:pt x="1207" y="1869"/>
                </a:lnTo>
                <a:cubicBezTo>
                  <a:pt x="1207" y="1856"/>
                  <a:pt x="1208" y="1813"/>
                  <a:pt x="1213" y="1793"/>
                </a:cubicBezTo>
                <a:cubicBezTo>
                  <a:pt x="1217" y="1784"/>
                  <a:pt x="1219" y="1781"/>
                  <a:pt x="1220" y="1781"/>
                </a:cubicBezTo>
                <a:close/>
                <a:moveTo>
                  <a:pt x="2128" y="1869"/>
                </a:moveTo>
                <a:cubicBezTo>
                  <a:pt x="2114" y="1883"/>
                  <a:pt x="2114" y="1883"/>
                  <a:pt x="2107" y="1883"/>
                </a:cubicBezTo>
                <a:cubicBezTo>
                  <a:pt x="2107" y="1869"/>
                  <a:pt x="2107" y="1869"/>
                  <a:pt x="2114" y="1869"/>
                </a:cubicBezTo>
                <a:close/>
                <a:moveTo>
                  <a:pt x="1920" y="1869"/>
                </a:moveTo>
                <a:cubicBezTo>
                  <a:pt x="1934" y="1869"/>
                  <a:pt x="1934" y="1869"/>
                  <a:pt x="1934" y="1883"/>
                </a:cubicBezTo>
                <a:cubicBezTo>
                  <a:pt x="1934" y="1883"/>
                  <a:pt x="1931" y="1886"/>
                  <a:pt x="1927" y="1886"/>
                </a:cubicBezTo>
                <a:cubicBezTo>
                  <a:pt x="1925" y="1886"/>
                  <a:pt x="1923" y="1885"/>
                  <a:pt x="1920" y="1883"/>
                </a:cubicBezTo>
                <a:cubicBezTo>
                  <a:pt x="1906" y="1883"/>
                  <a:pt x="1920" y="1869"/>
                  <a:pt x="1920" y="1869"/>
                </a:cubicBezTo>
                <a:close/>
                <a:moveTo>
                  <a:pt x="2801" y="1869"/>
                </a:moveTo>
                <a:lnTo>
                  <a:pt x="2807" y="1876"/>
                </a:lnTo>
                <a:cubicBezTo>
                  <a:pt x="2807" y="1876"/>
                  <a:pt x="2807" y="1890"/>
                  <a:pt x="2801" y="1890"/>
                </a:cubicBezTo>
                <a:lnTo>
                  <a:pt x="2801" y="1869"/>
                </a:lnTo>
                <a:close/>
                <a:moveTo>
                  <a:pt x="1160" y="1876"/>
                </a:moveTo>
                <a:lnTo>
                  <a:pt x="1160" y="1876"/>
                </a:lnTo>
                <a:cubicBezTo>
                  <a:pt x="1161" y="1876"/>
                  <a:pt x="1163" y="1878"/>
                  <a:pt x="1165" y="1883"/>
                </a:cubicBezTo>
                <a:cubicBezTo>
                  <a:pt x="1172" y="1883"/>
                  <a:pt x="1172" y="1890"/>
                  <a:pt x="1172" y="1890"/>
                </a:cubicBezTo>
                <a:cubicBezTo>
                  <a:pt x="1172" y="1892"/>
                  <a:pt x="1172" y="1892"/>
                  <a:pt x="1172" y="1892"/>
                </a:cubicBezTo>
                <a:cubicBezTo>
                  <a:pt x="1171" y="1892"/>
                  <a:pt x="1170" y="1888"/>
                  <a:pt x="1165" y="1883"/>
                </a:cubicBezTo>
                <a:cubicBezTo>
                  <a:pt x="1160" y="1883"/>
                  <a:pt x="1159" y="1876"/>
                  <a:pt x="1160" y="1876"/>
                </a:cubicBezTo>
                <a:close/>
                <a:moveTo>
                  <a:pt x="1033" y="1834"/>
                </a:moveTo>
                <a:cubicBezTo>
                  <a:pt x="1061" y="1834"/>
                  <a:pt x="1061" y="1834"/>
                  <a:pt x="1061" y="1855"/>
                </a:cubicBezTo>
                <a:cubicBezTo>
                  <a:pt x="1061" y="1862"/>
                  <a:pt x="1061" y="1869"/>
                  <a:pt x="1068" y="1869"/>
                </a:cubicBezTo>
                <a:cubicBezTo>
                  <a:pt x="1089" y="1869"/>
                  <a:pt x="1075" y="1896"/>
                  <a:pt x="1061" y="1896"/>
                </a:cubicBezTo>
                <a:cubicBezTo>
                  <a:pt x="1054" y="1896"/>
                  <a:pt x="1040" y="1896"/>
                  <a:pt x="1040" y="1869"/>
                </a:cubicBezTo>
                <a:cubicBezTo>
                  <a:pt x="1040" y="1848"/>
                  <a:pt x="1040" y="1848"/>
                  <a:pt x="1033" y="1848"/>
                </a:cubicBezTo>
                <a:cubicBezTo>
                  <a:pt x="1026" y="1848"/>
                  <a:pt x="1026" y="1862"/>
                  <a:pt x="1026" y="1869"/>
                </a:cubicBezTo>
                <a:cubicBezTo>
                  <a:pt x="1026" y="1883"/>
                  <a:pt x="1026" y="1890"/>
                  <a:pt x="1019" y="1890"/>
                </a:cubicBezTo>
                <a:cubicBezTo>
                  <a:pt x="1005" y="1890"/>
                  <a:pt x="1005" y="1855"/>
                  <a:pt x="1005" y="1834"/>
                </a:cubicBezTo>
                <a:close/>
                <a:moveTo>
                  <a:pt x="2073" y="1869"/>
                </a:moveTo>
                <a:cubicBezTo>
                  <a:pt x="2087" y="1883"/>
                  <a:pt x="2087" y="1883"/>
                  <a:pt x="2073" y="1890"/>
                </a:cubicBezTo>
                <a:cubicBezTo>
                  <a:pt x="2066" y="1896"/>
                  <a:pt x="2059" y="1896"/>
                  <a:pt x="2045" y="1896"/>
                </a:cubicBezTo>
                <a:cubicBezTo>
                  <a:pt x="2038" y="1890"/>
                  <a:pt x="2066" y="1869"/>
                  <a:pt x="2073" y="1869"/>
                </a:cubicBezTo>
                <a:close/>
                <a:moveTo>
                  <a:pt x="1532" y="1820"/>
                </a:moveTo>
                <a:cubicBezTo>
                  <a:pt x="1532" y="1820"/>
                  <a:pt x="1546" y="1827"/>
                  <a:pt x="1546" y="1834"/>
                </a:cubicBezTo>
                <a:cubicBezTo>
                  <a:pt x="1546" y="1844"/>
                  <a:pt x="1546" y="1850"/>
                  <a:pt x="1548" y="1850"/>
                </a:cubicBezTo>
                <a:cubicBezTo>
                  <a:pt x="1550" y="1850"/>
                  <a:pt x="1553" y="1844"/>
                  <a:pt x="1560" y="1834"/>
                </a:cubicBezTo>
                <a:cubicBezTo>
                  <a:pt x="1567" y="1827"/>
                  <a:pt x="1581" y="1827"/>
                  <a:pt x="1581" y="1827"/>
                </a:cubicBezTo>
                <a:lnTo>
                  <a:pt x="1581" y="1827"/>
                </a:lnTo>
                <a:cubicBezTo>
                  <a:pt x="1588" y="1834"/>
                  <a:pt x="1581" y="1855"/>
                  <a:pt x="1567" y="1855"/>
                </a:cubicBezTo>
                <a:cubicBezTo>
                  <a:pt x="1560" y="1855"/>
                  <a:pt x="1560" y="1862"/>
                  <a:pt x="1560" y="1883"/>
                </a:cubicBezTo>
                <a:cubicBezTo>
                  <a:pt x="1560" y="1896"/>
                  <a:pt x="1560" y="1901"/>
                  <a:pt x="1556" y="1901"/>
                </a:cubicBezTo>
                <a:cubicBezTo>
                  <a:pt x="1554" y="1901"/>
                  <a:pt x="1551" y="1899"/>
                  <a:pt x="1546" y="1896"/>
                </a:cubicBezTo>
                <a:cubicBezTo>
                  <a:pt x="1518" y="1883"/>
                  <a:pt x="1518" y="1862"/>
                  <a:pt x="1518" y="1855"/>
                </a:cubicBezTo>
                <a:lnTo>
                  <a:pt x="1518" y="1855"/>
                </a:lnTo>
                <a:cubicBezTo>
                  <a:pt x="1521" y="1858"/>
                  <a:pt x="1523" y="1859"/>
                  <a:pt x="1524" y="1859"/>
                </a:cubicBezTo>
                <a:cubicBezTo>
                  <a:pt x="1525" y="1859"/>
                  <a:pt x="1525" y="1856"/>
                  <a:pt x="1525" y="1848"/>
                </a:cubicBezTo>
                <a:cubicBezTo>
                  <a:pt x="1525" y="1827"/>
                  <a:pt x="1525" y="1820"/>
                  <a:pt x="1532" y="1820"/>
                </a:cubicBezTo>
                <a:close/>
                <a:moveTo>
                  <a:pt x="936" y="1862"/>
                </a:moveTo>
                <a:cubicBezTo>
                  <a:pt x="936" y="1862"/>
                  <a:pt x="936" y="1869"/>
                  <a:pt x="929" y="1890"/>
                </a:cubicBezTo>
                <a:cubicBezTo>
                  <a:pt x="921" y="1898"/>
                  <a:pt x="918" y="1901"/>
                  <a:pt x="914" y="1901"/>
                </a:cubicBezTo>
                <a:cubicBezTo>
                  <a:pt x="911" y="1901"/>
                  <a:pt x="907" y="1899"/>
                  <a:pt x="902" y="1896"/>
                </a:cubicBezTo>
                <a:cubicBezTo>
                  <a:pt x="902" y="1893"/>
                  <a:pt x="900" y="1891"/>
                  <a:pt x="898" y="1891"/>
                </a:cubicBezTo>
                <a:cubicBezTo>
                  <a:pt x="896" y="1891"/>
                  <a:pt x="895" y="1893"/>
                  <a:pt x="895" y="1896"/>
                </a:cubicBezTo>
                <a:lnTo>
                  <a:pt x="895" y="1883"/>
                </a:lnTo>
                <a:cubicBezTo>
                  <a:pt x="895" y="1862"/>
                  <a:pt x="902" y="1862"/>
                  <a:pt x="936" y="1862"/>
                </a:cubicBezTo>
                <a:close/>
                <a:moveTo>
                  <a:pt x="853" y="1869"/>
                </a:moveTo>
                <a:lnTo>
                  <a:pt x="853" y="1869"/>
                </a:lnTo>
                <a:cubicBezTo>
                  <a:pt x="853" y="1876"/>
                  <a:pt x="853" y="1887"/>
                  <a:pt x="853" y="1903"/>
                </a:cubicBezTo>
                <a:cubicBezTo>
                  <a:pt x="857" y="1895"/>
                  <a:pt x="856" y="1879"/>
                  <a:pt x="853" y="1869"/>
                </a:cubicBezTo>
                <a:close/>
                <a:moveTo>
                  <a:pt x="999" y="1868"/>
                </a:moveTo>
                <a:cubicBezTo>
                  <a:pt x="1000" y="1868"/>
                  <a:pt x="1007" y="1891"/>
                  <a:pt x="1019" y="1903"/>
                </a:cubicBezTo>
                <a:cubicBezTo>
                  <a:pt x="1005" y="1896"/>
                  <a:pt x="1005" y="1890"/>
                  <a:pt x="999" y="1890"/>
                </a:cubicBezTo>
                <a:cubicBezTo>
                  <a:pt x="999" y="1890"/>
                  <a:pt x="992" y="1883"/>
                  <a:pt x="999" y="1869"/>
                </a:cubicBezTo>
                <a:cubicBezTo>
                  <a:pt x="999" y="1868"/>
                  <a:pt x="999" y="1868"/>
                  <a:pt x="999" y="1868"/>
                </a:cubicBezTo>
                <a:close/>
                <a:moveTo>
                  <a:pt x="1588" y="1869"/>
                </a:moveTo>
                <a:cubicBezTo>
                  <a:pt x="1588" y="1869"/>
                  <a:pt x="1595" y="1876"/>
                  <a:pt x="1595" y="1890"/>
                </a:cubicBezTo>
                <a:cubicBezTo>
                  <a:pt x="1595" y="1896"/>
                  <a:pt x="1595" y="1903"/>
                  <a:pt x="1588" y="1903"/>
                </a:cubicBezTo>
                <a:cubicBezTo>
                  <a:pt x="1588" y="1903"/>
                  <a:pt x="1581" y="1896"/>
                  <a:pt x="1581" y="1890"/>
                </a:cubicBezTo>
                <a:cubicBezTo>
                  <a:pt x="1588" y="1883"/>
                  <a:pt x="1588" y="1869"/>
                  <a:pt x="1588" y="1869"/>
                </a:cubicBezTo>
                <a:close/>
                <a:moveTo>
                  <a:pt x="2533" y="1877"/>
                </a:moveTo>
                <a:cubicBezTo>
                  <a:pt x="2538" y="1877"/>
                  <a:pt x="2544" y="1885"/>
                  <a:pt x="2544" y="1890"/>
                </a:cubicBezTo>
                <a:cubicBezTo>
                  <a:pt x="2544" y="1896"/>
                  <a:pt x="2544" y="1903"/>
                  <a:pt x="2530" y="1903"/>
                </a:cubicBezTo>
                <a:cubicBezTo>
                  <a:pt x="2523" y="1890"/>
                  <a:pt x="2523" y="1883"/>
                  <a:pt x="2530" y="1883"/>
                </a:cubicBezTo>
                <a:cubicBezTo>
                  <a:pt x="2530" y="1878"/>
                  <a:pt x="2532" y="1877"/>
                  <a:pt x="2533" y="1877"/>
                </a:cubicBezTo>
                <a:close/>
                <a:moveTo>
                  <a:pt x="2530" y="1903"/>
                </a:moveTo>
                <a:cubicBezTo>
                  <a:pt x="2530" y="1908"/>
                  <a:pt x="2529" y="1910"/>
                  <a:pt x="2529" y="1910"/>
                </a:cubicBezTo>
                <a:cubicBezTo>
                  <a:pt x="2527" y="1910"/>
                  <a:pt x="2526" y="1903"/>
                  <a:pt x="2530" y="1903"/>
                </a:cubicBezTo>
                <a:close/>
                <a:moveTo>
                  <a:pt x="811" y="1903"/>
                </a:moveTo>
                <a:lnTo>
                  <a:pt x="811" y="1903"/>
                </a:lnTo>
                <a:cubicBezTo>
                  <a:pt x="811" y="1903"/>
                  <a:pt x="811" y="1903"/>
                  <a:pt x="811" y="1903"/>
                </a:cubicBezTo>
                <a:cubicBezTo>
                  <a:pt x="811" y="1910"/>
                  <a:pt x="818" y="1910"/>
                  <a:pt x="818" y="1910"/>
                </a:cubicBezTo>
                <a:cubicBezTo>
                  <a:pt x="818" y="1909"/>
                  <a:pt x="818" y="1907"/>
                  <a:pt x="817" y="1903"/>
                </a:cubicBezTo>
                <a:lnTo>
                  <a:pt x="817" y="1903"/>
                </a:lnTo>
                <a:cubicBezTo>
                  <a:pt x="815" y="1903"/>
                  <a:pt x="813" y="1903"/>
                  <a:pt x="811" y="1903"/>
                </a:cubicBezTo>
                <a:close/>
                <a:moveTo>
                  <a:pt x="1429" y="1864"/>
                </a:moveTo>
                <a:cubicBezTo>
                  <a:pt x="1433" y="1864"/>
                  <a:pt x="1439" y="1865"/>
                  <a:pt x="1442" y="1869"/>
                </a:cubicBezTo>
                <a:cubicBezTo>
                  <a:pt x="1449" y="1876"/>
                  <a:pt x="1456" y="1876"/>
                  <a:pt x="1456" y="1876"/>
                </a:cubicBezTo>
                <a:cubicBezTo>
                  <a:pt x="1456" y="1874"/>
                  <a:pt x="1456" y="1873"/>
                  <a:pt x="1456" y="1873"/>
                </a:cubicBezTo>
                <a:cubicBezTo>
                  <a:pt x="1456" y="1873"/>
                  <a:pt x="1458" y="1879"/>
                  <a:pt x="1463" y="1890"/>
                </a:cubicBezTo>
                <a:lnTo>
                  <a:pt x="1449" y="1903"/>
                </a:lnTo>
                <a:cubicBezTo>
                  <a:pt x="1432" y="1910"/>
                  <a:pt x="1423" y="1914"/>
                  <a:pt x="1418" y="1914"/>
                </a:cubicBezTo>
                <a:cubicBezTo>
                  <a:pt x="1413" y="1914"/>
                  <a:pt x="1411" y="1910"/>
                  <a:pt x="1407" y="1903"/>
                </a:cubicBezTo>
                <a:cubicBezTo>
                  <a:pt x="1407" y="1896"/>
                  <a:pt x="1407" y="1890"/>
                  <a:pt x="1414" y="1890"/>
                </a:cubicBezTo>
                <a:cubicBezTo>
                  <a:pt x="1421" y="1890"/>
                  <a:pt x="1421" y="1883"/>
                  <a:pt x="1421" y="1869"/>
                </a:cubicBezTo>
                <a:cubicBezTo>
                  <a:pt x="1421" y="1865"/>
                  <a:pt x="1425" y="1864"/>
                  <a:pt x="1429" y="1864"/>
                </a:cubicBezTo>
                <a:close/>
                <a:moveTo>
                  <a:pt x="1130" y="1862"/>
                </a:moveTo>
                <a:cubicBezTo>
                  <a:pt x="1130" y="1869"/>
                  <a:pt x="1137" y="1869"/>
                  <a:pt x="1137" y="1869"/>
                </a:cubicBezTo>
                <a:cubicBezTo>
                  <a:pt x="1137" y="1869"/>
                  <a:pt x="1144" y="1876"/>
                  <a:pt x="1144" y="1890"/>
                </a:cubicBezTo>
                <a:cubicBezTo>
                  <a:pt x="1144" y="1903"/>
                  <a:pt x="1144" y="1917"/>
                  <a:pt x="1137" y="1917"/>
                </a:cubicBezTo>
                <a:cubicBezTo>
                  <a:pt x="1137" y="1903"/>
                  <a:pt x="1137" y="1890"/>
                  <a:pt x="1130" y="1883"/>
                </a:cubicBezTo>
                <a:lnTo>
                  <a:pt x="1130" y="1862"/>
                </a:lnTo>
                <a:close/>
                <a:moveTo>
                  <a:pt x="1269" y="1903"/>
                </a:moveTo>
                <a:cubicBezTo>
                  <a:pt x="1276" y="1903"/>
                  <a:pt x="1276" y="1917"/>
                  <a:pt x="1276" y="1917"/>
                </a:cubicBezTo>
                <a:cubicBezTo>
                  <a:pt x="1276" y="1920"/>
                  <a:pt x="1275" y="1921"/>
                  <a:pt x="1274" y="1921"/>
                </a:cubicBezTo>
                <a:cubicBezTo>
                  <a:pt x="1272" y="1921"/>
                  <a:pt x="1269" y="1917"/>
                  <a:pt x="1269" y="1903"/>
                </a:cubicBezTo>
                <a:close/>
                <a:moveTo>
                  <a:pt x="961" y="1884"/>
                </a:moveTo>
                <a:cubicBezTo>
                  <a:pt x="964" y="1884"/>
                  <a:pt x="967" y="1886"/>
                  <a:pt x="971" y="1890"/>
                </a:cubicBezTo>
                <a:cubicBezTo>
                  <a:pt x="978" y="1890"/>
                  <a:pt x="978" y="1896"/>
                  <a:pt x="971" y="1903"/>
                </a:cubicBezTo>
                <a:cubicBezTo>
                  <a:pt x="964" y="1917"/>
                  <a:pt x="964" y="1924"/>
                  <a:pt x="957" y="1924"/>
                </a:cubicBezTo>
                <a:cubicBezTo>
                  <a:pt x="950" y="1924"/>
                  <a:pt x="950" y="1896"/>
                  <a:pt x="957" y="1890"/>
                </a:cubicBezTo>
                <a:cubicBezTo>
                  <a:pt x="957" y="1886"/>
                  <a:pt x="959" y="1884"/>
                  <a:pt x="961" y="1884"/>
                </a:cubicBezTo>
                <a:close/>
                <a:moveTo>
                  <a:pt x="1742" y="1926"/>
                </a:moveTo>
                <a:lnTo>
                  <a:pt x="1742" y="1926"/>
                </a:lnTo>
                <a:cubicBezTo>
                  <a:pt x="1743" y="1926"/>
                  <a:pt x="1744" y="1927"/>
                  <a:pt x="1745" y="1929"/>
                </a:cubicBezTo>
                <a:lnTo>
                  <a:pt x="1745" y="1929"/>
                </a:lnTo>
                <a:cubicBezTo>
                  <a:pt x="1743" y="1927"/>
                  <a:pt x="1742" y="1926"/>
                  <a:pt x="1742" y="1926"/>
                </a:cubicBezTo>
                <a:close/>
                <a:moveTo>
                  <a:pt x="1793" y="1895"/>
                </a:moveTo>
                <a:cubicBezTo>
                  <a:pt x="1793" y="1895"/>
                  <a:pt x="1794" y="1895"/>
                  <a:pt x="1796" y="1896"/>
                </a:cubicBezTo>
                <a:cubicBezTo>
                  <a:pt x="1796" y="1896"/>
                  <a:pt x="1803" y="1917"/>
                  <a:pt x="1803" y="1924"/>
                </a:cubicBezTo>
                <a:cubicBezTo>
                  <a:pt x="1803" y="1931"/>
                  <a:pt x="1803" y="1935"/>
                  <a:pt x="1802" y="1935"/>
                </a:cubicBezTo>
                <a:cubicBezTo>
                  <a:pt x="1801" y="1935"/>
                  <a:pt x="1799" y="1931"/>
                  <a:pt x="1796" y="1924"/>
                </a:cubicBezTo>
                <a:cubicBezTo>
                  <a:pt x="1790" y="1907"/>
                  <a:pt x="1789" y="1895"/>
                  <a:pt x="1793" y="1895"/>
                </a:cubicBezTo>
                <a:close/>
                <a:moveTo>
                  <a:pt x="1567" y="1931"/>
                </a:moveTo>
                <a:cubicBezTo>
                  <a:pt x="1567" y="1931"/>
                  <a:pt x="1560" y="1938"/>
                  <a:pt x="1553" y="1938"/>
                </a:cubicBezTo>
                <a:cubicBezTo>
                  <a:pt x="1553" y="1931"/>
                  <a:pt x="1553" y="1931"/>
                  <a:pt x="1560" y="1931"/>
                </a:cubicBezTo>
                <a:close/>
                <a:moveTo>
                  <a:pt x="430" y="1924"/>
                </a:moveTo>
                <a:cubicBezTo>
                  <a:pt x="430" y="1924"/>
                  <a:pt x="416" y="1931"/>
                  <a:pt x="416" y="1938"/>
                </a:cubicBezTo>
                <a:cubicBezTo>
                  <a:pt x="416" y="1938"/>
                  <a:pt x="423" y="1944"/>
                  <a:pt x="427" y="1944"/>
                </a:cubicBezTo>
                <a:cubicBezTo>
                  <a:pt x="429" y="1944"/>
                  <a:pt x="430" y="1943"/>
                  <a:pt x="430" y="1938"/>
                </a:cubicBezTo>
                <a:cubicBezTo>
                  <a:pt x="437" y="1931"/>
                  <a:pt x="437" y="1931"/>
                  <a:pt x="430" y="1924"/>
                </a:cubicBezTo>
                <a:close/>
                <a:moveTo>
                  <a:pt x="1363" y="1884"/>
                </a:moveTo>
                <a:cubicBezTo>
                  <a:pt x="1369" y="1884"/>
                  <a:pt x="1376" y="1886"/>
                  <a:pt x="1380" y="1890"/>
                </a:cubicBezTo>
                <a:cubicBezTo>
                  <a:pt x="1387" y="1896"/>
                  <a:pt x="1387" y="1896"/>
                  <a:pt x="1387" y="1931"/>
                </a:cubicBezTo>
                <a:cubicBezTo>
                  <a:pt x="1387" y="1941"/>
                  <a:pt x="1385" y="1946"/>
                  <a:pt x="1383" y="1946"/>
                </a:cubicBezTo>
                <a:cubicBezTo>
                  <a:pt x="1380" y="1946"/>
                  <a:pt x="1377" y="1939"/>
                  <a:pt x="1373" y="1924"/>
                </a:cubicBezTo>
                <a:lnTo>
                  <a:pt x="1352" y="1890"/>
                </a:lnTo>
                <a:cubicBezTo>
                  <a:pt x="1352" y="1886"/>
                  <a:pt x="1357" y="1884"/>
                  <a:pt x="1363" y="1884"/>
                </a:cubicBezTo>
                <a:close/>
                <a:moveTo>
                  <a:pt x="1553" y="1938"/>
                </a:moveTo>
                <a:cubicBezTo>
                  <a:pt x="1556" y="1945"/>
                  <a:pt x="1556" y="1948"/>
                  <a:pt x="1556" y="1948"/>
                </a:cubicBezTo>
                <a:lnTo>
                  <a:pt x="1556" y="1948"/>
                </a:lnTo>
                <a:cubicBezTo>
                  <a:pt x="1555" y="1948"/>
                  <a:pt x="1553" y="1945"/>
                  <a:pt x="1553" y="1938"/>
                </a:cubicBezTo>
                <a:close/>
                <a:moveTo>
                  <a:pt x="404" y="1956"/>
                </a:moveTo>
                <a:cubicBezTo>
                  <a:pt x="403" y="1956"/>
                  <a:pt x="403" y="1957"/>
                  <a:pt x="403" y="1959"/>
                </a:cubicBezTo>
                <a:cubicBezTo>
                  <a:pt x="407" y="1959"/>
                  <a:pt x="406" y="1956"/>
                  <a:pt x="404" y="1956"/>
                </a:cubicBezTo>
                <a:close/>
                <a:moveTo>
                  <a:pt x="2239" y="1917"/>
                </a:moveTo>
                <a:lnTo>
                  <a:pt x="2239" y="1917"/>
                </a:lnTo>
                <a:cubicBezTo>
                  <a:pt x="2246" y="1917"/>
                  <a:pt x="2260" y="1959"/>
                  <a:pt x="2260" y="1959"/>
                </a:cubicBezTo>
                <a:lnTo>
                  <a:pt x="2246" y="1959"/>
                </a:lnTo>
                <a:cubicBezTo>
                  <a:pt x="2239" y="1959"/>
                  <a:pt x="2232" y="1917"/>
                  <a:pt x="2239" y="1917"/>
                </a:cubicBezTo>
                <a:close/>
                <a:moveTo>
                  <a:pt x="1606" y="1921"/>
                </a:moveTo>
                <a:cubicBezTo>
                  <a:pt x="1610" y="1921"/>
                  <a:pt x="1614" y="1922"/>
                  <a:pt x="1615" y="1924"/>
                </a:cubicBezTo>
                <a:cubicBezTo>
                  <a:pt x="1622" y="1931"/>
                  <a:pt x="1622" y="1931"/>
                  <a:pt x="1615" y="1952"/>
                </a:cubicBezTo>
                <a:cubicBezTo>
                  <a:pt x="1613" y="1958"/>
                  <a:pt x="1607" y="1961"/>
                  <a:pt x="1602" y="1961"/>
                </a:cubicBezTo>
                <a:cubicBezTo>
                  <a:pt x="1595" y="1961"/>
                  <a:pt x="1588" y="1954"/>
                  <a:pt x="1588" y="1938"/>
                </a:cubicBezTo>
                <a:cubicBezTo>
                  <a:pt x="1583" y="1928"/>
                  <a:pt x="1596" y="1921"/>
                  <a:pt x="1606" y="1921"/>
                </a:cubicBezTo>
                <a:close/>
                <a:moveTo>
                  <a:pt x="1684" y="1904"/>
                </a:moveTo>
                <a:cubicBezTo>
                  <a:pt x="1687" y="1904"/>
                  <a:pt x="1688" y="1911"/>
                  <a:pt x="1692" y="1924"/>
                </a:cubicBezTo>
                <a:cubicBezTo>
                  <a:pt x="1692" y="1938"/>
                  <a:pt x="1692" y="1952"/>
                  <a:pt x="1685" y="1959"/>
                </a:cubicBezTo>
                <a:cubicBezTo>
                  <a:pt x="1680" y="1961"/>
                  <a:pt x="1675" y="1961"/>
                  <a:pt x="1671" y="1961"/>
                </a:cubicBezTo>
                <a:cubicBezTo>
                  <a:pt x="1658" y="1961"/>
                  <a:pt x="1652" y="1954"/>
                  <a:pt x="1657" y="1938"/>
                </a:cubicBezTo>
                <a:lnTo>
                  <a:pt x="1657" y="1938"/>
                </a:lnTo>
                <a:cubicBezTo>
                  <a:pt x="1660" y="1947"/>
                  <a:pt x="1662" y="1951"/>
                  <a:pt x="1663" y="1951"/>
                </a:cubicBezTo>
                <a:cubicBezTo>
                  <a:pt x="1665" y="1951"/>
                  <a:pt x="1667" y="1943"/>
                  <a:pt x="1671" y="1931"/>
                </a:cubicBezTo>
                <a:cubicBezTo>
                  <a:pt x="1678" y="1913"/>
                  <a:pt x="1682" y="1904"/>
                  <a:pt x="1684" y="1904"/>
                </a:cubicBezTo>
                <a:close/>
                <a:moveTo>
                  <a:pt x="2287" y="1928"/>
                </a:moveTo>
                <a:cubicBezTo>
                  <a:pt x="2288" y="1928"/>
                  <a:pt x="2288" y="1931"/>
                  <a:pt x="2288" y="1938"/>
                </a:cubicBezTo>
                <a:cubicBezTo>
                  <a:pt x="2288" y="1942"/>
                  <a:pt x="2288" y="1943"/>
                  <a:pt x="2289" y="1943"/>
                </a:cubicBezTo>
                <a:cubicBezTo>
                  <a:pt x="2291" y="1943"/>
                  <a:pt x="2295" y="1942"/>
                  <a:pt x="2302" y="1938"/>
                </a:cubicBezTo>
                <a:cubicBezTo>
                  <a:pt x="2302" y="1931"/>
                  <a:pt x="2308" y="1931"/>
                  <a:pt x="2308" y="1931"/>
                </a:cubicBezTo>
                <a:lnTo>
                  <a:pt x="2308" y="1931"/>
                </a:lnTo>
                <a:cubicBezTo>
                  <a:pt x="2308" y="1938"/>
                  <a:pt x="2302" y="1952"/>
                  <a:pt x="2288" y="1959"/>
                </a:cubicBezTo>
                <a:cubicBezTo>
                  <a:pt x="2284" y="1963"/>
                  <a:pt x="2280" y="1964"/>
                  <a:pt x="2277" y="1964"/>
                </a:cubicBezTo>
                <a:cubicBezTo>
                  <a:pt x="2269" y="1964"/>
                  <a:pt x="2266" y="1953"/>
                  <a:pt x="2281" y="1938"/>
                </a:cubicBezTo>
                <a:cubicBezTo>
                  <a:pt x="2284" y="1931"/>
                  <a:pt x="2286" y="1928"/>
                  <a:pt x="2287" y="1928"/>
                </a:cubicBezTo>
                <a:close/>
                <a:moveTo>
                  <a:pt x="1498" y="1952"/>
                </a:moveTo>
                <a:cubicBezTo>
                  <a:pt x="1491" y="1959"/>
                  <a:pt x="1491" y="1966"/>
                  <a:pt x="1484" y="1966"/>
                </a:cubicBezTo>
                <a:cubicBezTo>
                  <a:pt x="1484" y="1966"/>
                  <a:pt x="1484" y="1959"/>
                  <a:pt x="1491" y="1952"/>
                </a:cubicBezTo>
                <a:close/>
                <a:moveTo>
                  <a:pt x="1645" y="1956"/>
                </a:moveTo>
                <a:cubicBezTo>
                  <a:pt x="1647" y="1956"/>
                  <a:pt x="1650" y="1959"/>
                  <a:pt x="1650" y="1959"/>
                </a:cubicBezTo>
                <a:cubicBezTo>
                  <a:pt x="1643" y="1959"/>
                  <a:pt x="1643" y="1966"/>
                  <a:pt x="1629" y="1966"/>
                </a:cubicBezTo>
                <a:cubicBezTo>
                  <a:pt x="1629" y="1966"/>
                  <a:pt x="1629" y="1959"/>
                  <a:pt x="1643" y="1959"/>
                </a:cubicBezTo>
                <a:cubicBezTo>
                  <a:pt x="1643" y="1957"/>
                  <a:pt x="1644" y="1956"/>
                  <a:pt x="1645" y="1956"/>
                </a:cubicBezTo>
                <a:close/>
                <a:moveTo>
                  <a:pt x="2042" y="1933"/>
                </a:moveTo>
                <a:cubicBezTo>
                  <a:pt x="2045" y="1933"/>
                  <a:pt x="2043" y="1945"/>
                  <a:pt x="2038" y="1966"/>
                </a:cubicBezTo>
                <a:cubicBezTo>
                  <a:pt x="2031" y="1959"/>
                  <a:pt x="2031" y="1952"/>
                  <a:pt x="2038" y="1938"/>
                </a:cubicBezTo>
                <a:cubicBezTo>
                  <a:pt x="2040" y="1934"/>
                  <a:pt x="2041" y="1933"/>
                  <a:pt x="2042" y="1933"/>
                </a:cubicBezTo>
                <a:close/>
                <a:moveTo>
                  <a:pt x="2475" y="1959"/>
                </a:moveTo>
                <a:cubicBezTo>
                  <a:pt x="2475" y="1959"/>
                  <a:pt x="2475" y="1966"/>
                  <a:pt x="2461" y="1966"/>
                </a:cubicBezTo>
                <a:cubicBezTo>
                  <a:pt x="2459" y="1968"/>
                  <a:pt x="2457" y="1969"/>
                  <a:pt x="2456" y="1969"/>
                </a:cubicBezTo>
                <a:cubicBezTo>
                  <a:pt x="2454" y="1969"/>
                  <a:pt x="2454" y="1964"/>
                  <a:pt x="2454" y="1959"/>
                </a:cubicBezTo>
                <a:close/>
                <a:moveTo>
                  <a:pt x="853" y="1966"/>
                </a:moveTo>
                <a:cubicBezTo>
                  <a:pt x="850" y="1969"/>
                  <a:pt x="848" y="1971"/>
                  <a:pt x="847" y="1971"/>
                </a:cubicBezTo>
                <a:cubicBezTo>
                  <a:pt x="846" y="1971"/>
                  <a:pt x="846" y="1969"/>
                  <a:pt x="846" y="1966"/>
                </a:cubicBezTo>
                <a:close/>
                <a:moveTo>
                  <a:pt x="1770" y="1928"/>
                </a:moveTo>
                <a:cubicBezTo>
                  <a:pt x="1773" y="1928"/>
                  <a:pt x="1778" y="1931"/>
                  <a:pt x="1789" y="1938"/>
                </a:cubicBezTo>
                <a:cubicBezTo>
                  <a:pt x="1796" y="1952"/>
                  <a:pt x="1796" y="1952"/>
                  <a:pt x="1789" y="1966"/>
                </a:cubicBezTo>
                <a:cubicBezTo>
                  <a:pt x="1785" y="1969"/>
                  <a:pt x="1780" y="1971"/>
                  <a:pt x="1776" y="1971"/>
                </a:cubicBezTo>
                <a:cubicBezTo>
                  <a:pt x="1771" y="1971"/>
                  <a:pt x="1768" y="1969"/>
                  <a:pt x="1768" y="1966"/>
                </a:cubicBezTo>
                <a:cubicBezTo>
                  <a:pt x="1768" y="1966"/>
                  <a:pt x="1761" y="1952"/>
                  <a:pt x="1768" y="1938"/>
                </a:cubicBezTo>
                <a:cubicBezTo>
                  <a:pt x="1768" y="1931"/>
                  <a:pt x="1768" y="1928"/>
                  <a:pt x="1770" y="1928"/>
                </a:cubicBezTo>
                <a:close/>
                <a:moveTo>
                  <a:pt x="1284" y="1936"/>
                </a:moveTo>
                <a:cubicBezTo>
                  <a:pt x="1286" y="1936"/>
                  <a:pt x="1290" y="1942"/>
                  <a:pt x="1297" y="1952"/>
                </a:cubicBezTo>
                <a:cubicBezTo>
                  <a:pt x="1303" y="1958"/>
                  <a:pt x="1303" y="1970"/>
                  <a:pt x="1304" y="1972"/>
                </a:cubicBezTo>
                <a:lnTo>
                  <a:pt x="1304" y="1972"/>
                </a:lnTo>
                <a:cubicBezTo>
                  <a:pt x="1303" y="1966"/>
                  <a:pt x="1296" y="1966"/>
                  <a:pt x="1283" y="1966"/>
                </a:cubicBezTo>
                <a:cubicBezTo>
                  <a:pt x="1276" y="1966"/>
                  <a:pt x="1276" y="1966"/>
                  <a:pt x="1276" y="1952"/>
                </a:cubicBezTo>
                <a:cubicBezTo>
                  <a:pt x="1279" y="1942"/>
                  <a:pt x="1281" y="1936"/>
                  <a:pt x="1284" y="1936"/>
                </a:cubicBezTo>
                <a:close/>
                <a:moveTo>
                  <a:pt x="807" y="1760"/>
                </a:moveTo>
                <a:cubicBezTo>
                  <a:pt x="810" y="1760"/>
                  <a:pt x="820" y="1769"/>
                  <a:pt x="832" y="1786"/>
                </a:cubicBezTo>
                <a:cubicBezTo>
                  <a:pt x="844" y="1794"/>
                  <a:pt x="849" y="1797"/>
                  <a:pt x="852" y="1797"/>
                </a:cubicBezTo>
                <a:cubicBezTo>
                  <a:pt x="853" y="1797"/>
                  <a:pt x="853" y="1795"/>
                  <a:pt x="853" y="1793"/>
                </a:cubicBezTo>
                <a:cubicBezTo>
                  <a:pt x="853" y="1777"/>
                  <a:pt x="861" y="1769"/>
                  <a:pt x="871" y="1769"/>
                </a:cubicBezTo>
                <a:cubicBezTo>
                  <a:pt x="874" y="1769"/>
                  <a:pt x="877" y="1770"/>
                  <a:pt x="881" y="1772"/>
                </a:cubicBezTo>
                <a:cubicBezTo>
                  <a:pt x="881" y="1779"/>
                  <a:pt x="882" y="1782"/>
                  <a:pt x="885" y="1782"/>
                </a:cubicBezTo>
                <a:cubicBezTo>
                  <a:pt x="888" y="1782"/>
                  <a:pt x="891" y="1779"/>
                  <a:pt x="895" y="1772"/>
                </a:cubicBezTo>
                <a:cubicBezTo>
                  <a:pt x="896" y="1770"/>
                  <a:pt x="898" y="1769"/>
                  <a:pt x="899" y="1769"/>
                </a:cubicBezTo>
                <a:cubicBezTo>
                  <a:pt x="902" y="1769"/>
                  <a:pt x="902" y="1775"/>
                  <a:pt x="902" y="1786"/>
                </a:cubicBezTo>
                <a:lnTo>
                  <a:pt x="902" y="1799"/>
                </a:lnTo>
                <a:cubicBezTo>
                  <a:pt x="888" y="1799"/>
                  <a:pt x="881" y="1806"/>
                  <a:pt x="888" y="1820"/>
                </a:cubicBezTo>
                <a:cubicBezTo>
                  <a:pt x="888" y="1827"/>
                  <a:pt x="888" y="1834"/>
                  <a:pt x="860" y="1834"/>
                </a:cubicBezTo>
                <a:cubicBezTo>
                  <a:pt x="846" y="1834"/>
                  <a:pt x="832" y="1841"/>
                  <a:pt x="832" y="1855"/>
                </a:cubicBezTo>
                <a:cubicBezTo>
                  <a:pt x="832" y="1862"/>
                  <a:pt x="832" y="1862"/>
                  <a:pt x="846" y="1862"/>
                </a:cubicBezTo>
                <a:cubicBezTo>
                  <a:pt x="847" y="1861"/>
                  <a:pt x="847" y="1861"/>
                  <a:pt x="848" y="1861"/>
                </a:cubicBezTo>
                <a:cubicBezTo>
                  <a:pt x="850" y="1861"/>
                  <a:pt x="852" y="1864"/>
                  <a:pt x="853" y="1869"/>
                </a:cubicBezTo>
                <a:lnTo>
                  <a:pt x="853" y="1869"/>
                </a:lnTo>
                <a:cubicBezTo>
                  <a:pt x="854" y="1857"/>
                  <a:pt x="856" y="1855"/>
                  <a:pt x="860" y="1855"/>
                </a:cubicBezTo>
                <a:cubicBezTo>
                  <a:pt x="867" y="1855"/>
                  <a:pt x="867" y="1869"/>
                  <a:pt x="867" y="1890"/>
                </a:cubicBezTo>
                <a:cubicBezTo>
                  <a:pt x="867" y="1903"/>
                  <a:pt x="867" y="1917"/>
                  <a:pt x="874" y="1917"/>
                </a:cubicBezTo>
                <a:cubicBezTo>
                  <a:pt x="885" y="1912"/>
                  <a:pt x="891" y="1909"/>
                  <a:pt x="895" y="1909"/>
                </a:cubicBezTo>
                <a:cubicBezTo>
                  <a:pt x="900" y="1909"/>
                  <a:pt x="899" y="1917"/>
                  <a:pt x="895" y="1938"/>
                </a:cubicBezTo>
                <a:cubicBezTo>
                  <a:pt x="890" y="1957"/>
                  <a:pt x="888" y="1966"/>
                  <a:pt x="884" y="1966"/>
                </a:cubicBezTo>
                <a:cubicBezTo>
                  <a:pt x="882" y="1966"/>
                  <a:pt x="878" y="1963"/>
                  <a:pt x="874" y="1959"/>
                </a:cubicBezTo>
                <a:cubicBezTo>
                  <a:pt x="874" y="1955"/>
                  <a:pt x="872" y="1954"/>
                  <a:pt x="870" y="1954"/>
                </a:cubicBezTo>
                <a:cubicBezTo>
                  <a:pt x="869" y="1954"/>
                  <a:pt x="867" y="1955"/>
                  <a:pt x="867" y="1959"/>
                </a:cubicBezTo>
                <a:cubicBezTo>
                  <a:pt x="867" y="1968"/>
                  <a:pt x="866" y="1973"/>
                  <a:pt x="865" y="1973"/>
                </a:cubicBezTo>
                <a:cubicBezTo>
                  <a:pt x="863" y="1973"/>
                  <a:pt x="858" y="1944"/>
                  <a:pt x="853" y="1903"/>
                </a:cubicBezTo>
                <a:lnTo>
                  <a:pt x="846" y="1910"/>
                </a:lnTo>
                <a:cubicBezTo>
                  <a:pt x="846" y="1910"/>
                  <a:pt x="832" y="1903"/>
                  <a:pt x="832" y="1890"/>
                </a:cubicBezTo>
                <a:cubicBezTo>
                  <a:pt x="825" y="1876"/>
                  <a:pt x="825" y="1862"/>
                  <a:pt x="825" y="1862"/>
                </a:cubicBezTo>
                <a:cubicBezTo>
                  <a:pt x="832" y="1862"/>
                  <a:pt x="832" y="1806"/>
                  <a:pt x="825" y="1799"/>
                </a:cubicBezTo>
                <a:cubicBezTo>
                  <a:pt x="825" y="1799"/>
                  <a:pt x="818" y="1799"/>
                  <a:pt x="818" y="1820"/>
                </a:cubicBezTo>
                <a:cubicBezTo>
                  <a:pt x="818" y="1825"/>
                  <a:pt x="815" y="1830"/>
                  <a:pt x="813" y="1830"/>
                </a:cubicBezTo>
                <a:cubicBezTo>
                  <a:pt x="812" y="1830"/>
                  <a:pt x="811" y="1829"/>
                  <a:pt x="811" y="1827"/>
                </a:cubicBezTo>
                <a:cubicBezTo>
                  <a:pt x="807" y="1825"/>
                  <a:pt x="805" y="1824"/>
                  <a:pt x="802" y="1824"/>
                </a:cubicBezTo>
                <a:cubicBezTo>
                  <a:pt x="798" y="1824"/>
                  <a:pt x="798" y="1829"/>
                  <a:pt x="798" y="1834"/>
                </a:cubicBezTo>
                <a:cubicBezTo>
                  <a:pt x="798" y="1844"/>
                  <a:pt x="800" y="1856"/>
                  <a:pt x="804" y="1868"/>
                </a:cubicBezTo>
                <a:lnTo>
                  <a:pt x="804" y="1868"/>
                </a:lnTo>
                <a:cubicBezTo>
                  <a:pt x="797" y="1850"/>
                  <a:pt x="791" y="1834"/>
                  <a:pt x="791" y="1834"/>
                </a:cubicBezTo>
                <a:cubicBezTo>
                  <a:pt x="791" y="1834"/>
                  <a:pt x="784" y="1841"/>
                  <a:pt x="784" y="1862"/>
                </a:cubicBezTo>
                <a:cubicBezTo>
                  <a:pt x="784" y="1869"/>
                  <a:pt x="777" y="1890"/>
                  <a:pt x="763" y="1890"/>
                </a:cubicBezTo>
                <a:cubicBezTo>
                  <a:pt x="749" y="1890"/>
                  <a:pt x="728" y="1869"/>
                  <a:pt x="728" y="1855"/>
                </a:cubicBezTo>
                <a:lnTo>
                  <a:pt x="728" y="1841"/>
                </a:lnTo>
                <a:cubicBezTo>
                  <a:pt x="728" y="1841"/>
                  <a:pt x="721" y="1841"/>
                  <a:pt x="721" y="1834"/>
                </a:cubicBezTo>
                <a:cubicBezTo>
                  <a:pt x="721" y="1827"/>
                  <a:pt x="728" y="1827"/>
                  <a:pt x="742" y="1827"/>
                </a:cubicBezTo>
                <a:cubicBezTo>
                  <a:pt x="749" y="1827"/>
                  <a:pt x="749" y="1827"/>
                  <a:pt x="756" y="1820"/>
                </a:cubicBezTo>
                <a:cubicBezTo>
                  <a:pt x="757" y="1817"/>
                  <a:pt x="757" y="1815"/>
                  <a:pt x="757" y="1812"/>
                </a:cubicBezTo>
                <a:lnTo>
                  <a:pt x="757" y="1812"/>
                </a:lnTo>
                <a:cubicBezTo>
                  <a:pt x="765" y="1810"/>
                  <a:pt x="776" y="1803"/>
                  <a:pt x="784" y="1793"/>
                </a:cubicBezTo>
                <a:cubicBezTo>
                  <a:pt x="788" y="1781"/>
                  <a:pt x="791" y="1776"/>
                  <a:pt x="794" y="1776"/>
                </a:cubicBezTo>
                <a:cubicBezTo>
                  <a:pt x="796" y="1776"/>
                  <a:pt x="798" y="1779"/>
                  <a:pt x="798" y="1786"/>
                </a:cubicBezTo>
                <a:cubicBezTo>
                  <a:pt x="798" y="1793"/>
                  <a:pt x="811" y="1793"/>
                  <a:pt x="811" y="1793"/>
                </a:cubicBezTo>
                <a:lnTo>
                  <a:pt x="811" y="1772"/>
                </a:lnTo>
                <a:cubicBezTo>
                  <a:pt x="806" y="1764"/>
                  <a:pt x="805" y="1760"/>
                  <a:pt x="807" y="1760"/>
                </a:cubicBezTo>
                <a:close/>
                <a:moveTo>
                  <a:pt x="2129" y="1937"/>
                </a:moveTo>
                <a:cubicBezTo>
                  <a:pt x="2131" y="1937"/>
                  <a:pt x="2149" y="1974"/>
                  <a:pt x="2142" y="1987"/>
                </a:cubicBezTo>
                <a:cubicBezTo>
                  <a:pt x="2142" y="1988"/>
                  <a:pt x="2142" y="1989"/>
                  <a:pt x="2141" y="1989"/>
                </a:cubicBezTo>
                <a:cubicBezTo>
                  <a:pt x="2139" y="1989"/>
                  <a:pt x="2133" y="1981"/>
                  <a:pt x="2128" y="1966"/>
                </a:cubicBezTo>
                <a:lnTo>
                  <a:pt x="2128" y="1938"/>
                </a:lnTo>
                <a:cubicBezTo>
                  <a:pt x="2128" y="1938"/>
                  <a:pt x="2128" y="1937"/>
                  <a:pt x="2129" y="1937"/>
                </a:cubicBezTo>
                <a:close/>
                <a:moveTo>
                  <a:pt x="1387" y="1966"/>
                </a:moveTo>
                <a:lnTo>
                  <a:pt x="1387" y="1973"/>
                </a:lnTo>
                <a:cubicBezTo>
                  <a:pt x="1387" y="1987"/>
                  <a:pt x="1380" y="1987"/>
                  <a:pt x="1380" y="1994"/>
                </a:cubicBezTo>
                <a:cubicBezTo>
                  <a:pt x="1380" y="1994"/>
                  <a:pt x="1373" y="1994"/>
                  <a:pt x="1380" y="1987"/>
                </a:cubicBezTo>
                <a:cubicBezTo>
                  <a:pt x="1380" y="1973"/>
                  <a:pt x="1387" y="1973"/>
                  <a:pt x="1387" y="1966"/>
                </a:cubicBezTo>
                <a:close/>
                <a:moveTo>
                  <a:pt x="378" y="1990"/>
                </a:moveTo>
                <a:cubicBezTo>
                  <a:pt x="376" y="1994"/>
                  <a:pt x="376" y="1996"/>
                  <a:pt x="378" y="1996"/>
                </a:cubicBezTo>
                <a:cubicBezTo>
                  <a:pt x="379" y="1996"/>
                  <a:pt x="380" y="1995"/>
                  <a:pt x="382" y="1994"/>
                </a:cubicBezTo>
                <a:cubicBezTo>
                  <a:pt x="382" y="1994"/>
                  <a:pt x="379" y="1994"/>
                  <a:pt x="378" y="1990"/>
                </a:cubicBezTo>
                <a:close/>
                <a:moveTo>
                  <a:pt x="936" y="1952"/>
                </a:moveTo>
                <a:cubicBezTo>
                  <a:pt x="936" y="1959"/>
                  <a:pt x="936" y="1966"/>
                  <a:pt x="929" y="1973"/>
                </a:cubicBezTo>
                <a:cubicBezTo>
                  <a:pt x="922" y="1987"/>
                  <a:pt x="922" y="1994"/>
                  <a:pt x="922" y="1994"/>
                </a:cubicBezTo>
                <a:cubicBezTo>
                  <a:pt x="922" y="1994"/>
                  <a:pt x="922" y="2000"/>
                  <a:pt x="915" y="2000"/>
                </a:cubicBezTo>
                <a:cubicBezTo>
                  <a:pt x="902" y="2000"/>
                  <a:pt x="902" y="1994"/>
                  <a:pt x="902" y="1973"/>
                </a:cubicBezTo>
                <a:cubicBezTo>
                  <a:pt x="902" y="1952"/>
                  <a:pt x="902" y="1952"/>
                  <a:pt x="915" y="1952"/>
                </a:cubicBezTo>
                <a:cubicBezTo>
                  <a:pt x="919" y="1955"/>
                  <a:pt x="922" y="1957"/>
                  <a:pt x="925" y="1957"/>
                </a:cubicBezTo>
                <a:cubicBezTo>
                  <a:pt x="928" y="1957"/>
                  <a:pt x="929" y="1955"/>
                  <a:pt x="929" y="1952"/>
                </a:cubicBezTo>
                <a:close/>
                <a:moveTo>
                  <a:pt x="1690" y="1981"/>
                </a:moveTo>
                <a:cubicBezTo>
                  <a:pt x="1691" y="1981"/>
                  <a:pt x="1692" y="1982"/>
                  <a:pt x="1692" y="1987"/>
                </a:cubicBezTo>
                <a:cubicBezTo>
                  <a:pt x="1699" y="1994"/>
                  <a:pt x="1699" y="2000"/>
                  <a:pt x="1692" y="2000"/>
                </a:cubicBezTo>
                <a:cubicBezTo>
                  <a:pt x="1685" y="2000"/>
                  <a:pt x="1685" y="2000"/>
                  <a:pt x="1685" y="1994"/>
                </a:cubicBezTo>
                <a:cubicBezTo>
                  <a:pt x="1685" y="1989"/>
                  <a:pt x="1688" y="1981"/>
                  <a:pt x="1690" y="1981"/>
                </a:cubicBezTo>
                <a:close/>
                <a:moveTo>
                  <a:pt x="811" y="1867"/>
                </a:moveTo>
                <a:cubicBezTo>
                  <a:pt x="815" y="1867"/>
                  <a:pt x="818" y="1872"/>
                  <a:pt x="818" y="1883"/>
                </a:cubicBezTo>
                <a:cubicBezTo>
                  <a:pt x="818" y="1890"/>
                  <a:pt x="825" y="1896"/>
                  <a:pt x="832" y="1903"/>
                </a:cubicBezTo>
                <a:cubicBezTo>
                  <a:pt x="832" y="1903"/>
                  <a:pt x="829" y="1900"/>
                  <a:pt x="827" y="1900"/>
                </a:cubicBezTo>
                <a:cubicBezTo>
                  <a:pt x="826" y="1900"/>
                  <a:pt x="825" y="1901"/>
                  <a:pt x="825" y="1903"/>
                </a:cubicBezTo>
                <a:cubicBezTo>
                  <a:pt x="825" y="1904"/>
                  <a:pt x="824" y="1904"/>
                  <a:pt x="824" y="1904"/>
                </a:cubicBezTo>
                <a:cubicBezTo>
                  <a:pt x="820" y="1904"/>
                  <a:pt x="815" y="1896"/>
                  <a:pt x="811" y="1886"/>
                </a:cubicBezTo>
                <a:lnTo>
                  <a:pt x="811" y="1886"/>
                </a:lnTo>
                <a:cubicBezTo>
                  <a:pt x="813" y="1893"/>
                  <a:pt x="815" y="1899"/>
                  <a:pt x="817" y="1903"/>
                </a:cubicBezTo>
                <a:lnTo>
                  <a:pt x="817" y="1903"/>
                </a:lnTo>
                <a:cubicBezTo>
                  <a:pt x="817" y="1903"/>
                  <a:pt x="818" y="1903"/>
                  <a:pt x="818" y="1903"/>
                </a:cubicBezTo>
                <a:cubicBezTo>
                  <a:pt x="822" y="1911"/>
                  <a:pt x="828" y="1914"/>
                  <a:pt x="832" y="1916"/>
                </a:cubicBezTo>
                <a:lnTo>
                  <a:pt x="832" y="1916"/>
                </a:lnTo>
                <a:cubicBezTo>
                  <a:pt x="832" y="1912"/>
                  <a:pt x="832" y="1908"/>
                  <a:pt x="832" y="1903"/>
                </a:cubicBezTo>
                <a:lnTo>
                  <a:pt x="832" y="1903"/>
                </a:lnTo>
                <a:cubicBezTo>
                  <a:pt x="839" y="1903"/>
                  <a:pt x="839" y="1917"/>
                  <a:pt x="839" y="1917"/>
                </a:cubicBezTo>
                <a:cubicBezTo>
                  <a:pt x="839" y="1917"/>
                  <a:pt x="836" y="1917"/>
                  <a:pt x="832" y="1916"/>
                </a:cubicBezTo>
                <a:lnTo>
                  <a:pt x="832" y="1916"/>
                </a:lnTo>
                <a:cubicBezTo>
                  <a:pt x="833" y="1928"/>
                  <a:pt x="834" y="1934"/>
                  <a:pt x="838" y="1934"/>
                </a:cubicBezTo>
                <a:cubicBezTo>
                  <a:pt x="840" y="1934"/>
                  <a:pt x="843" y="1933"/>
                  <a:pt x="846" y="1931"/>
                </a:cubicBezTo>
                <a:lnTo>
                  <a:pt x="853" y="1931"/>
                </a:lnTo>
                <a:cubicBezTo>
                  <a:pt x="853" y="1938"/>
                  <a:pt x="851" y="1942"/>
                  <a:pt x="848" y="1942"/>
                </a:cubicBezTo>
                <a:cubicBezTo>
                  <a:pt x="844" y="1942"/>
                  <a:pt x="839" y="1938"/>
                  <a:pt x="832" y="1931"/>
                </a:cubicBezTo>
                <a:cubicBezTo>
                  <a:pt x="830" y="1929"/>
                  <a:pt x="829" y="1928"/>
                  <a:pt x="828" y="1928"/>
                </a:cubicBezTo>
                <a:cubicBezTo>
                  <a:pt x="826" y="1928"/>
                  <a:pt x="824" y="1933"/>
                  <a:pt x="822" y="1949"/>
                </a:cubicBezTo>
                <a:lnTo>
                  <a:pt x="822" y="1949"/>
                </a:lnTo>
                <a:cubicBezTo>
                  <a:pt x="820" y="1941"/>
                  <a:pt x="818" y="1938"/>
                  <a:pt x="816" y="1938"/>
                </a:cubicBezTo>
                <a:cubicBezTo>
                  <a:pt x="813" y="1938"/>
                  <a:pt x="811" y="1950"/>
                  <a:pt x="811" y="1973"/>
                </a:cubicBezTo>
                <a:cubicBezTo>
                  <a:pt x="811" y="1985"/>
                  <a:pt x="807" y="1995"/>
                  <a:pt x="803" y="2001"/>
                </a:cubicBezTo>
                <a:lnTo>
                  <a:pt x="803" y="2001"/>
                </a:lnTo>
                <a:cubicBezTo>
                  <a:pt x="801" y="2001"/>
                  <a:pt x="800" y="2000"/>
                  <a:pt x="798" y="2000"/>
                </a:cubicBezTo>
                <a:cubicBezTo>
                  <a:pt x="798" y="2000"/>
                  <a:pt x="791" y="2000"/>
                  <a:pt x="791" y="1980"/>
                </a:cubicBezTo>
                <a:cubicBezTo>
                  <a:pt x="791" y="1969"/>
                  <a:pt x="791" y="1963"/>
                  <a:pt x="793" y="1963"/>
                </a:cubicBezTo>
                <a:cubicBezTo>
                  <a:pt x="794" y="1963"/>
                  <a:pt x="796" y="1964"/>
                  <a:pt x="798" y="1966"/>
                </a:cubicBezTo>
                <a:cubicBezTo>
                  <a:pt x="811" y="1966"/>
                  <a:pt x="811" y="1966"/>
                  <a:pt x="811" y="1959"/>
                </a:cubicBezTo>
                <a:cubicBezTo>
                  <a:pt x="811" y="1949"/>
                  <a:pt x="804" y="1942"/>
                  <a:pt x="800" y="1942"/>
                </a:cubicBezTo>
                <a:cubicBezTo>
                  <a:pt x="799" y="1942"/>
                  <a:pt x="798" y="1943"/>
                  <a:pt x="798" y="1945"/>
                </a:cubicBezTo>
                <a:cubicBezTo>
                  <a:pt x="798" y="1945"/>
                  <a:pt x="791" y="1938"/>
                  <a:pt x="791" y="1924"/>
                </a:cubicBezTo>
                <a:cubicBezTo>
                  <a:pt x="791" y="1908"/>
                  <a:pt x="793" y="1899"/>
                  <a:pt x="798" y="1897"/>
                </a:cubicBezTo>
                <a:lnTo>
                  <a:pt x="798" y="1897"/>
                </a:lnTo>
                <a:cubicBezTo>
                  <a:pt x="801" y="1899"/>
                  <a:pt x="805" y="1902"/>
                  <a:pt x="811" y="1903"/>
                </a:cubicBezTo>
                <a:lnTo>
                  <a:pt x="811" y="1903"/>
                </a:lnTo>
                <a:cubicBezTo>
                  <a:pt x="806" y="1899"/>
                  <a:pt x="803" y="1896"/>
                  <a:pt x="800" y="1896"/>
                </a:cubicBezTo>
                <a:cubicBezTo>
                  <a:pt x="799" y="1896"/>
                  <a:pt x="799" y="1897"/>
                  <a:pt x="798" y="1897"/>
                </a:cubicBezTo>
                <a:lnTo>
                  <a:pt x="798" y="1897"/>
                </a:lnTo>
                <a:cubicBezTo>
                  <a:pt x="793" y="1892"/>
                  <a:pt x="791" y="1886"/>
                  <a:pt x="791" y="1883"/>
                </a:cubicBezTo>
                <a:lnTo>
                  <a:pt x="791" y="1883"/>
                </a:lnTo>
                <a:cubicBezTo>
                  <a:pt x="794" y="1890"/>
                  <a:pt x="796" y="1893"/>
                  <a:pt x="798" y="1893"/>
                </a:cubicBezTo>
                <a:cubicBezTo>
                  <a:pt x="799" y="1893"/>
                  <a:pt x="801" y="1890"/>
                  <a:pt x="805" y="1883"/>
                </a:cubicBezTo>
                <a:cubicBezTo>
                  <a:pt x="805" y="1879"/>
                  <a:pt x="805" y="1876"/>
                  <a:pt x="806" y="1873"/>
                </a:cubicBezTo>
                <a:lnTo>
                  <a:pt x="806" y="1873"/>
                </a:lnTo>
                <a:cubicBezTo>
                  <a:pt x="807" y="1878"/>
                  <a:pt x="809" y="1882"/>
                  <a:pt x="811" y="1886"/>
                </a:cubicBezTo>
                <a:lnTo>
                  <a:pt x="811" y="1886"/>
                </a:lnTo>
                <a:cubicBezTo>
                  <a:pt x="809" y="1882"/>
                  <a:pt x="807" y="1877"/>
                  <a:pt x="806" y="1873"/>
                </a:cubicBezTo>
                <a:lnTo>
                  <a:pt x="806" y="1873"/>
                </a:lnTo>
                <a:cubicBezTo>
                  <a:pt x="807" y="1869"/>
                  <a:pt x="809" y="1867"/>
                  <a:pt x="811" y="1867"/>
                </a:cubicBezTo>
                <a:close/>
                <a:moveTo>
                  <a:pt x="1858" y="1931"/>
                </a:moveTo>
                <a:cubicBezTo>
                  <a:pt x="1865" y="1931"/>
                  <a:pt x="1872" y="1938"/>
                  <a:pt x="1886" y="1952"/>
                </a:cubicBezTo>
                <a:cubicBezTo>
                  <a:pt x="1900" y="1973"/>
                  <a:pt x="1900" y="1973"/>
                  <a:pt x="1893" y="1994"/>
                </a:cubicBezTo>
                <a:cubicBezTo>
                  <a:pt x="1889" y="2000"/>
                  <a:pt x="1887" y="2004"/>
                  <a:pt x="1885" y="2004"/>
                </a:cubicBezTo>
                <a:cubicBezTo>
                  <a:pt x="1882" y="2004"/>
                  <a:pt x="1879" y="2000"/>
                  <a:pt x="1872" y="1994"/>
                </a:cubicBezTo>
                <a:lnTo>
                  <a:pt x="1872" y="1966"/>
                </a:lnTo>
                <a:cubicBezTo>
                  <a:pt x="1882" y="1961"/>
                  <a:pt x="1885" y="1956"/>
                  <a:pt x="1880" y="1956"/>
                </a:cubicBezTo>
                <a:cubicBezTo>
                  <a:pt x="1879" y="1956"/>
                  <a:pt x="1876" y="1957"/>
                  <a:pt x="1872" y="1959"/>
                </a:cubicBezTo>
                <a:cubicBezTo>
                  <a:pt x="1865" y="1959"/>
                  <a:pt x="1858" y="1959"/>
                  <a:pt x="1858" y="1952"/>
                </a:cubicBezTo>
                <a:cubicBezTo>
                  <a:pt x="1837" y="1938"/>
                  <a:pt x="1837" y="1938"/>
                  <a:pt x="1858" y="1931"/>
                </a:cubicBezTo>
                <a:close/>
                <a:moveTo>
                  <a:pt x="2557" y="1963"/>
                </a:moveTo>
                <a:cubicBezTo>
                  <a:pt x="2559" y="1963"/>
                  <a:pt x="2562" y="1964"/>
                  <a:pt x="2565" y="1966"/>
                </a:cubicBezTo>
                <a:cubicBezTo>
                  <a:pt x="2572" y="1966"/>
                  <a:pt x="2572" y="1987"/>
                  <a:pt x="2586" y="1994"/>
                </a:cubicBezTo>
                <a:cubicBezTo>
                  <a:pt x="2586" y="2000"/>
                  <a:pt x="2586" y="2004"/>
                  <a:pt x="2583" y="2004"/>
                </a:cubicBezTo>
                <a:cubicBezTo>
                  <a:pt x="2580" y="2004"/>
                  <a:pt x="2575" y="2000"/>
                  <a:pt x="2565" y="1994"/>
                </a:cubicBezTo>
                <a:cubicBezTo>
                  <a:pt x="2554" y="1972"/>
                  <a:pt x="2552" y="1963"/>
                  <a:pt x="2557" y="1963"/>
                </a:cubicBezTo>
                <a:close/>
                <a:moveTo>
                  <a:pt x="461" y="1999"/>
                </a:moveTo>
                <a:cubicBezTo>
                  <a:pt x="463" y="2001"/>
                  <a:pt x="460" y="2003"/>
                  <a:pt x="452" y="2007"/>
                </a:cubicBezTo>
                <a:lnTo>
                  <a:pt x="452" y="2007"/>
                </a:lnTo>
                <a:cubicBezTo>
                  <a:pt x="455" y="2005"/>
                  <a:pt x="458" y="2002"/>
                  <a:pt x="461" y="1999"/>
                </a:cubicBezTo>
                <a:close/>
                <a:moveTo>
                  <a:pt x="452" y="2007"/>
                </a:moveTo>
                <a:cubicBezTo>
                  <a:pt x="452" y="2007"/>
                  <a:pt x="452" y="2007"/>
                  <a:pt x="451" y="2007"/>
                </a:cubicBezTo>
                <a:lnTo>
                  <a:pt x="451" y="2007"/>
                </a:lnTo>
                <a:cubicBezTo>
                  <a:pt x="451" y="2007"/>
                  <a:pt x="451" y="2007"/>
                  <a:pt x="451" y="2007"/>
                </a:cubicBezTo>
                <a:cubicBezTo>
                  <a:pt x="452" y="2007"/>
                  <a:pt x="452" y="2007"/>
                  <a:pt x="452" y="2007"/>
                </a:cubicBezTo>
                <a:close/>
                <a:moveTo>
                  <a:pt x="995" y="1936"/>
                </a:moveTo>
                <a:cubicBezTo>
                  <a:pt x="997" y="1936"/>
                  <a:pt x="999" y="1937"/>
                  <a:pt x="999" y="1938"/>
                </a:cubicBezTo>
                <a:cubicBezTo>
                  <a:pt x="999" y="1942"/>
                  <a:pt x="1000" y="1943"/>
                  <a:pt x="1004" y="1943"/>
                </a:cubicBezTo>
                <a:cubicBezTo>
                  <a:pt x="1007" y="1943"/>
                  <a:pt x="1012" y="1942"/>
                  <a:pt x="1019" y="1938"/>
                </a:cubicBezTo>
                <a:cubicBezTo>
                  <a:pt x="1020" y="1938"/>
                  <a:pt x="1021" y="1937"/>
                  <a:pt x="1022" y="1937"/>
                </a:cubicBezTo>
                <a:cubicBezTo>
                  <a:pt x="1033" y="1937"/>
                  <a:pt x="1033" y="1975"/>
                  <a:pt x="1026" y="2000"/>
                </a:cubicBezTo>
                <a:cubicBezTo>
                  <a:pt x="1024" y="2009"/>
                  <a:pt x="1022" y="2011"/>
                  <a:pt x="1021" y="2011"/>
                </a:cubicBezTo>
                <a:cubicBezTo>
                  <a:pt x="1019" y="2011"/>
                  <a:pt x="1019" y="2005"/>
                  <a:pt x="1019" y="2000"/>
                </a:cubicBezTo>
                <a:cubicBezTo>
                  <a:pt x="1026" y="1987"/>
                  <a:pt x="1005" y="1959"/>
                  <a:pt x="999" y="1959"/>
                </a:cubicBezTo>
                <a:cubicBezTo>
                  <a:pt x="999" y="1959"/>
                  <a:pt x="992" y="1966"/>
                  <a:pt x="992" y="1973"/>
                </a:cubicBezTo>
                <a:cubicBezTo>
                  <a:pt x="992" y="1986"/>
                  <a:pt x="992" y="1991"/>
                  <a:pt x="986" y="1991"/>
                </a:cubicBezTo>
                <a:cubicBezTo>
                  <a:pt x="983" y="1991"/>
                  <a:pt x="978" y="1989"/>
                  <a:pt x="971" y="1987"/>
                </a:cubicBezTo>
                <a:cubicBezTo>
                  <a:pt x="964" y="1973"/>
                  <a:pt x="957" y="1973"/>
                  <a:pt x="957" y="1966"/>
                </a:cubicBezTo>
                <a:cubicBezTo>
                  <a:pt x="957" y="1949"/>
                  <a:pt x="985" y="1936"/>
                  <a:pt x="995" y="1936"/>
                </a:cubicBezTo>
                <a:close/>
                <a:moveTo>
                  <a:pt x="1853" y="1981"/>
                </a:moveTo>
                <a:cubicBezTo>
                  <a:pt x="1854" y="1981"/>
                  <a:pt x="1856" y="1982"/>
                  <a:pt x="1858" y="1987"/>
                </a:cubicBezTo>
                <a:cubicBezTo>
                  <a:pt x="1865" y="1994"/>
                  <a:pt x="1865" y="1994"/>
                  <a:pt x="1865" y="2000"/>
                </a:cubicBezTo>
                <a:cubicBezTo>
                  <a:pt x="1865" y="2005"/>
                  <a:pt x="1865" y="2013"/>
                  <a:pt x="1863" y="2013"/>
                </a:cubicBezTo>
                <a:cubicBezTo>
                  <a:pt x="1862" y="2013"/>
                  <a:pt x="1860" y="2012"/>
                  <a:pt x="1858" y="2007"/>
                </a:cubicBezTo>
                <a:cubicBezTo>
                  <a:pt x="1851" y="2007"/>
                  <a:pt x="1851" y="2000"/>
                  <a:pt x="1851" y="1994"/>
                </a:cubicBezTo>
                <a:cubicBezTo>
                  <a:pt x="1851" y="1989"/>
                  <a:pt x="1851" y="1981"/>
                  <a:pt x="1853" y="1981"/>
                </a:cubicBezTo>
                <a:close/>
                <a:moveTo>
                  <a:pt x="1220" y="2000"/>
                </a:moveTo>
                <a:lnTo>
                  <a:pt x="1220" y="2021"/>
                </a:lnTo>
                <a:cubicBezTo>
                  <a:pt x="1213" y="2021"/>
                  <a:pt x="1213" y="2007"/>
                  <a:pt x="1220" y="2000"/>
                </a:cubicBezTo>
                <a:close/>
                <a:moveTo>
                  <a:pt x="1241" y="1973"/>
                </a:moveTo>
                <a:cubicBezTo>
                  <a:pt x="1241" y="1973"/>
                  <a:pt x="1248" y="1987"/>
                  <a:pt x="1248" y="1994"/>
                </a:cubicBezTo>
                <a:cubicBezTo>
                  <a:pt x="1248" y="2000"/>
                  <a:pt x="1248" y="2021"/>
                  <a:pt x="1241" y="2021"/>
                </a:cubicBezTo>
                <a:cubicBezTo>
                  <a:pt x="1241" y="2021"/>
                  <a:pt x="1234" y="2007"/>
                  <a:pt x="1234" y="2000"/>
                </a:cubicBezTo>
                <a:cubicBezTo>
                  <a:pt x="1234" y="1987"/>
                  <a:pt x="1241" y="1973"/>
                  <a:pt x="1241" y="1973"/>
                </a:cubicBezTo>
                <a:close/>
                <a:moveTo>
                  <a:pt x="2588" y="1981"/>
                </a:moveTo>
                <a:cubicBezTo>
                  <a:pt x="2589" y="1981"/>
                  <a:pt x="2591" y="1983"/>
                  <a:pt x="2593" y="1987"/>
                </a:cubicBezTo>
                <a:cubicBezTo>
                  <a:pt x="2606" y="1994"/>
                  <a:pt x="2606" y="2007"/>
                  <a:pt x="2593" y="2021"/>
                </a:cubicBezTo>
                <a:cubicBezTo>
                  <a:pt x="2586" y="2021"/>
                  <a:pt x="2586" y="2021"/>
                  <a:pt x="2586" y="2000"/>
                </a:cubicBezTo>
                <a:cubicBezTo>
                  <a:pt x="2586" y="1991"/>
                  <a:pt x="2586" y="1981"/>
                  <a:pt x="2588" y="1981"/>
                </a:cubicBezTo>
                <a:close/>
                <a:moveTo>
                  <a:pt x="3154" y="2000"/>
                </a:moveTo>
                <a:cubicBezTo>
                  <a:pt x="3168" y="2000"/>
                  <a:pt x="3168" y="2007"/>
                  <a:pt x="3147" y="2021"/>
                </a:cubicBezTo>
                <a:cubicBezTo>
                  <a:pt x="3147" y="2007"/>
                  <a:pt x="3154" y="2007"/>
                  <a:pt x="3154" y="2000"/>
                </a:cubicBezTo>
                <a:close/>
                <a:moveTo>
                  <a:pt x="1178" y="1962"/>
                </a:moveTo>
                <a:cubicBezTo>
                  <a:pt x="1186" y="1962"/>
                  <a:pt x="1193" y="1968"/>
                  <a:pt x="1193" y="1987"/>
                </a:cubicBezTo>
                <a:cubicBezTo>
                  <a:pt x="1193" y="1994"/>
                  <a:pt x="1179" y="2000"/>
                  <a:pt x="1179" y="2000"/>
                </a:cubicBezTo>
                <a:cubicBezTo>
                  <a:pt x="1172" y="2000"/>
                  <a:pt x="1165" y="2007"/>
                  <a:pt x="1165" y="2021"/>
                </a:cubicBezTo>
                <a:cubicBezTo>
                  <a:pt x="1163" y="2024"/>
                  <a:pt x="1161" y="2025"/>
                  <a:pt x="1160" y="2025"/>
                </a:cubicBezTo>
                <a:cubicBezTo>
                  <a:pt x="1158" y="2025"/>
                  <a:pt x="1158" y="2019"/>
                  <a:pt x="1158" y="2000"/>
                </a:cubicBezTo>
                <a:cubicBezTo>
                  <a:pt x="1144" y="1987"/>
                  <a:pt x="1144" y="1973"/>
                  <a:pt x="1165" y="1966"/>
                </a:cubicBezTo>
                <a:cubicBezTo>
                  <a:pt x="1170" y="1963"/>
                  <a:pt x="1174" y="1962"/>
                  <a:pt x="1178" y="1962"/>
                </a:cubicBezTo>
                <a:close/>
                <a:moveTo>
                  <a:pt x="638" y="2007"/>
                </a:moveTo>
                <a:cubicBezTo>
                  <a:pt x="638" y="2007"/>
                  <a:pt x="645" y="2007"/>
                  <a:pt x="645" y="2021"/>
                </a:cubicBezTo>
                <a:lnTo>
                  <a:pt x="645" y="2028"/>
                </a:lnTo>
                <a:cubicBezTo>
                  <a:pt x="645" y="2028"/>
                  <a:pt x="638" y="2028"/>
                  <a:pt x="638" y="2021"/>
                </a:cubicBezTo>
                <a:lnTo>
                  <a:pt x="638" y="2007"/>
                </a:lnTo>
                <a:close/>
                <a:moveTo>
                  <a:pt x="2253" y="2007"/>
                </a:moveTo>
                <a:cubicBezTo>
                  <a:pt x="2253" y="2007"/>
                  <a:pt x="2260" y="2007"/>
                  <a:pt x="2260" y="2021"/>
                </a:cubicBezTo>
                <a:lnTo>
                  <a:pt x="2260" y="2028"/>
                </a:lnTo>
                <a:cubicBezTo>
                  <a:pt x="2260" y="2028"/>
                  <a:pt x="2253" y="2028"/>
                  <a:pt x="2253" y="2021"/>
                </a:cubicBezTo>
                <a:lnTo>
                  <a:pt x="2253" y="2007"/>
                </a:lnTo>
                <a:close/>
                <a:moveTo>
                  <a:pt x="1560" y="2007"/>
                </a:moveTo>
                <a:cubicBezTo>
                  <a:pt x="1581" y="2007"/>
                  <a:pt x="1588" y="2035"/>
                  <a:pt x="1567" y="2035"/>
                </a:cubicBezTo>
                <a:cubicBezTo>
                  <a:pt x="1560" y="2035"/>
                  <a:pt x="1553" y="2035"/>
                  <a:pt x="1553" y="2028"/>
                </a:cubicBezTo>
                <a:cubicBezTo>
                  <a:pt x="1546" y="2007"/>
                  <a:pt x="1553" y="2007"/>
                  <a:pt x="1560" y="2007"/>
                </a:cubicBezTo>
                <a:close/>
                <a:moveTo>
                  <a:pt x="1627" y="1995"/>
                </a:moveTo>
                <a:cubicBezTo>
                  <a:pt x="1629" y="1995"/>
                  <a:pt x="1633" y="1997"/>
                  <a:pt x="1636" y="2000"/>
                </a:cubicBezTo>
                <a:cubicBezTo>
                  <a:pt x="1650" y="2000"/>
                  <a:pt x="1657" y="2007"/>
                  <a:pt x="1657" y="2021"/>
                </a:cubicBezTo>
                <a:cubicBezTo>
                  <a:pt x="1657" y="2028"/>
                  <a:pt x="1657" y="2035"/>
                  <a:pt x="1650" y="2035"/>
                </a:cubicBezTo>
                <a:cubicBezTo>
                  <a:pt x="1643" y="2035"/>
                  <a:pt x="1622" y="2007"/>
                  <a:pt x="1622" y="2000"/>
                </a:cubicBezTo>
                <a:cubicBezTo>
                  <a:pt x="1622" y="1997"/>
                  <a:pt x="1624" y="1995"/>
                  <a:pt x="1627" y="1995"/>
                </a:cubicBezTo>
                <a:close/>
                <a:moveTo>
                  <a:pt x="2292" y="1998"/>
                </a:moveTo>
                <a:cubicBezTo>
                  <a:pt x="2295" y="1998"/>
                  <a:pt x="2298" y="1999"/>
                  <a:pt x="2302" y="2000"/>
                </a:cubicBezTo>
                <a:cubicBezTo>
                  <a:pt x="2302" y="2007"/>
                  <a:pt x="2302" y="2035"/>
                  <a:pt x="2288" y="2035"/>
                </a:cubicBezTo>
                <a:cubicBezTo>
                  <a:pt x="2281" y="2035"/>
                  <a:pt x="2281" y="2028"/>
                  <a:pt x="2281" y="2021"/>
                </a:cubicBezTo>
                <a:cubicBezTo>
                  <a:pt x="2281" y="2006"/>
                  <a:pt x="2285" y="1998"/>
                  <a:pt x="2292" y="1998"/>
                </a:cubicBezTo>
                <a:close/>
                <a:moveTo>
                  <a:pt x="1341" y="1874"/>
                </a:moveTo>
                <a:cubicBezTo>
                  <a:pt x="1345" y="1874"/>
                  <a:pt x="1344" y="1893"/>
                  <a:pt x="1338" y="1917"/>
                </a:cubicBezTo>
                <a:cubicBezTo>
                  <a:pt x="1331" y="1931"/>
                  <a:pt x="1331" y="1952"/>
                  <a:pt x="1338" y="1987"/>
                </a:cubicBezTo>
                <a:cubicBezTo>
                  <a:pt x="1344" y="2025"/>
                  <a:pt x="1345" y="2037"/>
                  <a:pt x="1331" y="2037"/>
                </a:cubicBezTo>
                <a:cubicBezTo>
                  <a:pt x="1328" y="2037"/>
                  <a:pt x="1323" y="2037"/>
                  <a:pt x="1317" y="2035"/>
                </a:cubicBezTo>
                <a:cubicBezTo>
                  <a:pt x="1310" y="2028"/>
                  <a:pt x="1310" y="2028"/>
                  <a:pt x="1317" y="2007"/>
                </a:cubicBezTo>
                <a:cubicBezTo>
                  <a:pt x="1317" y="2000"/>
                  <a:pt x="1331" y="1987"/>
                  <a:pt x="1317" y="1966"/>
                </a:cubicBezTo>
                <a:lnTo>
                  <a:pt x="1317" y="1931"/>
                </a:lnTo>
                <a:cubicBezTo>
                  <a:pt x="1317" y="1924"/>
                  <a:pt x="1331" y="1910"/>
                  <a:pt x="1331" y="1903"/>
                </a:cubicBezTo>
                <a:cubicBezTo>
                  <a:pt x="1331" y="1896"/>
                  <a:pt x="1331" y="1890"/>
                  <a:pt x="1338" y="1876"/>
                </a:cubicBezTo>
                <a:cubicBezTo>
                  <a:pt x="1339" y="1875"/>
                  <a:pt x="1340" y="1874"/>
                  <a:pt x="1341" y="1874"/>
                </a:cubicBezTo>
                <a:close/>
                <a:moveTo>
                  <a:pt x="2444" y="2024"/>
                </a:moveTo>
                <a:cubicBezTo>
                  <a:pt x="2440" y="2028"/>
                  <a:pt x="2440" y="2029"/>
                  <a:pt x="2440" y="2035"/>
                </a:cubicBezTo>
                <a:cubicBezTo>
                  <a:pt x="2445" y="2040"/>
                  <a:pt x="2447" y="2042"/>
                  <a:pt x="2450" y="2042"/>
                </a:cubicBezTo>
                <a:lnTo>
                  <a:pt x="2450" y="2042"/>
                </a:lnTo>
                <a:cubicBezTo>
                  <a:pt x="2450" y="2039"/>
                  <a:pt x="2449" y="2037"/>
                  <a:pt x="2447" y="2035"/>
                </a:cubicBezTo>
                <a:cubicBezTo>
                  <a:pt x="2445" y="2033"/>
                  <a:pt x="2444" y="2029"/>
                  <a:pt x="2444" y="2024"/>
                </a:cubicBezTo>
                <a:close/>
                <a:moveTo>
                  <a:pt x="1096" y="1994"/>
                </a:moveTo>
                <a:cubicBezTo>
                  <a:pt x="1096" y="1994"/>
                  <a:pt x="1103" y="1994"/>
                  <a:pt x="1103" y="2000"/>
                </a:cubicBezTo>
                <a:cubicBezTo>
                  <a:pt x="1103" y="2004"/>
                  <a:pt x="1104" y="2006"/>
                  <a:pt x="1107" y="2006"/>
                </a:cubicBezTo>
                <a:cubicBezTo>
                  <a:pt x="1109" y="2006"/>
                  <a:pt x="1113" y="2004"/>
                  <a:pt x="1116" y="2000"/>
                </a:cubicBezTo>
                <a:cubicBezTo>
                  <a:pt x="1121" y="1999"/>
                  <a:pt x="1125" y="1999"/>
                  <a:pt x="1128" y="1999"/>
                </a:cubicBezTo>
                <a:cubicBezTo>
                  <a:pt x="1144" y="1999"/>
                  <a:pt x="1142" y="2012"/>
                  <a:pt x="1130" y="2035"/>
                </a:cubicBezTo>
                <a:cubicBezTo>
                  <a:pt x="1116" y="2042"/>
                  <a:pt x="1109" y="2042"/>
                  <a:pt x="1109" y="2042"/>
                </a:cubicBezTo>
                <a:cubicBezTo>
                  <a:pt x="1109" y="2037"/>
                  <a:pt x="1106" y="2032"/>
                  <a:pt x="1102" y="2032"/>
                </a:cubicBezTo>
                <a:cubicBezTo>
                  <a:pt x="1100" y="2032"/>
                  <a:pt x="1098" y="2033"/>
                  <a:pt x="1096" y="2035"/>
                </a:cubicBezTo>
                <a:cubicBezTo>
                  <a:pt x="1089" y="2035"/>
                  <a:pt x="1075" y="2035"/>
                  <a:pt x="1075" y="2021"/>
                </a:cubicBezTo>
                <a:cubicBezTo>
                  <a:pt x="1075" y="2000"/>
                  <a:pt x="1075" y="1994"/>
                  <a:pt x="1096" y="1994"/>
                </a:cubicBezTo>
                <a:close/>
                <a:moveTo>
                  <a:pt x="2170" y="2021"/>
                </a:moveTo>
                <a:cubicBezTo>
                  <a:pt x="2170" y="2021"/>
                  <a:pt x="2177" y="2021"/>
                  <a:pt x="2177" y="2028"/>
                </a:cubicBezTo>
                <a:cubicBezTo>
                  <a:pt x="2177" y="2035"/>
                  <a:pt x="2177" y="2042"/>
                  <a:pt x="2170" y="2042"/>
                </a:cubicBezTo>
                <a:cubicBezTo>
                  <a:pt x="2163" y="2028"/>
                  <a:pt x="2163" y="2021"/>
                  <a:pt x="2170" y="2021"/>
                </a:cubicBezTo>
                <a:close/>
                <a:moveTo>
                  <a:pt x="803" y="2001"/>
                </a:moveTo>
                <a:cubicBezTo>
                  <a:pt x="811" y="2003"/>
                  <a:pt x="811" y="2010"/>
                  <a:pt x="811" y="2028"/>
                </a:cubicBezTo>
                <a:cubicBezTo>
                  <a:pt x="811" y="2035"/>
                  <a:pt x="811" y="2040"/>
                  <a:pt x="812" y="2043"/>
                </a:cubicBezTo>
                <a:lnTo>
                  <a:pt x="812" y="2043"/>
                </a:lnTo>
                <a:cubicBezTo>
                  <a:pt x="812" y="2042"/>
                  <a:pt x="812" y="2042"/>
                  <a:pt x="811" y="2042"/>
                </a:cubicBezTo>
                <a:cubicBezTo>
                  <a:pt x="791" y="2028"/>
                  <a:pt x="791" y="2007"/>
                  <a:pt x="798" y="2007"/>
                </a:cubicBezTo>
                <a:cubicBezTo>
                  <a:pt x="798" y="2007"/>
                  <a:pt x="800" y="2005"/>
                  <a:pt x="803" y="2001"/>
                </a:cubicBezTo>
                <a:close/>
                <a:moveTo>
                  <a:pt x="1685" y="2035"/>
                </a:moveTo>
                <a:cubicBezTo>
                  <a:pt x="1685" y="2035"/>
                  <a:pt x="1685" y="2042"/>
                  <a:pt x="1678" y="2042"/>
                </a:cubicBezTo>
                <a:cubicBezTo>
                  <a:pt x="1678" y="2044"/>
                  <a:pt x="1676" y="2045"/>
                  <a:pt x="1674" y="2045"/>
                </a:cubicBezTo>
                <a:cubicBezTo>
                  <a:pt x="1670" y="2045"/>
                  <a:pt x="1664" y="2042"/>
                  <a:pt x="1664" y="2042"/>
                </a:cubicBezTo>
                <a:cubicBezTo>
                  <a:pt x="1664" y="2042"/>
                  <a:pt x="1678" y="2035"/>
                  <a:pt x="1685" y="2035"/>
                </a:cubicBezTo>
                <a:close/>
                <a:moveTo>
                  <a:pt x="3161" y="2041"/>
                </a:moveTo>
                <a:cubicBezTo>
                  <a:pt x="3163" y="2043"/>
                  <a:pt x="3165" y="2045"/>
                  <a:pt x="3167" y="2049"/>
                </a:cubicBezTo>
                <a:lnTo>
                  <a:pt x="3167" y="2049"/>
                </a:lnTo>
                <a:cubicBezTo>
                  <a:pt x="3161" y="2048"/>
                  <a:pt x="3161" y="2047"/>
                  <a:pt x="3161" y="2042"/>
                </a:cubicBezTo>
                <a:cubicBezTo>
                  <a:pt x="3161" y="2042"/>
                  <a:pt x="3161" y="2041"/>
                  <a:pt x="3161" y="2041"/>
                </a:cubicBezTo>
                <a:close/>
                <a:moveTo>
                  <a:pt x="2329" y="1969"/>
                </a:moveTo>
                <a:cubicBezTo>
                  <a:pt x="2334" y="1969"/>
                  <a:pt x="2342" y="1980"/>
                  <a:pt x="2350" y="2000"/>
                </a:cubicBezTo>
                <a:cubicBezTo>
                  <a:pt x="2371" y="2042"/>
                  <a:pt x="2371" y="2042"/>
                  <a:pt x="2357" y="2049"/>
                </a:cubicBezTo>
                <a:cubicBezTo>
                  <a:pt x="2354" y="2050"/>
                  <a:pt x="2352" y="2051"/>
                  <a:pt x="2350" y="2051"/>
                </a:cubicBezTo>
                <a:cubicBezTo>
                  <a:pt x="2343" y="2051"/>
                  <a:pt x="2343" y="2041"/>
                  <a:pt x="2343" y="2035"/>
                </a:cubicBezTo>
                <a:cubicBezTo>
                  <a:pt x="2343" y="2028"/>
                  <a:pt x="2343" y="2021"/>
                  <a:pt x="2336" y="2021"/>
                </a:cubicBezTo>
                <a:cubicBezTo>
                  <a:pt x="2322" y="2021"/>
                  <a:pt x="2322" y="2007"/>
                  <a:pt x="2322" y="1987"/>
                </a:cubicBezTo>
                <a:cubicBezTo>
                  <a:pt x="2322" y="1975"/>
                  <a:pt x="2325" y="1969"/>
                  <a:pt x="2329" y="1969"/>
                </a:cubicBezTo>
                <a:close/>
                <a:moveTo>
                  <a:pt x="3181" y="2050"/>
                </a:moveTo>
                <a:cubicBezTo>
                  <a:pt x="3178" y="2054"/>
                  <a:pt x="3179" y="2056"/>
                  <a:pt x="3184" y="2058"/>
                </a:cubicBezTo>
                <a:lnTo>
                  <a:pt x="3184" y="2058"/>
                </a:lnTo>
                <a:cubicBezTo>
                  <a:pt x="3184" y="2054"/>
                  <a:pt x="3182" y="2052"/>
                  <a:pt x="3181" y="2050"/>
                </a:cubicBezTo>
                <a:close/>
                <a:moveTo>
                  <a:pt x="506" y="2007"/>
                </a:moveTo>
                <a:cubicBezTo>
                  <a:pt x="513" y="2007"/>
                  <a:pt x="513" y="2021"/>
                  <a:pt x="506" y="2042"/>
                </a:cubicBezTo>
                <a:cubicBezTo>
                  <a:pt x="498" y="2055"/>
                  <a:pt x="494" y="2060"/>
                  <a:pt x="493" y="2060"/>
                </a:cubicBezTo>
                <a:cubicBezTo>
                  <a:pt x="493" y="2060"/>
                  <a:pt x="493" y="2058"/>
                  <a:pt x="493" y="2056"/>
                </a:cubicBezTo>
                <a:cubicBezTo>
                  <a:pt x="493" y="2046"/>
                  <a:pt x="489" y="2039"/>
                  <a:pt x="484" y="2039"/>
                </a:cubicBezTo>
                <a:cubicBezTo>
                  <a:pt x="482" y="2039"/>
                  <a:pt x="481" y="2040"/>
                  <a:pt x="479" y="2042"/>
                </a:cubicBezTo>
                <a:cubicBezTo>
                  <a:pt x="477" y="2046"/>
                  <a:pt x="475" y="2048"/>
                  <a:pt x="474" y="2048"/>
                </a:cubicBezTo>
                <a:cubicBezTo>
                  <a:pt x="472" y="2048"/>
                  <a:pt x="472" y="2038"/>
                  <a:pt x="472" y="2028"/>
                </a:cubicBezTo>
                <a:cubicBezTo>
                  <a:pt x="479" y="2021"/>
                  <a:pt x="479" y="2007"/>
                  <a:pt x="486" y="2007"/>
                </a:cubicBezTo>
                <a:close/>
                <a:moveTo>
                  <a:pt x="1352" y="2028"/>
                </a:moveTo>
                <a:cubicBezTo>
                  <a:pt x="1366" y="2035"/>
                  <a:pt x="1366" y="2063"/>
                  <a:pt x="1366" y="2063"/>
                </a:cubicBezTo>
                <a:cubicBezTo>
                  <a:pt x="1366" y="2063"/>
                  <a:pt x="1352" y="2056"/>
                  <a:pt x="1352" y="2042"/>
                </a:cubicBezTo>
                <a:lnTo>
                  <a:pt x="1352" y="2028"/>
                </a:lnTo>
                <a:close/>
                <a:moveTo>
                  <a:pt x="1501" y="2018"/>
                </a:moveTo>
                <a:cubicBezTo>
                  <a:pt x="1504" y="2018"/>
                  <a:pt x="1508" y="2019"/>
                  <a:pt x="1511" y="2021"/>
                </a:cubicBezTo>
                <a:cubicBezTo>
                  <a:pt x="1518" y="2028"/>
                  <a:pt x="1525" y="2042"/>
                  <a:pt x="1518" y="2042"/>
                </a:cubicBezTo>
                <a:lnTo>
                  <a:pt x="1511" y="2035"/>
                </a:lnTo>
                <a:cubicBezTo>
                  <a:pt x="1511" y="2032"/>
                  <a:pt x="1510" y="2031"/>
                  <a:pt x="1508" y="2031"/>
                </a:cubicBezTo>
                <a:cubicBezTo>
                  <a:pt x="1505" y="2031"/>
                  <a:pt x="1499" y="2034"/>
                  <a:pt x="1491" y="2042"/>
                </a:cubicBezTo>
                <a:lnTo>
                  <a:pt x="1477" y="2063"/>
                </a:lnTo>
                <a:cubicBezTo>
                  <a:pt x="1459" y="2045"/>
                  <a:pt x="1481" y="2018"/>
                  <a:pt x="1501" y="2018"/>
                </a:cubicBezTo>
                <a:close/>
                <a:moveTo>
                  <a:pt x="2199" y="2006"/>
                </a:moveTo>
                <a:cubicBezTo>
                  <a:pt x="2205" y="2006"/>
                  <a:pt x="2233" y="2029"/>
                  <a:pt x="2239" y="2035"/>
                </a:cubicBezTo>
                <a:cubicBezTo>
                  <a:pt x="2239" y="2035"/>
                  <a:pt x="2232" y="2042"/>
                  <a:pt x="2232" y="2056"/>
                </a:cubicBezTo>
                <a:cubicBezTo>
                  <a:pt x="2224" y="2062"/>
                  <a:pt x="2219" y="2065"/>
                  <a:pt x="2216" y="2065"/>
                </a:cubicBezTo>
                <a:cubicBezTo>
                  <a:pt x="2211" y="2065"/>
                  <a:pt x="2211" y="2058"/>
                  <a:pt x="2211" y="2042"/>
                </a:cubicBezTo>
                <a:cubicBezTo>
                  <a:pt x="2211" y="2028"/>
                  <a:pt x="2205" y="2021"/>
                  <a:pt x="2205" y="2021"/>
                </a:cubicBezTo>
                <a:lnTo>
                  <a:pt x="2198" y="2007"/>
                </a:lnTo>
                <a:cubicBezTo>
                  <a:pt x="2198" y="2007"/>
                  <a:pt x="2198" y="2006"/>
                  <a:pt x="2199" y="2006"/>
                </a:cubicBezTo>
                <a:close/>
                <a:moveTo>
                  <a:pt x="1278" y="2024"/>
                </a:moveTo>
                <a:cubicBezTo>
                  <a:pt x="1280" y="2024"/>
                  <a:pt x="1283" y="2027"/>
                  <a:pt x="1283" y="2035"/>
                </a:cubicBezTo>
                <a:cubicBezTo>
                  <a:pt x="1283" y="2063"/>
                  <a:pt x="1283" y="2070"/>
                  <a:pt x="1276" y="2070"/>
                </a:cubicBezTo>
                <a:cubicBezTo>
                  <a:pt x="1269" y="2070"/>
                  <a:pt x="1269" y="2056"/>
                  <a:pt x="1276" y="2028"/>
                </a:cubicBezTo>
                <a:cubicBezTo>
                  <a:pt x="1276" y="2025"/>
                  <a:pt x="1277" y="2024"/>
                  <a:pt x="1278" y="2024"/>
                </a:cubicBezTo>
                <a:close/>
                <a:moveTo>
                  <a:pt x="1747" y="1932"/>
                </a:moveTo>
                <a:cubicBezTo>
                  <a:pt x="1750" y="1938"/>
                  <a:pt x="1754" y="1947"/>
                  <a:pt x="1754" y="1959"/>
                </a:cubicBezTo>
                <a:cubicBezTo>
                  <a:pt x="1754" y="1966"/>
                  <a:pt x="1761" y="1973"/>
                  <a:pt x="1782" y="1987"/>
                </a:cubicBezTo>
                <a:cubicBezTo>
                  <a:pt x="1789" y="1987"/>
                  <a:pt x="1803" y="1994"/>
                  <a:pt x="1803" y="2000"/>
                </a:cubicBezTo>
                <a:cubicBezTo>
                  <a:pt x="1803" y="2007"/>
                  <a:pt x="1816" y="2007"/>
                  <a:pt x="1816" y="2007"/>
                </a:cubicBezTo>
                <a:cubicBezTo>
                  <a:pt x="1823" y="2007"/>
                  <a:pt x="1823" y="2000"/>
                  <a:pt x="1823" y="2000"/>
                </a:cubicBezTo>
                <a:cubicBezTo>
                  <a:pt x="1823" y="1994"/>
                  <a:pt x="1823" y="1994"/>
                  <a:pt x="1830" y="1987"/>
                </a:cubicBezTo>
                <a:cubicBezTo>
                  <a:pt x="1832" y="1983"/>
                  <a:pt x="1833" y="1981"/>
                  <a:pt x="1835" y="1981"/>
                </a:cubicBezTo>
                <a:cubicBezTo>
                  <a:pt x="1838" y="1981"/>
                  <a:pt x="1841" y="1996"/>
                  <a:pt x="1851" y="2021"/>
                </a:cubicBezTo>
                <a:cubicBezTo>
                  <a:pt x="1857" y="2056"/>
                  <a:pt x="1853" y="2071"/>
                  <a:pt x="1843" y="2071"/>
                </a:cubicBezTo>
                <a:cubicBezTo>
                  <a:pt x="1841" y="2071"/>
                  <a:pt x="1839" y="2071"/>
                  <a:pt x="1837" y="2070"/>
                </a:cubicBezTo>
                <a:cubicBezTo>
                  <a:pt x="1830" y="2070"/>
                  <a:pt x="1830" y="2049"/>
                  <a:pt x="1830" y="2042"/>
                </a:cubicBezTo>
                <a:cubicBezTo>
                  <a:pt x="1830" y="2028"/>
                  <a:pt x="1830" y="2028"/>
                  <a:pt x="1823" y="2028"/>
                </a:cubicBezTo>
                <a:cubicBezTo>
                  <a:pt x="1816" y="2028"/>
                  <a:pt x="1816" y="2035"/>
                  <a:pt x="1816" y="2042"/>
                </a:cubicBezTo>
                <a:cubicBezTo>
                  <a:pt x="1816" y="2044"/>
                  <a:pt x="1815" y="2045"/>
                  <a:pt x="1813" y="2045"/>
                </a:cubicBezTo>
                <a:cubicBezTo>
                  <a:pt x="1809" y="2045"/>
                  <a:pt x="1800" y="2040"/>
                  <a:pt x="1796" y="2035"/>
                </a:cubicBezTo>
                <a:cubicBezTo>
                  <a:pt x="1792" y="2027"/>
                  <a:pt x="1787" y="2024"/>
                  <a:pt x="1785" y="2024"/>
                </a:cubicBezTo>
                <a:cubicBezTo>
                  <a:pt x="1783" y="2024"/>
                  <a:pt x="1782" y="2025"/>
                  <a:pt x="1782" y="2028"/>
                </a:cubicBezTo>
                <a:cubicBezTo>
                  <a:pt x="1782" y="2032"/>
                  <a:pt x="1782" y="2033"/>
                  <a:pt x="1780" y="2033"/>
                </a:cubicBezTo>
                <a:cubicBezTo>
                  <a:pt x="1778" y="2033"/>
                  <a:pt x="1775" y="2032"/>
                  <a:pt x="1768" y="2028"/>
                </a:cubicBezTo>
                <a:cubicBezTo>
                  <a:pt x="1768" y="2021"/>
                  <a:pt x="1761" y="2007"/>
                  <a:pt x="1761" y="2007"/>
                </a:cubicBezTo>
                <a:cubicBezTo>
                  <a:pt x="1761" y="2007"/>
                  <a:pt x="1754" y="2000"/>
                  <a:pt x="1754" y="1987"/>
                </a:cubicBezTo>
                <a:cubicBezTo>
                  <a:pt x="1754" y="1973"/>
                  <a:pt x="1747" y="1959"/>
                  <a:pt x="1747" y="1952"/>
                </a:cubicBezTo>
                <a:lnTo>
                  <a:pt x="1747" y="1932"/>
                </a:lnTo>
                <a:close/>
                <a:moveTo>
                  <a:pt x="2885" y="2067"/>
                </a:moveTo>
                <a:lnTo>
                  <a:pt x="2885" y="2067"/>
                </a:lnTo>
                <a:cubicBezTo>
                  <a:pt x="2883" y="2067"/>
                  <a:pt x="2882" y="2069"/>
                  <a:pt x="2881" y="2073"/>
                </a:cubicBezTo>
                <a:lnTo>
                  <a:pt x="2881" y="2073"/>
                </a:lnTo>
                <a:cubicBezTo>
                  <a:pt x="2885" y="2071"/>
                  <a:pt x="2886" y="2069"/>
                  <a:pt x="2885" y="2067"/>
                </a:cubicBezTo>
                <a:close/>
                <a:moveTo>
                  <a:pt x="1447" y="2006"/>
                </a:moveTo>
                <a:cubicBezTo>
                  <a:pt x="1448" y="2006"/>
                  <a:pt x="1448" y="2007"/>
                  <a:pt x="1449" y="2007"/>
                </a:cubicBezTo>
                <a:cubicBezTo>
                  <a:pt x="1470" y="2021"/>
                  <a:pt x="1470" y="2042"/>
                  <a:pt x="1449" y="2063"/>
                </a:cubicBezTo>
                <a:cubicBezTo>
                  <a:pt x="1446" y="2070"/>
                  <a:pt x="1444" y="2073"/>
                  <a:pt x="1442" y="2073"/>
                </a:cubicBezTo>
                <a:cubicBezTo>
                  <a:pt x="1440" y="2073"/>
                  <a:pt x="1439" y="2070"/>
                  <a:pt x="1435" y="2063"/>
                </a:cubicBezTo>
                <a:cubicBezTo>
                  <a:pt x="1435" y="2038"/>
                  <a:pt x="1441" y="2006"/>
                  <a:pt x="1447" y="2006"/>
                </a:cubicBezTo>
                <a:close/>
                <a:moveTo>
                  <a:pt x="1737" y="2039"/>
                </a:moveTo>
                <a:cubicBezTo>
                  <a:pt x="1740" y="2039"/>
                  <a:pt x="1740" y="2047"/>
                  <a:pt x="1740" y="2063"/>
                </a:cubicBezTo>
                <a:cubicBezTo>
                  <a:pt x="1740" y="2070"/>
                  <a:pt x="1740" y="2077"/>
                  <a:pt x="1733" y="2077"/>
                </a:cubicBezTo>
                <a:cubicBezTo>
                  <a:pt x="1726" y="2077"/>
                  <a:pt x="1726" y="2056"/>
                  <a:pt x="1733" y="2042"/>
                </a:cubicBezTo>
                <a:cubicBezTo>
                  <a:pt x="1735" y="2040"/>
                  <a:pt x="1736" y="2039"/>
                  <a:pt x="1737" y="2039"/>
                </a:cubicBezTo>
                <a:close/>
                <a:moveTo>
                  <a:pt x="2234" y="2060"/>
                </a:moveTo>
                <a:cubicBezTo>
                  <a:pt x="2236" y="2060"/>
                  <a:pt x="2239" y="2063"/>
                  <a:pt x="2239" y="2063"/>
                </a:cubicBezTo>
                <a:cubicBezTo>
                  <a:pt x="2239" y="2070"/>
                  <a:pt x="2239" y="2077"/>
                  <a:pt x="2232" y="2077"/>
                </a:cubicBezTo>
                <a:cubicBezTo>
                  <a:pt x="2218" y="2070"/>
                  <a:pt x="2218" y="2070"/>
                  <a:pt x="2232" y="2063"/>
                </a:cubicBezTo>
                <a:cubicBezTo>
                  <a:pt x="2232" y="2060"/>
                  <a:pt x="2233" y="2060"/>
                  <a:pt x="2234" y="2060"/>
                </a:cubicBezTo>
                <a:close/>
                <a:moveTo>
                  <a:pt x="3528" y="2063"/>
                </a:moveTo>
                <a:cubicBezTo>
                  <a:pt x="3521" y="2063"/>
                  <a:pt x="3521" y="2070"/>
                  <a:pt x="3528" y="2077"/>
                </a:cubicBezTo>
                <a:cubicBezTo>
                  <a:pt x="3528" y="2070"/>
                  <a:pt x="3528" y="2063"/>
                  <a:pt x="3535" y="2063"/>
                </a:cubicBezTo>
                <a:close/>
                <a:moveTo>
                  <a:pt x="829" y="2067"/>
                </a:moveTo>
                <a:cubicBezTo>
                  <a:pt x="826" y="2072"/>
                  <a:pt x="827" y="2077"/>
                  <a:pt x="832" y="2077"/>
                </a:cubicBezTo>
                <a:cubicBezTo>
                  <a:pt x="834" y="2077"/>
                  <a:pt x="835" y="2078"/>
                  <a:pt x="836" y="2078"/>
                </a:cubicBezTo>
                <a:lnTo>
                  <a:pt x="836" y="2078"/>
                </a:lnTo>
                <a:cubicBezTo>
                  <a:pt x="835" y="2074"/>
                  <a:pt x="834" y="2071"/>
                  <a:pt x="832" y="2070"/>
                </a:cubicBezTo>
                <a:cubicBezTo>
                  <a:pt x="831" y="2069"/>
                  <a:pt x="830" y="2068"/>
                  <a:pt x="829" y="2067"/>
                </a:cubicBezTo>
                <a:close/>
                <a:moveTo>
                  <a:pt x="2447" y="2063"/>
                </a:moveTo>
                <a:cubicBezTo>
                  <a:pt x="2442" y="2068"/>
                  <a:pt x="2441" y="2077"/>
                  <a:pt x="2443" y="2081"/>
                </a:cubicBezTo>
                <a:lnTo>
                  <a:pt x="2443" y="2081"/>
                </a:lnTo>
                <a:cubicBezTo>
                  <a:pt x="2447" y="2068"/>
                  <a:pt x="2447" y="2063"/>
                  <a:pt x="2447" y="2063"/>
                </a:cubicBezTo>
                <a:close/>
                <a:moveTo>
                  <a:pt x="536" y="1996"/>
                </a:moveTo>
                <a:cubicBezTo>
                  <a:pt x="540" y="1996"/>
                  <a:pt x="545" y="2005"/>
                  <a:pt x="548" y="2021"/>
                </a:cubicBezTo>
                <a:cubicBezTo>
                  <a:pt x="555" y="2056"/>
                  <a:pt x="569" y="2070"/>
                  <a:pt x="548" y="2077"/>
                </a:cubicBezTo>
                <a:cubicBezTo>
                  <a:pt x="546" y="2081"/>
                  <a:pt x="544" y="2083"/>
                  <a:pt x="542" y="2083"/>
                </a:cubicBezTo>
                <a:cubicBezTo>
                  <a:pt x="538" y="2083"/>
                  <a:pt x="534" y="2075"/>
                  <a:pt x="534" y="2070"/>
                </a:cubicBezTo>
                <a:cubicBezTo>
                  <a:pt x="534" y="2066"/>
                  <a:pt x="534" y="2065"/>
                  <a:pt x="535" y="2065"/>
                </a:cubicBezTo>
                <a:cubicBezTo>
                  <a:pt x="536" y="2065"/>
                  <a:pt x="538" y="2066"/>
                  <a:pt x="541" y="2070"/>
                </a:cubicBezTo>
                <a:cubicBezTo>
                  <a:pt x="541" y="2070"/>
                  <a:pt x="548" y="2070"/>
                  <a:pt x="548" y="2063"/>
                </a:cubicBezTo>
                <a:cubicBezTo>
                  <a:pt x="548" y="2056"/>
                  <a:pt x="548" y="2042"/>
                  <a:pt x="541" y="2042"/>
                </a:cubicBezTo>
                <a:cubicBezTo>
                  <a:pt x="541" y="2042"/>
                  <a:pt x="534" y="2035"/>
                  <a:pt x="534" y="2028"/>
                </a:cubicBezTo>
                <a:cubicBezTo>
                  <a:pt x="531" y="2006"/>
                  <a:pt x="533" y="1996"/>
                  <a:pt x="536" y="1996"/>
                </a:cubicBezTo>
                <a:close/>
                <a:moveTo>
                  <a:pt x="399" y="2048"/>
                </a:moveTo>
                <a:cubicBezTo>
                  <a:pt x="403" y="2048"/>
                  <a:pt x="403" y="2055"/>
                  <a:pt x="403" y="2070"/>
                </a:cubicBezTo>
                <a:cubicBezTo>
                  <a:pt x="403" y="2077"/>
                  <a:pt x="403" y="2091"/>
                  <a:pt x="396" y="2091"/>
                </a:cubicBezTo>
                <a:cubicBezTo>
                  <a:pt x="396" y="2091"/>
                  <a:pt x="382" y="2077"/>
                  <a:pt x="382" y="2063"/>
                </a:cubicBezTo>
                <a:cubicBezTo>
                  <a:pt x="391" y="2053"/>
                  <a:pt x="397" y="2048"/>
                  <a:pt x="399" y="2048"/>
                </a:cubicBezTo>
                <a:close/>
                <a:moveTo>
                  <a:pt x="914" y="2052"/>
                </a:moveTo>
                <a:cubicBezTo>
                  <a:pt x="916" y="2052"/>
                  <a:pt x="920" y="2055"/>
                  <a:pt x="922" y="2063"/>
                </a:cubicBezTo>
                <a:cubicBezTo>
                  <a:pt x="929" y="2070"/>
                  <a:pt x="929" y="2091"/>
                  <a:pt x="922" y="2091"/>
                </a:cubicBezTo>
                <a:cubicBezTo>
                  <a:pt x="922" y="2091"/>
                  <a:pt x="915" y="2077"/>
                  <a:pt x="915" y="2070"/>
                </a:cubicBezTo>
                <a:cubicBezTo>
                  <a:pt x="907" y="2061"/>
                  <a:pt x="909" y="2052"/>
                  <a:pt x="914" y="2052"/>
                </a:cubicBezTo>
                <a:close/>
                <a:moveTo>
                  <a:pt x="836" y="2078"/>
                </a:moveTo>
                <a:cubicBezTo>
                  <a:pt x="837" y="2082"/>
                  <a:pt x="837" y="2087"/>
                  <a:pt x="837" y="2092"/>
                </a:cubicBezTo>
                <a:lnTo>
                  <a:pt x="837" y="2092"/>
                </a:lnTo>
                <a:cubicBezTo>
                  <a:pt x="845" y="2084"/>
                  <a:pt x="844" y="2083"/>
                  <a:pt x="836" y="2078"/>
                </a:cubicBezTo>
                <a:close/>
                <a:moveTo>
                  <a:pt x="1593" y="2059"/>
                </a:moveTo>
                <a:cubicBezTo>
                  <a:pt x="1602" y="2059"/>
                  <a:pt x="1608" y="2063"/>
                  <a:pt x="1608" y="2070"/>
                </a:cubicBezTo>
                <a:cubicBezTo>
                  <a:pt x="1608" y="2077"/>
                  <a:pt x="1595" y="2077"/>
                  <a:pt x="1595" y="2091"/>
                </a:cubicBezTo>
                <a:cubicBezTo>
                  <a:pt x="1591" y="2092"/>
                  <a:pt x="1587" y="2093"/>
                  <a:pt x="1583" y="2093"/>
                </a:cubicBezTo>
                <a:cubicBezTo>
                  <a:pt x="1572" y="2093"/>
                  <a:pt x="1562" y="2085"/>
                  <a:pt x="1567" y="2070"/>
                </a:cubicBezTo>
                <a:cubicBezTo>
                  <a:pt x="1574" y="2063"/>
                  <a:pt x="1584" y="2059"/>
                  <a:pt x="1593" y="2059"/>
                </a:cubicBezTo>
                <a:close/>
                <a:moveTo>
                  <a:pt x="3071" y="2042"/>
                </a:moveTo>
                <a:cubicBezTo>
                  <a:pt x="3071" y="2042"/>
                  <a:pt x="3078" y="2049"/>
                  <a:pt x="3078" y="2063"/>
                </a:cubicBezTo>
                <a:cubicBezTo>
                  <a:pt x="3078" y="2070"/>
                  <a:pt x="3078" y="2077"/>
                  <a:pt x="3071" y="2091"/>
                </a:cubicBezTo>
                <a:cubicBezTo>
                  <a:pt x="3071" y="2092"/>
                  <a:pt x="3070" y="2093"/>
                  <a:pt x="3070" y="2093"/>
                </a:cubicBezTo>
                <a:cubicBezTo>
                  <a:pt x="3068" y="2093"/>
                  <a:pt x="3064" y="2085"/>
                  <a:pt x="3064" y="2070"/>
                </a:cubicBezTo>
                <a:cubicBezTo>
                  <a:pt x="3064" y="2063"/>
                  <a:pt x="3064" y="2042"/>
                  <a:pt x="3071" y="2042"/>
                </a:cubicBezTo>
                <a:close/>
                <a:moveTo>
                  <a:pt x="1629" y="2077"/>
                </a:moveTo>
                <a:cubicBezTo>
                  <a:pt x="1629" y="2077"/>
                  <a:pt x="1643" y="2077"/>
                  <a:pt x="1643" y="2091"/>
                </a:cubicBezTo>
                <a:cubicBezTo>
                  <a:pt x="1643" y="2093"/>
                  <a:pt x="1643" y="2094"/>
                  <a:pt x="1643" y="2095"/>
                </a:cubicBezTo>
                <a:lnTo>
                  <a:pt x="1643" y="2095"/>
                </a:lnTo>
                <a:cubicBezTo>
                  <a:pt x="1642" y="2094"/>
                  <a:pt x="1640" y="2093"/>
                  <a:pt x="1637" y="2093"/>
                </a:cubicBezTo>
                <a:cubicBezTo>
                  <a:pt x="1634" y="2093"/>
                  <a:pt x="1629" y="2094"/>
                  <a:pt x="1624" y="2097"/>
                </a:cubicBezTo>
                <a:lnTo>
                  <a:pt x="1624" y="2097"/>
                </a:lnTo>
                <a:cubicBezTo>
                  <a:pt x="1622" y="2096"/>
                  <a:pt x="1622" y="2094"/>
                  <a:pt x="1622" y="2091"/>
                </a:cubicBezTo>
                <a:cubicBezTo>
                  <a:pt x="1622" y="2077"/>
                  <a:pt x="1622" y="2077"/>
                  <a:pt x="1629" y="2077"/>
                </a:cubicBezTo>
                <a:close/>
                <a:moveTo>
                  <a:pt x="472" y="2077"/>
                </a:moveTo>
                <a:cubicBezTo>
                  <a:pt x="472" y="2077"/>
                  <a:pt x="479" y="2077"/>
                  <a:pt x="479" y="2091"/>
                </a:cubicBezTo>
                <a:lnTo>
                  <a:pt x="479" y="2097"/>
                </a:lnTo>
                <a:cubicBezTo>
                  <a:pt x="479" y="2097"/>
                  <a:pt x="472" y="2097"/>
                  <a:pt x="472" y="2091"/>
                </a:cubicBezTo>
                <a:lnTo>
                  <a:pt x="472" y="2077"/>
                </a:lnTo>
                <a:close/>
                <a:moveTo>
                  <a:pt x="1292" y="2050"/>
                </a:moveTo>
                <a:cubicBezTo>
                  <a:pt x="1294" y="2050"/>
                  <a:pt x="1298" y="2051"/>
                  <a:pt x="1304" y="2056"/>
                </a:cubicBezTo>
                <a:cubicBezTo>
                  <a:pt x="1310" y="2063"/>
                  <a:pt x="1317" y="2063"/>
                  <a:pt x="1317" y="2063"/>
                </a:cubicBezTo>
                <a:cubicBezTo>
                  <a:pt x="1319" y="2061"/>
                  <a:pt x="1322" y="2060"/>
                  <a:pt x="1324" y="2060"/>
                </a:cubicBezTo>
                <a:cubicBezTo>
                  <a:pt x="1331" y="2060"/>
                  <a:pt x="1338" y="2067"/>
                  <a:pt x="1338" y="2077"/>
                </a:cubicBezTo>
                <a:cubicBezTo>
                  <a:pt x="1338" y="2097"/>
                  <a:pt x="1338" y="2097"/>
                  <a:pt x="1324" y="2097"/>
                </a:cubicBezTo>
                <a:cubicBezTo>
                  <a:pt x="1302" y="2076"/>
                  <a:pt x="1285" y="2050"/>
                  <a:pt x="1292" y="2050"/>
                </a:cubicBezTo>
                <a:close/>
                <a:moveTo>
                  <a:pt x="2627" y="1945"/>
                </a:moveTo>
                <a:lnTo>
                  <a:pt x="2627" y="1973"/>
                </a:lnTo>
                <a:cubicBezTo>
                  <a:pt x="2627" y="1997"/>
                  <a:pt x="2627" y="2004"/>
                  <a:pt x="2630" y="2004"/>
                </a:cubicBezTo>
                <a:cubicBezTo>
                  <a:pt x="2631" y="2004"/>
                  <a:pt x="2632" y="2003"/>
                  <a:pt x="2634" y="2000"/>
                </a:cubicBezTo>
                <a:cubicBezTo>
                  <a:pt x="2635" y="2000"/>
                  <a:pt x="2635" y="1999"/>
                  <a:pt x="2635" y="1999"/>
                </a:cubicBezTo>
                <a:lnTo>
                  <a:pt x="2635" y="1999"/>
                </a:lnTo>
                <a:cubicBezTo>
                  <a:pt x="2639" y="2026"/>
                  <a:pt x="2650" y="2037"/>
                  <a:pt x="2658" y="2037"/>
                </a:cubicBezTo>
                <a:cubicBezTo>
                  <a:pt x="2659" y="2037"/>
                  <a:pt x="2661" y="2036"/>
                  <a:pt x="2662" y="2035"/>
                </a:cubicBezTo>
                <a:cubicBezTo>
                  <a:pt x="2669" y="2035"/>
                  <a:pt x="2669" y="2042"/>
                  <a:pt x="2669" y="2049"/>
                </a:cubicBezTo>
                <a:lnTo>
                  <a:pt x="2669" y="2077"/>
                </a:lnTo>
                <a:lnTo>
                  <a:pt x="2662" y="2084"/>
                </a:lnTo>
                <a:cubicBezTo>
                  <a:pt x="2662" y="2091"/>
                  <a:pt x="2664" y="2094"/>
                  <a:pt x="2665" y="2094"/>
                </a:cubicBezTo>
                <a:cubicBezTo>
                  <a:pt x="2667" y="2094"/>
                  <a:pt x="2669" y="2091"/>
                  <a:pt x="2669" y="2084"/>
                </a:cubicBezTo>
                <a:cubicBezTo>
                  <a:pt x="2672" y="2080"/>
                  <a:pt x="2674" y="2078"/>
                  <a:pt x="2675" y="2078"/>
                </a:cubicBezTo>
                <a:cubicBezTo>
                  <a:pt x="2676" y="2078"/>
                  <a:pt x="2676" y="2080"/>
                  <a:pt x="2676" y="2084"/>
                </a:cubicBezTo>
                <a:cubicBezTo>
                  <a:pt x="2676" y="2097"/>
                  <a:pt x="2676" y="2097"/>
                  <a:pt x="2690" y="2097"/>
                </a:cubicBezTo>
                <a:cubicBezTo>
                  <a:pt x="2697" y="2097"/>
                  <a:pt x="2697" y="2077"/>
                  <a:pt x="2697" y="2070"/>
                </a:cubicBezTo>
                <a:cubicBezTo>
                  <a:pt x="2697" y="2049"/>
                  <a:pt x="2704" y="2042"/>
                  <a:pt x="2710" y="2035"/>
                </a:cubicBezTo>
                <a:cubicBezTo>
                  <a:pt x="2715" y="2033"/>
                  <a:pt x="2717" y="2032"/>
                  <a:pt x="2719" y="2032"/>
                </a:cubicBezTo>
                <a:cubicBezTo>
                  <a:pt x="2723" y="2032"/>
                  <a:pt x="2720" y="2037"/>
                  <a:pt x="2710" y="2042"/>
                </a:cubicBezTo>
                <a:cubicBezTo>
                  <a:pt x="2706" y="2047"/>
                  <a:pt x="2704" y="2055"/>
                  <a:pt x="2706" y="2055"/>
                </a:cubicBezTo>
                <a:cubicBezTo>
                  <a:pt x="2707" y="2055"/>
                  <a:pt x="2708" y="2053"/>
                  <a:pt x="2710" y="2049"/>
                </a:cubicBezTo>
                <a:lnTo>
                  <a:pt x="2731" y="2035"/>
                </a:lnTo>
                <a:cubicBezTo>
                  <a:pt x="2738" y="2014"/>
                  <a:pt x="2738" y="2014"/>
                  <a:pt x="2731" y="2007"/>
                </a:cubicBezTo>
                <a:cubicBezTo>
                  <a:pt x="2724" y="2007"/>
                  <a:pt x="2724" y="2000"/>
                  <a:pt x="2724" y="1994"/>
                </a:cubicBezTo>
                <a:cubicBezTo>
                  <a:pt x="2727" y="1985"/>
                  <a:pt x="2725" y="1981"/>
                  <a:pt x="2721" y="1981"/>
                </a:cubicBezTo>
                <a:cubicBezTo>
                  <a:pt x="2716" y="1981"/>
                  <a:pt x="2708" y="1988"/>
                  <a:pt x="2704" y="2000"/>
                </a:cubicBezTo>
                <a:cubicBezTo>
                  <a:pt x="2704" y="2007"/>
                  <a:pt x="2697" y="2007"/>
                  <a:pt x="2697" y="2007"/>
                </a:cubicBezTo>
                <a:cubicBezTo>
                  <a:pt x="2697" y="2007"/>
                  <a:pt x="2697" y="2000"/>
                  <a:pt x="2690" y="1994"/>
                </a:cubicBezTo>
                <a:cubicBezTo>
                  <a:pt x="2683" y="1987"/>
                  <a:pt x="2680" y="1984"/>
                  <a:pt x="2677" y="1984"/>
                </a:cubicBezTo>
                <a:cubicBezTo>
                  <a:pt x="2674" y="1984"/>
                  <a:pt x="2673" y="1989"/>
                  <a:pt x="2669" y="2000"/>
                </a:cubicBezTo>
                <a:cubicBezTo>
                  <a:pt x="2665" y="2007"/>
                  <a:pt x="2664" y="2011"/>
                  <a:pt x="2662" y="2011"/>
                </a:cubicBezTo>
                <a:cubicBezTo>
                  <a:pt x="2660" y="2011"/>
                  <a:pt x="2658" y="2007"/>
                  <a:pt x="2655" y="2000"/>
                </a:cubicBezTo>
                <a:cubicBezTo>
                  <a:pt x="2651" y="1996"/>
                  <a:pt x="2649" y="1989"/>
                  <a:pt x="2645" y="1989"/>
                </a:cubicBezTo>
                <a:cubicBezTo>
                  <a:pt x="2643" y="1989"/>
                  <a:pt x="2640" y="1992"/>
                  <a:pt x="2635" y="1999"/>
                </a:cubicBezTo>
                <a:lnTo>
                  <a:pt x="2635" y="1999"/>
                </a:lnTo>
                <a:cubicBezTo>
                  <a:pt x="2635" y="1993"/>
                  <a:pt x="2634" y="1987"/>
                  <a:pt x="2634" y="1980"/>
                </a:cubicBezTo>
                <a:cubicBezTo>
                  <a:pt x="2634" y="1966"/>
                  <a:pt x="2634" y="1945"/>
                  <a:pt x="2627" y="1945"/>
                </a:cubicBezTo>
                <a:close/>
                <a:moveTo>
                  <a:pt x="1193" y="2021"/>
                </a:moveTo>
                <a:cubicBezTo>
                  <a:pt x="1200" y="2021"/>
                  <a:pt x="1200" y="2028"/>
                  <a:pt x="1200" y="2042"/>
                </a:cubicBezTo>
                <a:cubicBezTo>
                  <a:pt x="1200" y="2063"/>
                  <a:pt x="1200" y="2077"/>
                  <a:pt x="1206" y="2077"/>
                </a:cubicBezTo>
                <a:cubicBezTo>
                  <a:pt x="1213" y="2077"/>
                  <a:pt x="1213" y="2091"/>
                  <a:pt x="1213" y="2097"/>
                </a:cubicBezTo>
                <a:cubicBezTo>
                  <a:pt x="1213" y="2099"/>
                  <a:pt x="1213" y="2100"/>
                  <a:pt x="1212" y="2100"/>
                </a:cubicBezTo>
                <a:cubicBezTo>
                  <a:pt x="1210" y="2100"/>
                  <a:pt x="1206" y="2095"/>
                  <a:pt x="1206" y="2091"/>
                </a:cubicBezTo>
                <a:cubicBezTo>
                  <a:pt x="1206" y="2084"/>
                  <a:pt x="1205" y="2080"/>
                  <a:pt x="1203" y="2080"/>
                </a:cubicBezTo>
                <a:cubicBezTo>
                  <a:pt x="1201" y="2080"/>
                  <a:pt x="1200" y="2084"/>
                  <a:pt x="1200" y="2091"/>
                </a:cubicBezTo>
                <a:cubicBezTo>
                  <a:pt x="1200" y="2091"/>
                  <a:pt x="1199" y="2092"/>
                  <a:pt x="1199" y="2092"/>
                </a:cubicBezTo>
                <a:cubicBezTo>
                  <a:pt x="1198" y="2092"/>
                  <a:pt x="1193" y="2075"/>
                  <a:pt x="1193" y="2063"/>
                </a:cubicBezTo>
                <a:cubicBezTo>
                  <a:pt x="1179" y="2035"/>
                  <a:pt x="1179" y="2021"/>
                  <a:pt x="1193" y="2021"/>
                </a:cubicBezTo>
                <a:close/>
                <a:moveTo>
                  <a:pt x="2357" y="2077"/>
                </a:moveTo>
                <a:cubicBezTo>
                  <a:pt x="2357" y="2085"/>
                  <a:pt x="2354" y="2094"/>
                  <a:pt x="2352" y="2101"/>
                </a:cubicBezTo>
                <a:lnTo>
                  <a:pt x="2352" y="2101"/>
                </a:lnTo>
                <a:cubicBezTo>
                  <a:pt x="2351" y="2094"/>
                  <a:pt x="2353" y="2085"/>
                  <a:pt x="2357" y="2077"/>
                </a:cubicBezTo>
                <a:close/>
                <a:moveTo>
                  <a:pt x="2471" y="2069"/>
                </a:moveTo>
                <a:cubicBezTo>
                  <a:pt x="2475" y="2070"/>
                  <a:pt x="2479" y="2070"/>
                  <a:pt x="2482" y="2070"/>
                </a:cubicBezTo>
                <a:cubicBezTo>
                  <a:pt x="2509" y="2070"/>
                  <a:pt x="2516" y="2091"/>
                  <a:pt x="2496" y="2097"/>
                </a:cubicBezTo>
                <a:cubicBezTo>
                  <a:pt x="2492" y="2101"/>
                  <a:pt x="2489" y="2103"/>
                  <a:pt x="2486" y="2103"/>
                </a:cubicBezTo>
                <a:cubicBezTo>
                  <a:pt x="2483" y="2103"/>
                  <a:pt x="2482" y="2101"/>
                  <a:pt x="2482" y="2097"/>
                </a:cubicBezTo>
                <a:cubicBezTo>
                  <a:pt x="2475" y="2091"/>
                  <a:pt x="2471" y="2088"/>
                  <a:pt x="2467" y="2088"/>
                </a:cubicBezTo>
                <a:cubicBezTo>
                  <a:pt x="2467" y="2088"/>
                  <a:pt x="2467" y="2088"/>
                  <a:pt x="2467" y="2088"/>
                </a:cubicBezTo>
                <a:lnTo>
                  <a:pt x="2467" y="2088"/>
                </a:lnTo>
                <a:cubicBezTo>
                  <a:pt x="2466" y="2091"/>
                  <a:pt x="2464" y="2094"/>
                  <a:pt x="2462" y="2096"/>
                </a:cubicBezTo>
                <a:lnTo>
                  <a:pt x="2462" y="2096"/>
                </a:lnTo>
                <a:cubicBezTo>
                  <a:pt x="2463" y="2091"/>
                  <a:pt x="2464" y="2088"/>
                  <a:pt x="2467" y="2088"/>
                </a:cubicBezTo>
                <a:lnTo>
                  <a:pt x="2467" y="2088"/>
                </a:lnTo>
                <a:cubicBezTo>
                  <a:pt x="2470" y="2082"/>
                  <a:pt x="2471" y="2076"/>
                  <a:pt x="2471" y="2069"/>
                </a:cubicBezTo>
                <a:close/>
                <a:moveTo>
                  <a:pt x="837" y="2092"/>
                </a:moveTo>
                <a:cubicBezTo>
                  <a:pt x="836" y="2094"/>
                  <a:pt x="834" y="2095"/>
                  <a:pt x="832" y="2097"/>
                </a:cubicBezTo>
                <a:cubicBezTo>
                  <a:pt x="832" y="2102"/>
                  <a:pt x="832" y="2104"/>
                  <a:pt x="837" y="2104"/>
                </a:cubicBezTo>
                <a:lnTo>
                  <a:pt x="837" y="2104"/>
                </a:lnTo>
                <a:cubicBezTo>
                  <a:pt x="837" y="2100"/>
                  <a:pt x="837" y="2096"/>
                  <a:pt x="837" y="2092"/>
                </a:cubicBezTo>
                <a:close/>
                <a:moveTo>
                  <a:pt x="1511" y="2091"/>
                </a:moveTo>
                <a:cubicBezTo>
                  <a:pt x="1511" y="2091"/>
                  <a:pt x="1511" y="2097"/>
                  <a:pt x="1505" y="2104"/>
                </a:cubicBezTo>
                <a:cubicBezTo>
                  <a:pt x="1498" y="2108"/>
                  <a:pt x="1494" y="2110"/>
                  <a:pt x="1492" y="2110"/>
                </a:cubicBezTo>
                <a:cubicBezTo>
                  <a:pt x="1491" y="2110"/>
                  <a:pt x="1491" y="2108"/>
                  <a:pt x="1491" y="2104"/>
                </a:cubicBezTo>
                <a:cubicBezTo>
                  <a:pt x="1491" y="2097"/>
                  <a:pt x="1491" y="2091"/>
                  <a:pt x="1505" y="2091"/>
                </a:cubicBezTo>
                <a:close/>
                <a:moveTo>
                  <a:pt x="859" y="2107"/>
                </a:moveTo>
                <a:cubicBezTo>
                  <a:pt x="860" y="2108"/>
                  <a:pt x="860" y="2111"/>
                  <a:pt x="860" y="2115"/>
                </a:cubicBezTo>
                <a:lnTo>
                  <a:pt x="860" y="2115"/>
                </a:lnTo>
                <a:cubicBezTo>
                  <a:pt x="860" y="2112"/>
                  <a:pt x="859" y="2110"/>
                  <a:pt x="859" y="2107"/>
                </a:cubicBezTo>
                <a:close/>
                <a:moveTo>
                  <a:pt x="890" y="2048"/>
                </a:moveTo>
                <a:cubicBezTo>
                  <a:pt x="897" y="2048"/>
                  <a:pt x="903" y="2067"/>
                  <a:pt x="915" y="2097"/>
                </a:cubicBezTo>
                <a:cubicBezTo>
                  <a:pt x="915" y="2108"/>
                  <a:pt x="915" y="2114"/>
                  <a:pt x="910" y="2114"/>
                </a:cubicBezTo>
                <a:cubicBezTo>
                  <a:pt x="908" y="2114"/>
                  <a:pt x="905" y="2113"/>
                  <a:pt x="902" y="2111"/>
                </a:cubicBezTo>
                <a:cubicBezTo>
                  <a:pt x="891" y="2111"/>
                  <a:pt x="889" y="2111"/>
                  <a:pt x="891" y="2119"/>
                </a:cubicBezTo>
                <a:lnTo>
                  <a:pt x="891" y="2119"/>
                </a:lnTo>
                <a:cubicBezTo>
                  <a:pt x="892" y="2117"/>
                  <a:pt x="893" y="2116"/>
                  <a:pt x="893" y="2116"/>
                </a:cubicBezTo>
                <a:lnTo>
                  <a:pt x="893" y="2116"/>
                </a:lnTo>
                <a:cubicBezTo>
                  <a:pt x="893" y="2116"/>
                  <a:pt x="893" y="2117"/>
                  <a:pt x="891" y="2121"/>
                </a:cubicBezTo>
                <a:lnTo>
                  <a:pt x="891" y="2121"/>
                </a:lnTo>
                <a:cubicBezTo>
                  <a:pt x="891" y="2121"/>
                  <a:pt x="891" y="2120"/>
                  <a:pt x="891" y="2119"/>
                </a:cubicBezTo>
                <a:lnTo>
                  <a:pt x="891" y="2119"/>
                </a:lnTo>
                <a:cubicBezTo>
                  <a:pt x="890" y="2120"/>
                  <a:pt x="890" y="2120"/>
                  <a:pt x="890" y="2121"/>
                </a:cubicBezTo>
                <a:lnTo>
                  <a:pt x="890" y="2121"/>
                </a:lnTo>
                <a:cubicBezTo>
                  <a:pt x="889" y="2118"/>
                  <a:pt x="889" y="2115"/>
                  <a:pt x="888" y="2111"/>
                </a:cubicBezTo>
                <a:lnTo>
                  <a:pt x="888" y="2077"/>
                </a:lnTo>
                <a:cubicBezTo>
                  <a:pt x="888" y="2077"/>
                  <a:pt x="895" y="2070"/>
                  <a:pt x="888" y="2070"/>
                </a:cubicBezTo>
                <a:lnTo>
                  <a:pt x="888" y="2049"/>
                </a:lnTo>
                <a:cubicBezTo>
                  <a:pt x="889" y="2048"/>
                  <a:pt x="889" y="2048"/>
                  <a:pt x="890" y="2048"/>
                </a:cubicBezTo>
                <a:close/>
                <a:moveTo>
                  <a:pt x="231" y="2077"/>
                </a:moveTo>
                <a:cubicBezTo>
                  <a:pt x="233" y="2081"/>
                  <a:pt x="233" y="2090"/>
                  <a:pt x="229" y="2104"/>
                </a:cubicBezTo>
                <a:cubicBezTo>
                  <a:pt x="234" y="2114"/>
                  <a:pt x="232" y="2124"/>
                  <a:pt x="231" y="2124"/>
                </a:cubicBezTo>
                <a:cubicBezTo>
                  <a:pt x="230" y="2124"/>
                  <a:pt x="229" y="2122"/>
                  <a:pt x="229" y="2118"/>
                </a:cubicBezTo>
                <a:cubicBezTo>
                  <a:pt x="226" y="2117"/>
                  <a:pt x="224" y="2117"/>
                  <a:pt x="223" y="2117"/>
                </a:cubicBezTo>
                <a:cubicBezTo>
                  <a:pt x="223" y="2117"/>
                  <a:pt x="222" y="2117"/>
                  <a:pt x="222" y="2117"/>
                </a:cubicBezTo>
                <a:lnTo>
                  <a:pt x="222" y="2117"/>
                </a:lnTo>
                <a:cubicBezTo>
                  <a:pt x="221" y="2118"/>
                  <a:pt x="220" y="2119"/>
                  <a:pt x="219" y="2120"/>
                </a:cubicBezTo>
                <a:lnTo>
                  <a:pt x="219" y="2120"/>
                </a:lnTo>
                <a:cubicBezTo>
                  <a:pt x="219" y="2118"/>
                  <a:pt x="220" y="2117"/>
                  <a:pt x="222" y="2117"/>
                </a:cubicBezTo>
                <a:lnTo>
                  <a:pt x="222" y="2117"/>
                </a:lnTo>
                <a:cubicBezTo>
                  <a:pt x="225" y="2114"/>
                  <a:pt x="228" y="2109"/>
                  <a:pt x="229" y="2104"/>
                </a:cubicBezTo>
                <a:cubicBezTo>
                  <a:pt x="224" y="2084"/>
                  <a:pt x="227" y="2079"/>
                  <a:pt x="231" y="2077"/>
                </a:cubicBezTo>
                <a:close/>
                <a:moveTo>
                  <a:pt x="2949" y="2082"/>
                </a:moveTo>
                <a:cubicBezTo>
                  <a:pt x="2951" y="2082"/>
                  <a:pt x="2953" y="2087"/>
                  <a:pt x="2953" y="2097"/>
                </a:cubicBezTo>
                <a:cubicBezTo>
                  <a:pt x="2953" y="2097"/>
                  <a:pt x="2946" y="2097"/>
                  <a:pt x="2946" y="2111"/>
                </a:cubicBezTo>
                <a:cubicBezTo>
                  <a:pt x="2946" y="2125"/>
                  <a:pt x="2946" y="2129"/>
                  <a:pt x="2944" y="2129"/>
                </a:cubicBezTo>
                <a:cubicBezTo>
                  <a:pt x="2943" y="2129"/>
                  <a:pt x="2942" y="2128"/>
                  <a:pt x="2939" y="2125"/>
                </a:cubicBezTo>
                <a:cubicBezTo>
                  <a:pt x="2932" y="2111"/>
                  <a:pt x="2932" y="2104"/>
                  <a:pt x="2939" y="2097"/>
                </a:cubicBezTo>
                <a:cubicBezTo>
                  <a:pt x="2943" y="2087"/>
                  <a:pt x="2946" y="2082"/>
                  <a:pt x="2949" y="2082"/>
                </a:cubicBezTo>
                <a:close/>
                <a:moveTo>
                  <a:pt x="2008" y="2129"/>
                </a:moveTo>
                <a:lnTo>
                  <a:pt x="2008" y="2129"/>
                </a:lnTo>
                <a:cubicBezTo>
                  <a:pt x="2008" y="2129"/>
                  <a:pt x="2009" y="2130"/>
                  <a:pt x="2009" y="2130"/>
                </a:cubicBezTo>
                <a:lnTo>
                  <a:pt x="2009" y="2130"/>
                </a:lnTo>
                <a:cubicBezTo>
                  <a:pt x="2009" y="2129"/>
                  <a:pt x="2008" y="2129"/>
                  <a:pt x="2008" y="2129"/>
                </a:cubicBezTo>
                <a:close/>
                <a:moveTo>
                  <a:pt x="638" y="2111"/>
                </a:moveTo>
                <a:cubicBezTo>
                  <a:pt x="638" y="2111"/>
                  <a:pt x="645" y="2111"/>
                  <a:pt x="645" y="2125"/>
                </a:cubicBezTo>
                <a:cubicBezTo>
                  <a:pt x="645" y="2132"/>
                  <a:pt x="638" y="2132"/>
                  <a:pt x="638" y="2132"/>
                </a:cubicBezTo>
                <a:cubicBezTo>
                  <a:pt x="638" y="2132"/>
                  <a:pt x="624" y="2132"/>
                  <a:pt x="624" y="2125"/>
                </a:cubicBezTo>
                <a:cubicBezTo>
                  <a:pt x="624" y="2111"/>
                  <a:pt x="624" y="2111"/>
                  <a:pt x="638" y="2111"/>
                </a:cubicBezTo>
                <a:close/>
                <a:moveTo>
                  <a:pt x="860" y="2115"/>
                </a:moveTo>
                <a:cubicBezTo>
                  <a:pt x="860" y="2125"/>
                  <a:pt x="861" y="2132"/>
                  <a:pt x="865" y="2135"/>
                </a:cubicBezTo>
                <a:lnTo>
                  <a:pt x="865" y="2135"/>
                </a:lnTo>
                <a:cubicBezTo>
                  <a:pt x="863" y="2131"/>
                  <a:pt x="861" y="2123"/>
                  <a:pt x="860" y="2115"/>
                </a:cubicBezTo>
                <a:close/>
                <a:moveTo>
                  <a:pt x="2274" y="2042"/>
                </a:moveTo>
                <a:cubicBezTo>
                  <a:pt x="2281" y="2042"/>
                  <a:pt x="2281" y="2056"/>
                  <a:pt x="2281" y="2063"/>
                </a:cubicBezTo>
                <a:cubicBezTo>
                  <a:pt x="2281" y="2068"/>
                  <a:pt x="2284" y="2073"/>
                  <a:pt x="2294" y="2073"/>
                </a:cubicBezTo>
                <a:cubicBezTo>
                  <a:pt x="2297" y="2073"/>
                  <a:pt x="2302" y="2072"/>
                  <a:pt x="2308" y="2070"/>
                </a:cubicBezTo>
                <a:cubicBezTo>
                  <a:pt x="2322" y="2070"/>
                  <a:pt x="2322" y="2063"/>
                  <a:pt x="2322" y="2056"/>
                </a:cubicBezTo>
                <a:cubicBezTo>
                  <a:pt x="2329" y="2063"/>
                  <a:pt x="2329" y="2070"/>
                  <a:pt x="2343" y="2077"/>
                </a:cubicBezTo>
                <a:cubicBezTo>
                  <a:pt x="2350" y="2091"/>
                  <a:pt x="2350" y="2104"/>
                  <a:pt x="2350" y="2104"/>
                </a:cubicBezTo>
                <a:lnTo>
                  <a:pt x="2336" y="2104"/>
                </a:lnTo>
                <a:cubicBezTo>
                  <a:pt x="2322" y="2104"/>
                  <a:pt x="2315" y="2111"/>
                  <a:pt x="2308" y="2125"/>
                </a:cubicBezTo>
                <a:cubicBezTo>
                  <a:pt x="2304" y="2133"/>
                  <a:pt x="2298" y="2137"/>
                  <a:pt x="2293" y="2137"/>
                </a:cubicBezTo>
                <a:cubicBezTo>
                  <a:pt x="2290" y="2137"/>
                  <a:pt x="2288" y="2135"/>
                  <a:pt x="2288" y="2132"/>
                </a:cubicBezTo>
                <a:cubicBezTo>
                  <a:pt x="2288" y="2125"/>
                  <a:pt x="2288" y="2125"/>
                  <a:pt x="2302" y="2125"/>
                </a:cubicBezTo>
                <a:cubicBezTo>
                  <a:pt x="2308" y="2125"/>
                  <a:pt x="2302" y="2125"/>
                  <a:pt x="2302" y="2111"/>
                </a:cubicBezTo>
                <a:cubicBezTo>
                  <a:pt x="2302" y="2104"/>
                  <a:pt x="2281" y="2097"/>
                  <a:pt x="2274" y="2097"/>
                </a:cubicBezTo>
                <a:cubicBezTo>
                  <a:pt x="2260" y="2097"/>
                  <a:pt x="2260" y="2091"/>
                  <a:pt x="2274" y="2091"/>
                </a:cubicBezTo>
                <a:cubicBezTo>
                  <a:pt x="2274" y="2091"/>
                  <a:pt x="2281" y="2070"/>
                  <a:pt x="2274" y="2063"/>
                </a:cubicBezTo>
                <a:lnTo>
                  <a:pt x="2274" y="2042"/>
                </a:lnTo>
                <a:close/>
                <a:moveTo>
                  <a:pt x="437" y="2035"/>
                </a:moveTo>
                <a:lnTo>
                  <a:pt x="451" y="2077"/>
                </a:lnTo>
                <a:cubicBezTo>
                  <a:pt x="466" y="2118"/>
                  <a:pt x="470" y="2128"/>
                  <a:pt x="463" y="2128"/>
                </a:cubicBezTo>
                <a:cubicBezTo>
                  <a:pt x="460" y="2128"/>
                  <a:pt x="456" y="2127"/>
                  <a:pt x="451" y="2125"/>
                </a:cubicBezTo>
                <a:cubicBezTo>
                  <a:pt x="444" y="2125"/>
                  <a:pt x="444" y="2125"/>
                  <a:pt x="444" y="2132"/>
                </a:cubicBezTo>
                <a:cubicBezTo>
                  <a:pt x="448" y="2136"/>
                  <a:pt x="448" y="2137"/>
                  <a:pt x="446" y="2137"/>
                </a:cubicBezTo>
                <a:cubicBezTo>
                  <a:pt x="444" y="2137"/>
                  <a:pt x="441" y="2136"/>
                  <a:pt x="437" y="2132"/>
                </a:cubicBezTo>
                <a:cubicBezTo>
                  <a:pt x="430" y="2125"/>
                  <a:pt x="416" y="2125"/>
                  <a:pt x="416" y="2111"/>
                </a:cubicBezTo>
                <a:cubicBezTo>
                  <a:pt x="416" y="2104"/>
                  <a:pt x="430" y="2091"/>
                  <a:pt x="430" y="2070"/>
                </a:cubicBezTo>
                <a:lnTo>
                  <a:pt x="437" y="2035"/>
                </a:lnTo>
                <a:close/>
                <a:moveTo>
                  <a:pt x="370" y="2067"/>
                </a:moveTo>
                <a:cubicBezTo>
                  <a:pt x="376" y="2067"/>
                  <a:pt x="396" y="2094"/>
                  <a:pt x="396" y="2111"/>
                </a:cubicBezTo>
                <a:cubicBezTo>
                  <a:pt x="396" y="2125"/>
                  <a:pt x="382" y="2139"/>
                  <a:pt x="382" y="2139"/>
                </a:cubicBezTo>
                <a:lnTo>
                  <a:pt x="375" y="2139"/>
                </a:lnTo>
                <a:cubicBezTo>
                  <a:pt x="375" y="2132"/>
                  <a:pt x="375" y="2132"/>
                  <a:pt x="382" y="2132"/>
                </a:cubicBezTo>
                <a:cubicBezTo>
                  <a:pt x="396" y="2132"/>
                  <a:pt x="396" y="2111"/>
                  <a:pt x="375" y="2104"/>
                </a:cubicBezTo>
                <a:cubicBezTo>
                  <a:pt x="354" y="2097"/>
                  <a:pt x="347" y="2091"/>
                  <a:pt x="354" y="2077"/>
                </a:cubicBezTo>
                <a:cubicBezTo>
                  <a:pt x="349" y="2077"/>
                  <a:pt x="348" y="2074"/>
                  <a:pt x="349" y="2074"/>
                </a:cubicBezTo>
                <a:lnTo>
                  <a:pt x="349" y="2074"/>
                </a:lnTo>
                <a:cubicBezTo>
                  <a:pt x="350" y="2074"/>
                  <a:pt x="352" y="2074"/>
                  <a:pt x="354" y="2077"/>
                </a:cubicBezTo>
                <a:cubicBezTo>
                  <a:pt x="354" y="2077"/>
                  <a:pt x="368" y="2077"/>
                  <a:pt x="368" y="2070"/>
                </a:cubicBezTo>
                <a:cubicBezTo>
                  <a:pt x="368" y="2068"/>
                  <a:pt x="369" y="2067"/>
                  <a:pt x="370" y="2067"/>
                </a:cubicBezTo>
                <a:close/>
                <a:moveTo>
                  <a:pt x="497" y="2107"/>
                </a:moveTo>
                <a:cubicBezTo>
                  <a:pt x="500" y="2107"/>
                  <a:pt x="504" y="2109"/>
                  <a:pt x="506" y="2111"/>
                </a:cubicBezTo>
                <a:lnTo>
                  <a:pt x="506" y="2139"/>
                </a:lnTo>
                <a:cubicBezTo>
                  <a:pt x="500" y="2132"/>
                  <a:pt x="486" y="2132"/>
                  <a:pt x="486" y="2132"/>
                </a:cubicBezTo>
                <a:cubicBezTo>
                  <a:pt x="486" y="2134"/>
                  <a:pt x="485" y="2135"/>
                  <a:pt x="484" y="2135"/>
                </a:cubicBezTo>
                <a:cubicBezTo>
                  <a:pt x="483" y="2135"/>
                  <a:pt x="481" y="2130"/>
                  <a:pt x="486" y="2125"/>
                </a:cubicBezTo>
                <a:cubicBezTo>
                  <a:pt x="486" y="2112"/>
                  <a:pt x="491" y="2107"/>
                  <a:pt x="497" y="2107"/>
                </a:cubicBezTo>
                <a:close/>
                <a:moveTo>
                  <a:pt x="1096" y="2139"/>
                </a:moveTo>
                <a:cubicBezTo>
                  <a:pt x="1096" y="2140"/>
                  <a:pt x="1096" y="2140"/>
                  <a:pt x="1096" y="2140"/>
                </a:cubicBezTo>
                <a:lnTo>
                  <a:pt x="1096" y="2140"/>
                </a:lnTo>
                <a:cubicBezTo>
                  <a:pt x="1096" y="2140"/>
                  <a:pt x="1096" y="2139"/>
                  <a:pt x="1096" y="2139"/>
                </a:cubicBezTo>
                <a:close/>
                <a:moveTo>
                  <a:pt x="2218" y="2101"/>
                </a:moveTo>
                <a:cubicBezTo>
                  <a:pt x="2218" y="2101"/>
                  <a:pt x="2218" y="2104"/>
                  <a:pt x="2218" y="2111"/>
                </a:cubicBezTo>
                <a:cubicBezTo>
                  <a:pt x="2218" y="2125"/>
                  <a:pt x="2218" y="2132"/>
                  <a:pt x="2211" y="2139"/>
                </a:cubicBezTo>
                <a:cubicBezTo>
                  <a:pt x="2210" y="2140"/>
                  <a:pt x="2209" y="2141"/>
                  <a:pt x="2208" y="2141"/>
                </a:cubicBezTo>
                <a:cubicBezTo>
                  <a:pt x="2203" y="2141"/>
                  <a:pt x="2200" y="2128"/>
                  <a:pt x="2211" y="2111"/>
                </a:cubicBezTo>
                <a:cubicBezTo>
                  <a:pt x="2215" y="2104"/>
                  <a:pt x="2217" y="2101"/>
                  <a:pt x="2218" y="2101"/>
                </a:cubicBezTo>
                <a:close/>
                <a:moveTo>
                  <a:pt x="891" y="2123"/>
                </a:moveTo>
                <a:lnTo>
                  <a:pt x="891" y="2123"/>
                </a:lnTo>
                <a:cubicBezTo>
                  <a:pt x="890" y="2126"/>
                  <a:pt x="889" y="2129"/>
                  <a:pt x="888" y="2132"/>
                </a:cubicBezTo>
                <a:cubicBezTo>
                  <a:pt x="883" y="2135"/>
                  <a:pt x="879" y="2137"/>
                  <a:pt x="876" y="2139"/>
                </a:cubicBezTo>
                <a:lnTo>
                  <a:pt x="876" y="2139"/>
                </a:lnTo>
                <a:cubicBezTo>
                  <a:pt x="870" y="2138"/>
                  <a:pt x="867" y="2137"/>
                  <a:pt x="865" y="2135"/>
                </a:cubicBezTo>
                <a:lnTo>
                  <a:pt x="865" y="2135"/>
                </a:lnTo>
                <a:cubicBezTo>
                  <a:pt x="865" y="2137"/>
                  <a:pt x="866" y="2138"/>
                  <a:pt x="867" y="2139"/>
                </a:cubicBezTo>
                <a:cubicBezTo>
                  <a:pt x="867" y="2141"/>
                  <a:pt x="867" y="2142"/>
                  <a:pt x="869" y="2142"/>
                </a:cubicBezTo>
                <a:cubicBezTo>
                  <a:pt x="870" y="2142"/>
                  <a:pt x="872" y="2141"/>
                  <a:pt x="876" y="2139"/>
                </a:cubicBezTo>
                <a:lnTo>
                  <a:pt x="876" y="2139"/>
                </a:lnTo>
                <a:cubicBezTo>
                  <a:pt x="877" y="2139"/>
                  <a:pt x="879" y="2139"/>
                  <a:pt x="881" y="2139"/>
                </a:cubicBezTo>
                <a:cubicBezTo>
                  <a:pt x="892" y="2139"/>
                  <a:pt x="894" y="2139"/>
                  <a:pt x="891" y="2123"/>
                </a:cubicBezTo>
                <a:close/>
                <a:moveTo>
                  <a:pt x="694" y="2132"/>
                </a:moveTo>
                <a:cubicBezTo>
                  <a:pt x="701" y="2139"/>
                  <a:pt x="701" y="2146"/>
                  <a:pt x="694" y="2146"/>
                </a:cubicBezTo>
                <a:lnTo>
                  <a:pt x="687" y="2146"/>
                </a:lnTo>
                <a:cubicBezTo>
                  <a:pt x="687" y="2146"/>
                  <a:pt x="694" y="2139"/>
                  <a:pt x="694" y="2132"/>
                </a:cubicBezTo>
                <a:close/>
                <a:moveTo>
                  <a:pt x="2253" y="2132"/>
                </a:moveTo>
                <a:cubicBezTo>
                  <a:pt x="2253" y="2139"/>
                  <a:pt x="2253" y="2146"/>
                  <a:pt x="2260" y="2146"/>
                </a:cubicBezTo>
                <a:lnTo>
                  <a:pt x="2253" y="2132"/>
                </a:lnTo>
                <a:close/>
                <a:moveTo>
                  <a:pt x="2462" y="2096"/>
                </a:moveTo>
                <a:cubicBezTo>
                  <a:pt x="2461" y="2103"/>
                  <a:pt x="2461" y="2113"/>
                  <a:pt x="2461" y="2125"/>
                </a:cubicBezTo>
                <a:lnTo>
                  <a:pt x="2461" y="2146"/>
                </a:lnTo>
                <a:cubicBezTo>
                  <a:pt x="2461" y="2139"/>
                  <a:pt x="2454" y="2139"/>
                  <a:pt x="2447" y="2139"/>
                </a:cubicBezTo>
                <a:cubicBezTo>
                  <a:pt x="2454" y="2139"/>
                  <a:pt x="2454" y="2132"/>
                  <a:pt x="2454" y="2118"/>
                </a:cubicBezTo>
                <a:cubicBezTo>
                  <a:pt x="2454" y="2111"/>
                  <a:pt x="2454" y="2104"/>
                  <a:pt x="2461" y="2097"/>
                </a:cubicBezTo>
                <a:cubicBezTo>
                  <a:pt x="2461" y="2097"/>
                  <a:pt x="2462" y="2097"/>
                  <a:pt x="2462" y="2096"/>
                </a:cubicBezTo>
                <a:close/>
                <a:moveTo>
                  <a:pt x="972" y="2003"/>
                </a:moveTo>
                <a:cubicBezTo>
                  <a:pt x="973" y="2003"/>
                  <a:pt x="975" y="2004"/>
                  <a:pt x="978" y="2007"/>
                </a:cubicBezTo>
                <a:cubicBezTo>
                  <a:pt x="985" y="2011"/>
                  <a:pt x="988" y="2013"/>
                  <a:pt x="990" y="2013"/>
                </a:cubicBezTo>
                <a:cubicBezTo>
                  <a:pt x="992" y="2013"/>
                  <a:pt x="992" y="2011"/>
                  <a:pt x="992" y="2007"/>
                </a:cubicBezTo>
                <a:cubicBezTo>
                  <a:pt x="992" y="2005"/>
                  <a:pt x="992" y="2004"/>
                  <a:pt x="993" y="2004"/>
                </a:cubicBezTo>
                <a:cubicBezTo>
                  <a:pt x="996" y="2004"/>
                  <a:pt x="1001" y="2009"/>
                  <a:pt x="1005" y="2014"/>
                </a:cubicBezTo>
                <a:cubicBezTo>
                  <a:pt x="1026" y="2042"/>
                  <a:pt x="1026" y="2049"/>
                  <a:pt x="1012" y="2049"/>
                </a:cubicBezTo>
                <a:cubicBezTo>
                  <a:pt x="999" y="2049"/>
                  <a:pt x="992" y="2084"/>
                  <a:pt x="1005" y="2104"/>
                </a:cubicBezTo>
                <a:cubicBezTo>
                  <a:pt x="1009" y="2111"/>
                  <a:pt x="1010" y="2114"/>
                  <a:pt x="1011" y="2114"/>
                </a:cubicBezTo>
                <a:cubicBezTo>
                  <a:pt x="1012" y="2114"/>
                  <a:pt x="1012" y="2109"/>
                  <a:pt x="1012" y="2097"/>
                </a:cubicBezTo>
                <a:cubicBezTo>
                  <a:pt x="1012" y="2084"/>
                  <a:pt x="1012" y="2077"/>
                  <a:pt x="1015" y="2077"/>
                </a:cubicBezTo>
                <a:cubicBezTo>
                  <a:pt x="1018" y="2077"/>
                  <a:pt x="1023" y="2084"/>
                  <a:pt x="1033" y="2097"/>
                </a:cubicBezTo>
                <a:cubicBezTo>
                  <a:pt x="1061" y="2132"/>
                  <a:pt x="1061" y="2146"/>
                  <a:pt x="1033" y="2146"/>
                </a:cubicBezTo>
                <a:cubicBezTo>
                  <a:pt x="1031" y="2154"/>
                  <a:pt x="1028" y="2158"/>
                  <a:pt x="1025" y="2158"/>
                </a:cubicBezTo>
                <a:cubicBezTo>
                  <a:pt x="1020" y="2158"/>
                  <a:pt x="1014" y="2147"/>
                  <a:pt x="1005" y="2125"/>
                </a:cubicBezTo>
                <a:cubicBezTo>
                  <a:pt x="999" y="2104"/>
                  <a:pt x="992" y="2091"/>
                  <a:pt x="978" y="2091"/>
                </a:cubicBezTo>
                <a:cubicBezTo>
                  <a:pt x="971" y="2091"/>
                  <a:pt x="971" y="2091"/>
                  <a:pt x="978" y="2070"/>
                </a:cubicBezTo>
                <a:cubicBezTo>
                  <a:pt x="978" y="2067"/>
                  <a:pt x="978" y="2065"/>
                  <a:pt x="977" y="2065"/>
                </a:cubicBezTo>
                <a:cubicBezTo>
                  <a:pt x="977" y="2065"/>
                  <a:pt x="975" y="2069"/>
                  <a:pt x="971" y="2077"/>
                </a:cubicBezTo>
                <a:cubicBezTo>
                  <a:pt x="967" y="2092"/>
                  <a:pt x="963" y="2101"/>
                  <a:pt x="960" y="2101"/>
                </a:cubicBezTo>
                <a:cubicBezTo>
                  <a:pt x="958" y="2101"/>
                  <a:pt x="957" y="2096"/>
                  <a:pt x="957" y="2084"/>
                </a:cubicBezTo>
                <a:cubicBezTo>
                  <a:pt x="957" y="2080"/>
                  <a:pt x="957" y="2078"/>
                  <a:pt x="956" y="2078"/>
                </a:cubicBezTo>
                <a:cubicBezTo>
                  <a:pt x="955" y="2078"/>
                  <a:pt x="954" y="2080"/>
                  <a:pt x="950" y="2084"/>
                </a:cubicBezTo>
                <a:cubicBezTo>
                  <a:pt x="947" y="2087"/>
                  <a:pt x="944" y="2088"/>
                  <a:pt x="942" y="2088"/>
                </a:cubicBezTo>
                <a:cubicBezTo>
                  <a:pt x="934" y="2088"/>
                  <a:pt x="931" y="2071"/>
                  <a:pt x="936" y="2049"/>
                </a:cubicBezTo>
                <a:cubicBezTo>
                  <a:pt x="936" y="2042"/>
                  <a:pt x="950" y="2035"/>
                  <a:pt x="957" y="2035"/>
                </a:cubicBezTo>
                <a:cubicBezTo>
                  <a:pt x="964" y="2035"/>
                  <a:pt x="971" y="2035"/>
                  <a:pt x="971" y="2014"/>
                </a:cubicBezTo>
                <a:cubicBezTo>
                  <a:pt x="971" y="2006"/>
                  <a:pt x="971" y="2003"/>
                  <a:pt x="972" y="2003"/>
                </a:cubicBezTo>
                <a:close/>
                <a:moveTo>
                  <a:pt x="1259" y="2081"/>
                </a:moveTo>
                <a:cubicBezTo>
                  <a:pt x="1262" y="2081"/>
                  <a:pt x="1262" y="2088"/>
                  <a:pt x="1262" y="2104"/>
                </a:cubicBezTo>
                <a:cubicBezTo>
                  <a:pt x="1262" y="2132"/>
                  <a:pt x="1262" y="2132"/>
                  <a:pt x="1269" y="2132"/>
                </a:cubicBezTo>
                <a:cubicBezTo>
                  <a:pt x="1283" y="2132"/>
                  <a:pt x="1283" y="2139"/>
                  <a:pt x="1276" y="2160"/>
                </a:cubicBezTo>
                <a:lnTo>
                  <a:pt x="1276" y="2160"/>
                </a:lnTo>
                <a:cubicBezTo>
                  <a:pt x="1276" y="2160"/>
                  <a:pt x="1262" y="2160"/>
                  <a:pt x="1248" y="2139"/>
                </a:cubicBezTo>
                <a:cubicBezTo>
                  <a:pt x="1220" y="2111"/>
                  <a:pt x="1220" y="2104"/>
                  <a:pt x="1248" y="2091"/>
                </a:cubicBezTo>
                <a:cubicBezTo>
                  <a:pt x="1254" y="2085"/>
                  <a:pt x="1257" y="2081"/>
                  <a:pt x="1259" y="2081"/>
                </a:cubicBezTo>
                <a:close/>
                <a:moveTo>
                  <a:pt x="2951" y="2154"/>
                </a:moveTo>
                <a:cubicBezTo>
                  <a:pt x="2950" y="2154"/>
                  <a:pt x="2948" y="2155"/>
                  <a:pt x="2946" y="2160"/>
                </a:cubicBezTo>
                <a:lnTo>
                  <a:pt x="2946" y="2160"/>
                </a:lnTo>
                <a:cubicBezTo>
                  <a:pt x="2951" y="2160"/>
                  <a:pt x="2952" y="2154"/>
                  <a:pt x="2951" y="2154"/>
                </a:cubicBezTo>
                <a:close/>
                <a:moveTo>
                  <a:pt x="301" y="2037"/>
                </a:moveTo>
                <a:cubicBezTo>
                  <a:pt x="304" y="2038"/>
                  <a:pt x="305" y="2048"/>
                  <a:pt x="305" y="2070"/>
                </a:cubicBezTo>
                <a:cubicBezTo>
                  <a:pt x="305" y="2091"/>
                  <a:pt x="305" y="2104"/>
                  <a:pt x="312" y="2104"/>
                </a:cubicBezTo>
                <a:cubicBezTo>
                  <a:pt x="319" y="2104"/>
                  <a:pt x="319" y="2125"/>
                  <a:pt x="312" y="2146"/>
                </a:cubicBezTo>
                <a:cubicBezTo>
                  <a:pt x="309" y="2156"/>
                  <a:pt x="307" y="2162"/>
                  <a:pt x="306" y="2162"/>
                </a:cubicBezTo>
                <a:cubicBezTo>
                  <a:pt x="305" y="2162"/>
                  <a:pt x="305" y="2156"/>
                  <a:pt x="305" y="2146"/>
                </a:cubicBezTo>
                <a:cubicBezTo>
                  <a:pt x="305" y="2139"/>
                  <a:pt x="305" y="2132"/>
                  <a:pt x="299" y="2132"/>
                </a:cubicBezTo>
                <a:cubicBezTo>
                  <a:pt x="299" y="2132"/>
                  <a:pt x="292" y="2111"/>
                  <a:pt x="292" y="2097"/>
                </a:cubicBezTo>
                <a:cubicBezTo>
                  <a:pt x="292" y="2078"/>
                  <a:pt x="292" y="2065"/>
                  <a:pt x="281" y="2063"/>
                </a:cubicBezTo>
                <a:lnTo>
                  <a:pt x="281" y="2063"/>
                </a:lnTo>
                <a:cubicBezTo>
                  <a:pt x="282" y="2062"/>
                  <a:pt x="285" y="2060"/>
                  <a:pt x="288" y="2058"/>
                </a:cubicBezTo>
                <a:lnTo>
                  <a:pt x="288" y="2058"/>
                </a:lnTo>
                <a:cubicBezTo>
                  <a:pt x="289" y="2058"/>
                  <a:pt x="289" y="2059"/>
                  <a:pt x="290" y="2059"/>
                </a:cubicBezTo>
                <a:cubicBezTo>
                  <a:pt x="293" y="2059"/>
                  <a:pt x="295" y="2053"/>
                  <a:pt x="299" y="2042"/>
                </a:cubicBezTo>
                <a:cubicBezTo>
                  <a:pt x="299" y="2040"/>
                  <a:pt x="299" y="2039"/>
                  <a:pt x="301" y="2037"/>
                </a:cubicBezTo>
                <a:close/>
                <a:moveTo>
                  <a:pt x="2260" y="2146"/>
                </a:moveTo>
                <a:lnTo>
                  <a:pt x="2267" y="2160"/>
                </a:lnTo>
                <a:lnTo>
                  <a:pt x="2269" y="2167"/>
                </a:lnTo>
                <a:lnTo>
                  <a:pt x="2269" y="2167"/>
                </a:lnTo>
                <a:cubicBezTo>
                  <a:pt x="2272" y="2161"/>
                  <a:pt x="2269" y="2155"/>
                  <a:pt x="2260" y="2146"/>
                </a:cubicBezTo>
                <a:close/>
                <a:moveTo>
                  <a:pt x="1800" y="2113"/>
                </a:moveTo>
                <a:cubicBezTo>
                  <a:pt x="1809" y="2113"/>
                  <a:pt x="1822" y="2120"/>
                  <a:pt x="1830" y="2132"/>
                </a:cubicBezTo>
                <a:cubicBezTo>
                  <a:pt x="1833" y="2137"/>
                  <a:pt x="1838" y="2140"/>
                  <a:pt x="1842" y="2140"/>
                </a:cubicBezTo>
                <a:cubicBezTo>
                  <a:pt x="1850" y="2140"/>
                  <a:pt x="1858" y="2134"/>
                  <a:pt x="1858" y="2125"/>
                </a:cubicBezTo>
                <a:cubicBezTo>
                  <a:pt x="1858" y="2119"/>
                  <a:pt x="1858" y="2116"/>
                  <a:pt x="1859" y="2116"/>
                </a:cubicBezTo>
                <a:cubicBezTo>
                  <a:pt x="1859" y="2116"/>
                  <a:pt x="1861" y="2121"/>
                  <a:pt x="1865" y="2132"/>
                </a:cubicBezTo>
                <a:cubicBezTo>
                  <a:pt x="1872" y="2146"/>
                  <a:pt x="1872" y="2167"/>
                  <a:pt x="1872" y="2167"/>
                </a:cubicBezTo>
                <a:cubicBezTo>
                  <a:pt x="1868" y="2170"/>
                  <a:pt x="1865" y="2172"/>
                  <a:pt x="1861" y="2172"/>
                </a:cubicBezTo>
                <a:cubicBezTo>
                  <a:pt x="1858" y="2172"/>
                  <a:pt x="1855" y="2170"/>
                  <a:pt x="1851" y="2167"/>
                </a:cubicBezTo>
                <a:cubicBezTo>
                  <a:pt x="1823" y="2167"/>
                  <a:pt x="1789" y="2132"/>
                  <a:pt x="1789" y="2125"/>
                </a:cubicBezTo>
                <a:cubicBezTo>
                  <a:pt x="1789" y="2116"/>
                  <a:pt x="1794" y="2113"/>
                  <a:pt x="1800" y="2113"/>
                </a:cubicBezTo>
                <a:close/>
                <a:moveTo>
                  <a:pt x="368" y="2160"/>
                </a:moveTo>
                <a:cubicBezTo>
                  <a:pt x="375" y="2160"/>
                  <a:pt x="375" y="2160"/>
                  <a:pt x="375" y="2167"/>
                </a:cubicBezTo>
                <a:cubicBezTo>
                  <a:pt x="375" y="2174"/>
                  <a:pt x="375" y="2174"/>
                  <a:pt x="368" y="2174"/>
                </a:cubicBezTo>
                <a:cubicBezTo>
                  <a:pt x="361" y="2174"/>
                  <a:pt x="361" y="2174"/>
                  <a:pt x="361" y="2167"/>
                </a:cubicBezTo>
                <a:cubicBezTo>
                  <a:pt x="354" y="2167"/>
                  <a:pt x="354" y="2160"/>
                  <a:pt x="368" y="2160"/>
                </a:cubicBezTo>
                <a:close/>
                <a:moveTo>
                  <a:pt x="1747" y="2097"/>
                </a:moveTo>
                <a:cubicBezTo>
                  <a:pt x="1747" y="2097"/>
                  <a:pt x="1754" y="2104"/>
                  <a:pt x="1754" y="2111"/>
                </a:cubicBezTo>
                <a:cubicBezTo>
                  <a:pt x="1754" y="2118"/>
                  <a:pt x="1761" y="2132"/>
                  <a:pt x="1761" y="2132"/>
                </a:cubicBezTo>
                <a:cubicBezTo>
                  <a:pt x="1761" y="2132"/>
                  <a:pt x="1768" y="2139"/>
                  <a:pt x="1761" y="2146"/>
                </a:cubicBezTo>
                <a:cubicBezTo>
                  <a:pt x="1782" y="2160"/>
                  <a:pt x="1768" y="2174"/>
                  <a:pt x="1768" y="2174"/>
                </a:cubicBezTo>
                <a:cubicBezTo>
                  <a:pt x="1768" y="2174"/>
                  <a:pt x="1761" y="2167"/>
                  <a:pt x="1761" y="2160"/>
                </a:cubicBezTo>
                <a:cubicBezTo>
                  <a:pt x="1761" y="2146"/>
                  <a:pt x="1761" y="2139"/>
                  <a:pt x="1754" y="2139"/>
                </a:cubicBezTo>
                <a:cubicBezTo>
                  <a:pt x="1754" y="2139"/>
                  <a:pt x="1747" y="2132"/>
                  <a:pt x="1747" y="2118"/>
                </a:cubicBezTo>
                <a:lnTo>
                  <a:pt x="1747" y="2097"/>
                </a:lnTo>
                <a:close/>
                <a:moveTo>
                  <a:pt x="326" y="2160"/>
                </a:moveTo>
                <a:cubicBezTo>
                  <a:pt x="333" y="2167"/>
                  <a:pt x="333" y="2167"/>
                  <a:pt x="326" y="2174"/>
                </a:cubicBezTo>
                <a:cubicBezTo>
                  <a:pt x="326" y="2176"/>
                  <a:pt x="325" y="2177"/>
                  <a:pt x="323" y="2177"/>
                </a:cubicBezTo>
                <a:cubicBezTo>
                  <a:pt x="319" y="2177"/>
                  <a:pt x="312" y="2174"/>
                  <a:pt x="312" y="2174"/>
                </a:cubicBezTo>
                <a:lnTo>
                  <a:pt x="326" y="2160"/>
                </a:lnTo>
                <a:close/>
                <a:moveTo>
                  <a:pt x="2224" y="2172"/>
                </a:moveTo>
                <a:lnTo>
                  <a:pt x="2224" y="2172"/>
                </a:lnTo>
                <a:cubicBezTo>
                  <a:pt x="2223" y="2174"/>
                  <a:pt x="2223" y="2176"/>
                  <a:pt x="2223" y="2178"/>
                </a:cubicBezTo>
                <a:lnTo>
                  <a:pt x="2223" y="2178"/>
                </a:lnTo>
                <a:cubicBezTo>
                  <a:pt x="2225" y="2176"/>
                  <a:pt x="2225" y="2174"/>
                  <a:pt x="2224" y="2172"/>
                </a:cubicBezTo>
                <a:close/>
                <a:moveTo>
                  <a:pt x="532" y="2141"/>
                </a:moveTo>
                <a:cubicBezTo>
                  <a:pt x="533" y="2144"/>
                  <a:pt x="536" y="2151"/>
                  <a:pt x="541" y="2160"/>
                </a:cubicBezTo>
                <a:lnTo>
                  <a:pt x="541" y="2181"/>
                </a:lnTo>
                <a:cubicBezTo>
                  <a:pt x="541" y="2181"/>
                  <a:pt x="534" y="2174"/>
                  <a:pt x="534" y="2167"/>
                </a:cubicBezTo>
                <a:cubicBezTo>
                  <a:pt x="521" y="2160"/>
                  <a:pt x="520" y="2148"/>
                  <a:pt x="532" y="2141"/>
                </a:cubicBezTo>
                <a:close/>
                <a:moveTo>
                  <a:pt x="1409" y="2142"/>
                </a:moveTo>
                <a:cubicBezTo>
                  <a:pt x="1410" y="2142"/>
                  <a:pt x="1412" y="2143"/>
                  <a:pt x="1414" y="2146"/>
                </a:cubicBezTo>
                <a:cubicBezTo>
                  <a:pt x="1421" y="2167"/>
                  <a:pt x="1421" y="2174"/>
                  <a:pt x="1414" y="2181"/>
                </a:cubicBezTo>
                <a:cubicBezTo>
                  <a:pt x="1407" y="2181"/>
                  <a:pt x="1407" y="2174"/>
                  <a:pt x="1407" y="2160"/>
                </a:cubicBezTo>
                <a:cubicBezTo>
                  <a:pt x="1407" y="2147"/>
                  <a:pt x="1407" y="2142"/>
                  <a:pt x="1409" y="2142"/>
                </a:cubicBezTo>
                <a:close/>
                <a:moveTo>
                  <a:pt x="1523" y="2176"/>
                </a:moveTo>
                <a:lnTo>
                  <a:pt x="1518" y="2181"/>
                </a:lnTo>
                <a:lnTo>
                  <a:pt x="1525" y="2181"/>
                </a:lnTo>
                <a:cubicBezTo>
                  <a:pt x="1525" y="2179"/>
                  <a:pt x="1524" y="2178"/>
                  <a:pt x="1523" y="2176"/>
                </a:cubicBezTo>
                <a:close/>
                <a:moveTo>
                  <a:pt x="1380" y="2139"/>
                </a:moveTo>
                <a:cubicBezTo>
                  <a:pt x="1380" y="2139"/>
                  <a:pt x="1387" y="2146"/>
                  <a:pt x="1387" y="2160"/>
                </a:cubicBezTo>
                <a:cubicBezTo>
                  <a:pt x="1387" y="2167"/>
                  <a:pt x="1387" y="2174"/>
                  <a:pt x="1380" y="2181"/>
                </a:cubicBezTo>
                <a:cubicBezTo>
                  <a:pt x="1380" y="2185"/>
                  <a:pt x="1379" y="2186"/>
                  <a:pt x="1378" y="2186"/>
                </a:cubicBezTo>
                <a:cubicBezTo>
                  <a:pt x="1376" y="2186"/>
                  <a:pt x="1373" y="2177"/>
                  <a:pt x="1373" y="2167"/>
                </a:cubicBezTo>
                <a:cubicBezTo>
                  <a:pt x="1373" y="2146"/>
                  <a:pt x="1380" y="2139"/>
                  <a:pt x="1380" y="2139"/>
                </a:cubicBezTo>
                <a:close/>
                <a:moveTo>
                  <a:pt x="984" y="2136"/>
                </a:moveTo>
                <a:cubicBezTo>
                  <a:pt x="989" y="2136"/>
                  <a:pt x="995" y="2137"/>
                  <a:pt x="999" y="2139"/>
                </a:cubicBezTo>
                <a:cubicBezTo>
                  <a:pt x="1012" y="2146"/>
                  <a:pt x="1005" y="2146"/>
                  <a:pt x="992" y="2174"/>
                </a:cubicBezTo>
                <a:cubicBezTo>
                  <a:pt x="976" y="2185"/>
                  <a:pt x="967" y="2190"/>
                  <a:pt x="964" y="2190"/>
                </a:cubicBezTo>
                <a:cubicBezTo>
                  <a:pt x="960" y="2190"/>
                  <a:pt x="961" y="2187"/>
                  <a:pt x="964" y="2181"/>
                </a:cubicBezTo>
                <a:cubicBezTo>
                  <a:pt x="969" y="2170"/>
                  <a:pt x="970" y="2155"/>
                  <a:pt x="968" y="2155"/>
                </a:cubicBezTo>
                <a:lnTo>
                  <a:pt x="968" y="2155"/>
                </a:lnTo>
                <a:cubicBezTo>
                  <a:pt x="967" y="2155"/>
                  <a:pt x="966" y="2157"/>
                  <a:pt x="964" y="2160"/>
                </a:cubicBezTo>
                <a:cubicBezTo>
                  <a:pt x="957" y="2160"/>
                  <a:pt x="957" y="2160"/>
                  <a:pt x="957" y="2146"/>
                </a:cubicBezTo>
                <a:cubicBezTo>
                  <a:pt x="957" y="2141"/>
                  <a:pt x="971" y="2136"/>
                  <a:pt x="984" y="2136"/>
                </a:cubicBezTo>
                <a:close/>
                <a:moveTo>
                  <a:pt x="960" y="2162"/>
                </a:moveTo>
                <a:cubicBezTo>
                  <a:pt x="962" y="2162"/>
                  <a:pt x="964" y="2163"/>
                  <a:pt x="964" y="2167"/>
                </a:cubicBezTo>
                <a:cubicBezTo>
                  <a:pt x="964" y="2167"/>
                  <a:pt x="957" y="2174"/>
                  <a:pt x="957" y="2181"/>
                </a:cubicBezTo>
                <a:cubicBezTo>
                  <a:pt x="954" y="2189"/>
                  <a:pt x="950" y="2193"/>
                  <a:pt x="946" y="2193"/>
                </a:cubicBezTo>
                <a:cubicBezTo>
                  <a:pt x="941" y="2193"/>
                  <a:pt x="936" y="2186"/>
                  <a:pt x="936" y="2174"/>
                </a:cubicBezTo>
                <a:cubicBezTo>
                  <a:pt x="932" y="2166"/>
                  <a:pt x="930" y="2162"/>
                  <a:pt x="931" y="2162"/>
                </a:cubicBezTo>
                <a:lnTo>
                  <a:pt x="931" y="2162"/>
                </a:lnTo>
                <a:cubicBezTo>
                  <a:pt x="932" y="2162"/>
                  <a:pt x="933" y="2164"/>
                  <a:pt x="936" y="2167"/>
                </a:cubicBezTo>
                <a:cubicBezTo>
                  <a:pt x="936" y="2170"/>
                  <a:pt x="940" y="2172"/>
                  <a:pt x="944" y="2172"/>
                </a:cubicBezTo>
                <a:cubicBezTo>
                  <a:pt x="948" y="2172"/>
                  <a:pt x="954" y="2170"/>
                  <a:pt x="957" y="2167"/>
                </a:cubicBezTo>
                <a:cubicBezTo>
                  <a:pt x="957" y="2163"/>
                  <a:pt x="959" y="2162"/>
                  <a:pt x="960" y="2162"/>
                </a:cubicBezTo>
                <a:close/>
                <a:moveTo>
                  <a:pt x="2008" y="2162"/>
                </a:moveTo>
                <a:cubicBezTo>
                  <a:pt x="2012" y="2162"/>
                  <a:pt x="2017" y="2163"/>
                  <a:pt x="2024" y="2167"/>
                </a:cubicBezTo>
                <a:cubicBezTo>
                  <a:pt x="2030" y="2173"/>
                  <a:pt x="2036" y="2189"/>
                  <a:pt x="2033" y="2194"/>
                </a:cubicBezTo>
                <a:lnTo>
                  <a:pt x="2033" y="2194"/>
                </a:lnTo>
                <a:cubicBezTo>
                  <a:pt x="2033" y="2192"/>
                  <a:pt x="2032" y="2190"/>
                  <a:pt x="2031" y="2188"/>
                </a:cubicBezTo>
                <a:lnTo>
                  <a:pt x="2010" y="2174"/>
                </a:lnTo>
                <a:cubicBezTo>
                  <a:pt x="2009" y="2175"/>
                  <a:pt x="2008" y="2177"/>
                  <a:pt x="2006" y="2179"/>
                </a:cubicBezTo>
                <a:lnTo>
                  <a:pt x="2006" y="2179"/>
                </a:lnTo>
                <a:cubicBezTo>
                  <a:pt x="2001" y="2174"/>
                  <a:pt x="1997" y="2169"/>
                  <a:pt x="1997" y="2167"/>
                </a:cubicBezTo>
                <a:cubicBezTo>
                  <a:pt x="2000" y="2163"/>
                  <a:pt x="2004" y="2162"/>
                  <a:pt x="2008" y="2162"/>
                </a:cubicBezTo>
                <a:close/>
                <a:moveTo>
                  <a:pt x="1657" y="2132"/>
                </a:moveTo>
                <a:cubicBezTo>
                  <a:pt x="1664" y="2132"/>
                  <a:pt x="1671" y="2132"/>
                  <a:pt x="1664" y="2139"/>
                </a:cubicBezTo>
                <a:cubicBezTo>
                  <a:pt x="1657" y="2146"/>
                  <a:pt x="1657" y="2160"/>
                  <a:pt x="1664" y="2160"/>
                </a:cubicBezTo>
                <a:cubicBezTo>
                  <a:pt x="1685" y="2174"/>
                  <a:pt x="1664" y="2194"/>
                  <a:pt x="1650" y="2194"/>
                </a:cubicBezTo>
                <a:cubicBezTo>
                  <a:pt x="1645" y="2196"/>
                  <a:pt x="1641" y="2197"/>
                  <a:pt x="1638" y="2197"/>
                </a:cubicBezTo>
                <a:cubicBezTo>
                  <a:pt x="1629" y="2197"/>
                  <a:pt x="1628" y="2188"/>
                  <a:pt x="1622" y="2167"/>
                </a:cubicBezTo>
                <a:cubicBezTo>
                  <a:pt x="1622" y="2148"/>
                  <a:pt x="1622" y="2142"/>
                  <a:pt x="1624" y="2142"/>
                </a:cubicBezTo>
                <a:cubicBezTo>
                  <a:pt x="1625" y="2142"/>
                  <a:pt x="1627" y="2144"/>
                  <a:pt x="1629" y="2146"/>
                </a:cubicBezTo>
                <a:cubicBezTo>
                  <a:pt x="1633" y="2156"/>
                  <a:pt x="1638" y="2162"/>
                  <a:pt x="1642" y="2162"/>
                </a:cubicBezTo>
                <a:cubicBezTo>
                  <a:pt x="1647" y="2162"/>
                  <a:pt x="1650" y="2156"/>
                  <a:pt x="1650" y="2146"/>
                </a:cubicBezTo>
                <a:cubicBezTo>
                  <a:pt x="1650" y="2139"/>
                  <a:pt x="1650" y="2132"/>
                  <a:pt x="1657" y="2132"/>
                </a:cubicBezTo>
                <a:close/>
                <a:moveTo>
                  <a:pt x="2223" y="2178"/>
                </a:moveTo>
                <a:cubicBezTo>
                  <a:pt x="2222" y="2179"/>
                  <a:pt x="2220" y="2180"/>
                  <a:pt x="2218" y="2181"/>
                </a:cubicBezTo>
                <a:cubicBezTo>
                  <a:pt x="2218" y="2186"/>
                  <a:pt x="2218" y="2194"/>
                  <a:pt x="2223" y="2198"/>
                </a:cubicBezTo>
                <a:lnTo>
                  <a:pt x="2223" y="2198"/>
                </a:lnTo>
                <a:cubicBezTo>
                  <a:pt x="2222" y="2192"/>
                  <a:pt x="2221" y="2185"/>
                  <a:pt x="2223" y="2178"/>
                </a:cubicBezTo>
                <a:close/>
                <a:moveTo>
                  <a:pt x="368" y="2181"/>
                </a:moveTo>
                <a:cubicBezTo>
                  <a:pt x="375" y="2181"/>
                  <a:pt x="375" y="2194"/>
                  <a:pt x="375" y="2194"/>
                </a:cubicBezTo>
                <a:cubicBezTo>
                  <a:pt x="375" y="2194"/>
                  <a:pt x="375" y="2201"/>
                  <a:pt x="368" y="2201"/>
                </a:cubicBezTo>
                <a:cubicBezTo>
                  <a:pt x="361" y="2201"/>
                  <a:pt x="361" y="2201"/>
                  <a:pt x="361" y="2194"/>
                </a:cubicBezTo>
                <a:cubicBezTo>
                  <a:pt x="354" y="2181"/>
                  <a:pt x="354" y="2181"/>
                  <a:pt x="368" y="2181"/>
                </a:cubicBezTo>
                <a:close/>
                <a:moveTo>
                  <a:pt x="400" y="2175"/>
                </a:moveTo>
                <a:cubicBezTo>
                  <a:pt x="401" y="2175"/>
                  <a:pt x="403" y="2177"/>
                  <a:pt x="403" y="2181"/>
                </a:cubicBezTo>
                <a:cubicBezTo>
                  <a:pt x="403" y="2194"/>
                  <a:pt x="403" y="2194"/>
                  <a:pt x="396" y="2201"/>
                </a:cubicBezTo>
                <a:lnTo>
                  <a:pt x="382" y="2201"/>
                </a:lnTo>
                <a:cubicBezTo>
                  <a:pt x="382" y="2181"/>
                  <a:pt x="382" y="2181"/>
                  <a:pt x="403" y="2181"/>
                </a:cubicBezTo>
                <a:cubicBezTo>
                  <a:pt x="399" y="2177"/>
                  <a:pt x="399" y="2175"/>
                  <a:pt x="400" y="2175"/>
                </a:cubicBezTo>
                <a:close/>
                <a:moveTo>
                  <a:pt x="1220" y="2181"/>
                </a:moveTo>
                <a:cubicBezTo>
                  <a:pt x="1234" y="2181"/>
                  <a:pt x="1241" y="2181"/>
                  <a:pt x="1241" y="2194"/>
                </a:cubicBezTo>
                <a:cubicBezTo>
                  <a:pt x="1241" y="2201"/>
                  <a:pt x="1241" y="2201"/>
                  <a:pt x="1234" y="2201"/>
                </a:cubicBezTo>
                <a:cubicBezTo>
                  <a:pt x="1234" y="2201"/>
                  <a:pt x="1220" y="2201"/>
                  <a:pt x="1213" y="2194"/>
                </a:cubicBezTo>
                <a:cubicBezTo>
                  <a:pt x="1206" y="2194"/>
                  <a:pt x="1206" y="2194"/>
                  <a:pt x="1220" y="2181"/>
                </a:cubicBezTo>
                <a:close/>
                <a:moveTo>
                  <a:pt x="1685" y="2063"/>
                </a:moveTo>
                <a:cubicBezTo>
                  <a:pt x="1699" y="2063"/>
                  <a:pt x="1712" y="2070"/>
                  <a:pt x="1719" y="2091"/>
                </a:cubicBezTo>
                <a:cubicBezTo>
                  <a:pt x="1726" y="2104"/>
                  <a:pt x="1726" y="2111"/>
                  <a:pt x="1726" y="2111"/>
                </a:cubicBezTo>
                <a:lnTo>
                  <a:pt x="1726" y="2160"/>
                </a:lnTo>
                <a:cubicBezTo>
                  <a:pt x="1733" y="2194"/>
                  <a:pt x="1726" y="2194"/>
                  <a:pt x="1719" y="2201"/>
                </a:cubicBezTo>
                <a:cubicBezTo>
                  <a:pt x="1712" y="2201"/>
                  <a:pt x="1699" y="2201"/>
                  <a:pt x="1699" y="2194"/>
                </a:cubicBezTo>
                <a:cubicBezTo>
                  <a:pt x="1699" y="2181"/>
                  <a:pt x="1699" y="2167"/>
                  <a:pt x="1692" y="2146"/>
                </a:cubicBezTo>
                <a:cubicBezTo>
                  <a:pt x="1682" y="2131"/>
                  <a:pt x="1682" y="2114"/>
                  <a:pt x="1688" y="2114"/>
                </a:cubicBezTo>
                <a:cubicBezTo>
                  <a:pt x="1691" y="2114"/>
                  <a:pt x="1694" y="2117"/>
                  <a:pt x="1699" y="2125"/>
                </a:cubicBezTo>
                <a:cubicBezTo>
                  <a:pt x="1699" y="2129"/>
                  <a:pt x="1702" y="2130"/>
                  <a:pt x="1705" y="2130"/>
                </a:cubicBezTo>
                <a:cubicBezTo>
                  <a:pt x="1709" y="2130"/>
                  <a:pt x="1712" y="2129"/>
                  <a:pt x="1712" y="2125"/>
                </a:cubicBezTo>
                <a:cubicBezTo>
                  <a:pt x="1712" y="2111"/>
                  <a:pt x="1699" y="2104"/>
                  <a:pt x="1692" y="2091"/>
                </a:cubicBezTo>
                <a:lnTo>
                  <a:pt x="1664" y="2063"/>
                </a:lnTo>
                <a:close/>
                <a:moveTo>
                  <a:pt x="1796" y="2167"/>
                </a:moveTo>
                <a:cubicBezTo>
                  <a:pt x="1796" y="2167"/>
                  <a:pt x="1803" y="2174"/>
                  <a:pt x="1803" y="2181"/>
                </a:cubicBezTo>
                <a:cubicBezTo>
                  <a:pt x="1796" y="2194"/>
                  <a:pt x="1796" y="2201"/>
                  <a:pt x="1796" y="2201"/>
                </a:cubicBezTo>
                <a:cubicBezTo>
                  <a:pt x="1796" y="2201"/>
                  <a:pt x="1789" y="2194"/>
                  <a:pt x="1789" y="2181"/>
                </a:cubicBezTo>
                <a:cubicBezTo>
                  <a:pt x="1789" y="2174"/>
                  <a:pt x="1789" y="2167"/>
                  <a:pt x="1796" y="2167"/>
                </a:cubicBezTo>
                <a:close/>
                <a:moveTo>
                  <a:pt x="297" y="2151"/>
                </a:moveTo>
                <a:cubicBezTo>
                  <a:pt x="297" y="2151"/>
                  <a:pt x="296" y="2157"/>
                  <a:pt x="292" y="2174"/>
                </a:cubicBezTo>
                <a:cubicBezTo>
                  <a:pt x="292" y="2194"/>
                  <a:pt x="278" y="2201"/>
                  <a:pt x="278" y="2208"/>
                </a:cubicBezTo>
                <a:lnTo>
                  <a:pt x="278" y="2194"/>
                </a:lnTo>
                <a:cubicBezTo>
                  <a:pt x="278" y="2174"/>
                  <a:pt x="278" y="2167"/>
                  <a:pt x="292" y="2160"/>
                </a:cubicBezTo>
                <a:cubicBezTo>
                  <a:pt x="295" y="2154"/>
                  <a:pt x="296" y="2151"/>
                  <a:pt x="297" y="2151"/>
                </a:cubicBezTo>
                <a:close/>
                <a:moveTo>
                  <a:pt x="416" y="2160"/>
                </a:moveTo>
                <a:cubicBezTo>
                  <a:pt x="430" y="2160"/>
                  <a:pt x="437" y="2160"/>
                  <a:pt x="437" y="2167"/>
                </a:cubicBezTo>
                <a:cubicBezTo>
                  <a:pt x="441" y="2174"/>
                  <a:pt x="449" y="2177"/>
                  <a:pt x="456" y="2177"/>
                </a:cubicBezTo>
                <a:cubicBezTo>
                  <a:pt x="463" y="2177"/>
                  <a:pt x="468" y="2174"/>
                  <a:pt x="465" y="2167"/>
                </a:cubicBezTo>
                <a:cubicBezTo>
                  <a:pt x="465" y="2163"/>
                  <a:pt x="465" y="2162"/>
                  <a:pt x="466" y="2162"/>
                </a:cubicBezTo>
                <a:cubicBezTo>
                  <a:pt x="467" y="2162"/>
                  <a:pt x="468" y="2163"/>
                  <a:pt x="472" y="2167"/>
                </a:cubicBezTo>
                <a:lnTo>
                  <a:pt x="486" y="2167"/>
                </a:lnTo>
                <a:cubicBezTo>
                  <a:pt x="486" y="2167"/>
                  <a:pt x="486" y="2174"/>
                  <a:pt x="493" y="2181"/>
                </a:cubicBezTo>
                <a:lnTo>
                  <a:pt x="493" y="2208"/>
                </a:lnTo>
                <a:cubicBezTo>
                  <a:pt x="493" y="2208"/>
                  <a:pt x="486" y="2208"/>
                  <a:pt x="486" y="2201"/>
                </a:cubicBezTo>
                <a:cubicBezTo>
                  <a:pt x="486" y="2194"/>
                  <a:pt x="486" y="2194"/>
                  <a:pt x="479" y="2194"/>
                </a:cubicBezTo>
                <a:cubicBezTo>
                  <a:pt x="479" y="2194"/>
                  <a:pt x="472" y="2201"/>
                  <a:pt x="472" y="2208"/>
                </a:cubicBezTo>
                <a:cubicBezTo>
                  <a:pt x="472" y="2213"/>
                  <a:pt x="472" y="2221"/>
                  <a:pt x="470" y="2221"/>
                </a:cubicBezTo>
                <a:cubicBezTo>
                  <a:pt x="469" y="2221"/>
                  <a:pt x="467" y="2220"/>
                  <a:pt x="465" y="2215"/>
                </a:cubicBezTo>
                <a:lnTo>
                  <a:pt x="451" y="2208"/>
                </a:lnTo>
                <a:cubicBezTo>
                  <a:pt x="451" y="2201"/>
                  <a:pt x="430" y="2194"/>
                  <a:pt x="430" y="2181"/>
                </a:cubicBezTo>
                <a:cubicBezTo>
                  <a:pt x="430" y="2174"/>
                  <a:pt x="430" y="2167"/>
                  <a:pt x="416" y="2167"/>
                </a:cubicBezTo>
                <a:cubicBezTo>
                  <a:pt x="409" y="2160"/>
                  <a:pt x="409" y="2160"/>
                  <a:pt x="416" y="2160"/>
                </a:cubicBezTo>
                <a:close/>
                <a:moveTo>
                  <a:pt x="921" y="2218"/>
                </a:moveTo>
                <a:lnTo>
                  <a:pt x="921" y="2218"/>
                </a:lnTo>
                <a:cubicBezTo>
                  <a:pt x="920" y="2219"/>
                  <a:pt x="919" y="2220"/>
                  <a:pt x="919" y="2221"/>
                </a:cubicBezTo>
                <a:lnTo>
                  <a:pt x="919" y="2221"/>
                </a:lnTo>
                <a:cubicBezTo>
                  <a:pt x="920" y="2221"/>
                  <a:pt x="920" y="2219"/>
                  <a:pt x="921" y="2218"/>
                </a:cubicBezTo>
                <a:close/>
                <a:moveTo>
                  <a:pt x="1900" y="2215"/>
                </a:moveTo>
                <a:cubicBezTo>
                  <a:pt x="1898" y="2219"/>
                  <a:pt x="1897" y="2223"/>
                  <a:pt x="1897" y="2227"/>
                </a:cubicBezTo>
                <a:lnTo>
                  <a:pt x="1897" y="2227"/>
                </a:lnTo>
                <a:cubicBezTo>
                  <a:pt x="1897" y="2220"/>
                  <a:pt x="1900" y="2215"/>
                  <a:pt x="1900" y="2215"/>
                </a:cubicBezTo>
                <a:close/>
                <a:moveTo>
                  <a:pt x="693" y="2173"/>
                </a:moveTo>
                <a:cubicBezTo>
                  <a:pt x="698" y="2173"/>
                  <a:pt x="703" y="2176"/>
                  <a:pt x="707" y="2181"/>
                </a:cubicBezTo>
                <a:cubicBezTo>
                  <a:pt x="714" y="2201"/>
                  <a:pt x="714" y="2215"/>
                  <a:pt x="701" y="2229"/>
                </a:cubicBezTo>
                <a:cubicBezTo>
                  <a:pt x="694" y="2229"/>
                  <a:pt x="694" y="2229"/>
                  <a:pt x="694" y="2215"/>
                </a:cubicBezTo>
                <a:cubicBezTo>
                  <a:pt x="694" y="2208"/>
                  <a:pt x="694" y="2201"/>
                  <a:pt x="687" y="2201"/>
                </a:cubicBezTo>
                <a:lnTo>
                  <a:pt x="680" y="2194"/>
                </a:lnTo>
                <a:cubicBezTo>
                  <a:pt x="680" y="2181"/>
                  <a:pt x="686" y="2173"/>
                  <a:pt x="693" y="2173"/>
                </a:cubicBezTo>
                <a:close/>
                <a:moveTo>
                  <a:pt x="777" y="2229"/>
                </a:moveTo>
                <a:cubicBezTo>
                  <a:pt x="768" y="2229"/>
                  <a:pt x="764" y="2232"/>
                  <a:pt x="763" y="2232"/>
                </a:cubicBezTo>
                <a:cubicBezTo>
                  <a:pt x="763" y="2232"/>
                  <a:pt x="763" y="2231"/>
                  <a:pt x="763" y="2229"/>
                </a:cubicBezTo>
                <a:close/>
                <a:moveTo>
                  <a:pt x="1823" y="2174"/>
                </a:moveTo>
                <a:cubicBezTo>
                  <a:pt x="1830" y="2174"/>
                  <a:pt x="1830" y="2236"/>
                  <a:pt x="1823" y="2236"/>
                </a:cubicBezTo>
                <a:cubicBezTo>
                  <a:pt x="1823" y="2236"/>
                  <a:pt x="1816" y="2215"/>
                  <a:pt x="1816" y="2201"/>
                </a:cubicBezTo>
                <a:cubicBezTo>
                  <a:pt x="1816" y="2181"/>
                  <a:pt x="1816" y="2174"/>
                  <a:pt x="1823" y="2174"/>
                </a:cubicBezTo>
                <a:close/>
                <a:moveTo>
                  <a:pt x="285" y="2219"/>
                </a:moveTo>
                <a:cubicBezTo>
                  <a:pt x="288" y="2219"/>
                  <a:pt x="292" y="2222"/>
                  <a:pt x="292" y="2229"/>
                </a:cubicBezTo>
                <a:cubicBezTo>
                  <a:pt x="295" y="2235"/>
                  <a:pt x="295" y="2240"/>
                  <a:pt x="293" y="2243"/>
                </a:cubicBezTo>
                <a:lnTo>
                  <a:pt x="293" y="2243"/>
                </a:lnTo>
                <a:cubicBezTo>
                  <a:pt x="292" y="2240"/>
                  <a:pt x="292" y="2238"/>
                  <a:pt x="292" y="2236"/>
                </a:cubicBezTo>
                <a:cubicBezTo>
                  <a:pt x="292" y="2236"/>
                  <a:pt x="285" y="2233"/>
                  <a:pt x="281" y="2233"/>
                </a:cubicBezTo>
                <a:cubicBezTo>
                  <a:pt x="279" y="2233"/>
                  <a:pt x="278" y="2234"/>
                  <a:pt x="278" y="2236"/>
                </a:cubicBezTo>
                <a:cubicBezTo>
                  <a:pt x="278" y="2239"/>
                  <a:pt x="277" y="2240"/>
                  <a:pt x="276" y="2241"/>
                </a:cubicBezTo>
                <a:lnTo>
                  <a:pt x="276" y="2241"/>
                </a:lnTo>
                <a:cubicBezTo>
                  <a:pt x="271" y="2235"/>
                  <a:pt x="272" y="2229"/>
                  <a:pt x="278" y="2229"/>
                </a:cubicBezTo>
                <a:cubicBezTo>
                  <a:pt x="278" y="2222"/>
                  <a:pt x="281" y="2219"/>
                  <a:pt x="285" y="2219"/>
                </a:cubicBezTo>
                <a:close/>
                <a:moveTo>
                  <a:pt x="2176" y="2153"/>
                </a:moveTo>
                <a:cubicBezTo>
                  <a:pt x="2180" y="2153"/>
                  <a:pt x="2184" y="2160"/>
                  <a:pt x="2184" y="2174"/>
                </a:cubicBezTo>
                <a:cubicBezTo>
                  <a:pt x="2177" y="2181"/>
                  <a:pt x="2177" y="2194"/>
                  <a:pt x="2170" y="2201"/>
                </a:cubicBezTo>
                <a:cubicBezTo>
                  <a:pt x="2163" y="2208"/>
                  <a:pt x="2163" y="2215"/>
                  <a:pt x="2163" y="2222"/>
                </a:cubicBezTo>
                <a:cubicBezTo>
                  <a:pt x="2163" y="2236"/>
                  <a:pt x="2157" y="2243"/>
                  <a:pt x="2151" y="2243"/>
                </a:cubicBezTo>
                <a:cubicBezTo>
                  <a:pt x="2148" y="2243"/>
                  <a:pt x="2145" y="2241"/>
                  <a:pt x="2142" y="2236"/>
                </a:cubicBezTo>
                <a:cubicBezTo>
                  <a:pt x="2135" y="2215"/>
                  <a:pt x="2142" y="2201"/>
                  <a:pt x="2163" y="2174"/>
                </a:cubicBezTo>
                <a:cubicBezTo>
                  <a:pt x="2166" y="2160"/>
                  <a:pt x="2172" y="2153"/>
                  <a:pt x="2176" y="2153"/>
                </a:cubicBezTo>
                <a:close/>
                <a:moveTo>
                  <a:pt x="859" y="2175"/>
                </a:moveTo>
                <a:lnTo>
                  <a:pt x="859" y="2175"/>
                </a:lnTo>
                <a:cubicBezTo>
                  <a:pt x="860" y="2177"/>
                  <a:pt x="862" y="2178"/>
                  <a:pt x="866" y="2178"/>
                </a:cubicBezTo>
                <a:cubicBezTo>
                  <a:pt x="868" y="2178"/>
                  <a:pt x="870" y="2178"/>
                  <a:pt x="871" y="2178"/>
                </a:cubicBezTo>
                <a:lnTo>
                  <a:pt x="871" y="2178"/>
                </a:lnTo>
                <a:cubicBezTo>
                  <a:pt x="872" y="2179"/>
                  <a:pt x="873" y="2180"/>
                  <a:pt x="874" y="2181"/>
                </a:cubicBezTo>
                <a:cubicBezTo>
                  <a:pt x="888" y="2201"/>
                  <a:pt x="895" y="2250"/>
                  <a:pt x="888" y="2250"/>
                </a:cubicBezTo>
                <a:cubicBezTo>
                  <a:pt x="888" y="2250"/>
                  <a:pt x="887" y="2250"/>
                  <a:pt x="886" y="2251"/>
                </a:cubicBezTo>
                <a:lnTo>
                  <a:pt x="886" y="2251"/>
                </a:lnTo>
                <a:cubicBezTo>
                  <a:pt x="884" y="2243"/>
                  <a:pt x="880" y="2236"/>
                  <a:pt x="874" y="2229"/>
                </a:cubicBezTo>
                <a:cubicBezTo>
                  <a:pt x="874" y="2208"/>
                  <a:pt x="867" y="2194"/>
                  <a:pt x="860" y="2194"/>
                </a:cubicBezTo>
                <a:cubicBezTo>
                  <a:pt x="853" y="2194"/>
                  <a:pt x="853" y="2182"/>
                  <a:pt x="859" y="2175"/>
                </a:cubicBezTo>
                <a:close/>
                <a:moveTo>
                  <a:pt x="253" y="2238"/>
                </a:moveTo>
                <a:lnTo>
                  <a:pt x="253" y="2238"/>
                </a:lnTo>
                <a:cubicBezTo>
                  <a:pt x="252" y="2238"/>
                  <a:pt x="249" y="2240"/>
                  <a:pt x="243" y="2243"/>
                </a:cubicBezTo>
                <a:cubicBezTo>
                  <a:pt x="241" y="2245"/>
                  <a:pt x="240" y="2246"/>
                  <a:pt x="239" y="2246"/>
                </a:cubicBezTo>
                <a:lnTo>
                  <a:pt x="239" y="2246"/>
                </a:lnTo>
                <a:cubicBezTo>
                  <a:pt x="238" y="2245"/>
                  <a:pt x="237" y="2244"/>
                  <a:pt x="237" y="2244"/>
                </a:cubicBezTo>
                <a:lnTo>
                  <a:pt x="237" y="2244"/>
                </a:lnTo>
                <a:cubicBezTo>
                  <a:pt x="237" y="2246"/>
                  <a:pt x="238" y="2247"/>
                  <a:pt x="238" y="2247"/>
                </a:cubicBezTo>
                <a:cubicBezTo>
                  <a:pt x="239" y="2247"/>
                  <a:pt x="239" y="2247"/>
                  <a:pt x="239" y="2246"/>
                </a:cubicBezTo>
                <a:lnTo>
                  <a:pt x="239" y="2246"/>
                </a:lnTo>
                <a:cubicBezTo>
                  <a:pt x="240" y="2248"/>
                  <a:pt x="242" y="2250"/>
                  <a:pt x="242" y="2253"/>
                </a:cubicBezTo>
                <a:lnTo>
                  <a:pt x="242" y="2253"/>
                </a:lnTo>
                <a:cubicBezTo>
                  <a:pt x="243" y="2252"/>
                  <a:pt x="243" y="2251"/>
                  <a:pt x="243" y="2250"/>
                </a:cubicBezTo>
                <a:cubicBezTo>
                  <a:pt x="251" y="2242"/>
                  <a:pt x="255" y="2238"/>
                  <a:pt x="253" y="2238"/>
                </a:cubicBezTo>
                <a:close/>
                <a:moveTo>
                  <a:pt x="569" y="2205"/>
                </a:moveTo>
                <a:cubicBezTo>
                  <a:pt x="569" y="2205"/>
                  <a:pt x="571" y="2210"/>
                  <a:pt x="576" y="2215"/>
                </a:cubicBezTo>
                <a:cubicBezTo>
                  <a:pt x="583" y="2222"/>
                  <a:pt x="569" y="2243"/>
                  <a:pt x="569" y="2243"/>
                </a:cubicBezTo>
                <a:lnTo>
                  <a:pt x="555" y="2250"/>
                </a:lnTo>
                <a:cubicBezTo>
                  <a:pt x="553" y="2254"/>
                  <a:pt x="552" y="2256"/>
                  <a:pt x="550" y="2256"/>
                </a:cubicBezTo>
                <a:cubicBezTo>
                  <a:pt x="547" y="2256"/>
                  <a:pt x="546" y="2246"/>
                  <a:pt x="541" y="2236"/>
                </a:cubicBezTo>
                <a:cubicBezTo>
                  <a:pt x="536" y="2220"/>
                  <a:pt x="539" y="2213"/>
                  <a:pt x="543" y="2213"/>
                </a:cubicBezTo>
                <a:cubicBezTo>
                  <a:pt x="545" y="2213"/>
                  <a:pt x="546" y="2214"/>
                  <a:pt x="548" y="2215"/>
                </a:cubicBezTo>
                <a:cubicBezTo>
                  <a:pt x="555" y="2215"/>
                  <a:pt x="569" y="2215"/>
                  <a:pt x="569" y="2208"/>
                </a:cubicBezTo>
                <a:cubicBezTo>
                  <a:pt x="569" y="2206"/>
                  <a:pt x="569" y="2205"/>
                  <a:pt x="569" y="2205"/>
                </a:cubicBezTo>
                <a:close/>
                <a:moveTo>
                  <a:pt x="1768" y="2223"/>
                </a:moveTo>
                <a:cubicBezTo>
                  <a:pt x="1769" y="2223"/>
                  <a:pt x="1772" y="2231"/>
                  <a:pt x="1782" y="2236"/>
                </a:cubicBezTo>
                <a:cubicBezTo>
                  <a:pt x="1782" y="2246"/>
                  <a:pt x="1775" y="2256"/>
                  <a:pt x="1771" y="2256"/>
                </a:cubicBezTo>
                <a:cubicBezTo>
                  <a:pt x="1769" y="2256"/>
                  <a:pt x="1768" y="2254"/>
                  <a:pt x="1768" y="2250"/>
                </a:cubicBezTo>
                <a:lnTo>
                  <a:pt x="1768" y="2229"/>
                </a:lnTo>
                <a:cubicBezTo>
                  <a:pt x="1768" y="2225"/>
                  <a:pt x="1768" y="2223"/>
                  <a:pt x="1768" y="2223"/>
                </a:cubicBezTo>
                <a:close/>
                <a:moveTo>
                  <a:pt x="822" y="1949"/>
                </a:moveTo>
                <a:lnTo>
                  <a:pt x="822" y="1949"/>
                </a:lnTo>
                <a:cubicBezTo>
                  <a:pt x="823" y="1953"/>
                  <a:pt x="824" y="1959"/>
                  <a:pt x="825" y="1966"/>
                </a:cubicBezTo>
                <a:cubicBezTo>
                  <a:pt x="825" y="1984"/>
                  <a:pt x="825" y="1996"/>
                  <a:pt x="830" y="2000"/>
                </a:cubicBezTo>
                <a:lnTo>
                  <a:pt x="830" y="2000"/>
                </a:lnTo>
                <a:cubicBezTo>
                  <a:pt x="831" y="1998"/>
                  <a:pt x="831" y="1996"/>
                  <a:pt x="832" y="1994"/>
                </a:cubicBezTo>
                <a:cubicBezTo>
                  <a:pt x="832" y="1987"/>
                  <a:pt x="836" y="1983"/>
                  <a:pt x="839" y="1983"/>
                </a:cubicBezTo>
                <a:cubicBezTo>
                  <a:pt x="843" y="1983"/>
                  <a:pt x="846" y="1987"/>
                  <a:pt x="846" y="1994"/>
                </a:cubicBezTo>
                <a:cubicBezTo>
                  <a:pt x="846" y="2000"/>
                  <a:pt x="853" y="2007"/>
                  <a:pt x="860" y="2007"/>
                </a:cubicBezTo>
                <a:lnTo>
                  <a:pt x="860" y="2007"/>
                </a:lnTo>
                <a:cubicBezTo>
                  <a:pt x="862" y="2003"/>
                  <a:pt x="865" y="2000"/>
                  <a:pt x="867" y="2000"/>
                </a:cubicBezTo>
                <a:cubicBezTo>
                  <a:pt x="867" y="2000"/>
                  <a:pt x="874" y="2000"/>
                  <a:pt x="874" y="2007"/>
                </a:cubicBezTo>
                <a:cubicBezTo>
                  <a:pt x="872" y="2007"/>
                  <a:pt x="869" y="2007"/>
                  <a:pt x="867" y="2008"/>
                </a:cubicBezTo>
                <a:lnTo>
                  <a:pt x="867" y="2008"/>
                </a:lnTo>
                <a:cubicBezTo>
                  <a:pt x="865" y="2007"/>
                  <a:pt x="863" y="2007"/>
                  <a:pt x="860" y="2007"/>
                </a:cubicBezTo>
                <a:cubicBezTo>
                  <a:pt x="860" y="2007"/>
                  <a:pt x="860" y="2007"/>
                  <a:pt x="860" y="2007"/>
                </a:cubicBezTo>
                <a:lnTo>
                  <a:pt x="860" y="2007"/>
                </a:lnTo>
                <a:cubicBezTo>
                  <a:pt x="854" y="2018"/>
                  <a:pt x="848" y="2037"/>
                  <a:pt x="853" y="2042"/>
                </a:cubicBezTo>
                <a:lnTo>
                  <a:pt x="853" y="2035"/>
                </a:lnTo>
                <a:cubicBezTo>
                  <a:pt x="853" y="2028"/>
                  <a:pt x="853" y="2021"/>
                  <a:pt x="860" y="2021"/>
                </a:cubicBezTo>
                <a:cubicBezTo>
                  <a:pt x="860" y="2012"/>
                  <a:pt x="863" y="2009"/>
                  <a:pt x="867" y="2008"/>
                </a:cubicBezTo>
                <a:lnTo>
                  <a:pt x="867" y="2008"/>
                </a:lnTo>
                <a:cubicBezTo>
                  <a:pt x="880" y="2010"/>
                  <a:pt x="879" y="2018"/>
                  <a:pt x="867" y="2042"/>
                </a:cubicBezTo>
                <a:cubicBezTo>
                  <a:pt x="863" y="2052"/>
                  <a:pt x="862" y="2062"/>
                  <a:pt x="861" y="2073"/>
                </a:cubicBezTo>
                <a:lnTo>
                  <a:pt x="861" y="2073"/>
                </a:lnTo>
                <a:cubicBezTo>
                  <a:pt x="860" y="2071"/>
                  <a:pt x="860" y="2070"/>
                  <a:pt x="860" y="2070"/>
                </a:cubicBezTo>
                <a:lnTo>
                  <a:pt x="860" y="2070"/>
                </a:lnTo>
                <a:cubicBezTo>
                  <a:pt x="856" y="2070"/>
                  <a:pt x="857" y="2089"/>
                  <a:pt x="859" y="2107"/>
                </a:cubicBezTo>
                <a:lnTo>
                  <a:pt x="859" y="2107"/>
                </a:lnTo>
                <a:cubicBezTo>
                  <a:pt x="857" y="2104"/>
                  <a:pt x="854" y="2104"/>
                  <a:pt x="846" y="2104"/>
                </a:cubicBezTo>
                <a:cubicBezTo>
                  <a:pt x="842" y="2104"/>
                  <a:pt x="839" y="2104"/>
                  <a:pt x="837" y="2104"/>
                </a:cubicBezTo>
                <a:lnTo>
                  <a:pt x="837" y="2104"/>
                </a:lnTo>
                <a:cubicBezTo>
                  <a:pt x="837" y="2109"/>
                  <a:pt x="837" y="2114"/>
                  <a:pt x="836" y="2119"/>
                </a:cubicBezTo>
                <a:lnTo>
                  <a:pt x="836" y="2119"/>
                </a:lnTo>
                <a:cubicBezTo>
                  <a:pt x="835" y="2118"/>
                  <a:pt x="834" y="2118"/>
                  <a:pt x="832" y="2118"/>
                </a:cubicBezTo>
                <a:cubicBezTo>
                  <a:pt x="832" y="2118"/>
                  <a:pt x="832" y="2118"/>
                  <a:pt x="832" y="2118"/>
                </a:cubicBezTo>
                <a:lnTo>
                  <a:pt x="832" y="2118"/>
                </a:lnTo>
                <a:cubicBezTo>
                  <a:pt x="832" y="2121"/>
                  <a:pt x="832" y="2123"/>
                  <a:pt x="832" y="2125"/>
                </a:cubicBezTo>
                <a:lnTo>
                  <a:pt x="832" y="2132"/>
                </a:lnTo>
                <a:cubicBezTo>
                  <a:pt x="834" y="2129"/>
                  <a:pt x="835" y="2124"/>
                  <a:pt x="836" y="2119"/>
                </a:cubicBezTo>
                <a:lnTo>
                  <a:pt x="836" y="2119"/>
                </a:lnTo>
                <a:cubicBezTo>
                  <a:pt x="847" y="2121"/>
                  <a:pt x="853" y="2133"/>
                  <a:pt x="853" y="2139"/>
                </a:cubicBezTo>
                <a:cubicBezTo>
                  <a:pt x="853" y="2146"/>
                  <a:pt x="860" y="2146"/>
                  <a:pt x="860" y="2146"/>
                </a:cubicBezTo>
                <a:lnTo>
                  <a:pt x="860" y="2118"/>
                </a:lnTo>
                <a:cubicBezTo>
                  <a:pt x="860" y="2117"/>
                  <a:pt x="860" y="2116"/>
                  <a:pt x="860" y="2115"/>
                </a:cubicBezTo>
                <a:lnTo>
                  <a:pt x="860" y="2115"/>
                </a:lnTo>
                <a:cubicBezTo>
                  <a:pt x="860" y="2115"/>
                  <a:pt x="860" y="2115"/>
                  <a:pt x="860" y="2115"/>
                </a:cubicBezTo>
                <a:lnTo>
                  <a:pt x="860" y="2115"/>
                </a:lnTo>
                <a:cubicBezTo>
                  <a:pt x="860" y="2112"/>
                  <a:pt x="860" y="2108"/>
                  <a:pt x="860" y="2104"/>
                </a:cubicBezTo>
                <a:cubicBezTo>
                  <a:pt x="860" y="2094"/>
                  <a:pt x="860" y="2083"/>
                  <a:pt x="861" y="2073"/>
                </a:cubicBezTo>
                <a:lnTo>
                  <a:pt x="861" y="2073"/>
                </a:lnTo>
                <a:cubicBezTo>
                  <a:pt x="863" y="2079"/>
                  <a:pt x="867" y="2094"/>
                  <a:pt x="867" y="2104"/>
                </a:cubicBezTo>
                <a:cubicBezTo>
                  <a:pt x="867" y="2123"/>
                  <a:pt x="870" y="2129"/>
                  <a:pt x="876" y="2129"/>
                </a:cubicBezTo>
                <a:cubicBezTo>
                  <a:pt x="879" y="2129"/>
                  <a:pt x="883" y="2127"/>
                  <a:pt x="888" y="2125"/>
                </a:cubicBezTo>
                <a:cubicBezTo>
                  <a:pt x="889" y="2123"/>
                  <a:pt x="889" y="2122"/>
                  <a:pt x="890" y="2121"/>
                </a:cubicBezTo>
                <a:lnTo>
                  <a:pt x="890" y="2121"/>
                </a:lnTo>
                <a:cubicBezTo>
                  <a:pt x="890" y="2122"/>
                  <a:pt x="890" y="2122"/>
                  <a:pt x="891" y="2123"/>
                </a:cubicBezTo>
                <a:lnTo>
                  <a:pt x="891" y="2123"/>
                </a:lnTo>
                <a:cubicBezTo>
                  <a:pt x="891" y="2123"/>
                  <a:pt x="891" y="2122"/>
                  <a:pt x="891" y="2121"/>
                </a:cubicBezTo>
                <a:lnTo>
                  <a:pt x="891" y="2121"/>
                </a:lnTo>
                <a:cubicBezTo>
                  <a:pt x="892" y="2124"/>
                  <a:pt x="893" y="2128"/>
                  <a:pt x="895" y="2132"/>
                </a:cubicBezTo>
                <a:cubicBezTo>
                  <a:pt x="902" y="2146"/>
                  <a:pt x="902" y="2153"/>
                  <a:pt x="895" y="2153"/>
                </a:cubicBezTo>
                <a:cubicBezTo>
                  <a:pt x="888" y="2153"/>
                  <a:pt x="888" y="2167"/>
                  <a:pt x="895" y="2167"/>
                </a:cubicBezTo>
                <a:cubicBezTo>
                  <a:pt x="902" y="2167"/>
                  <a:pt x="915" y="2167"/>
                  <a:pt x="915" y="2153"/>
                </a:cubicBezTo>
                <a:cubicBezTo>
                  <a:pt x="918" y="2149"/>
                  <a:pt x="919" y="2146"/>
                  <a:pt x="920" y="2146"/>
                </a:cubicBezTo>
                <a:cubicBezTo>
                  <a:pt x="922" y="2146"/>
                  <a:pt x="922" y="2157"/>
                  <a:pt x="922" y="2181"/>
                </a:cubicBezTo>
                <a:cubicBezTo>
                  <a:pt x="922" y="2201"/>
                  <a:pt x="922" y="2212"/>
                  <a:pt x="921" y="2218"/>
                </a:cubicBezTo>
                <a:lnTo>
                  <a:pt x="921" y="2218"/>
                </a:lnTo>
                <a:cubicBezTo>
                  <a:pt x="926" y="2210"/>
                  <a:pt x="933" y="2206"/>
                  <a:pt x="940" y="2206"/>
                </a:cubicBezTo>
                <a:cubicBezTo>
                  <a:pt x="943" y="2206"/>
                  <a:pt x="947" y="2207"/>
                  <a:pt x="950" y="2208"/>
                </a:cubicBezTo>
                <a:cubicBezTo>
                  <a:pt x="957" y="2229"/>
                  <a:pt x="957" y="2243"/>
                  <a:pt x="950" y="2250"/>
                </a:cubicBezTo>
                <a:cubicBezTo>
                  <a:pt x="946" y="2254"/>
                  <a:pt x="943" y="2256"/>
                  <a:pt x="941" y="2256"/>
                </a:cubicBezTo>
                <a:cubicBezTo>
                  <a:pt x="936" y="2256"/>
                  <a:pt x="936" y="2248"/>
                  <a:pt x="936" y="2243"/>
                </a:cubicBezTo>
                <a:cubicBezTo>
                  <a:pt x="936" y="2236"/>
                  <a:pt x="929" y="2236"/>
                  <a:pt x="922" y="2236"/>
                </a:cubicBezTo>
                <a:cubicBezTo>
                  <a:pt x="919" y="2239"/>
                  <a:pt x="918" y="2241"/>
                  <a:pt x="917" y="2241"/>
                </a:cubicBezTo>
                <a:cubicBezTo>
                  <a:pt x="915" y="2241"/>
                  <a:pt x="915" y="2237"/>
                  <a:pt x="915" y="2229"/>
                </a:cubicBezTo>
                <a:cubicBezTo>
                  <a:pt x="916" y="2226"/>
                  <a:pt x="917" y="2224"/>
                  <a:pt x="919" y="2221"/>
                </a:cubicBezTo>
                <a:lnTo>
                  <a:pt x="919" y="2221"/>
                </a:lnTo>
                <a:cubicBezTo>
                  <a:pt x="918" y="2222"/>
                  <a:pt x="917" y="2222"/>
                  <a:pt x="915" y="2222"/>
                </a:cubicBezTo>
                <a:cubicBezTo>
                  <a:pt x="902" y="2222"/>
                  <a:pt x="895" y="2222"/>
                  <a:pt x="902" y="2208"/>
                </a:cubicBezTo>
                <a:cubicBezTo>
                  <a:pt x="902" y="2201"/>
                  <a:pt x="915" y="2188"/>
                  <a:pt x="902" y="2181"/>
                </a:cubicBezTo>
                <a:cubicBezTo>
                  <a:pt x="902" y="2181"/>
                  <a:pt x="895" y="2181"/>
                  <a:pt x="902" y="2188"/>
                </a:cubicBezTo>
                <a:cubicBezTo>
                  <a:pt x="902" y="2201"/>
                  <a:pt x="895" y="2208"/>
                  <a:pt x="895" y="2208"/>
                </a:cubicBezTo>
                <a:cubicBezTo>
                  <a:pt x="888" y="2208"/>
                  <a:pt x="888" y="2208"/>
                  <a:pt x="888" y="2188"/>
                </a:cubicBezTo>
                <a:lnTo>
                  <a:pt x="888" y="2174"/>
                </a:lnTo>
                <a:cubicBezTo>
                  <a:pt x="882" y="2176"/>
                  <a:pt x="876" y="2177"/>
                  <a:pt x="871" y="2178"/>
                </a:cubicBezTo>
                <a:lnTo>
                  <a:pt x="871" y="2178"/>
                </a:lnTo>
                <a:cubicBezTo>
                  <a:pt x="868" y="2174"/>
                  <a:pt x="867" y="2171"/>
                  <a:pt x="865" y="2171"/>
                </a:cubicBezTo>
                <a:cubicBezTo>
                  <a:pt x="863" y="2171"/>
                  <a:pt x="862" y="2172"/>
                  <a:pt x="860" y="2174"/>
                </a:cubicBezTo>
                <a:cubicBezTo>
                  <a:pt x="859" y="2174"/>
                  <a:pt x="859" y="2175"/>
                  <a:pt x="859" y="2175"/>
                </a:cubicBezTo>
                <a:lnTo>
                  <a:pt x="859" y="2175"/>
                </a:lnTo>
                <a:cubicBezTo>
                  <a:pt x="858" y="2173"/>
                  <a:pt x="858" y="2171"/>
                  <a:pt x="860" y="2167"/>
                </a:cubicBezTo>
                <a:cubicBezTo>
                  <a:pt x="860" y="2162"/>
                  <a:pt x="860" y="2161"/>
                  <a:pt x="860" y="2161"/>
                </a:cubicBezTo>
                <a:cubicBezTo>
                  <a:pt x="859" y="2161"/>
                  <a:pt x="858" y="2169"/>
                  <a:pt x="853" y="2174"/>
                </a:cubicBezTo>
                <a:cubicBezTo>
                  <a:pt x="843" y="2188"/>
                  <a:pt x="837" y="2194"/>
                  <a:pt x="835" y="2194"/>
                </a:cubicBezTo>
                <a:cubicBezTo>
                  <a:pt x="832" y="2194"/>
                  <a:pt x="832" y="2188"/>
                  <a:pt x="832" y="2174"/>
                </a:cubicBezTo>
                <a:cubicBezTo>
                  <a:pt x="832" y="2153"/>
                  <a:pt x="825" y="2153"/>
                  <a:pt x="825" y="2153"/>
                </a:cubicBezTo>
                <a:cubicBezTo>
                  <a:pt x="823" y="2157"/>
                  <a:pt x="822" y="2159"/>
                  <a:pt x="821" y="2159"/>
                </a:cubicBezTo>
                <a:cubicBezTo>
                  <a:pt x="818" y="2159"/>
                  <a:pt x="818" y="2149"/>
                  <a:pt x="818" y="2139"/>
                </a:cubicBezTo>
                <a:cubicBezTo>
                  <a:pt x="818" y="2123"/>
                  <a:pt x="822" y="2116"/>
                  <a:pt x="827" y="2116"/>
                </a:cubicBezTo>
                <a:cubicBezTo>
                  <a:pt x="829" y="2116"/>
                  <a:pt x="830" y="2117"/>
                  <a:pt x="832" y="2118"/>
                </a:cubicBezTo>
                <a:lnTo>
                  <a:pt x="832" y="2118"/>
                </a:lnTo>
                <a:cubicBezTo>
                  <a:pt x="832" y="2107"/>
                  <a:pt x="831" y="2096"/>
                  <a:pt x="825" y="2091"/>
                </a:cubicBezTo>
                <a:cubicBezTo>
                  <a:pt x="820" y="2075"/>
                  <a:pt x="823" y="2067"/>
                  <a:pt x="827" y="2067"/>
                </a:cubicBezTo>
                <a:cubicBezTo>
                  <a:pt x="828" y="2067"/>
                  <a:pt x="828" y="2067"/>
                  <a:pt x="829" y="2067"/>
                </a:cubicBezTo>
                <a:lnTo>
                  <a:pt x="829" y="2067"/>
                </a:lnTo>
                <a:cubicBezTo>
                  <a:pt x="829" y="2066"/>
                  <a:pt x="831" y="2064"/>
                  <a:pt x="832" y="2063"/>
                </a:cubicBezTo>
                <a:cubicBezTo>
                  <a:pt x="842" y="2048"/>
                  <a:pt x="838" y="2040"/>
                  <a:pt x="829" y="2039"/>
                </a:cubicBezTo>
                <a:lnTo>
                  <a:pt x="829" y="2039"/>
                </a:lnTo>
                <a:cubicBezTo>
                  <a:pt x="824" y="2048"/>
                  <a:pt x="821" y="2052"/>
                  <a:pt x="818" y="2052"/>
                </a:cubicBezTo>
                <a:cubicBezTo>
                  <a:pt x="817" y="2052"/>
                  <a:pt x="815" y="2050"/>
                  <a:pt x="814" y="2046"/>
                </a:cubicBezTo>
                <a:lnTo>
                  <a:pt x="814" y="2046"/>
                </a:lnTo>
                <a:cubicBezTo>
                  <a:pt x="813" y="2046"/>
                  <a:pt x="813" y="2046"/>
                  <a:pt x="813" y="2046"/>
                </a:cubicBezTo>
                <a:cubicBezTo>
                  <a:pt x="812" y="2046"/>
                  <a:pt x="812" y="2045"/>
                  <a:pt x="812" y="2043"/>
                </a:cubicBezTo>
                <a:lnTo>
                  <a:pt x="812" y="2043"/>
                </a:lnTo>
                <a:cubicBezTo>
                  <a:pt x="812" y="2044"/>
                  <a:pt x="813" y="2045"/>
                  <a:pt x="814" y="2046"/>
                </a:cubicBezTo>
                <a:lnTo>
                  <a:pt x="814" y="2046"/>
                </a:lnTo>
                <a:cubicBezTo>
                  <a:pt x="815" y="2046"/>
                  <a:pt x="816" y="2044"/>
                  <a:pt x="818" y="2042"/>
                </a:cubicBezTo>
                <a:cubicBezTo>
                  <a:pt x="822" y="2040"/>
                  <a:pt x="825" y="2039"/>
                  <a:pt x="828" y="2039"/>
                </a:cubicBezTo>
                <a:cubicBezTo>
                  <a:pt x="829" y="2039"/>
                  <a:pt x="829" y="2039"/>
                  <a:pt x="829" y="2039"/>
                </a:cubicBezTo>
                <a:lnTo>
                  <a:pt x="829" y="2039"/>
                </a:lnTo>
                <a:cubicBezTo>
                  <a:pt x="830" y="2038"/>
                  <a:pt x="831" y="2037"/>
                  <a:pt x="832" y="2035"/>
                </a:cubicBezTo>
                <a:cubicBezTo>
                  <a:pt x="839" y="2021"/>
                  <a:pt x="839" y="2007"/>
                  <a:pt x="832" y="2000"/>
                </a:cubicBezTo>
                <a:cubicBezTo>
                  <a:pt x="831" y="2000"/>
                  <a:pt x="830" y="2000"/>
                  <a:pt x="830" y="2000"/>
                </a:cubicBezTo>
                <a:lnTo>
                  <a:pt x="830" y="2000"/>
                </a:lnTo>
                <a:cubicBezTo>
                  <a:pt x="828" y="2002"/>
                  <a:pt x="827" y="2004"/>
                  <a:pt x="826" y="2004"/>
                </a:cubicBezTo>
                <a:cubicBezTo>
                  <a:pt x="821" y="2004"/>
                  <a:pt x="818" y="1991"/>
                  <a:pt x="818" y="1973"/>
                </a:cubicBezTo>
                <a:cubicBezTo>
                  <a:pt x="820" y="1963"/>
                  <a:pt x="821" y="1955"/>
                  <a:pt x="822" y="1949"/>
                </a:cubicBezTo>
                <a:close/>
                <a:moveTo>
                  <a:pt x="583" y="2215"/>
                </a:moveTo>
                <a:cubicBezTo>
                  <a:pt x="604" y="2222"/>
                  <a:pt x="604" y="2250"/>
                  <a:pt x="590" y="2264"/>
                </a:cubicBezTo>
                <a:cubicBezTo>
                  <a:pt x="583" y="2264"/>
                  <a:pt x="583" y="2264"/>
                  <a:pt x="583" y="2243"/>
                </a:cubicBezTo>
                <a:lnTo>
                  <a:pt x="583" y="2215"/>
                </a:lnTo>
                <a:close/>
                <a:moveTo>
                  <a:pt x="1314" y="2143"/>
                </a:moveTo>
                <a:cubicBezTo>
                  <a:pt x="1317" y="2143"/>
                  <a:pt x="1317" y="2151"/>
                  <a:pt x="1317" y="2167"/>
                </a:cubicBezTo>
                <a:cubicBezTo>
                  <a:pt x="1317" y="2181"/>
                  <a:pt x="1317" y="2188"/>
                  <a:pt x="1318" y="2188"/>
                </a:cubicBezTo>
                <a:cubicBezTo>
                  <a:pt x="1319" y="2188"/>
                  <a:pt x="1321" y="2181"/>
                  <a:pt x="1324" y="2167"/>
                </a:cubicBezTo>
                <a:cubicBezTo>
                  <a:pt x="1332" y="2155"/>
                  <a:pt x="1335" y="2150"/>
                  <a:pt x="1338" y="2150"/>
                </a:cubicBezTo>
                <a:cubicBezTo>
                  <a:pt x="1340" y="2150"/>
                  <a:pt x="1342" y="2154"/>
                  <a:pt x="1345" y="2160"/>
                </a:cubicBezTo>
                <a:lnTo>
                  <a:pt x="1345" y="2174"/>
                </a:lnTo>
                <a:cubicBezTo>
                  <a:pt x="1338" y="2181"/>
                  <a:pt x="1338" y="2201"/>
                  <a:pt x="1345" y="2201"/>
                </a:cubicBezTo>
                <a:cubicBezTo>
                  <a:pt x="1352" y="2201"/>
                  <a:pt x="1359" y="2243"/>
                  <a:pt x="1352" y="2264"/>
                </a:cubicBezTo>
                <a:cubicBezTo>
                  <a:pt x="1352" y="2264"/>
                  <a:pt x="1345" y="2264"/>
                  <a:pt x="1345" y="2250"/>
                </a:cubicBezTo>
                <a:cubicBezTo>
                  <a:pt x="1345" y="2243"/>
                  <a:pt x="1338" y="2229"/>
                  <a:pt x="1324" y="2215"/>
                </a:cubicBezTo>
                <a:cubicBezTo>
                  <a:pt x="1304" y="2194"/>
                  <a:pt x="1297" y="2160"/>
                  <a:pt x="1310" y="2146"/>
                </a:cubicBezTo>
                <a:cubicBezTo>
                  <a:pt x="1312" y="2144"/>
                  <a:pt x="1313" y="2143"/>
                  <a:pt x="1314" y="2143"/>
                </a:cubicBezTo>
                <a:close/>
                <a:moveTo>
                  <a:pt x="1719" y="2215"/>
                </a:moveTo>
                <a:cubicBezTo>
                  <a:pt x="1726" y="2215"/>
                  <a:pt x="1726" y="2243"/>
                  <a:pt x="1719" y="2250"/>
                </a:cubicBezTo>
                <a:cubicBezTo>
                  <a:pt x="1712" y="2264"/>
                  <a:pt x="1699" y="2264"/>
                  <a:pt x="1699" y="2264"/>
                </a:cubicBezTo>
                <a:cubicBezTo>
                  <a:pt x="1705" y="2250"/>
                  <a:pt x="1705" y="2243"/>
                  <a:pt x="1705" y="2236"/>
                </a:cubicBezTo>
                <a:cubicBezTo>
                  <a:pt x="1705" y="2229"/>
                  <a:pt x="1705" y="2215"/>
                  <a:pt x="1719" y="2215"/>
                </a:cubicBezTo>
                <a:close/>
                <a:moveTo>
                  <a:pt x="728" y="2243"/>
                </a:moveTo>
                <a:cubicBezTo>
                  <a:pt x="749" y="2250"/>
                  <a:pt x="749" y="2250"/>
                  <a:pt x="721" y="2264"/>
                </a:cubicBezTo>
                <a:cubicBezTo>
                  <a:pt x="719" y="2266"/>
                  <a:pt x="718" y="2267"/>
                  <a:pt x="717" y="2267"/>
                </a:cubicBezTo>
                <a:cubicBezTo>
                  <a:pt x="714" y="2267"/>
                  <a:pt x="714" y="2260"/>
                  <a:pt x="714" y="2250"/>
                </a:cubicBezTo>
                <a:cubicBezTo>
                  <a:pt x="714" y="2243"/>
                  <a:pt x="721" y="2243"/>
                  <a:pt x="728" y="2243"/>
                </a:cubicBezTo>
                <a:close/>
                <a:moveTo>
                  <a:pt x="1897" y="2227"/>
                </a:moveTo>
                <a:cubicBezTo>
                  <a:pt x="1896" y="2232"/>
                  <a:pt x="1897" y="2237"/>
                  <a:pt x="1900" y="2243"/>
                </a:cubicBezTo>
                <a:cubicBezTo>
                  <a:pt x="1900" y="2259"/>
                  <a:pt x="1900" y="2266"/>
                  <a:pt x="1898" y="2270"/>
                </a:cubicBezTo>
                <a:lnTo>
                  <a:pt x="1898" y="2270"/>
                </a:lnTo>
                <a:cubicBezTo>
                  <a:pt x="1894" y="2267"/>
                  <a:pt x="1893" y="2245"/>
                  <a:pt x="1897" y="2227"/>
                </a:cubicBezTo>
                <a:close/>
                <a:moveTo>
                  <a:pt x="791" y="2243"/>
                </a:moveTo>
                <a:cubicBezTo>
                  <a:pt x="798" y="2243"/>
                  <a:pt x="798" y="2243"/>
                  <a:pt x="798" y="2250"/>
                </a:cubicBezTo>
                <a:cubicBezTo>
                  <a:pt x="798" y="2264"/>
                  <a:pt x="798" y="2271"/>
                  <a:pt x="791" y="2271"/>
                </a:cubicBezTo>
                <a:cubicBezTo>
                  <a:pt x="777" y="2271"/>
                  <a:pt x="777" y="2250"/>
                  <a:pt x="791" y="2243"/>
                </a:cubicBezTo>
                <a:close/>
                <a:moveTo>
                  <a:pt x="1412" y="1955"/>
                </a:moveTo>
                <a:cubicBezTo>
                  <a:pt x="1414" y="1955"/>
                  <a:pt x="1414" y="1960"/>
                  <a:pt x="1414" y="1973"/>
                </a:cubicBezTo>
                <a:cubicBezTo>
                  <a:pt x="1414" y="1987"/>
                  <a:pt x="1414" y="2000"/>
                  <a:pt x="1421" y="2000"/>
                </a:cubicBezTo>
                <a:cubicBezTo>
                  <a:pt x="1421" y="2000"/>
                  <a:pt x="1435" y="2000"/>
                  <a:pt x="1435" y="1987"/>
                </a:cubicBezTo>
                <a:lnTo>
                  <a:pt x="1435" y="1966"/>
                </a:lnTo>
                <a:lnTo>
                  <a:pt x="1435" y="1966"/>
                </a:lnTo>
                <a:cubicBezTo>
                  <a:pt x="1442" y="1973"/>
                  <a:pt x="1435" y="2014"/>
                  <a:pt x="1414" y="2014"/>
                </a:cubicBezTo>
                <a:cubicBezTo>
                  <a:pt x="1407" y="2014"/>
                  <a:pt x="1407" y="2028"/>
                  <a:pt x="1407" y="2028"/>
                </a:cubicBezTo>
                <a:cubicBezTo>
                  <a:pt x="1414" y="2028"/>
                  <a:pt x="1414" y="2049"/>
                  <a:pt x="1421" y="2084"/>
                </a:cubicBezTo>
                <a:cubicBezTo>
                  <a:pt x="1431" y="2122"/>
                  <a:pt x="1437" y="2147"/>
                  <a:pt x="1440" y="2147"/>
                </a:cubicBezTo>
                <a:cubicBezTo>
                  <a:pt x="1441" y="2147"/>
                  <a:pt x="1442" y="2143"/>
                  <a:pt x="1442" y="2132"/>
                </a:cubicBezTo>
                <a:cubicBezTo>
                  <a:pt x="1442" y="2118"/>
                  <a:pt x="1442" y="2111"/>
                  <a:pt x="1449" y="2111"/>
                </a:cubicBezTo>
                <a:cubicBezTo>
                  <a:pt x="1449" y="2111"/>
                  <a:pt x="1456" y="2118"/>
                  <a:pt x="1456" y="2132"/>
                </a:cubicBezTo>
                <a:cubicBezTo>
                  <a:pt x="1456" y="2139"/>
                  <a:pt x="1456" y="2146"/>
                  <a:pt x="1463" y="2146"/>
                </a:cubicBezTo>
                <a:cubicBezTo>
                  <a:pt x="1463" y="2146"/>
                  <a:pt x="1477" y="2139"/>
                  <a:pt x="1477" y="2132"/>
                </a:cubicBezTo>
                <a:cubicBezTo>
                  <a:pt x="1477" y="2125"/>
                  <a:pt x="1477" y="2122"/>
                  <a:pt x="1478" y="2122"/>
                </a:cubicBezTo>
                <a:cubicBezTo>
                  <a:pt x="1479" y="2122"/>
                  <a:pt x="1480" y="2125"/>
                  <a:pt x="1484" y="2132"/>
                </a:cubicBezTo>
                <a:cubicBezTo>
                  <a:pt x="1491" y="2139"/>
                  <a:pt x="1491" y="2146"/>
                  <a:pt x="1491" y="2153"/>
                </a:cubicBezTo>
                <a:cubicBezTo>
                  <a:pt x="1491" y="2163"/>
                  <a:pt x="1491" y="2169"/>
                  <a:pt x="1493" y="2169"/>
                </a:cubicBezTo>
                <a:cubicBezTo>
                  <a:pt x="1494" y="2169"/>
                  <a:pt x="1496" y="2169"/>
                  <a:pt x="1498" y="2167"/>
                </a:cubicBezTo>
                <a:cubicBezTo>
                  <a:pt x="1502" y="2163"/>
                  <a:pt x="1505" y="2161"/>
                  <a:pt x="1508" y="2161"/>
                </a:cubicBezTo>
                <a:cubicBezTo>
                  <a:pt x="1514" y="2161"/>
                  <a:pt x="1519" y="2168"/>
                  <a:pt x="1523" y="2176"/>
                </a:cubicBezTo>
                <a:lnTo>
                  <a:pt x="1523" y="2176"/>
                </a:lnTo>
                <a:lnTo>
                  <a:pt x="1532" y="2167"/>
                </a:lnTo>
                <a:lnTo>
                  <a:pt x="1553" y="2146"/>
                </a:lnTo>
                <a:lnTo>
                  <a:pt x="1532" y="2146"/>
                </a:lnTo>
                <a:cubicBezTo>
                  <a:pt x="1525" y="2146"/>
                  <a:pt x="1518" y="2139"/>
                  <a:pt x="1525" y="2132"/>
                </a:cubicBezTo>
                <a:cubicBezTo>
                  <a:pt x="1532" y="2118"/>
                  <a:pt x="1532" y="2111"/>
                  <a:pt x="1525" y="2104"/>
                </a:cubicBezTo>
                <a:cubicBezTo>
                  <a:pt x="1518" y="2097"/>
                  <a:pt x="1511" y="2042"/>
                  <a:pt x="1518" y="2042"/>
                </a:cubicBezTo>
                <a:lnTo>
                  <a:pt x="1518" y="2042"/>
                </a:lnTo>
                <a:cubicBezTo>
                  <a:pt x="1518" y="2042"/>
                  <a:pt x="1525" y="2049"/>
                  <a:pt x="1546" y="2049"/>
                </a:cubicBezTo>
                <a:cubicBezTo>
                  <a:pt x="1560" y="2063"/>
                  <a:pt x="1574" y="2070"/>
                  <a:pt x="1560" y="2084"/>
                </a:cubicBezTo>
                <a:lnTo>
                  <a:pt x="1560" y="2104"/>
                </a:lnTo>
                <a:cubicBezTo>
                  <a:pt x="1560" y="2102"/>
                  <a:pt x="1561" y="2102"/>
                  <a:pt x="1562" y="2102"/>
                </a:cubicBezTo>
                <a:cubicBezTo>
                  <a:pt x="1565" y="2102"/>
                  <a:pt x="1571" y="2106"/>
                  <a:pt x="1581" y="2111"/>
                </a:cubicBezTo>
                <a:cubicBezTo>
                  <a:pt x="1584" y="2122"/>
                  <a:pt x="1586" y="2127"/>
                  <a:pt x="1587" y="2127"/>
                </a:cubicBezTo>
                <a:cubicBezTo>
                  <a:pt x="1588" y="2127"/>
                  <a:pt x="1588" y="2122"/>
                  <a:pt x="1588" y="2111"/>
                </a:cubicBezTo>
                <a:cubicBezTo>
                  <a:pt x="1588" y="2097"/>
                  <a:pt x="1588" y="2097"/>
                  <a:pt x="1595" y="2097"/>
                </a:cubicBezTo>
                <a:lnTo>
                  <a:pt x="1622" y="2097"/>
                </a:lnTo>
                <a:cubicBezTo>
                  <a:pt x="1623" y="2097"/>
                  <a:pt x="1623" y="2097"/>
                  <a:pt x="1624" y="2097"/>
                </a:cubicBezTo>
                <a:lnTo>
                  <a:pt x="1624" y="2097"/>
                </a:lnTo>
                <a:cubicBezTo>
                  <a:pt x="1624" y="2097"/>
                  <a:pt x="1626" y="2097"/>
                  <a:pt x="1629" y="2097"/>
                </a:cubicBezTo>
                <a:cubicBezTo>
                  <a:pt x="1639" y="2097"/>
                  <a:pt x="1642" y="2097"/>
                  <a:pt x="1643" y="2095"/>
                </a:cubicBezTo>
                <a:lnTo>
                  <a:pt x="1643" y="2095"/>
                </a:lnTo>
                <a:cubicBezTo>
                  <a:pt x="1645" y="2100"/>
                  <a:pt x="1638" y="2110"/>
                  <a:pt x="1622" y="2118"/>
                </a:cubicBezTo>
                <a:cubicBezTo>
                  <a:pt x="1608" y="2146"/>
                  <a:pt x="1608" y="2146"/>
                  <a:pt x="1615" y="2174"/>
                </a:cubicBezTo>
                <a:lnTo>
                  <a:pt x="1615" y="2201"/>
                </a:lnTo>
                <a:cubicBezTo>
                  <a:pt x="1615" y="2201"/>
                  <a:pt x="1608" y="2194"/>
                  <a:pt x="1608" y="2174"/>
                </a:cubicBezTo>
                <a:cubicBezTo>
                  <a:pt x="1608" y="2157"/>
                  <a:pt x="1604" y="2151"/>
                  <a:pt x="1598" y="2151"/>
                </a:cubicBezTo>
                <a:cubicBezTo>
                  <a:pt x="1595" y="2151"/>
                  <a:pt x="1591" y="2154"/>
                  <a:pt x="1588" y="2160"/>
                </a:cubicBezTo>
                <a:cubicBezTo>
                  <a:pt x="1581" y="2167"/>
                  <a:pt x="1574" y="2167"/>
                  <a:pt x="1560" y="2167"/>
                </a:cubicBezTo>
                <a:lnTo>
                  <a:pt x="1560" y="2174"/>
                </a:lnTo>
                <a:cubicBezTo>
                  <a:pt x="1560" y="2177"/>
                  <a:pt x="1562" y="2179"/>
                  <a:pt x="1563" y="2179"/>
                </a:cubicBezTo>
                <a:cubicBezTo>
                  <a:pt x="1565" y="2179"/>
                  <a:pt x="1567" y="2177"/>
                  <a:pt x="1567" y="2174"/>
                </a:cubicBezTo>
                <a:cubicBezTo>
                  <a:pt x="1567" y="2174"/>
                  <a:pt x="1581" y="2174"/>
                  <a:pt x="1581" y="2181"/>
                </a:cubicBezTo>
                <a:lnTo>
                  <a:pt x="1581" y="2188"/>
                </a:lnTo>
                <a:cubicBezTo>
                  <a:pt x="1567" y="2188"/>
                  <a:pt x="1567" y="2188"/>
                  <a:pt x="1560" y="2201"/>
                </a:cubicBezTo>
                <a:cubicBezTo>
                  <a:pt x="1556" y="2205"/>
                  <a:pt x="1555" y="2207"/>
                  <a:pt x="1551" y="2207"/>
                </a:cubicBezTo>
                <a:cubicBezTo>
                  <a:pt x="1548" y="2207"/>
                  <a:pt x="1543" y="2205"/>
                  <a:pt x="1532" y="2201"/>
                </a:cubicBezTo>
                <a:lnTo>
                  <a:pt x="1518" y="2181"/>
                </a:lnTo>
                <a:lnTo>
                  <a:pt x="1477" y="2181"/>
                </a:lnTo>
                <a:cubicBezTo>
                  <a:pt x="1449" y="2181"/>
                  <a:pt x="1449" y="2181"/>
                  <a:pt x="1470" y="2194"/>
                </a:cubicBezTo>
                <a:lnTo>
                  <a:pt x="1484" y="2208"/>
                </a:lnTo>
                <a:cubicBezTo>
                  <a:pt x="1484" y="2208"/>
                  <a:pt x="1491" y="2208"/>
                  <a:pt x="1491" y="2215"/>
                </a:cubicBezTo>
                <a:cubicBezTo>
                  <a:pt x="1491" y="2232"/>
                  <a:pt x="1467" y="2245"/>
                  <a:pt x="1459" y="2245"/>
                </a:cubicBezTo>
                <a:cubicBezTo>
                  <a:pt x="1457" y="2245"/>
                  <a:pt x="1456" y="2244"/>
                  <a:pt x="1456" y="2243"/>
                </a:cubicBezTo>
                <a:cubicBezTo>
                  <a:pt x="1456" y="2236"/>
                  <a:pt x="1449" y="2236"/>
                  <a:pt x="1449" y="2236"/>
                </a:cubicBezTo>
                <a:lnTo>
                  <a:pt x="1449" y="2243"/>
                </a:lnTo>
                <a:lnTo>
                  <a:pt x="1449" y="2250"/>
                </a:lnTo>
                <a:cubicBezTo>
                  <a:pt x="1442" y="2250"/>
                  <a:pt x="1442" y="2250"/>
                  <a:pt x="1442" y="2257"/>
                </a:cubicBezTo>
                <a:cubicBezTo>
                  <a:pt x="1442" y="2271"/>
                  <a:pt x="1442" y="2271"/>
                  <a:pt x="1435" y="2271"/>
                </a:cubicBezTo>
                <a:cubicBezTo>
                  <a:pt x="1421" y="2257"/>
                  <a:pt x="1421" y="2257"/>
                  <a:pt x="1435" y="2257"/>
                </a:cubicBezTo>
                <a:cubicBezTo>
                  <a:pt x="1442" y="2257"/>
                  <a:pt x="1442" y="2250"/>
                  <a:pt x="1442" y="2243"/>
                </a:cubicBezTo>
                <a:cubicBezTo>
                  <a:pt x="1442" y="2240"/>
                  <a:pt x="1440" y="2238"/>
                  <a:pt x="1439" y="2238"/>
                </a:cubicBezTo>
                <a:cubicBezTo>
                  <a:pt x="1437" y="2238"/>
                  <a:pt x="1435" y="2240"/>
                  <a:pt x="1435" y="2243"/>
                </a:cubicBezTo>
                <a:cubicBezTo>
                  <a:pt x="1433" y="2245"/>
                  <a:pt x="1430" y="2245"/>
                  <a:pt x="1429" y="2245"/>
                </a:cubicBezTo>
                <a:cubicBezTo>
                  <a:pt x="1415" y="2245"/>
                  <a:pt x="1417" y="2206"/>
                  <a:pt x="1435" y="2188"/>
                </a:cubicBezTo>
                <a:cubicBezTo>
                  <a:pt x="1449" y="2174"/>
                  <a:pt x="1449" y="2174"/>
                  <a:pt x="1442" y="2153"/>
                </a:cubicBezTo>
                <a:cubicBezTo>
                  <a:pt x="1435" y="2146"/>
                  <a:pt x="1435" y="2139"/>
                  <a:pt x="1421" y="2132"/>
                </a:cubicBezTo>
                <a:cubicBezTo>
                  <a:pt x="1421" y="2118"/>
                  <a:pt x="1421" y="2118"/>
                  <a:pt x="1414" y="2118"/>
                </a:cubicBezTo>
                <a:cubicBezTo>
                  <a:pt x="1414" y="2123"/>
                  <a:pt x="1414" y="2124"/>
                  <a:pt x="1413" y="2124"/>
                </a:cubicBezTo>
                <a:cubicBezTo>
                  <a:pt x="1411" y="2124"/>
                  <a:pt x="1407" y="2118"/>
                  <a:pt x="1407" y="2118"/>
                </a:cubicBezTo>
                <a:cubicBezTo>
                  <a:pt x="1407" y="2118"/>
                  <a:pt x="1407" y="2111"/>
                  <a:pt x="1414" y="2111"/>
                </a:cubicBezTo>
                <a:cubicBezTo>
                  <a:pt x="1421" y="2111"/>
                  <a:pt x="1414" y="2077"/>
                  <a:pt x="1401" y="2070"/>
                </a:cubicBezTo>
                <a:cubicBezTo>
                  <a:pt x="1387" y="2070"/>
                  <a:pt x="1387" y="2063"/>
                  <a:pt x="1401" y="2063"/>
                </a:cubicBezTo>
                <a:cubicBezTo>
                  <a:pt x="1407" y="2063"/>
                  <a:pt x="1407" y="2056"/>
                  <a:pt x="1401" y="2056"/>
                </a:cubicBezTo>
                <a:cubicBezTo>
                  <a:pt x="1401" y="2049"/>
                  <a:pt x="1397" y="2045"/>
                  <a:pt x="1393" y="2045"/>
                </a:cubicBezTo>
                <a:cubicBezTo>
                  <a:pt x="1388" y="2045"/>
                  <a:pt x="1383" y="2049"/>
                  <a:pt x="1380" y="2056"/>
                </a:cubicBezTo>
                <a:cubicBezTo>
                  <a:pt x="1378" y="2058"/>
                  <a:pt x="1377" y="2059"/>
                  <a:pt x="1376" y="2059"/>
                </a:cubicBezTo>
                <a:cubicBezTo>
                  <a:pt x="1373" y="2059"/>
                  <a:pt x="1373" y="2052"/>
                  <a:pt x="1373" y="2042"/>
                </a:cubicBezTo>
                <a:cubicBezTo>
                  <a:pt x="1373" y="2035"/>
                  <a:pt x="1373" y="2028"/>
                  <a:pt x="1380" y="2028"/>
                </a:cubicBezTo>
                <a:cubicBezTo>
                  <a:pt x="1387" y="2028"/>
                  <a:pt x="1401" y="2021"/>
                  <a:pt x="1401" y="1994"/>
                </a:cubicBezTo>
                <a:cubicBezTo>
                  <a:pt x="1405" y="1971"/>
                  <a:pt x="1409" y="1955"/>
                  <a:pt x="1412" y="1955"/>
                </a:cubicBezTo>
                <a:close/>
                <a:moveTo>
                  <a:pt x="888" y="2271"/>
                </a:moveTo>
                <a:cubicBezTo>
                  <a:pt x="888" y="2271"/>
                  <a:pt x="888" y="2271"/>
                  <a:pt x="888" y="2271"/>
                </a:cubicBezTo>
                <a:lnTo>
                  <a:pt x="888" y="2278"/>
                </a:lnTo>
                <a:cubicBezTo>
                  <a:pt x="888" y="2275"/>
                  <a:pt x="888" y="2273"/>
                  <a:pt x="888" y="2271"/>
                </a:cubicBezTo>
                <a:close/>
                <a:moveTo>
                  <a:pt x="1272" y="2197"/>
                </a:moveTo>
                <a:cubicBezTo>
                  <a:pt x="1276" y="2197"/>
                  <a:pt x="1283" y="2218"/>
                  <a:pt x="1283" y="2243"/>
                </a:cubicBezTo>
                <a:cubicBezTo>
                  <a:pt x="1283" y="2260"/>
                  <a:pt x="1283" y="2273"/>
                  <a:pt x="1287" y="2273"/>
                </a:cubicBezTo>
                <a:cubicBezTo>
                  <a:pt x="1287" y="2273"/>
                  <a:pt x="1288" y="2272"/>
                  <a:pt x="1290" y="2271"/>
                </a:cubicBezTo>
                <a:cubicBezTo>
                  <a:pt x="1304" y="2271"/>
                  <a:pt x="1304" y="2271"/>
                  <a:pt x="1290" y="2278"/>
                </a:cubicBezTo>
                <a:cubicBezTo>
                  <a:pt x="1287" y="2281"/>
                  <a:pt x="1285" y="2282"/>
                  <a:pt x="1284" y="2282"/>
                </a:cubicBezTo>
                <a:cubicBezTo>
                  <a:pt x="1282" y="2282"/>
                  <a:pt x="1280" y="2279"/>
                  <a:pt x="1276" y="2271"/>
                </a:cubicBezTo>
                <a:cubicBezTo>
                  <a:pt x="1276" y="2265"/>
                  <a:pt x="1258" y="2246"/>
                  <a:pt x="1251" y="2246"/>
                </a:cubicBezTo>
                <a:cubicBezTo>
                  <a:pt x="1249" y="2246"/>
                  <a:pt x="1248" y="2247"/>
                  <a:pt x="1248" y="2250"/>
                </a:cubicBezTo>
                <a:cubicBezTo>
                  <a:pt x="1248" y="2264"/>
                  <a:pt x="1248" y="2264"/>
                  <a:pt x="1241" y="2264"/>
                </a:cubicBezTo>
                <a:cubicBezTo>
                  <a:pt x="1241" y="2264"/>
                  <a:pt x="1234" y="2250"/>
                  <a:pt x="1234" y="2243"/>
                </a:cubicBezTo>
                <a:cubicBezTo>
                  <a:pt x="1234" y="2236"/>
                  <a:pt x="1241" y="2222"/>
                  <a:pt x="1248" y="2222"/>
                </a:cubicBezTo>
                <a:cubicBezTo>
                  <a:pt x="1262" y="2222"/>
                  <a:pt x="1269" y="2215"/>
                  <a:pt x="1269" y="2208"/>
                </a:cubicBezTo>
                <a:cubicBezTo>
                  <a:pt x="1269" y="2200"/>
                  <a:pt x="1270" y="2197"/>
                  <a:pt x="1272" y="2197"/>
                </a:cubicBezTo>
                <a:close/>
                <a:moveTo>
                  <a:pt x="493" y="2236"/>
                </a:moveTo>
                <a:cubicBezTo>
                  <a:pt x="493" y="2236"/>
                  <a:pt x="506" y="2236"/>
                  <a:pt x="506" y="2243"/>
                </a:cubicBezTo>
                <a:cubicBezTo>
                  <a:pt x="506" y="2250"/>
                  <a:pt x="513" y="2250"/>
                  <a:pt x="520" y="2264"/>
                </a:cubicBezTo>
                <a:lnTo>
                  <a:pt x="541" y="2264"/>
                </a:lnTo>
                <a:lnTo>
                  <a:pt x="520" y="2278"/>
                </a:lnTo>
                <a:cubicBezTo>
                  <a:pt x="513" y="2285"/>
                  <a:pt x="506" y="2285"/>
                  <a:pt x="493" y="2285"/>
                </a:cubicBezTo>
                <a:cubicBezTo>
                  <a:pt x="486" y="2278"/>
                  <a:pt x="486" y="2243"/>
                  <a:pt x="493" y="2236"/>
                </a:cubicBezTo>
                <a:close/>
                <a:moveTo>
                  <a:pt x="1366" y="2132"/>
                </a:moveTo>
                <a:cubicBezTo>
                  <a:pt x="1373" y="2132"/>
                  <a:pt x="1373" y="2167"/>
                  <a:pt x="1373" y="2181"/>
                </a:cubicBezTo>
                <a:cubicBezTo>
                  <a:pt x="1373" y="2188"/>
                  <a:pt x="1380" y="2188"/>
                  <a:pt x="1380" y="2188"/>
                </a:cubicBezTo>
                <a:cubicBezTo>
                  <a:pt x="1387" y="2188"/>
                  <a:pt x="1394" y="2201"/>
                  <a:pt x="1394" y="2215"/>
                </a:cubicBezTo>
                <a:cubicBezTo>
                  <a:pt x="1394" y="2243"/>
                  <a:pt x="1394" y="2250"/>
                  <a:pt x="1387" y="2250"/>
                </a:cubicBezTo>
                <a:cubicBezTo>
                  <a:pt x="1380" y="2250"/>
                  <a:pt x="1373" y="2257"/>
                  <a:pt x="1373" y="2278"/>
                </a:cubicBezTo>
                <a:cubicBezTo>
                  <a:pt x="1368" y="2283"/>
                  <a:pt x="1366" y="2287"/>
                  <a:pt x="1366" y="2287"/>
                </a:cubicBezTo>
                <a:cubicBezTo>
                  <a:pt x="1366" y="2287"/>
                  <a:pt x="1366" y="2287"/>
                  <a:pt x="1366" y="2285"/>
                </a:cubicBezTo>
                <a:cubicBezTo>
                  <a:pt x="1366" y="2278"/>
                  <a:pt x="1373" y="2257"/>
                  <a:pt x="1380" y="2243"/>
                </a:cubicBezTo>
                <a:cubicBezTo>
                  <a:pt x="1387" y="2215"/>
                  <a:pt x="1387" y="2208"/>
                  <a:pt x="1380" y="2208"/>
                </a:cubicBezTo>
                <a:cubicBezTo>
                  <a:pt x="1373" y="2208"/>
                  <a:pt x="1373" y="2208"/>
                  <a:pt x="1373" y="2215"/>
                </a:cubicBezTo>
                <a:cubicBezTo>
                  <a:pt x="1373" y="2216"/>
                  <a:pt x="1373" y="2217"/>
                  <a:pt x="1372" y="2217"/>
                </a:cubicBezTo>
                <a:cubicBezTo>
                  <a:pt x="1371" y="2217"/>
                  <a:pt x="1366" y="2204"/>
                  <a:pt x="1366" y="2181"/>
                </a:cubicBezTo>
                <a:lnTo>
                  <a:pt x="1366" y="2132"/>
                </a:lnTo>
                <a:close/>
                <a:moveTo>
                  <a:pt x="992" y="2229"/>
                </a:moveTo>
                <a:cubicBezTo>
                  <a:pt x="992" y="2229"/>
                  <a:pt x="999" y="2229"/>
                  <a:pt x="999" y="2243"/>
                </a:cubicBezTo>
                <a:cubicBezTo>
                  <a:pt x="999" y="2264"/>
                  <a:pt x="999" y="2271"/>
                  <a:pt x="1005" y="2271"/>
                </a:cubicBezTo>
                <a:cubicBezTo>
                  <a:pt x="1012" y="2271"/>
                  <a:pt x="1012" y="2278"/>
                  <a:pt x="1012" y="2285"/>
                </a:cubicBezTo>
                <a:cubicBezTo>
                  <a:pt x="1017" y="2285"/>
                  <a:pt x="1012" y="2291"/>
                  <a:pt x="1007" y="2291"/>
                </a:cubicBezTo>
                <a:cubicBezTo>
                  <a:pt x="1004" y="2291"/>
                  <a:pt x="1001" y="2289"/>
                  <a:pt x="999" y="2285"/>
                </a:cubicBezTo>
                <a:cubicBezTo>
                  <a:pt x="992" y="2278"/>
                  <a:pt x="985" y="2236"/>
                  <a:pt x="992" y="2229"/>
                </a:cubicBezTo>
                <a:close/>
                <a:moveTo>
                  <a:pt x="590" y="2285"/>
                </a:moveTo>
                <a:cubicBezTo>
                  <a:pt x="604" y="2298"/>
                  <a:pt x="604" y="2305"/>
                  <a:pt x="590" y="2305"/>
                </a:cubicBezTo>
                <a:lnTo>
                  <a:pt x="583" y="2305"/>
                </a:lnTo>
                <a:cubicBezTo>
                  <a:pt x="590" y="2305"/>
                  <a:pt x="590" y="2298"/>
                  <a:pt x="590" y="2285"/>
                </a:cubicBezTo>
                <a:close/>
                <a:moveTo>
                  <a:pt x="1713" y="2280"/>
                </a:moveTo>
                <a:cubicBezTo>
                  <a:pt x="1714" y="2280"/>
                  <a:pt x="1715" y="2283"/>
                  <a:pt x="1719" y="2292"/>
                </a:cubicBezTo>
                <a:lnTo>
                  <a:pt x="1712" y="2305"/>
                </a:lnTo>
                <a:lnTo>
                  <a:pt x="1712" y="2285"/>
                </a:lnTo>
                <a:cubicBezTo>
                  <a:pt x="1712" y="2282"/>
                  <a:pt x="1712" y="2280"/>
                  <a:pt x="1713" y="2280"/>
                </a:cubicBezTo>
                <a:close/>
                <a:moveTo>
                  <a:pt x="1740" y="2271"/>
                </a:moveTo>
                <a:cubicBezTo>
                  <a:pt x="1761" y="2271"/>
                  <a:pt x="1768" y="2305"/>
                  <a:pt x="1754" y="2305"/>
                </a:cubicBezTo>
                <a:cubicBezTo>
                  <a:pt x="1740" y="2305"/>
                  <a:pt x="1726" y="2285"/>
                  <a:pt x="1726" y="2278"/>
                </a:cubicBezTo>
                <a:cubicBezTo>
                  <a:pt x="1726" y="2271"/>
                  <a:pt x="1733" y="2271"/>
                  <a:pt x="1740" y="2271"/>
                </a:cubicBezTo>
                <a:close/>
                <a:moveTo>
                  <a:pt x="1803" y="2250"/>
                </a:moveTo>
                <a:cubicBezTo>
                  <a:pt x="1823" y="2250"/>
                  <a:pt x="1823" y="2250"/>
                  <a:pt x="1803" y="2285"/>
                </a:cubicBezTo>
                <a:cubicBezTo>
                  <a:pt x="1799" y="2301"/>
                  <a:pt x="1796" y="2310"/>
                  <a:pt x="1793" y="2310"/>
                </a:cubicBezTo>
                <a:cubicBezTo>
                  <a:pt x="1791" y="2310"/>
                  <a:pt x="1789" y="2299"/>
                  <a:pt x="1789" y="2278"/>
                </a:cubicBezTo>
                <a:cubicBezTo>
                  <a:pt x="1789" y="2264"/>
                  <a:pt x="1796" y="2250"/>
                  <a:pt x="1803" y="2250"/>
                </a:cubicBezTo>
                <a:close/>
                <a:moveTo>
                  <a:pt x="248" y="2303"/>
                </a:moveTo>
                <a:cubicBezTo>
                  <a:pt x="246" y="2303"/>
                  <a:pt x="245" y="2304"/>
                  <a:pt x="243" y="2305"/>
                </a:cubicBezTo>
                <a:cubicBezTo>
                  <a:pt x="243" y="2309"/>
                  <a:pt x="243" y="2311"/>
                  <a:pt x="245" y="2311"/>
                </a:cubicBezTo>
                <a:cubicBezTo>
                  <a:pt x="246" y="2311"/>
                  <a:pt x="249" y="2309"/>
                  <a:pt x="254" y="2307"/>
                </a:cubicBezTo>
                <a:lnTo>
                  <a:pt x="254" y="2307"/>
                </a:lnTo>
                <a:cubicBezTo>
                  <a:pt x="255" y="2308"/>
                  <a:pt x="256" y="2310"/>
                  <a:pt x="257" y="2312"/>
                </a:cubicBezTo>
                <a:lnTo>
                  <a:pt x="257" y="2312"/>
                </a:lnTo>
                <a:cubicBezTo>
                  <a:pt x="257" y="2310"/>
                  <a:pt x="257" y="2308"/>
                  <a:pt x="257" y="2305"/>
                </a:cubicBezTo>
                <a:cubicBezTo>
                  <a:pt x="256" y="2306"/>
                  <a:pt x="255" y="2306"/>
                  <a:pt x="254" y="2307"/>
                </a:cubicBezTo>
                <a:lnTo>
                  <a:pt x="254" y="2307"/>
                </a:lnTo>
                <a:cubicBezTo>
                  <a:pt x="252" y="2305"/>
                  <a:pt x="250" y="2303"/>
                  <a:pt x="248" y="2303"/>
                </a:cubicBezTo>
                <a:close/>
                <a:moveTo>
                  <a:pt x="28" y="2298"/>
                </a:moveTo>
                <a:cubicBezTo>
                  <a:pt x="21" y="2298"/>
                  <a:pt x="21" y="2298"/>
                  <a:pt x="21" y="2305"/>
                </a:cubicBezTo>
                <a:cubicBezTo>
                  <a:pt x="21" y="2312"/>
                  <a:pt x="28" y="2312"/>
                  <a:pt x="28" y="2312"/>
                </a:cubicBezTo>
                <a:cubicBezTo>
                  <a:pt x="35" y="2312"/>
                  <a:pt x="35" y="2305"/>
                  <a:pt x="35" y="2305"/>
                </a:cubicBezTo>
                <a:cubicBezTo>
                  <a:pt x="35" y="2298"/>
                  <a:pt x="28" y="2298"/>
                  <a:pt x="28" y="2298"/>
                </a:cubicBezTo>
                <a:close/>
                <a:moveTo>
                  <a:pt x="347" y="2285"/>
                </a:moveTo>
                <a:cubicBezTo>
                  <a:pt x="354" y="2285"/>
                  <a:pt x="354" y="2285"/>
                  <a:pt x="347" y="2298"/>
                </a:cubicBezTo>
                <a:cubicBezTo>
                  <a:pt x="340" y="2312"/>
                  <a:pt x="333" y="2312"/>
                  <a:pt x="333" y="2312"/>
                </a:cubicBezTo>
                <a:lnTo>
                  <a:pt x="333" y="2305"/>
                </a:lnTo>
                <a:cubicBezTo>
                  <a:pt x="333" y="2298"/>
                  <a:pt x="340" y="2298"/>
                  <a:pt x="347" y="2285"/>
                </a:cubicBezTo>
                <a:close/>
                <a:moveTo>
                  <a:pt x="766" y="2257"/>
                </a:moveTo>
                <a:lnTo>
                  <a:pt x="766" y="2257"/>
                </a:lnTo>
                <a:cubicBezTo>
                  <a:pt x="770" y="2257"/>
                  <a:pt x="770" y="2264"/>
                  <a:pt x="763" y="2278"/>
                </a:cubicBezTo>
                <a:cubicBezTo>
                  <a:pt x="763" y="2285"/>
                  <a:pt x="756" y="2305"/>
                  <a:pt x="763" y="2305"/>
                </a:cubicBezTo>
                <a:lnTo>
                  <a:pt x="763" y="2312"/>
                </a:lnTo>
                <a:cubicBezTo>
                  <a:pt x="756" y="2312"/>
                  <a:pt x="749" y="2305"/>
                  <a:pt x="749" y="2305"/>
                </a:cubicBezTo>
                <a:cubicBezTo>
                  <a:pt x="745" y="2307"/>
                  <a:pt x="742" y="2307"/>
                  <a:pt x="740" y="2307"/>
                </a:cubicBezTo>
                <a:cubicBezTo>
                  <a:pt x="729" y="2307"/>
                  <a:pt x="732" y="2295"/>
                  <a:pt x="749" y="2278"/>
                </a:cubicBezTo>
                <a:cubicBezTo>
                  <a:pt x="756" y="2264"/>
                  <a:pt x="763" y="2257"/>
                  <a:pt x="766" y="2257"/>
                </a:cubicBezTo>
                <a:close/>
                <a:moveTo>
                  <a:pt x="457" y="2256"/>
                </a:moveTo>
                <a:cubicBezTo>
                  <a:pt x="462" y="2256"/>
                  <a:pt x="469" y="2261"/>
                  <a:pt x="472" y="2271"/>
                </a:cubicBezTo>
                <a:cubicBezTo>
                  <a:pt x="495" y="2300"/>
                  <a:pt x="489" y="2314"/>
                  <a:pt x="479" y="2314"/>
                </a:cubicBezTo>
                <a:cubicBezTo>
                  <a:pt x="476" y="2314"/>
                  <a:pt x="474" y="2313"/>
                  <a:pt x="472" y="2312"/>
                </a:cubicBezTo>
                <a:cubicBezTo>
                  <a:pt x="465" y="2312"/>
                  <a:pt x="451" y="2305"/>
                  <a:pt x="451" y="2298"/>
                </a:cubicBezTo>
                <a:lnTo>
                  <a:pt x="451" y="2285"/>
                </a:lnTo>
                <a:cubicBezTo>
                  <a:pt x="455" y="2289"/>
                  <a:pt x="458" y="2291"/>
                  <a:pt x="460" y="2291"/>
                </a:cubicBezTo>
                <a:cubicBezTo>
                  <a:pt x="464" y="2291"/>
                  <a:pt x="461" y="2282"/>
                  <a:pt x="451" y="2278"/>
                </a:cubicBezTo>
                <a:cubicBezTo>
                  <a:pt x="447" y="2263"/>
                  <a:pt x="452" y="2256"/>
                  <a:pt x="457" y="2256"/>
                </a:cubicBezTo>
                <a:close/>
                <a:moveTo>
                  <a:pt x="1144" y="2056"/>
                </a:moveTo>
                <a:cubicBezTo>
                  <a:pt x="1165" y="2056"/>
                  <a:pt x="1165" y="2063"/>
                  <a:pt x="1165" y="2077"/>
                </a:cubicBezTo>
                <a:lnTo>
                  <a:pt x="1165" y="2097"/>
                </a:lnTo>
                <a:cubicBezTo>
                  <a:pt x="1166" y="2097"/>
                  <a:pt x="1166" y="2097"/>
                  <a:pt x="1167" y="2097"/>
                </a:cubicBezTo>
                <a:cubicBezTo>
                  <a:pt x="1176" y="2097"/>
                  <a:pt x="1198" y="2126"/>
                  <a:pt x="1186" y="2139"/>
                </a:cubicBezTo>
                <a:cubicBezTo>
                  <a:pt x="1186" y="2139"/>
                  <a:pt x="1179" y="2146"/>
                  <a:pt x="1172" y="2146"/>
                </a:cubicBezTo>
                <a:cubicBezTo>
                  <a:pt x="1158" y="2146"/>
                  <a:pt x="1158" y="2146"/>
                  <a:pt x="1158" y="2174"/>
                </a:cubicBezTo>
                <a:cubicBezTo>
                  <a:pt x="1161" y="2184"/>
                  <a:pt x="1163" y="2189"/>
                  <a:pt x="1164" y="2189"/>
                </a:cubicBezTo>
                <a:cubicBezTo>
                  <a:pt x="1165" y="2189"/>
                  <a:pt x="1165" y="2184"/>
                  <a:pt x="1165" y="2174"/>
                </a:cubicBezTo>
                <a:cubicBezTo>
                  <a:pt x="1165" y="2164"/>
                  <a:pt x="1179" y="2154"/>
                  <a:pt x="1192" y="2154"/>
                </a:cubicBezTo>
                <a:cubicBezTo>
                  <a:pt x="1197" y="2154"/>
                  <a:pt x="1202" y="2156"/>
                  <a:pt x="1206" y="2160"/>
                </a:cubicBezTo>
                <a:cubicBezTo>
                  <a:pt x="1220" y="2167"/>
                  <a:pt x="1213" y="2174"/>
                  <a:pt x="1206" y="2174"/>
                </a:cubicBezTo>
                <a:cubicBezTo>
                  <a:pt x="1200" y="2174"/>
                  <a:pt x="1200" y="2174"/>
                  <a:pt x="1200" y="2194"/>
                </a:cubicBezTo>
                <a:lnTo>
                  <a:pt x="1200" y="2215"/>
                </a:lnTo>
                <a:cubicBezTo>
                  <a:pt x="1200" y="2215"/>
                  <a:pt x="1193" y="2208"/>
                  <a:pt x="1193" y="2201"/>
                </a:cubicBezTo>
                <a:cubicBezTo>
                  <a:pt x="1193" y="2194"/>
                  <a:pt x="1193" y="2181"/>
                  <a:pt x="1179" y="2181"/>
                </a:cubicBezTo>
                <a:lnTo>
                  <a:pt x="1172" y="2194"/>
                </a:lnTo>
                <a:cubicBezTo>
                  <a:pt x="1172" y="2201"/>
                  <a:pt x="1172" y="2201"/>
                  <a:pt x="1165" y="2201"/>
                </a:cubicBezTo>
                <a:lnTo>
                  <a:pt x="1165" y="2215"/>
                </a:lnTo>
                <a:cubicBezTo>
                  <a:pt x="1169" y="2227"/>
                  <a:pt x="1170" y="2232"/>
                  <a:pt x="1172" y="2232"/>
                </a:cubicBezTo>
                <a:cubicBezTo>
                  <a:pt x="1174" y="2232"/>
                  <a:pt x="1176" y="2228"/>
                  <a:pt x="1179" y="2222"/>
                </a:cubicBezTo>
                <a:cubicBezTo>
                  <a:pt x="1179" y="2220"/>
                  <a:pt x="1181" y="2218"/>
                  <a:pt x="1183" y="2218"/>
                </a:cubicBezTo>
                <a:cubicBezTo>
                  <a:pt x="1187" y="2218"/>
                  <a:pt x="1193" y="2223"/>
                  <a:pt x="1193" y="2236"/>
                </a:cubicBezTo>
                <a:cubicBezTo>
                  <a:pt x="1193" y="2243"/>
                  <a:pt x="1193" y="2246"/>
                  <a:pt x="1193" y="2246"/>
                </a:cubicBezTo>
                <a:cubicBezTo>
                  <a:pt x="1194" y="2246"/>
                  <a:pt x="1196" y="2243"/>
                  <a:pt x="1200" y="2236"/>
                </a:cubicBezTo>
                <a:cubicBezTo>
                  <a:pt x="1203" y="2226"/>
                  <a:pt x="1205" y="2220"/>
                  <a:pt x="1206" y="2220"/>
                </a:cubicBezTo>
                <a:cubicBezTo>
                  <a:pt x="1208" y="2220"/>
                  <a:pt x="1210" y="2226"/>
                  <a:pt x="1213" y="2236"/>
                </a:cubicBezTo>
                <a:cubicBezTo>
                  <a:pt x="1220" y="2250"/>
                  <a:pt x="1213" y="2278"/>
                  <a:pt x="1186" y="2285"/>
                </a:cubicBezTo>
                <a:cubicBezTo>
                  <a:pt x="1179" y="2295"/>
                  <a:pt x="1174" y="2300"/>
                  <a:pt x="1168" y="2300"/>
                </a:cubicBezTo>
                <a:cubicBezTo>
                  <a:pt x="1161" y="2300"/>
                  <a:pt x="1155" y="2295"/>
                  <a:pt x="1144" y="2285"/>
                </a:cubicBezTo>
                <a:cubicBezTo>
                  <a:pt x="1140" y="2276"/>
                  <a:pt x="1134" y="2273"/>
                  <a:pt x="1125" y="2273"/>
                </a:cubicBezTo>
                <a:cubicBezTo>
                  <a:pt x="1119" y="2273"/>
                  <a:pt x="1111" y="2275"/>
                  <a:pt x="1103" y="2278"/>
                </a:cubicBezTo>
                <a:cubicBezTo>
                  <a:pt x="1091" y="2281"/>
                  <a:pt x="1084" y="2282"/>
                  <a:pt x="1080" y="2282"/>
                </a:cubicBezTo>
                <a:cubicBezTo>
                  <a:pt x="1075" y="2282"/>
                  <a:pt x="1075" y="2279"/>
                  <a:pt x="1075" y="2271"/>
                </a:cubicBezTo>
                <a:cubicBezTo>
                  <a:pt x="1075" y="2259"/>
                  <a:pt x="1075" y="2254"/>
                  <a:pt x="1074" y="2254"/>
                </a:cubicBezTo>
                <a:cubicBezTo>
                  <a:pt x="1073" y="2254"/>
                  <a:pt x="1071" y="2258"/>
                  <a:pt x="1068" y="2264"/>
                </a:cubicBezTo>
                <a:cubicBezTo>
                  <a:pt x="1061" y="2271"/>
                  <a:pt x="1061" y="2278"/>
                  <a:pt x="1061" y="2285"/>
                </a:cubicBezTo>
                <a:cubicBezTo>
                  <a:pt x="1066" y="2306"/>
                  <a:pt x="1063" y="2315"/>
                  <a:pt x="1053" y="2315"/>
                </a:cubicBezTo>
                <a:cubicBezTo>
                  <a:pt x="1049" y="2315"/>
                  <a:pt x="1045" y="2314"/>
                  <a:pt x="1040" y="2312"/>
                </a:cubicBezTo>
                <a:cubicBezTo>
                  <a:pt x="1026" y="2305"/>
                  <a:pt x="1019" y="2285"/>
                  <a:pt x="1033" y="2285"/>
                </a:cubicBezTo>
                <a:cubicBezTo>
                  <a:pt x="1040" y="2285"/>
                  <a:pt x="1040" y="2278"/>
                  <a:pt x="1033" y="2264"/>
                </a:cubicBezTo>
                <a:cubicBezTo>
                  <a:pt x="1026" y="2243"/>
                  <a:pt x="1033" y="2236"/>
                  <a:pt x="1040" y="2236"/>
                </a:cubicBezTo>
                <a:cubicBezTo>
                  <a:pt x="1054" y="2236"/>
                  <a:pt x="1054" y="2243"/>
                  <a:pt x="1054" y="2250"/>
                </a:cubicBezTo>
                <a:cubicBezTo>
                  <a:pt x="1054" y="2257"/>
                  <a:pt x="1054" y="2260"/>
                  <a:pt x="1055" y="2260"/>
                </a:cubicBezTo>
                <a:cubicBezTo>
                  <a:pt x="1056" y="2260"/>
                  <a:pt x="1057" y="2257"/>
                  <a:pt x="1061" y="2250"/>
                </a:cubicBezTo>
                <a:cubicBezTo>
                  <a:pt x="1068" y="2243"/>
                  <a:pt x="1068" y="2236"/>
                  <a:pt x="1068" y="2236"/>
                </a:cubicBezTo>
                <a:cubicBezTo>
                  <a:pt x="1068" y="2228"/>
                  <a:pt x="1073" y="2225"/>
                  <a:pt x="1080" y="2225"/>
                </a:cubicBezTo>
                <a:cubicBezTo>
                  <a:pt x="1091" y="2225"/>
                  <a:pt x="1110" y="2234"/>
                  <a:pt x="1123" y="2243"/>
                </a:cubicBezTo>
                <a:cubicBezTo>
                  <a:pt x="1130" y="2253"/>
                  <a:pt x="1134" y="2259"/>
                  <a:pt x="1135" y="2259"/>
                </a:cubicBezTo>
                <a:cubicBezTo>
                  <a:pt x="1135" y="2259"/>
                  <a:pt x="1134" y="2253"/>
                  <a:pt x="1130" y="2243"/>
                </a:cubicBezTo>
                <a:lnTo>
                  <a:pt x="1130" y="2229"/>
                </a:lnTo>
                <a:cubicBezTo>
                  <a:pt x="1131" y="2230"/>
                  <a:pt x="1131" y="2230"/>
                  <a:pt x="1132" y="2230"/>
                </a:cubicBezTo>
                <a:cubicBezTo>
                  <a:pt x="1138" y="2230"/>
                  <a:pt x="1144" y="2191"/>
                  <a:pt x="1144" y="2146"/>
                </a:cubicBezTo>
                <a:cubicBezTo>
                  <a:pt x="1144" y="2131"/>
                  <a:pt x="1141" y="2120"/>
                  <a:pt x="1139" y="2120"/>
                </a:cubicBezTo>
                <a:cubicBezTo>
                  <a:pt x="1138" y="2120"/>
                  <a:pt x="1137" y="2121"/>
                  <a:pt x="1137" y="2125"/>
                </a:cubicBezTo>
                <a:cubicBezTo>
                  <a:pt x="1137" y="2135"/>
                  <a:pt x="1115" y="2142"/>
                  <a:pt x="1103" y="2142"/>
                </a:cubicBezTo>
                <a:cubicBezTo>
                  <a:pt x="1100" y="2142"/>
                  <a:pt x="1097" y="2141"/>
                  <a:pt x="1096" y="2140"/>
                </a:cubicBezTo>
                <a:lnTo>
                  <a:pt x="1096" y="2140"/>
                </a:lnTo>
                <a:cubicBezTo>
                  <a:pt x="1109" y="2167"/>
                  <a:pt x="1102" y="2181"/>
                  <a:pt x="1089" y="2188"/>
                </a:cubicBezTo>
                <a:cubicBezTo>
                  <a:pt x="1075" y="2188"/>
                  <a:pt x="1068" y="2188"/>
                  <a:pt x="1068" y="2181"/>
                </a:cubicBezTo>
                <a:cubicBezTo>
                  <a:pt x="1068" y="2174"/>
                  <a:pt x="1068" y="2167"/>
                  <a:pt x="1075" y="2167"/>
                </a:cubicBezTo>
                <a:lnTo>
                  <a:pt x="1075" y="2146"/>
                </a:lnTo>
                <a:cubicBezTo>
                  <a:pt x="1075" y="2139"/>
                  <a:pt x="1075" y="2125"/>
                  <a:pt x="1089" y="2111"/>
                </a:cubicBezTo>
                <a:cubicBezTo>
                  <a:pt x="1089" y="2108"/>
                  <a:pt x="1090" y="2106"/>
                  <a:pt x="1091" y="2106"/>
                </a:cubicBezTo>
                <a:lnTo>
                  <a:pt x="1091" y="2106"/>
                </a:lnTo>
                <a:cubicBezTo>
                  <a:pt x="1092" y="2106"/>
                  <a:pt x="1092" y="2108"/>
                  <a:pt x="1089" y="2111"/>
                </a:cubicBezTo>
                <a:cubicBezTo>
                  <a:pt x="1089" y="2118"/>
                  <a:pt x="1089" y="2132"/>
                  <a:pt x="1096" y="2139"/>
                </a:cubicBezTo>
                <a:cubicBezTo>
                  <a:pt x="1096" y="2132"/>
                  <a:pt x="1103" y="2125"/>
                  <a:pt x="1103" y="2104"/>
                </a:cubicBezTo>
                <a:cubicBezTo>
                  <a:pt x="1107" y="2096"/>
                  <a:pt x="1111" y="2093"/>
                  <a:pt x="1116" y="2093"/>
                </a:cubicBezTo>
                <a:cubicBezTo>
                  <a:pt x="1120" y="2093"/>
                  <a:pt x="1125" y="2095"/>
                  <a:pt x="1130" y="2097"/>
                </a:cubicBezTo>
                <a:cubicBezTo>
                  <a:pt x="1133" y="2100"/>
                  <a:pt x="1134" y="2101"/>
                  <a:pt x="1135" y="2101"/>
                </a:cubicBezTo>
                <a:cubicBezTo>
                  <a:pt x="1137" y="2101"/>
                  <a:pt x="1137" y="2095"/>
                  <a:pt x="1137" y="2077"/>
                </a:cubicBezTo>
                <a:cubicBezTo>
                  <a:pt x="1130" y="2056"/>
                  <a:pt x="1130" y="2056"/>
                  <a:pt x="1144" y="2056"/>
                </a:cubicBezTo>
                <a:close/>
                <a:moveTo>
                  <a:pt x="257" y="2312"/>
                </a:moveTo>
                <a:cubicBezTo>
                  <a:pt x="258" y="2315"/>
                  <a:pt x="258" y="2317"/>
                  <a:pt x="260" y="2318"/>
                </a:cubicBezTo>
                <a:lnTo>
                  <a:pt x="260" y="2318"/>
                </a:lnTo>
                <a:cubicBezTo>
                  <a:pt x="259" y="2316"/>
                  <a:pt x="258" y="2314"/>
                  <a:pt x="257" y="2312"/>
                </a:cubicBezTo>
                <a:close/>
                <a:moveTo>
                  <a:pt x="857" y="2298"/>
                </a:moveTo>
                <a:cubicBezTo>
                  <a:pt x="853" y="2299"/>
                  <a:pt x="853" y="2300"/>
                  <a:pt x="853" y="2305"/>
                </a:cubicBezTo>
                <a:cubicBezTo>
                  <a:pt x="853" y="2309"/>
                  <a:pt x="855" y="2313"/>
                  <a:pt x="857" y="2316"/>
                </a:cubicBezTo>
                <a:lnTo>
                  <a:pt x="857" y="2316"/>
                </a:lnTo>
                <a:cubicBezTo>
                  <a:pt x="857" y="2315"/>
                  <a:pt x="858" y="2315"/>
                  <a:pt x="858" y="2315"/>
                </a:cubicBezTo>
                <a:lnTo>
                  <a:pt x="858" y="2315"/>
                </a:lnTo>
                <a:cubicBezTo>
                  <a:pt x="859" y="2316"/>
                  <a:pt x="859" y="2318"/>
                  <a:pt x="860" y="2319"/>
                </a:cubicBezTo>
                <a:lnTo>
                  <a:pt x="860" y="2319"/>
                </a:lnTo>
                <a:cubicBezTo>
                  <a:pt x="860" y="2316"/>
                  <a:pt x="859" y="2315"/>
                  <a:pt x="859" y="2315"/>
                </a:cubicBezTo>
                <a:cubicBezTo>
                  <a:pt x="858" y="2315"/>
                  <a:pt x="858" y="2315"/>
                  <a:pt x="858" y="2315"/>
                </a:cubicBezTo>
                <a:lnTo>
                  <a:pt x="858" y="2315"/>
                </a:lnTo>
                <a:cubicBezTo>
                  <a:pt x="857" y="2310"/>
                  <a:pt x="857" y="2304"/>
                  <a:pt x="857" y="2298"/>
                </a:cubicBezTo>
                <a:close/>
                <a:moveTo>
                  <a:pt x="1414" y="2305"/>
                </a:moveTo>
                <a:cubicBezTo>
                  <a:pt x="1421" y="2312"/>
                  <a:pt x="1421" y="2312"/>
                  <a:pt x="1414" y="2333"/>
                </a:cubicBezTo>
                <a:cubicBezTo>
                  <a:pt x="1414" y="2333"/>
                  <a:pt x="1407" y="2319"/>
                  <a:pt x="1407" y="2312"/>
                </a:cubicBezTo>
                <a:cubicBezTo>
                  <a:pt x="1407" y="2305"/>
                  <a:pt x="1407" y="2305"/>
                  <a:pt x="1414" y="2305"/>
                </a:cubicBezTo>
                <a:close/>
                <a:moveTo>
                  <a:pt x="763" y="2319"/>
                </a:moveTo>
                <a:cubicBezTo>
                  <a:pt x="777" y="2319"/>
                  <a:pt x="777" y="2333"/>
                  <a:pt x="777" y="2333"/>
                </a:cubicBezTo>
                <a:cubicBezTo>
                  <a:pt x="777" y="2336"/>
                  <a:pt x="777" y="2337"/>
                  <a:pt x="776" y="2337"/>
                </a:cubicBezTo>
                <a:cubicBezTo>
                  <a:pt x="775" y="2337"/>
                  <a:pt x="772" y="2332"/>
                  <a:pt x="763" y="2319"/>
                </a:cubicBezTo>
                <a:close/>
                <a:moveTo>
                  <a:pt x="1903" y="2273"/>
                </a:moveTo>
                <a:cubicBezTo>
                  <a:pt x="1902" y="2282"/>
                  <a:pt x="1901" y="2293"/>
                  <a:pt x="1900" y="2305"/>
                </a:cubicBezTo>
                <a:cubicBezTo>
                  <a:pt x="1900" y="2322"/>
                  <a:pt x="1900" y="2328"/>
                  <a:pt x="1901" y="2328"/>
                </a:cubicBezTo>
                <a:cubicBezTo>
                  <a:pt x="1902" y="2328"/>
                  <a:pt x="1904" y="2325"/>
                  <a:pt x="1906" y="2319"/>
                </a:cubicBezTo>
                <a:cubicBezTo>
                  <a:pt x="1909" y="2317"/>
                  <a:pt x="1910" y="2316"/>
                  <a:pt x="1911" y="2316"/>
                </a:cubicBezTo>
                <a:cubicBezTo>
                  <a:pt x="1913" y="2316"/>
                  <a:pt x="1913" y="2319"/>
                  <a:pt x="1913" y="2319"/>
                </a:cubicBezTo>
                <a:lnTo>
                  <a:pt x="1913" y="2340"/>
                </a:lnTo>
                <a:lnTo>
                  <a:pt x="1913" y="2340"/>
                </a:lnTo>
                <a:cubicBezTo>
                  <a:pt x="1926" y="2322"/>
                  <a:pt x="1911" y="2282"/>
                  <a:pt x="1903" y="2273"/>
                </a:cubicBezTo>
                <a:close/>
                <a:moveTo>
                  <a:pt x="268" y="2321"/>
                </a:moveTo>
                <a:cubicBezTo>
                  <a:pt x="273" y="2324"/>
                  <a:pt x="278" y="2333"/>
                  <a:pt x="278" y="2333"/>
                </a:cubicBezTo>
                <a:cubicBezTo>
                  <a:pt x="278" y="2340"/>
                  <a:pt x="278" y="2340"/>
                  <a:pt x="271" y="2340"/>
                </a:cubicBezTo>
                <a:lnTo>
                  <a:pt x="271" y="2340"/>
                </a:lnTo>
                <a:cubicBezTo>
                  <a:pt x="270" y="2333"/>
                  <a:pt x="269" y="2327"/>
                  <a:pt x="268" y="2321"/>
                </a:cubicBezTo>
                <a:close/>
                <a:moveTo>
                  <a:pt x="915" y="2285"/>
                </a:moveTo>
                <a:cubicBezTo>
                  <a:pt x="922" y="2285"/>
                  <a:pt x="922" y="2298"/>
                  <a:pt x="915" y="2319"/>
                </a:cubicBezTo>
                <a:cubicBezTo>
                  <a:pt x="915" y="2340"/>
                  <a:pt x="902" y="2340"/>
                  <a:pt x="902" y="2340"/>
                </a:cubicBezTo>
                <a:cubicBezTo>
                  <a:pt x="895" y="2333"/>
                  <a:pt x="902" y="2285"/>
                  <a:pt x="915" y="2285"/>
                </a:cubicBezTo>
                <a:close/>
                <a:moveTo>
                  <a:pt x="957" y="2319"/>
                </a:moveTo>
                <a:lnTo>
                  <a:pt x="950" y="2340"/>
                </a:lnTo>
                <a:cubicBezTo>
                  <a:pt x="936" y="2333"/>
                  <a:pt x="936" y="2333"/>
                  <a:pt x="950" y="2319"/>
                </a:cubicBezTo>
                <a:close/>
                <a:moveTo>
                  <a:pt x="860" y="2250"/>
                </a:moveTo>
                <a:cubicBezTo>
                  <a:pt x="867" y="2250"/>
                  <a:pt x="867" y="2257"/>
                  <a:pt x="860" y="2271"/>
                </a:cubicBezTo>
                <a:cubicBezTo>
                  <a:pt x="860" y="2275"/>
                  <a:pt x="857" y="2287"/>
                  <a:pt x="857" y="2298"/>
                </a:cubicBezTo>
                <a:lnTo>
                  <a:pt x="857" y="2298"/>
                </a:lnTo>
                <a:cubicBezTo>
                  <a:pt x="858" y="2298"/>
                  <a:pt x="859" y="2298"/>
                  <a:pt x="860" y="2298"/>
                </a:cubicBezTo>
                <a:cubicBezTo>
                  <a:pt x="860" y="2298"/>
                  <a:pt x="867" y="2305"/>
                  <a:pt x="867" y="2312"/>
                </a:cubicBezTo>
                <a:cubicBezTo>
                  <a:pt x="867" y="2319"/>
                  <a:pt x="867" y="2319"/>
                  <a:pt x="860" y="2319"/>
                </a:cubicBezTo>
                <a:cubicBezTo>
                  <a:pt x="860" y="2321"/>
                  <a:pt x="860" y="2322"/>
                  <a:pt x="860" y="2323"/>
                </a:cubicBezTo>
                <a:lnTo>
                  <a:pt x="860" y="2323"/>
                </a:lnTo>
                <a:cubicBezTo>
                  <a:pt x="860" y="2322"/>
                  <a:pt x="860" y="2320"/>
                  <a:pt x="860" y="2319"/>
                </a:cubicBezTo>
                <a:lnTo>
                  <a:pt x="860" y="2319"/>
                </a:lnTo>
                <a:cubicBezTo>
                  <a:pt x="860" y="2319"/>
                  <a:pt x="860" y="2319"/>
                  <a:pt x="860" y="2319"/>
                </a:cubicBezTo>
                <a:cubicBezTo>
                  <a:pt x="860" y="2319"/>
                  <a:pt x="860" y="2319"/>
                  <a:pt x="860" y="2319"/>
                </a:cubicBezTo>
                <a:lnTo>
                  <a:pt x="860" y="2319"/>
                </a:lnTo>
                <a:cubicBezTo>
                  <a:pt x="860" y="2319"/>
                  <a:pt x="860" y="2319"/>
                  <a:pt x="860" y="2319"/>
                </a:cubicBezTo>
                <a:lnTo>
                  <a:pt x="860" y="2319"/>
                </a:lnTo>
                <a:cubicBezTo>
                  <a:pt x="860" y="2319"/>
                  <a:pt x="858" y="2318"/>
                  <a:pt x="857" y="2316"/>
                </a:cubicBezTo>
                <a:lnTo>
                  <a:pt x="857" y="2316"/>
                </a:lnTo>
                <a:cubicBezTo>
                  <a:pt x="856" y="2316"/>
                  <a:pt x="855" y="2318"/>
                  <a:pt x="853" y="2319"/>
                </a:cubicBezTo>
                <a:cubicBezTo>
                  <a:pt x="853" y="2324"/>
                  <a:pt x="850" y="2332"/>
                  <a:pt x="843" y="2332"/>
                </a:cubicBezTo>
                <a:cubicBezTo>
                  <a:pt x="840" y="2332"/>
                  <a:pt x="837" y="2330"/>
                  <a:pt x="832" y="2326"/>
                </a:cubicBezTo>
                <a:cubicBezTo>
                  <a:pt x="818" y="2333"/>
                  <a:pt x="811" y="2333"/>
                  <a:pt x="811" y="2340"/>
                </a:cubicBezTo>
                <a:cubicBezTo>
                  <a:pt x="805" y="2344"/>
                  <a:pt x="801" y="2345"/>
                  <a:pt x="799" y="2345"/>
                </a:cubicBezTo>
                <a:cubicBezTo>
                  <a:pt x="798" y="2345"/>
                  <a:pt x="798" y="2344"/>
                  <a:pt x="798" y="2340"/>
                </a:cubicBezTo>
                <a:cubicBezTo>
                  <a:pt x="798" y="2333"/>
                  <a:pt x="811" y="2312"/>
                  <a:pt x="825" y="2305"/>
                </a:cubicBezTo>
                <a:cubicBezTo>
                  <a:pt x="846" y="2298"/>
                  <a:pt x="853" y="2278"/>
                  <a:pt x="853" y="2271"/>
                </a:cubicBezTo>
                <a:cubicBezTo>
                  <a:pt x="853" y="2264"/>
                  <a:pt x="853" y="2250"/>
                  <a:pt x="860" y="2250"/>
                </a:cubicBezTo>
                <a:close/>
                <a:moveTo>
                  <a:pt x="1477" y="2243"/>
                </a:moveTo>
                <a:cubicBezTo>
                  <a:pt x="1484" y="2243"/>
                  <a:pt x="1484" y="2264"/>
                  <a:pt x="1477" y="2285"/>
                </a:cubicBezTo>
                <a:cubicBezTo>
                  <a:pt x="1470" y="2305"/>
                  <a:pt x="1470" y="2305"/>
                  <a:pt x="1477" y="2312"/>
                </a:cubicBezTo>
                <a:cubicBezTo>
                  <a:pt x="1484" y="2319"/>
                  <a:pt x="1484" y="2319"/>
                  <a:pt x="1477" y="2319"/>
                </a:cubicBezTo>
                <a:cubicBezTo>
                  <a:pt x="1470" y="2319"/>
                  <a:pt x="1470" y="2333"/>
                  <a:pt x="1470" y="2340"/>
                </a:cubicBezTo>
                <a:cubicBezTo>
                  <a:pt x="1470" y="2347"/>
                  <a:pt x="1470" y="2347"/>
                  <a:pt x="1456" y="2347"/>
                </a:cubicBezTo>
                <a:cubicBezTo>
                  <a:pt x="1449" y="2347"/>
                  <a:pt x="1449" y="2340"/>
                  <a:pt x="1449" y="2319"/>
                </a:cubicBezTo>
                <a:cubicBezTo>
                  <a:pt x="1449" y="2312"/>
                  <a:pt x="1442" y="2305"/>
                  <a:pt x="1442" y="2305"/>
                </a:cubicBezTo>
                <a:cubicBezTo>
                  <a:pt x="1442" y="2307"/>
                  <a:pt x="1442" y="2308"/>
                  <a:pt x="1441" y="2308"/>
                </a:cubicBezTo>
                <a:cubicBezTo>
                  <a:pt x="1439" y="2308"/>
                  <a:pt x="1435" y="2303"/>
                  <a:pt x="1435" y="2298"/>
                </a:cubicBezTo>
                <a:cubicBezTo>
                  <a:pt x="1435" y="2285"/>
                  <a:pt x="1438" y="2277"/>
                  <a:pt x="1442" y="2277"/>
                </a:cubicBezTo>
                <a:cubicBezTo>
                  <a:pt x="1444" y="2277"/>
                  <a:pt x="1447" y="2280"/>
                  <a:pt x="1449" y="2285"/>
                </a:cubicBezTo>
                <a:cubicBezTo>
                  <a:pt x="1451" y="2288"/>
                  <a:pt x="1454" y="2290"/>
                  <a:pt x="1457" y="2290"/>
                </a:cubicBezTo>
                <a:cubicBezTo>
                  <a:pt x="1465" y="2290"/>
                  <a:pt x="1475" y="2279"/>
                  <a:pt x="1470" y="2264"/>
                </a:cubicBezTo>
                <a:cubicBezTo>
                  <a:pt x="1470" y="2250"/>
                  <a:pt x="1470" y="2243"/>
                  <a:pt x="1477" y="2243"/>
                </a:cubicBezTo>
                <a:close/>
                <a:moveTo>
                  <a:pt x="786" y="2349"/>
                </a:moveTo>
                <a:cubicBezTo>
                  <a:pt x="789" y="2349"/>
                  <a:pt x="791" y="2350"/>
                  <a:pt x="791" y="2354"/>
                </a:cubicBezTo>
                <a:lnTo>
                  <a:pt x="777" y="2354"/>
                </a:lnTo>
                <a:cubicBezTo>
                  <a:pt x="780" y="2350"/>
                  <a:pt x="784" y="2349"/>
                  <a:pt x="786" y="2349"/>
                </a:cubicBezTo>
                <a:close/>
                <a:moveTo>
                  <a:pt x="1650" y="2340"/>
                </a:moveTo>
                <a:cubicBezTo>
                  <a:pt x="1650" y="2340"/>
                  <a:pt x="1657" y="2340"/>
                  <a:pt x="1657" y="2347"/>
                </a:cubicBezTo>
                <a:lnTo>
                  <a:pt x="1657" y="2354"/>
                </a:lnTo>
                <a:cubicBezTo>
                  <a:pt x="1657" y="2354"/>
                  <a:pt x="1650" y="2354"/>
                  <a:pt x="1650" y="2347"/>
                </a:cubicBezTo>
                <a:lnTo>
                  <a:pt x="1650" y="2340"/>
                </a:lnTo>
                <a:close/>
                <a:moveTo>
                  <a:pt x="1728" y="2315"/>
                </a:moveTo>
                <a:cubicBezTo>
                  <a:pt x="1729" y="2315"/>
                  <a:pt x="1731" y="2317"/>
                  <a:pt x="1733" y="2319"/>
                </a:cubicBezTo>
                <a:cubicBezTo>
                  <a:pt x="1740" y="2340"/>
                  <a:pt x="1740" y="2347"/>
                  <a:pt x="1733" y="2354"/>
                </a:cubicBezTo>
                <a:cubicBezTo>
                  <a:pt x="1733" y="2354"/>
                  <a:pt x="1726" y="2347"/>
                  <a:pt x="1726" y="2333"/>
                </a:cubicBezTo>
                <a:cubicBezTo>
                  <a:pt x="1726" y="2320"/>
                  <a:pt x="1726" y="2315"/>
                  <a:pt x="1728" y="2315"/>
                </a:cubicBezTo>
                <a:close/>
                <a:moveTo>
                  <a:pt x="1857" y="2355"/>
                </a:moveTo>
                <a:cubicBezTo>
                  <a:pt x="1855" y="2356"/>
                  <a:pt x="1854" y="2357"/>
                  <a:pt x="1853" y="2359"/>
                </a:cubicBezTo>
                <a:lnTo>
                  <a:pt x="1853" y="2359"/>
                </a:lnTo>
                <a:cubicBezTo>
                  <a:pt x="1855" y="2358"/>
                  <a:pt x="1856" y="2357"/>
                  <a:pt x="1857" y="2355"/>
                </a:cubicBezTo>
                <a:close/>
                <a:moveTo>
                  <a:pt x="1670" y="2275"/>
                </a:moveTo>
                <a:cubicBezTo>
                  <a:pt x="1672" y="2275"/>
                  <a:pt x="1674" y="2276"/>
                  <a:pt x="1678" y="2278"/>
                </a:cubicBezTo>
                <a:cubicBezTo>
                  <a:pt x="1685" y="2285"/>
                  <a:pt x="1692" y="2305"/>
                  <a:pt x="1685" y="2312"/>
                </a:cubicBezTo>
                <a:cubicBezTo>
                  <a:pt x="1692" y="2312"/>
                  <a:pt x="1692" y="2319"/>
                  <a:pt x="1699" y="2333"/>
                </a:cubicBezTo>
                <a:lnTo>
                  <a:pt x="1699" y="2354"/>
                </a:lnTo>
                <a:cubicBezTo>
                  <a:pt x="1697" y="2358"/>
                  <a:pt x="1695" y="2360"/>
                  <a:pt x="1693" y="2360"/>
                </a:cubicBezTo>
                <a:cubicBezTo>
                  <a:pt x="1688" y="2360"/>
                  <a:pt x="1685" y="2350"/>
                  <a:pt x="1685" y="2340"/>
                </a:cubicBezTo>
                <a:cubicBezTo>
                  <a:pt x="1678" y="2319"/>
                  <a:pt x="1678" y="2319"/>
                  <a:pt x="1685" y="2312"/>
                </a:cubicBezTo>
                <a:cubicBezTo>
                  <a:pt x="1685" y="2312"/>
                  <a:pt x="1678" y="2305"/>
                  <a:pt x="1678" y="2298"/>
                </a:cubicBezTo>
                <a:cubicBezTo>
                  <a:pt x="1667" y="2283"/>
                  <a:pt x="1665" y="2275"/>
                  <a:pt x="1670" y="2275"/>
                </a:cubicBezTo>
                <a:close/>
                <a:moveTo>
                  <a:pt x="860" y="2327"/>
                </a:moveTo>
                <a:cubicBezTo>
                  <a:pt x="860" y="2344"/>
                  <a:pt x="859" y="2355"/>
                  <a:pt x="853" y="2361"/>
                </a:cubicBezTo>
                <a:cubicBezTo>
                  <a:pt x="853" y="2354"/>
                  <a:pt x="860" y="2341"/>
                  <a:pt x="860" y="2327"/>
                </a:cubicBezTo>
                <a:close/>
                <a:moveTo>
                  <a:pt x="208" y="2333"/>
                </a:moveTo>
                <a:cubicBezTo>
                  <a:pt x="222" y="2354"/>
                  <a:pt x="222" y="2354"/>
                  <a:pt x="229" y="2354"/>
                </a:cubicBezTo>
                <a:cubicBezTo>
                  <a:pt x="229" y="2352"/>
                  <a:pt x="230" y="2351"/>
                  <a:pt x="231" y="2351"/>
                </a:cubicBezTo>
                <a:lnTo>
                  <a:pt x="231" y="2351"/>
                </a:lnTo>
                <a:cubicBezTo>
                  <a:pt x="232" y="2351"/>
                  <a:pt x="234" y="2354"/>
                  <a:pt x="229" y="2354"/>
                </a:cubicBezTo>
                <a:cubicBezTo>
                  <a:pt x="229" y="2368"/>
                  <a:pt x="222" y="2368"/>
                  <a:pt x="208" y="2368"/>
                </a:cubicBezTo>
                <a:lnTo>
                  <a:pt x="208" y="2333"/>
                </a:lnTo>
                <a:close/>
                <a:moveTo>
                  <a:pt x="594" y="2351"/>
                </a:moveTo>
                <a:cubicBezTo>
                  <a:pt x="597" y="2351"/>
                  <a:pt x="600" y="2352"/>
                  <a:pt x="604" y="2354"/>
                </a:cubicBezTo>
                <a:cubicBezTo>
                  <a:pt x="604" y="2368"/>
                  <a:pt x="604" y="2375"/>
                  <a:pt x="590" y="2375"/>
                </a:cubicBezTo>
                <a:cubicBezTo>
                  <a:pt x="590" y="2375"/>
                  <a:pt x="583" y="2375"/>
                  <a:pt x="583" y="2368"/>
                </a:cubicBezTo>
                <a:cubicBezTo>
                  <a:pt x="583" y="2358"/>
                  <a:pt x="586" y="2351"/>
                  <a:pt x="594" y="2351"/>
                </a:cubicBezTo>
                <a:close/>
                <a:moveTo>
                  <a:pt x="479" y="2347"/>
                </a:moveTo>
                <a:cubicBezTo>
                  <a:pt x="479" y="2347"/>
                  <a:pt x="486" y="2354"/>
                  <a:pt x="479" y="2368"/>
                </a:cubicBezTo>
                <a:cubicBezTo>
                  <a:pt x="479" y="2375"/>
                  <a:pt x="472" y="2382"/>
                  <a:pt x="472" y="2382"/>
                </a:cubicBezTo>
                <a:lnTo>
                  <a:pt x="472" y="2368"/>
                </a:lnTo>
                <a:cubicBezTo>
                  <a:pt x="472" y="2354"/>
                  <a:pt x="472" y="2347"/>
                  <a:pt x="479" y="2347"/>
                </a:cubicBezTo>
                <a:close/>
                <a:moveTo>
                  <a:pt x="543" y="2372"/>
                </a:moveTo>
                <a:cubicBezTo>
                  <a:pt x="545" y="2372"/>
                  <a:pt x="548" y="2375"/>
                  <a:pt x="548" y="2375"/>
                </a:cubicBezTo>
                <a:cubicBezTo>
                  <a:pt x="548" y="2382"/>
                  <a:pt x="548" y="2382"/>
                  <a:pt x="527" y="2382"/>
                </a:cubicBezTo>
                <a:cubicBezTo>
                  <a:pt x="527" y="2382"/>
                  <a:pt x="527" y="2375"/>
                  <a:pt x="541" y="2375"/>
                </a:cubicBezTo>
                <a:cubicBezTo>
                  <a:pt x="541" y="2372"/>
                  <a:pt x="542" y="2372"/>
                  <a:pt x="543" y="2372"/>
                </a:cubicBezTo>
                <a:close/>
                <a:moveTo>
                  <a:pt x="1297" y="2333"/>
                </a:moveTo>
                <a:cubicBezTo>
                  <a:pt x="1304" y="2333"/>
                  <a:pt x="1304" y="2340"/>
                  <a:pt x="1297" y="2368"/>
                </a:cubicBezTo>
                <a:cubicBezTo>
                  <a:pt x="1289" y="2379"/>
                  <a:pt x="1286" y="2384"/>
                  <a:pt x="1284" y="2384"/>
                </a:cubicBezTo>
                <a:cubicBezTo>
                  <a:pt x="1283" y="2384"/>
                  <a:pt x="1283" y="2381"/>
                  <a:pt x="1283" y="2375"/>
                </a:cubicBezTo>
                <a:cubicBezTo>
                  <a:pt x="1276" y="2354"/>
                  <a:pt x="1283" y="2340"/>
                  <a:pt x="1297" y="2333"/>
                </a:cubicBezTo>
                <a:close/>
                <a:moveTo>
                  <a:pt x="1232" y="2372"/>
                </a:moveTo>
                <a:cubicBezTo>
                  <a:pt x="1234" y="2372"/>
                  <a:pt x="1234" y="2377"/>
                  <a:pt x="1234" y="2382"/>
                </a:cubicBezTo>
                <a:lnTo>
                  <a:pt x="1234" y="2389"/>
                </a:lnTo>
                <a:cubicBezTo>
                  <a:pt x="1234" y="2389"/>
                  <a:pt x="1227" y="2389"/>
                  <a:pt x="1227" y="2382"/>
                </a:cubicBezTo>
                <a:lnTo>
                  <a:pt x="1227" y="2375"/>
                </a:lnTo>
                <a:cubicBezTo>
                  <a:pt x="1229" y="2373"/>
                  <a:pt x="1231" y="2372"/>
                  <a:pt x="1232" y="2372"/>
                </a:cubicBezTo>
                <a:close/>
                <a:moveTo>
                  <a:pt x="1435" y="2368"/>
                </a:moveTo>
                <a:cubicBezTo>
                  <a:pt x="1435" y="2375"/>
                  <a:pt x="1435" y="2382"/>
                  <a:pt x="1421" y="2382"/>
                </a:cubicBezTo>
                <a:cubicBezTo>
                  <a:pt x="1418" y="2394"/>
                  <a:pt x="1417" y="2399"/>
                  <a:pt x="1416" y="2399"/>
                </a:cubicBezTo>
                <a:cubicBezTo>
                  <a:pt x="1416" y="2399"/>
                  <a:pt x="1417" y="2390"/>
                  <a:pt x="1421" y="2375"/>
                </a:cubicBezTo>
                <a:lnTo>
                  <a:pt x="1435" y="2368"/>
                </a:lnTo>
                <a:close/>
                <a:moveTo>
                  <a:pt x="367" y="2345"/>
                </a:moveTo>
                <a:cubicBezTo>
                  <a:pt x="370" y="2345"/>
                  <a:pt x="373" y="2348"/>
                  <a:pt x="375" y="2354"/>
                </a:cubicBezTo>
                <a:cubicBezTo>
                  <a:pt x="382" y="2368"/>
                  <a:pt x="389" y="2375"/>
                  <a:pt x="403" y="2375"/>
                </a:cubicBezTo>
                <a:cubicBezTo>
                  <a:pt x="409" y="2375"/>
                  <a:pt x="409" y="2375"/>
                  <a:pt x="403" y="2382"/>
                </a:cubicBezTo>
                <a:cubicBezTo>
                  <a:pt x="403" y="2384"/>
                  <a:pt x="402" y="2384"/>
                  <a:pt x="401" y="2384"/>
                </a:cubicBezTo>
                <a:cubicBezTo>
                  <a:pt x="398" y="2384"/>
                  <a:pt x="392" y="2380"/>
                  <a:pt x="382" y="2375"/>
                </a:cubicBezTo>
                <a:cubicBezTo>
                  <a:pt x="382" y="2393"/>
                  <a:pt x="378" y="2402"/>
                  <a:pt x="372" y="2402"/>
                </a:cubicBezTo>
                <a:cubicBezTo>
                  <a:pt x="367" y="2402"/>
                  <a:pt x="361" y="2395"/>
                  <a:pt x="354" y="2382"/>
                </a:cubicBezTo>
                <a:cubicBezTo>
                  <a:pt x="349" y="2362"/>
                  <a:pt x="358" y="2345"/>
                  <a:pt x="367" y="2345"/>
                </a:cubicBezTo>
                <a:close/>
                <a:moveTo>
                  <a:pt x="128" y="2386"/>
                </a:moveTo>
                <a:cubicBezTo>
                  <a:pt x="129" y="2386"/>
                  <a:pt x="130" y="2387"/>
                  <a:pt x="132" y="2389"/>
                </a:cubicBezTo>
                <a:cubicBezTo>
                  <a:pt x="139" y="2389"/>
                  <a:pt x="139" y="2402"/>
                  <a:pt x="139" y="2402"/>
                </a:cubicBezTo>
                <a:cubicBezTo>
                  <a:pt x="139" y="2402"/>
                  <a:pt x="139" y="2409"/>
                  <a:pt x="132" y="2409"/>
                </a:cubicBezTo>
                <a:cubicBezTo>
                  <a:pt x="130" y="2411"/>
                  <a:pt x="129" y="2412"/>
                  <a:pt x="128" y="2412"/>
                </a:cubicBezTo>
                <a:cubicBezTo>
                  <a:pt x="125" y="2412"/>
                  <a:pt x="125" y="2407"/>
                  <a:pt x="125" y="2402"/>
                </a:cubicBezTo>
                <a:cubicBezTo>
                  <a:pt x="125" y="2392"/>
                  <a:pt x="125" y="2386"/>
                  <a:pt x="128" y="2386"/>
                </a:cubicBezTo>
                <a:close/>
                <a:moveTo>
                  <a:pt x="409" y="2409"/>
                </a:moveTo>
                <a:cubicBezTo>
                  <a:pt x="409" y="2416"/>
                  <a:pt x="416" y="2416"/>
                  <a:pt x="409" y="2423"/>
                </a:cubicBezTo>
                <a:cubicBezTo>
                  <a:pt x="409" y="2423"/>
                  <a:pt x="403" y="2423"/>
                  <a:pt x="403" y="2416"/>
                </a:cubicBezTo>
                <a:cubicBezTo>
                  <a:pt x="403" y="2409"/>
                  <a:pt x="403" y="2409"/>
                  <a:pt x="409" y="2409"/>
                </a:cubicBezTo>
                <a:close/>
                <a:moveTo>
                  <a:pt x="1181" y="2406"/>
                </a:moveTo>
                <a:cubicBezTo>
                  <a:pt x="1183" y="2406"/>
                  <a:pt x="1186" y="2409"/>
                  <a:pt x="1186" y="2409"/>
                </a:cubicBezTo>
                <a:cubicBezTo>
                  <a:pt x="1193" y="2416"/>
                  <a:pt x="1179" y="2423"/>
                  <a:pt x="1172" y="2423"/>
                </a:cubicBezTo>
                <a:cubicBezTo>
                  <a:pt x="1172" y="2416"/>
                  <a:pt x="1172" y="2409"/>
                  <a:pt x="1179" y="2409"/>
                </a:cubicBezTo>
                <a:cubicBezTo>
                  <a:pt x="1179" y="2407"/>
                  <a:pt x="1180" y="2406"/>
                  <a:pt x="1181" y="2406"/>
                </a:cubicBezTo>
                <a:close/>
                <a:moveTo>
                  <a:pt x="1733" y="2423"/>
                </a:moveTo>
                <a:cubicBezTo>
                  <a:pt x="1733" y="2423"/>
                  <a:pt x="1733" y="2423"/>
                  <a:pt x="1733" y="2423"/>
                </a:cubicBezTo>
                <a:lnTo>
                  <a:pt x="1733" y="2423"/>
                </a:lnTo>
                <a:close/>
                <a:moveTo>
                  <a:pt x="1679" y="2418"/>
                </a:moveTo>
                <a:lnTo>
                  <a:pt x="1679" y="2418"/>
                </a:lnTo>
                <a:cubicBezTo>
                  <a:pt x="1681" y="2420"/>
                  <a:pt x="1683" y="2423"/>
                  <a:pt x="1685" y="2426"/>
                </a:cubicBezTo>
                <a:lnTo>
                  <a:pt x="1685" y="2426"/>
                </a:lnTo>
                <a:lnTo>
                  <a:pt x="1685" y="2423"/>
                </a:lnTo>
                <a:cubicBezTo>
                  <a:pt x="1685" y="2420"/>
                  <a:pt x="1682" y="2419"/>
                  <a:pt x="1679" y="2418"/>
                </a:cubicBezTo>
                <a:close/>
                <a:moveTo>
                  <a:pt x="1172" y="2423"/>
                </a:moveTo>
                <a:lnTo>
                  <a:pt x="1172" y="2423"/>
                </a:lnTo>
                <a:cubicBezTo>
                  <a:pt x="1175" y="2430"/>
                  <a:pt x="1175" y="2434"/>
                  <a:pt x="1174" y="2434"/>
                </a:cubicBezTo>
                <a:cubicBezTo>
                  <a:pt x="1174" y="2434"/>
                  <a:pt x="1172" y="2430"/>
                  <a:pt x="1172" y="2423"/>
                </a:cubicBezTo>
                <a:close/>
                <a:moveTo>
                  <a:pt x="347" y="2382"/>
                </a:moveTo>
                <a:cubicBezTo>
                  <a:pt x="347" y="2382"/>
                  <a:pt x="354" y="2402"/>
                  <a:pt x="347" y="2409"/>
                </a:cubicBezTo>
                <a:cubicBezTo>
                  <a:pt x="347" y="2423"/>
                  <a:pt x="347" y="2437"/>
                  <a:pt x="340" y="2437"/>
                </a:cubicBezTo>
                <a:cubicBezTo>
                  <a:pt x="333" y="2423"/>
                  <a:pt x="340" y="2382"/>
                  <a:pt x="347" y="2382"/>
                </a:cubicBezTo>
                <a:close/>
                <a:moveTo>
                  <a:pt x="548" y="2409"/>
                </a:moveTo>
                <a:cubicBezTo>
                  <a:pt x="548" y="2409"/>
                  <a:pt x="555" y="2416"/>
                  <a:pt x="555" y="2423"/>
                </a:cubicBezTo>
                <a:cubicBezTo>
                  <a:pt x="555" y="2423"/>
                  <a:pt x="555" y="2437"/>
                  <a:pt x="548" y="2437"/>
                </a:cubicBezTo>
                <a:cubicBezTo>
                  <a:pt x="548" y="2437"/>
                  <a:pt x="541" y="2423"/>
                  <a:pt x="541" y="2416"/>
                </a:cubicBezTo>
                <a:cubicBezTo>
                  <a:pt x="541" y="2409"/>
                  <a:pt x="541" y="2409"/>
                  <a:pt x="548" y="2409"/>
                </a:cubicBezTo>
                <a:close/>
                <a:moveTo>
                  <a:pt x="987" y="2399"/>
                </a:moveTo>
                <a:cubicBezTo>
                  <a:pt x="992" y="2399"/>
                  <a:pt x="996" y="2402"/>
                  <a:pt x="999" y="2409"/>
                </a:cubicBezTo>
                <a:cubicBezTo>
                  <a:pt x="1005" y="2416"/>
                  <a:pt x="1005" y="2423"/>
                  <a:pt x="992" y="2437"/>
                </a:cubicBezTo>
                <a:cubicBezTo>
                  <a:pt x="971" y="2423"/>
                  <a:pt x="971" y="2423"/>
                  <a:pt x="971" y="2416"/>
                </a:cubicBezTo>
                <a:cubicBezTo>
                  <a:pt x="971" y="2408"/>
                  <a:pt x="979" y="2399"/>
                  <a:pt x="987" y="2399"/>
                </a:cubicBezTo>
                <a:close/>
                <a:moveTo>
                  <a:pt x="1061" y="2423"/>
                </a:moveTo>
                <a:cubicBezTo>
                  <a:pt x="1061" y="2444"/>
                  <a:pt x="1047" y="2444"/>
                  <a:pt x="1047" y="2444"/>
                </a:cubicBezTo>
                <a:cubicBezTo>
                  <a:pt x="1040" y="2437"/>
                  <a:pt x="1040" y="2437"/>
                  <a:pt x="1047" y="2423"/>
                </a:cubicBezTo>
                <a:close/>
                <a:moveTo>
                  <a:pt x="1558" y="2211"/>
                </a:moveTo>
                <a:lnTo>
                  <a:pt x="1558" y="2211"/>
                </a:lnTo>
                <a:cubicBezTo>
                  <a:pt x="1559" y="2211"/>
                  <a:pt x="1558" y="2218"/>
                  <a:pt x="1553" y="2236"/>
                </a:cubicBezTo>
                <a:cubicBezTo>
                  <a:pt x="1549" y="2249"/>
                  <a:pt x="1547" y="2254"/>
                  <a:pt x="1550" y="2254"/>
                </a:cubicBezTo>
                <a:cubicBezTo>
                  <a:pt x="1552" y="2254"/>
                  <a:pt x="1555" y="2252"/>
                  <a:pt x="1560" y="2250"/>
                </a:cubicBezTo>
                <a:cubicBezTo>
                  <a:pt x="1567" y="2250"/>
                  <a:pt x="1581" y="2250"/>
                  <a:pt x="1567" y="2257"/>
                </a:cubicBezTo>
                <a:cubicBezTo>
                  <a:pt x="1567" y="2271"/>
                  <a:pt x="1560" y="2271"/>
                  <a:pt x="1560" y="2271"/>
                </a:cubicBezTo>
                <a:cubicBezTo>
                  <a:pt x="1553" y="2271"/>
                  <a:pt x="1553" y="2271"/>
                  <a:pt x="1560" y="2278"/>
                </a:cubicBezTo>
                <a:cubicBezTo>
                  <a:pt x="1560" y="2285"/>
                  <a:pt x="1567" y="2292"/>
                  <a:pt x="1567" y="2305"/>
                </a:cubicBezTo>
                <a:cubicBezTo>
                  <a:pt x="1567" y="2307"/>
                  <a:pt x="1570" y="2308"/>
                  <a:pt x="1574" y="2308"/>
                </a:cubicBezTo>
                <a:cubicBezTo>
                  <a:pt x="1586" y="2308"/>
                  <a:pt x="1608" y="2302"/>
                  <a:pt x="1608" y="2292"/>
                </a:cubicBezTo>
                <a:cubicBezTo>
                  <a:pt x="1608" y="2285"/>
                  <a:pt x="1615" y="2285"/>
                  <a:pt x="1615" y="2285"/>
                </a:cubicBezTo>
                <a:cubicBezTo>
                  <a:pt x="1622" y="2292"/>
                  <a:pt x="1622" y="2354"/>
                  <a:pt x="1615" y="2361"/>
                </a:cubicBezTo>
                <a:cubicBezTo>
                  <a:pt x="1615" y="2362"/>
                  <a:pt x="1614" y="2363"/>
                  <a:pt x="1612" y="2363"/>
                </a:cubicBezTo>
                <a:cubicBezTo>
                  <a:pt x="1598" y="2363"/>
                  <a:pt x="1553" y="2310"/>
                  <a:pt x="1553" y="2292"/>
                </a:cubicBezTo>
                <a:cubicBezTo>
                  <a:pt x="1553" y="2290"/>
                  <a:pt x="1553" y="2289"/>
                  <a:pt x="1553" y="2289"/>
                </a:cubicBezTo>
                <a:cubicBezTo>
                  <a:pt x="1553" y="2289"/>
                  <a:pt x="1551" y="2295"/>
                  <a:pt x="1546" y="2305"/>
                </a:cubicBezTo>
                <a:cubicBezTo>
                  <a:pt x="1546" y="2314"/>
                  <a:pt x="1544" y="2317"/>
                  <a:pt x="1542" y="2317"/>
                </a:cubicBezTo>
                <a:cubicBezTo>
                  <a:pt x="1540" y="2317"/>
                  <a:pt x="1539" y="2315"/>
                  <a:pt x="1539" y="2312"/>
                </a:cubicBezTo>
                <a:cubicBezTo>
                  <a:pt x="1539" y="2309"/>
                  <a:pt x="1539" y="2307"/>
                  <a:pt x="1537" y="2307"/>
                </a:cubicBezTo>
                <a:cubicBezTo>
                  <a:pt x="1534" y="2307"/>
                  <a:pt x="1529" y="2309"/>
                  <a:pt x="1518" y="2312"/>
                </a:cubicBezTo>
                <a:cubicBezTo>
                  <a:pt x="1511" y="2319"/>
                  <a:pt x="1511" y="2340"/>
                  <a:pt x="1511" y="2347"/>
                </a:cubicBezTo>
                <a:lnTo>
                  <a:pt x="1511" y="2354"/>
                </a:lnTo>
                <a:cubicBezTo>
                  <a:pt x="1509" y="2349"/>
                  <a:pt x="1505" y="2346"/>
                  <a:pt x="1502" y="2346"/>
                </a:cubicBezTo>
                <a:cubicBezTo>
                  <a:pt x="1496" y="2346"/>
                  <a:pt x="1491" y="2352"/>
                  <a:pt x="1491" y="2361"/>
                </a:cubicBezTo>
                <a:cubicBezTo>
                  <a:pt x="1499" y="2374"/>
                  <a:pt x="1497" y="2379"/>
                  <a:pt x="1492" y="2379"/>
                </a:cubicBezTo>
                <a:cubicBezTo>
                  <a:pt x="1490" y="2379"/>
                  <a:pt x="1486" y="2377"/>
                  <a:pt x="1484" y="2375"/>
                </a:cubicBezTo>
                <a:cubicBezTo>
                  <a:pt x="1484" y="2382"/>
                  <a:pt x="1484" y="2382"/>
                  <a:pt x="1477" y="2389"/>
                </a:cubicBezTo>
                <a:cubicBezTo>
                  <a:pt x="1472" y="2389"/>
                  <a:pt x="1471" y="2385"/>
                  <a:pt x="1466" y="2385"/>
                </a:cubicBezTo>
                <a:cubicBezTo>
                  <a:pt x="1464" y="2385"/>
                  <a:pt x="1461" y="2386"/>
                  <a:pt x="1456" y="2389"/>
                </a:cubicBezTo>
                <a:cubicBezTo>
                  <a:pt x="1449" y="2389"/>
                  <a:pt x="1449" y="2395"/>
                  <a:pt x="1449" y="2409"/>
                </a:cubicBezTo>
                <a:cubicBezTo>
                  <a:pt x="1449" y="2414"/>
                  <a:pt x="1449" y="2419"/>
                  <a:pt x="1452" y="2419"/>
                </a:cubicBezTo>
                <a:cubicBezTo>
                  <a:pt x="1453" y="2419"/>
                  <a:pt x="1454" y="2418"/>
                  <a:pt x="1456" y="2416"/>
                </a:cubicBezTo>
                <a:cubicBezTo>
                  <a:pt x="1456" y="2416"/>
                  <a:pt x="1470" y="2416"/>
                  <a:pt x="1456" y="2423"/>
                </a:cubicBezTo>
                <a:cubicBezTo>
                  <a:pt x="1456" y="2430"/>
                  <a:pt x="1449" y="2430"/>
                  <a:pt x="1449" y="2444"/>
                </a:cubicBezTo>
                <a:cubicBezTo>
                  <a:pt x="1435" y="2444"/>
                  <a:pt x="1442" y="2375"/>
                  <a:pt x="1456" y="2361"/>
                </a:cubicBezTo>
                <a:cubicBezTo>
                  <a:pt x="1505" y="2347"/>
                  <a:pt x="1505" y="2347"/>
                  <a:pt x="1505" y="2319"/>
                </a:cubicBezTo>
                <a:cubicBezTo>
                  <a:pt x="1505" y="2305"/>
                  <a:pt x="1511" y="2292"/>
                  <a:pt x="1511" y="2292"/>
                </a:cubicBezTo>
                <a:cubicBezTo>
                  <a:pt x="1518" y="2292"/>
                  <a:pt x="1525" y="2285"/>
                  <a:pt x="1525" y="2257"/>
                </a:cubicBezTo>
                <a:cubicBezTo>
                  <a:pt x="1532" y="2243"/>
                  <a:pt x="1546" y="2222"/>
                  <a:pt x="1553" y="2215"/>
                </a:cubicBezTo>
                <a:cubicBezTo>
                  <a:pt x="1555" y="2213"/>
                  <a:pt x="1557" y="2211"/>
                  <a:pt x="1558" y="2211"/>
                </a:cubicBezTo>
                <a:close/>
                <a:moveTo>
                  <a:pt x="1515" y="2408"/>
                </a:moveTo>
                <a:cubicBezTo>
                  <a:pt x="1524" y="2408"/>
                  <a:pt x="1539" y="2426"/>
                  <a:pt x="1539" y="2444"/>
                </a:cubicBezTo>
                <a:cubicBezTo>
                  <a:pt x="1539" y="2447"/>
                  <a:pt x="1539" y="2449"/>
                  <a:pt x="1538" y="2449"/>
                </a:cubicBezTo>
                <a:cubicBezTo>
                  <a:pt x="1536" y="2449"/>
                  <a:pt x="1531" y="2445"/>
                  <a:pt x="1518" y="2437"/>
                </a:cubicBezTo>
                <a:cubicBezTo>
                  <a:pt x="1511" y="2423"/>
                  <a:pt x="1505" y="2409"/>
                  <a:pt x="1511" y="2409"/>
                </a:cubicBezTo>
                <a:cubicBezTo>
                  <a:pt x="1512" y="2408"/>
                  <a:pt x="1514" y="2408"/>
                  <a:pt x="1515" y="2408"/>
                </a:cubicBezTo>
                <a:close/>
                <a:moveTo>
                  <a:pt x="801" y="2431"/>
                </a:moveTo>
                <a:cubicBezTo>
                  <a:pt x="805" y="2431"/>
                  <a:pt x="811" y="2437"/>
                  <a:pt x="811" y="2437"/>
                </a:cubicBezTo>
                <a:cubicBezTo>
                  <a:pt x="811" y="2444"/>
                  <a:pt x="798" y="2451"/>
                  <a:pt x="798" y="2451"/>
                </a:cubicBezTo>
                <a:cubicBezTo>
                  <a:pt x="791" y="2444"/>
                  <a:pt x="791" y="2444"/>
                  <a:pt x="798" y="2437"/>
                </a:cubicBezTo>
                <a:cubicBezTo>
                  <a:pt x="798" y="2432"/>
                  <a:pt x="799" y="2431"/>
                  <a:pt x="801" y="2431"/>
                </a:cubicBezTo>
                <a:close/>
                <a:moveTo>
                  <a:pt x="1019" y="2437"/>
                </a:moveTo>
                <a:cubicBezTo>
                  <a:pt x="1019" y="2444"/>
                  <a:pt x="1026" y="2451"/>
                  <a:pt x="1019" y="2458"/>
                </a:cubicBezTo>
                <a:cubicBezTo>
                  <a:pt x="1019" y="2458"/>
                  <a:pt x="1005" y="2451"/>
                  <a:pt x="1005" y="2444"/>
                </a:cubicBezTo>
                <a:cubicBezTo>
                  <a:pt x="1005" y="2437"/>
                  <a:pt x="1005" y="2437"/>
                  <a:pt x="1019" y="2437"/>
                </a:cubicBezTo>
                <a:close/>
                <a:moveTo>
                  <a:pt x="2134" y="2420"/>
                </a:moveTo>
                <a:cubicBezTo>
                  <a:pt x="2132" y="2420"/>
                  <a:pt x="2128" y="2425"/>
                  <a:pt x="2128" y="2430"/>
                </a:cubicBezTo>
                <a:cubicBezTo>
                  <a:pt x="2119" y="2443"/>
                  <a:pt x="2116" y="2448"/>
                  <a:pt x="2115" y="2448"/>
                </a:cubicBezTo>
                <a:cubicBezTo>
                  <a:pt x="2114" y="2448"/>
                  <a:pt x="2114" y="2447"/>
                  <a:pt x="2114" y="2444"/>
                </a:cubicBezTo>
                <a:cubicBezTo>
                  <a:pt x="2114" y="2430"/>
                  <a:pt x="2107" y="2430"/>
                  <a:pt x="2107" y="2430"/>
                </a:cubicBezTo>
                <a:lnTo>
                  <a:pt x="2107" y="2451"/>
                </a:lnTo>
                <a:cubicBezTo>
                  <a:pt x="2107" y="2451"/>
                  <a:pt x="2107" y="2451"/>
                  <a:pt x="2108" y="2451"/>
                </a:cubicBezTo>
                <a:lnTo>
                  <a:pt x="2108" y="2451"/>
                </a:lnTo>
                <a:cubicBezTo>
                  <a:pt x="2120" y="2451"/>
                  <a:pt x="2135" y="2452"/>
                  <a:pt x="2135" y="2458"/>
                </a:cubicBezTo>
                <a:cubicBezTo>
                  <a:pt x="2139" y="2461"/>
                  <a:pt x="2140" y="2463"/>
                  <a:pt x="2141" y="2463"/>
                </a:cubicBezTo>
                <a:cubicBezTo>
                  <a:pt x="2142" y="2463"/>
                  <a:pt x="2142" y="2461"/>
                  <a:pt x="2142" y="2458"/>
                </a:cubicBezTo>
                <a:cubicBezTo>
                  <a:pt x="2142" y="2451"/>
                  <a:pt x="2149" y="2451"/>
                  <a:pt x="2149" y="2451"/>
                </a:cubicBezTo>
                <a:lnTo>
                  <a:pt x="2163" y="2451"/>
                </a:lnTo>
                <a:lnTo>
                  <a:pt x="2149" y="2444"/>
                </a:lnTo>
                <a:cubicBezTo>
                  <a:pt x="2146" y="2444"/>
                  <a:pt x="2144" y="2437"/>
                  <a:pt x="2143" y="2428"/>
                </a:cubicBezTo>
                <a:lnTo>
                  <a:pt x="2143" y="2428"/>
                </a:lnTo>
                <a:cubicBezTo>
                  <a:pt x="2142" y="2428"/>
                  <a:pt x="2141" y="2428"/>
                  <a:pt x="2140" y="2428"/>
                </a:cubicBezTo>
                <a:cubicBezTo>
                  <a:pt x="2137" y="2428"/>
                  <a:pt x="2135" y="2427"/>
                  <a:pt x="2135" y="2423"/>
                </a:cubicBezTo>
                <a:cubicBezTo>
                  <a:pt x="2135" y="2421"/>
                  <a:pt x="2135" y="2420"/>
                  <a:pt x="2134" y="2420"/>
                </a:cubicBezTo>
                <a:close/>
                <a:moveTo>
                  <a:pt x="537" y="2431"/>
                </a:moveTo>
                <a:cubicBezTo>
                  <a:pt x="541" y="2431"/>
                  <a:pt x="541" y="2439"/>
                  <a:pt x="541" y="2444"/>
                </a:cubicBezTo>
                <a:cubicBezTo>
                  <a:pt x="541" y="2451"/>
                  <a:pt x="541" y="2451"/>
                  <a:pt x="527" y="2458"/>
                </a:cubicBezTo>
                <a:cubicBezTo>
                  <a:pt x="525" y="2462"/>
                  <a:pt x="524" y="2464"/>
                  <a:pt x="523" y="2464"/>
                </a:cubicBezTo>
                <a:cubicBezTo>
                  <a:pt x="520" y="2464"/>
                  <a:pt x="520" y="2456"/>
                  <a:pt x="520" y="2451"/>
                </a:cubicBezTo>
                <a:cubicBezTo>
                  <a:pt x="520" y="2444"/>
                  <a:pt x="520" y="2444"/>
                  <a:pt x="527" y="2437"/>
                </a:cubicBezTo>
                <a:cubicBezTo>
                  <a:pt x="532" y="2433"/>
                  <a:pt x="535" y="2431"/>
                  <a:pt x="537" y="2431"/>
                </a:cubicBezTo>
                <a:close/>
                <a:moveTo>
                  <a:pt x="2050" y="2422"/>
                </a:moveTo>
                <a:cubicBezTo>
                  <a:pt x="2061" y="2422"/>
                  <a:pt x="2066" y="2439"/>
                  <a:pt x="2066" y="2451"/>
                </a:cubicBezTo>
                <a:cubicBezTo>
                  <a:pt x="2066" y="2461"/>
                  <a:pt x="2066" y="2467"/>
                  <a:pt x="2065" y="2467"/>
                </a:cubicBezTo>
                <a:cubicBezTo>
                  <a:pt x="2064" y="2467"/>
                  <a:pt x="2062" y="2461"/>
                  <a:pt x="2059" y="2451"/>
                </a:cubicBezTo>
                <a:cubicBezTo>
                  <a:pt x="2045" y="2444"/>
                  <a:pt x="2045" y="2437"/>
                  <a:pt x="2045" y="2423"/>
                </a:cubicBezTo>
                <a:cubicBezTo>
                  <a:pt x="2047" y="2422"/>
                  <a:pt x="2049" y="2422"/>
                  <a:pt x="2050" y="2422"/>
                </a:cubicBezTo>
                <a:close/>
                <a:moveTo>
                  <a:pt x="1304" y="2451"/>
                </a:moveTo>
                <a:cubicBezTo>
                  <a:pt x="1304" y="2451"/>
                  <a:pt x="1310" y="2451"/>
                  <a:pt x="1310" y="2458"/>
                </a:cubicBezTo>
                <a:cubicBezTo>
                  <a:pt x="1310" y="2472"/>
                  <a:pt x="1310" y="2472"/>
                  <a:pt x="1304" y="2472"/>
                </a:cubicBezTo>
                <a:cubicBezTo>
                  <a:pt x="1304" y="2472"/>
                  <a:pt x="1297" y="2472"/>
                  <a:pt x="1297" y="2458"/>
                </a:cubicBezTo>
                <a:cubicBezTo>
                  <a:pt x="1297" y="2451"/>
                  <a:pt x="1297" y="2451"/>
                  <a:pt x="1304" y="2451"/>
                </a:cubicBezTo>
                <a:close/>
                <a:moveTo>
                  <a:pt x="229" y="2451"/>
                </a:moveTo>
                <a:cubicBezTo>
                  <a:pt x="229" y="2458"/>
                  <a:pt x="222" y="2472"/>
                  <a:pt x="222" y="2472"/>
                </a:cubicBezTo>
                <a:cubicBezTo>
                  <a:pt x="218" y="2474"/>
                  <a:pt x="215" y="2475"/>
                  <a:pt x="213" y="2475"/>
                </a:cubicBezTo>
                <a:cubicBezTo>
                  <a:pt x="210" y="2475"/>
                  <a:pt x="213" y="2472"/>
                  <a:pt x="222" y="2472"/>
                </a:cubicBezTo>
                <a:cubicBezTo>
                  <a:pt x="208" y="2458"/>
                  <a:pt x="208" y="2451"/>
                  <a:pt x="222" y="2451"/>
                </a:cubicBezTo>
                <a:close/>
                <a:moveTo>
                  <a:pt x="1256" y="2387"/>
                </a:moveTo>
                <a:cubicBezTo>
                  <a:pt x="1258" y="2387"/>
                  <a:pt x="1260" y="2387"/>
                  <a:pt x="1262" y="2389"/>
                </a:cubicBezTo>
                <a:cubicBezTo>
                  <a:pt x="1262" y="2389"/>
                  <a:pt x="1262" y="2409"/>
                  <a:pt x="1248" y="2416"/>
                </a:cubicBezTo>
                <a:cubicBezTo>
                  <a:pt x="1248" y="2432"/>
                  <a:pt x="1248" y="2440"/>
                  <a:pt x="1245" y="2440"/>
                </a:cubicBezTo>
                <a:cubicBezTo>
                  <a:pt x="1244" y="2440"/>
                  <a:pt x="1243" y="2439"/>
                  <a:pt x="1241" y="2437"/>
                </a:cubicBezTo>
                <a:cubicBezTo>
                  <a:pt x="1240" y="2434"/>
                  <a:pt x="1238" y="2433"/>
                  <a:pt x="1237" y="2433"/>
                </a:cubicBezTo>
                <a:cubicBezTo>
                  <a:pt x="1232" y="2433"/>
                  <a:pt x="1229" y="2452"/>
                  <a:pt x="1234" y="2458"/>
                </a:cubicBezTo>
                <a:cubicBezTo>
                  <a:pt x="1238" y="2470"/>
                  <a:pt x="1235" y="2477"/>
                  <a:pt x="1229" y="2477"/>
                </a:cubicBezTo>
                <a:cubicBezTo>
                  <a:pt x="1225" y="2477"/>
                  <a:pt x="1219" y="2473"/>
                  <a:pt x="1213" y="2465"/>
                </a:cubicBezTo>
                <a:cubicBezTo>
                  <a:pt x="1201" y="2446"/>
                  <a:pt x="1234" y="2387"/>
                  <a:pt x="1256" y="2387"/>
                </a:cubicBezTo>
                <a:close/>
                <a:moveTo>
                  <a:pt x="744" y="2450"/>
                </a:moveTo>
                <a:lnTo>
                  <a:pt x="744" y="2450"/>
                </a:lnTo>
                <a:cubicBezTo>
                  <a:pt x="749" y="2450"/>
                  <a:pt x="748" y="2472"/>
                  <a:pt x="742" y="2479"/>
                </a:cubicBezTo>
                <a:cubicBezTo>
                  <a:pt x="728" y="2479"/>
                  <a:pt x="728" y="2479"/>
                  <a:pt x="728" y="2472"/>
                </a:cubicBezTo>
                <a:cubicBezTo>
                  <a:pt x="728" y="2458"/>
                  <a:pt x="742" y="2451"/>
                  <a:pt x="742" y="2451"/>
                </a:cubicBezTo>
                <a:cubicBezTo>
                  <a:pt x="743" y="2450"/>
                  <a:pt x="744" y="2450"/>
                  <a:pt x="744" y="2450"/>
                </a:cubicBezTo>
                <a:close/>
                <a:moveTo>
                  <a:pt x="548" y="2472"/>
                </a:moveTo>
                <a:cubicBezTo>
                  <a:pt x="548" y="2479"/>
                  <a:pt x="548" y="2486"/>
                  <a:pt x="541" y="2486"/>
                </a:cubicBezTo>
                <a:cubicBezTo>
                  <a:pt x="534" y="2479"/>
                  <a:pt x="534" y="2472"/>
                  <a:pt x="541" y="2472"/>
                </a:cubicBezTo>
                <a:close/>
                <a:moveTo>
                  <a:pt x="1274" y="2481"/>
                </a:moveTo>
                <a:cubicBezTo>
                  <a:pt x="1273" y="2483"/>
                  <a:pt x="1271" y="2486"/>
                  <a:pt x="1276" y="2486"/>
                </a:cubicBezTo>
                <a:cubicBezTo>
                  <a:pt x="1276" y="2483"/>
                  <a:pt x="1275" y="2482"/>
                  <a:pt x="1274" y="2481"/>
                </a:cubicBezTo>
                <a:close/>
                <a:moveTo>
                  <a:pt x="541" y="2486"/>
                </a:moveTo>
                <a:cubicBezTo>
                  <a:pt x="541" y="2489"/>
                  <a:pt x="538" y="2491"/>
                  <a:pt x="536" y="2491"/>
                </a:cubicBezTo>
                <a:cubicBezTo>
                  <a:pt x="534" y="2491"/>
                  <a:pt x="534" y="2489"/>
                  <a:pt x="541" y="2486"/>
                </a:cubicBezTo>
                <a:close/>
                <a:moveTo>
                  <a:pt x="2045" y="2458"/>
                </a:moveTo>
                <a:cubicBezTo>
                  <a:pt x="2045" y="2458"/>
                  <a:pt x="2052" y="2465"/>
                  <a:pt x="2052" y="2479"/>
                </a:cubicBezTo>
                <a:cubicBezTo>
                  <a:pt x="2059" y="2486"/>
                  <a:pt x="2045" y="2493"/>
                  <a:pt x="2045" y="2493"/>
                </a:cubicBezTo>
                <a:cubicBezTo>
                  <a:pt x="2045" y="2493"/>
                  <a:pt x="2038" y="2486"/>
                  <a:pt x="2038" y="2479"/>
                </a:cubicBezTo>
                <a:cubicBezTo>
                  <a:pt x="2038" y="2472"/>
                  <a:pt x="2038" y="2458"/>
                  <a:pt x="2045" y="2458"/>
                </a:cubicBezTo>
                <a:close/>
                <a:moveTo>
                  <a:pt x="1579" y="2435"/>
                </a:moveTo>
                <a:cubicBezTo>
                  <a:pt x="1581" y="2435"/>
                  <a:pt x="1585" y="2438"/>
                  <a:pt x="1588" y="2444"/>
                </a:cubicBezTo>
                <a:cubicBezTo>
                  <a:pt x="1608" y="2451"/>
                  <a:pt x="1608" y="2451"/>
                  <a:pt x="1588" y="2451"/>
                </a:cubicBezTo>
                <a:cubicBezTo>
                  <a:pt x="1581" y="2451"/>
                  <a:pt x="1581" y="2451"/>
                  <a:pt x="1581" y="2479"/>
                </a:cubicBezTo>
                <a:cubicBezTo>
                  <a:pt x="1585" y="2495"/>
                  <a:pt x="1584" y="2502"/>
                  <a:pt x="1583" y="2502"/>
                </a:cubicBezTo>
                <a:cubicBezTo>
                  <a:pt x="1582" y="2502"/>
                  <a:pt x="1581" y="2498"/>
                  <a:pt x="1581" y="2493"/>
                </a:cubicBezTo>
                <a:cubicBezTo>
                  <a:pt x="1565" y="2466"/>
                  <a:pt x="1569" y="2435"/>
                  <a:pt x="1579" y="2435"/>
                </a:cubicBezTo>
                <a:close/>
                <a:moveTo>
                  <a:pt x="1276" y="2479"/>
                </a:moveTo>
                <a:lnTo>
                  <a:pt x="1297" y="2486"/>
                </a:lnTo>
                <a:cubicBezTo>
                  <a:pt x="1297" y="2486"/>
                  <a:pt x="1290" y="2489"/>
                  <a:pt x="1284" y="2489"/>
                </a:cubicBezTo>
                <a:cubicBezTo>
                  <a:pt x="1281" y="2489"/>
                  <a:pt x="1278" y="2488"/>
                  <a:pt x="1276" y="2486"/>
                </a:cubicBezTo>
                <a:cubicBezTo>
                  <a:pt x="1276" y="2493"/>
                  <a:pt x="1276" y="2506"/>
                  <a:pt x="1269" y="2506"/>
                </a:cubicBezTo>
                <a:cubicBezTo>
                  <a:pt x="1267" y="2508"/>
                  <a:pt x="1266" y="2509"/>
                  <a:pt x="1265" y="2509"/>
                </a:cubicBezTo>
                <a:cubicBezTo>
                  <a:pt x="1262" y="2509"/>
                  <a:pt x="1262" y="2503"/>
                  <a:pt x="1262" y="2493"/>
                </a:cubicBezTo>
                <a:cubicBezTo>
                  <a:pt x="1262" y="2486"/>
                  <a:pt x="1262" y="2486"/>
                  <a:pt x="1269" y="2479"/>
                </a:cubicBezTo>
                <a:cubicBezTo>
                  <a:pt x="1269" y="2479"/>
                  <a:pt x="1272" y="2479"/>
                  <a:pt x="1274" y="2481"/>
                </a:cubicBezTo>
                <a:lnTo>
                  <a:pt x="1274" y="2481"/>
                </a:lnTo>
                <a:cubicBezTo>
                  <a:pt x="1275" y="2480"/>
                  <a:pt x="1276" y="2479"/>
                  <a:pt x="1276" y="2479"/>
                </a:cubicBezTo>
                <a:close/>
                <a:moveTo>
                  <a:pt x="1514" y="2455"/>
                </a:moveTo>
                <a:cubicBezTo>
                  <a:pt x="1516" y="2455"/>
                  <a:pt x="1517" y="2456"/>
                  <a:pt x="1518" y="2458"/>
                </a:cubicBezTo>
                <a:cubicBezTo>
                  <a:pt x="1518" y="2472"/>
                  <a:pt x="1525" y="2472"/>
                  <a:pt x="1532" y="2472"/>
                </a:cubicBezTo>
                <a:cubicBezTo>
                  <a:pt x="1553" y="2472"/>
                  <a:pt x="1560" y="2506"/>
                  <a:pt x="1546" y="2506"/>
                </a:cubicBezTo>
                <a:cubicBezTo>
                  <a:pt x="1548" y="2509"/>
                  <a:pt x="1549" y="2509"/>
                  <a:pt x="1549" y="2509"/>
                </a:cubicBezTo>
                <a:cubicBezTo>
                  <a:pt x="1548" y="2509"/>
                  <a:pt x="1544" y="2506"/>
                  <a:pt x="1539" y="2506"/>
                </a:cubicBezTo>
                <a:cubicBezTo>
                  <a:pt x="1539" y="2499"/>
                  <a:pt x="1534" y="2496"/>
                  <a:pt x="1527" y="2496"/>
                </a:cubicBezTo>
                <a:cubicBezTo>
                  <a:pt x="1520" y="2496"/>
                  <a:pt x="1511" y="2499"/>
                  <a:pt x="1505" y="2506"/>
                </a:cubicBezTo>
                <a:cubicBezTo>
                  <a:pt x="1494" y="2510"/>
                  <a:pt x="1487" y="2512"/>
                  <a:pt x="1483" y="2512"/>
                </a:cubicBezTo>
                <a:cubicBezTo>
                  <a:pt x="1479" y="2512"/>
                  <a:pt x="1477" y="2510"/>
                  <a:pt x="1477" y="2506"/>
                </a:cubicBezTo>
                <a:cubicBezTo>
                  <a:pt x="1477" y="2488"/>
                  <a:pt x="1503" y="2455"/>
                  <a:pt x="1514" y="2455"/>
                </a:cubicBezTo>
                <a:close/>
                <a:moveTo>
                  <a:pt x="1193" y="2444"/>
                </a:moveTo>
                <a:cubicBezTo>
                  <a:pt x="1200" y="2444"/>
                  <a:pt x="1200" y="2444"/>
                  <a:pt x="1193" y="2472"/>
                </a:cubicBezTo>
                <a:cubicBezTo>
                  <a:pt x="1184" y="2485"/>
                  <a:pt x="1181" y="2490"/>
                  <a:pt x="1183" y="2490"/>
                </a:cubicBezTo>
                <a:cubicBezTo>
                  <a:pt x="1184" y="2490"/>
                  <a:pt x="1188" y="2488"/>
                  <a:pt x="1193" y="2486"/>
                </a:cubicBezTo>
                <a:cubicBezTo>
                  <a:pt x="1195" y="2483"/>
                  <a:pt x="1198" y="2481"/>
                  <a:pt x="1201" y="2481"/>
                </a:cubicBezTo>
                <a:cubicBezTo>
                  <a:pt x="1204" y="2481"/>
                  <a:pt x="1206" y="2484"/>
                  <a:pt x="1206" y="2493"/>
                </a:cubicBezTo>
                <a:lnTo>
                  <a:pt x="1206" y="2513"/>
                </a:lnTo>
                <a:cubicBezTo>
                  <a:pt x="1206" y="2506"/>
                  <a:pt x="1200" y="2493"/>
                  <a:pt x="1193" y="2493"/>
                </a:cubicBezTo>
                <a:cubicBezTo>
                  <a:pt x="1179" y="2493"/>
                  <a:pt x="1179" y="2486"/>
                  <a:pt x="1179" y="2479"/>
                </a:cubicBezTo>
                <a:lnTo>
                  <a:pt x="1179" y="2451"/>
                </a:lnTo>
                <a:cubicBezTo>
                  <a:pt x="1179" y="2451"/>
                  <a:pt x="1179" y="2444"/>
                  <a:pt x="1193" y="2444"/>
                </a:cubicBezTo>
                <a:close/>
                <a:moveTo>
                  <a:pt x="828" y="2490"/>
                </a:moveTo>
                <a:cubicBezTo>
                  <a:pt x="829" y="2490"/>
                  <a:pt x="830" y="2491"/>
                  <a:pt x="832" y="2493"/>
                </a:cubicBezTo>
                <a:cubicBezTo>
                  <a:pt x="832" y="2506"/>
                  <a:pt x="832" y="2513"/>
                  <a:pt x="825" y="2520"/>
                </a:cubicBezTo>
                <a:cubicBezTo>
                  <a:pt x="821" y="2525"/>
                  <a:pt x="819" y="2533"/>
                  <a:pt x="816" y="2533"/>
                </a:cubicBezTo>
                <a:cubicBezTo>
                  <a:pt x="815" y="2533"/>
                  <a:pt x="814" y="2531"/>
                  <a:pt x="811" y="2527"/>
                </a:cubicBezTo>
                <a:cubicBezTo>
                  <a:pt x="811" y="2527"/>
                  <a:pt x="818" y="2520"/>
                  <a:pt x="818" y="2506"/>
                </a:cubicBezTo>
                <a:cubicBezTo>
                  <a:pt x="823" y="2496"/>
                  <a:pt x="825" y="2490"/>
                  <a:pt x="828" y="2490"/>
                </a:cubicBezTo>
                <a:close/>
                <a:moveTo>
                  <a:pt x="1338" y="2444"/>
                </a:moveTo>
                <a:cubicBezTo>
                  <a:pt x="1345" y="2444"/>
                  <a:pt x="1352" y="2451"/>
                  <a:pt x="1352" y="2458"/>
                </a:cubicBezTo>
                <a:lnTo>
                  <a:pt x="1352" y="2472"/>
                </a:lnTo>
                <a:cubicBezTo>
                  <a:pt x="1350" y="2468"/>
                  <a:pt x="1349" y="2467"/>
                  <a:pt x="1348" y="2467"/>
                </a:cubicBezTo>
                <a:lnTo>
                  <a:pt x="1348" y="2467"/>
                </a:lnTo>
                <a:cubicBezTo>
                  <a:pt x="1346" y="2467"/>
                  <a:pt x="1347" y="2480"/>
                  <a:pt x="1352" y="2486"/>
                </a:cubicBezTo>
                <a:cubicBezTo>
                  <a:pt x="1373" y="2520"/>
                  <a:pt x="1373" y="2527"/>
                  <a:pt x="1359" y="2541"/>
                </a:cubicBezTo>
                <a:cubicBezTo>
                  <a:pt x="1358" y="2542"/>
                  <a:pt x="1357" y="2542"/>
                  <a:pt x="1356" y="2542"/>
                </a:cubicBezTo>
                <a:cubicBezTo>
                  <a:pt x="1349" y="2542"/>
                  <a:pt x="1339" y="2526"/>
                  <a:pt x="1345" y="2520"/>
                </a:cubicBezTo>
                <a:cubicBezTo>
                  <a:pt x="1345" y="2513"/>
                  <a:pt x="1345" y="2506"/>
                  <a:pt x="1338" y="2506"/>
                </a:cubicBezTo>
                <a:cubicBezTo>
                  <a:pt x="1317" y="2506"/>
                  <a:pt x="1317" y="2493"/>
                  <a:pt x="1331" y="2479"/>
                </a:cubicBezTo>
                <a:cubicBezTo>
                  <a:pt x="1338" y="2472"/>
                  <a:pt x="1338" y="2451"/>
                  <a:pt x="1331" y="2451"/>
                </a:cubicBezTo>
                <a:cubicBezTo>
                  <a:pt x="1331" y="2451"/>
                  <a:pt x="1331" y="2444"/>
                  <a:pt x="1338" y="2444"/>
                </a:cubicBezTo>
                <a:close/>
                <a:moveTo>
                  <a:pt x="1531" y="2524"/>
                </a:moveTo>
                <a:cubicBezTo>
                  <a:pt x="1533" y="2524"/>
                  <a:pt x="1535" y="2525"/>
                  <a:pt x="1539" y="2527"/>
                </a:cubicBezTo>
                <a:lnTo>
                  <a:pt x="1546" y="2541"/>
                </a:lnTo>
                <a:cubicBezTo>
                  <a:pt x="1539" y="2541"/>
                  <a:pt x="1539" y="2548"/>
                  <a:pt x="1539" y="2548"/>
                </a:cubicBezTo>
                <a:cubicBezTo>
                  <a:pt x="1539" y="2550"/>
                  <a:pt x="1538" y="2551"/>
                  <a:pt x="1536" y="2551"/>
                </a:cubicBezTo>
                <a:cubicBezTo>
                  <a:pt x="1532" y="2551"/>
                  <a:pt x="1525" y="2546"/>
                  <a:pt x="1525" y="2541"/>
                </a:cubicBezTo>
                <a:cubicBezTo>
                  <a:pt x="1525" y="2531"/>
                  <a:pt x="1525" y="2524"/>
                  <a:pt x="1531" y="2524"/>
                </a:cubicBezTo>
                <a:close/>
                <a:moveTo>
                  <a:pt x="1716" y="2538"/>
                </a:moveTo>
                <a:cubicBezTo>
                  <a:pt x="1715" y="2538"/>
                  <a:pt x="1714" y="2539"/>
                  <a:pt x="1713" y="2542"/>
                </a:cubicBezTo>
                <a:lnTo>
                  <a:pt x="1713" y="2542"/>
                </a:lnTo>
                <a:cubicBezTo>
                  <a:pt x="1715" y="2542"/>
                  <a:pt x="1717" y="2542"/>
                  <a:pt x="1719" y="2541"/>
                </a:cubicBezTo>
                <a:lnTo>
                  <a:pt x="1719" y="2541"/>
                </a:lnTo>
                <a:cubicBezTo>
                  <a:pt x="1719" y="2543"/>
                  <a:pt x="1719" y="2545"/>
                  <a:pt x="1719" y="2548"/>
                </a:cubicBezTo>
                <a:cubicBezTo>
                  <a:pt x="1721" y="2550"/>
                  <a:pt x="1723" y="2551"/>
                  <a:pt x="1726" y="2552"/>
                </a:cubicBezTo>
                <a:lnTo>
                  <a:pt x="1726" y="2552"/>
                </a:lnTo>
                <a:cubicBezTo>
                  <a:pt x="1726" y="2551"/>
                  <a:pt x="1726" y="2550"/>
                  <a:pt x="1726" y="2548"/>
                </a:cubicBezTo>
                <a:cubicBezTo>
                  <a:pt x="1726" y="2541"/>
                  <a:pt x="1726" y="2541"/>
                  <a:pt x="1719" y="2541"/>
                </a:cubicBezTo>
                <a:cubicBezTo>
                  <a:pt x="1719" y="2541"/>
                  <a:pt x="1719" y="2541"/>
                  <a:pt x="1719" y="2541"/>
                </a:cubicBezTo>
                <a:lnTo>
                  <a:pt x="1719" y="2541"/>
                </a:lnTo>
                <a:cubicBezTo>
                  <a:pt x="1718" y="2539"/>
                  <a:pt x="1717" y="2538"/>
                  <a:pt x="1716" y="2538"/>
                </a:cubicBezTo>
                <a:close/>
                <a:moveTo>
                  <a:pt x="1683" y="2467"/>
                </a:moveTo>
                <a:cubicBezTo>
                  <a:pt x="1684" y="2467"/>
                  <a:pt x="1685" y="2469"/>
                  <a:pt x="1685" y="2472"/>
                </a:cubicBezTo>
                <a:cubicBezTo>
                  <a:pt x="1692" y="2479"/>
                  <a:pt x="1692" y="2486"/>
                  <a:pt x="1685" y="2506"/>
                </a:cubicBezTo>
                <a:lnTo>
                  <a:pt x="1685" y="2541"/>
                </a:lnTo>
                <a:lnTo>
                  <a:pt x="1685" y="2548"/>
                </a:lnTo>
                <a:cubicBezTo>
                  <a:pt x="1685" y="2544"/>
                  <a:pt x="1681" y="2543"/>
                  <a:pt x="1678" y="2543"/>
                </a:cubicBezTo>
                <a:cubicBezTo>
                  <a:pt x="1674" y="2543"/>
                  <a:pt x="1671" y="2544"/>
                  <a:pt x="1671" y="2548"/>
                </a:cubicBezTo>
                <a:cubicBezTo>
                  <a:pt x="1668" y="2551"/>
                  <a:pt x="1664" y="2553"/>
                  <a:pt x="1660" y="2553"/>
                </a:cubicBezTo>
                <a:cubicBezTo>
                  <a:pt x="1655" y="2553"/>
                  <a:pt x="1650" y="2549"/>
                  <a:pt x="1650" y="2541"/>
                </a:cubicBezTo>
                <a:cubicBezTo>
                  <a:pt x="1650" y="2527"/>
                  <a:pt x="1657" y="2527"/>
                  <a:pt x="1657" y="2527"/>
                </a:cubicBezTo>
                <a:cubicBezTo>
                  <a:pt x="1664" y="2527"/>
                  <a:pt x="1671" y="2520"/>
                  <a:pt x="1671" y="2493"/>
                </a:cubicBezTo>
                <a:cubicBezTo>
                  <a:pt x="1671" y="2482"/>
                  <a:pt x="1679" y="2467"/>
                  <a:pt x="1683" y="2467"/>
                </a:cubicBezTo>
                <a:close/>
                <a:moveTo>
                  <a:pt x="1477" y="2513"/>
                </a:moveTo>
                <a:lnTo>
                  <a:pt x="1477" y="2548"/>
                </a:lnTo>
                <a:cubicBezTo>
                  <a:pt x="1477" y="2555"/>
                  <a:pt x="1470" y="2555"/>
                  <a:pt x="1470" y="2555"/>
                </a:cubicBezTo>
                <a:cubicBezTo>
                  <a:pt x="1470" y="2551"/>
                  <a:pt x="1466" y="2550"/>
                  <a:pt x="1463" y="2550"/>
                </a:cubicBezTo>
                <a:cubicBezTo>
                  <a:pt x="1459" y="2550"/>
                  <a:pt x="1456" y="2551"/>
                  <a:pt x="1456" y="2555"/>
                </a:cubicBezTo>
                <a:lnTo>
                  <a:pt x="1449" y="2555"/>
                </a:lnTo>
                <a:cubicBezTo>
                  <a:pt x="1449" y="2548"/>
                  <a:pt x="1470" y="2520"/>
                  <a:pt x="1477" y="2513"/>
                </a:cubicBezTo>
                <a:close/>
                <a:moveTo>
                  <a:pt x="1824" y="2496"/>
                </a:moveTo>
                <a:lnTo>
                  <a:pt x="1824" y="2496"/>
                </a:lnTo>
                <a:cubicBezTo>
                  <a:pt x="1827" y="2496"/>
                  <a:pt x="1826" y="2501"/>
                  <a:pt x="1823" y="2513"/>
                </a:cubicBezTo>
                <a:cubicBezTo>
                  <a:pt x="1816" y="2520"/>
                  <a:pt x="1816" y="2541"/>
                  <a:pt x="1816" y="2541"/>
                </a:cubicBezTo>
                <a:lnTo>
                  <a:pt x="1816" y="2562"/>
                </a:lnTo>
                <a:cubicBezTo>
                  <a:pt x="1816" y="2565"/>
                  <a:pt x="1816" y="2567"/>
                  <a:pt x="1815" y="2567"/>
                </a:cubicBezTo>
                <a:cubicBezTo>
                  <a:pt x="1813" y="2567"/>
                  <a:pt x="1809" y="2565"/>
                  <a:pt x="1803" y="2562"/>
                </a:cubicBezTo>
                <a:cubicBezTo>
                  <a:pt x="1796" y="2555"/>
                  <a:pt x="1796" y="2548"/>
                  <a:pt x="1803" y="2520"/>
                </a:cubicBezTo>
                <a:cubicBezTo>
                  <a:pt x="1814" y="2505"/>
                  <a:pt x="1822" y="2496"/>
                  <a:pt x="1824" y="2496"/>
                </a:cubicBezTo>
                <a:close/>
                <a:moveTo>
                  <a:pt x="1186" y="2555"/>
                </a:moveTo>
                <a:cubicBezTo>
                  <a:pt x="1200" y="2555"/>
                  <a:pt x="1200" y="2555"/>
                  <a:pt x="1200" y="2562"/>
                </a:cubicBezTo>
                <a:cubicBezTo>
                  <a:pt x="1200" y="2569"/>
                  <a:pt x="1200" y="2569"/>
                  <a:pt x="1186" y="2569"/>
                </a:cubicBezTo>
                <a:cubicBezTo>
                  <a:pt x="1183" y="2572"/>
                  <a:pt x="1181" y="2573"/>
                  <a:pt x="1180" y="2573"/>
                </a:cubicBezTo>
                <a:cubicBezTo>
                  <a:pt x="1179" y="2573"/>
                  <a:pt x="1179" y="2570"/>
                  <a:pt x="1179" y="2562"/>
                </a:cubicBezTo>
                <a:cubicBezTo>
                  <a:pt x="1179" y="2555"/>
                  <a:pt x="1179" y="2555"/>
                  <a:pt x="1186" y="2555"/>
                </a:cubicBezTo>
                <a:close/>
                <a:moveTo>
                  <a:pt x="1283" y="2555"/>
                </a:moveTo>
                <a:cubicBezTo>
                  <a:pt x="1297" y="2562"/>
                  <a:pt x="1297" y="2576"/>
                  <a:pt x="1283" y="2576"/>
                </a:cubicBezTo>
                <a:lnTo>
                  <a:pt x="1276" y="2576"/>
                </a:lnTo>
                <a:cubicBezTo>
                  <a:pt x="1276" y="2562"/>
                  <a:pt x="1276" y="2562"/>
                  <a:pt x="1283" y="2555"/>
                </a:cubicBezTo>
                <a:close/>
                <a:moveTo>
                  <a:pt x="1306" y="2545"/>
                </a:moveTo>
                <a:cubicBezTo>
                  <a:pt x="1307" y="2545"/>
                  <a:pt x="1308" y="2546"/>
                  <a:pt x="1310" y="2548"/>
                </a:cubicBezTo>
                <a:cubicBezTo>
                  <a:pt x="1310" y="2548"/>
                  <a:pt x="1317" y="2555"/>
                  <a:pt x="1317" y="2562"/>
                </a:cubicBezTo>
                <a:cubicBezTo>
                  <a:pt x="1317" y="2576"/>
                  <a:pt x="1317" y="2576"/>
                  <a:pt x="1310" y="2576"/>
                </a:cubicBezTo>
                <a:cubicBezTo>
                  <a:pt x="1310" y="2562"/>
                  <a:pt x="1304" y="2562"/>
                  <a:pt x="1304" y="2555"/>
                </a:cubicBezTo>
                <a:cubicBezTo>
                  <a:pt x="1304" y="2550"/>
                  <a:pt x="1304" y="2545"/>
                  <a:pt x="1306" y="2545"/>
                </a:cubicBezTo>
                <a:close/>
                <a:moveTo>
                  <a:pt x="1365" y="2300"/>
                </a:moveTo>
                <a:cubicBezTo>
                  <a:pt x="1368" y="2300"/>
                  <a:pt x="1371" y="2301"/>
                  <a:pt x="1373" y="2305"/>
                </a:cubicBezTo>
                <a:cubicBezTo>
                  <a:pt x="1373" y="2309"/>
                  <a:pt x="1375" y="2311"/>
                  <a:pt x="1376" y="2311"/>
                </a:cubicBezTo>
                <a:cubicBezTo>
                  <a:pt x="1378" y="2311"/>
                  <a:pt x="1380" y="2309"/>
                  <a:pt x="1380" y="2305"/>
                </a:cubicBezTo>
                <a:cubicBezTo>
                  <a:pt x="1380" y="2305"/>
                  <a:pt x="1387" y="2305"/>
                  <a:pt x="1387" y="2312"/>
                </a:cubicBezTo>
                <a:cubicBezTo>
                  <a:pt x="1387" y="2317"/>
                  <a:pt x="1387" y="2322"/>
                  <a:pt x="1389" y="2322"/>
                </a:cubicBezTo>
                <a:cubicBezTo>
                  <a:pt x="1390" y="2322"/>
                  <a:pt x="1392" y="2321"/>
                  <a:pt x="1394" y="2319"/>
                </a:cubicBezTo>
                <a:cubicBezTo>
                  <a:pt x="1414" y="2319"/>
                  <a:pt x="1414" y="2326"/>
                  <a:pt x="1407" y="2347"/>
                </a:cubicBezTo>
                <a:cubicBezTo>
                  <a:pt x="1394" y="2354"/>
                  <a:pt x="1394" y="2361"/>
                  <a:pt x="1407" y="2382"/>
                </a:cubicBezTo>
                <a:cubicBezTo>
                  <a:pt x="1414" y="2395"/>
                  <a:pt x="1414" y="2409"/>
                  <a:pt x="1421" y="2409"/>
                </a:cubicBezTo>
                <a:cubicBezTo>
                  <a:pt x="1442" y="2409"/>
                  <a:pt x="1442" y="2416"/>
                  <a:pt x="1421" y="2451"/>
                </a:cubicBezTo>
                <a:cubicBezTo>
                  <a:pt x="1414" y="2472"/>
                  <a:pt x="1394" y="2486"/>
                  <a:pt x="1394" y="2486"/>
                </a:cubicBezTo>
                <a:cubicBezTo>
                  <a:pt x="1387" y="2486"/>
                  <a:pt x="1380" y="2541"/>
                  <a:pt x="1387" y="2548"/>
                </a:cubicBezTo>
                <a:cubicBezTo>
                  <a:pt x="1387" y="2555"/>
                  <a:pt x="1373" y="2576"/>
                  <a:pt x="1373" y="2576"/>
                </a:cubicBezTo>
                <a:cubicBezTo>
                  <a:pt x="1366" y="2576"/>
                  <a:pt x="1366" y="2548"/>
                  <a:pt x="1373" y="2541"/>
                </a:cubicBezTo>
                <a:cubicBezTo>
                  <a:pt x="1380" y="2527"/>
                  <a:pt x="1380" y="2520"/>
                  <a:pt x="1373" y="2520"/>
                </a:cubicBezTo>
                <a:lnTo>
                  <a:pt x="1373" y="2513"/>
                </a:lnTo>
                <a:cubicBezTo>
                  <a:pt x="1380" y="2513"/>
                  <a:pt x="1380" y="2513"/>
                  <a:pt x="1380" y="2493"/>
                </a:cubicBezTo>
                <a:cubicBezTo>
                  <a:pt x="1380" y="2486"/>
                  <a:pt x="1373" y="2479"/>
                  <a:pt x="1373" y="2479"/>
                </a:cubicBezTo>
                <a:cubicBezTo>
                  <a:pt x="1372" y="2479"/>
                  <a:pt x="1371" y="2480"/>
                  <a:pt x="1370" y="2480"/>
                </a:cubicBezTo>
                <a:cubicBezTo>
                  <a:pt x="1363" y="2480"/>
                  <a:pt x="1352" y="2456"/>
                  <a:pt x="1352" y="2444"/>
                </a:cubicBezTo>
                <a:cubicBezTo>
                  <a:pt x="1352" y="2441"/>
                  <a:pt x="1354" y="2439"/>
                  <a:pt x="1358" y="2439"/>
                </a:cubicBezTo>
                <a:cubicBezTo>
                  <a:pt x="1362" y="2439"/>
                  <a:pt x="1369" y="2443"/>
                  <a:pt x="1373" y="2451"/>
                </a:cubicBezTo>
                <a:cubicBezTo>
                  <a:pt x="1385" y="2463"/>
                  <a:pt x="1393" y="2467"/>
                  <a:pt x="1397" y="2467"/>
                </a:cubicBezTo>
                <a:cubicBezTo>
                  <a:pt x="1404" y="2467"/>
                  <a:pt x="1405" y="2459"/>
                  <a:pt x="1401" y="2451"/>
                </a:cubicBezTo>
                <a:cubicBezTo>
                  <a:pt x="1401" y="2444"/>
                  <a:pt x="1380" y="2430"/>
                  <a:pt x="1373" y="2430"/>
                </a:cubicBezTo>
                <a:cubicBezTo>
                  <a:pt x="1352" y="2430"/>
                  <a:pt x="1345" y="2423"/>
                  <a:pt x="1345" y="2416"/>
                </a:cubicBezTo>
                <a:cubicBezTo>
                  <a:pt x="1345" y="2401"/>
                  <a:pt x="1349" y="2393"/>
                  <a:pt x="1354" y="2393"/>
                </a:cubicBezTo>
                <a:cubicBezTo>
                  <a:pt x="1355" y="2393"/>
                  <a:pt x="1357" y="2394"/>
                  <a:pt x="1359" y="2395"/>
                </a:cubicBezTo>
                <a:cubicBezTo>
                  <a:pt x="1364" y="2404"/>
                  <a:pt x="1370" y="2408"/>
                  <a:pt x="1375" y="2408"/>
                </a:cubicBezTo>
                <a:cubicBezTo>
                  <a:pt x="1382" y="2408"/>
                  <a:pt x="1387" y="2398"/>
                  <a:pt x="1387" y="2382"/>
                </a:cubicBezTo>
                <a:cubicBezTo>
                  <a:pt x="1387" y="2361"/>
                  <a:pt x="1387" y="2354"/>
                  <a:pt x="1380" y="2347"/>
                </a:cubicBezTo>
                <a:cubicBezTo>
                  <a:pt x="1373" y="2347"/>
                  <a:pt x="1373" y="2347"/>
                  <a:pt x="1380" y="2354"/>
                </a:cubicBezTo>
                <a:cubicBezTo>
                  <a:pt x="1380" y="2357"/>
                  <a:pt x="1380" y="2359"/>
                  <a:pt x="1379" y="2359"/>
                </a:cubicBezTo>
                <a:cubicBezTo>
                  <a:pt x="1378" y="2359"/>
                  <a:pt x="1376" y="2357"/>
                  <a:pt x="1373" y="2354"/>
                </a:cubicBezTo>
                <a:cubicBezTo>
                  <a:pt x="1366" y="2347"/>
                  <a:pt x="1352" y="2340"/>
                  <a:pt x="1352" y="2319"/>
                </a:cubicBezTo>
                <a:cubicBezTo>
                  <a:pt x="1352" y="2309"/>
                  <a:pt x="1359" y="2300"/>
                  <a:pt x="1365" y="2300"/>
                </a:cubicBezTo>
                <a:close/>
                <a:moveTo>
                  <a:pt x="916" y="2550"/>
                </a:moveTo>
                <a:cubicBezTo>
                  <a:pt x="917" y="2550"/>
                  <a:pt x="918" y="2554"/>
                  <a:pt x="922" y="2562"/>
                </a:cubicBezTo>
                <a:cubicBezTo>
                  <a:pt x="917" y="2572"/>
                  <a:pt x="916" y="2578"/>
                  <a:pt x="916" y="2578"/>
                </a:cubicBezTo>
                <a:cubicBezTo>
                  <a:pt x="915" y="2578"/>
                  <a:pt x="915" y="2578"/>
                  <a:pt x="915" y="2576"/>
                </a:cubicBezTo>
                <a:lnTo>
                  <a:pt x="915" y="2555"/>
                </a:lnTo>
                <a:cubicBezTo>
                  <a:pt x="915" y="2552"/>
                  <a:pt x="915" y="2550"/>
                  <a:pt x="916" y="2550"/>
                </a:cubicBezTo>
                <a:close/>
                <a:moveTo>
                  <a:pt x="2011" y="2559"/>
                </a:moveTo>
                <a:cubicBezTo>
                  <a:pt x="2014" y="2559"/>
                  <a:pt x="2019" y="2560"/>
                  <a:pt x="2024" y="2562"/>
                </a:cubicBezTo>
                <a:lnTo>
                  <a:pt x="2024" y="2576"/>
                </a:lnTo>
                <a:cubicBezTo>
                  <a:pt x="2027" y="2578"/>
                  <a:pt x="2027" y="2580"/>
                  <a:pt x="2027" y="2583"/>
                </a:cubicBezTo>
                <a:lnTo>
                  <a:pt x="2027" y="2583"/>
                </a:lnTo>
                <a:cubicBezTo>
                  <a:pt x="2020" y="2582"/>
                  <a:pt x="2010" y="2580"/>
                  <a:pt x="2010" y="2569"/>
                </a:cubicBezTo>
                <a:cubicBezTo>
                  <a:pt x="2007" y="2565"/>
                  <a:pt x="2007" y="2562"/>
                  <a:pt x="2011" y="2559"/>
                </a:cubicBezTo>
                <a:close/>
                <a:moveTo>
                  <a:pt x="1112" y="2498"/>
                </a:moveTo>
                <a:cubicBezTo>
                  <a:pt x="1113" y="2498"/>
                  <a:pt x="1117" y="2504"/>
                  <a:pt x="1123" y="2513"/>
                </a:cubicBezTo>
                <a:cubicBezTo>
                  <a:pt x="1130" y="2541"/>
                  <a:pt x="1130" y="2583"/>
                  <a:pt x="1123" y="2583"/>
                </a:cubicBezTo>
                <a:cubicBezTo>
                  <a:pt x="1123" y="2583"/>
                  <a:pt x="1109" y="2576"/>
                  <a:pt x="1103" y="2576"/>
                </a:cubicBezTo>
                <a:cubicBezTo>
                  <a:pt x="1096" y="2562"/>
                  <a:pt x="1089" y="2562"/>
                  <a:pt x="1103" y="2555"/>
                </a:cubicBezTo>
                <a:cubicBezTo>
                  <a:pt x="1109" y="2555"/>
                  <a:pt x="1109" y="2548"/>
                  <a:pt x="1109" y="2520"/>
                </a:cubicBezTo>
                <a:cubicBezTo>
                  <a:pt x="1109" y="2505"/>
                  <a:pt x="1109" y="2498"/>
                  <a:pt x="1112" y="2498"/>
                </a:cubicBezTo>
                <a:close/>
                <a:moveTo>
                  <a:pt x="1685" y="2561"/>
                </a:moveTo>
                <a:cubicBezTo>
                  <a:pt x="1685" y="2561"/>
                  <a:pt x="1685" y="2561"/>
                  <a:pt x="1685" y="2562"/>
                </a:cubicBezTo>
                <a:cubicBezTo>
                  <a:pt x="1685" y="2569"/>
                  <a:pt x="1692" y="2583"/>
                  <a:pt x="1692" y="2583"/>
                </a:cubicBezTo>
                <a:cubicBezTo>
                  <a:pt x="1696" y="2583"/>
                  <a:pt x="1698" y="2585"/>
                  <a:pt x="1696" y="2589"/>
                </a:cubicBezTo>
                <a:lnTo>
                  <a:pt x="1696" y="2589"/>
                </a:lnTo>
                <a:cubicBezTo>
                  <a:pt x="1712" y="2587"/>
                  <a:pt x="1711" y="2575"/>
                  <a:pt x="1692" y="2562"/>
                </a:cubicBezTo>
                <a:cubicBezTo>
                  <a:pt x="1689" y="2561"/>
                  <a:pt x="1687" y="2561"/>
                  <a:pt x="1685" y="2561"/>
                </a:cubicBezTo>
                <a:close/>
                <a:moveTo>
                  <a:pt x="728" y="2576"/>
                </a:moveTo>
                <a:cubicBezTo>
                  <a:pt x="728" y="2583"/>
                  <a:pt x="728" y="2590"/>
                  <a:pt x="721" y="2590"/>
                </a:cubicBezTo>
                <a:cubicBezTo>
                  <a:pt x="714" y="2583"/>
                  <a:pt x="714" y="2583"/>
                  <a:pt x="721" y="2576"/>
                </a:cubicBezTo>
                <a:close/>
                <a:moveTo>
                  <a:pt x="1424" y="2553"/>
                </a:moveTo>
                <a:cubicBezTo>
                  <a:pt x="1435" y="2553"/>
                  <a:pt x="1432" y="2566"/>
                  <a:pt x="1414" y="2583"/>
                </a:cubicBezTo>
                <a:cubicBezTo>
                  <a:pt x="1407" y="2590"/>
                  <a:pt x="1407" y="2590"/>
                  <a:pt x="1401" y="2590"/>
                </a:cubicBezTo>
                <a:cubicBezTo>
                  <a:pt x="1387" y="2583"/>
                  <a:pt x="1401" y="2562"/>
                  <a:pt x="1414" y="2555"/>
                </a:cubicBezTo>
                <a:cubicBezTo>
                  <a:pt x="1418" y="2554"/>
                  <a:pt x="1421" y="2553"/>
                  <a:pt x="1424" y="2553"/>
                </a:cubicBezTo>
                <a:close/>
                <a:moveTo>
                  <a:pt x="1629" y="2576"/>
                </a:moveTo>
                <a:cubicBezTo>
                  <a:pt x="1629" y="2583"/>
                  <a:pt x="1622" y="2590"/>
                  <a:pt x="1622" y="2590"/>
                </a:cubicBezTo>
                <a:cubicBezTo>
                  <a:pt x="1615" y="2583"/>
                  <a:pt x="1615" y="2583"/>
                  <a:pt x="1622" y="2576"/>
                </a:cubicBezTo>
                <a:close/>
                <a:moveTo>
                  <a:pt x="1976" y="2562"/>
                </a:moveTo>
                <a:cubicBezTo>
                  <a:pt x="1969" y="2576"/>
                  <a:pt x="1962" y="2576"/>
                  <a:pt x="1962" y="2583"/>
                </a:cubicBezTo>
                <a:cubicBezTo>
                  <a:pt x="1962" y="2590"/>
                  <a:pt x="1962" y="2590"/>
                  <a:pt x="1969" y="2590"/>
                </a:cubicBezTo>
                <a:cubicBezTo>
                  <a:pt x="1976" y="2590"/>
                  <a:pt x="1990" y="2583"/>
                  <a:pt x="1990" y="2576"/>
                </a:cubicBezTo>
                <a:cubicBezTo>
                  <a:pt x="1990" y="2562"/>
                  <a:pt x="1990" y="2562"/>
                  <a:pt x="1976" y="2562"/>
                </a:cubicBezTo>
                <a:close/>
                <a:moveTo>
                  <a:pt x="1685" y="2590"/>
                </a:moveTo>
                <a:cubicBezTo>
                  <a:pt x="1685" y="2590"/>
                  <a:pt x="1685" y="2590"/>
                  <a:pt x="1685" y="2590"/>
                </a:cubicBezTo>
                <a:cubicBezTo>
                  <a:pt x="1685" y="2590"/>
                  <a:pt x="1685" y="2590"/>
                  <a:pt x="1685" y="2590"/>
                </a:cubicBezTo>
                <a:close/>
                <a:moveTo>
                  <a:pt x="72" y="2551"/>
                </a:moveTo>
                <a:cubicBezTo>
                  <a:pt x="70" y="2551"/>
                  <a:pt x="70" y="2555"/>
                  <a:pt x="70" y="2562"/>
                </a:cubicBezTo>
                <a:cubicBezTo>
                  <a:pt x="70" y="2583"/>
                  <a:pt x="70" y="2590"/>
                  <a:pt x="84" y="2596"/>
                </a:cubicBezTo>
                <a:cubicBezTo>
                  <a:pt x="91" y="2583"/>
                  <a:pt x="84" y="2576"/>
                  <a:pt x="84" y="2562"/>
                </a:cubicBezTo>
                <a:cubicBezTo>
                  <a:pt x="77" y="2555"/>
                  <a:pt x="73" y="2551"/>
                  <a:pt x="72" y="2551"/>
                </a:cubicBezTo>
                <a:close/>
                <a:moveTo>
                  <a:pt x="784" y="2562"/>
                </a:moveTo>
                <a:cubicBezTo>
                  <a:pt x="791" y="2562"/>
                  <a:pt x="791" y="2569"/>
                  <a:pt x="791" y="2583"/>
                </a:cubicBezTo>
                <a:cubicBezTo>
                  <a:pt x="791" y="2590"/>
                  <a:pt x="784" y="2596"/>
                  <a:pt x="784" y="2596"/>
                </a:cubicBezTo>
                <a:cubicBezTo>
                  <a:pt x="784" y="2596"/>
                  <a:pt x="777" y="2590"/>
                  <a:pt x="777" y="2583"/>
                </a:cubicBezTo>
                <a:cubicBezTo>
                  <a:pt x="777" y="2576"/>
                  <a:pt x="777" y="2562"/>
                  <a:pt x="784" y="2562"/>
                </a:cubicBezTo>
                <a:close/>
                <a:moveTo>
                  <a:pt x="857" y="2570"/>
                </a:moveTo>
                <a:cubicBezTo>
                  <a:pt x="859" y="2570"/>
                  <a:pt x="858" y="2578"/>
                  <a:pt x="853" y="2583"/>
                </a:cubicBezTo>
                <a:cubicBezTo>
                  <a:pt x="846" y="2590"/>
                  <a:pt x="846" y="2596"/>
                  <a:pt x="832" y="2596"/>
                </a:cubicBezTo>
                <a:lnTo>
                  <a:pt x="832" y="2590"/>
                </a:lnTo>
                <a:cubicBezTo>
                  <a:pt x="832" y="2583"/>
                  <a:pt x="846" y="2583"/>
                  <a:pt x="853" y="2576"/>
                </a:cubicBezTo>
                <a:cubicBezTo>
                  <a:pt x="855" y="2571"/>
                  <a:pt x="857" y="2570"/>
                  <a:pt x="857" y="2570"/>
                </a:cubicBezTo>
                <a:close/>
                <a:moveTo>
                  <a:pt x="1523" y="2570"/>
                </a:moveTo>
                <a:cubicBezTo>
                  <a:pt x="1525" y="2570"/>
                  <a:pt x="1525" y="2578"/>
                  <a:pt x="1525" y="2583"/>
                </a:cubicBezTo>
                <a:lnTo>
                  <a:pt x="1525" y="2596"/>
                </a:lnTo>
                <a:cubicBezTo>
                  <a:pt x="1518" y="2596"/>
                  <a:pt x="1511" y="2583"/>
                  <a:pt x="1518" y="2576"/>
                </a:cubicBezTo>
                <a:cubicBezTo>
                  <a:pt x="1521" y="2571"/>
                  <a:pt x="1522" y="2570"/>
                  <a:pt x="1523" y="2570"/>
                </a:cubicBezTo>
                <a:close/>
                <a:moveTo>
                  <a:pt x="1886" y="2589"/>
                </a:moveTo>
                <a:lnTo>
                  <a:pt x="1886" y="2589"/>
                </a:lnTo>
                <a:cubicBezTo>
                  <a:pt x="1889" y="2592"/>
                  <a:pt x="1891" y="2595"/>
                  <a:pt x="1893" y="2596"/>
                </a:cubicBezTo>
                <a:cubicBezTo>
                  <a:pt x="1893" y="2598"/>
                  <a:pt x="1892" y="2599"/>
                  <a:pt x="1891" y="2599"/>
                </a:cubicBezTo>
                <a:cubicBezTo>
                  <a:pt x="1890" y="2599"/>
                  <a:pt x="1887" y="2595"/>
                  <a:pt x="1886" y="2589"/>
                </a:cubicBezTo>
                <a:close/>
                <a:moveTo>
                  <a:pt x="1696" y="2589"/>
                </a:moveTo>
                <a:cubicBezTo>
                  <a:pt x="1695" y="2589"/>
                  <a:pt x="1693" y="2590"/>
                  <a:pt x="1692" y="2590"/>
                </a:cubicBezTo>
                <a:cubicBezTo>
                  <a:pt x="1689" y="2590"/>
                  <a:pt x="1687" y="2590"/>
                  <a:pt x="1685" y="2591"/>
                </a:cubicBezTo>
                <a:lnTo>
                  <a:pt x="1685" y="2591"/>
                </a:lnTo>
                <a:cubicBezTo>
                  <a:pt x="1685" y="2591"/>
                  <a:pt x="1685" y="2590"/>
                  <a:pt x="1685" y="2590"/>
                </a:cubicBezTo>
                <a:cubicBezTo>
                  <a:pt x="1684" y="2590"/>
                  <a:pt x="1684" y="2591"/>
                  <a:pt x="1683" y="2592"/>
                </a:cubicBezTo>
                <a:lnTo>
                  <a:pt x="1683" y="2592"/>
                </a:lnTo>
                <a:cubicBezTo>
                  <a:pt x="1684" y="2592"/>
                  <a:pt x="1684" y="2592"/>
                  <a:pt x="1685" y="2591"/>
                </a:cubicBezTo>
                <a:lnTo>
                  <a:pt x="1685" y="2591"/>
                </a:lnTo>
                <a:cubicBezTo>
                  <a:pt x="1685" y="2600"/>
                  <a:pt x="1685" y="2607"/>
                  <a:pt x="1686" y="2607"/>
                </a:cubicBezTo>
                <a:cubicBezTo>
                  <a:pt x="1687" y="2607"/>
                  <a:pt x="1689" y="2604"/>
                  <a:pt x="1692" y="2596"/>
                </a:cubicBezTo>
                <a:cubicBezTo>
                  <a:pt x="1694" y="2594"/>
                  <a:pt x="1696" y="2591"/>
                  <a:pt x="1696" y="2589"/>
                </a:cubicBezTo>
                <a:close/>
                <a:moveTo>
                  <a:pt x="1220" y="2583"/>
                </a:moveTo>
                <a:cubicBezTo>
                  <a:pt x="1241" y="2583"/>
                  <a:pt x="1262" y="2596"/>
                  <a:pt x="1241" y="2610"/>
                </a:cubicBezTo>
                <a:cubicBezTo>
                  <a:pt x="1234" y="2610"/>
                  <a:pt x="1227" y="2610"/>
                  <a:pt x="1213" y="2596"/>
                </a:cubicBezTo>
                <a:cubicBezTo>
                  <a:pt x="1206" y="2590"/>
                  <a:pt x="1206" y="2583"/>
                  <a:pt x="1220" y="2583"/>
                </a:cubicBezTo>
                <a:close/>
                <a:moveTo>
                  <a:pt x="1900" y="2603"/>
                </a:moveTo>
                <a:cubicBezTo>
                  <a:pt x="1900" y="2610"/>
                  <a:pt x="1901" y="2614"/>
                  <a:pt x="1902" y="2614"/>
                </a:cubicBezTo>
                <a:cubicBezTo>
                  <a:pt x="1903" y="2614"/>
                  <a:pt x="1903" y="2610"/>
                  <a:pt x="1900" y="2603"/>
                </a:cubicBezTo>
                <a:close/>
                <a:moveTo>
                  <a:pt x="1683" y="2592"/>
                </a:moveTo>
                <a:cubicBezTo>
                  <a:pt x="1680" y="2594"/>
                  <a:pt x="1678" y="2596"/>
                  <a:pt x="1678" y="2596"/>
                </a:cubicBezTo>
                <a:cubicBezTo>
                  <a:pt x="1678" y="2596"/>
                  <a:pt x="1668" y="2607"/>
                  <a:pt x="1673" y="2614"/>
                </a:cubicBezTo>
                <a:lnTo>
                  <a:pt x="1673" y="2614"/>
                </a:lnTo>
                <a:cubicBezTo>
                  <a:pt x="1678" y="2609"/>
                  <a:pt x="1680" y="2601"/>
                  <a:pt x="1683" y="2592"/>
                </a:cubicBezTo>
                <a:close/>
                <a:moveTo>
                  <a:pt x="1728" y="2578"/>
                </a:moveTo>
                <a:cubicBezTo>
                  <a:pt x="1721" y="2578"/>
                  <a:pt x="1712" y="2594"/>
                  <a:pt x="1712" y="2610"/>
                </a:cubicBezTo>
                <a:cubicBezTo>
                  <a:pt x="1712" y="2614"/>
                  <a:pt x="1714" y="2616"/>
                  <a:pt x="1715" y="2616"/>
                </a:cubicBezTo>
                <a:cubicBezTo>
                  <a:pt x="1719" y="2616"/>
                  <a:pt x="1726" y="2605"/>
                  <a:pt x="1726" y="2590"/>
                </a:cubicBezTo>
                <a:cubicBezTo>
                  <a:pt x="1726" y="2596"/>
                  <a:pt x="1733" y="2610"/>
                  <a:pt x="1733" y="2610"/>
                </a:cubicBezTo>
                <a:cubicBezTo>
                  <a:pt x="1740" y="2596"/>
                  <a:pt x="1740" y="2590"/>
                  <a:pt x="1733" y="2583"/>
                </a:cubicBezTo>
                <a:cubicBezTo>
                  <a:pt x="1732" y="2579"/>
                  <a:pt x="1730" y="2578"/>
                  <a:pt x="1728" y="2578"/>
                </a:cubicBezTo>
                <a:close/>
                <a:moveTo>
                  <a:pt x="1291" y="2586"/>
                </a:moveTo>
                <a:cubicBezTo>
                  <a:pt x="1293" y="2586"/>
                  <a:pt x="1297" y="2590"/>
                  <a:pt x="1297" y="2596"/>
                </a:cubicBezTo>
                <a:lnTo>
                  <a:pt x="1297" y="2617"/>
                </a:lnTo>
                <a:cubicBezTo>
                  <a:pt x="1283" y="2610"/>
                  <a:pt x="1283" y="2596"/>
                  <a:pt x="1297" y="2596"/>
                </a:cubicBezTo>
                <a:cubicBezTo>
                  <a:pt x="1290" y="2590"/>
                  <a:pt x="1290" y="2586"/>
                  <a:pt x="1291" y="2586"/>
                </a:cubicBezTo>
                <a:close/>
                <a:moveTo>
                  <a:pt x="1196" y="2595"/>
                </a:moveTo>
                <a:cubicBezTo>
                  <a:pt x="1205" y="2595"/>
                  <a:pt x="1199" y="2618"/>
                  <a:pt x="1193" y="2624"/>
                </a:cubicBezTo>
                <a:cubicBezTo>
                  <a:pt x="1179" y="2624"/>
                  <a:pt x="1179" y="2624"/>
                  <a:pt x="1179" y="2617"/>
                </a:cubicBezTo>
                <a:cubicBezTo>
                  <a:pt x="1179" y="2610"/>
                  <a:pt x="1193" y="2596"/>
                  <a:pt x="1193" y="2596"/>
                </a:cubicBezTo>
                <a:cubicBezTo>
                  <a:pt x="1194" y="2596"/>
                  <a:pt x="1195" y="2595"/>
                  <a:pt x="1196" y="2595"/>
                </a:cubicBezTo>
                <a:close/>
                <a:moveTo>
                  <a:pt x="2045" y="2382"/>
                </a:moveTo>
                <a:cubicBezTo>
                  <a:pt x="2038" y="2382"/>
                  <a:pt x="2038" y="2382"/>
                  <a:pt x="2038" y="2389"/>
                </a:cubicBezTo>
                <a:cubicBezTo>
                  <a:pt x="2038" y="2395"/>
                  <a:pt x="2038" y="2395"/>
                  <a:pt x="2031" y="2395"/>
                </a:cubicBezTo>
                <a:cubicBezTo>
                  <a:pt x="2024" y="2395"/>
                  <a:pt x="2024" y="2395"/>
                  <a:pt x="2010" y="2409"/>
                </a:cubicBezTo>
                <a:cubicBezTo>
                  <a:pt x="2010" y="2413"/>
                  <a:pt x="2009" y="2415"/>
                  <a:pt x="2007" y="2415"/>
                </a:cubicBezTo>
                <a:cubicBezTo>
                  <a:pt x="2005" y="2415"/>
                  <a:pt x="2004" y="2413"/>
                  <a:pt x="2004" y="2409"/>
                </a:cubicBezTo>
                <a:cubicBezTo>
                  <a:pt x="2000" y="2403"/>
                  <a:pt x="1999" y="2400"/>
                  <a:pt x="1998" y="2400"/>
                </a:cubicBezTo>
                <a:cubicBezTo>
                  <a:pt x="1997" y="2400"/>
                  <a:pt x="1997" y="2405"/>
                  <a:pt x="1997" y="2416"/>
                </a:cubicBezTo>
                <a:cubicBezTo>
                  <a:pt x="1997" y="2424"/>
                  <a:pt x="1999" y="2428"/>
                  <a:pt x="2001" y="2428"/>
                </a:cubicBezTo>
                <a:cubicBezTo>
                  <a:pt x="2002" y="2428"/>
                  <a:pt x="2004" y="2426"/>
                  <a:pt x="2004" y="2423"/>
                </a:cubicBezTo>
                <a:cubicBezTo>
                  <a:pt x="2007" y="2422"/>
                  <a:pt x="2010" y="2421"/>
                  <a:pt x="2013" y="2421"/>
                </a:cubicBezTo>
                <a:cubicBezTo>
                  <a:pt x="2024" y="2421"/>
                  <a:pt x="2022" y="2434"/>
                  <a:pt x="2010" y="2451"/>
                </a:cubicBezTo>
                <a:cubicBezTo>
                  <a:pt x="2004" y="2465"/>
                  <a:pt x="2004" y="2465"/>
                  <a:pt x="2010" y="2486"/>
                </a:cubicBezTo>
                <a:cubicBezTo>
                  <a:pt x="2017" y="2492"/>
                  <a:pt x="2022" y="2502"/>
                  <a:pt x="2025" y="2510"/>
                </a:cubicBezTo>
                <a:lnTo>
                  <a:pt x="2025" y="2510"/>
                </a:lnTo>
                <a:cubicBezTo>
                  <a:pt x="2023" y="2510"/>
                  <a:pt x="2021" y="2510"/>
                  <a:pt x="2020" y="2510"/>
                </a:cubicBezTo>
                <a:cubicBezTo>
                  <a:pt x="2016" y="2510"/>
                  <a:pt x="2012" y="2510"/>
                  <a:pt x="2009" y="2511"/>
                </a:cubicBezTo>
                <a:lnTo>
                  <a:pt x="2009" y="2511"/>
                </a:lnTo>
                <a:cubicBezTo>
                  <a:pt x="2007" y="2508"/>
                  <a:pt x="2005" y="2504"/>
                  <a:pt x="2004" y="2499"/>
                </a:cubicBezTo>
                <a:cubicBezTo>
                  <a:pt x="1997" y="2479"/>
                  <a:pt x="1976" y="2451"/>
                  <a:pt x="1969" y="2451"/>
                </a:cubicBezTo>
                <a:lnTo>
                  <a:pt x="1969" y="2486"/>
                </a:lnTo>
                <a:cubicBezTo>
                  <a:pt x="1969" y="2507"/>
                  <a:pt x="1969" y="2516"/>
                  <a:pt x="1966" y="2516"/>
                </a:cubicBezTo>
                <a:cubicBezTo>
                  <a:pt x="1965" y="2516"/>
                  <a:pt x="1964" y="2515"/>
                  <a:pt x="1962" y="2513"/>
                </a:cubicBezTo>
                <a:cubicBezTo>
                  <a:pt x="1955" y="2513"/>
                  <a:pt x="1955" y="2513"/>
                  <a:pt x="1955" y="2520"/>
                </a:cubicBezTo>
                <a:cubicBezTo>
                  <a:pt x="1955" y="2527"/>
                  <a:pt x="1941" y="2527"/>
                  <a:pt x="1934" y="2527"/>
                </a:cubicBezTo>
                <a:cubicBezTo>
                  <a:pt x="1927" y="2527"/>
                  <a:pt x="1920" y="2534"/>
                  <a:pt x="1920" y="2548"/>
                </a:cubicBezTo>
                <a:cubicBezTo>
                  <a:pt x="1920" y="2562"/>
                  <a:pt x="1920" y="2562"/>
                  <a:pt x="1900" y="2562"/>
                </a:cubicBezTo>
                <a:cubicBezTo>
                  <a:pt x="1892" y="2560"/>
                  <a:pt x="1886" y="2559"/>
                  <a:pt x="1881" y="2559"/>
                </a:cubicBezTo>
                <a:lnTo>
                  <a:pt x="1881" y="2559"/>
                </a:lnTo>
                <a:cubicBezTo>
                  <a:pt x="1884" y="2565"/>
                  <a:pt x="1886" y="2573"/>
                  <a:pt x="1886" y="2583"/>
                </a:cubicBezTo>
                <a:cubicBezTo>
                  <a:pt x="1886" y="2585"/>
                  <a:pt x="1886" y="2587"/>
                  <a:pt x="1886" y="2589"/>
                </a:cubicBezTo>
                <a:lnTo>
                  <a:pt x="1886" y="2589"/>
                </a:lnTo>
                <a:cubicBezTo>
                  <a:pt x="1879" y="2580"/>
                  <a:pt x="1872" y="2569"/>
                  <a:pt x="1872" y="2569"/>
                </a:cubicBezTo>
                <a:cubicBezTo>
                  <a:pt x="1867" y="2564"/>
                  <a:pt x="1869" y="2559"/>
                  <a:pt x="1880" y="2559"/>
                </a:cubicBezTo>
                <a:cubicBezTo>
                  <a:pt x="1881" y="2559"/>
                  <a:pt x="1881" y="2559"/>
                  <a:pt x="1881" y="2559"/>
                </a:cubicBezTo>
                <a:lnTo>
                  <a:pt x="1881" y="2559"/>
                </a:lnTo>
                <a:cubicBezTo>
                  <a:pt x="1878" y="2551"/>
                  <a:pt x="1873" y="2547"/>
                  <a:pt x="1868" y="2547"/>
                </a:cubicBezTo>
                <a:cubicBezTo>
                  <a:pt x="1867" y="2547"/>
                  <a:pt x="1866" y="2547"/>
                  <a:pt x="1865" y="2547"/>
                </a:cubicBezTo>
                <a:lnTo>
                  <a:pt x="1865" y="2547"/>
                </a:lnTo>
                <a:cubicBezTo>
                  <a:pt x="1872" y="2534"/>
                  <a:pt x="1886" y="2534"/>
                  <a:pt x="1886" y="2534"/>
                </a:cubicBezTo>
                <a:cubicBezTo>
                  <a:pt x="1893" y="2534"/>
                  <a:pt x="1893" y="2534"/>
                  <a:pt x="1886" y="2527"/>
                </a:cubicBezTo>
                <a:cubicBezTo>
                  <a:pt x="1881" y="2525"/>
                  <a:pt x="1877" y="2524"/>
                  <a:pt x="1874" y="2524"/>
                </a:cubicBezTo>
                <a:cubicBezTo>
                  <a:pt x="1867" y="2524"/>
                  <a:pt x="1863" y="2527"/>
                  <a:pt x="1858" y="2527"/>
                </a:cubicBezTo>
                <a:cubicBezTo>
                  <a:pt x="1856" y="2529"/>
                  <a:pt x="1855" y="2530"/>
                  <a:pt x="1853" y="2530"/>
                </a:cubicBezTo>
                <a:cubicBezTo>
                  <a:pt x="1852" y="2530"/>
                  <a:pt x="1852" y="2530"/>
                  <a:pt x="1851" y="2529"/>
                </a:cubicBezTo>
                <a:lnTo>
                  <a:pt x="1851" y="2529"/>
                </a:lnTo>
                <a:cubicBezTo>
                  <a:pt x="1851" y="2531"/>
                  <a:pt x="1851" y="2532"/>
                  <a:pt x="1851" y="2534"/>
                </a:cubicBezTo>
                <a:cubicBezTo>
                  <a:pt x="1855" y="2543"/>
                  <a:pt x="1857" y="2549"/>
                  <a:pt x="1859" y="2550"/>
                </a:cubicBezTo>
                <a:lnTo>
                  <a:pt x="1859" y="2550"/>
                </a:lnTo>
                <a:cubicBezTo>
                  <a:pt x="1861" y="2549"/>
                  <a:pt x="1863" y="2548"/>
                  <a:pt x="1865" y="2547"/>
                </a:cubicBezTo>
                <a:lnTo>
                  <a:pt x="1865" y="2547"/>
                </a:lnTo>
                <a:cubicBezTo>
                  <a:pt x="1865" y="2548"/>
                  <a:pt x="1865" y="2548"/>
                  <a:pt x="1865" y="2548"/>
                </a:cubicBezTo>
                <a:cubicBezTo>
                  <a:pt x="1863" y="2550"/>
                  <a:pt x="1862" y="2551"/>
                  <a:pt x="1861" y="2551"/>
                </a:cubicBezTo>
                <a:cubicBezTo>
                  <a:pt x="1860" y="2551"/>
                  <a:pt x="1860" y="2551"/>
                  <a:pt x="1859" y="2550"/>
                </a:cubicBezTo>
                <a:lnTo>
                  <a:pt x="1859" y="2550"/>
                </a:lnTo>
                <a:cubicBezTo>
                  <a:pt x="1857" y="2553"/>
                  <a:pt x="1854" y="2557"/>
                  <a:pt x="1851" y="2562"/>
                </a:cubicBezTo>
                <a:cubicBezTo>
                  <a:pt x="1847" y="2568"/>
                  <a:pt x="1844" y="2572"/>
                  <a:pt x="1841" y="2575"/>
                </a:cubicBezTo>
                <a:lnTo>
                  <a:pt x="1841" y="2575"/>
                </a:lnTo>
                <a:cubicBezTo>
                  <a:pt x="1834" y="2566"/>
                  <a:pt x="1833" y="2552"/>
                  <a:pt x="1837" y="2534"/>
                </a:cubicBezTo>
                <a:cubicBezTo>
                  <a:pt x="1841" y="2530"/>
                  <a:pt x="1844" y="2527"/>
                  <a:pt x="1846" y="2526"/>
                </a:cubicBezTo>
                <a:lnTo>
                  <a:pt x="1846" y="2526"/>
                </a:lnTo>
                <a:cubicBezTo>
                  <a:pt x="1848" y="2527"/>
                  <a:pt x="1850" y="2529"/>
                  <a:pt x="1851" y="2529"/>
                </a:cubicBezTo>
                <a:lnTo>
                  <a:pt x="1851" y="2529"/>
                </a:lnTo>
                <a:cubicBezTo>
                  <a:pt x="1851" y="2526"/>
                  <a:pt x="1851" y="2524"/>
                  <a:pt x="1849" y="2524"/>
                </a:cubicBezTo>
                <a:cubicBezTo>
                  <a:pt x="1849" y="2524"/>
                  <a:pt x="1847" y="2524"/>
                  <a:pt x="1846" y="2526"/>
                </a:cubicBezTo>
                <a:lnTo>
                  <a:pt x="1846" y="2526"/>
                </a:lnTo>
                <a:cubicBezTo>
                  <a:pt x="1844" y="2524"/>
                  <a:pt x="1841" y="2522"/>
                  <a:pt x="1837" y="2520"/>
                </a:cubicBezTo>
                <a:cubicBezTo>
                  <a:pt x="1830" y="2513"/>
                  <a:pt x="1837" y="2499"/>
                  <a:pt x="1851" y="2499"/>
                </a:cubicBezTo>
                <a:cubicBezTo>
                  <a:pt x="1865" y="2499"/>
                  <a:pt x="1872" y="2451"/>
                  <a:pt x="1865" y="2423"/>
                </a:cubicBezTo>
                <a:cubicBezTo>
                  <a:pt x="1862" y="2418"/>
                  <a:pt x="1861" y="2416"/>
                  <a:pt x="1860" y="2416"/>
                </a:cubicBezTo>
                <a:lnTo>
                  <a:pt x="1860" y="2416"/>
                </a:lnTo>
                <a:cubicBezTo>
                  <a:pt x="1859" y="2416"/>
                  <a:pt x="1861" y="2422"/>
                  <a:pt x="1865" y="2430"/>
                </a:cubicBezTo>
                <a:cubicBezTo>
                  <a:pt x="1865" y="2451"/>
                  <a:pt x="1865" y="2458"/>
                  <a:pt x="1858" y="2465"/>
                </a:cubicBezTo>
                <a:lnTo>
                  <a:pt x="1851" y="2479"/>
                </a:lnTo>
                <a:cubicBezTo>
                  <a:pt x="1851" y="2479"/>
                  <a:pt x="1837" y="2479"/>
                  <a:pt x="1837" y="2486"/>
                </a:cubicBezTo>
                <a:cubicBezTo>
                  <a:pt x="1834" y="2488"/>
                  <a:pt x="1832" y="2490"/>
                  <a:pt x="1830" y="2490"/>
                </a:cubicBezTo>
                <a:cubicBezTo>
                  <a:pt x="1824" y="2490"/>
                  <a:pt x="1825" y="2469"/>
                  <a:pt x="1830" y="2430"/>
                </a:cubicBezTo>
                <a:cubicBezTo>
                  <a:pt x="1834" y="2419"/>
                  <a:pt x="1836" y="2414"/>
                  <a:pt x="1837" y="2414"/>
                </a:cubicBezTo>
                <a:cubicBezTo>
                  <a:pt x="1837" y="2414"/>
                  <a:pt x="1837" y="2417"/>
                  <a:pt x="1837" y="2423"/>
                </a:cubicBezTo>
                <a:cubicBezTo>
                  <a:pt x="1837" y="2434"/>
                  <a:pt x="1837" y="2439"/>
                  <a:pt x="1839" y="2439"/>
                </a:cubicBezTo>
                <a:cubicBezTo>
                  <a:pt x="1841" y="2439"/>
                  <a:pt x="1844" y="2434"/>
                  <a:pt x="1851" y="2423"/>
                </a:cubicBezTo>
                <a:cubicBezTo>
                  <a:pt x="1851" y="2420"/>
                  <a:pt x="1853" y="2414"/>
                  <a:pt x="1853" y="2407"/>
                </a:cubicBezTo>
                <a:lnTo>
                  <a:pt x="1853" y="2407"/>
                </a:lnTo>
                <a:cubicBezTo>
                  <a:pt x="1849" y="2409"/>
                  <a:pt x="1842" y="2409"/>
                  <a:pt x="1830" y="2409"/>
                </a:cubicBezTo>
                <a:cubicBezTo>
                  <a:pt x="1816" y="2409"/>
                  <a:pt x="1803" y="2416"/>
                  <a:pt x="1803" y="2416"/>
                </a:cubicBezTo>
                <a:lnTo>
                  <a:pt x="1803" y="2423"/>
                </a:lnTo>
                <a:cubicBezTo>
                  <a:pt x="1803" y="2423"/>
                  <a:pt x="1809" y="2430"/>
                  <a:pt x="1809" y="2444"/>
                </a:cubicBezTo>
                <a:cubicBezTo>
                  <a:pt x="1809" y="2451"/>
                  <a:pt x="1809" y="2458"/>
                  <a:pt x="1803" y="2458"/>
                </a:cubicBezTo>
                <a:cubicBezTo>
                  <a:pt x="1796" y="2458"/>
                  <a:pt x="1789" y="2479"/>
                  <a:pt x="1775" y="2493"/>
                </a:cubicBezTo>
                <a:cubicBezTo>
                  <a:pt x="1765" y="2516"/>
                  <a:pt x="1743" y="2546"/>
                  <a:pt x="1732" y="2554"/>
                </a:cubicBezTo>
                <a:lnTo>
                  <a:pt x="1732" y="2554"/>
                </a:lnTo>
                <a:cubicBezTo>
                  <a:pt x="1730" y="2554"/>
                  <a:pt x="1727" y="2553"/>
                  <a:pt x="1726" y="2552"/>
                </a:cubicBezTo>
                <a:lnTo>
                  <a:pt x="1726" y="2552"/>
                </a:lnTo>
                <a:cubicBezTo>
                  <a:pt x="1725" y="2555"/>
                  <a:pt x="1726" y="2556"/>
                  <a:pt x="1728" y="2556"/>
                </a:cubicBezTo>
                <a:cubicBezTo>
                  <a:pt x="1729" y="2556"/>
                  <a:pt x="1730" y="2555"/>
                  <a:pt x="1732" y="2554"/>
                </a:cubicBezTo>
                <a:lnTo>
                  <a:pt x="1732" y="2554"/>
                </a:lnTo>
                <a:cubicBezTo>
                  <a:pt x="1736" y="2555"/>
                  <a:pt x="1741" y="2555"/>
                  <a:pt x="1747" y="2555"/>
                </a:cubicBezTo>
                <a:lnTo>
                  <a:pt x="1754" y="2555"/>
                </a:lnTo>
                <a:cubicBezTo>
                  <a:pt x="1754" y="2562"/>
                  <a:pt x="1747" y="2569"/>
                  <a:pt x="1747" y="2583"/>
                </a:cubicBezTo>
                <a:cubicBezTo>
                  <a:pt x="1747" y="2588"/>
                  <a:pt x="1751" y="2590"/>
                  <a:pt x="1757" y="2590"/>
                </a:cubicBezTo>
                <a:cubicBezTo>
                  <a:pt x="1768" y="2590"/>
                  <a:pt x="1784" y="2582"/>
                  <a:pt x="1789" y="2569"/>
                </a:cubicBezTo>
                <a:cubicBezTo>
                  <a:pt x="1792" y="2565"/>
                  <a:pt x="1796" y="2564"/>
                  <a:pt x="1800" y="2564"/>
                </a:cubicBezTo>
                <a:cubicBezTo>
                  <a:pt x="1804" y="2564"/>
                  <a:pt x="1809" y="2565"/>
                  <a:pt x="1816" y="2569"/>
                </a:cubicBezTo>
                <a:cubicBezTo>
                  <a:pt x="1823" y="2575"/>
                  <a:pt x="1827" y="2578"/>
                  <a:pt x="1832" y="2578"/>
                </a:cubicBezTo>
                <a:cubicBezTo>
                  <a:pt x="1835" y="2578"/>
                  <a:pt x="1838" y="2577"/>
                  <a:pt x="1841" y="2575"/>
                </a:cubicBezTo>
                <a:lnTo>
                  <a:pt x="1841" y="2575"/>
                </a:lnTo>
                <a:cubicBezTo>
                  <a:pt x="1844" y="2580"/>
                  <a:pt x="1850" y="2583"/>
                  <a:pt x="1858" y="2583"/>
                </a:cubicBezTo>
                <a:cubicBezTo>
                  <a:pt x="1865" y="2583"/>
                  <a:pt x="1872" y="2590"/>
                  <a:pt x="1886" y="2596"/>
                </a:cubicBezTo>
                <a:cubicBezTo>
                  <a:pt x="1893" y="2607"/>
                  <a:pt x="1896" y="2612"/>
                  <a:pt x="1897" y="2612"/>
                </a:cubicBezTo>
                <a:cubicBezTo>
                  <a:pt x="1898" y="2612"/>
                  <a:pt x="1896" y="2607"/>
                  <a:pt x="1893" y="2596"/>
                </a:cubicBezTo>
                <a:lnTo>
                  <a:pt x="1893" y="2596"/>
                </a:lnTo>
                <a:cubicBezTo>
                  <a:pt x="1893" y="2596"/>
                  <a:pt x="1900" y="2596"/>
                  <a:pt x="1900" y="2603"/>
                </a:cubicBezTo>
                <a:cubicBezTo>
                  <a:pt x="1900" y="2596"/>
                  <a:pt x="1900" y="2590"/>
                  <a:pt x="1906" y="2590"/>
                </a:cubicBezTo>
                <a:cubicBezTo>
                  <a:pt x="1920" y="2590"/>
                  <a:pt x="1920" y="2583"/>
                  <a:pt x="1920" y="2569"/>
                </a:cubicBezTo>
                <a:cubicBezTo>
                  <a:pt x="1920" y="2562"/>
                  <a:pt x="1920" y="2555"/>
                  <a:pt x="1927" y="2555"/>
                </a:cubicBezTo>
                <a:cubicBezTo>
                  <a:pt x="1934" y="2555"/>
                  <a:pt x="1934" y="2555"/>
                  <a:pt x="1934" y="2548"/>
                </a:cubicBezTo>
                <a:cubicBezTo>
                  <a:pt x="1934" y="2534"/>
                  <a:pt x="1941" y="2534"/>
                  <a:pt x="1955" y="2534"/>
                </a:cubicBezTo>
                <a:cubicBezTo>
                  <a:pt x="1962" y="2534"/>
                  <a:pt x="1976" y="2534"/>
                  <a:pt x="1976" y="2527"/>
                </a:cubicBezTo>
                <a:cubicBezTo>
                  <a:pt x="1983" y="2520"/>
                  <a:pt x="1996" y="2514"/>
                  <a:pt x="2009" y="2511"/>
                </a:cubicBezTo>
                <a:lnTo>
                  <a:pt x="2009" y="2511"/>
                </a:lnTo>
                <a:cubicBezTo>
                  <a:pt x="2016" y="2523"/>
                  <a:pt x="2024" y="2527"/>
                  <a:pt x="2024" y="2527"/>
                </a:cubicBezTo>
                <a:cubicBezTo>
                  <a:pt x="2028" y="2527"/>
                  <a:pt x="2028" y="2519"/>
                  <a:pt x="2025" y="2510"/>
                </a:cubicBezTo>
                <a:lnTo>
                  <a:pt x="2025" y="2510"/>
                </a:lnTo>
                <a:cubicBezTo>
                  <a:pt x="2031" y="2511"/>
                  <a:pt x="2036" y="2514"/>
                  <a:pt x="2038" y="2520"/>
                </a:cubicBezTo>
                <a:cubicBezTo>
                  <a:pt x="2042" y="2524"/>
                  <a:pt x="2043" y="2525"/>
                  <a:pt x="2044" y="2525"/>
                </a:cubicBezTo>
                <a:cubicBezTo>
                  <a:pt x="2045" y="2525"/>
                  <a:pt x="2045" y="2524"/>
                  <a:pt x="2045" y="2520"/>
                </a:cubicBezTo>
                <a:cubicBezTo>
                  <a:pt x="2045" y="2517"/>
                  <a:pt x="2045" y="2515"/>
                  <a:pt x="2047" y="2515"/>
                </a:cubicBezTo>
                <a:cubicBezTo>
                  <a:pt x="2049" y="2515"/>
                  <a:pt x="2052" y="2517"/>
                  <a:pt x="2059" y="2520"/>
                </a:cubicBezTo>
                <a:cubicBezTo>
                  <a:pt x="2066" y="2548"/>
                  <a:pt x="2059" y="2555"/>
                  <a:pt x="2031" y="2555"/>
                </a:cubicBezTo>
                <a:cubicBezTo>
                  <a:pt x="2021" y="2555"/>
                  <a:pt x="2014" y="2557"/>
                  <a:pt x="2011" y="2559"/>
                </a:cubicBezTo>
                <a:lnTo>
                  <a:pt x="2011" y="2559"/>
                </a:lnTo>
                <a:cubicBezTo>
                  <a:pt x="2011" y="2559"/>
                  <a:pt x="2011" y="2559"/>
                  <a:pt x="2010" y="2559"/>
                </a:cubicBezTo>
                <a:cubicBezTo>
                  <a:pt x="2000" y="2559"/>
                  <a:pt x="1997" y="2566"/>
                  <a:pt x="1997" y="2576"/>
                </a:cubicBezTo>
                <a:cubicBezTo>
                  <a:pt x="1997" y="2583"/>
                  <a:pt x="2004" y="2590"/>
                  <a:pt x="2010" y="2590"/>
                </a:cubicBezTo>
                <a:cubicBezTo>
                  <a:pt x="2020" y="2590"/>
                  <a:pt x="2026" y="2587"/>
                  <a:pt x="2027" y="2583"/>
                </a:cubicBezTo>
                <a:lnTo>
                  <a:pt x="2027" y="2583"/>
                </a:lnTo>
                <a:cubicBezTo>
                  <a:pt x="2028" y="2583"/>
                  <a:pt x="2030" y="2583"/>
                  <a:pt x="2031" y="2583"/>
                </a:cubicBezTo>
                <a:cubicBezTo>
                  <a:pt x="2033" y="2578"/>
                  <a:pt x="2035" y="2577"/>
                  <a:pt x="2036" y="2577"/>
                </a:cubicBezTo>
                <a:cubicBezTo>
                  <a:pt x="2038" y="2577"/>
                  <a:pt x="2038" y="2585"/>
                  <a:pt x="2038" y="2590"/>
                </a:cubicBezTo>
                <a:cubicBezTo>
                  <a:pt x="2038" y="2604"/>
                  <a:pt x="2036" y="2611"/>
                  <a:pt x="2033" y="2611"/>
                </a:cubicBezTo>
                <a:cubicBezTo>
                  <a:pt x="2031" y="2611"/>
                  <a:pt x="2028" y="2606"/>
                  <a:pt x="2024" y="2596"/>
                </a:cubicBezTo>
                <a:cubicBezTo>
                  <a:pt x="2019" y="2594"/>
                  <a:pt x="2015" y="2592"/>
                  <a:pt x="2013" y="2592"/>
                </a:cubicBezTo>
                <a:cubicBezTo>
                  <a:pt x="2010" y="2592"/>
                  <a:pt x="2010" y="2595"/>
                  <a:pt x="2010" y="2603"/>
                </a:cubicBezTo>
                <a:cubicBezTo>
                  <a:pt x="2010" y="2624"/>
                  <a:pt x="2024" y="2624"/>
                  <a:pt x="2031" y="2624"/>
                </a:cubicBezTo>
                <a:cubicBezTo>
                  <a:pt x="2038" y="2624"/>
                  <a:pt x="2045" y="2617"/>
                  <a:pt x="2059" y="2603"/>
                </a:cubicBezTo>
                <a:cubicBezTo>
                  <a:pt x="2059" y="2596"/>
                  <a:pt x="2066" y="2590"/>
                  <a:pt x="2073" y="2590"/>
                </a:cubicBezTo>
                <a:cubicBezTo>
                  <a:pt x="2080" y="2590"/>
                  <a:pt x="2080" y="2583"/>
                  <a:pt x="2080" y="2555"/>
                </a:cubicBezTo>
                <a:cubicBezTo>
                  <a:pt x="2073" y="2522"/>
                  <a:pt x="2092" y="2457"/>
                  <a:pt x="2105" y="2457"/>
                </a:cubicBezTo>
                <a:cubicBezTo>
                  <a:pt x="2106" y="2457"/>
                  <a:pt x="2107" y="2458"/>
                  <a:pt x="2107" y="2458"/>
                </a:cubicBezTo>
                <a:cubicBezTo>
                  <a:pt x="2114" y="2458"/>
                  <a:pt x="2114" y="2458"/>
                  <a:pt x="2108" y="2451"/>
                </a:cubicBezTo>
                <a:lnTo>
                  <a:pt x="2108" y="2451"/>
                </a:lnTo>
                <a:cubicBezTo>
                  <a:pt x="2105" y="2451"/>
                  <a:pt x="2103" y="2451"/>
                  <a:pt x="2101" y="2451"/>
                </a:cubicBezTo>
                <a:cubicBezTo>
                  <a:pt x="2073" y="2451"/>
                  <a:pt x="2073" y="2451"/>
                  <a:pt x="2073" y="2416"/>
                </a:cubicBezTo>
                <a:cubicBezTo>
                  <a:pt x="2073" y="2395"/>
                  <a:pt x="2073" y="2382"/>
                  <a:pt x="2066" y="2382"/>
                </a:cubicBezTo>
                <a:close/>
                <a:moveTo>
                  <a:pt x="1066" y="2581"/>
                </a:moveTo>
                <a:cubicBezTo>
                  <a:pt x="1067" y="2581"/>
                  <a:pt x="1068" y="2586"/>
                  <a:pt x="1068" y="2596"/>
                </a:cubicBezTo>
                <a:cubicBezTo>
                  <a:pt x="1061" y="2610"/>
                  <a:pt x="1061" y="2617"/>
                  <a:pt x="1061" y="2624"/>
                </a:cubicBezTo>
                <a:cubicBezTo>
                  <a:pt x="1061" y="2626"/>
                  <a:pt x="1060" y="2627"/>
                  <a:pt x="1060" y="2627"/>
                </a:cubicBezTo>
                <a:cubicBezTo>
                  <a:pt x="1058" y="2627"/>
                  <a:pt x="1056" y="2620"/>
                  <a:pt x="1061" y="2610"/>
                </a:cubicBezTo>
                <a:cubicBezTo>
                  <a:pt x="1061" y="2593"/>
                  <a:pt x="1064" y="2581"/>
                  <a:pt x="1066" y="2581"/>
                </a:cubicBezTo>
                <a:close/>
                <a:moveTo>
                  <a:pt x="1816" y="2617"/>
                </a:moveTo>
                <a:cubicBezTo>
                  <a:pt x="1803" y="2624"/>
                  <a:pt x="1803" y="2624"/>
                  <a:pt x="1816" y="2631"/>
                </a:cubicBezTo>
                <a:cubicBezTo>
                  <a:pt x="1816" y="2624"/>
                  <a:pt x="1823" y="2624"/>
                  <a:pt x="1823" y="2617"/>
                </a:cubicBezTo>
                <a:close/>
                <a:moveTo>
                  <a:pt x="638" y="2617"/>
                </a:moveTo>
                <a:cubicBezTo>
                  <a:pt x="645" y="2617"/>
                  <a:pt x="645" y="2617"/>
                  <a:pt x="645" y="2624"/>
                </a:cubicBezTo>
                <a:cubicBezTo>
                  <a:pt x="645" y="2629"/>
                  <a:pt x="645" y="2637"/>
                  <a:pt x="643" y="2637"/>
                </a:cubicBezTo>
                <a:cubicBezTo>
                  <a:pt x="642" y="2637"/>
                  <a:pt x="640" y="2635"/>
                  <a:pt x="638" y="2631"/>
                </a:cubicBezTo>
                <a:cubicBezTo>
                  <a:pt x="624" y="2631"/>
                  <a:pt x="624" y="2624"/>
                  <a:pt x="624" y="2624"/>
                </a:cubicBezTo>
                <a:cubicBezTo>
                  <a:pt x="624" y="2624"/>
                  <a:pt x="624" y="2617"/>
                  <a:pt x="638" y="2617"/>
                </a:cubicBezTo>
                <a:close/>
                <a:moveTo>
                  <a:pt x="1345" y="2631"/>
                </a:moveTo>
                <a:cubicBezTo>
                  <a:pt x="1345" y="2647"/>
                  <a:pt x="1345" y="2655"/>
                  <a:pt x="1339" y="2655"/>
                </a:cubicBezTo>
                <a:cubicBezTo>
                  <a:pt x="1337" y="2655"/>
                  <a:pt x="1335" y="2654"/>
                  <a:pt x="1331" y="2652"/>
                </a:cubicBezTo>
                <a:lnTo>
                  <a:pt x="1331" y="2652"/>
                </a:lnTo>
                <a:cubicBezTo>
                  <a:pt x="1331" y="2652"/>
                  <a:pt x="1331" y="2652"/>
                  <a:pt x="1331" y="2652"/>
                </a:cubicBezTo>
                <a:cubicBezTo>
                  <a:pt x="1331" y="2652"/>
                  <a:pt x="1331" y="2645"/>
                  <a:pt x="1338" y="2631"/>
                </a:cubicBezTo>
                <a:close/>
                <a:moveTo>
                  <a:pt x="1331" y="2652"/>
                </a:moveTo>
                <a:cubicBezTo>
                  <a:pt x="1335" y="2655"/>
                  <a:pt x="1335" y="2657"/>
                  <a:pt x="1334" y="2657"/>
                </a:cubicBezTo>
                <a:cubicBezTo>
                  <a:pt x="1333" y="2657"/>
                  <a:pt x="1331" y="2655"/>
                  <a:pt x="1331" y="2652"/>
                </a:cubicBezTo>
                <a:close/>
                <a:moveTo>
                  <a:pt x="1847" y="2639"/>
                </a:moveTo>
                <a:cubicBezTo>
                  <a:pt x="1845" y="2639"/>
                  <a:pt x="1842" y="2640"/>
                  <a:pt x="1837" y="2645"/>
                </a:cubicBezTo>
                <a:cubicBezTo>
                  <a:pt x="1823" y="2652"/>
                  <a:pt x="1823" y="2680"/>
                  <a:pt x="1837" y="2680"/>
                </a:cubicBezTo>
                <a:cubicBezTo>
                  <a:pt x="1851" y="2680"/>
                  <a:pt x="1858" y="2666"/>
                  <a:pt x="1865" y="2659"/>
                </a:cubicBezTo>
                <a:cubicBezTo>
                  <a:pt x="1865" y="2652"/>
                  <a:pt x="1865" y="2652"/>
                  <a:pt x="1858" y="2652"/>
                </a:cubicBezTo>
                <a:cubicBezTo>
                  <a:pt x="1851" y="2652"/>
                  <a:pt x="1851" y="2652"/>
                  <a:pt x="1851" y="2645"/>
                </a:cubicBezTo>
                <a:cubicBezTo>
                  <a:pt x="1851" y="2645"/>
                  <a:pt x="1851" y="2639"/>
                  <a:pt x="1847" y="2639"/>
                </a:cubicBezTo>
                <a:close/>
                <a:moveTo>
                  <a:pt x="931" y="2663"/>
                </a:moveTo>
                <a:cubicBezTo>
                  <a:pt x="933" y="2663"/>
                  <a:pt x="936" y="2666"/>
                  <a:pt x="936" y="2666"/>
                </a:cubicBezTo>
                <a:cubicBezTo>
                  <a:pt x="936" y="2666"/>
                  <a:pt x="929" y="2680"/>
                  <a:pt x="929" y="2687"/>
                </a:cubicBezTo>
                <a:cubicBezTo>
                  <a:pt x="922" y="2680"/>
                  <a:pt x="922" y="2680"/>
                  <a:pt x="929" y="2666"/>
                </a:cubicBezTo>
                <a:cubicBezTo>
                  <a:pt x="929" y="2663"/>
                  <a:pt x="930" y="2663"/>
                  <a:pt x="931" y="2663"/>
                </a:cubicBezTo>
                <a:close/>
                <a:moveTo>
                  <a:pt x="604" y="2590"/>
                </a:moveTo>
                <a:lnTo>
                  <a:pt x="583" y="2631"/>
                </a:lnTo>
                <a:lnTo>
                  <a:pt x="569" y="2687"/>
                </a:lnTo>
                <a:cubicBezTo>
                  <a:pt x="569" y="2694"/>
                  <a:pt x="569" y="2694"/>
                  <a:pt x="555" y="2694"/>
                </a:cubicBezTo>
                <a:cubicBezTo>
                  <a:pt x="541" y="2694"/>
                  <a:pt x="548" y="2645"/>
                  <a:pt x="576" y="2617"/>
                </a:cubicBezTo>
                <a:lnTo>
                  <a:pt x="604" y="2590"/>
                </a:lnTo>
                <a:close/>
                <a:moveTo>
                  <a:pt x="1331" y="2687"/>
                </a:moveTo>
                <a:cubicBezTo>
                  <a:pt x="1336" y="2696"/>
                  <a:pt x="1338" y="2706"/>
                  <a:pt x="1336" y="2706"/>
                </a:cubicBezTo>
                <a:cubicBezTo>
                  <a:pt x="1335" y="2706"/>
                  <a:pt x="1333" y="2704"/>
                  <a:pt x="1331" y="2700"/>
                </a:cubicBezTo>
                <a:lnTo>
                  <a:pt x="1331" y="2687"/>
                </a:lnTo>
                <a:close/>
                <a:moveTo>
                  <a:pt x="1206" y="2694"/>
                </a:moveTo>
                <a:cubicBezTo>
                  <a:pt x="1213" y="2694"/>
                  <a:pt x="1213" y="2694"/>
                  <a:pt x="1213" y="2700"/>
                </a:cubicBezTo>
                <a:cubicBezTo>
                  <a:pt x="1213" y="2714"/>
                  <a:pt x="1213" y="2714"/>
                  <a:pt x="1206" y="2714"/>
                </a:cubicBezTo>
                <a:cubicBezTo>
                  <a:pt x="1206" y="2714"/>
                  <a:pt x="1200" y="2714"/>
                  <a:pt x="1200" y="2700"/>
                </a:cubicBezTo>
                <a:cubicBezTo>
                  <a:pt x="1200" y="2694"/>
                  <a:pt x="1200" y="2694"/>
                  <a:pt x="1206" y="2694"/>
                </a:cubicBezTo>
                <a:close/>
                <a:moveTo>
                  <a:pt x="105" y="2700"/>
                </a:moveTo>
                <a:cubicBezTo>
                  <a:pt x="98" y="2700"/>
                  <a:pt x="98" y="2700"/>
                  <a:pt x="98" y="2714"/>
                </a:cubicBezTo>
                <a:cubicBezTo>
                  <a:pt x="98" y="2721"/>
                  <a:pt x="105" y="2721"/>
                  <a:pt x="105" y="2721"/>
                </a:cubicBezTo>
                <a:cubicBezTo>
                  <a:pt x="118" y="2714"/>
                  <a:pt x="105" y="2700"/>
                  <a:pt x="105" y="2700"/>
                </a:cubicBezTo>
                <a:close/>
                <a:moveTo>
                  <a:pt x="971" y="2735"/>
                </a:moveTo>
                <a:cubicBezTo>
                  <a:pt x="971" y="2735"/>
                  <a:pt x="985" y="2742"/>
                  <a:pt x="985" y="2756"/>
                </a:cubicBezTo>
                <a:lnTo>
                  <a:pt x="985" y="2770"/>
                </a:lnTo>
                <a:cubicBezTo>
                  <a:pt x="985" y="2770"/>
                  <a:pt x="971" y="2763"/>
                  <a:pt x="971" y="2756"/>
                </a:cubicBezTo>
                <a:lnTo>
                  <a:pt x="971" y="2735"/>
                </a:lnTo>
                <a:close/>
                <a:moveTo>
                  <a:pt x="303" y="2760"/>
                </a:moveTo>
                <a:cubicBezTo>
                  <a:pt x="305" y="2760"/>
                  <a:pt x="305" y="2763"/>
                  <a:pt x="305" y="2763"/>
                </a:cubicBezTo>
                <a:cubicBezTo>
                  <a:pt x="305" y="2763"/>
                  <a:pt x="305" y="2770"/>
                  <a:pt x="299" y="2784"/>
                </a:cubicBezTo>
                <a:lnTo>
                  <a:pt x="292" y="2784"/>
                </a:lnTo>
                <a:cubicBezTo>
                  <a:pt x="292" y="2784"/>
                  <a:pt x="292" y="2770"/>
                  <a:pt x="299" y="2763"/>
                </a:cubicBezTo>
                <a:cubicBezTo>
                  <a:pt x="301" y="2761"/>
                  <a:pt x="302" y="2760"/>
                  <a:pt x="303" y="2760"/>
                </a:cubicBezTo>
                <a:close/>
                <a:moveTo>
                  <a:pt x="989" y="2777"/>
                </a:moveTo>
                <a:cubicBezTo>
                  <a:pt x="991" y="2777"/>
                  <a:pt x="989" y="2784"/>
                  <a:pt x="985" y="2784"/>
                </a:cubicBezTo>
                <a:cubicBezTo>
                  <a:pt x="992" y="2791"/>
                  <a:pt x="992" y="2791"/>
                  <a:pt x="985" y="2797"/>
                </a:cubicBezTo>
                <a:cubicBezTo>
                  <a:pt x="985" y="2800"/>
                  <a:pt x="983" y="2801"/>
                  <a:pt x="981" y="2801"/>
                </a:cubicBezTo>
                <a:cubicBezTo>
                  <a:pt x="977" y="2801"/>
                  <a:pt x="971" y="2797"/>
                  <a:pt x="971" y="2797"/>
                </a:cubicBezTo>
                <a:lnTo>
                  <a:pt x="985" y="2784"/>
                </a:lnTo>
                <a:cubicBezTo>
                  <a:pt x="987" y="2779"/>
                  <a:pt x="989" y="2777"/>
                  <a:pt x="989" y="2777"/>
                </a:cubicBezTo>
                <a:close/>
                <a:moveTo>
                  <a:pt x="1269" y="2742"/>
                </a:moveTo>
                <a:cubicBezTo>
                  <a:pt x="1283" y="2742"/>
                  <a:pt x="1310" y="2742"/>
                  <a:pt x="1310" y="2756"/>
                </a:cubicBezTo>
                <a:cubicBezTo>
                  <a:pt x="1304" y="2756"/>
                  <a:pt x="1304" y="2770"/>
                  <a:pt x="1297" y="2791"/>
                </a:cubicBezTo>
                <a:cubicBezTo>
                  <a:pt x="1288" y="2799"/>
                  <a:pt x="1285" y="2802"/>
                  <a:pt x="1284" y="2802"/>
                </a:cubicBezTo>
                <a:cubicBezTo>
                  <a:pt x="1283" y="2802"/>
                  <a:pt x="1283" y="2800"/>
                  <a:pt x="1283" y="2797"/>
                </a:cubicBezTo>
                <a:cubicBezTo>
                  <a:pt x="1283" y="2791"/>
                  <a:pt x="1283" y="2784"/>
                  <a:pt x="1276" y="2784"/>
                </a:cubicBezTo>
                <a:cubicBezTo>
                  <a:pt x="1262" y="2784"/>
                  <a:pt x="1248" y="2742"/>
                  <a:pt x="1269" y="2742"/>
                </a:cubicBezTo>
                <a:close/>
                <a:moveTo>
                  <a:pt x="353" y="2786"/>
                </a:moveTo>
                <a:cubicBezTo>
                  <a:pt x="354" y="2786"/>
                  <a:pt x="354" y="2789"/>
                  <a:pt x="354" y="2797"/>
                </a:cubicBezTo>
                <a:cubicBezTo>
                  <a:pt x="354" y="2818"/>
                  <a:pt x="354" y="2818"/>
                  <a:pt x="347" y="2818"/>
                </a:cubicBezTo>
                <a:cubicBezTo>
                  <a:pt x="340" y="2818"/>
                  <a:pt x="347" y="2797"/>
                  <a:pt x="347" y="2791"/>
                </a:cubicBezTo>
                <a:cubicBezTo>
                  <a:pt x="350" y="2788"/>
                  <a:pt x="352" y="2786"/>
                  <a:pt x="353" y="2786"/>
                </a:cubicBezTo>
                <a:close/>
                <a:moveTo>
                  <a:pt x="49" y="2728"/>
                </a:moveTo>
                <a:lnTo>
                  <a:pt x="49" y="2742"/>
                </a:lnTo>
                <a:cubicBezTo>
                  <a:pt x="49" y="2763"/>
                  <a:pt x="56" y="2777"/>
                  <a:pt x="56" y="2777"/>
                </a:cubicBezTo>
                <a:cubicBezTo>
                  <a:pt x="63" y="2777"/>
                  <a:pt x="63" y="2791"/>
                  <a:pt x="63" y="2804"/>
                </a:cubicBezTo>
                <a:cubicBezTo>
                  <a:pt x="63" y="2805"/>
                  <a:pt x="63" y="2806"/>
                  <a:pt x="63" y="2807"/>
                </a:cubicBezTo>
                <a:lnTo>
                  <a:pt x="63" y="2807"/>
                </a:lnTo>
                <a:cubicBezTo>
                  <a:pt x="65" y="2805"/>
                  <a:pt x="67" y="2803"/>
                  <a:pt x="69" y="2801"/>
                </a:cubicBezTo>
                <a:lnTo>
                  <a:pt x="69" y="2801"/>
                </a:lnTo>
                <a:cubicBezTo>
                  <a:pt x="70" y="2807"/>
                  <a:pt x="70" y="2814"/>
                  <a:pt x="70" y="2825"/>
                </a:cubicBezTo>
                <a:lnTo>
                  <a:pt x="70" y="2825"/>
                </a:lnTo>
                <a:cubicBezTo>
                  <a:pt x="70" y="2825"/>
                  <a:pt x="70" y="2825"/>
                  <a:pt x="70" y="2825"/>
                </a:cubicBezTo>
                <a:cubicBezTo>
                  <a:pt x="84" y="2804"/>
                  <a:pt x="91" y="2804"/>
                  <a:pt x="91" y="2804"/>
                </a:cubicBezTo>
                <a:lnTo>
                  <a:pt x="91" y="2791"/>
                </a:lnTo>
                <a:cubicBezTo>
                  <a:pt x="90" y="2790"/>
                  <a:pt x="89" y="2790"/>
                  <a:pt x="88" y="2790"/>
                </a:cubicBezTo>
                <a:cubicBezTo>
                  <a:pt x="84" y="2790"/>
                  <a:pt x="76" y="2795"/>
                  <a:pt x="69" y="2801"/>
                </a:cubicBezTo>
                <a:lnTo>
                  <a:pt x="69" y="2801"/>
                </a:lnTo>
                <a:cubicBezTo>
                  <a:pt x="68" y="2792"/>
                  <a:pt x="67" y="2785"/>
                  <a:pt x="63" y="2770"/>
                </a:cubicBezTo>
                <a:cubicBezTo>
                  <a:pt x="56" y="2756"/>
                  <a:pt x="56" y="2735"/>
                  <a:pt x="49" y="2728"/>
                </a:cubicBezTo>
                <a:close/>
                <a:moveTo>
                  <a:pt x="778" y="2812"/>
                </a:moveTo>
                <a:cubicBezTo>
                  <a:pt x="780" y="2812"/>
                  <a:pt x="784" y="2820"/>
                  <a:pt x="784" y="2825"/>
                </a:cubicBezTo>
                <a:cubicBezTo>
                  <a:pt x="784" y="2832"/>
                  <a:pt x="777" y="2839"/>
                  <a:pt x="777" y="2839"/>
                </a:cubicBezTo>
                <a:cubicBezTo>
                  <a:pt x="763" y="2825"/>
                  <a:pt x="763" y="2818"/>
                  <a:pt x="777" y="2818"/>
                </a:cubicBezTo>
                <a:cubicBezTo>
                  <a:pt x="777" y="2814"/>
                  <a:pt x="777" y="2812"/>
                  <a:pt x="778" y="2812"/>
                </a:cubicBezTo>
                <a:close/>
                <a:moveTo>
                  <a:pt x="965" y="2821"/>
                </a:moveTo>
                <a:cubicBezTo>
                  <a:pt x="966" y="2821"/>
                  <a:pt x="968" y="2822"/>
                  <a:pt x="971" y="2825"/>
                </a:cubicBezTo>
                <a:cubicBezTo>
                  <a:pt x="992" y="2832"/>
                  <a:pt x="992" y="2832"/>
                  <a:pt x="978" y="2839"/>
                </a:cubicBezTo>
                <a:cubicBezTo>
                  <a:pt x="975" y="2845"/>
                  <a:pt x="973" y="2849"/>
                  <a:pt x="971" y="2849"/>
                </a:cubicBezTo>
                <a:cubicBezTo>
                  <a:pt x="969" y="2849"/>
                  <a:pt x="968" y="2844"/>
                  <a:pt x="964" y="2832"/>
                </a:cubicBezTo>
                <a:cubicBezTo>
                  <a:pt x="964" y="2824"/>
                  <a:pt x="964" y="2821"/>
                  <a:pt x="965" y="2821"/>
                </a:cubicBezTo>
                <a:close/>
                <a:moveTo>
                  <a:pt x="1335" y="2809"/>
                </a:moveTo>
                <a:cubicBezTo>
                  <a:pt x="1338" y="2809"/>
                  <a:pt x="1342" y="2810"/>
                  <a:pt x="1345" y="2811"/>
                </a:cubicBezTo>
                <a:cubicBezTo>
                  <a:pt x="1352" y="2825"/>
                  <a:pt x="1352" y="2825"/>
                  <a:pt x="1345" y="2832"/>
                </a:cubicBezTo>
                <a:cubicBezTo>
                  <a:pt x="1345" y="2839"/>
                  <a:pt x="1338" y="2846"/>
                  <a:pt x="1338" y="2846"/>
                </a:cubicBezTo>
                <a:cubicBezTo>
                  <a:pt x="1338" y="2848"/>
                  <a:pt x="1338" y="2849"/>
                  <a:pt x="1339" y="2850"/>
                </a:cubicBezTo>
                <a:lnTo>
                  <a:pt x="1339" y="2850"/>
                </a:lnTo>
                <a:cubicBezTo>
                  <a:pt x="1337" y="2847"/>
                  <a:pt x="1334" y="2844"/>
                  <a:pt x="1331" y="2839"/>
                </a:cubicBezTo>
                <a:lnTo>
                  <a:pt x="1331" y="2818"/>
                </a:lnTo>
                <a:lnTo>
                  <a:pt x="1318" y="2825"/>
                </a:lnTo>
                <a:lnTo>
                  <a:pt x="1318" y="2825"/>
                </a:lnTo>
                <a:cubicBezTo>
                  <a:pt x="1320" y="2814"/>
                  <a:pt x="1327" y="2809"/>
                  <a:pt x="1335" y="2809"/>
                </a:cubicBezTo>
                <a:close/>
                <a:moveTo>
                  <a:pt x="1339" y="2850"/>
                </a:moveTo>
                <a:lnTo>
                  <a:pt x="1339" y="2850"/>
                </a:lnTo>
                <a:cubicBezTo>
                  <a:pt x="1339" y="2851"/>
                  <a:pt x="1339" y="2851"/>
                  <a:pt x="1340" y="2852"/>
                </a:cubicBezTo>
                <a:lnTo>
                  <a:pt x="1340" y="2852"/>
                </a:lnTo>
                <a:cubicBezTo>
                  <a:pt x="1339" y="2852"/>
                  <a:pt x="1339" y="2851"/>
                  <a:pt x="1339" y="2850"/>
                </a:cubicBezTo>
                <a:close/>
                <a:moveTo>
                  <a:pt x="1221" y="2756"/>
                </a:moveTo>
                <a:cubicBezTo>
                  <a:pt x="1222" y="2756"/>
                  <a:pt x="1225" y="2767"/>
                  <a:pt x="1234" y="2791"/>
                </a:cubicBezTo>
                <a:lnTo>
                  <a:pt x="1234" y="2853"/>
                </a:lnTo>
                <a:lnTo>
                  <a:pt x="1213" y="2853"/>
                </a:lnTo>
                <a:lnTo>
                  <a:pt x="1213" y="2832"/>
                </a:lnTo>
                <a:cubicBezTo>
                  <a:pt x="1213" y="2825"/>
                  <a:pt x="1220" y="2818"/>
                  <a:pt x="1213" y="2804"/>
                </a:cubicBezTo>
                <a:lnTo>
                  <a:pt x="1213" y="2797"/>
                </a:lnTo>
                <a:cubicBezTo>
                  <a:pt x="1213" y="2797"/>
                  <a:pt x="1220" y="2784"/>
                  <a:pt x="1220" y="2763"/>
                </a:cubicBezTo>
                <a:cubicBezTo>
                  <a:pt x="1220" y="2758"/>
                  <a:pt x="1220" y="2756"/>
                  <a:pt x="1221" y="2756"/>
                </a:cubicBezTo>
                <a:close/>
                <a:moveTo>
                  <a:pt x="1414" y="2821"/>
                </a:moveTo>
                <a:cubicBezTo>
                  <a:pt x="1412" y="2824"/>
                  <a:pt x="1410" y="2825"/>
                  <a:pt x="1407" y="2825"/>
                </a:cubicBezTo>
                <a:cubicBezTo>
                  <a:pt x="1401" y="2825"/>
                  <a:pt x="1380" y="2832"/>
                  <a:pt x="1380" y="2839"/>
                </a:cubicBezTo>
                <a:cubicBezTo>
                  <a:pt x="1380" y="2839"/>
                  <a:pt x="1380" y="2839"/>
                  <a:pt x="1380" y="2840"/>
                </a:cubicBezTo>
                <a:lnTo>
                  <a:pt x="1380" y="2840"/>
                </a:lnTo>
                <a:cubicBezTo>
                  <a:pt x="1377" y="2839"/>
                  <a:pt x="1375" y="2839"/>
                  <a:pt x="1373" y="2839"/>
                </a:cubicBezTo>
                <a:cubicBezTo>
                  <a:pt x="1369" y="2843"/>
                  <a:pt x="1366" y="2845"/>
                  <a:pt x="1364" y="2845"/>
                </a:cubicBezTo>
                <a:cubicBezTo>
                  <a:pt x="1363" y="2845"/>
                  <a:pt x="1362" y="2845"/>
                  <a:pt x="1362" y="2844"/>
                </a:cubicBezTo>
                <a:lnTo>
                  <a:pt x="1362" y="2844"/>
                </a:lnTo>
                <a:cubicBezTo>
                  <a:pt x="1363" y="2848"/>
                  <a:pt x="1366" y="2850"/>
                  <a:pt x="1369" y="2850"/>
                </a:cubicBezTo>
                <a:cubicBezTo>
                  <a:pt x="1373" y="2850"/>
                  <a:pt x="1377" y="2847"/>
                  <a:pt x="1380" y="2840"/>
                </a:cubicBezTo>
                <a:lnTo>
                  <a:pt x="1380" y="2840"/>
                </a:lnTo>
                <a:cubicBezTo>
                  <a:pt x="1384" y="2841"/>
                  <a:pt x="1389" y="2844"/>
                  <a:pt x="1394" y="2853"/>
                </a:cubicBezTo>
                <a:cubicBezTo>
                  <a:pt x="1398" y="2855"/>
                  <a:pt x="1402" y="2857"/>
                  <a:pt x="1405" y="2857"/>
                </a:cubicBezTo>
                <a:cubicBezTo>
                  <a:pt x="1411" y="2857"/>
                  <a:pt x="1414" y="2851"/>
                  <a:pt x="1414" y="2832"/>
                </a:cubicBezTo>
                <a:lnTo>
                  <a:pt x="1414" y="2821"/>
                </a:lnTo>
                <a:close/>
                <a:moveTo>
                  <a:pt x="1318" y="2825"/>
                </a:moveTo>
                <a:cubicBezTo>
                  <a:pt x="1318" y="2827"/>
                  <a:pt x="1317" y="2829"/>
                  <a:pt x="1317" y="2832"/>
                </a:cubicBezTo>
                <a:cubicBezTo>
                  <a:pt x="1317" y="2838"/>
                  <a:pt x="1314" y="2849"/>
                  <a:pt x="1309" y="2859"/>
                </a:cubicBezTo>
                <a:lnTo>
                  <a:pt x="1309" y="2859"/>
                </a:lnTo>
                <a:cubicBezTo>
                  <a:pt x="1306" y="2859"/>
                  <a:pt x="1304" y="2857"/>
                  <a:pt x="1304" y="2853"/>
                </a:cubicBezTo>
                <a:lnTo>
                  <a:pt x="1304" y="2832"/>
                </a:lnTo>
                <a:cubicBezTo>
                  <a:pt x="1310" y="2832"/>
                  <a:pt x="1310" y="2832"/>
                  <a:pt x="1317" y="2825"/>
                </a:cubicBezTo>
                <a:lnTo>
                  <a:pt x="1318" y="2825"/>
                </a:lnTo>
                <a:close/>
                <a:moveTo>
                  <a:pt x="70" y="2853"/>
                </a:moveTo>
                <a:cubicBezTo>
                  <a:pt x="70" y="2853"/>
                  <a:pt x="84" y="2853"/>
                  <a:pt x="84" y="2860"/>
                </a:cubicBezTo>
                <a:lnTo>
                  <a:pt x="84" y="2867"/>
                </a:lnTo>
                <a:cubicBezTo>
                  <a:pt x="84" y="2867"/>
                  <a:pt x="70" y="2867"/>
                  <a:pt x="70" y="2860"/>
                </a:cubicBezTo>
                <a:lnTo>
                  <a:pt x="70" y="2853"/>
                </a:lnTo>
                <a:close/>
                <a:moveTo>
                  <a:pt x="1282" y="2828"/>
                </a:moveTo>
                <a:cubicBezTo>
                  <a:pt x="1285" y="2828"/>
                  <a:pt x="1290" y="2830"/>
                  <a:pt x="1297" y="2832"/>
                </a:cubicBezTo>
                <a:cubicBezTo>
                  <a:pt x="1304" y="2839"/>
                  <a:pt x="1304" y="2860"/>
                  <a:pt x="1297" y="2867"/>
                </a:cubicBezTo>
                <a:cubicBezTo>
                  <a:pt x="1297" y="2867"/>
                  <a:pt x="1283" y="2860"/>
                  <a:pt x="1283" y="2853"/>
                </a:cubicBezTo>
                <a:cubicBezTo>
                  <a:pt x="1278" y="2834"/>
                  <a:pt x="1277" y="2828"/>
                  <a:pt x="1282" y="2828"/>
                </a:cubicBezTo>
                <a:close/>
                <a:moveTo>
                  <a:pt x="583" y="2853"/>
                </a:moveTo>
                <a:cubicBezTo>
                  <a:pt x="590" y="2853"/>
                  <a:pt x="590" y="2853"/>
                  <a:pt x="590" y="2860"/>
                </a:cubicBezTo>
                <a:cubicBezTo>
                  <a:pt x="590" y="2867"/>
                  <a:pt x="583" y="2874"/>
                  <a:pt x="583" y="2874"/>
                </a:cubicBezTo>
                <a:cubicBezTo>
                  <a:pt x="583" y="2874"/>
                  <a:pt x="576" y="2874"/>
                  <a:pt x="576" y="2867"/>
                </a:cubicBezTo>
                <a:cubicBezTo>
                  <a:pt x="576" y="2860"/>
                  <a:pt x="576" y="2860"/>
                  <a:pt x="583" y="2853"/>
                </a:cubicBezTo>
                <a:close/>
                <a:moveTo>
                  <a:pt x="7" y="2867"/>
                </a:moveTo>
                <a:cubicBezTo>
                  <a:pt x="1" y="2867"/>
                  <a:pt x="1" y="2867"/>
                  <a:pt x="1" y="2874"/>
                </a:cubicBezTo>
                <a:cubicBezTo>
                  <a:pt x="1" y="2888"/>
                  <a:pt x="7" y="2888"/>
                  <a:pt x="7" y="2888"/>
                </a:cubicBezTo>
                <a:cubicBezTo>
                  <a:pt x="21" y="2888"/>
                  <a:pt x="21" y="2874"/>
                  <a:pt x="21" y="2874"/>
                </a:cubicBezTo>
                <a:cubicBezTo>
                  <a:pt x="21" y="2867"/>
                  <a:pt x="7" y="2867"/>
                  <a:pt x="7" y="2867"/>
                </a:cubicBezTo>
                <a:close/>
                <a:moveTo>
                  <a:pt x="888" y="2888"/>
                </a:moveTo>
                <a:cubicBezTo>
                  <a:pt x="888" y="2888"/>
                  <a:pt x="888" y="2894"/>
                  <a:pt x="874" y="2894"/>
                </a:cubicBezTo>
                <a:cubicBezTo>
                  <a:pt x="867" y="2894"/>
                  <a:pt x="867" y="2888"/>
                  <a:pt x="867" y="2888"/>
                </a:cubicBezTo>
                <a:close/>
                <a:moveTo>
                  <a:pt x="1103" y="2867"/>
                </a:moveTo>
                <a:cubicBezTo>
                  <a:pt x="1103" y="2867"/>
                  <a:pt x="1109" y="2867"/>
                  <a:pt x="1109" y="2874"/>
                </a:cubicBezTo>
                <a:cubicBezTo>
                  <a:pt x="1109" y="2888"/>
                  <a:pt x="1109" y="2894"/>
                  <a:pt x="1103" y="2894"/>
                </a:cubicBezTo>
                <a:cubicBezTo>
                  <a:pt x="1096" y="2874"/>
                  <a:pt x="1096" y="2867"/>
                  <a:pt x="1103" y="2867"/>
                </a:cubicBezTo>
                <a:close/>
                <a:moveTo>
                  <a:pt x="1213" y="2867"/>
                </a:moveTo>
                <a:cubicBezTo>
                  <a:pt x="1206" y="2867"/>
                  <a:pt x="1206" y="2867"/>
                  <a:pt x="1206" y="2888"/>
                </a:cubicBezTo>
                <a:cubicBezTo>
                  <a:pt x="1206" y="2898"/>
                  <a:pt x="1210" y="2904"/>
                  <a:pt x="1212" y="2904"/>
                </a:cubicBezTo>
                <a:cubicBezTo>
                  <a:pt x="1213" y="2904"/>
                  <a:pt x="1213" y="2903"/>
                  <a:pt x="1213" y="2901"/>
                </a:cubicBezTo>
                <a:cubicBezTo>
                  <a:pt x="1213" y="2894"/>
                  <a:pt x="1220" y="2894"/>
                  <a:pt x="1220" y="2888"/>
                </a:cubicBezTo>
                <a:cubicBezTo>
                  <a:pt x="1220" y="2874"/>
                  <a:pt x="1213" y="2867"/>
                  <a:pt x="1213" y="2867"/>
                </a:cubicBezTo>
                <a:close/>
                <a:moveTo>
                  <a:pt x="1229" y="2885"/>
                </a:moveTo>
                <a:cubicBezTo>
                  <a:pt x="1228" y="2888"/>
                  <a:pt x="1227" y="2892"/>
                  <a:pt x="1227" y="2894"/>
                </a:cubicBezTo>
                <a:cubicBezTo>
                  <a:pt x="1227" y="2901"/>
                  <a:pt x="1227" y="2908"/>
                  <a:pt x="1234" y="2908"/>
                </a:cubicBezTo>
                <a:cubicBezTo>
                  <a:pt x="1234" y="2908"/>
                  <a:pt x="1241" y="2901"/>
                  <a:pt x="1241" y="2894"/>
                </a:cubicBezTo>
                <a:cubicBezTo>
                  <a:pt x="1241" y="2891"/>
                  <a:pt x="1241" y="2888"/>
                  <a:pt x="1240" y="2885"/>
                </a:cubicBezTo>
                <a:lnTo>
                  <a:pt x="1240" y="2885"/>
                </a:lnTo>
                <a:cubicBezTo>
                  <a:pt x="1238" y="2887"/>
                  <a:pt x="1236" y="2889"/>
                  <a:pt x="1234" y="2889"/>
                </a:cubicBezTo>
                <a:cubicBezTo>
                  <a:pt x="1232" y="2889"/>
                  <a:pt x="1231" y="2887"/>
                  <a:pt x="1229" y="2885"/>
                </a:cubicBezTo>
                <a:close/>
                <a:moveTo>
                  <a:pt x="714" y="2901"/>
                </a:moveTo>
                <a:cubicBezTo>
                  <a:pt x="701" y="2908"/>
                  <a:pt x="701" y="2908"/>
                  <a:pt x="701" y="2922"/>
                </a:cubicBezTo>
                <a:cubicBezTo>
                  <a:pt x="694" y="2908"/>
                  <a:pt x="694" y="2901"/>
                  <a:pt x="701" y="2901"/>
                </a:cubicBezTo>
                <a:close/>
                <a:moveTo>
                  <a:pt x="1075" y="2901"/>
                </a:moveTo>
                <a:cubicBezTo>
                  <a:pt x="1068" y="2901"/>
                  <a:pt x="1068" y="2908"/>
                  <a:pt x="1075" y="2922"/>
                </a:cubicBezTo>
                <a:cubicBezTo>
                  <a:pt x="1075" y="2922"/>
                  <a:pt x="1076" y="2922"/>
                  <a:pt x="1077" y="2922"/>
                </a:cubicBezTo>
                <a:lnTo>
                  <a:pt x="1077" y="2922"/>
                </a:lnTo>
                <a:cubicBezTo>
                  <a:pt x="1078" y="2917"/>
                  <a:pt x="1082" y="2912"/>
                  <a:pt x="1089" y="2908"/>
                </a:cubicBezTo>
                <a:cubicBezTo>
                  <a:pt x="1092" y="2905"/>
                  <a:pt x="1094" y="2903"/>
                  <a:pt x="1096" y="2901"/>
                </a:cubicBezTo>
                <a:lnTo>
                  <a:pt x="1089" y="2901"/>
                </a:lnTo>
                <a:cubicBezTo>
                  <a:pt x="1082" y="2905"/>
                  <a:pt x="1078" y="2907"/>
                  <a:pt x="1077" y="2907"/>
                </a:cubicBezTo>
                <a:cubicBezTo>
                  <a:pt x="1075" y="2907"/>
                  <a:pt x="1075" y="2905"/>
                  <a:pt x="1075" y="2901"/>
                </a:cubicBezTo>
                <a:close/>
                <a:moveTo>
                  <a:pt x="992" y="2883"/>
                </a:moveTo>
                <a:cubicBezTo>
                  <a:pt x="998" y="2883"/>
                  <a:pt x="997" y="2898"/>
                  <a:pt x="992" y="2908"/>
                </a:cubicBezTo>
                <a:cubicBezTo>
                  <a:pt x="988" y="2918"/>
                  <a:pt x="984" y="2923"/>
                  <a:pt x="980" y="2923"/>
                </a:cubicBezTo>
                <a:cubicBezTo>
                  <a:pt x="975" y="2923"/>
                  <a:pt x="971" y="2916"/>
                  <a:pt x="971" y="2901"/>
                </a:cubicBezTo>
                <a:cubicBezTo>
                  <a:pt x="971" y="2894"/>
                  <a:pt x="971" y="2888"/>
                  <a:pt x="985" y="2888"/>
                </a:cubicBezTo>
                <a:cubicBezTo>
                  <a:pt x="988" y="2884"/>
                  <a:pt x="990" y="2883"/>
                  <a:pt x="992" y="2883"/>
                </a:cubicBezTo>
                <a:close/>
                <a:moveTo>
                  <a:pt x="895" y="2908"/>
                </a:moveTo>
                <a:lnTo>
                  <a:pt x="895" y="2929"/>
                </a:lnTo>
                <a:lnTo>
                  <a:pt x="888" y="2929"/>
                </a:lnTo>
                <a:cubicBezTo>
                  <a:pt x="881" y="2922"/>
                  <a:pt x="888" y="2908"/>
                  <a:pt x="895" y="2908"/>
                </a:cubicBezTo>
                <a:close/>
                <a:moveTo>
                  <a:pt x="1096" y="2915"/>
                </a:moveTo>
                <a:cubicBezTo>
                  <a:pt x="1094" y="2919"/>
                  <a:pt x="1093" y="2923"/>
                  <a:pt x="1091" y="2926"/>
                </a:cubicBezTo>
                <a:lnTo>
                  <a:pt x="1091" y="2926"/>
                </a:lnTo>
                <a:cubicBezTo>
                  <a:pt x="1088" y="2924"/>
                  <a:pt x="1083" y="2923"/>
                  <a:pt x="1077" y="2922"/>
                </a:cubicBezTo>
                <a:lnTo>
                  <a:pt x="1077" y="2922"/>
                </a:lnTo>
                <a:cubicBezTo>
                  <a:pt x="1075" y="2927"/>
                  <a:pt x="1075" y="2933"/>
                  <a:pt x="1075" y="2936"/>
                </a:cubicBezTo>
                <a:cubicBezTo>
                  <a:pt x="1075" y="2938"/>
                  <a:pt x="1076" y="2939"/>
                  <a:pt x="1077" y="2939"/>
                </a:cubicBezTo>
                <a:cubicBezTo>
                  <a:pt x="1080" y="2939"/>
                  <a:pt x="1086" y="2934"/>
                  <a:pt x="1091" y="2926"/>
                </a:cubicBezTo>
                <a:lnTo>
                  <a:pt x="1091" y="2926"/>
                </a:lnTo>
                <a:cubicBezTo>
                  <a:pt x="1094" y="2928"/>
                  <a:pt x="1096" y="2929"/>
                  <a:pt x="1096" y="2929"/>
                </a:cubicBezTo>
                <a:lnTo>
                  <a:pt x="1096" y="2915"/>
                </a:lnTo>
                <a:close/>
                <a:moveTo>
                  <a:pt x="270" y="2909"/>
                </a:moveTo>
                <a:cubicBezTo>
                  <a:pt x="271" y="2909"/>
                  <a:pt x="271" y="2918"/>
                  <a:pt x="271" y="2936"/>
                </a:cubicBezTo>
                <a:cubicBezTo>
                  <a:pt x="271" y="2957"/>
                  <a:pt x="271" y="2964"/>
                  <a:pt x="264" y="2964"/>
                </a:cubicBezTo>
                <a:cubicBezTo>
                  <a:pt x="257" y="2964"/>
                  <a:pt x="243" y="2957"/>
                  <a:pt x="264" y="2929"/>
                </a:cubicBezTo>
                <a:cubicBezTo>
                  <a:pt x="267" y="2916"/>
                  <a:pt x="269" y="2909"/>
                  <a:pt x="270" y="2909"/>
                </a:cubicBezTo>
                <a:close/>
                <a:moveTo>
                  <a:pt x="569" y="2939"/>
                </a:moveTo>
                <a:cubicBezTo>
                  <a:pt x="570" y="2939"/>
                  <a:pt x="571" y="2944"/>
                  <a:pt x="576" y="2957"/>
                </a:cubicBezTo>
                <a:cubicBezTo>
                  <a:pt x="576" y="2964"/>
                  <a:pt x="576" y="2964"/>
                  <a:pt x="569" y="2964"/>
                </a:cubicBezTo>
                <a:lnTo>
                  <a:pt x="569" y="2943"/>
                </a:lnTo>
                <a:cubicBezTo>
                  <a:pt x="569" y="2940"/>
                  <a:pt x="569" y="2939"/>
                  <a:pt x="569" y="2939"/>
                </a:cubicBezTo>
                <a:close/>
                <a:moveTo>
                  <a:pt x="309" y="2951"/>
                </a:moveTo>
                <a:cubicBezTo>
                  <a:pt x="311" y="2951"/>
                  <a:pt x="312" y="2953"/>
                  <a:pt x="312" y="2957"/>
                </a:cubicBezTo>
                <a:cubicBezTo>
                  <a:pt x="326" y="2957"/>
                  <a:pt x="312" y="2964"/>
                  <a:pt x="305" y="2964"/>
                </a:cubicBezTo>
                <a:cubicBezTo>
                  <a:pt x="299" y="2964"/>
                  <a:pt x="299" y="2971"/>
                  <a:pt x="299" y="2978"/>
                </a:cubicBezTo>
                <a:cubicBezTo>
                  <a:pt x="299" y="2992"/>
                  <a:pt x="292" y="2992"/>
                  <a:pt x="292" y="2992"/>
                </a:cubicBezTo>
                <a:lnTo>
                  <a:pt x="292" y="2971"/>
                </a:lnTo>
                <a:cubicBezTo>
                  <a:pt x="297" y="2961"/>
                  <a:pt x="305" y="2951"/>
                  <a:pt x="309" y="2951"/>
                </a:cubicBezTo>
                <a:close/>
                <a:moveTo>
                  <a:pt x="338" y="2959"/>
                </a:moveTo>
                <a:cubicBezTo>
                  <a:pt x="340" y="2959"/>
                  <a:pt x="344" y="2960"/>
                  <a:pt x="347" y="2964"/>
                </a:cubicBezTo>
                <a:cubicBezTo>
                  <a:pt x="354" y="2978"/>
                  <a:pt x="354" y="2998"/>
                  <a:pt x="347" y="2998"/>
                </a:cubicBezTo>
                <a:cubicBezTo>
                  <a:pt x="340" y="2998"/>
                  <a:pt x="340" y="2992"/>
                  <a:pt x="340" y="2978"/>
                </a:cubicBezTo>
                <a:cubicBezTo>
                  <a:pt x="340" y="2971"/>
                  <a:pt x="340" y="2971"/>
                  <a:pt x="333" y="2971"/>
                </a:cubicBezTo>
                <a:cubicBezTo>
                  <a:pt x="333" y="2971"/>
                  <a:pt x="326" y="2971"/>
                  <a:pt x="333" y="2964"/>
                </a:cubicBezTo>
                <a:cubicBezTo>
                  <a:pt x="333" y="2960"/>
                  <a:pt x="335" y="2959"/>
                  <a:pt x="338" y="2959"/>
                </a:cubicBezTo>
                <a:close/>
                <a:moveTo>
                  <a:pt x="652" y="2980"/>
                </a:moveTo>
                <a:lnTo>
                  <a:pt x="652" y="2980"/>
                </a:lnTo>
                <a:cubicBezTo>
                  <a:pt x="651" y="2986"/>
                  <a:pt x="653" y="2992"/>
                  <a:pt x="659" y="2998"/>
                </a:cubicBezTo>
                <a:cubicBezTo>
                  <a:pt x="659" y="2992"/>
                  <a:pt x="656" y="2985"/>
                  <a:pt x="652" y="2980"/>
                </a:cubicBezTo>
                <a:close/>
                <a:moveTo>
                  <a:pt x="229" y="2989"/>
                </a:moveTo>
                <a:lnTo>
                  <a:pt x="229" y="2989"/>
                </a:lnTo>
                <a:cubicBezTo>
                  <a:pt x="229" y="2990"/>
                  <a:pt x="229" y="2990"/>
                  <a:pt x="229" y="2992"/>
                </a:cubicBezTo>
                <a:cubicBezTo>
                  <a:pt x="229" y="2994"/>
                  <a:pt x="230" y="2997"/>
                  <a:pt x="232" y="2999"/>
                </a:cubicBezTo>
                <a:lnTo>
                  <a:pt x="232" y="2999"/>
                </a:lnTo>
                <a:cubicBezTo>
                  <a:pt x="230" y="2997"/>
                  <a:pt x="230" y="2993"/>
                  <a:pt x="229" y="2989"/>
                </a:cubicBezTo>
                <a:close/>
                <a:moveTo>
                  <a:pt x="232" y="2999"/>
                </a:moveTo>
                <a:lnTo>
                  <a:pt x="232" y="2999"/>
                </a:lnTo>
                <a:cubicBezTo>
                  <a:pt x="232" y="2999"/>
                  <a:pt x="233" y="3000"/>
                  <a:pt x="233" y="3000"/>
                </a:cubicBezTo>
                <a:lnTo>
                  <a:pt x="233" y="3000"/>
                </a:lnTo>
                <a:cubicBezTo>
                  <a:pt x="233" y="3000"/>
                  <a:pt x="232" y="2999"/>
                  <a:pt x="232" y="2999"/>
                </a:cubicBezTo>
                <a:close/>
                <a:moveTo>
                  <a:pt x="202" y="2999"/>
                </a:moveTo>
                <a:lnTo>
                  <a:pt x="202" y="3005"/>
                </a:lnTo>
                <a:cubicBezTo>
                  <a:pt x="202" y="3007"/>
                  <a:pt x="202" y="3008"/>
                  <a:pt x="202" y="3008"/>
                </a:cubicBezTo>
                <a:cubicBezTo>
                  <a:pt x="202" y="3008"/>
                  <a:pt x="203" y="3005"/>
                  <a:pt x="205" y="2999"/>
                </a:cubicBezTo>
                <a:lnTo>
                  <a:pt x="205" y="2999"/>
                </a:lnTo>
                <a:cubicBezTo>
                  <a:pt x="205" y="2999"/>
                  <a:pt x="204" y="2999"/>
                  <a:pt x="204" y="2999"/>
                </a:cubicBezTo>
                <a:cubicBezTo>
                  <a:pt x="203" y="2999"/>
                  <a:pt x="202" y="2999"/>
                  <a:pt x="202" y="2999"/>
                </a:cubicBezTo>
                <a:close/>
                <a:moveTo>
                  <a:pt x="261" y="2995"/>
                </a:moveTo>
                <a:cubicBezTo>
                  <a:pt x="259" y="2996"/>
                  <a:pt x="258" y="2997"/>
                  <a:pt x="257" y="2998"/>
                </a:cubicBezTo>
                <a:cubicBezTo>
                  <a:pt x="249" y="3001"/>
                  <a:pt x="244" y="3003"/>
                  <a:pt x="239" y="3003"/>
                </a:cubicBezTo>
                <a:cubicBezTo>
                  <a:pt x="237" y="3003"/>
                  <a:pt x="235" y="3002"/>
                  <a:pt x="233" y="3000"/>
                </a:cubicBezTo>
                <a:lnTo>
                  <a:pt x="233" y="3000"/>
                </a:lnTo>
                <a:cubicBezTo>
                  <a:pt x="236" y="3003"/>
                  <a:pt x="239" y="3005"/>
                  <a:pt x="243" y="3005"/>
                </a:cubicBezTo>
                <a:cubicBezTo>
                  <a:pt x="251" y="3007"/>
                  <a:pt x="256" y="3008"/>
                  <a:pt x="260" y="3008"/>
                </a:cubicBezTo>
                <a:cubicBezTo>
                  <a:pt x="269" y="3008"/>
                  <a:pt x="268" y="3003"/>
                  <a:pt x="261" y="2995"/>
                </a:cubicBezTo>
                <a:close/>
                <a:moveTo>
                  <a:pt x="2800" y="1"/>
                </a:moveTo>
                <a:cubicBezTo>
                  <a:pt x="2795" y="1"/>
                  <a:pt x="2790" y="4"/>
                  <a:pt x="2787" y="11"/>
                </a:cubicBezTo>
                <a:cubicBezTo>
                  <a:pt x="2766" y="18"/>
                  <a:pt x="2738" y="18"/>
                  <a:pt x="2731" y="18"/>
                </a:cubicBezTo>
                <a:cubicBezTo>
                  <a:pt x="2717" y="18"/>
                  <a:pt x="2704" y="18"/>
                  <a:pt x="2717" y="25"/>
                </a:cubicBezTo>
                <a:cubicBezTo>
                  <a:pt x="2721" y="29"/>
                  <a:pt x="2721" y="30"/>
                  <a:pt x="2718" y="30"/>
                </a:cubicBezTo>
                <a:cubicBezTo>
                  <a:pt x="2716" y="30"/>
                  <a:pt x="2710" y="29"/>
                  <a:pt x="2704" y="25"/>
                </a:cubicBezTo>
                <a:cubicBezTo>
                  <a:pt x="2697" y="18"/>
                  <a:pt x="2690" y="18"/>
                  <a:pt x="2683" y="18"/>
                </a:cubicBezTo>
                <a:lnTo>
                  <a:pt x="2593" y="18"/>
                </a:lnTo>
                <a:cubicBezTo>
                  <a:pt x="2579" y="18"/>
                  <a:pt x="2551" y="18"/>
                  <a:pt x="2544" y="25"/>
                </a:cubicBezTo>
                <a:cubicBezTo>
                  <a:pt x="2537" y="29"/>
                  <a:pt x="2532" y="30"/>
                  <a:pt x="2528" y="30"/>
                </a:cubicBezTo>
                <a:cubicBezTo>
                  <a:pt x="2523" y="30"/>
                  <a:pt x="2520" y="29"/>
                  <a:pt x="2516" y="25"/>
                </a:cubicBezTo>
                <a:cubicBezTo>
                  <a:pt x="2513" y="22"/>
                  <a:pt x="2506" y="20"/>
                  <a:pt x="2498" y="20"/>
                </a:cubicBezTo>
                <a:cubicBezTo>
                  <a:pt x="2490" y="20"/>
                  <a:pt x="2482" y="22"/>
                  <a:pt x="2475" y="25"/>
                </a:cubicBezTo>
                <a:cubicBezTo>
                  <a:pt x="2464" y="29"/>
                  <a:pt x="2456" y="30"/>
                  <a:pt x="2450" y="30"/>
                </a:cubicBezTo>
                <a:cubicBezTo>
                  <a:pt x="2444" y="30"/>
                  <a:pt x="2440" y="29"/>
                  <a:pt x="2440" y="25"/>
                </a:cubicBezTo>
                <a:cubicBezTo>
                  <a:pt x="2440" y="22"/>
                  <a:pt x="2425" y="20"/>
                  <a:pt x="2408" y="20"/>
                </a:cubicBezTo>
                <a:cubicBezTo>
                  <a:pt x="2392" y="20"/>
                  <a:pt x="2374" y="22"/>
                  <a:pt x="2371" y="25"/>
                </a:cubicBezTo>
                <a:lnTo>
                  <a:pt x="2371" y="53"/>
                </a:lnTo>
                <a:cubicBezTo>
                  <a:pt x="2371" y="56"/>
                  <a:pt x="2371" y="57"/>
                  <a:pt x="2370" y="57"/>
                </a:cubicBezTo>
                <a:cubicBezTo>
                  <a:pt x="2368" y="57"/>
                  <a:pt x="2365" y="54"/>
                  <a:pt x="2357" y="46"/>
                </a:cubicBezTo>
                <a:cubicBezTo>
                  <a:pt x="2349" y="29"/>
                  <a:pt x="2333" y="20"/>
                  <a:pt x="2323" y="20"/>
                </a:cubicBezTo>
                <a:cubicBezTo>
                  <a:pt x="2316" y="20"/>
                  <a:pt x="2313" y="24"/>
                  <a:pt x="2315" y="32"/>
                </a:cubicBezTo>
                <a:cubicBezTo>
                  <a:pt x="2315" y="38"/>
                  <a:pt x="2315" y="42"/>
                  <a:pt x="2315" y="42"/>
                </a:cubicBezTo>
                <a:cubicBezTo>
                  <a:pt x="2314" y="42"/>
                  <a:pt x="2312" y="37"/>
                  <a:pt x="2308" y="25"/>
                </a:cubicBezTo>
                <a:cubicBezTo>
                  <a:pt x="2304" y="20"/>
                  <a:pt x="2295" y="15"/>
                  <a:pt x="2288" y="15"/>
                </a:cubicBezTo>
                <a:cubicBezTo>
                  <a:pt x="2285" y="15"/>
                  <a:pt x="2283" y="16"/>
                  <a:pt x="2281" y="18"/>
                </a:cubicBezTo>
                <a:cubicBezTo>
                  <a:pt x="2277" y="22"/>
                  <a:pt x="2274" y="23"/>
                  <a:pt x="2271" y="23"/>
                </a:cubicBezTo>
                <a:cubicBezTo>
                  <a:pt x="2269" y="23"/>
                  <a:pt x="2267" y="22"/>
                  <a:pt x="2267" y="18"/>
                </a:cubicBezTo>
                <a:cubicBezTo>
                  <a:pt x="2267" y="16"/>
                  <a:pt x="2263" y="16"/>
                  <a:pt x="2258" y="16"/>
                </a:cubicBezTo>
                <a:cubicBezTo>
                  <a:pt x="2244" y="16"/>
                  <a:pt x="2217" y="22"/>
                  <a:pt x="2211" y="32"/>
                </a:cubicBezTo>
                <a:cubicBezTo>
                  <a:pt x="2211" y="39"/>
                  <a:pt x="2210" y="43"/>
                  <a:pt x="2208" y="43"/>
                </a:cubicBezTo>
                <a:cubicBezTo>
                  <a:pt x="2206" y="43"/>
                  <a:pt x="2205" y="39"/>
                  <a:pt x="2205" y="32"/>
                </a:cubicBezTo>
                <a:cubicBezTo>
                  <a:pt x="2205" y="30"/>
                  <a:pt x="2205" y="28"/>
                  <a:pt x="2204" y="28"/>
                </a:cubicBezTo>
                <a:cubicBezTo>
                  <a:pt x="2204" y="28"/>
                  <a:pt x="2202" y="33"/>
                  <a:pt x="2198" y="46"/>
                </a:cubicBezTo>
                <a:cubicBezTo>
                  <a:pt x="2191" y="53"/>
                  <a:pt x="2187" y="56"/>
                  <a:pt x="2185" y="56"/>
                </a:cubicBezTo>
                <a:cubicBezTo>
                  <a:pt x="2184" y="56"/>
                  <a:pt x="2184" y="53"/>
                  <a:pt x="2184" y="46"/>
                </a:cubicBezTo>
                <a:cubicBezTo>
                  <a:pt x="2184" y="32"/>
                  <a:pt x="2184" y="25"/>
                  <a:pt x="2177" y="18"/>
                </a:cubicBezTo>
                <a:cubicBezTo>
                  <a:pt x="2177" y="18"/>
                  <a:pt x="2170" y="18"/>
                  <a:pt x="2170" y="25"/>
                </a:cubicBezTo>
                <a:cubicBezTo>
                  <a:pt x="2170" y="32"/>
                  <a:pt x="2163" y="46"/>
                  <a:pt x="2163" y="46"/>
                </a:cubicBezTo>
                <a:lnTo>
                  <a:pt x="2142" y="32"/>
                </a:lnTo>
                <a:cubicBezTo>
                  <a:pt x="2142" y="25"/>
                  <a:pt x="2142" y="25"/>
                  <a:pt x="2135" y="25"/>
                </a:cubicBezTo>
                <a:cubicBezTo>
                  <a:pt x="2135" y="29"/>
                  <a:pt x="2133" y="30"/>
                  <a:pt x="2130" y="30"/>
                </a:cubicBezTo>
                <a:cubicBezTo>
                  <a:pt x="2127" y="30"/>
                  <a:pt x="2121" y="29"/>
                  <a:pt x="2114" y="25"/>
                </a:cubicBezTo>
                <a:cubicBezTo>
                  <a:pt x="2111" y="22"/>
                  <a:pt x="2106" y="20"/>
                  <a:pt x="2099" y="20"/>
                </a:cubicBezTo>
                <a:cubicBezTo>
                  <a:pt x="2092" y="20"/>
                  <a:pt x="2083" y="22"/>
                  <a:pt x="2073" y="25"/>
                </a:cubicBezTo>
                <a:cubicBezTo>
                  <a:pt x="2030" y="30"/>
                  <a:pt x="2007" y="38"/>
                  <a:pt x="1989" y="38"/>
                </a:cubicBezTo>
                <a:cubicBezTo>
                  <a:pt x="1982" y="38"/>
                  <a:pt x="1975" y="36"/>
                  <a:pt x="1969" y="32"/>
                </a:cubicBezTo>
                <a:cubicBezTo>
                  <a:pt x="1962" y="32"/>
                  <a:pt x="1927" y="32"/>
                  <a:pt x="1900" y="46"/>
                </a:cubicBezTo>
                <a:cubicBezTo>
                  <a:pt x="1872" y="46"/>
                  <a:pt x="1830" y="53"/>
                  <a:pt x="1823" y="53"/>
                </a:cubicBezTo>
                <a:cubicBezTo>
                  <a:pt x="1803" y="53"/>
                  <a:pt x="1789" y="60"/>
                  <a:pt x="1782" y="67"/>
                </a:cubicBezTo>
                <a:cubicBezTo>
                  <a:pt x="1768" y="81"/>
                  <a:pt x="1761" y="81"/>
                  <a:pt x="1761" y="81"/>
                </a:cubicBezTo>
                <a:cubicBezTo>
                  <a:pt x="1761" y="67"/>
                  <a:pt x="1747" y="67"/>
                  <a:pt x="1726" y="67"/>
                </a:cubicBezTo>
                <a:cubicBezTo>
                  <a:pt x="1712" y="67"/>
                  <a:pt x="1699" y="67"/>
                  <a:pt x="1692" y="88"/>
                </a:cubicBezTo>
                <a:cubicBezTo>
                  <a:pt x="1688" y="94"/>
                  <a:pt x="1686" y="98"/>
                  <a:pt x="1686" y="98"/>
                </a:cubicBezTo>
                <a:cubicBezTo>
                  <a:pt x="1685" y="98"/>
                  <a:pt x="1685" y="94"/>
                  <a:pt x="1685" y="88"/>
                </a:cubicBezTo>
                <a:cubicBezTo>
                  <a:pt x="1681" y="77"/>
                  <a:pt x="1671" y="72"/>
                  <a:pt x="1660" y="72"/>
                </a:cubicBezTo>
                <a:cubicBezTo>
                  <a:pt x="1648" y="72"/>
                  <a:pt x="1636" y="77"/>
                  <a:pt x="1629" y="88"/>
                </a:cubicBezTo>
                <a:cubicBezTo>
                  <a:pt x="1629" y="91"/>
                  <a:pt x="1628" y="93"/>
                  <a:pt x="1626" y="93"/>
                </a:cubicBezTo>
                <a:cubicBezTo>
                  <a:pt x="1624" y="93"/>
                  <a:pt x="1622" y="91"/>
                  <a:pt x="1622" y="88"/>
                </a:cubicBezTo>
                <a:cubicBezTo>
                  <a:pt x="1621" y="82"/>
                  <a:pt x="1612" y="80"/>
                  <a:pt x="1599" y="80"/>
                </a:cubicBezTo>
                <a:cubicBezTo>
                  <a:pt x="1561" y="80"/>
                  <a:pt x="1486" y="101"/>
                  <a:pt x="1470" y="122"/>
                </a:cubicBezTo>
                <a:cubicBezTo>
                  <a:pt x="1464" y="125"/>
                  <a:pt x="1460" y="127"/>
                  <a:pt x="1456" y="127"/>
                </a:cubicBezTo>
                <a:cubicBezTo>
                  <a:pt x="1451" y="127"/>
                  <a:pt x="1449" y="123"/>
                  <a:pt x="1449" y="115"/>
                </a:cubicBezTo>
                <a:cubicBezTo>
                  <a:pt x="1449" y="105"/>
                  <a:pt x="1449" y="99"/>
                  <a:pt x="1444" y="99"/>
                </a:cubicBezTo>
                <a:cubicBezTo>
                  <a:pt x="1442" y="99"/>
                  <a:pt x="1439" y="100"/>
                  <a:pt x="1435" y="101"/>
                </a:cubicBezTo>
                <a:cubicBezTo>
                  <a:pt x="1424" y="101"/>
                  <a:pt x="1413" y="111"/>
                  <a:pt x="1409" y="118"/>
                </a:cubicBezTo>
                <a:lnTo>
                  <a:pt x="1409" y="118"/>
                </a:lnTo>
                <a:cubicBezTo>
                  <a:pt x="1411" y="110"/>
                  <a:pt x="1410" y="107"/>
                  <a:pt x="1407" y="107"/>
                </a:cubicBezTo>
                <a:cubicBezTo>
                  <a:pt x="1404" y="107"/>
                  <a:pt x="1397" y="112"/>
                  <a:pt x="1387" y="122"/>
                </a:cubicBezTo>
                <a:cubicBezTo>
                  <a:pt x="1383" y="126"/>
                  <a:pt x="1380" y="127"/>
                  <a:pt x="1376" y="127"/>
                </a:cubicBezTo>
                <a:cubicBezTo>
                  <a:pt x="1373" y="127"/>
                  <a:pt x="1369" y="126"/>
                  <a:pt x="1366" y="122"/>
                </a:cubicBezTo>
                <a:cubicBezTo>
                  <a:pt x="1359" y="119"/>
                  <a:pt x="1352" y="117"/>
                  <a:pt x="1346" y="117"/>
                </a:cubicBezTo>
                <a:cubicBezTo>
                  <a:pt x="1340" y="117"/>
                  <a:pt x="1335" y="119"/>
                  <a:pt x="1331" y="122"/>
                </a:cubicBezTo>
                <a:cubicBezTo>
                  <a:pt x="1321" y="126"/>
                  <a:pt x="1312" y="127"/>
                  <a:pt x="1306" y="127"/>
                </a:cubicBezTo>
                <a:cubicBezTo>
                  <a:pt x="1300" y="127"/>
                  <a:pt x="1297" y="126"/>
                  <a:pt x="1297" y="122"/>
                </a:cubicBezTo>
                <a:cubicBezTo>
                  <a:pt x="1293" y="120"/>
                  <a:pt x="1290" y="119"/>
                  <a:pt x="1287" y="119"/>
                </a:cubicBezTo>
                <a:cubicBezTo>
                  <a:pt x="1282" y="119"/>
                  <a:pt x="1281" y="124"/>
                  <a:pt x="1276" y="129"/>
                </a:cubicBezTo>
                <a:cubicBezTo>
                  <a:pt x="1276" y="134"/>
                  <a:pt x="1272" y="142"/>
                  <a:pt x="1270" y="142"/>
                </a:cubicBezTo>
                <a:cubicBezTo>
                  <a:pt x="1270" y="142"/>
                  <a:pt x="1269" y="140"/>
                  <a:pt x="1269" y="136"/>
                </a:cubicBezTo>
                <a:cubicBezTo>
                  <a:pt x="1262" y="136"/>
                  <a:pt x="1262" y="136"/>
                  <a:pt x="1262" y="150"/>
                </a:cubicBezTo>
                <a:cubicBezTo>
                  <a:pt x="1262" y="153"/>
                  <a:pt x="1262" y="155"/>
                  <a:pt x="1260" y="155"/>
                </a:cubicBezTo>
                <a:cubicBezTo>
                  <a:pt x="1258" y="155"/>
                  <a:pt x="1255" y="153"/>
                  <a:pt x="1248" y="150"/>
                </a:cubicBezTo>
                <a:cubicBezTo>
                  <a:pt x="1248" y="143"/>
                  <a:pt x="1246" y="140"/>
                  <a:pt x="1244" y="140"/>
                </a:cubicBezTo>
                <a:cubicBezTo>
                  <a:pt x="1241" y="140"/>
                  <a:pt x="1238" y="143"/>
                  <a:pt x="1234" y="150"/>
                </a:cubicBezTo>
                <a:cubicBezTo>
                  <a:pt x="1232" y="152"/>
                  <a:pt x="1230" y="153"/>
                  <a:pt x="1229" y="153"/>
                </a:cubicBezTo>
                <a:cubicBezTo>
                  <a:pt x="1227" y="153"/>
                  <a:pt x="1227" y="150"/>
                  <a:pt x="1227" y="150"/>
                </a:cubicBezTo>
                <a:cubicBezTo>
                  <a:pt x="1227" y="142"/>
                  <a:pt x="1224" y="138"/>
                  <a:pt x="1220" y="138"/>
                </a:cubicBezTo>
                <a:cubicBezTo>
                  <a:pt x="1213" y="138"/>
                  <a:pt x="1204" y="147"/>
                  <a:pt x="1200" y="164"/>
                </a:cubicBezTo>
                <a:cubicBezTo>
                  <a:pt x="1196" y="174"/>
                  <a:pt x="1194" y="179"/>
                  <a:pt x="1192" y="179"/>
                </a:cubicBezTo>
                <a:cubicBezTo>
                  <a:pt x="1189" y="179"/>
                  <a:pt x="1186" y="174"/>
                  <a:pt x="1179" y="164"/>
                </a:cubicBezTo>
                <a:cubicBezTo>
                  <a:pt x="1176" y="159"/>
                  <a:pt x="1170" y="157"/>
                  <a:pt x="1161" y="157"/>
                </a:cubicBezTo>
                <a:cubicBezTo>
                  <a:pt x="1145" y="157"/>
                  <a:pt x="1123" y="166"/>
                  <a:pt x="1123" y="185"/>
                </a:cubicBezTo>
                <a:cubicBezTo>
                  <a:pt x="1123" y="188"/>
                  <a:pt x="1123" y="190"/>
                  <a:pt x="1121" y="190"/>
                </a:cubicBezTo>
                <a:cubicBezTo>
                  <a:pt x="1118" y="190"/>
                  <a:pt x="1113" y="188"/>
                  <a:pt x="1103" y="185"/>
                </a:cubicBezTo>
                <a:cubicBezTo>
                  <a:pt x="1094" y="171"/>
                  <a:pt x="1079" y="167"/>
                  <a:pt x="1072" y="167"/>
                </a:cubicBezTo>
                <a:cubicBezTo>
                  <a:pt x="1067" y="167"/>
                  <a:pt x="1065" y="168"/>
                  <a:pt x="1068" y="171"/>
                </a:cubicBezTo>
                <a:cubicBezTo>
                  <a:pt x="1072" y="184"/>
                  <a:pt x="1065" y="192"/>
                  <a:pt x="1054" y="192"/>
                </a:cubicBezTo>
                <a:cubicBezTo>
                  <a:pt x="1048" y="192"/>
                  <a:pt x="1041" y="189"/>
                  <a:pt x="1033" y="185"/>
                </a:cubicBezTo>
                <a:cubicBezTo>
                  <a:pt x="1030" y="178"/>
                  <a:pt x="1026" y="174"/>
                  <a:pt x="1024" y="174"/>
                </a:cubicBezTo>
                <a:cubicBezTo>
                  <a:pt x="1021" y="174"/>
                  <a:pt x="1019" y="178"/>
                  <a:pt x="1019" y="185"/>
                </a:cubicBezTo>
                <a:cubicBezTo>
                  <a:pt x="1019" y="188"/>
                  <a:pt x="1019" y="190"/>
                  <a:pt x="1018" y="190"/>
                </a:cubicBezTo>
                <a:cubicBezTo>
                  <a:pt x="1016" y="190"/>
                  <a:pt x="1012" y="188"/>
                  <a:pt x="1005" y="185"/>
                </a:cubicBezTo>
                <a:cubicBezTo>
                  <a:pt x="1002" y="178"/>
                  <a:pt x="1000" y="174"/>
                  <a:pt x="999" y="174"/>
                </a:cubicBezTo>
                <a:cubicBezTo>
                  <a:pt x="999" y="174"/>
                  <a:pt x="999" y="178"/>
                  <a:pt x="999" y="185"/>
                </a:cubicBezTo>
                <a:lnTo>
                  <a:pt x="999" y="205"/>
                </a:lnTo>
                <a:cubicBezTo>
                  <a:pt x="999" y="205"/>
                  <a:pt x="999" y="212"/>
                  <a:pt x="997" y="212"/>
                </a:cubicBezTo>
                <a:cubicBezTo>
                  <a:pt x="995" y="212"/>
                  <a:pt x="994" y="210"/>
                  <a:pt x="992" y="205"/>
                </a:cubicBezTo>
                <a:cubicBezTo>
                  <a:pt x="985" y="205"/>
                  <a:pt x="985" y="198"/>
                  <a:pt x="985" y="192"/>
                </a:cubicBezTo>
                <a:cubicBezTo>
                  <a:pt x="985" y="185"/>
                  <a:pt x="971" y="185"/>
                  <a:pt x="957" y="185"/>
                </a:cubicBezTo>
                <a:cubicBezTo>
                  <a:pt x="936" y="185"/>
                  <a:pt x="929" y="192"/>
                  <a:pt x="929" y="192"/>
                </a:cubicBezTo>
                <a:cubicBezTo>
                  <a:pt x="929" y="198"/>
                  <a:pt x="929" y="198"/>
                  <a:pt x="922" y="198"/>
                </a:cubicBezTo>
                <a:cubicBezTo>
                  <a:pt x="915" y="198"/>
                  <a:pt x="915" y="198"/>
                  <a:pt x="915" y="192"/>
                </a:cubicBezTo>
                <a:cubicBezTo>
                  <a:pt x="915" y="188"/>
                  <a:pt x="910" y="186"/>
                  <a:pt x="904" y="186"/>
                </a:cubicBezTo>
                <a:cubicBezTo>
                  <a:pt x="898" y="186"/>
                  <a:pt x="891" y="188"/>
                  <a:pt x="888" y="192"/>
                </a:cubicBezTo>
                <a:cubicBezTo>
                  <a:pt x="867" y="198"/>
                  <a:pt x="860" y="205"/>
                  <a:pt x="860" y="205"/>
                </a:cubicBezTo>
                <a:cubicBezTo>
                  <a:pt x="860" y="212"/>
                  <a:pt x="860" y="216"/>
                  <a:pt x="859" y="216"/>
                </a:cubicBezTo>
                <a:cubicBezTo>
                  <a:pt x="858" y="216"/>
                  <a:pt x="856" y="212"/>
                  <a:pt x="853" y="205"/>
                </a:cubicBezTo>
                <a:cubicBezTo>
                  <a:pt x="851" y="200"/>
                  <a:pt x="846" y="198"/>
                  <a:pt x="840" y="198"/>
                </a:cubicBezTo>
                <a:cubicBezTo>
                  <a:pt x="830" y="198"/>
                  <a:pt x="818" y="206"/>
                  <a:pt x="818" y="219"/>
                </a:cubicBezTo>
                <a:cubicBezTo>
                  <a:pt x="818" y="223"/>
                  <a:pt x="818" y="224"/>
                  <a:pt x="818" y="224"/>
                </a:cubicBezTo>
                <a:cubicBezTo>
                  <a:pt x="817" y="224"/>
                  <a:pt x="815" y="223"/>
                  <a:pt x="811" y="219"/>
                </a:cubicBezTo>
                <a:cubicBezTo>
                  <a:pt x="805" y="210"/>
                  <a:pt x="802" y="204"/>
                  <a:pt x="799" y="204"/>
                </a:cubicBezTo>
                <a:cubicBezTo>
                  <a:pt x="796" y="204"/>
                  <a:pt x="794" y="211"/>
                  <a:pt x="791" y="226"/>
                </a:cubicBezTo>
                <a:cubicBezTo>
                  <a:pt x="783" y="244"/>
                  <a:pt x="776" y="253"/>
                  <a:pt x="773" y="253"/>
                </a:cubicBezTo>
                <a:cubicBezTo>
                  <a:pt x="770" y="253"/>
                  <a:pt x="770" y="246"/>
                  <a:pt x="777" y="233"/>
                </a:cubicBezTo>
                <a:cubicBezTo>
                  <a:pt x="781" y="225"/>
                  <a:pt x="780" y="222"/>
                  <a:pt x="769" y="222"/>
                </a:cubicBezTo>
                <a:cubicBezTo>
                  <a:pt x="761" y="222"/>
                  <a:pt x="748" y="223"/>
                  <a:pt x="728" y="226"/>
                </a:cubicBezTo>
                <a:lnTo>
                  <a:pt x="680" y="240"/>
                </a:lnTo>
                <a:cubicBezTo>
                  <a:pt x="680" y="247"/>
                  <a:pt x="678" y="250"/>
                  <a:pt x="675" y="250"/>
                </a:cubicBezTo>
                <a:cubicBezTo>
                  <a:pt x="671" y="250"/>
                  <a:pt x="666" y="247"/>
                  <a:pt x="659" y="240"/>
                </a:cubicBezTo>
                <a:cubicBezTo>
                  <a:pt x="655" y="238"/>
                  <a:pt x="653" y="237"/>
                  <a:pt x="651" y="237"/>
                </a:cubicBezTo>
                <a:cubicBezTo>
                  <a:pt x="645" y="237"/>
                  <a:pt x="645" y="245"/>
                  <a:pt x="645" y="261"/>
                </a:cubicBezTo>
                <a:cubicBezTo>
                  <a:pt x="645" y="269"/>
                  <a:pt x="645" y="272"/>
                  <a:pt x="644" y="272"/>
                </a:cubicBezTo>
                <a:cubicBezTo>
                  <a:pt x="643" y="272"/>
                  <a:pt x="641" y="271"/>
                  <a:pt x="638" y="268"/>
                </a:cubicBezTo>
                <a:cubicBezTo>
                  <a:pt x="638" y="263"/>
                  <a:pt x="631" y="258"/>
                  <a:pt x="615" y="258"/>
                </a:cubicBezTo>
                <a:cubicBezTo>
                  <a:pt x="608" y="258"/>
                  <a:pt x="600" y="259"/>
                  <a:pt x="590" y="261"/>
                </a:cubicBezTo>
                <a:cubicBezTo>
                  <a:pt x="576" y="268"/>
                  <a:pt x="555" y="275"/>
                  <a:pt x="555" y="289"/>
                </a:cubicBezTo>
                <a:cubicBezTo>
                  <a:pt x="555" y="295"/>
                  <a:pt x="548" y="295"/>
                  <a:pt x="541" y="295"/>
                </a:cubicBezTo>
                <a:cubicBezTo>
                  <a:pt x="540" y="294"/>
                  <a:pt x="538" y="294"/>
                  <a:pt x="536" y="294"/>
                </a:cubicBezTo>
                <a:cubicBezTo>
                  <a:pt x="524" y="294"/>
                  <a:pt x="500" y="306"/>
                  <a:pt x="472" y="323"/>
                </a:cubicBezTo>
                <a:lnTo>
                  <a:pt x="472" y="330"/>
                </a:lnTo>
                <a:lnTo>
                  <a:pt x="472" y="337"/>
                </a:lnTo>
                <a:cubicBezTo>
                  <a:pt x="472" y="337"/>
                  <a:pt x="465" y="337"/>
                  <a:pt x="465" y="330"/>
                </a:cubicBezTo>
                <a:cubicBezTo>
                  <a:pt x="465" y="327"/>
                  <a:pt x="461" y="325"/>
                  <a:pt x="458" y="325"/>
                </a:cubicBezTo>
                <a:cubicBezTo>
                  <a:pt x="455" y="325"/>
                  <a:pt x="451" y="327"/>
                  <a:pt x="451" y="330"/>
                </a:cubicBezTo>
                <a:cubicBezTo>
                  <a:pt x="448" y="333"/>
                  <a:pt x="446" y="335"/>
                  <a:pt x="446" y="335"/>
                </a:cubicBezTo>
                <a:cubicBezTo>
                  <a:pt x="444" y="335"/>
                  <a:pt x="444" y="331"/>
                  <a:pt x="444" y="323"/>
                </a:cubicBezTo>
                <a:cubicBezTo>
                  <a:pt x="444" y="316"/>
                  <a:pt x="444" y="313"/>
                  <a:pt x="443" y="313"/>
                </a:cubicBezTo>
                <a:cubicBezTo>
                  <a:pt x="442" y="313"/>
                  <a:pt x="441" y="316"/>
                  <a:pt x="437" y="323"/>
                </a:cubicBezTo>
                <a:cubicBezTo>
                  <a:pt x="430" y="330"/>
                  <a:pt x="416" y="337"/>
                  <a:pt x="409" y="337"/>
                </a:cubicBezTo>
                <a:cubicBezTo>
                  <a:pt x="403" y="337"/>
                  <a:pt x="396" y="358"/>
                  <a:pt x="396" y="365"/>
                </a:cubicBezTo>
                <a:cubicBezTo>
                  <a:pt x="396" y="372"/>
                  <a:pt x="382" y="372"/>
                  <a:pt x="382" y="372"/>
                </a:cubicBezTo>
                <a:cubicBezTo>
                  <a:pt x="375" y="372"/>
                  <a:pt x="375" y="372"/>
                  <a:pt x="375" y="379"/>
                </a:cubicBezTo>
                <a:cubicBezTo>
                  <a:pt x="379" y="401"/>
                  <a:pt x="378" y="414"/>
                  <a:pt x="375" y="414"/>
                </a:cubicBezTo>
                <a:cubicBezTo>
                  <a:pt x="373" y="414"/>
                  <a:pt x="370" y="410"/>
                  <a:pt x="368" y="399"/>
                </a:cubicBezTo>
                <a:cubicBezTo>
                  <a:pt x="363" y="384"/>
                  <a:pt x="361" y="376"/>
                  <a:pt x="361" y="376"/>
                </a:cubicBezTo>
                <a:cubicBezTo>
                  <a:pt x="361" y="376"/>
                  <a:pt x="361" y="377"/>
                  <a:pt x="361" y="379"/>
                </a:cubicBezTo>
                <a:cubicBezTo>
                  <a:pt x="361" y="393"/>
                  <a:pt x="347" y="393"/>
                  <a:pt x="347" y="393"/>
                </a:cubicBezTo>
                <a:cubicBezTo>
                  <a:pt x="340" y="393"/>
                  <a:pt x="340" y="393"/>
                  <a:pt x="340" y="406"/>
                </a:cubicBezTo>
                <a:lnTo>
                  <a:pt x="340" y="434"/>
                </a:lnTo>
                <a:cubicBezTo>
                  <a:pt x="340" y="434"/>
                  <a:pt x="333" y="434"/>
                  <a:pt x="333" y="427"/>
                </a:cubicBezTo>
                <a:cubicBezTo>
                  <a:pt x="333" y="420"/>
                  <a:pt x="333" y="417"/>
                  <a:pt x="332" y="417"/>
                </a:cubicBezTo>
                <a:cubicBezTo>
                  <a:pt x="331" y="417"/>
                  <a:pt x="330" y="420"/>
                  <a:pt x="326" y="427"/>
                </a:cubicBezTo>
                <a:cubicBezTo>
                  <a:pt x="326" y="427"/>
                  <a:pt x="312" y="427"/>
                  <a:pt x="312" y="413"/>
                </a:cubicBezTo>
                <a:cubicBezTo>
                  <a:pt x="312" y="427"/>
                  <a:pt x="305" y="434"/>
                  <a:pt x="299" y="434"/>
                </a:cubicBezTo>
                <a:cubicBezTo>
                  <a:pt x="278" y="441"/>
                  <a:pt x="243" y="476"/>
                  <a:pt x="243" y="483"/>
                </a:cubicBezTo>
                <a:cubicBezTo>
                  <a:pt x="243" y="496"/>
                  <a:pt x="243" y="496"/>
                  <a:pt x="236" y="496"/>
                </a:cubicBezTo>
                <a:cubicBezTo>
                  <a:pt x="234" y="494"/>
                  <a:pt x="232" y="493"/>
                  <a:pt x="229" y="493"/>
                </a:cubicBezTo>
                <a:cubicBezTo>
                  <a:pt x="216" y="493"/>
                  <a:pt x="202" y="522"/>
                  <a:pt x="202" y="545"/>
                </a:cubicBezTo>
                <a:lnTo>
                  <a:pt x="202" y="552"/>
                </a:lnTo>
                <a:cubicBezTo>
                  <a:pt x="200" y="548"/>
                  <a:pt x="198" y="546"/>
                  <a:pt x="195" y="546"/>
                </a:cubicBezTo>
                <a:cubicBezTo>
                  <a:pt x="185" y="546"/>
                  <a:pt x="168" y="573"/>
                  <a:pt x="174" y="600"/>
                </a:cubicBezTo>
                <a:cubicBezTo>
                  <a:pt x="174" y="607"/>
                  <a:pt x="174" y="607"/>
                  <a:pt x="167" y="607"/>
                </a:cubicBezTo>
                <a:cubicBezTo>
                  <a:pt x="153" y="607"/>
                  <a:pt x="153" y="670"/>
                  <a:pt x="167" y="677"/>
                </a:cubicBezTo>
                <a:cubicBezTo>
                  <a:pt x="174" y="684"/>
                  <a:pt x="174" y="684"/>
                  <a:pt x="167" y="691"/>
                </a:cubicBezTo>
                <a:cubicBezTo>
                  <a:pt x="160" y="691"/>
                  <a:pt x="160" y="704"/>
                  <a:pt x="160" y="746"/>
                </a:cubicBezTo>
                <a:cubicBezTo>
                  <a:pt x="160" y="774"/>
                  <a:pt x="167" y="788"/>
                  <a:pt x="167" y="788"/>
                </a:cubicBezTo>
                <a:cubicBezTo>
                  <a:pt x="188" y="788"/>
                  <a:pt x="174" y="815"/>
                  <a:pt x="160" y="829"/>
                </a:cubicBezTo>
                <a:cubicBezTo>
                  <a:pt x="139" y="843"/>
                  <a:pt x="139" y="857"/>
                  <a:pt x="160" y="864"/>
                </a:cubicBezTo>
                <a:cubicBezTo>
                  <a:pt x="167" y="864"/>
                  <a:pt x="174" y="898"/>
                  <a:pt x="167" y="898"/>
                </a:cubicBezTo>
                <a:cubicBezTo>
                  <a:pt x="167" y="898"/>
                  <a:pt x="160" y="912"/>
                  <a:pt x="167" y="912"/>
                </a:cubicBezTo>
                <a:cubicBezTo>
                  <a:pt x="167" y="919"/>
                  <a:pt x="167" y="926"/>
                  <a:pt x="160" y="947"/>
                </a:cubicBezTo>
                <a:cubicBezTo>
                  <a:pt x="153" y="961"/>
                  <a:pt x="153" y="968"/>
                  <a:pt x="153" y="982"/>
                </a:cubicBezTo>
                <a:cubicBezTo>
                  <a:pt x="155" y="987"/>
                  <a:pt x="158" y="989"/>
                  <a:pt x="160" y="989"/>
                </a:cubicBezTo>
                <a:cubicBezTo>
                  <a:pt x="164" y="989"/>
                  <a:pt x="167" y="981"/>
                  <a:pt x="167" y="968"/>
                </a:cubicBezTo>
                <a:cubicBezTo>
                  <a:pt x="167" y="961"/>
                  <a:pt x="167" y="954"/>
                  <a:pt x="174" y="954"/>
                </a:cubicBezTo>
                <a:cubicBezTo>
                  <a:pt x="188" y="954"/>
                  <a:pt x="188" y="954"/>
                  <a:pt x="188" y="982"/>
                </a:cubicBezTo>
                <a:cubicBezTo>
                  <a:pt x="188" y="995"/>
                  <a:pt x="174" y="1002"/>
                  <a:pt x="167" y="1002"/>
                </a:cubicBezTo>
                <a:cubicBezTo>
                  <a:pt x="160" y="1002"/>
                  <a:pt x="160" y="1016"/>
                  <a:pt x="160" y="1023"/>
                </a:cubicBezTo>
                <a:cubicBezTo>
                  <a:pt x="160" y="1030"/>
                  <a:pt x="167" y="1030"/>
                  <a:pt x="174" y="1030"/>
                </a:cubicBezTo>
                <a:cubicBezTo>
                  <a:pt x="188" y="1030"/>
                  <a:pt x="188" y="1030"/>
                  <a:pt x="188" y="1037"/>
                </a:cubicBezTo>
                <a:cubicBezTo>
                  <a:pt x="188" y="1051"/>
                  <a:pt x="174" y="1051"/>
                  <a:pt x="174" y="1051"/>
                </a:cubicBezTo>
                <a:cubicBezTo>
                  <a:pt x="167" y="1051"/>
                  <a:pt x="167" y="1058"/>
                  <a:pt x="167" y="1072"/>
                </a:cubicBezTo>
                <a:cubicBezTo>
                  <a:pt x="167" y="1087"/>
                  <a:pt x="167" y="1095"/>
                  <a:pt x="164" y="1095"/>
                </a:cubicBezTo>
                <a:cubicBezTo>
                  <a:pt x="163" y="1095"/>
                  <a:pt x="162" y="1094"/>
                  <a:pt x="160" y="1093"/>
                </a:cubicBezTo>
                <a:cubicBezTo>
                  <a:pt x="153" y="1093"/>
                  <a:pt x="160" y="1093"/>
                  <a:pt x="160" y="1099"/>
                </a:cubicBezTo>
                <a:cubicBezTo>
                  <a:pt x="167" y="1120"/>
                  <a:pt x="167" y="1120"/>
                  <a:pt x="160" y="1127"/>
                </a:cubicBezTo>
                <a:cubicBezTo>
                  <a:pt x="153" y="1127"/>
                  <a:pt x="153" y="1134"/>
                  <a:pt x="160" y="1141"/>
                </a:cubicBezTo>
                <a:cubicBezTo>
                  <a:pt x="166" y="1154"/>
                  <a:pt x="161" y="1204"/>
                  <a:pt x="154" y="1204"/>
                </a:cubicBezTo>
                <a:cubicBezTo>
                  <a:pt x="154" y="1204"/>
                  <a:pt x="153" y="1204"/>
                  <a:pt x="153" y="1203"/>
                </a:cubicBezTo>
                <a:cubicBezTo>
                  <a:pt x="153" y="1203"/>
                  <a:pt x="139" y="1203"/>
                  <a:pt x="139" y="1210"/>
                </a:cubicBezTo>
                <a:cubicBezTo>
                  <a:pt x="139" y="1224"/>
                  <a:pt x="139" y="1231"/>
                  <a:pt x="153" y="1231"/>
                </a:cubicBezTo>
                <a:cubicBezTo>
                  <a:pt x="160" y="1231"/>
                  <a:pt x="160" y="1245"/>
                  <a:pt x="167" y="1259"/>
                </a:cubicBezTo>
                <a:cubicBezTo>
                  <a:pt x="173" y="1277"/>
                  <a:pt x="158" y="1295"/>
                  <a:pt x="141" y="1295"/>
                </a:cubicBezTo>
                <a:cubicBezTo>
                  <a:pt x="138" y="1295"/>
                  <a:pt x="135" y="1294"/>
                  <a:pt x="132" y="1294"/>
                </a:cubicBezTo>
                <a:cubicBezTo>
                  <a:pt x="129" y="1288"/>
                  <a:pt x="126" y="1284"/>
                  <a:pt x="124" y="1284"/>
                </a:cubicBezTo>
                <a:cubicBezTo>
                  <a:pt x="121" y="1284"/>
                  <a:pt x="118" y="1291"/>
                  <a:pt x="118" y="1307"/>
                </a:cubicBezTo>
                <a:cubicBezTo>
                  <a:pt x="118" y="1331"/>
                  <a:pt x="125" y="1358"/>
                  <a:pt x="135" y="1377"/>
                </a:cubicBezTo>
                <a:lnTo>
                  <a:pt x="135" y="1377"/>
                </a:lnTo>
                <a:cubicBezTo>
                  <a:pt x="136" y="1377"/>
                  <a:pt x="138" y="1377"/>
                  <a:pt x="139" y="1377"/>
                </a:cubicBezTo>
                <a:cubicBezTo>
                  <a:pt x="139" y="1377"/>
                  <a:pt x="144" y="1381"/>
                  <a:pt x="146" y="1391"/>
                </a:cubicBezTo>
                <a:lnTo>
                  <a:pt x="146" y="1391"/>
                </a:lnTo>
                <a:cubicBezTo>
                  <a:pt x="142" y="1387"/>
                  <a:pt x="138" y="1382"/>
                  <a:pt x="135" y="1377"/>
                </a:cubicBezTo>
                <a:lnTo>
                  <a:pt x="135" y="1377"/>
                </a:lnTo>
                <a:cubicBezTo>
                  <a:pt x="132" y="1377"/>
                  <a:pt x="132" y="1378"/>
                  <a:pt x="132" y="1384"/>
                </a:cubicBezTo>
                <a:cubicBezTo>
                  <a:pt x="132" y="1397"/>
                  <a:pt x="139" y="1404"/>
                  <a:pt x="139" y="1404"/>
                </a:cubicBezTo>
                <a:lnTo>
                  <a:pt x="146" y="1397"/>
                </a:lnTo>
                <a:cubicBezTo>
                  <a:pt x="146" y="1395"/>
                  <a:pt x="146" y="1393"/>
                  <a:pt x="146" y="1391"/>
                </a:cubicBezTo>
                <a:lnTo>
                  <a:pt x="146" y="1391"/>
                </a:lnTo>
                <a:cubicBezTo>
                  <a:pt x="148" y="1394"/>
                  <a:pt x="150" y="1396"/>
                  <a:pt x="153" y="1397"/>
                </a:cubicBezTo>
                <a:cubicBezTo>
                  <a:pt x="161" y="1406"/>
                  <a:pt x="167" y="1422"/>
                  <a:pt x="168" y="1433"/>
                </a:cubicBezTo>
                <a:lnTo>
                  <a:pt x="168" y="1433"/>
                </a:lnTo>
                <a:cubicBezTo>
                  <a:pt x="167" y="1433"/>
                  <a:pt x="167" y="1433"/>
                  <a:pt x="167" y="1432"/>
                </a:cubicBezTo>
                <a:lnTo>
                  <a:pt x="167" y="1440"/>
                </a:lnTo>
                <a:lnTo>
                  <a:pt x="167" y="1440"/>
                </a:lnTo>
                <a:cubicBezTo>
                  <a:pt x="167" y="1438"/>
                  <a:pt x="168" y="1436"/>
                  <a:pt x="168" y="1433"/>
                </a:cubicBezTo>
                <a:lnTo>
                  <a:pt x="168" y="1433"/>
                </a:lnTo>
                <a:cubicBezTo>
                  <a:pt x="172" y="1443"/>
                  <a:pt x="173" y="1449"/>
                  <a:pt x="171" y="1449"/>
                </a:cubicBezTo>
                <a:cubicBezTo>
                  <a:pt x="170" y="1449"/>
                  <a:pt x="169" y="1448"/>
                  <a:pt x="167" y="1446"/>
                </a:cubicBezTo>
                <a:lnTo>
                  <a:pt x="167" y="1440"/>
                </a:lnTo>
                <a:lnTo>
                  <a:pt x="167" y="1440"/>
                </a:lnTo>
                <a:cubicBezTo>
                  <a:pt x="166" y="1443"/>
                  <a:pt x="164" y="1446"/>
                  <a:pt x="160" y="1446"/>
                </a:cubicBezTo>
                <a:cubicBezTo>
                  <a:pt x="153" y="1446"/>
                  <a:pt x="153" y="1453"/>
                  <a:pt x="153" y="1453"/>
                </a:cubicBezTo>
                <a:cubicBezTo>
                  <a:pt x="153" y="1461"/>
                  <a:pt x="156" y="1465"/>
                  <a:pt x="161" y="1465"/>
                </a:cubicBezTo>
                <a:cubicBezTo>
                  <a:pt x="168" y="1465"/>
                  <a:pt x="179" y="1456"/>
                  <a:pt x="188" y="1439"/>
                </a:cubicBezTo>
                <a:cubicBezTo>
                  <a:pt x="188" y="1436"/>
                  <a:pt x="189" y="1433"/>
                  <a:pt x="190" y="1431"/>
                </a:cubicBezTo>
                <a:lnTo>
                  <a:pt x="190" y="1431"/>
                </a:lnTo>
                <a:cubicBezTo>
                  <a:pt x="190" y="1432"/>
                  <a:pt x="189" y="1432"/>
                  <a:pt x="188" y="1432"/>
                </a:cubicBezTo>
                <a:cubicBezTo>
                  <a:pt x="188" y="1432"/>
                  <a:pt x="174" y="1432"/>
                  <a:pt x="174" y="1418"/>
                </a:cubicBezTo>
                <a:cubicBezTo>
                  <a:pt x="174" y="1415"/>
                  <a:pt x="176" y="1413"/>
                  <a:pt x="179" y="1413"/>
                </a:cubicBezTo>
                <a:cubicBezTo>
                  <a:pt x="182" y="1413"/>
                  <a:pt x="188" y="1415"/>
                  <a:pt x="195" y="1418"/>
                </a:cubicBezTo>
                <a:cubicBezTo>
                  <a:pt x="195" y="1418"/>
                  <a:pt x="195" y="1423"/>
                  <a:pt x="193" y="1427"/>
                </a:cubicBezTo>
                <a:lnTo>
                  <a:pt x="193" y="1427"/>
                </a:lnTo>
                <a:cubicBezTo>
                  <a:pt x="194" y="1426"/>
                  <a:pt x="195" y="1426"/>
                  <a:pt x="196" y="1426"/>
                </a:cubicBezTo>
                <a:cubicBezTo>
                  <a:pt x="202" y="1426"/>
                  <a:pt x="206" y="1439"/>
                  <a:pt x="202" y="1453"/>
                </a:cubicBezTo>
                <a:cubicBezTo>
                  <a:pt x="202" y="1467"/>
                  <a:pt x="195" y="1474"/>
                  <a:pt x="188" y="1474"/>
                </a:cubicBezTo>
                <a:cubicBezTo>
                  <a:pt x="174" y="1474"/>
                  <a:pt x="174" y="1474"/>
                  <a:pt x="195" y="1481"/>
                </a:cubicBezTo>
                <a:cubicBezTo>
                  <a:pt x="198" y="1484"/>
                  <a:pt x="205" y="1486"/>
                  <a:pt x="211" y="1486"/>
                </a:cubicBezTo>
                <a:cubicBezTo>
                  <a:pt x="217" y="1486"/>
                  <a:pt x="222" y="1484"/>
                  <a:pt x="222" y="1481"/>
                </a:cubicBezTo>
                <a:cubicBezTo>
                  <a:pt x="222" y="1479"/>
                  <a:pt x="223" y="1478"/>
                  <a:pt x="224" y="1478"/>
                </a:cubicBezTo>
                <a:lnTo>
                  <a:pt x="224" y="1478"/>
                </a:lnTo>
                <a:cubicBezTo>
                  <a:pt x="225" y="1478"/>
                  <a:pt x="227" y="1483"/>
                  <a:pt x="222" y="1488"/>
                </a:cubicBezTo>
                <a:lnTo>
                  <a:pt x="222" y="1501"/>
                </a:lnTo>
                <a:cubicBezTo>
                  <a:pt x="229" y="1501"/>
                  <a:pt x="229" y="1501"/>
                  <a:pt x="222" y="1515"/>
                </a:cubicBezTo>
                <a:cubicBezTo>
                  <a:pt x="208" y="1522"/>
                  <a:pt x="208" y="1536"/>
                  <a:pt x="222" y="1536"/>
                </a:cubicBezTo>
                <a:cubicBezTo>
                  <a:pt x="236" y="1536"/>
                  <a:pt x="236" y="1522"/>
                  <a:pt x="236" y="1508"/>
                </a:cubicBezTo>
                <a:lnTo>
                  <a:pt x="236" y="1501"/>
                </a:lnTo>
                <a:lnTo>
                  <a:pt x="257" y="1481"/>
                </a:lnTo>
                <a:cubicBezTo>
                  <a:pt x="260" y="1468"/>
                  <a:pt x="262" y="1461"/>
                  <a:pt x="263" y="1461"/>
                </a:cubicBezTo>
                <a:cubicBezTo>
                  <a:pt x="264" y="1461"/>
                  <a:pt x="264" y="1469"/>
                  <a:pt x="264" y="1488"/>
                </a:cubicBezTo>
                <a:cubicBezTo>
                  <a:pt x="264" y="1507"/>
                  <a:pt x="264" y="1516"/>
                  <a:pt x="265" y="1516"/>
                </a:cubicBezTo>
                <a:cubicBezTo>
                  <a:pt x="266" y="1516"/>
                  <a:pt x="268" y="1510"/>
                  <a:pt x="271" y="1501"/>
                </a:cubicBezTo>
                <a:cubicBezTo>
                  <a:pt x="274" y="1488"/>
                  <a:pt x="276" y="1481"/>
                  <a:pt x="278" y="1481"/>
                </a:cubicBezTo>
                <a:cubicBezTo>
                  <a:pt x="281" y="1481"/>
                  <a:pt x="284" y="1490"/>
                  <a:pt x="292" y="1508"/>
                </a:cubicBezTo>
                <a:cubicBezTo>
                  <a:pt x="292" y="1536"/>
                  <a:pt x="292" y="1536"/>
                  <a:pt x="278" y="1536"/>
                </a:cubicBezTo>
                <a:cubicBezTo>
                  <a:pt x="271" y="1536"/>
                  <a:pt x="264" y="1536"/>
                  <a:pt x="264" y="1550"/>
                </a:cubicBezTo>
                <a:cubicBezTo>
                  <a:pt x="264" y="1555"/>
                  <a:pt x="264" y="1563"/>
                  <a:pt x="268" y="1563"/>
                </a:cubicBezTo>
                <a:cubicBezTo>
                  <a:pt x="271" y="1563"/>
                  <a:pt x="273" y="1561"/>
                  <a:pt x="278" y="1557"/>
                </a:cubicBezTo>
                <a:cubicBezTo>
                  <a:pt x="285" y="1555"/>
                  <a:pt x="289" y="1553"/>
                  <a:pt x="292" y="1553"/>
                </a:cubicBezTo>
                <a:cubicBezTo>
                  <a:pt x="299" y="1553"/>
                  <a:pt x="299" y="1559"/>
                  <a:pt x="299" y="1578"/>
                </a:cubicBezTo>
                <a:cubicBezTo>
                  <a:pt x="299" y="1598"/>
                  <a:pt x="306" y="1611"/>
                  <a:pt x="315" y="1611"/>
                </a:cubicBezTo>
                <a:cubicBezTo>
                  <a:pt x="319" y="1611"/>
                  <a:pt x="323" y="1609"/>
                  <a:pt x="326" y="1605"/>
                </a:cubicBezTo>
                <a:cubicBezTo>
                  <a:pt x="330" y="1596"/>
                  <a:pt x="333" y="1591"/>
                  <a:pt x="335" y="1591"/>
                </a:cubicBezTo>
                <a:cubicBezTo>
                  <a:pt x="338" y="1591"/>
                  <a:pt x="340" y="1597"/>
                  <a:pt x="340" y="1612"/>
                </a:cubicBezTo>
                <a:cubicBezTo>
                  <a:pt x="344" y="1620"/>
                  <a:pt x="353" y="1628"/>
                  <a:pt x="359" y="1628"/>
                </a:cubicBezTo>
                <a:cubicBezTo>
                  <a:pt x="360" y="1628"/>
                  <a:pt x="360" y="1628"/>
                  <a:pt x="361" y="1628"/>
                </a:cubicBezTo>
                <a:lnTo>
                  <a:pt x="361" y="1628"/>
                </a:lnTo>
                <a:cubicBezTo>
                  <a:pt x="361" y="1637"/>
                  <a:pt x="361" y="1641"/>
                  <a:pt x="362" y="1641"/>
                </a:cubicBezTo>
                <a:cubicBezTo>
                  <a:pt x="363" y="1641"/>
                  <a:pt x="365" y="1636"/>
                  <a:pt x="368" y="1626"/>
                </a:cubicBezTo>
                <a:cubicBezTo>
                  <a:pt x="371" y="1620"/>
                  <a:pt x="373" y="1615"/>
                  <a:pt x="373" y="1611"/>
                </a:cubicBezTo>
                <a:lnTo>
                  <a:pt x="373" y="1611"/>
                </a:lnTo>
                <a:cubicBezTo>
                  <a:pt x="376" y="1613"/>
                  <a:pt x="379" y="1616"/>
                  <a:pt x="382" y="1619"/>
                </a:cubicBezTo>
                <a:cubicBezTo>
                  <a:pt x="396" y="1626"/>
                  <a:pt x="409" y="1640"/>
                  <a:pt x="416" y="1640"/>
                </a:cubicBezTo>
                <a:cubicBezTo>
                  <a:pt x="430" y="1640"/>
                  <a:pt x="437" y="1640"/>
                  <a:pt x="444" y="1647"/>
                </a:cubicBezTo>
                <a:cubicBezTo>
                  <a:pt x="444" y="1647"/>
                  <a:pt x="451" y="1647"/>
                  <a:pt x="451" y="1640"/>
                </a:cubicBezTo>
                <a:cubicBezTo>
                  <a:pt x="458" y="1633"/>
                  <a:pt x="461" y="1630"/>
                  <a:pt x="464" y="1630"/>
                </a:cubicBezTo>
                <a:cubicBezTo>
                  <a:pt x="467" y="1630"/>
                  <a:pt x="468" y="1633"/>
                  <a:pt x="472" y="1640"/>
                </a:cubicBezTo>
                <a:cubicBezTo>
                  <a:pt x="475" y="1646"/>
                  <a:pt x="484" y="1649"/>
                  <a:pt x="493" y="1649"/>
                </a:cubicBezTo>
                <a:cubicBezTo>
                  <a:pt x="506" y="1649"/>
                  <a:pt x="520" y="1642"/>
                  <a:pt x="520" y="1626"/>
                </a:cubicBezTo>
                <a:cubicBezTo>
                  <a:pt x="520" y="1620"/>
                  <a:pt x="523" y="1617"/>
                  <a:pt x="526" y="1617"/>
                </a:cubicBezTo>
                <a:cubicBezTo>
                  <a:pt x="532" y="1617"/>
                  <a:pt x="540" y="1624"/>
                  <a:pt x="548" y="1640"/>
                </a:cubicBezTo>
                <a:cubicBezTo>
                  <a:pt x="560" y="1648"/>
                  <a:pt x="568" y="1652"/>
                  <a:pt x="572" y="1652"/>
                </a:cubicBezTo>
                <a:cubicBezTo>
                  <a:pt x="575" y="1652"/>
                  <a:pt x="576" y="1650"/>
                  <a:pt x="576" y="1647"/>
                </a:cubicBezTo>
                <a:cubicBezTo>
                  <a:pt x="576" y="1640"/>
                  <a:pt x="583" y="1640"/>
                  <a:pt x="583" y="1640"/>
                </a:cubicBezTo>
                <a:cubicBezTo>
                  <a:pt x="586" y="1646"/>
                  <a:pt x="596" y="1648"/>
                  <a:pt x="607" y="1648"/>
                </a:cubicBezTo>
                <a:cubicBezTo>
                  <a:pt x="622" y="1648"/>
                  <a:pt x="638" y="1644"/>
                  <a:pt x="638" y="1640"/>
                </a:cubicBezTo>
                <a:cubicBezTo>
                  <a:pt x="638" y="1626"/>
                  <a:pt x="638" y="1626"/>
                  <a:pt x="645" y="1626"/>
                </a:cubicBezTo>
                <a:cubicBezTo>
                  <a:pt x="645" y="1626"/>
                  <a:pt x="652" y="1640"/>
                  <a:pt x="645" y="1647"/>
                </a:cubicBezTo>
                <a:cubicBezTo>
                  <a:pt x="645" y="1649"/>
                  <a:pt x="645" y="1650"/>
                  <a:pt x="645" y="1650"/>
                </a:cubicBezTo>
                <a:cubicBezTo>
                  <a:pt x="646" y="1650"/>
                  <a:pt x="647" y="1645"/>
                  <a:pt x="652" y="1640"/>
                </a:cubicBezTo>
                <a:cubicBezTo>
                  <a:pt x="656" y="1627"/>
                  <a:pt x="658" y="1622"/>
                  <a:pt x="662" y="1622"/>
                </a:cubicBezTo>
                <a:cubicBezTo>
                  <a:pt x="665" y="1622"/>
                  <a:pt x="668" y="1624"/>
                  <a:pt x="673" y="1626"/>
                </a:cubicBezTo>
                <a:cubicBezTo>
                  <a:pt x="673" y="1640"/>
                  <a:pt x="680" y="1640"/>
                  <a:pt x="687" y="1640"/>
                </a:cubicBezTo>
                <a:cubicBezTo>
                  <a:pt x="702" y="1624"/>
                  <a:pt x="718" y="1617"/>
                  <a:pt x="731" y="1617"/>
                </a:cubicBezTo>
                <a:cubicBezTo>
                  <a:pt x="735" y="1617"/>
                  <a:pt x="739" y="1618"/>
                  <a:pt x="742" y="1619"/>
                </a:cubicBezTo>
                <a:cubicBezTo>
                  <a:pt x="745" y="1623"/>
                  <a:pt x="750" y="1627"/>
                  <a:pt x="758" y="1630"/>
                </a:cubicBezTo>
                <a:lnTo>
                  <a:pt x="758" y="1630"/>
                </a:lnTo>
                <a:cubicBezTo>
                  <a:pt x="759" y="1628"/>
                  <a:pt x="760" y="1626"/>
                  <a:pt x="763" y="1626"/>
                </a:cubicBezTo>
                <a:lnTo>
                  <a:pt x="763" y="1626"/>
                </a:lnTo>
                <a:cubicBezTo>
                  <a:pt x="762" y="1628"/>
                  <a:pt x="761" y="1630"/>
                  <a:pt x="760" y="1631"/>
                </a:cubicBezTo>
                <a:lnTo>
                  <a:pt x="760" y="1631"/>
                </a:lnTo>
                <a:cubicBezTo>
                  <a:pt x="759" y="1631"/>
                  <a:pt x="759" y="1630"/>
                  <a:pt x="758" y="1630"/>
                </a:cubicBezTo>
                <a:lnTo>
                  <a:pt x="758" y="1630"/>
                </a:lnTo>
                <a:cubicBezTo>
                  <a:pt x="758" y="1631"/>
                  <a:pt x="758" y="1632"/>
                  <a:pt x="758" y="1632"/>
                </a:cubicBezTo>
                <a:cubicBezTo>
                  <a:pt x="759" y="1632"/>
                  <a:pt x="759" y="1632"/>
                  <a:pt x="760" y="1631"/>
                </a:cubicBezTo>
                <a:lnTo>
                  <a:pt x="760" y="1631"/>
                </a:lnTo>
                <a:cubicBezTo>
                  <a:pt x="763" y="1632"/>
                  <a:pt x="767" y="1632"/>
                  <a:pt x="771" y="1632"/>
                </a:cubicBezTo>
                <a:cubicBezTo>
                  <a:pt x="778" y="1632"/>
                  <a:pt x="787" y="1630"/>
                  <a:pt x="798" y="1626"/>
                </a:cubicBezTo>
                <a:lnTo>
                  <a:pt x="846" y="1626"/>
                </a:lnTo>
                <a:cubicBezTo>
                  <a:pt x="856" y="1633"/>
                  <a:pt x="865" y="1637"/>
                  <a:pt x="871" y="1637"/>
                </a:cubicBezTo>
                <a:cubicBezTo>
                  <a:pt x="877" y="1637"/>
                  <a:pt x="881" y="1633"/>
                  <a:pt x="881" y="1626"/>
                </a:cubicBezTo>
                <a:cubicBezTo>
                  <a:pt x="881" y="1619"/>
                  <a:pt x="881" y="1612"/>
                  <a:pt x="867" y="1605"/>
                </a:cubicBezTo>
                <a:cubicBezTo>
                  <a:pt x="860" y="1585"/>
                  <a:pt x="860" y="1578"/>
                  <a:pt x="867" y="1578"/>
                </a:cubicBezTo>
                <a:cubicBezTo>
                  <a:pt x="867" y="1585"/>
                  <a:pt x="867" y="1585"/>
                  <a:pt x="881" y="1585"/>
                </a:cubicBezTo>
                <a:cubicBezTo>
                  <a:pt x="888" y="1585"/>
                  <a:pt x="888" y="1585"/>
                  <a:pt x="888" y="1605"/>
                </a:cubicBezTo>
                <a:lnTo>
                  <a:pt x="888" y="1612"/>
                </a:lnTo>
                <a:cubicBezTo>
                  <a:pt x="888" y="1610"/>
                  <a:pt x="888" y="1609"/>
                  <a:pt x="889" y="1609"/>
                </a:cubicBezTo>
                <a:cubicBezTo>
                  <a:pt x="892" y="1609"/>
                  <a:pt x="895" y="1612"/>
                  <a:pt x="895" y="1612"/>
                </a:cubicBezTo>
                <a:cubicBezTo>
                  <a:pt x="895" y="1615"/>
                  <a:pt x="902" y="1617"/>
                  <a:pt x="915" y="1617"/>
                </a:cubicBezTo>
                <a:cubicBezTo>
                  <a:pt x="934" y="1617"/>
                  <a:pt x="965" y="1614"/>
                  <a:pt x="1005" y="1605"/>
                </a:cubicBezTo>
                <a:cubicBezTo>
                  <a:pt x="1016" y="1598"/>
                  <a:pt x="1025" y="1595"/>
                  <a:pt x="1031" y="1595"/>
                </a:cubicBezTo>
                <a:cubicBezTo>
                  <a:pt x="1037" y="1595"/>
                  <a:pt x="1040" y="1598"/>
                  <a:pt x="1040" y="1605"/>
                </a:cubicBezTo>
                <a:cubicBezTo>
                  <a:pt x="1040" y="1612"/>
                  <a:pt x="1054" y="1612"/>
                  <a:pt x="1068" y="1612"/>
                </a:cubicBezTo>
                <a:cubicBezTo>
                  <a:pt x="1076" y="1610"/>
                  <a:pt x="1082" y="1609"/>
                  <a:pt x="1086" y="1609"/>
                </a:cubicBezTo>
                <a:cubicBezTo>
                  <a:pt x="1095" y="1609"/>
                  <a:pt x="1094" y="1614"/>
                  <a:pt x="1089" y="1619"/>
                </a:cubicBezTo>
                <a:lnTo>
                  <a:pt x="1068" y="1640"/>
                </a:lnTo>
                <a:cubicBezTo>
                  <a:pt x="1068" y="1640"/>
                  <a:pt x="1061" y="1640"/>
                  <a:pt x="1061" y="1647"/>
                </a:cubicBezTo>
                <a:cubicBezTo>
                  <a:pt x="1061" y="1650"/>
                  <a:pt x="1061" y="1652"/>
                  <a:pt x="1060" y="1652"/>
                </a:cubicBezTo>
                <a:cubicBezTo>
                  <a:pt x="1059" y="1652"/>
                  <a:pt x="1057" y="1650"/>
                  <a:pt x="1054" y="1647"/>
                </a:cubicBezTo>
                <a:cubicBezTo>
                  <a:pt x="1048" y="1644"/>
                  <a:pt x="1044" y="1642"/>
                  <a:pt x="1038" y="1642"/>
                </a:cubicBezTo>
                <a:cubicBezTo>
                  <a:pt x="1031" y="1642"/>
                  <a:pt x="1022" y="1646"/>
                  <a:pt x="1005" y="1654"/>
                </a:cubicBezTo>
                <a:cubicBezTo>
                  <a:pt x="985" y="1661"/>
                  <a:pt x="971" y="1668"/>
                  <a:pt x="992" y="1668"/>
                </a:cubicBezTo>
                <a:cubicBezTo>
                  <a:pt x="999" y="1668"/>
                  <a:pt x="1005" y="1668"/>
                  <a:pt x="1005" y="1682"/>
                </a:cubicBezTo>
                <a:cubicBezTo>
                  <a:pt x="1005" y="1689"/>
                  <a:pt x="999" y="1689"/>
                  <a:pt x="999" y="1689"/>
                </a:cubicBezTo>
                <a:lnTo>
                  <a:pt x="985" y="1702"/>
                </a:lnTo>
                <a:cubicBezTo>
                  <a:pt x="985" y="1707"/>
                  <a:pt x="983" y="1711"/>
                  <a:pt x="981" y="1714"/>
                </a:cubicBezTo>
                <a:lnTo>
                  <a:pt x="981" y="1714"/>
                </a:lnTo>
                <a:cubicBezTo>
                  <a:pt x="974" y="1711"/>
                  <a:pt x="969" y="1703"/>
                  <a:pt x="964" y="1689"/>
                </a:cubicBezTo>
                <a:cubicBezTo>
                  <a:pt x="964" y="1689"/>
                  <a:pt x="964" y="1709"/>
                  <a:pt x="957" y="1716"/>
                </a:cubicBezTo>
                <a:cubicBezTo>
                  <a:pt x="958" y="1719"/>
                  <a:pt x="960" y="1721"/>
                  <a:pt x="961" y="1723"/>
                </a:cubicBezTo>
                <a:lnTo>
                  <a:pt x="961" y="1723"/>
                </a:lnTo>
                <a:cubicBezTo>
                  <a:pt x="962" y="1723"/>
                  <a:pt x="963" y="1723"/>
                  <a:pt x="964" y="1723"/>
                </a:cubicBezTo>
                <a:cubicBezTo>
                  <a:pt x="968" y="1723"/>
                  <a:pt x="976" y="1720"/>
                  <a:pt x="981" y="1714"/>
                </a:cubicBezTo>
                <a:lnTo>
                  <a:pt x="981" y="1714"/>
                </a:lnTo>
                <a:cubicBezTo>
                  <a:pt x="984" y="1716"/>
                  <a:pt x="987" y="1716"/>
                  <a:pt x="992" y="1716"/>
                </a:cubicBezTo>
                <a:cubicBezTo>
                  <a:pt x="1005" y="1723"/>
                  <a:pt x="1005" y="1723"/>
                  <a:pt x="985" y="1730"/>
                </a:cubicBezTo>
                <a:cubicBezTo>
                  <a:pt x="968" y="1730"/>
                  <a:pt x="965" y="1730"/>
                  <a:pt x="961" y="1723"/>
                </a:cubicBezTo>
                <a:lnTo>
                  <a:pt x="961" y="1723"/>
                </a:lnTo>
                <a:cubicBezTo>
                  <a:pt x="957" y="1723"/>
                  <a:pt x="957" y="1725"/>
                  <a:pt x="957" y="1730"/>
                </a:cubicBezTo>
                <a:lnTo>
                  <a:pt x="957" y="1758"/>
                </a:lnTo>
                <a:cubicBezTo>
                  <a:pt x="955" y="1760"/>
                  <a:pt x="954" y="1760"/>
                  <a:pt x="953" y="1760"/>
                </a:cubicBezTo>
                <a:cubicBezTo>
                  <a:pt x="950" y="1760"/>
                  <a:pt x="950" y="1753"/>
                  <a:pt x="950" y="1737"/>
                </a:cubicBezTo>
                <a:cubicBezTo>
                  <a:pt x="950" y="1717"/>
                  <a:pt x="945" y="1706"/>
                  <a:pt x="939" y="1706"/>
                </a:cubicBezTo>
                <a:cubicBezTo>
                  <a:pt x="934" y="1706"/>
                  <a:pt x="928" y="1712"/>
                  <a:pt x="922" y="1723"/>
                </a:cubicBezTo>
                <a:cubicBezTo>
                  <a:pt x="917" y="1728"/>
                  <a:pt x="916" y="1733"/>
                  <a:pt x="918" y="1733"/>
                </a:cubicBezTo>
                <a:cubicBezTo>
                  <a:pt x="919" y="1733"/>
                  <a:pt x="920" y="1732"/>
                  <a:pt x="922" y="1730"/>
                </a:cubicBezTo>
                <a:cubicBezTo>
                  <a:pt x="936" y="1730"/>
                  <a:pt x="936" y="1758"/>
                  <a:pt x="922" y="1765"/>
                </a:cubicBezTo>
                <a:cubicBezTo>
                  <a:pt x="917" y="1767"/>
                  <a:pt x="913" y="1768"/>
                  <a:pt x="910" y="1768"/>
                </a:cubicBezTo>
                <a:cubicBezTo>
                  <a:pt x="902" y="1768"/>
                  <a:pt x="902" y="1761"/>
                  <a:pt x="902" y="1751"/>
                </a:cubicBezTo>
                <a:cubicBezTo>
                  <a:pt x="902" y="1737"/>
                  <a:pt x="902" y="1723"/>
                  <a:pt x="915" y="1723"/>
                </a:cubicBezTo>
                <a:cubicBezTo>
                  <a:pt x="926" y="1708"/>
                  <a:pt x="921" y="1700"/>
                  <a:pt x="909" y="1700"/>
                </a:cubicBezTo>
                <a:cubicBezTo>
                  <a:pt x="905" y="1700"/>
                  <a:pt x="900" y="1701"/>
                  <a:pt x="895" y="1702"/>
                </a:cubicBezTo>
                <a:cubicBezTo>
                  <a:pt x="888" y="1702"/>
                  <a:pt x="881" y="1716"/>
                  <a:pt x="881" y="1723"/>
                </a:cubicBezTo>
                <a:lnTo>
                  <a:pt x="881" y="1737"/>
                </a:lnTo>
                <a:lnTo>
                  <a:pt x="867" y="1737"/>
                </a:lnTo>
                <a:cubicBezTo>
                  <a:pt x="866" y="1735"/>
                  <a:pt x="862" y="1734"/>
                  <a:pt x="858" y="1734"/>
                </a:cubicBezTo>
                <a:cubicBezTo>
                  <a:pt x="832" y="1734"/>
                  <a:pt x="763" y="1762"/>
                  <a:pt x="763" y="1786"/>
                </a:cubicBezTo>
                <a:cubicBezTo>
                  <a:pt x="763" y="1789"/>
                  <a:pt x="761" y="1791"/>
                  <a:pt x="759" y="1791"/>
                </a:cubicBezTo>
                <a:cubicBezTo>
                  <a:pt x="758" y="1791"/>
                  <a:pt x="756" y="1789"/>
                  <a:pt x="756" y="1786"/>
                </a:cubicBezTo>
                <a:cubicBezTo>
                  <a:pt x="753" y="1779"/>
                  <a:pt x="751" y="1776"/>
                  <a:pt x="750" y="1776"/>
                </a:cubicBezTo>
                <a:cubicBezTo>
                  <a:pt x="748" y="1776"/>
                  <a:pt x="746" y="1781"/>
                  <a:pt x="742" y="1793"/>
                </a:cubicBezTo>
                <a:cubicBezTo>
                  <a:pt x="742" y="1794"/>
                  <a:pt x="741" y="1795"/>
                  <a:pt x="741" y="1796"/>
                </a:cubicBezTo>
                <a:lnTo>
                  <a:pt x="741" y="1796"/>
                </a:lnTo>
                <a:cubicBezTo>
                  <a:pt x="737" y="1795"/>
                  <a:pt x="733" y="1794"/>
                  <a:pt x="730" y="1794"/>
                </a:cubicBezTo>
                <a:cubicBezTo>
                  <a:pt x="724" y="1794"/>
                  <a:pt x="718" y="1796"/>
                  <a:pt x="714" y="1799"/>
                </a:cubicBezTo>
                <a:cubicBezTo>
                  <a:pt x="714" y="1806"/>
                  <a:pt x="694" y="1806"/>
                  <a:pt x="687" y="1820"/>
                </a:cubicBezTo>
                <a:cubicBezTo>
                  <a:pt x="680" y="1820"/>
                  <a:pt x="659" y="1827"/>
                  <a:pt x="659" y="1827"/>
                </a:cubicBezTo>
                <a:cubicBezTo>
                  <a:pt x="652" y="1827"/>
                  <a:pt x="652" y="1834"/>
                  <a:pt x="659" y="1841"/>
                </a:cubicBezTo>
                <a:cubicBezTo>
                  <a:pt x="673" y="1855"/>
                  <a:pt x="673" y="1862"/>
                  <a:pt x="673" y="1869"/>
                </a:cubicBezTo>
                <a:cubicBezTo>
                  <a:pt x="673" y="1876"/>
                  <a:pt x="673" y="1876"/>
                  <a:pt x="680" y="1876"/>
                </a:cubicBezTo>
                <a:cubicBezTo>
                  <a:pt x="680" y="1876"/>
                  <a:pt x="687" y="1869"/>
                  <a:pt x="680" y="1862"/>
                </a:cubicBezTo>
                <a:cubicBezTo>
                  <a:pt x="680" y="1848"/>
                  <a:pt x="683" y="1841"/>
                  <a:pt x="689" y="1841"/>
                </a:cubicBezTo>
                <a:cubicBezTo>
                  <a:pt x="695" y="1841"/>
                  <a:pt x="704" y="1848"/>
                  <a:pt x="714" y="1862"/>
                </a:cubicBezTo>
                <a:cubicBezTo>
                  <a:pt x="721" y="1869"/>
                  <a:pt x="721" y="1876"/>
                  <a:pt x="714" y="1876"/>
                </a:cubicBezTo>
                <a:cubicBezTo>
                  <a:pt x="707" y="1876"/>
                  <a:pt x="707" y="1896"/>
                  <a:pt x="707" y="1896"/>
                </a:cubicBezTo>
                <a:cubicBezTo>
                  <a:pt x="707" y="1903"/>
                  <a:pt x="714" y="1903"/>
                  <a:pt x="714" y="1903"/>
                </a:cubicBezTo>
                <a:cubicBezTo>
                  <a:pt x="716" y="1902"/>
                  <a:pt x="717" y="1902"/>
                  <a:pt x="717" y="1902"/>
                </a:cubicBezTo>
                <a:cubicBezTo>
                  <a:pt x="722" y="1902"/>
                  <a:pt x="725" y="1916"/>
                  <a:pt x="742" y="1945"/>
                </a:cubicBezTo>
                <a:cubicBezTo>
                  <a:pt x="742" y="1945"/>
                  <a:pt x="742" y="1959"/>
                  <a:pt x="728" y="1959"/>
                </a:cubicBezTo>
                <a:cubicBezTo>
                  <a:pt x="728" y="1959"/>
                  <a:pt x="721" y="1959"/>
                  <a:pt x="721" y="1945"/>
                </a:cubicBezTo>
                <a:cubicBezTo>
                  <a:pt x="721" y="1938"/>
                  <a:pt x="714" y="1931"/>
                  <a:pt x="707" y="1931"/>
                </a:cubicBezTo>
                <a:cubicBezTo>
                  <a:pt x="694" y="1931"/>
                  <a:pt x="687" y="1931"/>
                  <a:pt x="687" y="1924"/>
                </a:cubicBezTo>
                <a:cubicBezTo>
                  <a:pt x="684" y="1915"/>
                  <a:pt x="678" y="1912"/>
                  <a:pt x="673" y="1912"/>
                </a:cubicBezTo>
                <a:cubicBezTo>
                  <a:pt x="666" y="1912"/>
                  <a:pt x="659" y="1919"/>
                  <a:pt x="659" y="1931"/>
                </a:cubicBezTo>
                <a:cubicBezTo>
                  <a:pt x="659" y="1954"/>
                  <a:pt x="659" y="1968"/>
                  <a:pt x="667" y="1968"/>
                </a:cubicBezTo>
                <a:cubicBezTo>
                  <a:pt x="668" y="1968"/>
                  <a:pt x="670" y="1967"/>
                  <a:pt x="673" y="1966"/>
                </a:cubicBezTo>
                <a:cubicBezTo>
                  <a:pt x="675" y="1963"/>
                  <a:pt x="677" y="1963"/>
                  <a:pt x="678" y="1963"/>
                </a:cubicBezTo>
                <a:cubicBezTo>
                  <a:pt x="681" y="1963"/>
                  <a:pt x="682" y="1966"/>
                  <a:pt x="687" y="1966"/>
                </a:cubicBezTo>
                <a:cubicBezTo>
                  <a:pt x="687" y="1969"/>
                  <a:pt x="688" y="1970"/>
                  <a:pt x="690" y="1970"/>
                </a:cubicBezTo>
                <a:cubicBezTo>
                  <a:pt x="694" y="1970"/>
                  <a:pt x="699" y="1967"/>
                  <a:pt x="707" y="1959"/>
                </a:cubicBezTo>
                <a:cubicBezTo>
                  <a:pt x="711" y="1952"/>
                  <a:pt x="713" y="1948"/>
                  <a:pt x="714" y="1948"/>
                </a:cubicBezTo>
                <a:cubicBezTo>
                  <a:pt x="716" y="1948"/>
                  <a:pt x="718" y="1952"/>
                  <a:pt x="721" y="1959"/>
                </a:cubicBezTo>
                <a:cubicBezTo>
                  <a:pt x="721" y="1966"/>
                  <a:pt x="721" y="1973"/>
                  <a:pt x="714" y="1973"/>
                </a:cubicBezTo>
                <a:cubicBezTo>
                  <a:pt x="707" y="1973"/>
                  <a:pt x="707" y="2000"/>
                  <a:pt x="714" y="2007"/>
                </a:cubicBezTo>
                <a:cubicBezTo>
                  <a:pt x="714" y="2014"/>
                  <a:pt x="721" y="2014"/>
                  <a:pt x="728" y="2014"/>
                </a:cubicBezTo>
                <a:cubicBezTo>
                  <a:pt x="742" y="2014"/>
                  <a:pt x="742" y="2014"/>
                  <a:pt x="749" y="2028"/>
                </a:cubicBezTo>
                <a:cubicBezTo>
                  <a:pt x="749" y="2030"/>
                  <a:pt x="750" y="2031"/>
                  <a:pt x="750" y="2031"/>
                </a:cubicBezTo>
                <a:cubicBezTo>
                  <a:pt x="752" y="2031"/>
                  <a:pt x="756" y="2024"/>
                  <a:pt x="756" y="2014"/>
                </a:cubicBezTo>
                <a:cubicBezTo>
                  <a:pt x="756" y="2006"/>
                  <a:pt x="756" y="2003"/>
                  <a:pt x="757" y="2003"/>
                </a:cubicBezTo>
                <a:cubicBezTo>
                  <a:pt x="758" y="2003"/>
                  <a:pt x="760" y="2004"/>
                  <a:pt x="763" y="2007"/>
                </a:cubicBezTo>
                <a:cubicBezTo>
                  <a:pt x="777" y="2014"/>
                  <a:pt x="784" y="2028"/>
                  <a:pt x="777" y="2028"/>
                </a:cubicBezTo>
                <a:cubicBezTo>
                  <a:pt x="777" y="2035"/>
                  <a:pt x="777" y="2035"/>
                  <a:pt x="784" y="2035"/>
                </a:cubicBezTo>
                <a:cubicBezTo>
                  <a:pt x="791" y="2035"/>
                  <a:pt x="791" y="2042"/>
                  <a:pt x="791" y="2063"/>
                </a:cubicBezTo>
                <a:lnTo>
                  <a:pt x="791" y="2070"/>
                </a:lnTo>
                <a:cubicBezTo>
                  <a:pt x="791" y="2066"/>
                  <a:pt x="792" y="2065"/>
                  <a:pt x="796" y="2065"/>
                </a:cubicBezTo>
                <a:cubicBezTo>
                  <a:pt x="799" y="2065"/>
                  <a:pt x="805" y="2066"/>
                  <a:pt x="811" y="2070"/>
                </a:cubicBezTo>
                <a:cubicBezTo>
                  <a:pt x="818" y="2077"/>
                  <a:pt x="818" y="2077"/>
                  <a:pt x="811" y="2084"/>
                </a:cubicBezTo>
                <a:cubicBezTo>
                  <a:pt x="811" y="2088"/>
                  <a:pt x="810" y="2090"/>
                  <a:pt x="808" y="2090"/>
                </a:cubicBezTo>
                <a:cubicBezTo>
                  <a:pt x="804" y="2090"/>
                  <a:pt x="798" y="2084"/>
                  <a:pt x="798" y="2084"/>
                </a:cubicBezTo>
                <a:cubicBezTo>
                  <a:pt x="798" y="2080"/>
                  <a:pt x="796" y="2078"/>
                  <a:pt x="793" y="2078"/>
                </a:cubicBezTo>
                <a:cubicBezTo>
                  <a:pt x="791" y="2078"/>
                  <a:pt x="787" y="2080"/>
                  <a:pt x="784" y="2084"/>
                </a:cubicBezTo>
                <a:cubicBezTo>
                  <a:pt x="781" y="2090"/>
                  <a:pt x="776" y="2093"/>
                  <a:pt x="772" y="2093"/>
                </a:cubicBezTo>
                <a:cubicBezTo>
                  <a:pt x="767" y="2093"/>
                  <a:pt x="763" y="2088"/>
                  <a:pt x="763" y="2077"/>
                </a:cubicBezTo>
                <a:cubicBezTo>
                  <a:pt x="763" y="2061"/>
                  <a:pt x="759" y="2052"/>
                  <a:pt x="753" y="2052"/>
                </a:cubicBezTo>
                <a:cubicBezTo>
                  <a:pt x="750" y="2052"/>
                  <a:pt x="745" y="2058"/>
                  <a:pt x="742" y="2070"/>
                </a:cubicBezTo>
                <a:cubicBezTo>
                  <a:pt x="735" y="2073"/>
                  <a:pt x="732" y="2075"/>
                  <a:pt x="730" y="2075"/>
                </a:cubicBezTo>
                <a:cubicBezTo>
                  <a:pt x="728" y="2075"/>
                  <a:pt x="728" y="2073"/>
                  <a:pt x="728" y="2070"/>
                </a:cubicBezTo>
                <a:cubicBezTo>
                  <a:pt x="728" y="2063"/>
                  <a:pt x="721" y="2049"/>
                  <a:pt x="721" y="2042"/>
                </a:cubicBezTo>
                <a:cubicBezTo>
                  <a:pt x="714" y="2042"/>
                  <a:pt x="714" y="2042"/>
                  <a:pt x="721" y="2049"/>
                </a:cubicBezTo>
                <a:cubicBezTo>
                  <a:pt x="721" y="2063"/>
                  <a:pt x="721" y="2077"/>
                  <a:pt x="714" y="2084"/>
                </a:cubicBezTo>
                <a:cubicBezTo>
                  <a:pt x="710" y="2100"/>
                  <a:pt x="704" y="2107"/>
                  <a:pt x="699" y="2107"/>
                </a:cubicBezTo>
                <a:cubicBezTo>
                  <a:pt x="696" y="2107"/>
                  <a:pt x="694" y="2103"/>
                  <a:pt x="694" y="2097"/>
                </a:cubicBezTo>
                <a:cubicBezTo>
                  <a:pt x="690" y="2087"/>
                  <a:pt x="688" y="2082"/>
                  <a:pt x="687" y="2082"/>
                </a:cubicBezTo>
                <a:cubicBezTo>
                  <a:pt x="685" y="2082"/>
                  <a:pt x="683" y="2087"/>
                  <a:pt x="680" y="2097"/>
                </a:cubicBezTo>
                <a:cubicBezTo>
                  <a:pt x="676" y="2106"/>
                  <a:pt x="674" y="2109"/>
                  <a:pt x="671" y="2109"/>
                </a:cubicBezTo>
                <a:cubicBezTo>
                  <a:pt x="668" y="2109"/>
                  <a:pt x="665" y="2107"/>
                  <a:pt x="659" y="2104"/>
                </a:cubicBezTo>
                <a:lnTo>
                  <a:pt x="659" y="2097"/>
                </a:lnTo>
                <a:cubicBezTo>
                  <a:pt x="659" y="2097"/>
                  <a:pt x="673" y="2077"/>
                  <a:pt x="659" y="2070"/>
                </a:cubicBezTo>
                <a:lnTo>
                  <a:pt x="659" y="2014"/>
                </a:lnTo>
                <a:cubicBezTo>
                  <a:pt x="659" y="2004"/>
                  <a:pt x="659" y="1998"/>
                  <a:pt x="656" y="1998"/>
                </a:cubicBezTo>
                <a:cubicBezTo>
                  <a:pt x="655" y="1998"/>
                  <a:pt x="654" y="1999"/>
                  <a:pt x="652" y="2000"/>
                </a:cubicBezTo>
                <a:cubicBezTo>
                  <a:pt x="649" y="2003"/>
                  <a:pt x="647" y="2005"/>
                  <a:pt x="646" y="2005"/>
                </a:cubicBezTo>
                <a:cubicBezTo>
                  <a:pt x="645" y="2005"/>
                  <a:pt x="645" y="2002"/>
                  <a:pt x="645" y="1994"/>
                </a:cubicBezTo>
                <a:lnTo>
                  <a:pt x="645" y="1980"/>
                </a:lnTo>
                <a:cubicBezTo>
                  <a:pt x="642" y="1986"/>
                  <a:pt x="640" y="1989"/>
                  <a:pt x="639" y="1989"/>
                </a:cubicBezTo>
                <a:cubicBezTo>
                  <a:pt x="638" y="1989"/>
                  <a:pt x="638" y="1984"/>
                  <a:pt x="638" y="1973"/>
                </a:cubicBezTo>
                <a:lnTo>
                  <a:pt x="638" y="1945"/>
                </a:lnTo>
                <a:cubicBezTo>
                  <a:pt x="624" y="1938"/>
                  <a:pt x="624" y="1896"/>
                  <a:pt x="645" y="1896"/>
                </a:cubicBezTo>
                <a:cubicBezTo>
                  <a:pt x="652" y="1896"/>
                  <a:pt x="652" y="1890"/>
                  <a:pt x="652" y="1869"/>
                </a:cubicBezTo>
                <a:cubicBezTo>
                  <a:pt x="652" y="1862"/>
                  <a:pt x="652" y="1855"/>
                  <a:pt x="645" y="1855"/>
                </a:cubicBezTo>
                <a:cubicBezTo>
                  <a:pt x="640" y="1857"/>
                  <a:pt x="635" y="1858"/>
                  <a:pt x="631" y="1858"/>
                </a:cubicBezTo>
                <a:cubicBezTo>
                  <a:pt x="623" y="1858"/>
                  <a:pt x="620" y="1853"/>
                  <a:pt x="623" y="1845"/>
                </a:cubicBezTo>
                <a:lnTo>
                  <a:pt x="623" y="1845"/>
                </a:lnTo>
                <a:cubicBezTo>
                  <a:pt x="617" y="1856"/>
                  <a:pt x="606" y="1862"/>
                  <a:pt x="596" y="1862"/>
                </a:cubicBezTo>
                <a:cubicBezTo>
                  <a:pt x="590" y="1862"/>
                  <a:pt x="585" y="1860"/>
                  <a:pt x="583" y="1855"/>
                </a:cubicBezTo>
                <a:cubicBezTo>
                  <a:pt x="583" y="1849"/>
                  <a:pt x="581" y="1845"/>
                  <a:pt x="580" y="1845"/>
                </a:cubicBezTo>
                <a:cubicBezTo>
                  <a:pt x="578" y="1845"/>
                  <a:pt x="576" y="1850"/>
                  <a:pt x="576" y="1862"/>
                </a:cubicBezTo>
                <a:cubicBezTo>
                  <a:pt x="576" y="1876"/>
                  <a:pt x="576" y="1890"/>
                  <a:pt x="583" y="1896"/>
                </a:cubicBezTo>
                <a:cubicBezTo>
                  <a:pt x="590" y="1910"/>
                  <a:pt x="590" y="1910"/>
                  <a:pt x="583" y="1924"/>
                </a:cubicBezTo>
                <a:cubicBezTo>
                  <a:pt x="576" y="1931"/>
                  <a:pt x="576" y="1938"/>
                  <a:pt x="576" y="1945"/>
                </a:cubicBezTo>
                <a:cubicBezTo>
                  <a:pt x="576" y="1959"/>
                  <a:pt x="576" y="1966"/>
                  <a:pt x="569" y="1966"/>
                </a:cubicBezTo>
                <a:cubicBezTo>
                  <a:pt x="555" y="1966"/>
                  <a:pt x="555" y="1959"/>
                  <a:pt x="555" y="1945"/>
                </a:cubicBezTo>
                <a:cubicBezTo>
                  <a:pt x="555" y="1940"/>
                  <a:pt x="555" y="1935"/>
                  <a:pt x="553" y="1935"/>
                </a:cubicBezTo>
                <a:cubicBezTo>
                  <a:pt x="552" y="1935"/>
                  <a:pt x="550" y="1936"/>
                  <a:pt x="548" y="1938"/>
                </a:cubicBezTo>
                <a:cubicBezTo>
                  <a:pt x="548" y="1940"/>
                  <a:pt x="547" y="1941"/>
                  <a:pt x="547" y="1941"/>
                </a:cubicBezTo>
                <a:cubicBezTo>
                  <a:pt x="545" y="1941"/>
                  <a:pt x="541" y="1936"/>
                  <a:pt x="541" y="1931"/>
                </a:cubicBezTo>
                <a:cubicBezTo>
                  <a:pt x="541" y="1921"/>
                  <a:pt x="541" y="1916"/>
                  <a:pt x="540" y="1916"/>
                </a:cubicBezTo>
                <a:cubicBezTo>
                  <a:pt x="540" y="1916"/>
                  <a:pt x="538" y="1923"/>
                  <a:pt x="534" y="1938"/>
                </a:cubicBezTo>
                <a:cubicBezTo>
                  <a:pt x="531" y="1943"/>
                  <a:pt x="529" y="1946"/>
                  <a:pt x="527" y="1949"/>
                </a:cubicBezTo>
                <a:lnTo>
                  <a:pt x="527" y="1949"/>
                </a:lnTo>
                <a:cubicBezTo>
                  <a:pt x="527" y="1945"/>
                  <a:pt x="527" y="1939"/>
                  <a:pt x="527" y="1931"/>
                </a:cubicBezTo>
                <a:cubicBezTo>
                  <a:pt x="527" y="1930"/>
                  <a:pt x="527" y="1928"/>
                  <a:pt x="527" y="1927"/>
                </a:cubicBezTo>
                <a:lnTo>
                  <a:pt x="527" y="1927"/>
                </a:lnTo>
                <a:cubicBezTo>
                  <a:pt x="523" y="1933"/>
                  <a:pt x="520" y="1940"/>
                  <a:pt x="520" y="1945"/>
                </a:cubicBezTo>
                <a:cubicBezTo>
                  <a:pt x="520" y="1951"/>
                  <a:pt x="520" y="1955"/>
                  <a:pt x="522" y="1955"/>
                </a:cubicBezTo>
                <a:cubicBezTo>
                  <a:pt x="523" y="1955"/>
                  <a:pt x="524" y="1953"/>
                  <a:pt x="527" y="1949"/>
                </a:cubicBezTo>
                <a:lnTo>
                  <a:pt x="527" y="1949"/>
                </a:lnTo>
                <a:cubicBezTo>
                  <a:pt x="526" y="1956"/>
                  <a:pt x="525" y="1959"/>
                  <a:pt x="520" y="1959"/>
                </a:cubicBezTo>
                <a:cubicBezTo>
                  <a:pt x="520" y="1959"/>
                  <a:pt x="513" y="1952"/>
                  <a:pt x="513" y="1938"/>
                </a:cubicBezTo>
                <a:cubicBezTo>
                  <a:pt x="520" y="1931"/>
                  <a:pt x="520" y="1924"/>
                  <a:pt x="520" y="1917"/>
                </a:cubicBezTo>
                <a:cubicBezTo>
                  <a:pt x="520" y="1913"/>
                  <a:pt x="521" y="1912"/>
                  <a:pt x="522" y="1912"/>
                </a:cubicBezTo>
                <a:cubicBezTo>
                  <a:pt x="523" y="1912"/>
                  <a:pt x="526" y="1918"/>
                  <a:pt x="527" y="1927"/>
                </a:cubicBezTo>
                <a:lnTo>
                  <a:pt x="527" y="1927"/>
                </a:lnTo>
                <a:cubicBezTo>
                  <a:pt x="533" y="1917"/>
                  <a:pt x="540" y="1909"/>
                  <a:pt x="545" y="1909"/>
                </a:cubicBezTo>
                <a:cubicBezTo>
                  <a:pt x="546" y="1909"/>
                  <a:pt x="547" y="1910"/>
                  <a:pt x="548" y="1910"/>
                </a:cubicBezTo>
                <a:cubicBezTo>
                  <a:pt x="549" y="1913"/>
                  <a:pt x="550" y="1914"/>
                  <a:pt x="551" y="1914"/>
                </a:cubicBezTo>
                <a:cubicBezTo>
                  <a:pt x="555" y="1914"/>
                  <a:pt x="554" y="1886"/>
                  <a:pt x="548" y="1869"/>
                </a:cubicBezTo>
                <a:cubicBezTo>
                  <a:pt x="545" y="1862"/>
                  <a:pt x="543" y="1858"/>
                  <a:pt x="542" y="1858"/>
                </a:cubicBezTo>
                <a:cubicBezTo>
                  <a:pt x="541" y="1858"/>
                  <a:pt x="541" y="1862"/>
                  <a:pt x="541" y="1869"/>
                </a:cubicBezTo>
                <a:cubicBezTo>
                  <a:pt x="541" y="1880"/>
                  <a:pt x="541" y="1885"/>
                  <a:pt x="540" y="1885"/>
                </a:cubicBezTo>
                <a:cubicBezTo>
                  <a:pt x="539" y="1885"/>
                  <a:pt x="537" y="1882"/>
                  <a:pt x="534" y="1876"/>
                </a:cubicBezTo>
                <a:cubicBezTo>
                  <a:pt x="527" y="1873"/>
                  <a:pt x="522" y="1872"/>
                  <a:pt x="517" y="1872"/>
                </a:cubicBezTo>
                <a:cubicBezTo>
                  <a:pt x="507" y="1872"/>
                  <a:pt x="500" y="1878"/>
                  <a:pt x="486" y="1896"/>
                </a:cubicBezTo>
                <a:cubicBezTo>
                  <a:pt x="479" y="1903"/>
                  <a:pt x="465" y="1910"/>
                  <a:pt x="451" y="1924"/>
                </a:cubicBezTo>
                <a:cubicBezTo>
                  <a:pt x="437" y="1931"/>
                  <a:pt x="437" y="1931"/>
                  <a:pt x="437" y="1959"/>
                </a:cubicBezTo>
                <a:cubicBezTo>
                  <a:pt x="437" y="1969"/>
                  <a:pt x="441" y="1975"/>
                  <a:pt x="446" y="1975"/>
                </a:cubicBezTo>
                <a:cubicBezTo>
                  <a:pt x="447" y="1975"/>
                  <a:pt x="449" y="1975"/>
                  <a:pt x="451" y="1973"/>
                </a:cubicBezTo>
                <a:cubicBezTo>
                  <a:pt x="456" y="1971"/>
                  <a:pt x="460" y="1970"/>
                  <a:pt x="463" y="1970"/>
                </a:cubicBezTo>
                <a:cubicBezTo>
                  <a:pt x="471" y="1970"/>
                  <a:pt x="470" y="1978"/>
                  <a:pt x="465" y="1994"/>
                </a:cubicBezTo>
                <a:cubicBezTo>
                  <a:pt x="464" y="1996"/>
                  <a:pt x="462" y="1997"/>
                  <a:pt x="461" y="1999"/>
                </a:cubicBezTo>
                <a:lnTo>
                  <a:pt x="461" y="1999"/>
                </a:lnTo>
                <a:cubicBezTo>
                  <a:pt x="459" y="1998"/>
                  <a:pt x="456" y="1996"/>
                  <a:pt x="451" y="1994"/>
                </a:cubicBezTo>
                <a:cubicBezTo>
                  <a:pt x="451" y="1994"/>
                  <a:pt x="444" y="2000"/>
                  <a:pt x="444" y="2007"/>
                </a:cubicBezTo>
                <a:cubicBezTo>
                  <a:pt x="444" y="2007"/>
                  <a:pt x="445" y="2008"/>
                  <a:pt x="445" y="2010"/>
                </a:cubicBezTo>
                <a:lnTo>
                  <a:pt x="445" y="2010"/>
                </a:lnTo>
                <a:cubicBezTo>
                  <a:pt x="447" y="2009"/>
                  <a:pt x="449" y="2008"/>
                  <a:pt x="451" y="2007"/>
                </a:cubicBezTo>
                <a:lnTo>
                  <a:pt x="451" y="2007"/>
                </a:lnTo>
                <a:cubicBezTo>
                  <a:pt x="451" y="2012"/>
                  <a:pt x="450" y="2014"/>
                  <a:pt x="449" y="2014"/>
                </a:cubicBezTo>
                <a:cubicBezTo>
                  <a:pt x="448" y="2014"/>
                  <a:pt x="446" y="2011"/>
                  <a:pt x="445" y="2010"/>
                </a:cubicBezTo>
                <a:lnTo>
                  <a:pt x="445" y="2010"/>
                </a:lnTo>
                <a:cubicBezTo>
                  <a:pt x="444" y="2010"/>
                  <a:pt x="442" y="2010"/>
                  <a:pt x="441" y="2010"/>
                </a:cubicBezTo>
                <a:cubicBezTo>
                  <a:pt x="439" y="2010"/>
                  <a:pt x="437" y="2010"/>
                  <a:pt x="435" y="2009"/>
                </a:cubicBezTo>
                <a:lnTo>
                  <a:pt x="435" y="2009"/>
                </a:lnTo>
                <a:cubicBezTo>
                  <a:pt x="436" y="2013"/>
                  <a:pt x="437" y="2016"/>
                  <a:pt x="437" y="2021"/>
                </a:cubicBezTo>
                <a:cubicBezTo>
                  <a:pt x="437" y="2028"/>
                  <a:pt x="430" y="2035"/>
                  <a:pt x="430" y="2035"/>
                </a:cubicBezTo>
                <a:cubicBezTo>
                  <a:pt x="416" y="2035"/>
                  <a:pt x="409" y="2028"/>
                  <a:pt x="416" y="2021"/>
                </a:cubicBezTo>
                <a:cubicBezTo>
                  <a:pt x="423" y="2015"/>
                  <a:pt x="426" y="2010"/>
                  <a:pt x="428" y="2007"/>
                </a:cubicBezTo>
                <a:lnTo>
                  <a:pt x="428" y="2007"/>
                </a:lnTo>
                <a:cubicBezTo>
                  <a:pt x="430" y="2008"/>
                  <a:pt x="433" y="2009"/>
                  <a:pt x="435" y="2009"/>
                </a:cubicBezTo>
                <a:lnTo>
                  <a:pt x="435" y="2009"/>
                </a:lnTo>
                <a:cubicBezTo>
                  <a:pt x="433" y="2003"/>
                  <a:pt x="430" y="2000"/>
                  <a:pt x="430" y="2000"/>
                </a:cubicBezTo>
                <a:cubicBezTo>
                  <a:pt x="430" y="2000"/>
                  <a:pt x="430" y="2003"/>
                  <a:pt x="428" y="2007"/>
                </a:cubicBezTo>
                <a:lnTo>
                  <a:pt x="428" y="2007"/>
                </a:lnTo>
                <a:cubicBezTo>
                  <a:pt x="424" y="2005"/>
                  <a:pt x="420" y="2003"/>
                  <a:pt x="416" y="2000"/>
                </a:cubicBezTo>
                <a:cubicBezTo>
                  <a:pt x="412" y="1996"/>
                  <a:pt x="410" y="1988"/>
                  <a:pt x="412" y="1988"/>
                </a:cubicBezTo>
                <a:lnTo>
                  <a:pt x="412" y="1988"/>
                </a:lnTo>
                <a:cubicBezTo>
                  <a:pt x="413" y="1988"/>
                  <a:pt x="414" y="1989"/>
                  <a:pt x="416" y="1994"/>
                </a:cubicBezTo>
                <a:cubicBezTo>
                  <a:pt x="430" y="1994"/>
                  <a:pt x="430" y="1994"/>
                  <a:pt x="430" y="1980"/>
                </a:cubicBezTo>
                <a:cubicBezTo>
                  <a:pt x="430" y="1973"/>
                  <a:pt x="416" y="1966"/>
                  <a:pt x="416" y="1966"/>
                </a:cubicBezTo>
                <a:cubicBezTo>
                  <a:pt x="409" y="1966"/>
                  <a:pt x="409" y="1966"/>
                  <a:pt x="416" y="1973"/>
                </a:cubicBezTo>
                <a:cubicBezTo>
                  <a:pt x="423" y="1983"/>
                  <a:pt x="423" y="1988"/>
                  <a:pt x="420" y="1988"/>
                </a:cubicBezTo>
                <a:cubicBezTo>
                  <a:pt x="417" y="1988"/>
                  <a:pt x="414" y="1986"/>
                  <a:pt x="409" y="1981"/>
                </a:cubicBezTo>
                <a:lnTo>
                  <a:pt x="409" y="1981"/>
                </a:lnTo>
                <a:cubicBezTo>
                  <a:pt x="409" y="1984"/>
                  <a:pt x="409" y="1987"/>
                  <a:pt x="409" y="1987"/>
                </a:cubicBezTo>
                <a:cubicBezTo>
                  <a:pt x="405" y="1987"/>
                  <a:pt x="401" y="1978"/>
                  <a:pt x="400" y="1970"/>
                </a:cubicBezTo>
                <a:lnTo>
                  <a:pt x="400" y="1970"/>
                </a:lnTo>
                <a:cubicBezTo>
                  <a:pt x="401" y="1971"/>
                  <a:pt x="401" y="1972"/>
                  <a:pt x="403" y="1973"/>
                </a:cubicBezTo>
                <a:cubicBezTo>
                  <a:pt x="405" y="1976"/>
                  <a:pt x="407" y="1979"/>
                  <a:pt x="409" y="1981"/>
                </a:cubicBezTo>
                <a:lnTo>
                  <a:pt x="409" y="1981"/>
                </a:lnTo>
                <a:cubicBezTo>
                  <a:pt x="408" y="1976"/>
                  <a:pt x="407" y="1967"/>
                  <a:pt x="403" y="1959"/>
                </a:cubicBezTo>
                <a:lnTo>
                  <a:pt x="403" y="1959"/>
                </a:lnTo>
                <a:cubicBezTo>
                  <a:pt x="400" y="1961"/>
                  <a:pt x="399" y="1966"/>
                  <a:pt x="400" y="1970"/>
                </a:cubicBezTo>
                <a:lnTo>
                  <a:pt x="400" y="1970"/>
                </a:lnTo>
                <a:cubicBezTo>
                  <a:pt x="398" y="1969"/>
                  <a:pt x="397" y="1968"/>
                  <a:pt x="396" y="1968"/>
                </a:cubicBezTo>
                <a:cubicBezTo>
                  <a:pt x="393" y="1968"/>
                  <a:pt x="390" y="1972"/>
                  <a:pt x="382" y="1980"/>
                </a:cubicBezTo>
                <a:cubicBezTo>
                  <a:pt x="382" y="1980"/>
                  <a:pt x="381" y="1981"/>
                  <a:pt x="381" y="1981"/>
                </a:cubicBezTo>
                <a:lnTo>
                  <a:pt x="381" y="1981"/>
                </a:lnTo>
                <a:cubicBezTo>
                  <a:pt x="380" y="1975"/>
                  <a:pt x="379" y="1970"/>
                  <a:pt x="375" y="1966"/>
                </a:cubicBezTo>
                <a:cubicBezTo>
                  <a:pt x="372" y="1963"/>
                  <a:pt x="370" y="1961"/>
                  <a:pt x="370" y="1961"/>
                </a:cubicBezTo>
                <a:lnTo>
                  <a:pt x="370" y="1961"/>
                </a:lnTo>
                <a:cubicBezTo>
                  <a:pt x="369" y="1961"/>
                  <a:pt x="371" y="1965"/>
                  <a:pt x="375" y="1973"/>
                </a:cubicBezTo>
                <a:cubicBezTo>
                  <a:pt x="375" y="1982"/>
                  <a:pt x="376" y="1987"/>
                  <a:pt x="378" y="1990"/>
                </a:cubicBezTo>
                <a:lnTo>
                  <a:pt x="378" y="1990"/>
                </a:lnTo>
                <a:cubicBezTo>
                  <a:pt x="378" y="1987"/>
                  <a:pt x="379" y="1984"/>
                  <a:pt x="381" y="1981"/>
                </a:cubicBezTo>
                <a:lnTo>
                  <a:pt x="381" y="1981"/>
                </a:lnTo>
                <a:cubicBezTo>
                  <a:pt x="382" y="1986"/>
                  <a:pt x="382" y="1990"/>
                  <a:pt x="382" y="1994"/>
                </a:cubicBezTo>
                <a:cubicBezTo>
                  <a:pt x="382" y="1987"/>
                  <a:pt x="385" y="1983"/>
                  <a:pt x="389" y="1983"/>
                </a:cubicBezTo>
                <a:cubicBezTo>
                  <a:pt x="392" y="1983"/>
                  <a:pt x="396" y="1987"/>
                  <a:pt x="396" y="1994"/>
                </a:cubicBezTo>
                <a:cubicBezTo>
                  <a:pt x="396" y="2000"/>
                  <a:pt x="382" y="2007"/>
                  <a:pt x="375" y="2007"/>
                </a:cubicBezTo>
                <a:lnTo>
                  <a:pt x="368" y="2000"/>
                </a:lnTo>
                <a:cubicBezTo>
                  <a:pt x="368" y="2000"/>
                  <a:pt x="361" y="1994"/>
                  <a:pt x="347" y="1994"/>
                </a:cubicBezTo>
                <a:cubicBezTo>
                  <a:pt x="340" y="1994"/>
                  <a:pt x="340" y="1994"/>
                  <a:pt x="340" y="2000"/>
                </a:cubicBezTo>
                <a:cubicBezTo>
                  <a:pt x="340" y="2000"/>
                  <a:pt x="340" y="2007"/>
                  <a:pt x="326" y="2014"/>
                </a:cubicBezTo>
                <a:cubicBezTo>
                  <a:pt x="316" y="2025"/>
                  <a:pt x="306" y="2031"/>
                  <a:pt x="301" y="2037"/>
                </a:cubicBezTo>
                <a:lnTo>
                  <a:pt x="301" y="2037"/>
                </a:lnTo>
                <a:cubicBezTo>
                  <a:pt x="301" y="2037"/>
                  <a:pt x="301" y="2037"/>
                  <a:pt x="300" y="2037"/>
                </a:cubicBezTo>
                <a:cubicBezTo>
                  <a:pt x="298" y="2037"/>
                  <a:pt x="295" y="2043"/>
                  <a:pt x="292" y="2056"/>
                </a:cubicBezTo>
                <a:cubicBezTo>
                  <a:pt x="290" y="2057"/>
                  <a:pt x="289" y="2057"/>
                  <a:pt x="288" y="2058"/>
                </a:cubicBezTo>
                <a:lnTo>
                  <a:pt x="288" y="2058"/>
                </a:lnTo>
                <a:cubicBezTo>
                  <a:pt x="286" y="2057"/>
                  <a:pt x="282" y="2054"/>
                  <a:pt x="278" y="2049"/>
                </a:cubicBezTo>
                <a:cubicBezTo>
                  <a:pt x="278" y="2046"/>
                  <a:pt x="277" y="2045"/>
                  <a:pt x="275" y="2045"/>
                </a:cubicBezTo>
                <a:cubicBezTo>
                  <a:pt x="273" y="2045"/>
                  <a:pt x="268" y="2050"/>
                  <a:pt x="264" y="2063"/>
                </a:cubicBezTo>
                <a:cubicBezTo>
                  <a:pt x="257" y="2070"/>
                  <a:pt x="243" y="2077"/>
                  <a:pt x="236" y="2077"/>
                </a:cubicBezTo>
                <a:cubicBezTo>
                  <a:pt x="234" y="2077"/>
                  <a:pt x="232" y="2077"/>
                  <a:pt x="231" y="2077"/>
                </a:cubicBezTo>
                <a:lnTo>
                  <a:pt x="231" y="2077"/>
                </a:lnTo>
                <a:cubicBezTo>
                  <a:pt x="230" y="2075"/>
                  <a:pt x="229" y="2074"/>
                  <a:pt x="227" y="2074"/>
                </a:cubicBezTo>
                <a:cubicBezTo>
                  <a:pt x="226" y="2074"/>
                  <a:pt x="224" y="2075"/>
                  <a:pt x="222" y="2077"/>
                </a:cubicBezTo>
                <a:cubicBezTo>
                  <a:pt x="208" y="2077"/>
                  <a:pt x="202" y="2091"/>
                  <a:pt x="202" y="2091"/>
                </a:cubicBezTo>
                <a:cubicBezTo>
                  <a:pt x="198" y="2091"/>
                  <a:pt x="196" y="2092"/>
                  <a:pt x="196" y="2096"/>
                </a:cubicBezTo>
                <a:lnTo>
                  <a:pt x="196" y="2096"/>
                </a:lnTo>
                <a:cubicBezTo>
                  <a:pt x="196" y="2096"/>
                  <a:pt x="195" y="2097"/>
                  <a:pt x="195" y="2097"/>
                </a:cubicBezTo>
                <a:cubicBezTo>
                  <a:pt x="188" y="2097"/>
                  <a:pt x="188" y="2104"/>
                  <a:pt x="188" y="2111"/>
                </a:cubicBezTo>
                <a:cubicBezTo>
                  <a:pt x="195" y="2111"/>
                  <a:pt x="188" y="2125"/>
                  <a:pt x="188" y="2125"/>
                </a:cubicBezTo>
                <a:cubicBezTo>
                  <a:pt x="167" y="2125"/>
                  <a:pt x="174" y="2146"/>
                  <a:pt x="188" y="2167"/>
                </a:cubicBezTo>
                <a:cubicBezTo>
                  <a:pt x="197" y="2173"/>
                  <a:pt x="205" y="2176"/>
                  <a:pt x="212" y="2176"/>
                </a:cubicBezTo>
                <a:cubicBezTo>
                  <a:pt x="220" y="2176"/>
                  <a:pt x="225" y="2171"/>
                  <a:pt x="229" y="2160"/>
                </a:cubicBezTo>
                <a:lnTo>
                  <a:pt x="229" y="2167"/>
                </a:lnTo>
                <a:cubicBezTo>
                  <a:pt x="229" y="2173"/>
                  <a:pt x="229" y="2179"/>
                  <a:pt x="229" y="2184"/>
                </a:cubicBezTo>
                <a:lnTo>
                  <a:pt x="229" y="2184"/>
                </a:lnTo>
                <a:cubicBezTo>
                  <a:pt x="229" y="2184"/>
                  <a:pt x="229" y="2183"/>
                  <a:pt x="229" y="2183"/>
                </a:cubicBezTo>
                <a:cubicBezTo>
                  <a:pt x="228" y="2183"/>
                  <a:pt x="227" y="2188"/>
                  <a:pt x="222" y="2201"/>
                </a:cubicBezTo>
                <a:cubicBezTo>
                  <a:pt x="218" y="2205"/>
                  <a:pt x="216" y="2209"/>
                  <a:pt x="214" y="2212"/>
                </a:cubicBezTo>
                <a:lnTo>
                  <a:pt x="214" y="2212"/>
                </a:lnTo>
                <a:cubicBezTo>
                  <a:pt x="226" y="2208"/>
                  <a:pt x="229" y="2203"/>
                  <a:pt x="229" y="2184"/>
                </a:cubicBezTo>
                <a:lnTo>
                  <a:pt x="229" y="2184"/>
                </a:lnTo>
                <a:cubicBezTo>
                  <a:pt x="229" y="2184"/>
                  <a:pt x="229" y="2186"/>
                  <a:pt x="229" y="2188"/>
                </a:cubicBezTo>
                <a:cubicBezTo>
                  <a:pt x="229" y="2192"/>
                  <a:pt x="230" y="2196"/>
                  <a:pt x="230" y="2199"/>
                </a:cubicBezTo>
                <a:lnTo>
                  <a:pt x="230" y="2199"/>
                </a:lnTo>
                <a:cubicBezTo>
                  <a:pt x="232" y="2193"/>
                  <a:pt x="233" y="2191"/>
                  <a:pt x="234" y="2191"/>
                </a:cubicBezTo>
                <a:cubicBezTo>
                  <a:pt x="235" y="2191"/>
                  <a:pt x="236" y="2195"/>
                  <a:pt x="236" y="2202"/>
                </a:cubicBezTo>
                <a:lnTo>
                  <a:pt x="236" y="2202"/>
                </a:lnTo>
                <a:cubicBezTo>
                  <a:pt x="238" y="2200"/>
                  <a:pt x="241" y="2195"/>
                  <a:pt x="243" y="2188"/>
                </a:cubicBezTo>
                <a:cubicBezTo>
                  <a:pt x="257" y="2181"/>
                  <a:pt x="243" y="2167"/>
                  <a:pt x="236" y="2153"/>
                </a:cubicBezTo>
                <a:cubicBezTo>
                  <a:pt x="232" y="2147"/>
                  <a:pt x="228" y="2140"/>
                  <a:pt x="224" y="2135"/>
                </a:cubicBezTo>
                <a:lnTo>
                  <a:pt x="224" y="2135"/>
                </a:lnTo>
                <a:cubicBezTo>
                  <a:pt x="220" y="2135"/>
                  <a:pt x="215" y="2137"/>
                  <a:pt x="208" y="2139"/>
                </a:cubicBezTo>
                <a:cubicBezTo>
                  <a:pt x="203" y="2147"/>
                  <a:pt x="200" y="2150"/>
                  <a:pt x="198" y="2150"/>
                </a:cubicBezTo>
                <a:cubicBezTo>
                  <a:pt x="195" y="2150"/>
                  <a:pt x="195" y="2143"/>
                  <a:pt x="195" y="2139"/>
                </a:cubicBezTo>
                <a:cubicBezTo>
                  <a:pt x="200" y="2134"/>
                  <a:pt x="201" y="2120"/>
                  <a:pt x="201" y="2111"/>
                </a:cubicBezTo>
                <a:lnTo>
                  <a:pt x="201" y="2111"/>
                </a:lnTo>
                <a:cubicBezTo>
                  <a:pt x="201" y="2111"/>
                  <a:pt x="202" y="2111"/>
                  <a:pt x="202" y="2111"/>
                </a:cubicBezTo>
                <a:cubicBezTo>
                  <a:pt x="202" y="2120"/>
                  <a:pt x="205" y="2124"/>
                  <a:pt x="210" y="2124"/>
                </a:cubicBezTo>
                <a:cubicBezTo>
                  <a:pt x="213" y="2124"/>
                  <a:pt x="216" y="2123"/>
                  <a:pt x="219" y="2120"/>
                </a:cubicBezTo>
                <a:lnTo>
                  <a:pt x="219" y="2120"/>
                </a:lnTo>
                <a:cubicBezTo>
                  <a:pt x="219" y="2123"/>
                  <a:pt x="221" y="2129"/>
                  <a:pt x="224" y="2135"/>
                </a:cubicBezTo>
                <a:lnTo>
                  <a:pt x="224" y="2135"/>
                </a:lnTo>
                <a:cubicBezTo>
                  <a:pt x="227" y="2134"/>
                  <a:pt x="229" y="2134"/>
                  <a:pt x="230" y="2134"/>
                </a:cubicBezTo>
                <a:cubicBezTo>
                  <a:pt x="234" y="2134"/>
                  <a:pt x="236" y="2136"/>
                  <a:pt x="236" y="2139"/>
                </a:cubicBezTo>
                <a:cubicBezTo>
                  <a:pt x="236" y="2146"/>
                  <a:pt x="243" y="2167"/>
                  <a:pt x="257" y="2174"/>
                </a:cubicBezTo>
                <a:cubicBezTo>
                  <a:pt x="263" y="2183"/>
                  <a:pt x="267" y="2189"/>
                  <a:pt x="268" y="2189"/>
                </a:cubicBezTo>
                <a:cubicBezTo>
                  <a:pt x="269" y="2189"/>
                  <a:pt x="268" y="2182"/>
                  <a:pt x="264" y="2167"/>
                </a:cubicBezTo>
                <a:lnTo>
                  <a:pt x="264" y="2146"/>
                </a:lnTo>
                <a:cubicBezTo>
                  <a:pt x="271" y="2146"/>
                  <a:pt x="278" y="2208"/>
                  <a:pt x="271" y="2215"/>
                </a:cubicBezTo>
                <a:lnTo>
                  <a:pt x="271" y="2236"/>
                </a:lnTo>
                <a:cubicBezTo>
                  <a:pt x="271" y="2240"/>
                  <a:pt x="273" y="2241"/>
                  <a:pt x="274" y="2241"/>
                </a:cubicBezTo>
                <a:cubicBezTo>
                  <a:pt x="275" y="2241"/>
                  <a:pt x="275" y="2241"/>
                  <a:pt x="276" y="2241"/>
                </a:cubicBezTo>
                <a:lnTo>
                  <a:pt x="276" y="2241"/>
                </a:lnTo>
                <a:cubicBezTo>
                  <a:pt x="276" y="2242"/>
                  <a:pt x="277" y="2242"/>
                  <a:pt x="278" y="2243"/>
                </a:cubicBezTo>
                <a:cubicBezTo>
                  <a:pt x="281" y="2245"/>
                  <a:pt x="285" y="2246"/>
                  <a:pt x="287" y="2246"/>
                </a:cubicBezTo>
                <a:cubicBezTo>
                  <a:pt x="290" y="2246"/>
                  <a:pt x="292" y="2245"/>
                  <a:pt x="293" y="2243"/>
                </a:cubicBezTo>
                <a:lnTo>
                  <a:pt x="293" y="2243"/>
                </a:lnTo>
                <a:cubicBezTo>
                  <a:pt x="296" y="2248"/>
                  <a:pt x="300" y="2254"/>
                  <a:pt x="304" y="2266"/>
                </a:cubicBezTo>
                <a:lnTo>
                  <a:pt x="304" y="2266"/>
                </a:lnTo>
                <a:cubicBezTo>
                  <a:pt x="304" y="2265"/>
                  <a:pt x="305" y="2264"/>
                  <a:pt x="305" y="2264"/>
                </a:cubicBezTo>
                <a:cubicBezTo>
                  <a:pt x="312" y="2250"/>
                  <a:pt x="312" y="2243"/>
                  <a:pt x="305" y="2236"/>
                </a:cubicBezTo>
                <a:cubicBezTo>
                  <a:pt x="299" y="2229"/>
                  <a:pt x="299" y="2215"/>
                  <a:pt x="305" y="2208"/>
                </a:cubicBezTo>
                <a:cubicBezTo>
                  <a:pt x="309" y="2205"/>
                  <a:pt x="311" y="2203"/>
                  <a:pt x="312" y="2203"/>
                </a:cubicBezTo>
                <a:cubicBezTo>
                  <a:pt x="312" y="2203"/>
                  <a:pt x="312" y="2205"/>
                  <a:pt x="312" y="2208"/>
                </a:cubicBezTo>
                <a:cubicBezTo>
                  <a:pt x="312" y="2215"/>
                  <a:pt x="326" y="2215"/>
                  <a:pt x="326" y="2215"/>
                </a:cubicBezTo>
                <a:cubicBezTo>
                  <a:pt x="328" y="2214"/>
                  <a:pt x="329" y="2213"/>
                  <a:pt x="329" y="2213"/>
                </a:cubicBezTo>
                <a:lnTo>
                  <a:pt x="329" y="2213"/>
                </a:lnTo>
                <a:cubicBezTo>
                  <a:pt x="333" y="2213"/>
                  <a:pt x="332" y="2226"/>
                  <a:pt x="326" y="2243"/>
                </a:cubicBezTo>
                <a:cubicBezTo>
                  <a:pt x="312" y="2250"/>
                  <a:pt x="312" y="2271"/>
                  <a:pt x="312" y="2278"/>
                </a:cubicBezTo>
                <a:cubicBezTo>
                  <a:pt x="312" y="2279"/>
                  <a:pt x="312" y="2281"/>
                  <a:pt x="312" y="2282"/>
                </a:cubicBezTo>
                <a:lnTo>
                  <a:pt x="312" y="2282"/>
                </a:lnTo>
                <a:cubicBezTo>
                  <a:pt x="310" y="2278"/>
                  <a:pt x="307" y="2275"/>
                  <a:pt x="305" y="2271"/>
                </a:cubicBezTo>
                <a:cubicBezTo>
                  <a:pt x="305" y="2269"/>
                  <a:pt x="304" y="2267"/>
                  <a:pt x="304" y="2266"/>
                </a:cubicBezTo>
                <a:lnTo>
                  <a:pt x="304" y="2266"/>
                </a:lnTo>
                <a:cubicBezTo>
                  <a:pt x="299" y="2272"/>
                  <a:pt x="299" y="2278"/>
                  <a:pt x="305" y="2285"/>
                </a:cubicBezTo>
                <a:cubicBezTo>
                  <a:pt x="309" y="2291"/>
                  <a:pt x="310" y="2294"/>
                  <a:pt x="311" y="2294"/>
                </a:cubicBezTo>
                <a:cubicBezTo>
                  <a:pt x="312" y="2294"/>
                  <a:pt x="312" y="2290"/>
                  <a:pt x="312" y="2282"/>
                </a:cubicBezTo>
                <a:lnTo>
                  <a:pt x="312" y="2282"/>
                </a:lnTo>
                <a:cubicBezTo>
                  <a:pt x="319" y="2292"/>
                  <a:pt x="326" y="2300"/>
                  <a:pt x="326" y="2305"/>
                </a:cubicBezTo>
                <a:cubicBezTo>
                  <a:pt x="320" y="2307"/>
                  <a:pt x="315" y="2308"/>
                  <a:pt x="311" y="2308"/>
                </a:cubicBezTo>
                <a:cubicBezTo>
                  <a:pt x="301" y="2308"/>
                  <a:pt x="297" y="2303"/>
                  <a:pt x="292" y="2298"/>
                </a:cubicBezTo>
                <a:cubicBezTo>
                  <a:pt x="281" y="2284"/>
                  <a:pt x="272" y="2275"/>
                  <a:pt x="268" y="2275"/>
                </a:cubicBezTo>
                <a:cubicBezTo>
                  <a:pt x="264" y="2275"/>
                  <a:pt x="264" y="2282"/>
                  <a:pt x="271" y="2298"/>
                </a:cubicBezTo>
                <a:cubicBezTo>
                  <a:pt x="278" y="2312"/>
                  <a:pt x="278" y="2312"/>
                  <a:pt x="271" y="2312"/>
                </a:cubicBezTo>
                <a:cubicBezTo>
                  <a:pt x="264" y="2312"/>
                  <a:pt x="264" y="2305"/>
                  <a:pt x="264" y="2298"/>
                </a:cubicBezTo>
                <a:cubicBezTo>
                  <a:pt x="264" y="2286"/>
                  <a:pt x="260" y="2281"/>
                  <a:pt x="255" y="2281"/>
                </a:cubicBezTo>
                <a:cubicBezTo>
                  <a:pt x="254" y="2281"/>
                  <a:pt x="253" y="2281"/>
                  <a:pt x="251" y="2282"/>
                </a:cubicBezTo>
                <a:lnTo>
                  <a:pt x="251" y="2282"/>
                </a:lnTo>
                <a:cubicBezTo>
                  <a:pt x="247" y="2273"/>
                  <a:pt x="243" y="2264"/>
                  <a:pt x="243" y="2257"/>
                </a:cubicBezTo>
                <a:cubicBezTo>
                  <a:pt x="243" y="2256"/>
                  <a:pt x="243" y="2254"/>
                  <a:pt x="242" y="2253"/>
                </a:cubicBezTo>
                <a:lnTo>
                  <a:pt x="242" y="2253"/>
                </a:lnTo>
                <a:cubicBezTo>
                  <a:pt x="241" y="2261"/>
                  <a:pt x="240" y="2270"/>
                  <a:pt x="240" y="2280"/>
                </a:cubicBezTo>
                <a:lnTo>
                  <a:pt x="240" y="2280"/>
                </a:lnTo>
                <a:cubicBezTo>
                  <a:pt x="241" y="2280"/>
                  <a:pt x="242" y="2279"/>
                  <a:pt x="242" y="2279"/>
                </a:cubicBezTo>
                <a:cubicBezTo>
                  <a:pt x="243" y="2279"/>
                  <a:pt x="243" y="2281"/>
                  <a:pt x="243" y="2285"/>
                </a:cubicBezTo>
                <a:lnTo>
                  <a:pt x="243" y="2305"/>
                </a:lnTo>
                <a:cubicBezTo>
                  <a:pt x="243" y="2293"/>
                  <a:pt x="247" y="2285"/>
                  <a:pt x="251" y="2282"/>
                </a:cubicBezTo>
                <a:lnTo>
                  <a:pt x="251" y="2282"/>
                </a:lnTo>
                <a:cubicBezTo>
                  <a:pt x="256" y="2290"/>
                  <a:pt x="261" y="2299"/>
                  <a:pt x="264" y="2305"/>
                </a:cubicBezTo>
                <a:cubicBezTo>
                  <a:pt x="265" y="2310"/>
                  <a:pt x="267" y="2315"/>
                  <a:pt x="268" y="2321"/>
                </a:cubicBezTo>
                <a:lnTo>
                  <a:pt x="268" y="2321"/>
                </a:lnTo>
                <a:cubicBezTo>
                  <a:pt x="267" y="2320"/>
                  <a:pt x="265" y="2319"/>
                  <a:pt x="264" y="2319"/>
                </a:cubicBezTo>
                <a:cubicBezTo>
                  <a:pt x="262" y="2319"/>
                  <a:pt x="261" y="2319"/>
                  <a:pt x="260" y="2318"/>
                </a:cubicBezTo>
                <a:lnTo>
                  <a:pt x="260" y="2318"/>
                </a:lnTo>
                <a:cubicBezTo>
                  <a:pt x="263" y="2325"/>
                  <a:pt x="265" y="2333"/>
                  <a:pt x="265" y="2340"/>
                </a:cubicBezTo>
                <a:lnTo>
                  <a:pt x="271" y="2340"/>
                </a:lnTo>
                <a:cubicBezTo>
                  <a:pt x="271" y="2340"/>
                  <a:pt x="271" y="2340"/>
                  <a:pt x="271" y="2340"/>
                </a:cubicBezTo>
                <a:lnTo>
                  <a:pt x="271" y="2340"/>
                </a:lnTo>
                <a:cubicBezTo>
                  <a:pt x="273" y="2359"/>
                  <a:pt x="272" y="2378"/>
                  <a:pt x="264" y="2382"/>
                </a:cubicBezTo>
                <a:cubicBezTo>
                  <a:pt x="257" y="2382"/>
                  <a:pt x="257" y="2361"/>
                  <a:pt x="264" y="2354"/>
                </a:cubicBezTo>
                <a:cubicBezTo>
                  <a:pt x="266" y="2352"/>
                  <a:pt x="266" y="2347"/>
                  <a:pt x="265" y="2340"/>
                </a:cubicBezTo>
                <a:lnTo>
                  <a:pt x="257" y="2340"/>
                </a:lnTo>
                <a:cubicBezTo>
                  <a:pt x="247" y="2340"/>
                  <a:pt x="241" y="2309"/>
                  <a:pt x="240" y="2280"/>
                </a:cubicBezTo>
                <a:lnTo>
                  <a:pt x="240" y="2280"/>
                </a:lnTo>
                <a:cubicBezTo>
                  <a:pt x="239" y="2281"/>
                  <a:pt x="238" y="2283"/>
                  <a:pt x="236" y="2285"/>
                </a:cubicBezTo>
                <a:lnTo>
                  <a:pt x="236" y="2312"/>
                </a:lnTo>
                <a:cubicBezTo>
                  <a:pt x="229" y="2333"/>
                  <a:pt x="229" y="2333"/>
                  <a:pt x="222" y="2333"/>
                </a:cubicBezTo>
                <a:lnTo>
                  <a:pt x="222" y="2305"/>
                </a:lnTo>
                <a:cubicBezTo>
                  <a:pt x="224" y="2304"/>
                  <a:pt x="225" y="2302"/>
                  <a:pt x="225" y="2299"/>
                </a:cubicBezTo>
                <a:lnTo>
                  <a:pt x="225" y="2299"/>
                </a:lnTo>
                <a:cubicBezTo>
                  <a:pt x="226" y="2300"/>
                  <a:pt x="227" y="2300"/>
                  <a:pt x="228" y="2300"/>
                </a:cubicBezTo>
                <a:cubicBezTo>
                  <a:pt x="231" y="2300"/>
                  <a:pt x="233" y="2295"/>
                  <a:pt x="236" y="2285"/>
                </a:cubicBezTo>
                <a:lnTo>
                  <a:pt x="236" y="2278"/>
                </a:lnTo>
                <a:cubicBezTo>
                  <a:pt x="230" y="2265"/>
                  <a:pt x="227" y="2252"/>
                  <a:pt x="225" y="2239"/>
                </a:cubicBezTo>
                <a:lnTo>
                  <a:pt x="225" y="2239"/>
                </a:lnTo>
                <a:cubicBezTo>
                  <a:pt x="229" y="2243"/>
                  <a:pt x="233" y="2246"/>
                  <a:pt x="235" y="2246"/>
                </a:cubicBezTo>
                <a:cubicBezTo>
                  <a:pt x="236" y="2246"/>
                  <a:pt x="236" y="2245"/>
                  <a:pt x="236" y="2243"/>
                </a:cubicBezTo>
                <a:cubicBezTo>
                  <a:pt x="236" y="2243"/>
                  <a:pt x="236" y="2243"/>
                  <a:pt x="237" y="2244"/>
                </a:cubicBezTo>
                <a:lnTo>
                  <a:pt x="237" y="2244"/>
                </a:lnTo>
                <a:cubicBezTo>
                  <a:pt x="236" y="2240"/>
                  <a:pt x="236" y="2231"/>
                  <a:pt x="236" y="2215"/>
                </a:cubicBezTo>
                <a:cubicBezTo>
                  <a:pt x="236" y="2210"/>
                  <a:pt x="236" y="2206"/>
                  <a:pt x="236" y="2202"/>
                </a:cubicBezTo>
                <a:lnTo>
                  <a:pt x="236" y="2202"/>
                </a:lnTo>
                <a:cubicBezTo>
                  <a:pt x="235" y="2203"/>
                  <a:pt x="234" y="2203"/>
                  <a:pt x="234" y="2203"/>
                </a:cubicBezTo>
                <a:cubicBezTo>
                  <a:pt x="232" y="2203"/>
                  <a:pt x="231" y="2202"/>
                  <a:pt x="230" y="2199"/>
                </a:cubicBezTo>
                <a:lnTo>
                  <a:pt x="230" y="2199"/>
                </a:lnTo>
                <a:cubicBezTo>
                  <a:pt x="230" y="2199"/>
                  <a:pt x="230" y="2200"/>
                  <a:pt x="229" y="2201"/>
                </a:cubicBezTo>
                <a:cubicBezTo>
                  <a:pt x="225" y="2209"/>
                  <a:pt x="224" y="2223"/>
                  <a:pt x="225" y="2239"/>
                </a:cubicBezTo>
                <a:lnTo>
                  <a:pt x="225" y="2239"/>
                </a:lnTo>
                <a:cubicBezTo>
                  <a:pt x="224" y="2238"/>
                  <a:pt x="223" y="2237"/>
                  <a:pt x="222" y="2236"/>
                </a:cubicBezTo>
                <a:cubicBezTo>
                  <a:pt x="212" y="2226"/>
                  <a:pt x="210" y="2220"/>
                  <a:pt x="214" y="2212"/>
                </a:cubicBezTo>
                <a:lnTo>
                  <a:pt x="214" y="2212"/>
                </a:lnTo>
                <a:cubicBezTo>
                  <a:pt x="210" y="2213"/>
                  <a:pt x="206" y="2214"/>
                  <a:pt x="202" y="2215"/>
                </a:cubicBezTo>
                <a:cubicBezTo>
                  <a:pt x="174" y="2229"/>
                  <a:pt x="174" y="2229"/>
                  <a:pt x="195" y="2243"/>
                </a:cubicBezTo>
                <a:cubicBezTo>
                  <a:pt x="202" y="2250"/>
                  <a:pt x="202" y="2264"/>
                  <a:pt x="202" y="2271"/>
                </a:cubicBezTo>
                <a:cubicBezTo>
                  <a:pt x="202" y="2278"/>
                  <a:pt x="202" y="2278"/>
                  <a:pt x="208" y="2278"/>
                </a:cubicBezTo>
                <a:lnTo>
                  <a:pt x="208" y="2285"/>
                </a:lnTo>
                <a:cubicBezTo>
                  <a:pt x="212" y="2288"/>
                  <a:pt x="215" y="2291"/>
                  <a:pt x="217" y="2293"/>
                </a:cubicBezTo>
                <a:lnTo>
                  <a:pt x="217" y="2293"/>
                </a:lnTo>
                <a:cubicBezTo>
                  <a:pt x="218" y="2293"/>
                  <a:pt x="218" y="2293"/>
                  <a:pt x="219" y="2293"/>
                </a:cubicBezTo>
                <a:cubicBezTo>
                  <a:pt x="223" y="2293"/>
                  <a:pt x="225" y="2296"/>
                  <a:pt x="225" y="2299"/>
                </a:cubicBezTo>
                <a:lnTo>
                  <a:pt x="225" y="2299"/>
                </a:lnTo>
                <a:cubicBezTo>
                  <a:pt x="223" y="2298"/>
                  <a:pt x="220" y="2296"/>
                  <a:pt x="217" y="2293"/>
                </a:cubicBezTo>
                <a:lnTo>
                  <a:pt x="217" y="2293"/>
                </a:lnTo>
                <a:cubicBezTo>
                  <a:pt x="214" y="2294"/>
                  <a:pt x="212" y="2295"/>
                  <a:pt x="208" y="2298"/>
                </a:cubicBezTo>
                <a:lnTo>
                  <a:pt x="208" y="2285"/>
                </a:lnTo>
                <a:cubicBezTo>
                  <a:pt x="204" y="2280"/>
                  <a:pt x="199" y="2275"/>
                  <a:pt x="196" y="2275"/>
                </a:cubicBezTo>
                <a:cubicBezTo>
                  <a:pt x="195" y="2275"/>
                  <a:pt x="195" y="2276"/>
                  <a:pt x="195" y="2278"/>
                </a:cubicBezTo>
                <a:cubicBezTo>
                  <a:pt x="195" y="2278"/>
                  <a:pt x="188" y="2278"/>
                  <a:pt x="188" y="2271"/>
                </a:cubicBezTo>
                <a:cubicBezTo>
                  <a:pt x="188" y="2258"/>
                  <a:pt x="182" y="2253"/>
                  <a:pt x="176" y="2253"/>
                </a:cubicBezTo>
                <a:cubicBezTo>
                  <a:pt x="173" y="2253"/>
                  <a:pt x="169" y="2254"/>
                  <a:pt x="167" y="2257"/>
                </a:cubicBezTo>
                <a:cubicBezTo>
                  <a:pt x="164" y="2260"/>
                  <a:pt x="160" y="2261"/>
                  <a:pt x="158" y="2261"/>
                </a:cubicBezTo>
                <a:cubicBezTo>
                  <a:pt x="148" y="2261"/>
                  <a:pt x="144" y="2247"/>
                  <a:pt x="160" y="2236"/>
                </a:cubicBezTo>
                <a:cubicBezTo>
                  <a:pt x="167" y="2222"/>
                  <a:pt x="167" y="2201"/>
                  <a:pt x="153" y="2188"/>
                </a:cubicBezTo>
                <a:cubicBezTo>
                  <a:pt x="150" y="2187"/>
                  <a:pt x="147" y="2186"/>
                  <a:pt x="145" y="2186"/>
                </a:cubicBezTo>
                <a:cubicBezTo>
                  <a:pt x="131" y="2186"/>
                  <a:pt x="126" y="2202"/>
                  <a:pt x="132" y="2208"/>
                </a:cubicBezTo>
                <a:cubicBezTo>
                  <a:pt x="139" y="2215"/>
                  <a:pt x="139" y="2215"/>
                  <a:pt x="125" y="2215"/>
                </a:cubicBezTo>
                <a:cubicBezTo>
                  <a:pt x="118" y="2215"/>
                  <a:pt x="105" y="2222"/>
                  <a:pt x="105" y="2243"/>
                </a:cubicBezTo>
                <a:cubicBezTo>
                  <a:pt x="105" y="2257"/>
                  <a:pt x="105" y="2271"/>
                  <a:pt x="98" y="2271"/>
                </a:cubicBezTo>
                <a:cubicBezTo>
                  <a:pt x="91" y="2271"/>
                  <a:pt x="91" y="2278"/>
                  <a:pt x="91" y="2340"/>
                </a:cubicBezTo>
                <a:cubicBezTo>
                  <a:pt x="97" y="2451"/>
                  <a:pt x="103" y="2480"/>
                  <a:pt x="114" y="2480"/>
                </a:cubicBezTo>
                <a:cubicBezTo>
                  <a:pt x="115" y="2480"/>
                  <a:pt x="117" y="2479"/>
                  <a:pt x="118" y="2479"/>
                </a:cubicBezTo>
                <a:cubicBezTo>
                  <a:pt x="125" y="2479"/>
                  <a:pt x="125" y="2479"/>
                  <a:pt x="125" y="2486"/>
                </a:cubicBezTo>
                <a:cubicBezTo>
                  <a:pt x="125" y="2493"/>
                  <a:pt x="125" y="2493"/>
                  <a:pt x="118" y="2493"/>
                </a:cubicBezTo>
                <a:cubicBezTo>
                  <a:pt x="118" y="2493"/>
                  <a:pt x="105" y="2493"/>
                  <a:pt x="105" y="2499"/>
                </a:cubicBezTo>
                <a:cubicBezTo>
                  <a:pt x="105" y="2513"/>
                  <a:pt x="98" y="2513"/>
                  <a:pt x="98" y="2513"/>
                </a:cubicBezTo>
                <a:cubicBezTo>
                  <a:pt x="96" y="2511"/>
                  <a:pt x="96" y="2510"/>
                  <a:pt x="95" y="2510"/>
                </a:cubicBezTo>
                <a:lnTo>
                  <a:pt x="95" y="2510"/>
                </a:lnTo>
                <a:cubicBezTo>
                  <a:pt x="91" y="2510"/>
                  <a:pt x="92" y="2536"/>
                  <a:pt x="98" y="2548"/>
                </a:cubicBezTo>
                <a:cubicBezTo>
                  <a:pt x="98" y="2548"/>
                  <a:pt x="105" y="2548"/>
                  <a:pt x="105" y="2534"/>
                </a:cubicBezTo>
                <a:cubicBezTo>
                  <a:pt x="110" y="2532"/>
                  <a:pt x="113" y="2530"/>
                  <a:pt x="115" y="2530"/>
                </a:cubicBezTo>
                <a:cubicBezTo>
                  <a:pt x="119" y="2530"/>
                  <a:pt x="121" y="2535"/>
                  <a:pt x="125" y="2548"/>
                </a:cubicBezTo>
                <a:cubicBezTo>
                  <a:pt x="132" y="2567"/>
                  <a:pt x="126" y="2597"/>
                  <a:pt x="120" y="2597"/>
                </a:cubicBezTo>
                <a:cubicBezTo>
                  <a:pt x="120" y="2597"/>
                  <a:pt x="119" y="2597"/>
                  <a:pt x="118" y="2596"/>
                </a:cubicBezTo>
                <a:cubicBezTo>
                  <a:pt x="105" y="2596"/>
                  <a:pt x="105" y="2596"/>
                  <a:pt x="105" y="2603"/>
                </a:cubicBezTo>
                <a:cubicBezTo>
                  <a:pt x="105" y="2617"/>
                  <a:pt x="118" y="2624"/>
                  <a:pt x="118" y="2624"/>
                </a:cubicBezTo>
                <a:cubicBezTo>
                  <a:pt x="125" y="2624"/>
                  <a:pt x="139" y="2687"/>
                  <a:pt x="125" y="2687"/>
                </a:cubicBezTo>
                <a:lnTo>
                  <a:pt x="125" y="2694"/>
                </a:lnTo>
                <a:cubicBezTo>
                  <a:pt x="125" y="2697"/>
                  <a:pt x="127" y="2699"/>
                  <a:pt x="130" y="2699"/>
                </a:cubicBezTo>
                <a:cubicBezTo>
                  <a:pt x="132" y="2699"/>
                  <a:pt x="136" y="2697"/>
                  <a:pt x="139" y="2694"/>
                </a:cubicBezTo>
                <a:cubicBezTo>
                  <a:pt x="146" y="2690"/>
                  <a:pt x="150" y="2688"/>
                  <a:pt x="152" y="2688"/>
                </a:cubicBezTo>
                <a:cubicBezTo>
                  <a:pt x="155" y="2688"/>
                  <a:pt x="156" y="2690"/>
                  <a:pt x="160" y="2694"/>
                </a:cubicBezTo>
                <a:cubicBezTo>
                  <a:pt x="160" y="2700"/>
                  <a:pt x="160" y="2700"/>
                  <a:pt x="153" y="2700"/>
                </a:cubicBezTo>
                <a:cubicBezTo>
                  <a:pt x="153" y="2700"/>
                  <a:pt x="139" y="2700"/>
                  <a:pt x="139" y="2721"/>
                </a:cubicBezTo>
                <a:cubicBezTo>
                  <a:pt x="139" y="2728"/>
                  <a:pt x="132" y="2735"/>
                  <a:pt x="125" y="2735"/>
                </a:cubicBezTo>
                <a:cubicBezTo>
                  <a:pt x="118" y="2735"/>
                  <a:pt x="105" y="2735"/>
                  <a:pt x="118" y="2756"/>
                </a:cubicBezTo>
                <a:cubicBezTo>
                  <a:pt x="122" y="2763"/>
                  <a:pt x="122" y="2766"/>
                  <a:pt x="119" y="2766"/>
                </a:cubicBezTo>
                <a:cubicBezTo>
                  <a:pt x="117" y="2766"/>
                  <a:pt x="111" y="2763"/>
                  <a:pt x="105" y="2756"/>
                </a:cubicBezTo>
                <a:cubicBezTo>
                  <a:pt x="99" y="2746"/>
                  <a:pt x="94" y="2739"/>
                  <a:pt x="92" y="2739"/>
                </a:cubicBezTo>
                <a:cubicBezTo>
                  <a:pt x="91" y="2739"/>
                  <a:pt x="91" y="2740"/>
                  <a:pt x="91" y="2742"/>
                </a:cubicBezTo>
                <a:lnTo>
                  <a:pt x="91" y="2735"/>
                </a:lnTo>
                <a:lnTo>
                  <a:pt x="91" y="2721"/>
                </a:lnTo>
                <a:cubicBezTo>
                  <a:pt x="90" y="2719"/>
                  <a:pt x="89" y="2718"/>
                  <a:pt x="88" y="2718"/>
                </a:cubicBezTo>
                <a:lnTo>
                  <a:pt x="88" y="2718"/>
                </a:lnTo>
                <a:cubicBezTo>
                  <a:pt x="84" y="2718"/>
                  <a:pt x="86" y="2744"/>
                  <a:pt x="98" y="2756"/>
                </a:cubicBezTo>
                <a:cubicBezTo>
                  <a:pt x="105" y="2763"/>
                  <a:pt x="105" y="2770"/>
                  <a:pt x="98" y="2791"/>
                </a:cubicBezTo>
                <a:cubicBezTo>
                  <a:pt x="91" y="2804"/>
                  <a:pt x="91" y="2811"/>
                  <a:pt x="105" y="2839"/>
                </a:cubicBezTo>
                <a:cubicBezTo>
                  <a:pt x="118" y="2858"/>
                  <a:pt x="123" y="2864"/>
                  <a:pt x="114" y="2864"/>
                </a:cubicBezTo>
                <a:cubicBezTo>
                  <a:pt x="110" y="2864"/>
                  <a:pt x="102" y="2862"/>
                  <a:pt x="91" y="2860"/>
                </a:cubicBezTo>
                <a:cubicBezTo>
                  <a:pt x="84" y="2860"/>
                  <a:pt x="70" y="2846"/>
                  <a:pt x="70" y="2832"/>
                </a:cubicBezTo>
                <a:cubicBezTo>
                  <a:pt x="70" y="2830"/>
                  <a:pt x="70" y="2827"/>
                  <a:pt x="70" y="2825"/>
                </a:cubicBezTo>
                <a:lnTo>
                  <a:pt x="70" y="2825"/>
                </a:lnTo>
                <a:cubicBezTo>
                  <a:pt x="63" y="2832"/>
                  <a:pt x="58" y="2836"/>
                  <a:pt x="54" y="2836"/>
                </a:cubicBezTo>
                <a:cubicBezTo>
                  <a:pt x="51" y="2836"/>
                  <a:pt x="49" y="2832"/>
                  <a:pt x="49" y="2825"/>
                </a:cubicBezTo>
                <a:lnTo>
                  <a:pt x="49" y="2825"/>
                </a:lnTo>
                <a:cubicBezTo>
                  <a:pt x="51" y="2827"/>
                  <a:pt x="53" y="2828"/>
                  <a:pt x="54" y="2828"/>
                </a:cubicBezTo>
                <a:cubicBezTo>
                  <a:pt x="59" y="2828"/>
                  <a:pt x="63" y="2821"/>
                  <a:pt x="63" y="2807"/>
                </a:cubicBezTo>
                <a:lnTo>
                  <a:pt x="63" y="2807"/>
                </a:lnTo>
                <a:cubicBezTo>
                  <a:pt x="55" y="2814"/>
                  <a:pt x="49" y="2822"/>
                  <a:pt x="49" y="2825"/>
                </a:cubicBezTo>
                <a:cubicBezTo>
                  <a:pt x="35" y="2825"/>
                  <a:pt x="35" y="2825"/>
                  <a:pt x="49" y="2832"/>
                </a:cubicBezTo>
                <a:cubicBezTo>
                  <a:pt x="63" y="2846"/>
                  <a:pt x="63" y="2874"/>
                  <a:pt x="49" y="2874"/>
                </a:cubicBezTo>
                <a:cubicBezTo>
                  <a:pt x="35" y="2874"/>
                  <a:pt x="35" y="2881"/>
                  <a:pt x="35" y="2881"/>
                </a:cubicBezTo>
                <a:cubicBezTo>
                  <a:pt x="35" y="2887"/>
                  <a:pt x="38" y="2890"/>
                  <a:pt x="42" y="2890"/>
                </a:cubicBezTo>
                <a:cubicBezTo>
                  <a:pt x="46" y="2890"/>
                  <a:pt x="52" y="2885"/>
                  <a:pt x="56" y="2874"/>
                </a:cubicBezTo>
                <a:cubicBezTo>
                  <a:pt x="58" y="2870"/>
                  <a:pt x="61" y="2868"/>
                  <a:pt x="64" y="2868"/>
                </a:cubicBezTo>
                <a:cubicBezTo>
                  <a:pt x="72" y="2868"/>
                  <a:pt x="84" y="2883"/>
                  <a:pt x="84" y="2908"/>
                </a:cubicBezTo>
                <a:cubicBezTo>
                  <a:pt x="84" y="2919"/>
                  <a:pt x="84" y="2924"/>
                  <a:pt x="85" y="2924"/>
                </a:cubicBezTo>
                <a:cubicBezTo>
                  <a:pt x="85" y="2924"/>
                  <a:pt x="87" y="2919"/>
                  <a:pt x="91" y="2908"/>
                </a:cubicBezTo>
                <a:cubicBezTo>
                  <a:pt x="91" y="2903"/>
                  <a:pt x="92" y="2900"/>
                  <a:pt x="93" y="2900"/>
                </a:cubicBezTo>
                <a:cubicBezTo>
                  <a:pt x="95" y="2900"/>
                  <a:pt x="98" y="2908"/>
                  <a:pt x="98" y="2929"/>
                </a:cubicBezTo>
                <a:lnTo>
                  <a:pt x="105" y="2964"/>
                </a:lnTo>
                <a:lnTo>
                  <a:pt x="105" y="2915"/>
                </a:lnTo>
                <a:cubicBezTo>
                  <a:pt x="106" y="2915"/>
                  <a:pt x="107" y="2914"/>
                  <a:pt x="108" y="2914"/>
                </a:cubicBezTo>
                <a:cubicBezTo>
                  <a:pt x="115" y="2914"/>
                  <a:pt x="121" y="2922"/>
                  <a:pt x="125" y="2933"/>
                </a:cubicBezTo>
                <a:lnTo>
                  <a:pt x="125" y="2933"/>
                </a:lnTo>
                <a:cubicBezTo>
                  <a:pt x="125" y="2932"/>
                  <a:pt x="125" y="2930"/>
                  <a:pt x="125" y="2929"/>
                </a:cubicBezTo>
                <a:cubicBezTo>
                  <a:pt x="125" y="2924"/>
                  <a:pt x="126" y="2920"/>
                  <a:pt x="126" y="2916"/>
                </a:cubicBezTo>
                <a:lnTo>
                  <a:pt x="126" y="2916"/>
                </a:lnTo>
                <a:cubicBezTo>
                  <a:pt x="129" y="2920"/>
                  <a:pt x="131" y="2924"/>
                  <a:pt x="132" y="2929"/>
                </a:cubicBezTo>
                <a:cubicBezTo>
                  <a:pt x="133" y="2930"/>
                  <a:pt x="133" y="2931"/>
                  <a:pt x="133" y="2932"/>
                </a:cubicBezTo>
                <a:lnTo>
                  <a:pt x="133" y="2932"/>
                </a:lnTo>
                <a:cubicBezTo>
                  <a:pt x="139" y="2908"/>
                  <a:pt x="139" y="2901"/>
                  <a:pt x="132" y="2901"/>
                </a:cubicBezTo>
                <a:cubicBezTo>
                  <a:pt x="132" y="2901"/>
                  <a:pt x="128" y="2905"/>
                  <a:pt x="126" y="2916"/>
                </a:cubicBezTo>
                <a:lnTo>
                  <a:pt x="126" y="2916"/>
                </a:lnTo>
                <a:cubicBezTo>
                  <a:pt x="121" y="2909"/>
                  <a:pt x="114" y="2906"/>
                  <a:pt x="108" y="2906"/>
                </a:cubicBezTo>
                <a:cubicBezTo>
                  <a:pt x="107" y="2906"/>
                  <a:pt x="106" y="2906"/>
                  <a:pt x="105" y="2907"/>
                </a:cubicBezTo>
                <a:lnTo>
                  <a:pt x="105" y="2907"/>
                </a:lnTo>
                <a:cubicBezTo>
                  <a:pt x="105" y="2892"/>
                  <a:pt x="106" y="2879"/>
                  <a:pt x="114" y="2879"/>
                </a:cubicBezTo>
                <a:cubicBezTo>
                  <a:pt x="115" y="2879"/>
                  <a:pt x="117" y="2880"/>
                  <a:pt x="118" y="2881"/>
                </a:cubicBezTo>
                <a:cubicBezTo>
                  <a:pt x="125" y="2881"/>
                  <a:pt x="125" y="2881"/>
                  <a:pt x="132" y="2874"/>
                </a:cubicBezTo>
                <a:cubicBezTo>
                  <a:pt x="132" y="2867"/>
                  <a:pt x="139" y="2867"/>
                  <a:pt x="153" y="2867"/>
                </a:cubicBezTo>
                <a:cubicBezTo>
                  <a:pt x="160" y="2867"/>
                  <a:pt x="167" y="2860"/>
                  <a:pt x="174" y="2846"/>
                </a:cubicBezTo>
                <a:cubicBezTo>
                  <a:pt x="195" y="2832"/>
                  <a:pt x="195" y="2832"/>
                  <a:pt x="188" y="2804"/>
                </a:cubicBezTo>
                <a:cubicBezTo>
                  <a:pt x="174" y="2791"/>
                  <a:pt x="174" y="2777"/>
                  <a:pt x="174" y="2770"/>
                </a:cubicBezTo>
                <a:cubicBezTo>
                  <a:pt x="180" y="2767"/>
                  <a:pt x="183" y="2765"/>
                  <a:pt x="185" y="2765"/>
                </a:cubicBezTo>
                <a:cubicBezTo>
                  <a:pt x="188" y="2765"/>
                  <a:pt x="188" y="2769"/>
                  <a:pt x="188" y="2777"/>
                </a:cubicBezTo>
                <a:cubicBezTo>
                  <a:pt x="188" y="2787"/>
                  <a:pt x="188" y="2792"/>
                  <a:pt x="189" y="2792"/>
                </a:cubicBezTo>
                <a:cubicBezTo>
                  <a:pt x="189" y="2792"/>
                  <a:pt x="191" y="2787"/>
                  <a:pt x="195" y="2777"/>
                </a:cubicBezTo>
                <a:cubicBezTo>
                  <a:pt x="198" y="2770"/>
                  <a:pt x="200" y="2766"/>
                  <a:pt x="201" y="2766"/>
                </a:cubicBezTo>
                <a:cubicBezTo>
                  <a:pt x="202" y="2766"/>
                  <a:pt x="202" y="2770"/>
                  <a:pt x="202" y="2777"/>
                </a:cubicBezTo>
                <a:cubicBezTo>
                  <a:pt x="202" y="2791"/>
                  <a:pt x="208" y="2797"/>
                  <a:pt x="208" y="2797"/>
                </a:cubicBezTo>
                <a:cubicBezTo>
                  <a:pt x="222" y="2797"/>
                  <a:pt x="222" y="2797"/>
                  <a:pt x="222" y="2804"/>
                </a:cubicBezTo>
                <a:cubicBezTo>
                  <a:pt x="222" y="2811"/>
                  <a:pt x="222" y="2825"/>
                  <a:pt x="208" y="2825"/>
                </a:cubicBezTo>
                <a:cubicBezTo>
                  <a:pt x="202" y="2832"/>
                  <a:pt x="202" y="2832"/>
                  <a:pt x="202" y="2839"/>
                </a:cubicBezTo>
                <a:cubicBezTo>
                  <a:pt x="202" y="2846"/>
                  <a:pt x="208" y="2846"/>
                  <a:pt x="208" y="2846"/>
                </a:cubicBezTo>
                <a:cubicBezTo>
                  <a:pt x="208" y="2846"/>
                  <a:pt x="222" y="2839"/>
                  <a:pt x="222" y="2832"/>
                </a:cubicBezTo>
                <a:cubicBezTo>
                  <a:pt x="222" y="2825"/>
                  <a:pt x="222" y="2825"/>
                  <a:pt x="229" y="2825"/>
                </a:cubicBezTo>
                <a:cubicBezTo>
                  <a:pt x="229" y="2825"/>
                  <a:pt x="236" y="2832"/>
                  <a:pt x="236" y="2846"/>
                </a:cubicBezTo>
                <a:cubicBezTo>
                  <a:pt x="236" y="2874"/>
                  <a:pt x="236" y="2874"/>
                  <a:pt x="243" y="2874"/>
                </a:cubicBezTo>
                <a:cubicBezTo>
                  <a:pt x="246" y="2872"/>
                  <a:pt x="249" y="2871"/>
                  <a:pt x="251" y="2871"/>
                </a:cubicBezTo>
                <a:cubicBezTo>
                  <a:pt x="257" y="2871"/>
                  <a:pt x="257" y="2880"/>
                  <a:pt x="257" y="2901"/>
                </a:cubicBezTo>
                <a:cubicBezTo>
                  <a:pt x="257" y="2928"/>
                  <a:pt x="257" y="2937"/>
                  <a:pt x="253" y="2937"/>
                </a:cubicBezTo>
                <a:cubicBezTo>
                  <a:pt x="251" y="2937"/>
                  <a:pt x="248" y="2934"/>
                  <a:pt x="243" y="2929"/>
                </a:cubicBezTo>
                <a:cubicBezTo>
                  <a:pt x="240" y="2922"/>
                  <a:pt x="238" y="2919"/>
                  <a:pt x="237" y="2919"/>
                </a:cubicBezTo>
                <a:cubicBezTo>
                  <a:pt x="236" y="2919"/>
                  <a:pt x="236" y="2922"/>
                  <a:pt x="236" y="2929"/>
                </a:cubicBezTo>
                <a:cubicBezTo>
                  <a:pt x="236" y="2943"/>
                  <a:pt x="236" y="2943"/>
                  <a:pt x="222" y="2943"/>
                </a:cubicBezTo>
                <a:cubicBezTo>
                  <a:pt x="208" y="2943"/>
                  <a:pt x="202" y="2943"/>
                  <a:pt x="195" y="2936"/>
                </a:cubicBezTo>
                <a:cubicBezTo>
                  <a:pt x="195" y="2936"/>
                  <a:pt x="195" y="2933"/>
                  <a:pt x="197" y="2933"/>
                </a:cubicBezTo>
                <a:cubicBezTo>
                  <a:pt x="198" y="2933"/>
                  <a:pt x="199" y="2934"/>
                  <a:pt x="202" y="2936"/>
                </a:cubicBezTo>
                <a:cubicBezTo>
                  <a:pt x="208" y="2936"/>
                  <a:pt x="222" y="2936"/>
                  <a:pt x="222" y="2915"/>
                </a:cubicBezTo>
                <a:cubicBezTo>
                  <a:pt x="229" y="2908"/>
                  <a:pt x="229" y="2901"/>
                  <a:pt x="222" y="2901"/>
                </a:cubicBezTo>
                <a:cubicBezTo>
                  <a:pt x="222" y="2901"/>
                  <a:pt x="208" y="2894"/>
                  <a:pt x="208" y="2874"/>
                </a:cubicBezTo>
                <a:cubicBezTo>
                  <a:pt x="208" y="2860"/>
                  <a:pt x="207" y="2853"/>
                  <a:pt x="202" y="2853"/>
                </a:cubicBezTo>
                <a:cubicBezTo>
                  <a:pt x="196" y="2853"/>
                  <a:pt x="188" y="2860"/>
                  <a:pt x="174" y="2874"/>
                </a:cubicBezTo>
                <a:cubicBezTo>
                  <a:pt x="167" y="2881"/>
                  <a:pt x="167" y="2901"/>
                  <a:pt x="167" y="2908"/>
                </a:cubicBezTo>
                <a:lnTo>
                  <a:pt x="167" y="2929"/>
                </a:lnTo>
                <a:cubicBezTo>
                  <a:pt x="167" y="2929"/>
                  <a:pt x="160" y="2929"/>
                  <a:pt x="160" y="2936"/>
                </a:cubicBezTo>
                <a:cubicBezTo>
                  <a:pt x="160" y="2942"/>
                  <a:pt x="156" y="2946"/>
                  <a:pt x="150" y="2946"/>
                </a:cubicBezTo>
                <a:cubicBezTo>
                  <a:pt x="145" y="2946"/>
                  <a:pt x="137" y="2941"/>
                  <a:pt x="133" y="2932"/>
                </a:cubicBezTo>
                <a:lnTo>
                  <a:pt x="133" y="2932"/>
                </a:lnTo>
                <a:cubicBezTo>
                  <a:pt x="133" y="2933"/>
                  <a:pt x="133" y="2935"/>
                  <a:pt x="132" y="2936"/>
                </a:cubicBezTo>
                <a:cubicBezTo>
                  <a:pt x="131" y="2939"/>
                  <a:pt x="130" y="2942"/>
                  <a:pt x="129" y="2945"/>
                </a:cubicBezTo>
                <a:lnTo>
                  <a:pt x="129" y="2945"/>
                </a:lnTo>
                <a:cubicBezTo>
                  <a:pt x="128" y="2941"/>
                  <a:pt x="127" y="2937"/>
                  <a:pt x="125" y="2933"/>
                </a:cubicBezTo>
                <a:lnTo>
                  <a:pt x="125" y="2933"/>
                </a:lnTo>
                <a:cubicBezTo>
                  <a:pt x="125" y="2945"/>
                  <a:pt x="125" y="2951"/>
                  <a:pt x="126" y="2951"/>
                </a:cubicBezTo>
                <a:cubicBezTo>
                  <a:pt x="127" y="2951"/>
                  <a:pt x="128" y="2949"/>
                  <a:pt x="129" y="2945"/>
                </a:cubicBezTo>
                <a:lnTo>
                  <a:pt x="129" y="2945"/>
                </a:lnTo>
                <a:cubicBezTo>
                  <a:pt x="131" y="2951"/>
                  <a:pt x="132" y="2958"/>
                  <a:pt x="132" y="2964"/>
                </a:cubicBezTo>
                <a:cubicBezTo>
                  <a:pt x="132" y="2970"/>
                  <a:pt x="180" y="2997"/>
                  <a:pt x="202" y="2999"/>
                </a:cubicBezTo>
                <a:lnTo>
                  <a:pt x="202" y="2999"/>
                </a:lnTo>
                <a:lnTo>
                  <a:pt x="202" y="2978"/>
                </a:lnTo>
                <a:cubicBezTo>
                  <a:pt x="202" y="2976"/>
                  <a:pt x="202" y="2975"/>
                  <a:pt x="202" y="2975"/>
                </a:cubicBezTo>
                <a:cubicBezTo>
                  <a:pt x="202" y="2975"/>
                  <a:pt x="203" y="2981"/>
                  <a:pt x="208" y="2992"/>
                </a:cubicBezTo>
                <a:cubicBezTo>
                  <a:pt x="207" y="2994"/>
                  <a:pt x="206" y="2997"/>
                  <a:pt x="205" y="2999"/>
                </a:cubicBezTo>
                <a:lnTo>
                  <a:pt x="205" y="2999"/>
                </a:lnTo>
                <a:cubicBezTo>
                  <a:pt x="206" y="2999"/>
                  <a:pt x="208" y="2999"/>
                  <a:pt x="208" y="2998"/>
                </a:cubicBezTo>
                <a:cubicBezTo>
                  <a:pt x="222" y="2998"/>
                  <a:pt x="222" y="2985"/>
                  <a:pt x="222" y="2978"/>
                </a:cubicBezTo>
                <a:cubicBezTo>
                  <a:pt x="222" y="2978"/>
                  <a:pt x="208" y="2978"/>
                  <a:pt x="208" y="2971"/>
                </a:cubicBezTo>
                <a:cubicBezTo>
                  <a:pt x="208" y="2964"/>
                  <a:pt x="208" y="2964"/>
                  <a:pt x="222" y="2964"/>
                </a:cubicBezTo>
                <a:cubicBezTo>
                  <a:pt x="222" y="2964"/>
                  <a:pt x="229" y="2964"/>
                  <a:pt x="229" y="2971"/>
                </a:cubicBezTo>
                <a:cubicBezTo>
                  <a:pt x="222" y="2971"/>
                  <a:pt x="222" y="2971"/>
                  <a:pt x="222" y="2977"/>
                </a:cubicBezTo>
                <a:lnTo>
                  <a:pt x="222" y="2977"/>
                </a:lnTo>
                <a:cubicBezTo>
                  <a:pt x="222" y="2975"/>
                  <a:pt x="222" y="2973"/>
                  <a:pt x="223" y="2973"/>
                </a:cubicBezTo>
                <a:cubicBezTo>
                  <a:pt x="224" y="2973"/>
                  <a:pt x="225" y="2976"/>
                  <a:pt x="229" y="2985"/>
                </a:cubicBezTo>
                <a:cubicBezTo>
                  <a:pt x="229" y="2986"/>
                  <a:pt x="229" y="2988"/>
                  <a:pt x="229" y="2989"/>
                </a:cubicBezTo>
                <a:lnTo>
                  <a:pt x="229" y="2989"/>
                </a:lnTo>
                <a:cubicBezTo>
                  <a:pt x="230" y="2986"/>
                  <a:pt x="230" y="2985"/>
                  <a:pt x="232" y="2985"/>
                </a:cubicBezTo>
                <a:cubicBezTo>
                  <a:pt x="235" y="2985"/>
                  <a:pt x="243" y="2992"/>
                  <a:pt x="257" y="2992"/>
                </a:cubicBezTo>
                <a:cubicBezTo>
                  <a:pt x="258" y="2993"/>
                  <a:pt x="260" y="2994"/>
                  <a:pt x="261" y="2995"/>
                </a:cubicBezTo>
                <a:lnTo>
                  <a:pt x="261" y="2995"/>
                </a:lnTo>
                <a:cubicBezTo>
                  <a:pt x="263" y="2993"/>
                  <a:pt x="266" y="2993"/>
                  <a:pt x="268" y="2993"/>
                </a:cubicBezTo>
                <a:cubicBezTo>
                  <a:pt x="274" y="2993"/>
                  <a:pt x="278" y="3001"/>
                  <a:pt x="278" y="3005"/>
                </a:cubicBezTo>
                <a:cubicBezTo>
                  <a:pt x="278" y="3012"/>
                  <a:pt x="278" y="3012"/>
                  <a:pt x="292" y="3012"/>
                </a:cubicBezTo>
                <a:lnTo>
                  <a:pt x="299" y="3012"/>
                </a:lnTo>
                <a:cubicBezTo>
                  <a:pt x="299" y="3016"/>
                  <a:pt x="300" y="3018"/>
                  <a:pt x="303" y="3018"/>
                </a:cubicBezTo>
                <a:cubicBezTo>
                  <a:pt x="305" y="3018"/>
                  <a:pt x="309" y="3016"/>
                  <a:pt x="312" y="3012"/>
                </a:cubicBezTo>
                <a:cubicBezTo>
                  <a:pt x="316" y="3010"/>
                  <a:pt x="319" y="3009"/>
                  <a:pt x="322" y="3009"/>
                </a:cubicBezTo>
                <a:cubicBezTo>
                  <a:pt x="327" y="3009"/>
                  <a:pt x="328" y="3014"/>
                  <a:pt x="333" y="3019"/>
                </a:cubicBezTo>
                <a:cubicBezTo>
                  <a:pt x="337" y="3026"/>
                  <a:pt x="338" y="3030"/>
                  <a:pt x="340" y="3030"/>
                </a:cubicBezTo>
                <a:cubicBezTo>
                  <a:pt x="342" y="3030"/>
                  <a:pt x="344" y="3026"/>
                  <a:pt x="347" y="3019"/>
                </a:cubicBezTo>
                <a:cubicBezTo>
                  <a:pt x="361" y="3012"/>
                  <a:pt x="361" y="3012"/>
                  <a:pt x="368" y="3012"/>
                </a:cubicBezTo>
                <a:lnTo>
                  <a:pt x="382" y="2998"/>
                </a:lnTo>
                <a:cubicBezTo>
                  <a:pt x="389" y="2988"/>
                  <a:pt x="392" y="2983"/>
                  <a:pt x="394" y="2983"/>
                </a:cubicBezTo>
                <a:cubicBezTo>
                  <a:pt x="396" y="2983"/>
                  <a:pt x="396" y="2988"/>
                  <a:pt x="396" y="2998"/>
                </a:cubicBezTo>
                <a:cubicBezTo>
                  <a:pt x="396" y="3017"/>
                  <a:pt x="407" y="3041"/>
                  <a:pt x="409" y="3041"/>
                </a:cubicBezTo>
                <a:cubicBezTo>
                  <a:pt x="409" y="3041"/>
                  <a:pt x="409" y="3041"/>
                  <a:pt x="409" y="3040"/>
                </a:cubicBezTo>
                <a:cubicBezTo>
                  <a:pt x="409" y="3023"/>
                  <a:pt x="447" y="3011"/>
                  <a:pt x="460" y="3011"/>
                </a:cubicBezTo>
                <a:cubicBezTo>
                  <a:pt x="463" y="3011"/>
                  <a:pt x="465" y="3011"/>
                  <a:pt x="465" y="3012"/>
                </a:cubicBezTo>
                <a:lnTo>
                  <a:pt x="472" y="3019"/>
                </a:lnTo>
                <a:cubicBezTo>
                  <a:pt x="474" y="3022"/>
                  <a:pt x="477" y="3023"/>
                  <a:pt x="479" y="3023"/>
                </a:cubicBezTo>
                <a:cubicBezTo>
                  <a:pt x="490" y="3023"/>
                  <a:pt x="497" y="3001"/>
                  <a:pt x="486" y="2985"/>
                </a:cubicBezTo>
                <a:cubicBezTo>
                  <a:pt x="486" y="2983"/>
                  <a:pt x="486" y="2982"/>
                  <a:pt x="486" y="2982"/>
                </a:cubicBezTo>
                <a:cubicBezTo>
                  <a:pt x="487" y="2982"/>
                  <a:pt x="489" y="2988"/>
                  <a:pt x="500" y="2998"/>
                </a:cubicBezTo>
                <a:cubicBezTo>
                  <a:pt x="506" y="3005"/>
                  <a:pt x="515" y="3009"/>
                  <a:pt x="520" y="3009"/>
                </a:cubicBezTo>
                <a:cubicBezTo>
                  <a:pt x="526" y="3009"/>
                  <a:pt x="527" y="3005"/>
                  <a:pt x="520" y="2998"/>
                </a:cubicBezTo>
                <a:cubicBezTo>
                  <a:pt x="520" y="2998"/>
                  <a:pt x="520" y="2978"/>
                  <a:pt x="534" y="2971"/>
                </a:cubicBezTo>
                <a:cubicBezTo>
                  <a:pt x="537" y="2963"/>
                  <a:pt x="538" y="2960"/>
                  <a:pt x="540" y="2960"/>
                </a:cubicBezTo>
                <a:cubicBezTo>
                  <a:pt x="542" y="2960"/>
                  <a:pt x="544" y="2969"/>
                  <a:pt x="548" y="2978"/>
                </a:cubicBezTo>
                <a:cubicBezTo>
                  <a:pt x="553" y="2993"/>
                  <a:pt x="555" y="3001"/>
                  <a:pt x="561" y="3001"/>
                </a:cubicBezTo>
                <a:cubicBezTo>
                  <a:pt x="563" y="3001"/>
                  <a:pt x="565" y="3000"/>
                  <a:pt x="569" y="2998"/>
                </a:cubicBezTo>
                <a:cubicBezTo>
                  <a:pt x="573" y="2985"/>
                  <a:pt x="581" y="2977"/>
                  <a:pt x="585" y="2977"/>
                </a:cubicBezTo>
                <a:cubicBezTo>
                  <a:pt x="588" y="2977"/>
                  <a:pt x="590" y="2980"/>
                  <a:pt x="590" y="2985"/>
                </a:cubicBezTo>
                <a:cubicBezTo>
                  <a:pt x="590" y="2998"/>
                  <a:pt x="590" y="2998"/>
                  <a:pt x="583" y="3005"/>
                </a:cubicBezTo>
                <a:cubicBezTo>
                  <a:pt x="579" y="3009"/>
                  <a:pt x="584" y="3011"/>
                  <a:pt x="592" y="3011"/>
                </a:cubicBezTo>
                <a:cubicBezTo>
                  <a:pt x="600" y="3011"/>
                  <a:pt x="610" y="3009"/>
                  <a:pt x="617" y="3005"/>
                </a:cubicBezTo>
                <a:cubicBezTo>
                  <a:pt x="617" y="3005"/>
                  <a:pt x="624" y="3012"/>
                  <a:pt x="624" y="3019"/>
                </a:cubicBezTo>
                <a:cubicBezTo>
                  <a:pt x="624" y="3025"/>
                  <a:pt x="627" y="3028"/>
                  <a:pt x="629" y="3028"/>
                </a:cubicBezTo>
                <a:cubicBezTo>
                  <a:pt x="633" y="3028"/>
                  <a:pt x="638" y="3022"/>
                  <a:pt x="638" y="3005"/>
                </a:cubicBezTo>
                <a:cubicBezTo>
                  <a:pt x="643" y="2987"/>
                  <a:pt x="644" y="2981"/>
                  <a:pt x="645" y="2981"/>
                </a:cubicBezTo>
                <a:cubicBezTo>
                  <a:pt x="645" y="2981"/>
                  <a:pt x="645" y="2982"/>
                  <a:pt x="645" y="2985"/>
                </a:cubicBezTo>
                <a:cubicBezTo>
                  <a:pt x="645" y="2998"/>
                  <a:pt x="652" y="3005"/>
                  <a:pt x="659" y="3005"/>
                </a:cubicBezTo>
                <a:cubicBezTo>
                  <a:pt x="673" y="3005"/>
                  <a:pt x="673" y="2998"/>
                  <a:pt x="659" y="2998"/>
                </a:cubicBezTo>
                <a:cubicBezTo>
                  <a:pt x="659" y="3002"/>
                  <a:pt x="657" y="3004"/>
                  <a:pt x="655" y="3004"/>
                </a:cubicBezTo>
                <a:cubicBezTo>
                  <a:pt x="654" y="3004"/>
                  <a:pt x="652" y="3002"/>
                  <a:pt x="652" y="2998"/>
                </a:cubicBezTo>
                <a:cubicBezTo>
                  <a:pt x="645" y="2992"/>
                  <a:pt x="645" y="2978"/>
                  <a:pt x="645" y="2978"/>
                </a:cubicBezTo>
                <a:cubicBezTo>
                  <a:pt x="645" y="2976"/>
                  <a:pt x="646" y="2976"/>
                  <a:pt x="646" y="2976"/>
                </a:cubicBezTo>
                <a:cubicBezTo>
                  <a:pt x="648" y="2976"/>
                  <a:pt x="650" y="2978"/>
                  <a:pt x="652" y="2980"/>
                </a:cubicBezTo>
                <a:lnTo>
                  <a:pt x="652" y="2980"/>
                </a:lnTo>
                <a:cubicBezTo>
                  <a:pt x="654" y="2974"/>
                  <a:pt x="661" y="2968"/>
                  <a:pt x="673" y="2964"/>
                </a:cubicBezTo>
                <a:lnTo>
                  <a:pt x="687" y="2964"/>
                </a:lnTo>
                <a:cubicBezTo>
                  <a:pt x="687" y="2969"/>
                  <a:pt x="714" y="2988"/>
                  <a:pt x="735" y="2988"/>
                </a:cubicBezTo>
                <a:cubicBezTo>
                  <a:pt x="740" y="2988"/>
                  <a:pt x="745" y="2987"/>
                  <a:pt x="749" y="2985"/>
                </a:cubicBezTo>
                <a:cubicBezTo>
                  <a:pt x="756" y="2985"/>
                  <a:pt x="763" y="2978"/>
                  <a:pt x="777" y="2971"/>
                </a:cubicBezTo>
                <a:cubicBezTo>
                  <a:pt x="784" y="2964"/>
                  <a:pt x="784" y="2964"/>
                  <a:pt x="791" y="2964"/>
                </a:cubicBezTo>
                <a:cubicBezTo>
                  <a:pt x="793" y="2966"/>
                  <a:pt x="795" y="2968"/>
                  <a:pt x="797" y="2968"/>
                </a:cubicBezTo>
                <a:cubicBezTo>
                  <a:pt x="800" y="2968"/>
                  <a:pt x="805" y="2963"/>
                  <a:pt x="818" y="2950"/>
                </a:cubicBezTo>
                <a:cubicBezTo>
                  <a:pt x="822" y="2946"/>
                  <a:pt x="825" y="2945"/>
                  <a:pt x="828" y="2945"/>
                </a:cubicBezTo>
                <a:cubicBezTo>
                  <a:pt x="830" y="2945"/>
                  <a:pt x="832" y="2946"/>
                  <a:pt x="832" y="2950"/>
                </a:cubicBezTo>
                <a:cubicBezTo>
                  <a:pt x="832" y="2956"/>
                  <a:pt x="835" y="2960"/>
                  <a:pt x="839" y="2960"/>
                </a:cubicBezTo>
                <a:cubicBezTo>
                  <a:pt x="843" y="2960"/>
                  <a:pt x="849" y="2954"/>
                  <a:pt x="853" y="2943"/>
                </a:cubicBezTo>
                <a:cubicBezTo>
                  <a:pt x="856" y="2936"/>
                  <a:pt x="858" y="2933"/>
                  <a:pt x="859" y="2933"/>
                </a:cubicBezTo>
                <a:cubicBezTo>
                  <a:pt x="860" y="2933"/>
                  <a:pt x="860" y="2936"/>
                  <a:pt x="860" y="2943"/>
                </a:cubicBezTo>
                <a:cubicBezTo>
                  <a:pt x="860" y="2964"/>
                  <a:pt x="860" y="2964"/>
                  <a:pt x="881" y="2964"/>
                </a:cubicBezTo>
                <a:cubicBezTo>
                  <a:pt x="888" y="2964"/>
                  <a:pt x="902" y="2950"/>
                  <a:pt x="915" y="2943"/>
                </a:cubicBezTo>
                <a:cubicBezTo>
                  <a:pt x="918" y="2941"/>
                  <a:pt x="921" y="2940"/>
                  <a:pt x="924" y="2940"/>
                </a:cubicBezTo>
                <a:cubicBezTo>
                  <a:pt x="932" y="2940"/>
                  <a:pt x="941" y="2943"/>
                  <a:pt x="950" y="2943"/>
                </a:cubicBezTo>
                <a:cubicBezTo>
                  <a:pt x="959" y="2952"/>
                  <a:pt x="964" y="2957"/>
                  <a:pt x="967" y="2957"/>
                </a:cubicBezTo>
                <a:cubicBezTo>
                  <a:pt x="970" y="2957"/>
                  <a:pt x="968" y="2949"/>
                  <a:pt x="964" y="2929"/>
                </a:cubicBezTo>
                <a:lnTo>
                  <a:pt x="964" y="2901"/>
                </a:lnTo>
                <a:cubicBezTo>
                  <a:pt x="964" y="2901"/>
                  <a:pt x="971" y="2908"/>
                  <a:pt x="971" y="2915"/>
                </a:cubicBezTo>
                <a:cubicBezTo>
                  <a:pt x="971" y="2929"/>
                  <a:pt x="971" y="2929"/>
                  <a:pt x="985" y="2929"/>
                </a:cubicBezTo>
                <a:cubicBezTo>
                  <a:pt x="985" y="2925"/>
                  <a:pt x="985" y="2923"/>
                  <a:pt x="987" y="2923"/>
                </a:cubicBezTo>
                <a:cubicBezTo>
                  <a:pt x="989" y="2923"/>
                  <a:pt x="992" y="2929"/>
                  <a:pt x="992" y="2929"/>
                </a:cubicBezTo>
                <a:cubicBezTo>
                  <a:pt x="992" y="2931"/>
                  <a:pt x="992" y="2932"/>
                  <a:pt x="993" y="2932"/>
                </a:cubicBezTo>
                <a:cubicBezTo>
                  <a:pt x="996" y="2932"/>
                  <a:pt x="1004" y="2925"/>
                  <a:pt x="1019" y="2915"/>
                </a:cubicBezTo>
                <a:cubicBezTo>
                  <a:pt x="1038" y="2904"/>
                  <a:pt x="1047" y="2899"/>
                  <a:pt x="1051" y="2899"/>
                </a:cubicBezTo>
                <a:cubicBezTo>
                  <a:pt x="1054" y="2899"/>
                  <a:pt x="1054" y="2902"/>
                  <a:pt x="1054" y="2908"/>
                </a:cubicBezTo>
                <a:cubicBezTo>
                  <a:pt x="1054" y="2915"/>
                  <a:pt x="1061" y="2929"/>
                  <a:pt x="1061" y="2929"/>
                </a:cubicBezTo>
                <a:cubicBezTo>
                  <a:pt x="1061" y="2929"/>
                  <a:pt x="1068" y="2915"/>
                  <a:pt x="1061" y="2908"/>
                </a:cubicBezTo>
                <a:cubicBezTo>
                  <a:pt x="1061" y="2901"/>
                  <a:pt x="1061" y="2894"/>
                  <a:pt x="1068" y="2894"/>
                </a:cubicBezTo>
                <a:cubicBezTo>
                  <a:pt x="1075" y="2894"/>
                  <a:pt x="1075" y="2894"/>
                  <a:pt x="1075" y="2901"/>
                </a:cubicBezTo>
                <a:lnTo>
                  <a:pt x="1089" y="2901"/>
                </a:lnTo>
                <a:cubicBezTo>
                  <a:pt x="1094" y="2899"/>
                  <a:pt x="1098" y="2897"/>
                  <a:pt x="1099" y="2897"/>
                </a:cubicBezTo>
                <a:lnTo>
                  <a:pt x="1099" y="2897"/>
                </a:lnTo>
                <a:cubicBezTo>
                  <a:pt x="1100" y="2897"/>
                  <a:pt x="1099" y="2898"/>
                  <a:pt x="1096" y="2901"/>
                </a:cubicBezTo>
                <a:lnTo>
                  <a:pt x="1096" y="2901"/>
                </a:lnTo>
                <a:lnTo>
                  <a:pt x="1096" y="2915"/>
                </a:lnTo>
                <a:cubicBezTo>
                  <a:pt x="1100" y="2907"/>
                  <a:pt x="1104" y="2904"/>
                  <a:pt x="1106" y="2904"/>
                </a:cubicBezTo>
                <a:cubicBezTo>
                  <a:pt x="1108" y="2904"/>
                  <a:pt x="1109" y="2905"/>
                  <a:pt x="1109" y="2908"/>
                </a:cubicBezTo>
                <a:cubicBezTo>
                  <a:pt x="1109" y="2915"/>
                  <a:pt x="1130" y="2929"/>
                  <a:pt x="1137" y="2929"/>
                </a:cubicBezTo>
                <a:cubicBezTo>
                  <a:pt x="1142" y="2931"/>
                  <a:pt x="1146" y="2932"/>
                  <a:pt x="1149" y="2932"/>
                </a:cubicBezTo>
                <a:cubicBezTo>
                  <a:pt x="1158" y="2932"/>
                  <a:pt x="1160" y="2924"/>
                  <a:pt x="1165" y="2908"/>
                </a:cubicBezTo>
                <a:cubicBezTo>
                  <a:pt x="1165" y="2901"/>
                  <a:pt x="1179" y="2894"/>
                  <a:pt x="1193" y="2881"/>
                </a:cubicBezTo>
                <a:cubicBezTo>
                  <a:pt x="1206" y="2881"/>
                  <a:pt x="1206" y="2874"/>
                  <a:pt x="1206" y="2867"/>
                </a:cubicBezTo>
                <a:cubicBezTo>
                  <a:pt x="1206" y="2862"/>
                  <a:pt x="1206" y="2854"/>
                  <a:pt x="1209" y="2854"/>
                </a:cubicBezTo>
                <a:cubicBezTo>
                  <a:pt x="1210" y="2854"/>
                  <a:pt x="1211" y="2856"/>
                  <a:pt x="1213" y="2860"/>
                </a:cubicBezTo>
                <a:cubicBezTo>
                  <a:pt x="1213" y="2860"/>
                  <a:pt x="1227" y="2867"/>
                  <a:pt x="1227" y="2874"/>
                </a:cubicBezTo>
                <a:cubicBezTo>
                  <a:pt x="1227" y="2879"/>
                  <a:pt x="1228" y="2883"/>
                  <a:pt x="1229" y="2885"/>
                </a:cubicBezTo>
                <a:lnTo>
                  <a:pt x="1229" y="2885"/>
                </a:lnTo>
                <a:cubicBezTo>
                  <a:pt x="1231" y="2879"/>
                  <a:pt x="1234" y="2874"/>
                  <a:pt x="1234" y="2874"/>
                </a:cubicBezTo>
                <a:cubicBezTo>
                  <a:pt x="1234" y="2874"/>
                  <a:pt x="1238" y="2877"/>
                  <a:pt x="1240" y="2885"/>
                </a:cubicBezTo>
                <a:lnTo>
                  <a:pt x="1240" y="2885"/>
                </a:lnTo>
                <a:cubicBezTo>
                  <a:pt x="1243" y="2882"/>
                  <a:pt x="1246" y="2876"/>
                  <a:pt x="1248" y="2867"/>
                </a:cubicBezTo>
                <a:cubicBezTo>
                  <a:pt x="1254" y="2864"/>
                  <a:pt x="1257" y="2862"/>
                  <a:pt x="1259" y="2862"/>
                </a:cubicBezTo>
                <a:cubicBezTo>
                  <a:pt x="1262" y="2862"/>
                  <a:pt x="1262" y="2866"/>
                  <a:pt x="1262" y="2874"/>
                </a:cubicBezTo>
                <a:cubicBezTo>
                  <a:pt x="1262" y="2889"/>
                  <a:pt x="1262" y="2895"/>
                  <a:pt x="1263" y="2895"/>
                </a:cubicBezTo>
                <a:cubicBezTo>
                  <a:pt x="1264" y="2895"/>
                  <a:pt x="1266" y="2890"/>
                  <a:pt x="1269" y="2881"/>
                </a:cubicBezTo>
                <a:cubicBezTo>
                  <a:pt x="1276" y="2874"/>
                  <a:pt x="1276" y="2874"/>
                  <a:pt x="1283" y="2874"/>
                </a:cubicBezTo>
                <a:cubicBezTo>
                  <a:pt x="1285" y="2877"/>
                  <a:pt x="1288" y="2879"/>
                  <a:pt x="1290" y="2879"/>
                </a:cubicBezTo>
                <a:cubicBezTo>
                  <a:pt x="1297" y="2879"/>
                  <a:pt x="1304" y="2870"/>
                  <a:pt x="1309" y="2859"/>
                </a:cubicBezTo>
                <a:lnTo>
                  <a:pt x="1309" y="2859"/>
                </a:lnTo>
                <a:cubicBezTo>
                  <a:pt x="1311" y="2860"/>
                  <a:pt x="1314" y="2860"/>
                  <a:pt x="1317" y="2860"/>
                </a:cubicBezTo>
                <a:cubicBezTo>
                  <a:pt x="1321" y="2858"/>
                  <a:pt x="1325" y="2857"/>
                  <a:pt x="1328" y="2857"/>
                </a:cubicBezTo>
                <a:cubicBezTo>
                  <a:pt x="1335" y="2857"/>
                  <a:pt x="1338" y="2862"/>
                  <a:pt x="1338" y="2867"/>
                </a:cubicBezTo>
                <a:cubicBezTo>
                  <a:pt x="1343" y="2862"/>
                  <a:pt x="1345" y="2860"/>
                  <a:pt x="1340" y="2852"/>
                </a:cubicBezTo>
                <a:lnTo>
                  <a:pt x="1340" y="2852"/>
                </a:lnTo>
                <a:cubicBezTo>
                  <a:pt x="1340" y="2852"/>
                  <a:pt x="1340" y="2852"/>
                  <a:pt x="1340" y="2852"/>
                </a:cubicBezTo>
                <a:cubicBezTo>
                  <a:pt x="1342" y="2852"/>
                  <a:pt x="1347" y="2844"/>
                  <a:pt x="1352" y="2839"/>
                </a:cubicBezTo>
                <a:cubicBezTo>
                  <a:pt x="1355" y="2836"/>
                  <a:pt x="1357" y="2834"/>
                  <a:pt x="1359" y="2832"/>
                </a:cubicBezTo>
                <a:lnTo>
                  <a:pt x="1359" y="2832"/>
                </a:lnTo>
                <a:cubicBezTo>
                  <a:pt x="1359" y="2836"/>
                  <a:pt x="1359" y="2843"/>
                  <a:pt x="1362" y="2844"/>
                </a:cubicBezTo>
                <a:lnTo>
                  <a:pt x="1362" y="2844"/>
                </a:lnTo>
                <a:cubicBezTo>
                  <a:pt x="1361" y="2841"/>
                  <a:pt x="1361" y="2837"/>
                  <a:pt x="1366" y="2832"/>
                </a:cubicBezTo>
                <a:cubicBezTo>
                  <a:pt x="1366" y="2829"/>
                  <a:pt x="1366" y="2828"/>
                  <a:pt x="1365" y="2828"/>
                </a:cubicBezTo>
                <a:cubicBezTo>
                  <a:pt x="1364" y="2828"/>
                  <a:pt x="1362" y="2829"/>
                  <a:pt x="1359" y="2832"/>
                </a:cubicBezTo>
                <a:lnTo>
                  <a:pt x="1359" y="2832"/>
                </a:lnTo>
                <a:cubicBezTo>
                  <a:pt x="1359" y="2832"/>
                  <a:pt x="1359" y="2832"/>
                  <a:pt x="1359" y="2832"/>
                </a:cubicBezTo>
                <a:cubicBezTo>
                  <a:pt x="1359" y="2825"/>
                  <a:pt x="1359" y="2818"/>
                  <a:pt x="1352" y="2818"/>
                </a:cubicBezTo>
                <a:cubicBezTo>
                  <a:pt x="1345" y="2818"/>
                  <a:pt x="1345" y="2804"/>
                  <a:pt x="1345" y="2797"/>
                </a:cubicBezTo>
                <a:cubicBezTo>
                  <a:pt x="1345" y="2789"/>
                  <a:pt x="1348" y="2780"/>
                  <a:pt x="1352" y="2780"/>
                </a:cubicBezTo>
                <a:cubicBezTo>
                  <a:pt x="1354" y="2780"/>
                  <a:pt x="1356" y="2783"/>
                  <a:pt x="1359" y="2791"/>
                </a:cubicBezTo>
                <a:cubicBezTo>
                  <a:pt x="1365" y="2793"/>
                  <a:pt x="1368" y="2795"/>
                  <a:pt x="1369" y="2795"/>
                </a:cubicBezTo>
                <a:cubicBezTo>
                  <a:pt x="1370" y="2795"/>
                  <a:pt x="1367" y="2792"/>
                  <a:pt x="1359" y="2784"/>
                </a:cubicBezTo>
                <a:cubicBezTo>
                  <a:pt x="1359" y="2770"/>
                  <a:pt x="1352" y="2763"/>
                  <a:pt x="1345" y="2763"/>
                </a:cubicBezTo>
                <a:lnTo>
                  <a:pt x="1331" y="2763"/>
                </a:lnTo>
                <a:cubicBezTo>
                  <a:pt x="1317" y="2763"/>
                  <a:pt x="1304" y="2735"/>
                  <a:pt x="1310" y="2721"/>
                </a:cubicBezTo>
                <a:cubicBezTo>
                  <a:pt x="1310" y="2719"/>
                  <a:pt x="1311" y="2718"/>
                  <a:pt x="1312" y="2718"/>
                </a:cubicBezTo>
                <a:cubicBezTo>
                  <a:pt x="1315" y="2718"/>
                  <a:pt x="1321" y="2723"/>
                  <a:pt x="1331" y="2728"/>
                </a:cubicBezTo>
                <a:cubicBezTo>
                  <a:pt x="1335" y="2740"/>
                  <a:pt x="1339" y="2745"/>
                  <a:pt x="1343" y="2745"/>
                </a:cubicBezTo>
                <a:cubicBezTo>
                  <a:pt x="1346" y="2745"/>
                  <a:pt x="1349" y="2741"/>
                  <a:pt x="1352" y="2735"/>
                </a:cubicBezTo>
                <a:cubicBezTo>
                  <a:pt x="1356" y="2733"/>
                  <a:pt x="1359" y="2731"/>
                  <a:pt x="1362" y="2731"/>
                </a:cubicBezTo>
                <a:cubicBezTo>
                  <a:pt x="1367" y="2731"/>
                  <a:pt x="1368" y="2739"/>
                  <a:pt x="1373" y="2763"/>
                </a:cubicBezTo>
                <a:cubicBezTo>
                  <a:pt x="1378" y="2787"/>
                  <a:pt x="1379" y="2794"/>
                  <a:pt x="1386" y="2794"/>
                </a:cubicBezTo>
                <a:cubicBezTo>
                  <a:pt x="1390" y="2794"/>
                  <a:pt x="1394" y="2793"/>
                  <a:pt x="1401" y="2791"/>
                </a:cubicBezTo>
                <a:cubicBezTo>
                  <a:pt x="1403" y="2789"/>
                  <a:pt x="1405" y="2788"/>
                  <a:pt x="1406" y="2788"/>
                </a:cubicBezTo>
                <a:cubicBezTo>
                  <a:pt x="1411" y="2788"/>
                  <a:pt x="1414" y="2793"/>
                  <a:pt x="1414" y="2797"/>
                </a:cubicBezTo>
                <a:lnTo>
                  <a:pt x="1414" y="2821"/>
                </a:lnTo>
                <a:lnTo>
                  <a:pt x="1414" y="2821"/>
                </a:lnTo>
                <a:cubicBezTo>
                  <a:pt x="1418" y="2817"/>
                  <a:pt x="1421" y="2811"/>
                  <a:pt x="1421" y="2811"/>
                </a:cubicBezTo>
                <a:cubicBezTo>
                  <a:pt x="1421" y="2804"/>
                  <a:pt x="1421" y="2804"/>
                  <a:pt x="1435" y="2804"/>
                </a:cubicBezTo>
                <a:cubicBezTo>
                  <a:pt x="1442" y="2804"/>
                  <a:pt x="1442" y="2811"/>
                  <a:pt x="1442" y="2825"/>
                </a:cubicBezTo>
                <a:cubicBezTo>
                  <a:pt x="1442" y="2833"/>
                  <a:pt x="1442" y="2837"/>
                  <a:pt x="1445" y="2837"/>
                </a:cubicBezTo>
                <a:cubicBezTo>
                  <a:pt x="1447" y="2837"/>
                  <a:pt x="1450" y="2835"/>
                  <a:pt x="1456" y="2832"/>
                </a:cubicBezTo>
                <a:cubicBezTo>
                  <a:pt x="1484" y="2811"/>
                  <a:pt x="1491" y="2797"/>
                  <a:pt x="1484" y="2763"/>
                </a:cubicBezTo>
                <a:cubicBezTo>
                  <a:pt x="1484" y="2742"/>
                  <a:pt x="1484" y="2735"/>
                  <a:pt x="1491" y="2728"/>
                </a:cubicBezTo>
                <a:cubicBezTo>
                  <a:pt x="1495" y="2726"/>
                  <a:pt x="1498" y="2725"/>
                  <a:pt x="1500" y="2725"/>
                </a:cubicBezTo>
                <a:cubicBezTo>
                  <a:pt x="1505" y="2725"/>
                  <a:pt x="1505" y="2730"/>
                  <a:pt x="1505" y="2735"/>
                </a:cubicBezTo>
                <a:cubicBezTo>
                  <a:pt x="1505" y="2747"/>
                  <a:pt x="1506" y="2752"/>
                  <a:pt x="1509" y="2752"/>
                </a:cubicBezTo>
                <a:cubicBezTo>
                  <a:pt x="1514" y="2752"/>
                  <a:pt x="1523" y="2741"/>
                  <a:pt x="1539" y="2721"/>
                </a:cubicBezTo>
                <a:cubicBezTo>
                  <a:pt x="1546" y="2700"/>
                  <a:pt x="1553" y="2687"/>
                  <a:pt x="1546" y="2687"/>
                </a:cubicBezTo>
                <a:lnTo>
                  <a:pt x="1546" y="2687"/>
                </a:lnTo>
                <a:cubicBezTo>
                  <a:pt x="1546" y="2687"/>
                  <a:pt x="1539" y="2687"/>
                  <a:pt x="1539" y="2694"/>
                </a:cubicBezTo>
                <a:cubicBezTo>
                  <a:pt x="1539" y="2700"/>
                  <a:pt x="1525" y="2700"/>
                  <a:pt x="1518" y="2700"/>
                </a:cubicBezTo>
                <a:cubicBezTo>
                  <a:pt x="1505" y="2694"/>
                  <a:pt x="1491" y="2666"/>
                  <a:pt x="1511" y="2666"/>
                </a:cubicBezTo>
                <a:cubicBezTo>
                  <a:pt x="1518" y="2666"/>
                  <a:pt x="1518" y="2666"/>
                  <a:pt x="1518" y="2673"/>
                </a:cubicBezTo>
                <a:cubicBezTo>
                  <a:pt x="1518" y="2679"/>
                  <a:pt x="1518" y="2682"/>
                  <a:pt x="1519" y="2682"/>
                </a:cubicBezTo>
                <a:cubicBezTo>
                  <a:pt x="1520" y="2682"/>
                  <a:pt x="1521" y="2677"/>
                  <a:pt x="1525" y="2666"/>
                </a:cubicBezTo>
                <a:cubicBezTo>
                  <a:pt x="1539" y="2652"/>
                  <a:pt x="1546" y="2652"/>
                  <a:pt x="1546" y="2652"/>
                </a:cubicBezTo>
                <a:cubicBezTo>
                  <a:pt x="1553" y="2652"/>
                  <a:pt x="1553" y="2652"/>
                  <a:pt x="1553" y="2638"/>
                </a:cubicBezTo>
                <a:cubicBezTo>
                  <a:pt x="1549" y="2630"/>
                  <a:pt x="1550" y="2627"/>
                  <a:pt x="1555" y="2627"/>
                </a:cubicBezTo>
                <a:lnTo>
                  <a:pt x="1555" y="2627"/>
                </a:lnTo>
                <a:cubicBezTo>
                  <a:pt x="1555" y="2624"/>
                  <a:pt x="1557" y="2621"/>
                  <a:pt x="1560" y="2617"/>
                </a:cubicBezTo>
                <a:cubicBezTo>
                  <a:pt x="1563" y="2614"/>
                  <a:pt x="1565" y="2612"/>
                  <a:pt x="1568" y="2612"/>
                </a:cubicBezTo>
                <a:cubicBezTo>
                  <a:pt x="1570" y="2612"/>
                  <a:pt x="1574" y="2614"/>
                  <a:pt x="1581" y="2617"/>
                </a:cubicBezTo>
                <a:cubicBezTo>
                  <a:pt x="1581" y="2627"/>
                  <a:pt x="1581" y="2630"/>
                  <a:pt x="1573" y="2631"/>
                </a:cubicBezTo>
                <a:lnTo>
                  <a:pt x="1573" y="2631"/>
                </a:lnTo>
                <a:cubicBezTo>
                  <a:pt x="1565" y="2628"/>
                  <a:pt x="1559" y="2627"/>
                  <a:pt x="1555" y="2627"/>
                </a:cubicBezTo>
                <a:cubicBezTo>
                  <a:pt x="1555" y="2627"/>
                  <a:pt x="1555" y="2627"/>
                  <a:pt x="1555" y="2627"/>
                </a:cubicBezTo>
                <a:lnTo>
                  <a:pt x="1555" y="2627"/>
                </a:lnTo>
                <a:cubicBezTo>
                  <a:pt x="1555" y="2629"/>
                  <a:pt x="1556" y="2631"/>
                  <a:pt x="1560" y="2631"/>
                </a:cubicBezTo>
                <a:cubicBezTo>
                  <a:pt x="1566" y="2631"/>
                  <a:pt x="1570" y="2631"/>
                  <a:pt x="1573" y="2631"/>
                </a:cubicBezTo>
                <a:lnTo>
                  <a:pt x="1573" y="2631"/>
                </a:lnTo>
                <a:cubicBezTo>
                  <a:pt x="1573" y="2631"/>
                  <a:pt x="1574" y="2631"/>
                  <a:pt x="1574" y="2631"/>
                </a:cubicBezTo>
                <a:cubicBezTo>
                  <a:pt x="1581" y="2638"/>
                  <a:pt x="1588" y="2638"/>
                  <a:pt x="1581" y="2652"/>
                </a:cubicBezTo>
                <a:cubicBezTo>
                  <a:pt x="1581" y="2659"/>
                  <a:pt x="1581" y="2659"/>
                  <a:pt x="1588" y="2659"/>
                </a:cubicBezTo>
                <a:cubicBezTo>
                  <a:pt x="1595" y="2659"/>
                  <a:pt x="1595" y="2659"/>
                  <a:pt x="1588" y="2666"/>
                </a:cubicBezTo>
                <a:lnTo>
                  <a:pt x="1588" y="2700"/>
                </a:lnTo>
                <a:cubicBezTo>
                  <a:pt x="1588" y="2707"/>
                  <a:pt x="1588" y="2728"/>
                  <a:pt x="1581" y="2728"/>
                </a:cubicBezTo>
                <a:cubicBezTo>
                  <a:pt x="1560" y="2735"/>
                  <a:pt x="1574" y="2756"/>
                  <a:pt x="1581" y="2756"/>
                </a:cubicBezTo>
                <a:cubicBezTo>
                  <a:pt x="1588" y="2756"/>
                  <a:pt x="1588" y="2756"/>
                  <a:pt x="1588" y="2742"/>
                </a:cubicBezTo>
                <a:cubicBezTo>
                  <a:pt x="1588" y="2735"/>
                  <a:pt x="1588" y="2728"/>
                  <a:pt x="1595" y="2728"/>
                </a:cubicBezTo>
                <a:cubicBezTo>
                  <a:pt x="1608" y="2728"/>
                  <a:pt x="1608" y="2728"/>
                  <a:pt x="1608" y="2735"/>
                </a:cubicBezTo>
                <a:cubicBezTo>
                  <a:pt x="1608" y="2742"/>
                  <a:pt x="1608" y="2756"/>
                  <a:pt x="1615" y="2756"/>
                </a:cubicBezTo>
                <a:cubicBezTo>
                  <a:pt x="1622" y="2756"/>
                  <a:pt x="1622" y="2756"/>
                  <a:pt x="1622" y="2742"/>
                </a:cubicBezTo>
                <a:cubicBezTo>
                  <a:pt x="1622" y="2735"/>
                  <a:pt x="1628" y="2732"/>
                  <a:pt x="1634" y="2732"/>
                </a:cubicBezTo>
                <a:cubicBezTo>
                  <a:pt x="1641" y="2732"/>
                  <a:pt x="1650" y="2735"/>
                  <a:pt x="1657" y="2742"/>
                </a:cubicBezTo>
                <a:cubicBezTo>
                  <a:pt x="1660" y="2749"/>
                  <a:pt x="1662" y="2752"/>
                  <a:pt x="1663" y="2752"/>
                </a:cubicBezTo>
                <a:cubicBezTo>
                  <a:pt x="1664" y="2752"/>
                  <a:pt x="1664" y="2749"/>
                  <a:pt x="1664" y="2742"/>
                </a:cubicBezTo>
                <a:cubicBezTo>
                  <a:pt x="1664" y="2735"/>
                  <a:pt x="1657" y="2728"/>
                  <a:pt x="1657" y="2721"/>
                </a:cubicBezTo>
                <a:cubicBezTo>
                  <a:pt x="1650" y="2707"/>
                  <a:pt x="1650" y="2700"/>
                  <a:pt x="1650" y="2700"/>
                </a:cubicBezTo>
                <a:lnTo>
                  <a:pt x="1650" y="2700"/>
                </a:lnTo>
                <a:cubicBezTo>
                  <a:pt x="1650" y="2700"/>
                  <a:pt x="1657" y="2707"/>
                  <a:pt x="1664" y="2707"/>
                </a:cubicBezTo>
                <a:cubicBezTo>
                  <a:pt x="1674" y="2717"/>
                  <a:pt x="1680" y="2722"/>
                  <a:pt x="1685" y="2722"/>
                </a:cubicBezTo>
                <a:cubicBezTo>
                  <a:pt x="1690" y="2722"/>
                  <a:pt x="1692" y="2715"/>
                  <a:pt x="1692" y="2700"/>
                </a:cubicBezTo>
                <a:cubicBezTo>
                  <a:pt x="1692" y="2694"/>
                  <a:pt x="1692" y="2690"/>
                  <a:pt x="1691" y="2690"/>
                </a:cubicBezTo>
                <a:cubicBezTo>
                  <a:pt x="1690" y="2690"/>
                  <a:pt x="1688" y="2694"/>
                  <a:pt x="1685" y="2700"/>
                </a:cubicBezTo>
                <a:cubicBezTo>
                  <a:pt x="1685" y="2704"/>
                  <a:pt x="1683" y="2706"/>
                  <a:pt x="1681" y="2706"/>
                </a:cubicBezTo>
                <a:cubicBezTo>
                  <a:pt x="1680" y="2706"/>
                  <a:pt x="1678" y="2704"/>
                  <a:pt x="1678" y="2700"/>
                </a:cubicBezTo>
                <a:cubicBezTo>
                  <a:pt x="1662" y="2674"/>
                  <a:pt x="1658" y="2663"/>
                  <a:pt x="1660" y="2663"/>
                </a:cubicBezTo>
                <a:lnTo>
                  <a:pt x="1660" y="2663"/>
                </a:lnTo>
                <a:cubicBezTo>
                  <a:pt x="1661" y="2663"/>
                  <a:pt x="1662" y="2664"/>
                  <a:pt x="1664" y="2666"/>
                </a:cubicBezTo>
                <a:cubicBezTo>
                  <a:pt x="1678" y="2666"/>
                  <a:pt x="1685" y="2666"/>
                  <a:pt x="1685" y="2659"/>
                </a:cubicBezTo>
                <a:cubicBezTo>
                  <a:pt x="1685" y="2652"/>
                  <a:pt x="1692" y="2652"/>
                  <a:pt x="1699" y="2652"/>
                </a:cubicBezTo>
                <a:cubicBezTo>
                  <a:pt x="1712" y="2652"/>
                  <a:pt x="1719" y="2652"/>
                  <a:pt x="1712" y="2638"/>
                </a:cubicBezTo>
                <a:cubicBezTo>
                  <a:pt x="1712" y="2631"/>
                  <a:pt x="1707" y="2628"/>
                  <a:pt x="1700" y="2628"/>
                </a:cubicBezTo>
                <a:cubicBezTo>
                  <a:pt x="1693" y="2628"/>
                  <a:pt x="1685" y="2631"/>
                  <a:pt x="1678" y="2638"/>
                </a:cubicBezTo>
                <a:cubicBezTo>
                  <a:pt x="1664" y="2652"/>
                  <a:pt x="1657" y="2652"/>
                  <a:pt x="1657" y="2652"/>
                </a:cubicBezTo>
                <a:cubicBezTo>
                  <a:pt x="1655" y="2649"/>
                  <a:pt x="1653" y="2647"/>
                  <a:pt x="1650" y="2647"/>
                </a:cubicBezTo>
                <a:cubicBezTo>
                  <a:pt x="1641" y="2647"/>
                  <a:pt x="1628" y="2662"/>
                  <a:pt x="1622" y="2673"/>
                </a:cubicBezTo>
                <a:cubicBezTo>
                  <a:pt x="1619" y="2683"/>
                  <a:pt x="1617" y="2688"/>
                  <a:pt x="1616" y="2688"/>
                </a:cubicBezTo>
                <a:cubicBezTo>
                  <a:pt x="1615" y="2688"/>
                  <a:pt x="1615" y="2683"/>
                  <a:pt x="1615" y="2673"/>
                </a:cubicBezTo>
                <a:cubicBezTo>
                  <a:pt x="1615" y="2644"/>
                  <a:pt x="1615" y="2629"/>
                  <a:pt x="1623" y="2629"/>
                </a:cubicBezTo>
                <a:cubicBezTo>
                  <a:pt x="1625" y="2629"/>
                  <a:pt x="1627" y="2630"/>
                  <a:pt x="1629" y="2631"/>
                </a:cubicBezTo>
                <a:cubicBezTo>
                  <a:pt x="1633" y="2633"/>
                  <a:pt x="1637" y="2634"/>
                  <a:pt x="1640" y="2634"/>
                </a:cubicBezTo>
                <a:cubicBezTo>
                  <a:pt x="1647" y="2634"/>
                  <a:pt x="1650" y="2629"/>
                  <a:pt x="1650" y="2624"/>
                </a:cubicBezTo>
                <a:cubicBezTo>
                  <a:pt x="1650" y="2620"/>
                  <a:pt x="1653" y="2618"/>
                  <a:pt x="1657" y="2618"/>
                </a:cubicBezTo>
                <a:lnTo>
                  <a:pt x="1657" y="2618"/>
                </a:lnTo>
                <a:cubicBezTo>
                  <a:pt x="1657" y="2620"/>
                  <a:pt x="1657" y="2622"/>
                  <a:pt x="1657" y="2624"/>
                </a:cubicBezTo>
                <a:cubicBezTo>
                  <a:pt x="1657" y="2631"/>
                  <a:pt x="1664" y="2631"/>
                  <a:pt x="1664" y="2631"/>
                </a:cubicBezTo>
                <a:cubicBezTo>
                  <a:pt x="1678" y="2631"/>
                  <a:pt x="1685" y="2624"/>
                  <a:pt x="1678" y="2617"/>
                </a:cubicBezTo>
                <a:cubicBezTo>
                  <a:pt x="1676" y="2616"/>
                  <a:pt x="1674" y="2615"/>
                  <a:pt x="1673" y="2614"/>
                </a:cubicBezTo>
                <a:lnTo>
                  <a:pt x="1673" y="2614"/>
                </a:lnTo>
                <a:cubicBezTo>
                  <a:pt x="1671" y="2616"/>
                  <a:pt x="1668" y="2617"/>
                  <a:pt x="1664" y="2617"/>
                </a:cubicBezTo>
                <a:cubicBezTo>
                  <a:pt x="1661" y="2617"/>
                  <a:pt x="1659" y="2617"/>
                  <a:pt x="1657" y="2618"/>
                </a:cubicBezTo>
                <a:lnTo>
                  <a:pt x="1657" y="2618"/>
                </a:lnTo>
                <a:cubicBezTo>
                  <a:pt x="1656" y="2612"/>
                  <a:pt x="1655" y="2606"/>
                  <a:pt x="1650" y="2596"/>
                </a:cubicBezTo>
                <a:cubicBezTo>
                  <a:pt x="1644" y="2584"/>
                  <a:pt x="1660" y="2561"/>
                  <a:pt x="1683" y="2561"/>
                </a:cubicBezTo>
                <a:cubicBezTo>
                  <a:pt x="1684" y="2561"/>
                  <a:pt x="1684" y="2561"/>
                  <a:pt x="1685" y="2561"/>
                </a:cubicBezTo>
                <a:lnTo>
                  <a:pt x="1685" y="2561"/>
                </a:lnTo>
                <a:cubicBezTo>
                  <a:pt x="1685" y="2555"/>
                  <a:pt x="1685" y="2555"/>
                  <a:pt x="1692" y="2555"/>
                </a:cubicBezTo>
                <a:cubicBezTo>
                  <a:pt x="1695" y="2558"/>
                  <a:pt x="1696" y="2559"/>
                  <a:pt x="1698" y="2559"/>
                </a:cubicBezTo>
                <a:cubicBezTo>
                  <a:pt x="1701" y="2559"/>
                  <a:pt x="1704" y="2556"/>
                  <a:pt x="1712" y="2548"/>
                </a:cubicBezTo>
                <a:cubicBezTo>
                  <a:pt x="1712" y="2546"/>
                  <a:pt x="1713" y="2544"/>
                  <a:pt x="1713" y="2542"/>
                </a:cubicBezTo>
                <a:lnTo>
                  <a:pt x="1713" y="2542"/>
                </a:lnTo>
                <a:cubicBezTo>
                  <a:pt x="1713" y="2542"/>
                  <a:pt x="1712" y="2542"/>
                  <a:pt x="1712" y="2542"/>
                </a:cubicBezTo>
                <a:cubicBezTo>
                  <a:pt x="1697" y="2542"/>
                  <a:pt x="1693" y="2524"/>
                  <a:pt x="1699" y="2506"/>
                </a:cubicBezTo>
                <a:cubicBezTo>
                  <a:pt x="1702" y="2496"/>
                  <a:pt x="1704" y="2491"/>
                  <a:pt x="1705" y="2491"/>
                </a:cubicBezTo>
                <a:cubicBezTo>
                  <a:pt x="1705" y="2491"/>
                  <a:pt x="1705" y="2496"/>
                  <a:pt x="1705" y="2506"/>
                </a:cubicBezTo>
                <a:cubicBezTo>
                  <a:pt x="1705" y="2509"/>
                  <a:pt x="1705" y="2511"/>
                  <a:pt x="1706" y="2511"/>
                </a:cubicBezTo>
                <a:cubicBezTo>
                  <a:pt x="1707" y="2511"/>
                  <a:pt x="1711" y="2506"/>
                  <a:pt x="1719" y="2493"/>
                </a:cubicBezTo>
                <a:cubicBezTo>
                  <a:pt x="1726" y="2486"/>
                  <a:pt x="1726" y="2472"/>
                  <a:pt x="1726" y="2458"/>
                </a:cubicBezTo>
                <a:cubicBezTo>
                  <a:pt x="1726" y="2454"/>
                  <a:pt x="1726" y="2453"/>
                  <a:pt x="1727" y="2453"/>
                </a:cubicBezTo>
                <a:cubicBezTo>
                  <a:pt x="1728" y="2453"/>
                  <a:pt x="1730" y="2454"/>
                  <a:pt x="1733" y="2458"/>
                </a:cubicBezTo>
                <a:cubicBezTo>
                  <a:pt x="1740" y="2458"/>
                  <a:pt x="1740" y="2458"/>
                  <a:pt x="1733" y="2444"/>
                </a:cubicBezTo>
                <a:lnTo>
                  <a:pt x="1733" y="2423"/>
                </a:lnTo>
                <a:cubicBezTo>
                  <a:pt x="1733" y="2451"/>
                  <a:pt x="1733" y="2451"/>
                  <a:pt x="1719" y="2451"/>
                </a:cubicBezTo>
                <a:lnTo>
                  <a:pt x="1713" y="2444"/>
                </a:lnTo>
                <a:lnTo>
                  <a:pt x="1713" y="2444"/>
                </a:lnTo>
                <a:cubicBezTo>
                  <a:pt x="1726" y="2458"/>
                  <a:pt x="1726" y="2458"/>
                  <a:pt x="1712" y="2472"/>
                </a:cubicBezTo>
                <a:cubicBezTo>
                  <a:pt x="1699" y="2472"/>
                  <a:pt x="1692" y="2458"/>
                  <a:pt x="1692" y="2451"/>
                </a:cubicBezTo>
                <a:cubicBezTo>
                  <a:pt x="1692" y="2442"/>
                  <a:pt x="1689" y="2433"/>
                  <a:pt x="1685" y="2426"/>
                </a:cubicBezTo>
                <a:lnTo>
                  <a:pt x="1685" y="2426"/>
                </a:lnTo>
                <a:lnTo>
                  <a:pt x="1685" y="2444"/>
                </a:lnTo>
                <a:cubicBezTo>
                  <a:pt x="1685" y="2444"/>
                  <a:pt x="1671" y="2451"/>
                  <a:pt x="1664" y="2451"/>
                </a:cubicBezTo>
                <a:cubicBezTo>
                  <a:pt x="1661" y="2454"/>
                  <a:pt x="1659" y="2455"/>
                  <a:pt x="1658" y="2455"/>
                </a:cubicBezTo>
                <a:cubicBezTo>
                  <a:pt x="1657" y="2455"/>
                  <a:pt x="1657" y="2452"/>
                  <a:pt x="1657" y="2444"/>
                </a:cubicBezTo>
                <a:cubicBezTo>
                  <a:pt x="1664" y="2423"/>
                  <a:pt x="1664" y="2423"/>
                  <a:pt x="1657" y="2416"/>
                </a:cubicBezTo>
                <a:cubicBezTo>
                  <a:pt x="1650" y="2437"/>
                  <a:pt x="1643" y="2444"/>
                  <a:pt x="1650" y="2451"/>
                </a:cubicBezTo>
                <a:cubicBezTo>
                  <a:pt x="1650" y="2465"/>
                  <a:pt x="1650" y="2472"/>
                  <a:pt x="1647" y="2472"/>
                </a:cubicBezTo>
                <a:cubicBezTo>
                  <a:pt x="1643" y="2472"/>
                  <a:pt x="1636" y="2465"/>
                  <a:pt x="1622" y="2451"/>
                </a:cubicBezTo>
                <a:lnTo>
                  <a:pt x="1608" y="2437"/>
                </a:lnTo>
                <a:lnTo>
                  <a:pt x="1622" y="2437"/>
                </a:lnTo>
                <a:cubicBezTo>
                  <a:pt x="1629" y="2437"/>
                  <a:pt x="1636" y="2437"/>
                  <a:pt x="1629" y="2423"/>
                </a:cubicBezTo>
                <a:cubicBezTo>
                  <a:pt x="1629" y="2416"/>
                  <a:pt x="1629" y="2416"/>
                  <a:pt x="1636" y="2409"/>
                </a:cubicBezTo>
                <a:cubicBezTo>
                  <a:pt x="1641" y="2407"/>
                  <a:pt x="1644" y="2406"/>
                  <a:pt x="1646" y="2406"/>
                </a:cubicBezTo>
                <a:cubicBezTo>
                  <a:pt x="1650" y="2406"/>
                  <a:pt x="1650" y="2409"/>
                  <a:pt x="1650" y="2409"/>
                </a:cubicBezTo>
                <a:cubicBezTo>
                  <a:pt x="1650" y="2416"/>
                  <a:pt x="1657" y="2416"/>
                  <a:pt x="1664" y="2416"/>
                </a:cubicBezTo>
                <a:cubicBezTo>
                  <a:pt x="1668" y="2416"/>
                  <a:pt x="1674" y="2416"/>
                  <a:pt x="1679" y="2418"/>
                </a:cubicBezTo>
                <a:lnTo>
                  <a:pt x="1679" y="2418"/>
                </a:lnTo>
                <a:cubicBezTo>
                  <a:pt x="1679" y="2417"/>
                  <a:pt x="1678" y="2417"/>
                  <a:pt x="1678" y="2416"/>
                </a:cubicBezTo>
                <a:cubicBezTo>
                  <a:pt x="1664" y="2409"/>
                  <a:pt x="1664" y="2409"/>
                  <a:pt x="1678" y="2409"/>
                </a:cubicBezTo>
                <a:cubicBezTo>
                  <a:pt x="1685" y="2409"/>
                  <a:pt x="1692" y="2409"/>
                  <a:pt x="1692" y="2416"/>
                </a:cubicBezTo>
                <a:cubicBezTo>
                  <a:pt x="1694" y="2418"/>
                  <a:pt x="1695" y="2419"/>
                  <a:pt x="1696" y="2419"/>
                </a:cubicBezTo>
                <a:cubicBezTo>
                  <a:pt x="1699" y="2419"/>
                  <a:pt x="1699" y="2414"/>
                  <a:pt x="1699" y="2409"/>
                </a:cubicBezTo>
                <a:lnTo>
                  <a:pt x="1699" y="2402"/>
                </a:lnTo>
                <a:cubicBezTo>
                  <a:pt x="1699" y="2405"/>
                  <a:pt x="1698" y="2405"/>
                  <a:pt x="1697" y="2405"/>
                </a:cubicBezTo>
                <a:cubicBezTo>
                  <a:pt x="1695" y="2405"/>
                  <a:pt x="1692" y="2402"/>
                  <a:pt x="1692" y="2402"/>
                </a:cubicBezTo>
                <a:cubicBezTo>
                  <a:pt x="1692" y="2392"/>
                  <a:pt x="1695" y="2386"/>
                  <a:pt x="1705" y="2386"/>
                </a:cubicBezTo>
                <a:cubicBezTo>
                  <a:pt x="1709" y="2386"/>
                  <a:pt x="1714" y="2387"/>
                  <a:pt x="1719" y="2389"/>
                </a:cubicBezTo>
                <a:cubicBezTo>
                  <a:pt x="1726" y="2389"/>
                  <a:pt x="1726" y="2409"/>
                  <a:pt x="1733" y="2423"/>
                </a:cubicBezTo>
                <a:lnTo>
                  <a:pt x="1733" y="2416"/>
                </a:lnTo>
                <a:cubicBezTo>
                  <a:pt x="1733" y="2416"/>
                  <a:pt x="1740" y="2409"/>
                  <a:pt x="1740" y="2389"/>
                </a:cubicBezTo>
                <a:cubicBezTo>
                  <a:pt x="1740" y="2375"/>
                  <a:pt x="1740" y="2375"/>
                  <a:pt x="1754" y="2375"/>
                </a:cubicBezTo>
                <a:cubicBezTo>
                  <a:pt x="1757" y="2378"/>
                  <a:pt x="1759" y="2380"/>
                  <a:pt x="1761" y="2380"/>
                </a:cubicBezTo>
                <a:cubicBezTo>
                  <a:pt x="1763" y="2380"/>
                  <a:pt x="1764" y="2378"/>
                  <a:pt x="1768" y="2375"/>
                </a:cubicBezTo>
                <a:cubicBezTo>
                  <a:pt x="1754" y="2375"/>
                  <a:pt x="1754" y="2368"/>
                  <a:pt x="1754" y="2368"/>
                </a:cubicBezTo>
                <a:cubicBezTo>
                  <a:pt x="1754" y="2354"/>
                  <a:pt x="1761" y="2354"/>
                  <a:pt x="1768" y="2354"/>
                </a:cubicBezTo>
                <a:cubicBezTo>
                  <a:pt x="1787" y="2367"/>
                  <a:pt x="1789" y="2368"/>
                  <a:pt x="1772" y="2373"/>
                </a:cubicBezTo>
                <a:lnTo>
                  <a:pt x="1772" y="2373"/>
                </a:lnTo>
                <a:cubicBezTo>
                  <a:pt x="1772" y="2373"/>
                  <a:pt x="1771" y="2373"/>
                  <a:pt x="1771" y="2373"/>
                </a:cubicBezTo>
                <a:lnTo>
                  <a:pt x="1771" y="2373"/>
                </a:lnTo>
                <a:cubicBezTo>
                  <a:pt x="1770" y="2373"/>
                  <a:pt x="1769" y="2373"/>
                  <a:pt x="1768" y="2375"/>
                </a:cubicBezTo>
                <a:cubicBezTo>
                  <a:pt x="1769" y="2374"/>
                  <a:pt x="1771" y="2374"/>
                  <a:pt x="1772" y="2373"/>
                </a:cubicBezTo>
                <a:lnTo>
                  <a:pt x="1772" y="2373"/>
                </a:lnTo>
                <a:cubicBezTo>
                  <a:pt x="1774" y="2375"/>
                  <a:pt x="1773" y="2385"/>
                  <a:pt x="1768" y="2395"/>
                </a:cubicBezTo>
                <a:cubicBezTo>
                  <a:pt x="1764" y="2402"/>
                  <a:pt x="1764" y="2406"/>
                  <a:pt x="1766" y="2406"/>
                </a:cubicBezTo>
                <a:cubicBezTo>
                  <a:pt x="1768" y="2406"/>
                  <a:pt x="1771" y="2402"/>
                  <a:pt x="1775" y="2395"/>
                </a:cubicBezTo>
                <a:cubicBezTo>
                  <a:pt x="1789" y="2389"/>
                  <a:pt x="1789" y="2382"/>
                  <a:pt x="1789" y="2375"/>
                </a:cubicBezTo>
                <a:cubicBezTo>
                  <a:pt x="1789" y="2368"/>
                  <a:pt x="1789" y="2354"/>
                  <a:pt x="1796" y="2347"/>
                </a:cubicBezTo>
                <a:cubicBezTo>
                  <a:pt x="1803" y="2340"/>
                  <a:pt x="1803" y="2340"/>
                  <a:pt x="1796" y="2333"/>
                </a:cubicBezTo>
                <a:cubicBezTo>
                  <a:pt x="1789" y="2319"/>
                  <a:pt x="1789" y="2312"/>
                  <a:pt x="1789" y="2312"/>
                </a:cubicBezTo>
                <a:cubicBezTo>
                  <a:pt x="1789" y="2311"/>
                  <a:pt x="1789" y="2310"/>
                  <a:pt x="1790" y="2310"/>
                </a:cubicBezTo>
                <a:cubicBezTo>
                  <a:pt x="1793" y="2310"/>
                  <a:pt x="1799" y="2318"/>
                  <a:pt x="1809" y="2333"/>
                </a:cubicBezTo>
                <a:lnTo>
                  <a:pt x="1830" y="2347"/>
                </a:lnTo>
                <a:cubicBezTo>
                  <a:pt x="1830" y="2345"/>
                  <a:pt x="1830" y="2344"/>
                  <a:pt x="1830" y="2344"/>
                </a:cubicBezTo>
                <a:cubicBezTo>
                  <a:pt x="1831" y="2344"/>
                  <a:pt x="1832" y="2349"/>
                  <a:pt x="1837" y="2354"/>
                </a:cubicBezTo>
                <a:cubicBezTo>
                  <a:pt x="1842" y="2359"/>
                  <a:pt x="1843" y="2367"/>
                  <a:pt x="1848" y="2367"/>
                </a:cubicBezTo>
                <a:cubicBezTo>
                  <a:pt x="1849" y="2367"/>
                  <a:pt x="1850" y="2367"/>
                  <a:pt x="1851" y="2366"/>
                </a:cubicBezTo>
                <a:lnTo>
                  <a:pt x="1851" y="2366"/>
                </a:lnTo>
                <a:cubicBezTo>
                  <a:pt x="1851" y="2370"/>
                  <a:pt x="1851" y="2375"/>
                  <a:pt x="1851" y="2382"/>
                </a:cubicBezTo>
                <a:cubicBezTo>
                  <a:pt x="1855" y="2389"/>
                  <a:pt x="1854" y="2398"/>
                  <a:pt x="1853" y="2407"/>
                </a:cubicBezTo>
                <a:lnTo>
                  <a:pt x="1853" y="2407"/>
                </a:lnTo>
                <a:cubicBezTo>
                  <a:pt x="1859" y="2403"/>
                  <a:pt x="1861" y="2394"/>
                  <a:pt x="1865" y="2375"/>
                </a:cubicBezTo>
                <a:cubicBezTo>
                  <a:pt x="1865" y="2361"/>
                  <a:pt x="1858" y="2361"/>
                  <a:pt x="1858" y="2361"/>
                </a:cubicBezTo>
                <a:cubicBezTo>
                  <a:pt x="1855" y="2363"/>
                  <a:pt x="1853" y="2365"/>
                  <a:pt x="1851" y="2366"/>
                </a:cubicBezTo>
                <a:lnTo>
                  <a:pt x="1851" y="2366"/>
                </a:lnTo>
                <a:cubicBezTo>
                  <a:pt x="1852" y="2363"/>
                  <a:pt x="1852" y="2361"/>
                  <a:pt x="1853" y="2359"/>
                </a:cubicBezTo>
                <a:lnTo>
                  <a:pt x="1853" y="2359"/>
                </a:lnTo>
                <a:cubicBezTo>
                  <a:pt x="1852" y="2359"/>
                  <a:pt x="1851" y="2360"/>
                  <a:pt x="1851" y="2360"/>
                </a:cubicBezTo>
                <a:cubicBezTo>
                  <a:pt x="1844" y="2360"/>
                  <a:pt x="1837" y="2350"/>
                  <a:pt x="1837" y="2340"/>
                </a:cubicBezTo>
                <a:cubicBezTo>
                  <a:pt x="1837" y="2335"/>
                  <a:pt x="1834" y="2327"/>
                  <a:pt x="1832" y="2327"/>
                </a:cubicBezTo>
                <a:cubicBezTo>
                  <a:pt x="1831" y="2327"/>
                  <a:pt x="1830" y="2329"/>
                  <a:pt x="1830" y="2333"/>
                </a:cubicBezTo>
                <a:cubicBezTo>
                  <a:pt x="1803" y="2333"/>
                  <a:pt x="1803" y="2312"/>
                  <a:pt x="1823" y="2285"/>
                </a:cubicBezTo>
                <a:cubicBezTo>
                  <a:pt x="1827" y="2276"/>
                  <a:pt x="1831" y="2273"/>
                  <a:pt x="1837" y="2273"/>
                </a:cubicBezTo>
                <a:cubicBezTo>
                  <a:pt x="1841" y="2273"/>
                  <a:pt x="1845" y="2275"/>
                  <a:pt x="1851" y="2278"/>
                </a:cubicBezTo>
                <a:cubicBezTo>
                  <a:pt x="1858" y="2285"/>
                  <a:pt x="1858" y="2285"/>
                  <a:pt x="1851" y="2305"/>
                </a:cubicBezTo>
                <a:cubicBezTo>
                  <a:pt x="1837" y="2319"/>
                  <a:pt x="1837" y="2319"/>
                  <a:pt x="1851" y="2340"/>
                </a:cubicBezTo>
                <a:cubicBezTo>
                  <a:pt x="1858" y="2347"/>
                  <a:pt x="1858" y="2354"/>
                  <a:pt x="1858" y="2354"/>
                </a:cubicBezTo>
                <a:cubicBezTo>
                  <a:pt x="1858" y="2354"/>
                  <a:pt x="1858" y="2355"/>
                  <a:pt x="1857" y="2355"/>
                </a:cubicBezTo>
                <a:lnTo>
                  <a:pt x="1857" y="2355"/>
                </a:lnTo>
                <a:cubicBezTo>
                  <a:pt x="1859" y="2354"/>
                  <a:pt x="1862" y="2354"/>
                  <a:pt x="1865" y="2354"/>
                </a:cubicBezTo>
                <a:cubicBezTo>
                  <a:pt x="1872" y="2354"/>
                  <a:pt x="1886" y="2354"/>
                  <a:pt x="1886" y="2361"/>
                </a:cubicBezTo>
                <a:cubicBezTo>
                  <a:pt x="1886" y="2375"/>
                  <a:pt x="1886" y="2375"/>
                  <a:pt x="1893" y="2375"/>
                </a:cubicBezTo>
                <a:cubicBezTo>
                  <a:pt x="1900" y="2375"/>
                  <a:pt x="1900" y="2361"/>
                  <a:pt x="1893" y="2347"/>
                </a:cubicBezTo>
                <a:cubicBezTo>
                  <a:pt x="1892" y="2345"/>
                  <a:pt x="1892" y="2344"/>
                  <a:pt x="1891" y="2343"/>
                </a:cubicBezTo>
                <a:lnTo>
                  <a:pt x="1891" y="2343"/>
                </a:lnTo>
                <a:cubicBezTo>
                  <a:pt x="1893" y="2346"/>
                  <a:pt x="1895" y="2347"/>
                  <a:pt x="1898" y="2347"/>
                </a:cubicBezTo>
                <a:cubicBezTo>
                  <a:pt x="1898" y="2347"/>
                  <a:pt x="1899" y="2347"/>
                  <a:pt x="1900" y="2347"/>
                </a:cubicBezTo>
                <a:cubicBezTo>
                  <a:pt x="1902" y="2347"/>
                  <a:pt x="1905" y="2346"/>
                  <a:pt x="1907" y="2345"/>
                </a:cubicBezTo>
                <a:lnTo>
                  <a:pt x="1907" y="2345"/>
                </a:lnTo>
                <a:cubicBezTo>
                  <a:pt x="1908" y="2345"/>
                  <a:pt x="1908" y="2345"/>
                  <a:pt x="1909" y="2345"/>
                </a:cubicBezTo>
                <a:cubicBezTo>
                  <a:pt x="1912" y="2345"/>
                  <a:pt x="1913" y="2344"/>
                  <a:pt x="1913" y="2340"/>
                </a:cubicBezTo>
                <a:lnTo>
                  <a:pt x="1913" y="2340"/>
                </a:lnTo>
                <a:cubicBezTo>
                  <a:pt x="1913" y="2340"/>
                  <a:pt x="1911" y="2343"/>
                  <a:pt x="1907" y="2345"/>
                </a:cubicBezTo>
                <a:lnTo>
                  <a:pt x="1907" y="2345"/>
                </a:lnTo>
                <a:cubicBezTo>
                  <a:pt x="1905" y="2344"/>
                  <a:pt x="1902" y="2343"/>
                  <a:pt x="1900" y="2340"/>
                </a:cubicBezTo>
                <a:cubicBezTo>
                  <a:pt x="1896" y="2334"/>
                  <a:pt x="1893" y="2330"/>
                  <a:pt x="1891" y="2330"/>
                </a:cubicBezTo>
                <a:lnTo>
                  <a:pt x="1891" y="2330"/>
                </a:lnTo>
                <a:cubicBezTo>
                  <a:pt x="1889" y="2330"/>
                  <a:pt x="1889" y="2334"/>
                  <a:pt x="1891" y="2343"/>
                </a:cubicBezTo>
                <a:lnTo>
                  <a:pt x="1891" y="2343"/>
                </a:lnTo>
                <a:cubicBezTo>
                  <a:pt x="1881" y="2328"/>
                  <a:pt x="1876" y="2283"/>
                  <a:pt x="1893" y="2278"/>
                </a:cubicBezTo>
                <a:cubicBezTo>
                  <a:pt x="1895" y="2275"/>
                  <a:pt x="1897" y="2273"/>
                  <a:pt x="1898" y="2270"/>
                </a:cubicBezTo>
                <a:lnTo>
                  <a:pt x="1898" y="2270"/>
                </a:lnTo>
                <a:cubicBezTo>
                  <a:pt x="1899" y="2271"/>
                  <a:pt x="1899" y="2271"/>
                  <a:pt x="1900" y="2271"/>
                </a:cubicBezTo>
                <a:cubicBezTo>
                  <a:pt x="1900" y="2271"/>
                  <a:pt x="1901" y="2271"/>
                  <a:pt x="1903" y="2273"/>
                </a:cubicBezTo>
                <a:lnTo>
                  <a:pt x="1903" y="2273"/>
                </a:lnTo>
                <a:cubicBezTo>
                  <a:pt x="1906" y="2229"/>
                  <a:pt x="1905" y="2215"/>
                  <a:pt x="1900" y="2215"/>
                </a:cubicBezTo>
                <a:cubicBezTo>
                  <a:pt x="1906" y="2208"/>
                  <a:pt x="1906" y="2201"/>
                  <a:pt x="1906" y="2188"/>
                </a:cubicBezTo>
                <a:lnTo>
                  <a:pt x="1906" y="2174"/>
                </a:lnTo>
                <a:cubicBezTo>
                  <a:pt x="1906" y="2167"/>
                  <a:pt x="1900" y="2167"/>
                  <a:pt x="1900" y="2167"/>
                </a:cubicBezTo>
                <a:cubicBezTo>
                  <a:pt x="1900" y="2167"/>
                  <a:pt x="1900" y="2167"/>
                  <a:pt x="1900" y="2167"/>
                </a:cubicBezTo>
                <a:cubicBezTo>
                  <a:pt x="1899" y="2167"/>
                  <a:pt x="1893" y="2055"/>
                  <a:pt x="1893" y="2042"/>
                </a:cubicBezTo>
                <a:cubicBezTo>
                  <a:pt x="1893" y="2035"/>
                  <a:pt x="1900" y="2028"/>
                  <a:pt x="1906" y="2021"/>
                </a:cubicBezTo>
                <a:cubicBezTo>
                  <a:pt x="1917" y="2014"/>
                  <a:pt x="1922" y="2011"/>
                  <a:pt x="1926" y="2011"/>
                </a:cubicBezTo>
                <a:cubicBezTo>
                  <a:pt x="1931" y="2011"/>
                  <a:pt x="1934" y="2014"/>
                  <a:pt x="1941" y="2021"/>
                </a:cubicBezTo>
                <a:lnTo>
                  <a:pt x="1962" y="2035"/>
                </a:lnTo>
                <a:lnTo>
                  <a:pt x="1955" y="2007"/>
                </a:lnTo>
                <a:cubicBezTo>
                  <a:pt x="1946" y="1994"/>
                  <a:pt x="1949" y="1989"/>
                  <a:pt x="1953" y="1989"/>
                </a:cubicBezTo>
                <a:cubicBezTo>
                  <a:pt x="1956" y="1989"/>
                  <a:pt x="1959" y="1991"/>
                  <a:pt x="1962" y="1994"/>
                </a:cubicBezTo>
                <a:cubicBezTo>
                  <a:pt x="1962" y="1982"/>
                  <a:pt x="1962" y="1977"/>
                  <a:pt x="1963" y="1977"/>
                </a:cubicBezTo>
                <a:cubicBezTo>
                  <a:pt x="1964" y="1977"/>
                  <a:pt x="1966" y="1980"/>
                  <a:pt x="1969" y="1987"/>
                </a:cubicBezTo>
                <a:cubicBezTo>
                  <a:pt x="1969" y="1994"/>
                  <a:pt x="1969" y="2007"/>
                  <a:pt x="1976" y="2021"/>
                </a:cubicBezTo>
                <a:cubicBezTo>
                  <a:pt x="1986" y="2026"/>
                  <a:pt x="1988" y="2031"/>
                  <a:pt x="1984" y="2031"/>
                </a:cubicBezTo>
                <a:cubicBezTo>
                  <a:pt x="1983" y="2031"/>
                  <a:pt x="1980" y="2030"/>
                  <a:pt x="1976" y="2028"/>
                </a:cubicBezTo>
                <a:lnTo>
                  <a:pt x="1969" y="2028"/>
                </a:lnTo>
                <a:cubicBezTo>
                  <a:pt x="1969" y="2035"/>
                  <a:pt x="1962" y="2035"/>
                  <a:pt x="1955" y="2042"/>
                </a:cubicBezTo>
                <a:cubicBezTo>
                  <a:pt x="1906" y="2056"/>
                  <a:pt x="1893" y="2063"/>
                  <a:pt x="1900" y="2070"/>
                </a:cubicBezTo>
                <a:cubicBezTo>
                  <a:pt x="1906" y="2070"/>
                  <a:pt x="1906" y="2077"/>
                  <a:pt x="1900" y="2091"/>
                </a:cubicBezTo>
                <a:cubicBezTo>
                  <a:pt x="1893" y="2097"/>
                  <a:pt x="1900" y="2097"/>
                  <a:pt x="1920" y="2097"/>
                </a:cubicBezTo>
                <a:lnTo>
                  <a:pt x="1934" y="2077"/>
                </a:lnTo>
                <a:cubicBezTo>
                  <a:pt x="1932" y="2073"/>
                  <a:pt x="1933" y="2071"/>
                  <a:pt x="1935" y="2071"/>
                </a:cubicBezTo>
                <a:cubicBezTo>
                  <a:pt x="1941" y="2071"/>
                  <a:pt x="1957" y="2082"/>
                  <a:pt x="1962" y="2097"/>
                </a:cubicBezTo>
                <a:cubicBezTo>
                  <a:pt x="1965" y="2104"/>
                  <a:pt x="1967" y="2108"/>
                  <a:pt x="1969" y="2108"/>
                </a:cubicBezTo>
                <a:cubicBezTo>
                  <a:pt x="1971" y="2108"/>
                  <a:pt x="1972" y="2104"/>
                  <a:pt x="1976" y="2097"/>
                </a:cubicBezTo>
                <a:cubicBezTo>
                  <a:pt x="1976" y="2091"/>
                  <a:pt x="1990" y="2077"/>
                  <a:pt x="1990" y="2077"/>
                </a:cubicBezTo>
                <a:lnTo>
                  <a:pt x="1990" y="2104"/>
                </a:lnTo>
                <a:cubicBezTo>
                  <a:pt x="1976" y="2125"/>
                  <a:pt x="1976" y="2125"/>
                  <a:pt x="1997" y="2125"/>
                </a:cubicBezTo>
                <a:cubicBezTo>
                  <a:pt x="2001" y="2125"/>
                  <a:pt x="2005" y="2125"/>
                  <a:pt x="2008" y="2129"/>
                </a:cubicBezTo>
                <a:lnTo>
                  <a:pt x="2008" y="2129"/>
                </a:lnTo>
                <a:cubicBezTo>
                  <a:pt x="2006" y="2125"/>
                  <a:pt x="2004" y="2119"/>
                  <a:pt x="2004" y="2111"/>
                </a:cubicBezTo>
                <a:cubicBezTo>
                  <a:pt x="2004" y="2106"/>
                  <a:pt x="2004" y="2102"/>
                  <a:pt x="2006" y="2102"/>
                </a:cubicBezTo>
                <a:cubicBezTo>
                  <a:pt x="2007" y="2102"/>
                  <a:pt x="2008" y="2102"/>
                  <a:pt x="2010" y="2104"/>
                </a:cubicBezTo>
                <a:cubicBezTo>
                  <a:pt x="2024" y="2104"/>
                  <a:pt x="2024" y="2111"/>
                  <a:pt x="2024" y="2125"/>
                </a:cubicBezTo>
                <a:cubicBezTo>
                  <a:pt x="2024" y="2132"/>
                  <a:pt x="2024" y="2132"/>
                  <a:pt x="2010" y="2132"/>
                </a:cubicBezTo>
                <a:cubicBezTo>
                  <a:pt x="2010" y="2132"/>
                  <a:pt x="2010" y="2131"/>
                  <a:pt x="2009" y="2130"/>
                </a:cubicBezTo>
                <a:lnTo>
                  <a:pt x="2009" y="2130"/>
                </a:lnTo>
                <a:cubicBezTo>
                  <a:pt x="2010" y="2132"/>
                  <a:pt x="2010" y="2135"/>
                  <a:pt x="2010" y="2139"/>
                </a:cubicBezTo>
                <a:cubicBezTo>
                  <a:pt x="2010" y="2154"/>
                  <a:pt x="2010" y="2161"/>
                  <a:pt x="2009" y="2161"/>
                </a:cubicBezTo>
                <a:cubicBezTo>
                  <a:pt x="2008" y="2161"/>
                  <a:pt x="2007" y="2156"/>
                  <a:pt x="2004" y="2146"/>
                </a:cubicBezTo>
                <a:cubicBezTo>
                  <a:pt x="2001" y="2140"/>
                  <a:pt x="1999" y="2137"/>
                  <a:pt x="1998" y="2137"/>
                </a:cubicBezTo>
                <a:cubicBezTo>
                  <a:pt x="1997" y="2137"/>
                  <a:pt x="1997" y="2144"/>
                  <a:pt x="1997" y="2160"/>
                </a:cubicBezTo>
                <a:cubicBezTo>
                  <a:pt x="1997" y="2174"/>
                  <a:pt x="1997" y="2181"/>
                  <a:pt x="1990" y="2194"/>
                </a:cubicBezTo>
                <a:cubicBezTo>
                  <a:pt x="1990" y="2194"/>
                  <a:pt x="1976" y="2181"/>
                  <a:pt x="1976" y="2174"/>
                </a:cubicBezTo>
                <a:cubicBezTo>
                  <a:pt x="1976" y="2160"/>
                  <a:pt x="1976" y="2160"/>
                  <a:pt x="1955" y="2160"/>
                </a:cubicBezTo>
                <a:cubicBezTo>
                  <a:pt x="1942" y="2160"/>
                  <a:pt x="1929" y="2162"/>
                  <a:pt x="1921" y="2166"/>
                </a:cubicBezTo>
                <a:lnTo>
                  <a:pt x="1921" y="2166"/>
                </a:lnTo>
                <a:cubicBezTo>
                  <a:pt x="1919" y="2159"/>
                  <a:pt x="1916" y="2156"/>
                  <a:pt x="1913" y="2156"/>
                </a:cubicBezTo>
                <a:cubicBezTo>
                  <a:pt x="1911" y="2156"/>
                  <a:pt x="1908" y="2159"/>
                  <a:pt x="1906" y="2167"/>
                </a:cubicBezTo>
                <a:lnTo>
                  <a:pt x="1906" y="2174"/>
                </a:lnTo>
                <a:cubicBezTo>
                  <a:pt x="1906" y="2177"/>
                  <a:pt x="1908" y="2179"/>
                  <a:pt x="1910" y="2179"/>
                </a:cubicBezTo>
                <a:cubicBezTo>
                  <a:pt x="1912" y="2179"/>
                  <a:pt x="1913" y="2177"/>
                  <a:pt x="1913" y="2174"/>
                </a:cubicBezTo>
                <a:cubicBezTo>
                  <a:pt x="1913" y="2171"/>
                  <a:pt x="1916" y="2168"/>
                  <a:pt x="1921" y="2166"/>
                </a:cubicBezTo>
                <a:lnTo>
                  <a:pt x="1921" y="2166"/>
                </a:lnTo>
                <a:cubicBezTo>
                  <a:pt x="1925" y="2176"/>
                  <a:pt x="1927" y="2191"/>
                  <a:pt x="1927" y="2208"/>
                </a:cubicBezTo>
                <a:lnTo>
                  <a:pt x="1927" y="2243"/>
                </a:lnTo>
                <a:cubicBezTo>
                  <a:pt x="1927" y="2243"/>
                  <a:pt x="1934" y="2257"/>
                  <a:pt x="1934" y="2271"/>
                </a:cubicBezTo>
                <a:cubicBezTo>
                  <a:pt x="1941" y="2285"/>
                  <a:pt x="1934" y="2292"/>
                  <a:pt x="1934" y="2292"/>
                </a:cubicBezTo>
                <a:cubicBezTo>
                  <a:pt x="1927" y="2292"/>
                  <a:pt x="1927" y="2305"/>
                  <a:pt x="1927" y="2312"/>
                </a:cubicBezTo>
                <a:cubicBezTo>
                  <a:pt x="1927" y="2319"/>
                  <a:pt x="1934" y="2319"/>
                  <a:pt x="1934" y="2319"/>
                </a:cubicBezTo>
                <a:cubicBezTo>
                  <a:pt x="1934" y="2312"/>
                  <a:pt x="1941" y="2305"/>
                  <a:pt x="1948" y="2305"/>
                </a:cubicBezTo>
                <a:cubicBezTo>
                  <a:pt x="1952" y="2301"/>
                  <a:pt x="1955" y="2300"/>
                  <a:pt x="1957" y="2300"/>
                </a:cubicBezTo>
                <a:cubicBezTo>
                  <a:pt x="1962" y="2300"/>
                  <a:pt x="1962" y="2309"/>
                  <a:pt x="1962" y="2319"/>
                </a:cubicBezTo>
                <a:cubicBezTo>
                  <a:pt x="1962" y="2326"/>
                  <a:pt x="1962" y="2347"/>
                  <a:pt x="1969" y="2347"/>
                </a:cubicBezTo>
                <a:cubicBezTo>
                  <a:pt x="1976" y="2347"/>
                  <a:pt x="1976" y="2340"/>
                  <a:pt x="1976" y="2319"/>
                </a:cubicBezTo>
                <a:cubicBezTo>
                  <a:pt x="1976" y="2305"/>
                  <a:pt x="1969" y="2285"/>
                  <a:pt x="1969" y="2285"/>
                </a:cubicBezTo>
                <a:cubicBezTo>
                  <a:pt x="1969" y="2285"/>
                  <a:pt x="1962" y="2278"/>
                  <a:pt x="1969" y="2271"/>
                </a:cubicBezTo>
                <a:cubicBezTo>
                  <a:pt x="1969" y="2261"/>
                  <a:pt x="1969" y="2254"/>
                  <a:pt x="1966" y="2254"/>
                </a:cubicBezTo>
                <a:cubicBezTo>
                  <a:pt x="1965" y="2254"/>
                  <a:pt x="1964" y="2255"/>
                  <a:pt x="1962" y="2257"/>
                </a:cubicBezTo>
                <a:cubicBezTo>
                  <a:pt x="1948" y="2257"/>
                  <a:pt x="1948" y="2250"/>
                  <a:pt x="1941" y="2236"/>
                </a:cubicBezTo>
                <a:cubicBezTo>
                  <a:pt x="1941" y="2219"/>
                  <a:pt x="1936" y="2207"/>
                  <a:pt x="1939" y="2207"/>
                </a:cubicBezTo>
                <a:lnTo>
                  <a:pt x="1939" y="2207"/>
                </a:lnTo>
                <a:cubicBezTo>
                  <a:pt x="1939" y="2207"/>
                  <a:pt x="1940" y="2207"/>
                  <a:pt x="1941" y="2208"/>
                </a:cubicBezTo>
                <a:cubicBezTo>
                  <a:pt x="1941" y="2208"/>
                  <a:pt x="1948" y="2201"/>
                  <a:pt x="1948" y="2188"/>
                </a:cubicBezTo>
                <a:cubicBezTo>
                  <a:pt x="1948" y="2186"/>
                  <a:pt x="1948" y="2185"/>
                  <a:pt x="1948" y="2185"/>
                </a:cubicBezTo>
                <a:cubicBezTo>
                  <a:pt x="1949" y="2185"/>
                  <a:pt x="1952" y="2193"/>
                  <a:pt x="1962" y="2208"/>
                </a:cubicBezTo>
                <a:cubicBezTo>
                  <a:pt x="1962" y="2236"/>
                  <a:pt x="1969" y="2243"/>
                  <a:pt x="1976" y="2243"/>
                </a:cubicBezTo>
                <a:cubicBezTo>
                  <a:pt x="1983" y="2243"/>
                  <a:pt x="1983" y="2236"/>
                  <a:pt x="1983" y="2236"/>
                </a:cubicBezTo>
                <a:cubicBezTo>
                  <a:pt x="1983" y="2219"/>
                  <a:pt x="1997" y="2191"/>
                  <a:pt x="2006" y="2179"/>
                </a:cubicBezTo>
                <a:lnTo>
                  <a:pt x="2006" y="2179"/>
                </a:lnTo>
                <a:cubicBezTo>
                  <a:pt x="2015" y="2187"/>
                  <a:pt x="2027" y="2194"/>
                  <a:pt x="2031" y="2194"/>
                </a:cubicBezTo>
                <a:cubicBezTo>
                  <a:pt x="2032" y="2194"/>
                  <a:pt x="2033" y="2194"/>
                  <a:pt x="2033" y="2194"/>
                </a:cubicBezTo>
                <a:lnTo>
                  <a:pt x="2033" y="2194"/>
                </a:lnTo>
                <a:cubicBezTo>
                  <a:pt x="2038" y="2208"/>
                  <a:pt x="2037" y="2208"/>
                  <a:pt x="2031" y="2208"/>
                </a:cubicBezTo>
                <a:cubicBezTo>
                  <a:pt x="2029" y="2208"/>
                  <a:pt x="2028" y="2207"/>
                  <a:pt x="2026" y="2207"/>
                </a:cubicBezTo>
                <a:cubicBezTo>
                  <a:pt x="2009" y="2207"/>
                  <a:pt x="2004" y="2238"/>
                  <a:pt x="2010" y="2257"/>
                </a:cubicBezTo>
                <a:cubicBezTo>
                  <a:pt x="2015" y="2273"/>
                  <a:pt x="2026" y="2287"/>
                  <a:pt x="2036" y="2293"/>
                </a:cubicBezTo>
                <a:lnTo>
                  <a:pt x="2036" y="2293"/>
                </a:lnTo>
                <a:cubicBezTo>
                  <a:pt x="2034" y="2288"/>
                  <a:pt x="2031" y="2282"/>
                  <a:pt x="2031" y="2278"/>
                </a:cubicBezTo>
                <a:cubicBezTo>
                  <a:pt x="2031" y="2271"/>
                  <a:pt x="2031" y="2267"/>
                  <a:pt x="2032" y="2267"/>
                </a:cubicBezTo>
                <a:cubicBezTo>
                  <a:pt x="2033" y="2267"/>
                  <a:pt x="2035" y="2271"/>
                  <a:pt x="2038" y="2278"/>
                </a:cubicBezTo>
                <a:cubicBezTo>
                  <a:pt x="2044" y="2284"/>
                  <a:pt x="2045" y="2285"/>
                  <a:pt x="2040" y="2295"/>
                </a:cubicBezTo>
                <a:lnTo>
                  <a:pt x="2040" y="2295"/>
                </a:lnTo>
                <a:cubicBezTo>
                  <a:pt x="2039" y="2294"/>
                  <a:pt x="2037" y="2294"/>
                  <a:pt x="2036" y="2293"/>
                </a:cubicBezTo>
                <a:lnTo>
                  <a:pt x="2036" y="2293"/>
                </a:lnTo>
                <a:cubicBezTo>
                  <a:pt x="2037" y="2296"/>
                  <a:pt x="2038" y="2298"/>
                  <a:pt x="2038" y="2298"/>
                </a:cubicBezTo>
                <a:cubicBezTo>
                  <a:pt x="2039" y="2297"/>
                  <a:pt x="2039" y="2296"/>
                  <a:pt x="2040" y="2295"/>
                </a:cubicBezTo>
                <a:lnTo>
                  <a:pt x="2040" y="2295"/>
                </a:lnTo>
                <a:cubicBezTo>
                  <a:pt x="2042" y="2296"/>
                  <a:pt x="2043" y="2296"/>
                  <a:pt x="2045" y="2296"/>
                </a:cubicBezTo>
                <a:cubicBezTo>
                  <a:pt x="2048" y="2296"/>
                  <a:pt x="2051" y="2295"/>
                  <a:pt x="2052" y="2292"/>
                </a:cubicBezTo>
                <a:lnTo>
                  <a:pt x="2052" y="2250"/>
                </a:lnTo>
                <a:cubicBezTo>
                  <a:pt x="2052" y="2235"/>
                  <a:pt x="2052" y="2227"/>
                  <a:pt x="2054" y="2223"/>
                </a:cubicBezTo>
                <a:lnTo>
                  <a:pt x="2054" y="2223"/>
                </a:lnTo>
                <a:cubicBezTo>
                  <a:pt x="2056" y="2225"/>
                  <a:pt x="2057" y="2227"/>
                  <a:pt x="2059" y="2229"/>
                </a:cubicBezTo>
                <a:cubicBezTo>
                  <a:pt x="2066" y="2236"/>
                  <a:pt x="2073" y="2243"/>
                  <a:pt x="2073" y="2250"/>
                </a:cubicBezTo>
                <a:cubicBezTo>
                  <a:pt x="2073" y="2250"/>
                  <a:pt x="2073" y="2250"/>
                  <a:pt x="2073" y="2250"/>
                </a:cubicBezTo>
                <a:lnTo>
                  <a:pt x="2073" y="2250"/>
                </a:lnTo>
                <a:cubicBezTo>
                  <a:pt x="2072" y="2239"/>
                  <a:pt x="2070" y="2229"/>
                  <a:pt x="2066" y="2222"/>
                </a:cubicBezTo>
                <a:cubicBezTo>
                  <a:pt x="2063" y="2221"/>
                  <a:pt x="2060" y="2220"/>
                  <a:pt x="2058" y="2220"/>
                </a:cubicBezTo>
                <a:cubicBezTo>
                  <a:pt x="2056" y="2220"/>
                  <a:pt x="2055" y="2221"/>
                  <a:pt x="2054" y="2223"/>
                </a:cubicBezTo>
                <a:lnTo>
                  <a:pt x="2054" y="2223"/>
                </a:lnTo>
                <a:cubicBezTo>
                  <a:pt x="2032" y="2191"/>
                  <a:pt x="2040" y="2165"/>
                  <a:pt x="2073" y="2146"/>
                </a:cubicBezTo>
                <a:cubicBezTo>
                  <a:pt x="2080" y="2139"/>
                  <a:pt x="2094" y="2132"/>
                  <a:pt x="2080" y="2125"/>
                </a:cubicBezTo>
                <a:lnTo>
                  <a:pt x="2080" y="2097"/>
                </a:lnTo>
                <a:cubicBezTo>
                  <a:pt x="2094" y="2091"/>
                  <a:pt x="2094" y="2091"/>
                  <a:pt x="2080" y="2091"/>
                </a:cubicBezTo>
                <a:cubicBezTo>
                  <a:pt x="2073" y="2091"/>
                  <a:pt x="2066" y="2091"/>
                  <a:pt x="2066" y="2077"/>
                </a:cubicBezTo>
                <a:lnTo>
                  <a:pt x="2066" y="2097"/>
                </a:lnTo>
                <a:lnTo>
                  <a:pt x="2066" y="2132"/>
                </a:lnTo>
                <a:cubicBezTo>
                  <a:pt x="2066" y="2132"/>
                  <a:pt x="2059" y="2132"/>
                  <a:pt x="2059" y="2125"/>
                </a:cubicBezTo>
                <a:cubicBezTo>
                  <a:pt x="2059" y="2111"/>
                  <a:pt x="2045" y="2111"/>
                  <a:pt x="2038" y="2104"/>
                </a:cubicBezTo>
                <a:cubicBezTo>
                  <a:pt x="2026" y="2098"/>
                  <a:pt x="2024" y="2098"/>
                  <a:pt x="2039" y="2069"/>
                </a:cubicBezTo>
                <a:lnTo>
                  <a:pt x="2039" y="2069"/>
                </a:lnTo>
                <a:cubicBezTo>
                  <a:pt x="2040" y="2070"/>
                  <a:pt x="2041" y="2070"/>
                  <a:pt x="2045" y="2070"/>
                </a:cubicBezTo>
                <a:cubicBezTo>
                  <a:pt x="2052" y="2070"/>
                  <a:pt x="2052" y="2063"/>
                  <a:pt x="2052" y="2063"/>
                </a:cubicBezTo>
                <a:lnTo>
                  <a:pt x="2042" y="2063"/>
                </a:lnTo>
                <a:cubicBezTo>
                  <a:pt x="2041" y="2065"/>
                  <a:pt x="2040" y="2067"/>
                  <a:pt x="2039" y="2069"/>
                </a:cubicBezTo>
                <a:lnTo>
                  <a:pt x="2039" y="2069"/>
                </a:lnTo>
                <a:cubicBezTo>
                  <a:pt x="2038" y="2068"/>
                  <a:pt x="2038" y="2066"/>
                  <a:pt x="2038" y="2063"/>
                </a:cubicBezTo>
                <a:cubicBezTo>
                  <a:pt x="2035" y="2059"/>
                  <a:pt x="2035" y="2058"/>
                  <a:pt x="2036" y="2058"/>
                </a:cubicBezTo>
                <a:lnTo>
                  <a:pt x="2036" y="2058"/>
                </a:lnTo>
                <a:cubicBezTo>
                  <a:pt x="2036" y="2058"/>
                  <a:pt x="2038" y="2059"/>
                  <a:pt x="2038" y="2063"/>
                </a:cubicBezTo>
                <a:lnTo>
                  <a:pt x="2042" y="2063"/>
                </a:lnTo>
                <a:cubicBezTo>
                  <a:pt x="2043" y="2061"/>
                  <a:pt x="2044" y="2058"/>
                  <a:pt x="2045" y="2056"/>
                </a:cubicBezTo>
                <a:cubicBezTo>
                  <a:pt x="2066" y="2007"/>
                  <a:pt x="2073" y="2000"/>
                  <a:pt x="2066" y="1987"/>
                </a:cubicBezTo>
                <a:cubicBezTo>
                  <a:pt x="2059" y="1966"/>
                  <a:pt x="2059" y="1959"/>
                  <a:pt x="2066" y="1959"/>
                </a:cubicBezTo>
                <a:lnTo>
                  <a:pt x="2066" y="1931"/>
                </a:lnTo>
                <a:lnTo>
                  <a:pt x="2066" y="1917"/>
                </a:lnTo>
                <a:cubicBezTo>
                  <a:pt x="2066" y="1917"/>
                  <a:pt x="2073" y="1931"/>
                  <a:pt x="2073" y="1952"/>
                </a:cubicBezTo>
                <a:cubicBezTo>
                  <a:pt x="2073" y="1966"/>
                  <a:pt x="2080" y="1994"/>
                  <a:pt x="2080" y="2000"/>
                </a:cubicBezTo>
                <a:cubicBezTo>
                  <a:pt x="2085" y="2003"/>
                  <a:pt x="2089" y="2005"/>
                  <a:pt x="2091" y="2005"/>
                </a:cubicBezTo>
                <a:cubicBezTo>
                  <a:pt x="2094" y="2005"/>
                  <a:pt x="2094" y="2002"/>
                  <a:pt x="2094" y="1994"/>
                </a:cubicBezTo>
                <a:cubicBezTo>
                  <a:pt x="2094" y="1973"/>
                  <a:pt x="2094" y="1966"/>
                  <a:pt x="2101" y="1966"/>
                </a:cubicBezTo>
                <a:cubicBezTo>
                  <a:pt x="2107" y="1966"/>
                  <a:pt x="2114" y="2007"/>
                  <a:pt x="2107" y="2021"/>
                </a:cubicBezTo>
                <a:cubicBezTo>
                  <a:pt x="2107" y="2021"/>
                  <a:pt x="2101" y="2042"/>
                  <a:pt x="2101" y="2063"/>
                </a:cubicBezTo>
                <a:cubicBezTo>
                  <a:pt x="2101" y="2089"/>
                  <a:pt x="2101" y="2099"/>
                  <a:pt x="2104" y="2099"/>
                </a:cubicBezTo>
                <a:cubicBezTo>
                  <a:pt x="2106" y="2099"/>
                  <a:pt x="2109" y="2096"/>
                  <a:pt x="2114" y="2091"/>
                </a:cubicBezTo>
                <a:cubicBezTo>
                  <a:pt x="2128" y="2077"/>
                  <a:pt x="2135" y="2070"/>
                  <a:pt x="2128" y="2035"/>
                </a:cubicBezTo>
                <a:lnTo>
                  <a:pt x="2128" y="2007"/>
                </a:lnTo>
                <a:cubicBezTo>
                  <a:pt x="2135" y="2021"/>
                  <a:pt x="2135" y="2028"/>
                  <a:pt x="2135" y="2035"/>
                </a:cubicBezTo>
                <a:cubicBezTo>
                  <a:pt x="2135" y="2042"/>
                  <a:pt x="2135" y="2042"/>
                  <a:pt x="2142" y="2042"/>
                </a:cubicBezTo>
                <a:cubicBezTo>
                  <a:pt x="2149" y="2042"/>
                  <a:pt x="2170" y="2063"/>
                  <a:pt x="2170" y="2077"/>
                </a:cubicBezTo>
                <a:cubicBezTo>
                  <a:pt x="2170" y="2091"/>
                  <a:pt x="2170" y="2097"/>
                  <a:pt x="2163" y="2104"/>
                </a:cubicBezTo>
                <a:cubicBezTo>
                  <a:pt x="2156" y="2108"/>
                  <a:pt x="2153" y="2110"/>
                  <a:pt x="2151" y="2110"/>
                </a:cubicBezTo>
                <a:cubicBezTo>
                  <a:pt x="2149" y="2110"/>
                  <a:pt x="2149" y="2108"/>
                  <a:pt x="2149" y="2104"/>
                </a:cubicBezTo>
                <a:cubicBezTo>
                  <a:pt x="2149" y="2100"/>
                  <a:pt x="2147" y="2097"/>
                  <a:pt x="2143" y="2097"/>
                </a:cubicBezTo>
                <a:cubicBezTo>
                  <a:pt x="2136" y="2097"/>
                  <a:pt x="2124" y="2107"/>
                  <a:pt x="2114" y="2125"/>
                </a:cubicBezTo>
                <a:cubicBezTo>
                  <a:pt x="2114" y="2146"/>
                  <a:pt x="2114" y="2146"/>
                  <a:pt x="2128" y="2146"/>
                </a:cubicBezTo>
                <a:cubicBezTo>
                  <a:pt x="2128" y="2146"/>
                  <a:pt x="2135" y="2160"/>
                  <a:pt x="2135" y="2167"/>
                </a:cubicBezTo>
                <a:cubicBezTo>
                  <a:pt x="2135" y="2174"/>
                  <a:pt x="2135" y="2181"/>
                  <a:pt x="2128" y="2181"/>
                </a:cubicBezTo>
                <a:cubicBezTo>
                  <a:pt x="2128" y="2181"/>
                  <a:pt x="2114" y="2181"/>
                  <a:pt x="2114" y="2174"/>
                </a:cubicBezTo>
                <a:cubicBezTo>
                  <a:pt x="2114" y="2167"/>
                  <a:pt x="2107" y="2167"/>
                  <a:pt x="2107" y="2167"/>
                </a:cubicBezTo>
                <a:cubicBezTo>
                  <a:pt x="2107" y="2167"/>
                  <a:pt x="2101" y="2174"/>
                  <a:pt x="2107" y="2181"/>
                </a:cubicBezTo>
                <a:cubicBezTo>
                  <a:pt x="2107" y="2191"/>
                  <a:pt x="2107" y="2197"/>
                  <a:pt x="2105" y="2197"/>
                </a:cubicBezTo>
                <a:cubicBezTo>
                  <a:pt x="2104" y="2197"/>
                  <a:pt x="2102" y="2196"/>
                  <a:pt x="2101" y="2194"/>
                </a:cubicBezTo>
                <a:cubicBezTo>
                  <a:pt x="2094" y="2194"/>
                  <a:pt x="2080" y="2181"/>
                  <a:pt x="2080" y="2174"/>
                </a:cubicBezTo>
                <a:cubicBezTo>
                  <a:pt x="2080" y="2170"/>
                  <a:pt x="2078" y="2169"/>
                  <a:pt x="2076" y="2169"/>
                </a:cubicBezTo>
                <a:cubicBezTo>
                  <a:pt x="2075" y="2169"/>
                  <a:pt x="2073" y="2170"/>
                  <a:pt x="2073" y="2174"/>
                </a:cubicBezTo>
                <a:cubicBezTo>
                  <a:pt x="2069" y="2177"/>
                  <a:pt x="2068" y="2179"/>
                  <a:pt x="2066" y="2179"/>
                </a:cubicBezTo>
                <a:cubicBezTo>
                  <a:pt x="2064" y="2179"/>
                  <a:pt x="2062" y="2177"/>
                  <a:pt x="2059" y="2174"/>
                </a:cubicBezTo>
                <a:lnTo>
                  <a:pt x="2059" y="2181"/>
                </a:lnTo>
                <a:cubicBezTo>
                  <a:pt x="2059" y="2194"/>
                  <a:pt x="2066" y="2201"/>
                  <a:pt x="2066" y="2201"/>
                </a:cubicBezTo>
                <a:cubicBezTo>
                  <a:pt x="2073" y="2201"/>
                  <a:pt x="2073" y="2201"/>
                  <a:pt x="2080" y="2208"/>
                </a:cubicBezTo>
                <a:cubicBezTo>
                  <a:pt x="2087" y="2219"/>
                  <a:pt x="2094" y="2224"/>
                  <a:pt x="2099" y="2224"/>
                </a:cubicBezTo>
                <a:cubicBezTo>
                  <a:pt x="2104" y="2224"/>
                  <a:pt x="2107" y="2219"/>
                  <a:pt x="2107" y="2208"/>
                </a:cubicBezTo>
                <a:cubicBezTo>
                  <a:pt x="2107" y="2205"/>
                  <a:pt x="2107" y="2203"/>
                  <a:pt x="2108" y="2203"/>
                </a:cubicBezTo>
                <a:cubicBezTo>
                  <a:pt x="2109" y="2203"/>
                  <a:pt x="2111" y="2205"/>
                  <a:pt x="2114" y="2208"/>
                </a:cubicBezTo>
                <a:cubicBezTo>
                  <a:pt x="2114" y="2215"/>
                  <a:pt x="2114" y="2243"/>
                  <a:pt x="2107" y="2250"/>
                </a:cubicBezTo>
                <a:cubicBezTo>
                  <a:pt x="2103" y="2268"/>
                  <a:pt x="2101" y="2275"/>
                  <a:pt x="2099" y="2275"/>
                </a:cubicBezTo>
                <a:cubicBezTo>
                  <a:pt x="2097" y="2275"/>
                  <a:pt x="2096" y="2273"/>
                  <a:pt x="2094" y="2271"/>
                </a:cubicBezTo>
                <a:cubicBezTo>
                  <a:pt x="2080" y="2271"/>
                  <a:pt x="2080" y="2264"/>
                  <a:pt x="2073" y="2250"/>
                </a:cubicBezTo>
                <a:lnTo>
                  <a:pt x="2073" y="2250"/>
                </a:lnTo>
                <a:cubicBezTo>
                  <a:pt x="2074" y="2276"/>
                  <a:pt x="2066" y="2308"/>
                  <a:pt x="2052" y="2312"/>
                </a:cubicBezTo>
                <a:lnTo>
                  <a:pt x="2038" y="2312"/>
                </a:lnTo>
                <a:cubicBezTo>
                  <a:pt x="2038" y="2309"/>
                  <a:pt x="2036" y="2307"/>
                  <a:pt x="2033" y="2307"/>
                </a:cubicBezTo>
                <a:cubicBezTo>
                  <a:pt x="2030" y="2307"/>
                  <a:pt x="2024" y="2309"/>
                  <a:pt x="2017" y="2312"/>
                </a:cubicBezTo>
                <a:cubicBezTo>
                  <a:pt x="2010" y="2319"/>
                  <a:pt x="2010" y="2319"/>
                  <a:pt x="2017" y="2340"/>
                </a:cubicBezTo>
                <a:cubicBezTo>
                  <a:pt x="2024" y="2344"/>
                  <a:pt x="2028" y="2345"/>
                  <a:pt x="2030" y="2345"/>
                </a:cubicBezTo>
                <a:cubicBezTo>
                  <a:pt x="2031" y="2345"/>
                  <a:pt x="2031" y="2344"/>
                  <a:pt x="2031" y="2340"/>
                </a:cubicBezTo>
                <a:cubicBezTo>
                  <a:pt x="2031" y="2326"/>
                  <a:pt x="2038" y="2326"/>
                  <a:pt x="2052" y="2326"/>
                </a:cubicBezTo>
                <a:lnTo>
                  <a:pt x="2107" y="2326"/>
                </a:lnTo>
                <a:cubicBezTo>
                  <a:pt x="2101" y="2340"/>
                  <a:pt x="2107" y="2354"/>
                  <a:pt x="2121" y="2354"/>
                </a:cubicBezTo>
                <a:cubicBezTo>
                  <a:pt x="2135" y="2354"/>
                  <a:pt x="2135" y="2347"/>
                  <a:pt x="2135" y="2347"/>
                </a:cubicBezTo>
                <a:cubicBezTo>
                  <a:pt x="2135" y="2340"/>
                  <a:pt x="2135" y="2340"/>
                  <a:pt x="2142" y="2326"/>
                </a:cubicBezTo>
                <a:lnTo>
                  <a:pt x="2142" y="2389"/>
                </a:lnTo>
                <a:cubicBezTo>
                  <a:pt x="2142" y="2403"/>
                  <a:pt x="2142" y="2417"/>
                  <a:pt x="2143" y="2428"/>
                </a:cubicBezTo>
                <a:lnTo>
                  <a:pt x="2143" y="2428"/>
                </a:lnTo>
                <a:cubicBezTo>
                  <a:pt x="2145" y="2427"/>
                  <a:pt x="2147" y="2425"/>
                  <a:pt x="2149" y="2423"/>
                </a:cubicBezTo>
                <a:cubicBezTo>
                  <a:pt x="2153" y="2421"/>
                  <a:pt x="2156" y="2420"/>
                  <a:pt x="2158" y="2420"/>
                </a:cubicBezTo>
                <a:cubicBezTo>
                  <a:pt x="2163" y="2420"/>
                  <a:pt x="2163" y="2425"/>
                  <a:pt x="2163" y="2430"/>
                </a:cubicBezTo>
                <a:cubicBezTo>
                  <a:pt x="2163" y="2444"/>
                  <a:pt x="2163" y="2444"/>
                  <a:pt x="2170" y="2444"/>
                </a:cubicBezTo>
                <a:lnTo>
                  <a:pt x="2184" y="2444"/>
                </a:lnTo>
                <a:cubicBezTo>
                  <a:pt x="2187" y="2446"/>
                  <a:pt x="2190" y="2447"/>
                  <a:pt x="2192" y="2447"/>
                </a:cubicBezTo>
                <a:cubicBezTo>
                  <a:pt x="2198" y="2447"/>
                  <a:pt x="2198" y="2439"/>
                  <a:pt x="2198" y="2423"/>
                </a:cubicBezTo>
                <a:cubicBezTo>
                  <a:pt x="2190" y="2408"/>
                  <a:pt x="2187" y="2401"/>
                  <a:pt x="2188" y="2401"/>
                </a:cubicBezTo>
                <a:lnTo>
                  <a:pt x="2188" y="2401"/>
                </a:lnTo>
                <a:cubicBezTo>
                  <a:pt x="2190" y="2401"/>
                  <a:pt x="2195" y="2407"/>
                  <a:pt x="2205" y="2416"/>
                </a:cubicBezTo>
                <a:cubicBezTo>
                  <a:pt x="2209" y="2421"/>
                  <a:pt x="2214" y="2426"/>
                  <a:pt x="2217" y="2426"/>
                </a:cubicBezTo>
                <a:cubicBezTo>
                  <a:pt x="2218" y="2426"/>
                  <a:pt x="2218" y="2425"/>
                  <a:pt x="2218" y="2423"/>
                </a:cubicBezTo>
                <a:cubicBezTo>
                  <a:pt x="2218" y="2423"/>
                  <a:pt x="2228" y="2420"/>
                  <a:pt x="2236" y="2420"/>
                </a:cubicBezTo>
                <a:cubicBezTo>
                  <a:pt x="2240" y="2420"/>
                  <a:pt x="2244" y="2421"/>
                  <a:pt x="2246" y="2423"/>
                </a:cubicBezTo>
                <a:cubicBezTo>
                  <a:pt x="2267" y="2423"/>
                  <a:pt x="2267" y="2423"/>
                  <a:pt x="2267" y="2395"/>
                </a:cubicBezTo>
                <a:cubicBezTo>
                  <a:pt x="2267" y="2382"/>
                  <a:pt x="2261" y="2377"/>
                  <a:pt x="2255" y="2377"/>
                </a:cubicBezTo>
                <a:cubicBezTo>
                  <a:pt x="2252" y="2377"/>
                  <a:pt x="2249" y="2379"/>
                  <a:pt x="2246" y="2382"/>
                </a:cubicBezTo>
                <a:cubicBezTo>
                  <a:pt x="2243" y="2385"/>
                  <a:pt x="2239" y="2387"/>
                  <a:pt x="2237" y="2387"/>
                </a:cubicBezTo>
                <a:cubicBezTo>
                  <a:pt x="2234" y="2387"/>
                  <a:pt x="2232" y="2385"/>
                  <a:pt x="2232" y="2382"/>
                </a:cubicBezTo>
                <a:cubicBezTo>
                  <a:pt x="2232" y="2375"/>
                  <a:pt x="2232" y="2354"/>
                  <a:pt x="2218" y="2340"/>
                </a:cubicBezTo>
                <a:cubicBezTo>
                  <a:pt x="2211" y="2319"/>
                  <a:pt x="2211" y="2285"/>
                  <a:pt x="2211" y="2271"/>
                </a:cubicBezTo>
                <a:cubicBezTo>
                  <a:pt x="2211" y="2250"/>
                  <a:pt x="2205" y="2215"/>
                  <a:pt x="2205" y="2215"/>
                </a:cubicBezTo>
                <a:cubicBezTo>
                  <a:pt x="2200" y="2211"/>
                  <a:pt x="2201" y="2195"/>
                  <a:pt x="2206" y="2183"/>
                </a:cubicBezTo>
                <a:lnTo>
                  <a:pt x="2206" y="2183"/>
                </a:lnTo>
                <a:cubicBezTo>
                  <a:pt x="2206" y="2189"/>
                  <a:pt x="2208" y="2194"/>
                  <a:pt x="2211" y="2194"/>
                </a:cubicBezTo>
                <a:cubicBezTo>
                  <a:pt x="2211" y="2194"/>
                  <a:pt x="2218" y="2194"/>
                  <a:pt x="2218" y="2174"/>
                </a:cubicBezTo>
                <a:cubicBezTo>
                  <a:pt x="2218" y="2170"/>
                  <a:pt x="2218" y="2168"/>
                  <a:pt x="2217" y="2167"/>
                </a:cubicBezTo>
                <a:lnTo>
                  <a:pt x="2217" y="2167"/>
                </a:lnTo>
                <a:cubicBezTo>
                  <a:pt x="2213" y="2170"/>
                  <a:pt x="2209" y="2176"/>
                  <a:pt x="2206" y="2183"/>
                </a:cubicBezTo>
                <a:lnTo>
                  <a:pt x="2206" y="2183"/>
                </a:lnTo>
                <a:cubicBezTo>
                  <a:pt x="2206" y="2177"/>
                  <a:pt x="2208" y="2170"/>
                  <a:pt x="2211" y="2167"/>
                </a:cubicBezTo>
                <a:cubicBezTo>
                  <a:pt x="2215" y="2167"/>
                  <a:pt x="2216" y="2167"/>
                  <a:pt x="2217" y="2167"/>
                </a:cubicBezTo>
                <a:lnTo>
                  <a:pt x="2217" y="2167"/>
                </a:lnTo>
                <a:cubicBezTo>
                  <a:pt x="2218" y="2167"/>
                  <a:pt x="2218" y="2167"/>
                  <a:pt x="2218" y="2167"/>
                </a:cubicBezTo>
                <a:cubicBezTo>
                  <a:pt x="2218" y="2167"/>
                  <a:pt x="2222" y="2169"/>
                  <a:pt x="2224" y="2172"/>
                </a:cubicBezTo>
                <a:lnTo>
                  <a:pt x="2224" y="2172"/>
                </a:lnTo>
                <a:cubicBezTo>
                  <a:pt x="2226" y="2166"/>
                  <a:pt x="2228" y="2162"/>
                  <a:pt x="2232" y="2160"/>
                </a:cubicBezTo>
                <a:cubicBezTo>
                  <a:pt x="2239" y="2146"/>
                  <a:pt x="2239" y="2139"/>
                  <a:pt x="2239" y="2132"/>
                </a:cubicBezTo>
                <a:cubicBezTo>
                  <a:pt x="2239" y="2125"/>
                  <a:pt x="2239" y="2111"/>
                  <a:pt x="2246" y="2111"/>
                </a:cubicBezTo>
                <a:cubicBezTo>
                  <a:pt x="2252" y="2111"/>
                  <a:pt x="2253" y="2122"/>
                  <a:pt x="2253" y="2129"/>
                </a:cubicBezTo>
                <a:lnTo>
                  <a:pt x="2253" y="2129"/>
                </a:lnTo>
                <a:cubicBezTo>
                  <a:pt x="2260" y="2118"/>
                  <a:pt x="2269" y="2118"/>
                  <a:pt x="2274" y="2118"/>
                </a:cubicBezTo>
                <a:cubicBezTo>
                  <a:pt x="2281" y="2132"/>
                  <a:pt x="2281" y="2139"/>
                  <a:pt x="2281" y="2160"/>
                </a:cubicBezTo>
                <a:lnTo>
                  <a:pt x="2274" y="2181"/>
                </a:lnTo>
                <a:lnTo>
                  <a:pt x="2269" y="2167"/>
                </a:lnTo>
                <a:lnTo>
                  <a:pt x="2269" y="2167"/>
                </a:lnTo>
                <a:cubicBezTo>
                  <a:pt x="2268" y="2169"/>
                  <a:pt x="2265" y="2171"/>
                  <a:pt x="2260" y="2174"/>
                </a:cubicBezTo>
                <a:cubicBezTo>
                  <a:pt x="2260" y="2174"/>
                  <a:pt x="2253" y="2174"/>
                  <a:pt x="2246" y="2194"/>
                </a:cubicBezTo>
                <a:cubicBezTo>
                  <a:pt x="2244" y="2199"/>
                  <a:pt x="2242" y="2202"/>
                  <a:pt x="2241" y="2204"/>
                </a:cubicBezTo>
                <a:lnTo>
                  <a:pt x="2241" y="2204"/>
                </a:lnTo>
                <a:cubicBezTo>
                  <a:pt x="2240" y="2194"/>
                  <a:pt x="2242" y="2182"/>
                  <a:pt x="2246" y="2167"/>
                </a:cubicBezTo>
                <a:lnTo>
                  <a:pt x="2253" y="2132"/>
                </a:lnTo>
                <a:cubicBezTo>
                  <a:pt x="2253" y="2131"/>
                  <a:pt x="2253" y="2130"/>
                  <a:pt x="2253" y="2129"/>
                </a:cubicBezTo>
                <a:lnTo>
                  <a:pt x="2253" y="2129"/>
                </a:lnTo>
                <a:cubicBezTo>
                  <a:pt x="2250" y="2133"/>
                  <a:pt x="2248" y="2138"/>
                  <a:pt x="2246" y="2146"/>
                </a:cubicBezTo>
                <a:cubicBezTo>
                  <a:pt x="2246" y="2167"/>
                  <a:pt x="2239" y="2181"/>
                  <a:pt x="2239" y="2188"/>
                </a:cubicBezTo>
                <a:lnTo>
                  <a:pt x="2232" y="2201"/>
                </a:lnTo>
                <a:cubicBezTo>
                  <a:pt x="2228" y="2201"/>
                  <a:pt x="2225" y="2200"/>
                  <a:pt x="2223" y="2198"/>
                </a:cubicBezTo>
                <a:lnTo>
                  <a:pt x="2223" y="2198"/>
                </a:lnTo>
                <a:cubicBezTo>
                  <a:pt x="2225" y="2204"/>
                  <a:pt x="2228" y="2208"/>
                  <a:pt x="2232" y="2208"/>
                </a:cubicBezTo>
                <a:cubicBezTo>
                  <a:pt x="2237" y="2208"/>
                  <a:pt x="2238" y="2208"/>
                  <a:pt x="2241" y="2204"/>
                </a:cubicBezTo>
                <a:lnTo>
                  <a:pt x="2241" y="2204"/>
                </a:lnTo>
                <a:cubicBezTo>
                  <a:pt x="2241" y="2212"/>
                  <a:pt x="2243" y="2220"/>
                  <a:pt x="2246" y="2229"/>
                </a:cubicBezTo>
                <a:cubicBezTo>
                  <a:pt x="2251" y="2239"/>
                  <a:pt x="2253" y="2246"/>
                  <a:pt x="2253" y="2246"/>
                </a:cubicBezTo>
                <a:cubicBezTo>
                  <a:pt x="2253" y="2246"/>
                  <a:pt x="2253" y="2245"/>
                  <a:pt x="2253" y="2243"/>
                </a:cubicBezTo>
                <a:cubicBezTo>
                  <a:pt x="2258" y="2238"/>
                  <a:pt x="2263" y="2235"/>
                  <a:pt x="2266" y="2235"/>
                </a:cubicBezTo>
                <a:cubicBezTo>
                  <a:pt x="2271" y="2235"/>
                  <a:pt x="2274" y="2241"/>
                  <a:pt x="2274" y="2250"/>
                </a:cubicBezTo>
                <a:lnTo>
                  <a:pt x="2274" y="2264"/>
                </a:lnTo>
                <a:cubicBezTo>
                  <a:pt x="2274" y="2250"/>
                  <a:pt x="2281" y="2250"/>
                  <a:pt x="2288" y="2250"/>
                </a:cubicBezTo>
                <a:cubicBezTo>
                  <a:pt x="2302" y="2250"/>
                  <a:pt x="2302" y="2243"/>
                  <a:pt x="2288" y="2236"/>
                </a:cubicBezTo>
                <a:cubicBezTo>
                  <a:pt x="2281" y="2229"/>
                  <a:pt x="2274" y="2215"/>
                  <a:pt x="2281" y="2215"/>
                </a:cubicBezTo>
                <a:cubicBezTo>
                  <a:pt x="2288" y="2215"/>
                  <a:pt x="2308" y="2167"/>
                  <a:pt x="2302" y="2160"/>
                </a:cubicBezTo>
                <a:cubicBezTo>
                  <a:pt x="2302" y="2156"/>
                  <a:pt x="2302" y="2154"/>
                  <a:pt x="2302" y="2154"/>
                </a:cubicBezTo>
                <a:cubicBezTo>
                  <a:pt x="2302" y="2154"/>
                  <a:pt x="2304" y="2162"/>
                  <a:pt x="2308" y="2167"/>
                </a:cubicBezTo>
                <a:cubicBezTo>
                  <a:pt x="2314" y="2175"/>
                  <a:pt x="2321" y="2179"/>
                  <a:pt x="2326" y="2179"/>
                </a:cubicBezTo>
                <a:cubicBezTo>
                  <a:pt x="2332" y="2179"/>
                  <a:pt x="2334" y="2172"/>
                  <a:pt x="2322" y="2160"/>
                </a:cubicBezTo>
                <a:cubicBezTo>
                  <a:pt x="2315" y="2139"/>
                  <a:pt x="2315" y="2132"/>
                  <a:pt x="2336" y="2111"/>
                </a:cubicBezTo>
                <a:cubicBezTo>
                  <a:pt x="2340" y="2108"/>
                  <a:pt x="2343" y="2106"/>
                  <a:pt x="2345" y="2106"/>
                </a:cubicBezTo>
                <a:lnTo>
                  <a:pt x="2345" y="2106"/>
                </a:lnTo>
                <a:cubicBezTo>
                  <a:pt x="2347" y="2106"/>
                  <a:pt x="2347" y="2108"/>
                  <a:pt x="2343" y="2111"/>
                </a:cubicBezTo>
                <a:cubicBezTo>
                  <a:pt x="2336" y="2118"/>
                  <a:pt x="2336" y="2132"/>
                  <a:pt x="2343" y="2132"/>
                </a:cubicBezTo>
                <a:cubicBezTo>
                  <a:pt x="2343" y="2132"/>
                  <a:pt x="2350" y="2125"/>
                  <a:pt x="2350" y="2111"/>
                </a:cubicBezTo>
                <a:cubicBezTo>
                  <a:pt x="2350" y="2109"/>
                  <a:pt x="2351" y="2105"/>
                  <a:pt x="2352" y="2101"/>
                </a:cubicBezTo>
                <a:lnTo>
                  <a:pt x="2352" y="2101"/>
                </a:lnTo>
                <a:cubicBezTo>
                  <a:pt x="2353" y="2105"/>
                  <a:pt x="2354" y="2109"/>
                  <a:pt x="2357" y="2111"/>
                </a:cubicBezTo>
                <a:cubicBezTo>
                  <a:pt x="2362" y="2120"/>
                  <a:pt x="2366" y="2123"/>
                  <a:pt x="2368" y="2123"/>
                </a:cubicBezTo>
                <a:cubicBezTo>
                  <a:pt x="2371" y="2123"/>
                  <a:pt x="2371" y="2114"/>
                  <a:pt x="2371" y="2097"/>
                </a:cubicBezTo>
                <a:cubicBezTo>
                  <a:pt x="2371" y="2079"/>
                  <a:pt x="2371" y="2073"/>
                  <a:pt x="2367" y="2073"/>
                </a:cubicBezTo>
                <a:cubicBezTo>
                  <a:pt x="2365" y="2073"/>
                  <a:pt x="2362" y="2074"/>
                  <a:pt x="2357" y="2077"/>
                </a:cubicBezTo>
                <a:cubicBezTo>
                  <a:pt x="2364" y="2070"/>
                  <a:pt x="2367" y="2066"/>
                  <a:pt x="2370" y="2066"/>
                </a:cubicBezTo>
                <a:cubicBezTo>
                  <a:pt x="2373" y="2066"/>
                  <a:pt x="2374" y="2070"/>
                  <a:pt x="2378" y="2077"/>
                </a:cubicBezTo>
                <a:lnTo>
                  <a:pt x="2378" y="2104"/>
                </a:lnTo>
                <a:cubicBezTo>
                  <a:pt x="2378" y="2111"/>
                  <a:pt x="2371" y="2118"/>
                  <a:pt x="2378" y="2118"/>
                </a:cubicBezTo>
                <a:lnTo>
                  <a:pt x="2378" y="2139"/>
                </a:lnTo>
                <a:cubicBezTo>
                  <a:pt x="2371" y="2139"/>
                  <a:pt x="2371" y="2146"/>
                  <a:pt x="2378" y="2160"/>
                </a:cubicBezTo>
                <a:cubicBezTo>
                  <a:pt x="2385" y="2167"/>
                  <a:pt x="2385" y="2174"/>
                  <a:pt x="2385" y="2174"/>
                </a:cubicBezTo>
                <a:lnTo>
                  <a:pt x="2385" y="2181"/>
                </a:lnTo>
                <a:cubicBezTo>
                  <a:pt x="2385" y="2181"/>
                  <a:pt x="2392" y="2174"/>
                  <a:pt x="2385" y="2160"/>
                </a:cubicBezTo>
                <a:cubicBezTo>
                  <a:pt x="2385" y="2132"/>
                  <a:pt x="2385" y="2118"/>
                  <a:pt x="2392" y="2111"/>
                </a:cubicBezTo>
                <a:cubicBezTo>
                  <a:pt x="2405" y="2104"/>
                  <a:pt x="2405" y="2104"/>
                  <a:pt x="2392" y="2104"/>
                </a:cubicBezTo>
                <a:cubicBezTo>
                  <a:pt x="2385" y="2104"/>
                  <a:pt x="2385" y="2104"/>
                  <a:pt x="2385" y="2091"/>
                </a:cubicBezTo>
                <a:cubicBezTo>
                  <a:pt x="2385" y="2084"/>
                  <a:pt x="2386" y="2079"/>
                  <a:pt x="2389" y="2076"/>
                </a:cubicBezTo>
                <a:lnTo>
                  <a:pt x="2389" y="2076"/>
                </a:lnTo>
                <a:cubicBezTo>
                  <a:pt x="2390" y="2087"/>
                  <a:pt x="2392" y="2094"/>
                  <a:pt x="2395" y="2094"/>
                </a:cubicBezTo>
                <a:cubicBezTo>
                  <a:pt x="2397" y="2094"/>
                  <a:pt x="2401" y="2087"/>
                  <a:pt x="2405" y="2070"/>
                </a:cubicBezTo>
                <a:lnTo>
                  <a:pt x="2405" y="2070"/>
                </a:lnTo>
                <a:cubicBezTo>
                  <a:pt x="2398" y="2070"/>
                  <a:pt x="2393" y="2072"/>
                  <a:pt x="2389" y="2076"/>
                </a:cubicBezTo>
                <a:lnTo>
                  <a:pt x="2389" y="2076"/>
                </a:lnTo>
                <a:cubicBezTo>
                  <a:pt x="2388" y="2063"/>
                  <a:pt x="2389" y="2046"/>
                  <a:pt x="2392" y="2028"/>
                </a:cubicBezTo>
                <a:cubicBezTo>
                  <a:pt x="2400" y="1993"/>
                  <a:pt x="2406" y="1972"/>
                  <a:pt x="2408" y="1972"/>
                </a:cubicBezTo>
                <a:lnTo>
                  <a:pt x="2408" y="1972"/>
                </a:lnTo>
                <a:cubicBezTo>
                  <a:pt x="2409" y="1972"/>
                  <a:pt x="2408" y="1978"/>
                  <a:pt x="2405" y="1994"/>
                </a:cubicBezTo>
                <a:cubicBezTo>
                  <a:pt x="2405" y="2007"/>
                  <a:pt x="2405" y="2021"/>
                  <a:pt x="2412" y="2028"/>
                </a:cubicBezTo>
                <a:cubicBezTo>
                  <a:pt x="2419" y="2035"/>
                  <a:pt x="2419" y="2042"/>
                  <a:pt x="2419" y="2056"/>
                </a:cubicBezTo>
                <a:cubicBezTo>
                  <a:pt x="2416" y="2050"/>
                  <a:pt x="2415" y="2047"/>
                  <a:pt x="2413" y="2047"/>
                </a:cubicBezTo>
                <a:cubicBezTo>
                  <a:pt x="2411" y="2047"/>
                  <a:pt x="2410" y="2054"/>
                  <a:pt x="2405" y="2070"/>
                </a:cubicBezTo>
                <a:cubicBezTo>
                  <a:pt x="2415" y="2070"/>
                  <a:pt x="2418" y="2067"/>
                  <a:pt x="2421" y="2057"/>
                </a:cubicBezTo>
                <a:lnTo>
                  <a:pt x="2421" y="2057"/>
                </a:lnTo>
                <a:cubicBezTo>
                  <a:pt x="2424" y="2060"/>
                  <a:pt x="2426" y="2061"/>
                  <a:pt x="2427" y="2061"/>
                </a:cubicBezTo>
                <a:cubicBezTo>
                  <a:pt x="2428" y="2061"/>
                  <a:pt x="2427" y="2060"/>
                  <a:pt x="2421" y="2057"/>
                </a:cubicBezTo>
                <a:lnTo>
                  <a:pt x="2421" y="2057"/>
                </a:lnTo>
                <a:cubicBezTo>
                  <a:pt x="2421" y="2057"/>
                  <a:pt x="2421" y="2057"/>
                  <a:pt x="2421" y="2057"/>
                </a:cubicBezTo>
                <a:lnTo>
                  <a:pt x="2421" y="2057"/>
                </a:lnTo>
                <a:cubicBezTo>
                  <a:pt x="2420" y="2057"/>
                  <a:pt x="2420" y="2056"/>
                  <a:pt x="2419" y="2056"/>
                </a:cubicBezTo>
                <a:lnTo>
                  <a:pt x="2419" y="2056"/>
                </a:lnTo>
                <a:cubicBezTo>
                  <a:pt x="2420" y="2056"/>
                  <a:pt x="2420" y="2056"/>
                  <a:pt x="2421" y="2057"/>
                </a:cubicBezTo>
                <a:lnTo>
                  <a:pt x="2421" y="2057"/>
                </a:lnTo>
                <a:cubicBezTo>
                  <a:pt x="2422" y="2051"/>
                  <a:pt x="2424" y="2044"/>
                  <a:pt x="2426" y="2035"/>
                </a:cubicBezTo>
                <a:cubicBezTo>
                  <a:pt x="2440" y="2014"/>
                  <a:pt x="2440" y="2000"/>
                  <a:pt x="2447" y="2000"/>
                </a:cubicBezTo>
                <a:cubicBezTo>
                  <a:pt x="2454" y="2000"/>
                  <a:pt x="2454" y="2000"/>
                  <a:pt x="2447" y="2007"/>
                </a:cubicBezTo>
                <a:cubicBezTo>
                  <a:pt x="2447" y="2007"/>
                  <a:pt x="2444" y="2016"/>
                  <a:pt x="2444" y="2024"/>
                </a:cubicBezTo>
                <a:lnTo>
                  <a:pt x="2444" y="2024"/>
                </a:lnTo>
                <a:cubicBezTo>
                  <a:pt x="2445" y="2023"/>
                  <a:pt x="2446" y="2022"/>
                  <a:pt x="2447" y="2021"/>
                </a:cubicBezTo>
                <a:cubicBezTo>
                  <a:pt x="2454" y="2021"/>
                  <a:pt x="2461" y="2021"/>
                  <a:pt x="2461" y="2028"/>
                </a:cubicBezTo>
                <a:cubicBezTo>
                  <a:pt x="2461" y="2035"/>
                  <a:pt x="2461" y="2035"/>
                  <a:pt x="2454" y="2042"/>
                </a:cubicBezTo>
                <a:cubicBezTo>
                  <a:pt x="2452" y="2042"/>
                  <a:pt x="2451" y="2042"/>
                  <a:pt x="2450" y="2042"/>
                </a:cubicBezTo>
                <a:lnTo>
                  <a:pt x="2450" y="2042"/>
                </a:lnTo>
                <a:cubicBezTo>
                  <a:pt x="2451" y="2046"/>
                  <a:pt x="2450" y="2052"/>
                  <a:pt x="2449" y="2056"/>
                </a:cubicBezTo>
                <a:lnTo>
                  <a:pt x="2449" y="2056"/>
                </a:lnTo>
                <a:cubicBezTo>
                  <a:pt x="2448" y="2056"/>
                  <a:pt x="2447" y="2056"/>
                  <a:pt x="2447" y="2056"/>
                </a:cubicBezTo>
                <a:lnTo>
                  <a:pt x="2447" y="2063"/>
                </a:lnTo>
                <a:cubicBezTo>
                  <a:pt x="2447" y="2063"/>
                  <a:pt x="2448" y="2060"/>
                  <a:pt x="2449" y="2056"/>
                </a:cubicBezTo>
                <a:lnTo>
                  <a:pt x="2449" y="2056"/>
                </a:lnTo>
                <a:cubicBezTo>
                  <a:pt x="2451" y="2057"/>
                  <a:pt x="2454" y="2058"/>
                  <a:pt x="2454" y="2063"/>
                </a:cubicBezTo>
                <a:cubicBezTo>
                  <a:pt x="2454" y="2063"/>
                  <a:pt x="2454" y="2063"/>
                  <a:pt x="2454" y="2064"/>
                </a:cubicBezTo>
                <a:lnTo>
                  <a:pt x="2454" y="2064"/>
                </a:lnTo>
                <a:cubicBezTo>
                  <a:pt x="2454" y="2057"/>
                  <a:pt x="2456" y="2049"/>
                  <a:pt x="2461" y="2049"/>
                </a:cubicBezTo>
                <a:cubicBezTo>
                  <a:pt x="2468" y="2049"/>
                  <a:pt x="2472" y="2058"/>
                  <a:pt x="2471" y="2069"/>
                </a:cubicBezTo>
                <a:lnTo>
                  <a:pt x="2471" y="2069"/>
                </a:lnTo>
                <a:cubicBezTo>
                  <a:pt x="2464" y="2069"/>
                  <a:pt x="2455" y="2068"/>
                  <a:pt x="2454" y="2064"/>
                </a:cubicBezTo>
                <a:lnTo>
                  <a:pt x="2454" y="2064"/>
                </a:lnTo>
                <a:cubicBezTo>
                  <a:pt x="2454" y="2066"/>
                  <a:pt x="2454" y="2068"/>
                  <a:pt x="2454" y="2070"/>
                </a:cubicBezTo>
                <a:cubicBezTo>
                  <a:pt x="2454" y="2077"/>
                  <a:pt x="2447" y="2084"/>
                  <a:pt x="2447" y="2084"/>
                </a:cubicBezTo>
                <a:cubicBezTo>
                  <a:pt x="2445" y="2084"/>
                  <a:pt x="2444" y="2083"/>
                  <a:pt x="2443" y="2081"/>
                </a:cubicBezTo>
                <a:lnTo>
                  <a:pt x="2443" y="2081"/>
                </a:lnTo>
                <a:cubicBezTo>
                  <a:pt x="2442" y="2084"/>
                  <a:pt x="2441" y="2087"/>
                  <a:pt x="2440" y="2091"/>
                </a:cubicBezTo>
                <a:cubicBezTo>
                  <a:pt x="2428" y="2109"/>
                  <a:pt x="2426" y="2140"/>
                  <a:pt x="2442" y="2140"/>
                </a:cubicBezTo>
                <a:cubicBezTo>
                  <a:pt x="2444" y="2140"/>
                  <a:pt x="2445" y="2140"/>
                  <a:pt x="2447" y="2139"/>
                </a:cubicBezTo>
                <a:lnTo>
                  <a:pt x="2447" y="2139"/>
                </a:lnTo>
                <a:cubicBezTo>
                  <a:pt x="2447" y="2139"/>
                  <a:pt x="2440" y="2146"/>
                  <a:pt x="2447" y="2153"/>
                </a:cubicBezTo>
                <a:cubicBezTo>
                  <a:pt x="2453" y="2172"/>
                  <a:pt x="2430" y="2209"/>
                  <a:pt x="2421" y="2209"/>
                </a:cubicBezTo>
                <a:cubicBezTo>
                  <a:pt x="2421" y="2209"/>
                  <a:pt x="2420" y="2209"/>
                  <a:pt x="2419" y="2208"/>
                </a:cubicBezTo>
                <a:cubicBezTo>
                  <a:pt x="2412" y="2208"/>
                  <a:pt x="2412" y="2208"/>
                  <a:pt x="2405" y="2215"/>
                </a:cubicBezTo>
                <a:cubicBezTo>
                  <a:pt x="2399" y="2219"/>
                  <a:pt x="2395" y="2220"/>
                  <a:pt x="2393" y="2220"/>
                </a:cubicBezTo>
                <a:cubicBezTo>
                  <a:pt x="2392" y="2220"/>
                  <a:pt x="2392" y="2219"/>
                  <a:pt x="2392" y="2215"/>
                </a:cubicBezTo>
                <a:cubicBezTo>
                  <a:pt x="2392" y="2206"/>
                  <a:pt x="2391" y="2202"/>
                  <a:pt x="2390" y="2202"/>
                </a:cubicBezTo>
                <a:cubicBezTo>
                  <a:pt x="2388" y="2202"/>
                  <a:pt x="2385" y="2218"/>
                  <a:pt x="2385" y="2236"/>
                </a:cubicBezTo>
                <a:cubicBezTo>
                  <a:pt x="2385" y="2245"/>
                  <a:pt x="2389" y="2249"/>
                  <a:pt x="2394" y="2249"/>
                </a:cubicBezTo>
                <a:cubicBezTo>
                  <a:pt x="2401" y="2249"/>
                  <a:pt x="2409" y="2244"/>
                  <a:pt x="2412" y="2236"/>
                </a:cubicBezTo>
                <a:cubicBezTo>
                  <a:pt x="2412" y="2226"/>
                  <a:pt x="2421" y="2220"/>
                  <a:pt x="2431" y="2220"/>
                </a:cubicBezTo>
                <a:cubicBezTo>
                  <a:pt x="2440" y="2220"/>
                  <a:pt x="2451" y="2226"/>
                  <a:pt x="2454" y="2236"/>
                </a:cubicBezTo>
                <a:cubicBezTo>
                  <a:pt x="2454" y="2238"/>
                  <a:pt x="2455" y="2239"/>
                  <a:pt x="2456" y="2239"/>
                </a:cubicBezTo>
                <a:cubicBezTo>
                  <a:pt x="2458" y="2239"/>
                  <a:pt x="2461" y="2236"/>
                  <a:pt x="2461" y="2236"/>
                </a:cubicBezTo>
                <a:lnTo>
                  <a:pt x="2461" y="2222"/>
                </a:lnTo>
                <a:cubicBezTo>
                  <a:pt x="2454" y="2222"/>
                  <a:pt x="2454" y="2222"/>
                  <a:pt x="2461" y="2215"/>
                </a:cubicBezTo>
                <a:cubicBezTo>
                  <a:pt x="2461" y="2208"/>
                  <a:pt x="2475" y="2188"/>
                  <a:pt x="2475" y="2167"/>
                </a:cubicBezTo>
                <a:cubicBezTo>
                  <a:pt x="2475" y="2146"/>
                  <a:pt x="2475" y="2137"/>
                  <a:pt x="2476" y="2137"/>
                </a:cubicBezTo>
                <a:cubicBezTo>
                  <a:pt x="2477" y="2137"/>
                  <a:pt x="2479" y="2141"/>
                  <a:pt x="2482" y="2146"/>
                </a:cubicBezTo>
                <a:cubicBezTo>
                  <a:pt x="2486" y="2157"/>
                  <a:pt x="2489" y="2163"/>
                  <a:pt x="2492" y="2163"/>
                </a:cubicBezTo>
                <a:cubicBezTo>
                  <a:pt x="2494" y="2163"/>
                  <a:pt x="2496" y="2159"/>
                  <a:pt x="2496" y="2153"/>
                </a:cubicBezTo>
                <a:cubicBezTo>
                  <a:pt x="2496" y="2139"/>
                  <a:pt x="2496" y="2118"/>
                  <a:pt x="2509" y="2118"/>
                </a:cubicBezTo>
                <a:cubicBezTo>
                  <a:pt x="2509" y="2118"/>
                  <a:pt x="2516" y="2132"/>
                  <a:pt x="2516" y="2146"/>
                </a:cubicBezTo>
                <a:cubicBezTo>
                  <a:pt x="2516" y="2167"/>
                  <a:pt x="2523" y="2174"/>
                  <a:pt x="2530" y="2174"/>
                </a:cubicBezTo>
                <a:cubicBezTo>
                  <a:pt x="2544" y="2174"/>
                  <a:pt x="2544" y="2188"/>
                  <a:pt x="2544" y="2208"/>
                </a:cubicBezTo>
                <a:cubicBezTo>
                  <a:pt x="2544" y="2229"/>
                  <a:pt x="2544" y="2239"/>
                  <a:pt x="2547" y="2239"/>
                </a:cubicBezTo>
                <a:cubicBezTo>
                  <a:pt x="2549" y="2239"/>
                  <a:pt x="2552" y="2234"/>
                  <a:pt x="2558" y="2222"/>
                </a:cubicBezTo>
                <a:cubicBezTo>
                  <a:pt x="2561" y="2219"/>
                  <a:pt x="2563" y="2217"/>
                  <a:pt x="2564" y="2217"/>
                </a:cubicBezTo>
                <a:cubicBezTo>
                  <a:pt x="2565" y="2217"/>
                  <a:pt x="2565" y="2219"/>
                  <a:pt x="2565" y="2222"/>
                </a:cubicBezTo>
                <a:cubicBezTo>
                  <a:pt x="2565" y="2236"/>
                  <a:pt x="2572" y="2236"/>
                  <a:pt x="2572" y="2236"/>
                </a:cubicBezTo>
                <a:cubicBezTo>
                  <a:pt x="2586" y="2236"/>
                  <a:pt x="2586" y="2236"/>
                  <a:pt x="2593" y="2243"/>
                </a:cubicBezTo>
                <a:cubicBezTo>
                  <a:pt x="2593" y="2231"/>
                  <a:pt x="2607" y="2224"/>
                  <a:pt x="2620" y="2224"/>
                </a:cubicBezTo>
                <a:cubicBezTo>
                  <a:pt x="2629" y="2224"/>
                  <a:pt x="2638" y="2227"/>
                  <a:pt x="2641" y="2236"/>
                </a:cubicBezTo>
                <a:cubicBezTo>
                  <a:pt x="2647" y="2245"/>
                  <a:pt x="2655" y="2249"/>
                  <a:pt x="2662" y="2249"/>
                </a:cubicBezTo>
                <a:cubicBezTo>
                  <a:pt x="2670" y="2249"/>
                  <a:pt x="2676" y="2244"/>
                  <a:pt x="2676" y="2236"/>
                </a:cubicBezTo>
                <a:cubicBezTo>
                  <a:pt x="2676" y="2222"/>
                  <a:pt x="2669" y="2215"/>
                  <a:pt x="2669" y="2215"/>
                </a:cubicBezTo>
                <a:cubicBezTo>
                  <a:pt x="2662" y="2215"/>
                  <a:pt x="2655" y="2208"/>
                  <a:pt x="2655" y="2201"/>
                </a:cubicBezTo>
                <a:cubicBezTo>
                  <a:pt x="2651" y="2194"/>
                  <a:pt x="2649" y="2188"/>
                  <a:pt x="2649" y="2188"/>
                </a:cubicBezTo>
                <a:cubicBezTo>
                  <a:pt x="2648" y="2188"/>
                  <a:pt x="2648" y="2192"/>
                  <a:pt x="2648" y="2201"/>
                </a:cubicBezTo>
                <a:cubicBezTo>
                  <a:pt x="2640" y="2210"/>
                  <a:pt x="2625" y="2213"/>
                  <a:pt x="2608" y="2213"/>
                </a:cubicBezTo>
                <a:cubicBezTo>
                  <a:pt x="2596" y="2213"/>
                  <a:pt x="2583" y="2211"/>
                  <a:pt x="2572" y="2208"/>
                </a:cubicBezTo>
                <a:cubicBezTo>
                  <a:pt x="2551" y="2188"/>
                  <a:pt x="2530" y="2167"/>
                  <a:pt x="2530" y="2139"/>
                </a:cubicBezTo>
                <a:cubicBezTo>
                  <a:pt x="2530" y="2121"/>
                  <a:pt x="2539" y="2111"/>
                  <a:pt x="2548" y="2111"/>
                </a:cubicBezTo>
                <a:cubicBezTo>
                  <a:pt x="2552" y="2111"/>
                  <a:pt x="2556" y="2114"/>
                  <a:pt x="2558" y="2118"/>
                </a:cubicBezTo>
                <a:lnTo>
                  <a:pt x="2558" y="2139"/>
                </a:lnTo>
                <a:cubicBezTo>
                  <a:pt x="2558" y="2143"/>
                  <a:pt x="2561" y="2145"/>
                  <a:pt x="2565" y="2145"/>
                </a:cubicBezTo>
                <a:cubicBezTo>
                  <a:pt x="2575" y="2145"/>
                  <a:pt x="2595" y="2133"/>
                  <a:pt x="2600" y="2118"/>
                </a:cubicBezTo>
                <a:cubicBezTo>
                  <a:pt x="2600" y="2111"/>
                  <a:pt x="2600" y="2111"/>
                  <a:pt x="2593" y="2111"/>
                </a:cubicBezTo>
                <a:cubicBezTo>
                  <a:pt x="2591" y="2113"/>
                  <a:pt x="2589" y="2114"/>
                  <a:pt x="2588" y="2114"/>
                </a:cubicBezTo>
                <a:cubicBezTo>
                  <a:pt x="2586" y="2114"/>
                  <a:pt x="2586" y="2109"/>
                  <a:pt x="2586" y="2104"/>
                </a:cubicBezTo>
                <a:cubicBezTo>
                  <a:pt x="2586" y="2089"/>
                  <a:pt x="2588" y="2080"/>
                  <a:pt x="2591" y="2080"/>
                </a:cubicBezTo>
                <a:cubicBezTo>
                  <a:pt x="2593" y="2080"/>
                  <a:pt x="2597" y="2085"/>
                  <a:pt x="2600" y="2097"/>
                </a:cubicBezTo>
                <a:cubicBezTo>
                  <a:pt x="2603" y="2108"/>
                  <a:pt x="2608" y="2113"/>
                  <a:pt x="2613" y="2113"/>
                </a:cubicBezTo>
                <a:cubicBezTo>
                  <a:pt x="2617" y="2113"/>
                  <a:pt x="2620" y="2108"/>
                  <a:pt x="2620" y="2097"/>
                </a:cubicBezTo>
                <a:cubicBezTo>
                  <a:pt x="2620" y="2084"/>
                  <a:pt x="2620" y="2077"/>
                  <a:pt x="2627" y="2077"/>
                </a:cubicBezTo>
                <a:cubicBezTo>
                  <a:pt x="2634" y="2077"/>
                  <a:pt x="2634" y="2077"/>
                  <a:pt x="2627" y="2070"/>
                </a:cubicBezTo>
                <a:cubicBezTo>
                  <a:pt x="2625" y="2067"/>
                  <a:pt x="2622" y="2067"/>
                  <a:pt x="2619" y="2067"/>
                </a:cubicBezTo>
                <a:cubicBezTo>
                  <a:pt x="2613" y="2067"/>
                  <a:pt x="2606" y="2070"/>
                  <a:pt x="2606" y="2070"/>
                </a:cubicBezTo>
                <a:lnTo>
                  <a:pt x="2606" y="2063"/>
                </a:lnTo>
                <a:lnTo>
                  <a:pt x="2606" y="2042"/>
                </a:lnTo>
                <a:cubicBezTo>
                  <a:pt x="2600" y="2042"/>
                  <a:pt x="2606" y="2028"/>
                  <a:pt x="2620" y="2014"/>
                </a:cubicBezTo>
                <a:cubicBezTo>
                  <a:pt x="2627" y="2000"/>
                  <a:pt x="2627" y="1994"/>
                  <a:pt x="2627" y="1973"/>
                </a:cubicBezTo>
                <a:cubicBezTo>
                  <a:pt x="2627" y="1959"/>
                  <a:pt x="2620" y="1931"/>
                  <a:pt x="2620" y="1924"/>
                </a:cubicBezTo>
                <a:cubicBezTo>
                  <a:pt x="2627" y="1924"/>
                  <a:pt x="2627" y="1924"/>
                  <a:pt x="2627" y="1910"/>
                </a:cubicBezTo>
                <a:cubicBezTo>
                  <a:pt x="2627" y="1909"/>
                  <a:pt x="2627" y="1908"/>
                  <a:pt x="2627" y="1908"/>
                </a:cubicBezTo>
                <a:cubicBezTo>
                  <a:pt x="2628" y="1908"/>
                  <a:pt x="2629" y="1916"/>
                  <a:pt x="2634" y="1931"/>
                </a:cubicBezTo>
                <a:cubicBezTo>
                  <a:pt x="2644" y="1955"/>
                  <a:pt x="2650" y="1962"/>
                  <a:pt x="2662" y="1962"/>
                </a:cubicBezTo>
                <a:cubicBezTo>
                  <a:pt x="2668" y="1962"/>
                  <a:pt x="2674" y="1961"/>
                  <a:pt x="2683" y="1959"/>
                </a:cubicBezTo>
                <a:cubicBezTo>
                  <a:pt x="2690" y="1959"/>
                  <a:pt x="2690" y="1959"/>
                  <a:pt x="2690" y="1966"/>
                </a:cubicBezTo>
                <a:cubicBezTo>
                  <a:pt x="2690" y="1969"/>
                  <a:pt x="2690" y="1971"/>
                  <a:pt x="2691" y="1971"/>
                </a:cubicBezTo>
                <a:cubicBezTo>
                  <a:pt x="2691" y="1971"/>
                  <a:pt x="2693" y="1969"/>
                  <a:pt x="2697" y="1966"/>
                </a:cubicBezTo>
                <a:cubicBezTo>
                  <a:pt x="2697" y="1962"/>
                  <a:pt x="2698" y="1961"/>
                  <a:pt x="2701" y="1961"/>
                </a:cubicBezTo>
                <a:cubicBezTo>
                  <a:pt x="2704" y="1961"/>
                  <a:pt x="2707" y="1962"/>
                  <a:pt x="2710" y="1966"/>
                </a:cubicBezTo>
                <a:cubicBezTo>
                  <a:pt x="2724" y="1973"/>
                  <a:pt x="2724" y="1973"/>
                  <a:pt x="2738" y="1973"/>
                </a:cubicBezTo>
                <a:cubicBezTo>
                  <a:pt x="2738" y="1973"/>
                  <a:pt x="2745" y="1994"/>
                  <a:pt x="2745" y="2007"/>
                </a:cubicBezTo>
                <a:cubicBezTo>
                  <a:pt x="2745" y="2028"/>
                  <a:pt x="2745" y="2042"/>
                  <a:pt x="2759" y="2042"/>
                </a:cubicBezTo>
                <a:cubicBezTo>
                  <a:pt x="2759" y="2042"/>
                  <a:pt x="2766" y="2049"/>
                  <a:pt x="2759" y="2063"/>
                </a:cubicBezTo>
                <a:cubicBezTo>
                  <a:pt x="2759" y="2071"/>
                  <a:pt x="2759" y="2074"/>
                  <a:pt x="2760" y="2074"/>
                </a:cubicBezTo>
                <a:cubicBezTo>
                  <a:pt x="2761" y="2074"/>
                  <a:pt x="2763" y="2073"/>
                  <a:pt x="2766" y="2070"/>
                </a:cubicBezTo>
                <a:cubicBezTo>
                  <a:pt x="2769" y="2066"/>
                  <a:pt x="2771" y="2065"/>
                  <a:pt x="2773" y="2065"/>
                </a:cubicBezTo>
                <a:cubicBezTo>
                  <a:pt x="2775" y="2065"/>
                  <a:pt x="2776" y="2066"/>
                  <a:pt x="2780" y="2070"/>
                </a:cubicBezTo>
                <a:cubicBezTo>
                  <a:pt x="2784" y="2074"/>
                  <a:pt x="2788" y="2075"/>
                  <a:pt x="2792" y="2075"/>
                </a:cubicBezTo>
                <a:cubicBezTo>
                  <a:pt x="2794" y="2075"/>
                  <a:pt x="2795" y="2075"/>
                  <a:pt x="2797" y="2075"/>
                </a:cubicBezTo>
                <a:lnTo>
                  <a:pt x="2797" y="2075"/>
                </a:lnTo>
                <a:cubicBezTo>
                  <a:pt x="2799" y="2077"/>
                  <a:pt x="2801" y="2077"/>
                  <a:pt x="2801" y="2077"/>
                </a:cubicBezTo>
                <a:cubicBezTo>
                  <a:pt x="2801" y="2073"/>
                  <a:pt x="2802" y="2071"/>
                  <a:pt x="2804" y="2071"/>
                </a:cubicBezTo>
                <a:cubicBezTo>
                  <a:pt x="2806" y="2071"/>
                  <a:pt x="2807" y="2073"/>
                  <a:pt x="2807" y="2077"/>
                </a:cubicBezTo>
                <a:cubicBezTo>
                  <a:pt x="2807" y="2091"/>
                  <a:pt x="2821" y="2091"/>
                  <a:pt x="2821" y="2091"/>
                </a:cubicBezTo>
                <a:cubicBezTo>
                  <a:pt x="2828" y="2091"/>
                  <a:pt x="2822" y="2071"/>
                  <a:pt x="2809" y="2057"/>
                </a:cubicBezTo>
                <a:lnTo>
                  <a:pt x="2809" y="2057"/>
                </a:lnTo>
                <a:cubicBezTo>
                  <a:pt x="2809" y="2066"/>
                  <a:pt x="2803" y="2073"/>
                  <a:pt x="2797" y="2075"/>
                </a:cubicBezTo>
                <a:lnTo>
                  <a:pt x="2797" y="2075"/>
                </a:lnTo>
                <a:cubicBezTo>
                  <a:pt x="2795" y="2073"/>
                  <a:pt x="2794" y="2069"/>
                  <a:pt x="2794" y="2063"/>
                </a:cubicBezTo>
                <a:cubicBezTo>
                  <a:pt x="2794" y="2057"/>
                  <a:pt x="2794" y="2052"/>
                  <a:pt x="2794" y="2049"/>
                </a:cubicBezTo>
                <a:lnTo>
                  <a:pt x="2794" y="2049"/>
                </a:lnTo>
                <a:cubicBezTo>
                  <a:pt x="2794" y="2048"/>
                  <a:pt x="2794" y="2047"/>
                  <a:pt x="2794" y="2047"/>
                </a:cubicBezTo>
                <a:lnTo>
                  <a:pt x="2794" y="2047"/>
                </a:lnTo>
                <a:cubicBezTo>
                  <a:pt x="2794" y="2047"/>
                  <a:pt x="2794" y="2048"/>
                  <a:pt x="2794" y="2049"/>
                </a:cubicBezTo>
                <a:lnTo>
                  <a:pt x="2801" y="2049"/>
                </a:lnTo>
                <a:cubicBezTo>
                  <a:pt x="2801" y="2048"/>
                  <a:pt x="2801" y="2047"/>
                  <a:pt x="2801" y="2046"/>
                </a:cubicBezTo>
                <a:lnTo>
                  <a:pt x="2801" y="2046"/>
                </a:lnTo>
                <a:cubicBezTo>
                  <a:pt x="2803" y="2049"/>
                  <a:pt x="2805" y="2052"/>
                  <a:pt x="2807" y="2056"/>
                </a:cubicBezTo>
                <a:cubicBezTo>
                  <a:pt x="2808" y="2056"/>
                  <a:pt x="2808" y="2057"/>
                  <a:pt x="2809" y="2057"/>
                </a:cubicBezTo>
                <a:lnTo>
                  <a:pt x="2809" y="2057"/>
                </a:lnTo>
                <a:cubicBezTo>
                  <a:pt x="2809" y="2055"/>
                  <a:pt x="2808" y="2052"/>
                  <a:pt x="2807" y="2049"/>
                </a:cubicBezTo>
                <a:cubicBezTo>
                  <a:pt x="2807" y="2045"/>
                  <a:pt x="2806" y="2044"/>
                  <a:pt x="2804" y="2044"/>
                </a:cubicBezTo>
                <a:cubicBezTo>
                  <a:pt x="2803" y="2044"/>
                  <a:pt x="2802" y="2045"/>
                  <a:pt x="2801" y="2046"/>
                </a:cubicBezTo>
                <a:lnTo>
                  <a:pt x="2801" y="2046"/>
                </a:lnTo>
                <a:cubicBezTo>
                  <a:pt x="2799" y="2044"/>
                  <a:pt x="2798" y="2043"/>
                  <a:pt x="2797" y="2042"/>
                </a:cubicBezTo>
                <a:lnTo>
                  <a:pt x="2797" y="2042"/>
                </a:lnTo>
                <a:cubicBezTo>
                  <a:pt x="2796" y="2043"/>
                  <a:pt x="2794" y="2045"/>
                  <a:pt x="2794" y="2047"/>
                </a:cubicBezTo>
                <a:lnTo>
                  <a:pt x="2794" y="2047"/>
                </a:lnTo>
                <a:cubicBezTo>
                  <a:pt x="2794" y="2043"/>
                  <a:pt x="2795" y="2041"/>
                  <a:pt x="2796" y="2041"/>
                </a:cubicBezTo>
                <a:cubicBezTo>
                  <a:pt x="2796" y="2041"/>
                  <a:pt x="2797" y="2041"/>
                  <a:pt x="2797" y="2042"/>
                </a:cubicBezTo>
                <a:lnTo>
                  <a:pt x="2797" y="2042"/>
                </a:lnTo>
                <a:cubicBezTo>
                  <a:pt x="2799" y="2041"/>
                  <a:pt x="2802" y="2040"/>
                  <a:pt x="2805" y="2040"/>
                </a:cubicBezTo>
                <a:cubicBezTo>
                  <a:pt x="2814" y="2040"/>
                  <a:pt x="2827" y="2047"/>
                  <a:pt x="2835" y="2063"/>
                </a:cubicBezTo>
                <a:cubicBezTo>
                  <a:pt x="2835" y="2060"/>
                  <a:pt x="2836" y="2060"/>
                  <a:pt x="2837" y="2060"/>
                </a:cubicBezTo>
                <a:cubicBezTo>
                  <a:pt x="2839" y="2060"/>
                  <a:pt x="2842" y="2063"/>
                  <a:pt x="2842" y="2063"/>
                </a:cubicBezTo>
                <a:lnTo>
                  <a:pt x="2839" y="2068"/>
                </a:lnTo>
                <a:lnTo>
                  <a:pt x="2839" y="2068"/>
                </a:lnTo>
                <a:cubicBezTo>
                  <a:pt x="2838" y="2067"/>
                  <a:pt x="2837" y="2065"/>
                  <a:pt x="2835" y="2063"/>
                </a:cubicBezTo>
                <a:cubicBezTo>
                  <a:pt x="2828" y="2063"/>
                  <a:pt x="2828" y="2070"/>
                  <a:pt x="2835" y="2077"/>
                </a:cubicBezTo>
                <a:lnTo>
                  <a:pt x="2839" y="2068"/>
                </a:lnTo>
                <a:lnTo>
                  <a:pt x="2839" y="2068"/>
                </a:lnTo>
                <a:cubicBezTo>
                  <a:pt x="2842" y="2071"/>
                  <a:pt x="2843" y="2073"/>
                  <a:pt x="2845" y="2073"/>
                </a:cubicBezTo>
                <a:lnTo>
                  <a:pt x="2845" y="2073"/>
                </a:lnTo>
                <a:cubicBezTo>
                  <a:pt x="2848" y="2073"/>
                  <a:pt x="2847" y="2060"/>
                  <a:pt x="2842" y="2042"/>
                </a:cubicBezTo>
                <a:cubicBezTo>
                  <a:pt x="2837" y="2037"/>
                  <a:pt x="2832" y="2032"/>
                  <a:pt x="2830" y="2032"/>
                </a:cubicBezTo>
                <a:cubicBezTo>
                  <a:pt x="2829" y="2032"/>
                  <a:pt x="2828" y="2033"/>
                  <a:pt x="2828" y="2035"/>
                </a:cubicBezTo>
                <a:cubicBezTo>
                  <a:pt x="2828" y="2035"/>
                  <a:pt x="2821" y="2035"/>
                  <a:pt x="2821" y="2028"/>
                </a:cubicBezTo>
                <a:cubicBezTo>
                  <a:pt x="2821" y="2014"/>
                  <a:pt x="2807" y="2007"/>
                  <a:pt x="2801" y="2007"/>
                </a:cubicBezTo>
                <a:cubicBezTo>
                  <a:pt x="2794" y="2007"/>
                  <a:pt x="2787" y="2007"/>
                  <a:pt x="2787" y="2000"/>
                </a:cubicBezTo>
                <a:cubicBezTo>
                  <a:pt x="2787" y="1998"/>
                  <a:pt x="2785" y="1998"/>
                  <a:pt x="2784" y="1998"/>
                </a:cubicBezTo>
                <a:cubicBezTo>
                  <a:pt x="2779" y="1998"/>
                  <a:pt x="2771" y="2002"/>
                  <a:pt x="2766" y="2007"/>
                </a:cubicBezTo>
                <a:cubicBezTo>
                  <a:pt x="2762" y="2018"/>
                  <a:pt x="2761" y="2023"/>
                  <a:pt x="2760" y="2023"/>
                </a:cubicBezTo>
                <a:cubicBezTo>
                  <a:pt x="2759" y="2023"/>
                  <a:pt x="2759" y="2018"/>
                  <a:pt x="2759" y="2007"/>
                </a:cubicBezTo>
                <a:lnTo>
                  <a:pt x="2759" y="1980"/>
                </a:lnTo>
                <a:lnTo>
                  <a:pt x="2759" y="1945"/>
                </a:lnTo>
                <a:lnTo>
                  <a:pt x="2759" y="1910"/>
                </a:lnTo>
                <a:cubicBezTo>
                  <a:pt x="2759" y="1908"/>
                  <a:pt x="2759" y="1908"/>
                  <a:pt x="2760" y="1908"/>
                </a:cubicBezTo>
                <a:lnTo>
                  <a:pt x="2760" y="1908"/>
                </a:lnTo>
                <a:cubicBezTo>
                  <a:pt x="2762" y="1908"/>
                  <a:pt x="2764" y="1914"/>
                  <a:pt x="2759" y="1924"/>
                </a:cubicBezTo>
                <a:cubicBezTo>
                  <a:pt x="2759" y="1938"/>
                  <a:pt x="2759" y="1938"/>
                  <a:pt x="2773" y="1938"/>
                </a:cubicBezTo>
                <a:cubicBezTo>
                  <a:pt x="2794" y="1938"/>
                  <a:pt x="2794" y="1938"/>
                  <a:pt x="2794" y="1966"/>
                </a:cubicBezTo>
                <a:cubicBezTo>
                  <a:pt x="2794" y="1981"/>
                  <a:pt x="2794" y="1988"/>
                  <a:pt x="2796" y="1988"/>
                </a:cubicBezTo>
                <a:cubicBezTo>
                  <a:pt x="2798" y="1988"/>
                  <a:pt x="2801" y="1982"/>
                  <a:pt x="2807" y="1973"/>
                </a:cubicBezTo>
                <a:cubicBezTo>
                  <a:pt x="2817" y="1968"/>
                  <a:pt x="2820" y="1963"/>
                  <a:pt x="2823" y="1963"/>
                </a:cubicBezTo>
                <a:cubicBezTo>
                  <a:pt x="2825" y="1963"/>
                  <a:pt x="2826" y="1964"/>
                  <a:pt x="2828" y="1966"/>
                </a:cubicBezTo>
                <a:cubicBezTo>
                  <a:pt x="2828" y="1973"/>
                  <a:pt x="2835" y="1973"/>
                  <a:pt x="2842" y="1980"/>
                </a:cubicBezTo>
                <a:cubicBezTo>
                  <a:pt x="2849" y="1980"/>
                  <a:pt x="2863" y="1994"/>
                  <a:pt x="2863" y="2035"/>
                </a:cubicBezTo>
                <a:cubicBezTo>
                  <a:pt x="2863" y="2079"/>
                  <a:pt x="2852" y="2105"/>
                  <a:pt x="2839" y="2105"/>
                </a:cubicBezTo>
                <a:cubicBezTo>
                  <a:pt x="2838" y="2105"/>
                  <a:pt x="2837" y="2105"/>
                  <a:pt x="2835" y="2104"/>
                </a:cubicBezTo>
                <a:cubicBezTo>
                  <a:pt x="2830" y="2103"/>
                  <a:pt x="2825" y="2102"/>
                  <a:pt x="2820" y="2102"/>
                </a:cubicBezTo>
                <a:cubicBezTo>
                  <a:pt x="2808" y="2102"/>
                  <a:pt x="2801" y="2108"/>
                  <a:pt x="2801" y="2118"/>
                </a:cubicBezTo>
                <a:cubicBezTo>
                  <a:pt x="2801" y="2132"/>
                  <a:pt x="2801" y="2146"/>
                  <a:pt x="2807" y="2146"/>
                </a:cubicBezTo>
                <a:lnTo>
                  <a:pt x="2814" y="2146"/>
                </a:lnTo>
                <a:cubicBezTo>
                  <a:pt x="2814" y="2132"/>
                  <a:pt x="2814" y="2111"/>
                  <a:pt x="2828" y="2111"/>
                </a:cubicBezTo>
                <a:cubicBezTo>
                  <a:pt x="2828" y="2111"/>
                  <a:pt x="2835" y="2111"/>
                  <a:pt x="2828" y="2118"/>
                </a:cubicBezTo>
                <a:cubicBezTo>
                  <a:pt x="2828" y="2125"/>
                  <a:pt x="2828" y="2129"/>
                  <a:pt x="2830" y="2129"/>
                </a:cubicBezTo>
                <a:cubicBezTo>
                  <a:pt x="2832" y="2129"/>
                  <a:pt x="2835" y="2125"/>
                  <a:pt x="2842" y="2118"/>
                </a:cubicBezTo>
                <a:cubicBezTo>
                  <a:pt x="2846" y="2115"/>
                  <a:pt x="2851" y="2113"/>
                  <a:pt x="2856" y="2113"/>
                </a:cubicBezTo>
                <a:cubicBezTo>
                  <a:pt x="2861" y="2113"/>
                  <a:pt x="2866" y="2115"/>
                  <a:pt x="2870" y="2118"/>
                </a:cubicBezTo>
                <a:cubicBezTo>
                  <a:pt x="2870" y="2132"/>
                  <a:pt x="2877" y="2132"/>
                  <a:pt x="2877" y="2132"/>
                </a:cubicBezTo>
                <a:cubicBezTo>
                  <a:pt x="2884" y="2132"/>
                  <a:pt x="2884" y="2118"/>
                  <a:pt x="2877" y="2118"/>
                </a:cubicBezTo>
                <a:cubicBezTo>
                  <a:pt x="2870" y="2111"/>
                  <a:pt x="2870" y="2104"/>
                  <a:pt x="2877" y="2084"/>
                </a:cubicBezTo>
                <a:cubicBezTo>
                  <a:pt x="2878" y="2079"/>
                  <a:pt x="2879" y="2076"/>
                  <a:pt x="2881" y="2073"/>
                </a:cubicBezTo>
                <a:lnTo>
                  <a:pt x="2881" y="2073"/>
                </a:lnTo>
                <a:cubicBezTo>
                  <a:pt x="2878" y="2074"/>
                  <a:pt x="2874" y="2075"/>
                  <a:pt x="2870" y="2077"/>
                </a:cubicBezTo>
                <a:cubicBezTo>
                  <a:pt x="2863" y="2077"/>
                  <a:pt x="2863" y="2070"/>
                  <a:pt x="2863" y="2063"/>
                </a:cubicBezTo>
                <a:cubicBezTo>
                  <a:pt x="2863" y="2048"/>
                  <a:pt x="2863" y="2041"/>
                  <a:pt x="2864" y="2041"/>
                </a:cubicBezTo>
                <a:cubicBezTo>
                  <a:pt x="2865" y="2041"/>
                  <a:pt x="2867" y="2046"/>
                  <a:pt x="2870" y="2056"/>
                </a:cubicBezTo>
                <a:cubicBezTo>
                  <a:pt x="2878" y="2061"/>
                  <a:pt x="2883" y="2065"/>
                  <a:pt x="2885" y="2067"/>
                </a:cubicBezTo>
                <a:lnTo>
                  <a:pt x="2885" y="2067"/>
                </a:lnTo>
                <a:cubicBezTo>
                  <a:pt x="2885" y="2067"/>
                  <a:pt x="2885" y="2067"/>
                  <a:pt x="2885" y="2067"/>
                </a:cubicBezTo>
                <a:cubicBezTo>
                  <a:pt x="2887" y="2067"/>
                  <a:pt x="2889" y="2068"/>
                  <a:pt x="2891" y="2070"/>
                </a:cubicBezTo>
                <a:lnTo>
                  <a:pt x="2891" y="2070"/>
                </a:lnTo>
                <a:cubicBezTo>
                  <a:pt x="2892" y="2059"/>
                  <a:pt x="2894" y="2047"/>
                  <a:pt x="2898" y="2035"/>
                </a:cubicBezTo>
                <a:cubicBezTo>
                  <a:pt x="2900" y="2024"/>
                  <a:pt x="2902" y="2017"/>
                  <a:pt x="2903" y="2017"/>
                </a:cubicBezTo>
                <a:cubicBezTo>
                  <a:pt x="2905" y="2017"/>
                  <a:pt x="2905" y="2030"/>
                  <a:pt x="2905" y="2063"/>
                </a:cubicBezTo>
                <a:cubicBezTo>
                  <a:pt x="2905" y="2065"/>
                  <a:pt x="2905" y="2068"/>
                  <a:pt x="2905" y="2070"/>
                </a:cubicBezTo>
                <a:lnTo>
                  <a:pt x="2905" y="2070"/>
                </a:lnTo>
                <a:cubicBezTo>
                  <a:pt x="2906" y="2070"/>
                  <a:pt x="2909" y="2070"/>
                  <a:pt x="2911" y="2070"/>
                </a:cubicBezTo>
                <a:cubicBezTo>
                  <a:pt x="2936" y="2076"/>
                  <a:pt x="2939" y="2099"/>
                  <a:pt x="2924" y="2099"/>
                </a:cubicBezTo>
                <a:cubicBezTo>
                  <a:pt x="2923" y="2099"/>
                  <a:pt x="2921" y="2098"/>
                  <a:pt x="2918" y="2097"/>
                </a:cubicBezTo>
                <a:cubicBezTo>
                  <a:pt x="2914" y="2097"/>
                  <a:pt x="2911" y="2101"/>
                  <a:pt x="2908" y="2107"/>
                </a:cubicBezTo>
                <a:lnTo>
                  <a:pt x="2908" y="2107"/>
                </a:lnTo>
                <a:cubicBezTo>
                  <a:pt x="2909" y="2107"/>
                  <a:pt x="2910" y="2106"/>
                  <a:pt x="2911" y="2104"/>
                </a:cubicBezTo>
                <a:cubicBezTo>
                  <a:pt x="2914" y="2102"/>
                  <a:pt x="2915" y="2101"/>
                  <a:pt x="2916" y="2101"/>
                </a:cubicBezTo>
                <a:cubicBezTo>
                  <a:pt x="2918" y="2101"/>
                  <a:pt x="2918" y="2104"/>
                  <a:pt x="2918" y="2104"/>
                </a:cubicBezTo>
                <a:cubicBezTo>
                  <a:pt x="2925" y="2111"/>
                  <a:pt x="2911" y="2125"/>
                  <a:pt x="2905" y="2125"/>
                </a:cubicBezTo>
                <a:cubicBezTo>
                  <a:pt x="2904" y="2125"/>
                  <a:pt x="2904" y="2126"/>
                  <a:pt x="2904" y="2126"/>
                </a:cubicBezTo>
                <a:lnTo>
                  <a:pt x="2904" y="2126"/>
                </a:lnTo>
                <a:cubicBezTo>
                  <a:pt x="2904" y="2119"/>
                  <a:pt x="2906" y="2112"/>
                  <a:pt x="2908" y="2107"/>
                </a:cubicBezTo>
                <a:lnTo>
                  <a:pt x="2908" y="2107"/>
                </a:lnTo>
                <a:cubicBezTo>
                  <a:pt x="2908" y="2107"/>
                  <a:pt x="2908" y="2107"/>
                  <a:pt x="2908" y="2107"/>
                </a:cubicBezTo>
                <a:cubicBezTo>
                  <a:pt x="2905" y="2107"/>
                  <a:pt x="2905" y="2097"/>
                  <a:pt x="2905" y="2070"/>
                </a:cubicBezTo>
                <a:lnTo>
                  <a:pt x="2905" y="2070"/>
                </a:lnTo>
                <a:cubicBezTo>
                  <a:pt x="2901" y="2071"/>
                  <a:pt x="2900" y="2072"/>
                  <a:pt x="2905" y="2077"/>
                </a:cubicBezTo>
                <a:cubicBezTo>
                  <a:pt x="2905" y="2080"/>
                  <a:pt x="2905" y="2082"/>
                  <a:pt x="2904" y="2082"/>
                </a:cubicBezTo>
                <a:cubicBezTo>
                  <a:pt x="2903" y="2082"/>
                  <a:pt x="2901" y="2080"/>
                  <a:pt x="2898" y="2077"/>
                </a:cubicBezTo>
                <a:cubicBezTo>
                  <a:pt x="2895" y="2074"/>
                  <a:pt x="2893" y="2072"/>
                  <a:pt x="2891" y="2070"/>
                </a:cubicBezTo>
                <a:lnTo>
                  <a:pt x="2891" y="2070"/>
                </a:lnTo>
                <a:cubicBezTo>
                  <a:pt x="2891" y="2079"/>
                  <a:pt x="2891" y="2088"/>
                  <a:pt x="2891" y="2097"/>
                </a:cubicBezTo>
                <a:cubicBezTo>
                  <a:pt x="2891" y="2119"/>
                  <a:pt x="2895" y="2128"/>
                  <a:pt x="2900" y="2128"/>
                </a:cubicBezTo>
                <a:cubicBezTo>
                  <a:pt x="2901" y="2128"/>
                  <a:pt x="2902" y="2127"/>
                  <a:pt x="2904" y="2126"/>
                </a:cubicBezTo>
                <a:lnTo>
                  <a:pt x="2904" y="2126"/>
                </a:lnTo>
                <a:cubicBezTo>
                  <a:pt x="2904" y="2135"/>
                  <a:pt x="2906" y="2143"/>
                  <a:pt x="2911" y="2146"/>
                </a:cubicBezTo>
                <a:lnTo>
                  <a:pt x="2932" y="2146"/>
                </a:lnTo>
                <a:cubicBezTo>
                  <a:pt x="2932" y="2146"/>
                  <a:pt x="2932" y="2139"/>
                  <a:pt x="2918" y="2139"/>
                </a:cubicBezTo>
                <a:cubicBezTo>
                  <a:pt x="2911" y="2139"/>
                  <a:pt x="2911" y="2139"/>
                  <a:pt x="2911" y="2132"/>
                </a:cubicBezTo>
                <a:cubicBezTo>
                  <a:pt x="2911" y="2123"/>
                  <a:pt x="2916" y="2120"/>
                  <a:pt x="2922" y="2120"/>
                </a:cubicBezTo>
                <a:cubicBezTo>
                  <a:pt x="2931" y="2120"/>
                  <a:pt x="2942" y="2127"/>
                  <a:pt x="2946" y="2139"/>
                </a:cubicBezTo>
                <a:cubicBezTo>
                  <a:pt x="2939" y="2139"/>
                  <a:pt x="2939" y="2139"/>
                  <a:pt x="2939" y="2146"/>
                </a:cubicBezTo>
                <a:cubicBezTo>
                  <a:pt x="2939" y="2160"/>
                  <a:pt x="2946" y="2160"/>
                  <a:pt x="2946" y="2160"/>
                </a:cubicBezTo>
                <a:cubicBezTo>
                  <a:pt x="2950" y="2152"/>
                  <a:pt x="2951" y="2147"/>
                  <a:pt x="2951" y="2144"/>
                </a:cubicBezTo>
                <a:lnTo>
                  <a:pt x="2951" y="2144"/>
                </a:lnTo>
                <a:cubicBezTo>
                  <a:pt x="2951" y="2144"/>
                  <a:pt x="2950" y="2144"/>
                  <a:pt x="2950" y="2144"/>
                </a:cubicBezTo>
                <a:cubicBezTo>
                  <a:pt x="2948" y="2144"/>
                  <a:pt x="2946" y="2143"/>
                  <a:pt x="2946" y="2139"/>
                </a:cubicBezTo>
                <a:lnTo>
                  <a:pt x="2946" y="2139"/>
                </a:lnTo>
                <a:cubicBezTo>
                  <a:pt x="2949" y="2139"/>
                  <a:pt x="2951" y="2141"/>
                  <a:pt x="2951" y="2144"/>
                </a:cubicBezTo>
                <a:lnTo>
                  <a:pt x="2951" y="2144"/>
                </a:lnTo>
                <a:cubicBezTo>
                  <a:pt x="2952" y="2143"/>
                  <a:pt x="2953" y="2141"/>
                  <a:pt x="2953" y="2139"/>
                </a:cubicBezTo>
                <a:cubicBezTo>
                  <a:pt x="2953" y="2137"/>
                  <a:pt x="2954" y="2136"/>
                  <a:pt x="2956" y="2136"/>
                </a:cubicBezTo>
                <a:cubicBezTo>
                  <a:pt x="2961" y="2136"/>
                  <a:pt x="2969" y="2141"/>
                  <a:pt x="2974" y="2146"/>
                </a:cubicBezTo>
                <a:cubicBezTo>
                  <a:pt x="2978" y="2152"/>
                  <a:pt x="2981" y="2155"/>
                  <a:pt x="2983" y="2155"/>
                </a:cubicBezTo>
                <a:cubicBezTo>
                  <a:pt x="2986" y="2155"/>
                  <a:pt x="2983" y="2142"/>
                  <a:pt x="2974" y="2132"/>
                </a:cubicBezTo>
                <a:cubicBezTo>
                  <a:pt x="2967" y="2118"/>
                  <a:pt x="2967" y="2118"/>
                  <a:pt x="2974" y="2118"/>
                </a:cubicBezTo>
                <a:lnTo>
                  <a:pt x="2974" y="2104"/>
                </a:lnTo>
                <a:cubicBezTo>
                  <a:pt x="2967" y="2097"/>
                  <a:pt x="2967" y="2084"/>
                  <a:pt x="2967" y="2077"/>
                </a:cubicBezTo>
                <a:cubicBezTo>
                  <a:pt x="2967" y="2070"/>
                  <a:pt x="2967" y="2063"/>
                  <a:pt x="2953" y="2063"/>
                </a:cubicBezTo>
                <a:cubicBezTo>
                  <a:pt x="2946" y="2063"/>
                  <a:pt x="2939" y="2049"/>
                  <a:pt x="2939" y="2035"/>
                </a:cubicBezTo>
                <a:cubicBezTo>
                  <a:pt x="2939" y="2032"/>
                  <a:pt x="2941" y="2030"/>
                  <a:pt x="2943" y="2030"/>
                </a:cubicBezTo>
                <a:cubicBezTo>
                  <a:pt x="2944" y="2030"/>
                  <a:pt x="2946" y="2032"/>
                  <a:pt x="2946" y="2035"/>
                </a:cubicBezTo>
                <a:cubicBezTo>
                  <a:pt x="2950" y="2039"/>
                  <a:pt x="2951" y="2040"/>
                  <a:pt x="2952" y="2040"/>
                </a:cubicBezTo>
                <a:cubicBezTo>
                  <a:pt x="2953" y="2040"/>
                  <a:pt x="2953" y="2039"/>
                  <a:pt x="2953" y="2035"/>
                </a:cubicBezTo>
                <a:cubicBezTo>
                  <a:pt x="2953" y="2032"/>
                  <a:pt x="2953" y="2031"/>
                  <a:pt x="2955" y="2031"/>
                </a:cubicBezTo>
                <a:cubicBezTo>
                  <a:pt x="2957" y="2031"/>
                  <a:pt x="2962" y="2034"/>
                  <a:pt x="2974" y="2042"/>
                </a:cubicBezTo>
                <a:cubicBezTo>
                  <a:pt x="2981" y="2063"/>
                  <a:pt x="2988" y="2070"/>
                  <a:pt x="2981" y="2077"/>
                </a:cubicBezTo>
                <a:cubicBezTo>
                  <a:pt x="2976" y="2090"/>
                  <a:pt x="2978" y="2095"/>
                  <a:pt x="2981" y="2100"/>
                </a:cubicBezTo>
                <a:lnTo>
                  <a:pt x="2981" y="2100"/>
                </a:lnTo>
                <a:lnTo>
                  <a:pt x="2981" y="2097"/>
                </a:lnTo>
                <a:cubicBezTo>
                  <a:pt x="2991" y="2084"/>
                  <a:pt x="2998" y="2077"/>
                  <a:pt x="3002" y="2077"/>
                </a:cubicBezTo>
                <a:cubicBezTo>
                  <a:pt x="3005" y="2077"/>
                  <a:pt x="3005" y="2084"/>
                  <a:pt x="3002" y="2097"/>
                </a:cubicBezTo>
                <a:cubicBezTo>
                  <a:pt x="3002" y="2103"/>
                  <a:pt x="2997" y="2109"/>
                  <a:pt x="2987" y="2111"/>
                </a:cubicBezTo>
                <a:lnTo>
                  <a:pt x="2987" y="2111"/>
                </a:lnTo>
                <a:cubicBezTo>
                  <a:pt x="2985" y="2106"/>
                  <a:pt x="2983" y="2103"/>
                  <a:pt x="2981" y="2100"/>
                </a:cubicBezTo>
                <a:lnTo>
                  <a:pt x="2981" y="2100"/>
                </a:lnTo>
                <a:lnTo>
                  <a:pt x="2981" y="2111"/>
                </a:lnTo>
                <a:cubicBezTo>
                  <a:pt x="2983" y="2111"/>
                  <a:pt x="2985" y="2111"/>
                  <a:pt x="2987" y="2111"/>
                </a:cubicBezTo>
                <a:lnTo>
                  <a:pt x="2987" y="2111"/>
                </a:lnTo>
                <a:cubicBezTo>
                  <a:pt x="2987" y="2111"/>
                  <a:pt x="2988" y="2111"/>
                  <a:pt x="2988" y="2111"/>
                </a:cubicBezTo>
                <a:cubicBezTo>
                  <a:pt x="2998" y="2122"/>
                  <a:pt x="3003" y="2127"/>
                  <a:pt x="3007" y="2127"/>
                </a:cubicBezTo>
                <a:cubicBezTo>
                  <a:pt x="3010" y="2127"/>
                  <a:pt x="3012" y="2122"/>
                  <a:pt x="3015" y="2111"/>
                </a:cubicBezTo>
                <a:cubicBezTo>
                  <a:pt x="3019" y="2103"/>
                  <a:pt x="3021" y="2100"/>
                  <a:pt x="3027" y="2100"/>
                </a:cubicBezTo>
                <a:cubicBezTo>
                  <a:pt x="3032" y="2100"/>
                  <a:pt x="3039" y="2102"/>
                  <a:pt x="3050" y="2104"/>
                </a:cubicBezTo>
                <a:cubicBezTo>
                  <a:pt x="3060" y="2108"/>
                  <a:pt x="3067" y="2110"/>
                  <a:pt x="3072" y="2110"/>
                </a:cubicBezTo>
                <a:cubicBezTo>
                  <a:pt x="3076" y="2110"/>
                  <a:pt x="3078" y="2108"/>
                  <a:pt x="3078" y="2104"/>
                </a:cubicBezTo>
                <a:cubicBezTo>
                  <a:pt x="3078" y="2097"/>
                  <a:pt x="3085" y="2084"/>
                  <a:pt x="3085" y="2084"/>
                </a:cubicBezTo>
                <a:lnTo>
                  <a:pt x="3112" y="2063"/>
                </a:lnTo>
                <a:cubicBezTo>
                  <a:pt x="3114" y="2060"/>
                  <a:pt x="3115" y="2057"/>
                  <a:pt x="3117" y="2054"/>
                </a:cubicBezTo>
                <a:lnTo>
                  <a:pt x="3117" y="2054"/>
                </a:lnTo>
                <a:cubicBezTo>
                  <a:pt x="3114" y="2070"/>
                  <a:pt x="3113" y="2081"/>
                  <a:pt x="3116" y="2081"/>
                </a:cubicBezTo>
                <a:cubicBezTo>
                  <a:pt x="3117" y="2081"/>
                  <a:pt x="3118" y="2080"/>
                  <a:pt x="3119" y="2077"/>
                </a:cubicBezTo>
                <a:cubicBezTo>
                  <a:pt x="3126" y="2073"/>
                  <a:pt x="3130" y="2071"/>
                  <a:pt x="3131" y="2071"/>
                </a:cubicBezTo>
                <a:cubicBezTo>
                  <a:pt x="3133" y="2071"/>
                  <a:pt x="3133" y="2073"/>
                  <a:pt x="3133" y="2077"/>
                </a:cubicBezTo>
                <a:cubicBezTo>
                  <a:pt x="3133" y="2091"/>
                  <a:pt x="3133" y="2091"/>
                  <a:pt x="3140" y="2091"/>
                </a:cubicBezTo>
                <a:cubicBezTo>
                  <a:pt x="3146" y="2091"/>
                  <a:pt x="3147" y="2082"/>
                  <a:pt x="3143" y="2064"/>
                </a:cubicBezTo>
                <a:lnTo>
                  <a:pt x="3143" y="2064"/>
                </a:lnTo>
                <a:cubicBezTo>
                  <a:pt x="3142" y="2069"/>
                  <a:pt x="3141" y="2072"/>
                  <a:pt x="3141" y="2072"/>
                </a:cubicBezTo>
                <a:cubicBezTo>
                  <a:pt x="3140" y="2072"/>
                  <a:pt x="3140" y="2069"/>
                  <a:pt x="3140" y="2063"/>
                </a:cubicBezTo>
                <a:cubicBezTo>
                  <a:pt x="3140" y="2056"/>
                  <a:pt x="3140" y="2052"/>
                  <a:pt x="3138" y="2052"/>
                </a:cubicBezTo>
                <a:cubicBezTo>
                  <a:pt x="3137" y="2052"/>
                  <a:pt x="3133" y="2056"/>
                  <a:pt x="3126" y="2063"/>
                </a:cubicBezTo>
                <a:cubicBezTo>
                  <a:pt x="3124" y="2065"/>
                  <a:pt x="3122" y="2067"/>
                  <a:pt x="3121" y="2067"/>
                </a:cubicBezTo>
                <a:cubicBezTo>
                  <a:pt x="3119" y="2067"/>
                  <a:pt x="3119" y="2062"/>
                  <a:pt x="3119" y="2049"/>
                </a:cubicBezTo>
                <a:lnTo>
                  <a:pt x="3119" y="2049"/>
                </a:lnTo>
                <a:cubicBezTo>
                  <a:pt x="3119" y="2051"/>
                  <a:pt x="3118" y="2052"/>
                  <a:pt x="3117" y="2054"/>
                </a:cubicBezTo>
                <a:lnTo>
                  <a:pt x="3117" y="2054"/>
                </a:lnTo>
                <a:cubicBezTo>
                  <a:pt x="3117" y="2051"/>
                  <a:pt x="3118" y="2046"/>
                  <a:pt x="3119" y="2042"/>
                </a:cubicBezTo>
                <a:cubicBezTo>
                  <a:pt x="3125" y="2037"/>
                  <a:pt x="3128" y="2034"/>
                  <a:pt x="3130" y="2034"/>
                </a:cubicBezTo>
                <a:cubicBezTo>
                  <a:pt x="3134" y="2034"/>
                  <a:pt x="3136" y="2040"/>
                  <a:pt x="3140" y="2049"/>
                </a:cubicBezTo>
                <a:cubicBezTo>
                  <a:pt x="3141" y="2054"/>
                  <a:pt x="3143" y="2059"/>
                  <a:pt x="3143" y="2064"/>
                </a:cubicBezTo>
                <a:lnTo>
                  <a:pt x="3143" y="2064"/>
                </a:lnTo>
                <a:cubicBezTo>
                  <a:pt x="3144" y="2060"/>
                  <a:pt x="3146" y="2055"/>
                  <a:pt x="3147" y="2049"/>
                </a:cubicBezTo>
                <a:cubicBezTo>
                  <a:pt x="3151" y="2036"/>
                  <a:pt x="3155" y="2026"/>
                  <a:pt x="3158" y="2026"/>
                </a:cubicBezTo>
                <a:cubicBezTo>
                  <a:pt x="3160" y="2026"/>
                  <a:pt x="3161" y="2031"/>
                  <a:pt x="3161" y="2041"/>
                </a:cubicBezTo>
                <a:lnTo>
                  <a:pt x="3161" y="2041"/>
                </a:lnTo>
                <a:cubicBezTo>
                  <a:pt x="3159" y="2040"/>
                  <a:pt x="3158" y="2039"/>
                  <a:pt x="3156" y="2039"/>
                </a:cubicBezTo>
                <a:cubicBezTo>
                  <a:pt x="3155" y="2039"/>
                  <a:pt x="3154" y="2040"/>
                  <a:pt x="3154" y="2042"/>
                </a:cubicBezTo>
                <a:cubicBezTo>
                  <a:pt x="3154" y="2056"/>
                  <a:pt x="3154" y="2070"/>
                  <a:pt x="3168" y="2070"/>
                </a:cubicBezTo>
                <a:lnTo>
                  <a:pt x="3168" y="2056"/>
                </a:lnTo>
                <a:cubicBezTo>
                  <a:pt x="3168" y="2053"/>
                  <a:pt x="3167" y="2051"/>
                  <a:pt x="3167" y="2049"/>
                </a:cubicBezTo>
                <a:lnTo>
                  <a:pt x="3167" y="2049"/>
                </a:lnTo>
                <a:cubicBezTo>
                  <a:pt x="3169" y="2049"/>
                  <a:pt x="3171" y="2049"/>
                  <a:pt x="3175" y="2049"/>
                </a:cubicBezTo>
                <a:cubicBezTo>
                  <a:pt x="3176" y="2048"/>
                  <a:pt x="3177" y="2048"/>
                  <a:pt x="3178" y="2048"/>
                </a:cubicBezTo>
                <a:cubicBezTo>
                  <a:pt x="3179" y="2048"/>
                  <a:pt x="3180" y="2048"/>
                  <a:pt x="3181" y="2050"/>
                </a:cubicBezTo>
                <a:lnTo>
                  <a:pt x="3181" y="2050"/>
                </a:lnTo>
                <a:cubicBezTo>
                  <a:pt x="3183" y="2048"/>
                  <a:pt x="3185" y="2045"/>
                  <a:pt x="3189" y="2042"/>
                </a:cubicBezTo>
                <a:cubicBezTo>
                  <a:pt x="3191" y="2041"/>
                  <a:pt x="3193" y="2041"/>
                  <a:pt x="3195" y="2041"/>
                </a:cubicBezTo>
                <a:cubicBezTo>
                  <a:pt x="3211" y="2041"/>
                  <a:pt x="3235" y="2057"/>
                  <a:pt x="3223" y="2063"/>
                </a:cubicBezTo>
                <a:cubicBezTo>
                  <a:pt x="3223" y="2066"/>
                  <a:pt x="3220" y="2068"/>
                  <a:pt x="3216" y="2068"/>
                </a:cubicBezTo>
                <a:cubicBezTo>
                  <a:pt x="3211" y="2068"/>
                  <a:pt x="3206" y="2066"/>
                  <a:pt x="3203" y="2063"/>
                </a:cubicBezTo>
                <a:cubicBezTo>
                  <a:pt x="3194" y="2061"/>
                  <a:pt x="3188" y="2059"/>
                  <a:pt x="3184" y="2058"/>
                </a:cubicBezTo>
                <a:lnTo>
                  <a:pt x="3184" y="2058"/>
                </a:lnTo>
                <a:cubicBezTo>
                  <a:pt x="3185" y="2063"/>
                  <a:pt x="3185" y="2071"/>
                  <a:pt x="3182" y="2077"/>
                </a:cubicBezTo>
                <a:cubicBezTo>
                  <a:pt x="3182" y="2084"/>
                  <a:pt x="3175" y="2104"/>
                  <a:pt x="3182" y="2111"/>
                </a:cubicBezTo>
                <a:cubicBezTo>
                  <a:pt x="3182" y="2114"/>
                  <a:pt x="3183" y="2115"/>
                  <a:pt x="3184" y="2115"/>
                </a:cubicBezTo>
                <a:cubicBezTo>
                  <a:pt x="3186" y="2115"/>
                  <a:pt x="3189" y="2111"/>
                  <a:pt x="3189" y="2097"/>
                </a:cubicBezTo>
                <a:cubicBezTo>
                  <a:pt x="3191" y="2086"/>
                  <a:pt x="3193" y="2080"/>
                  <a:pt x="3194" y="2080"/>
                </a:cubicBezTo>
                <a:cubicBezTo>
                  <a:pt x="3196" y="2080"/>
                  <a:pt x="3196" y="2095"/>
                  <a:pt x="3196" y="2132"/>
                </a:cubicBezTo>
                <a:cubicBezTo>
                  <a:pt x="3196" y="2174"/>
                  <a:pt x="3209" y="2188"/>
                  <a:pt x="3209" y="2188"/>
                </a:cubicBezTo>
                <a:cubicBezTo>
                  <a:pt x="3216" y="2188"/>
                  <a:pt x="3216" y="2181"/>
                  <a:pt x="3209" y="2174"/>
                </a:cubicBezTo>
                <a:cubicBezTo>
                  <a:pt x="3196" y="2146"/>
                  <a:pt x="3209" y="2077"/>
                  <a:pt x="3216" y="2077"/>
                </a:cubicBezTo>
                <a:cubicBezTo>
                  <a:pt x="3223" y="2077"/>
                  <a:pt x="3223" y="2077"/>
                  <a:pt x="3230" y="2084"/>
                </a:cubicBezTo>
                <a:cubicBezTo>
                  <a:pt x="3236" y="2096"/>
                  <a:pt x="3241" y="2101"/>
                  <a:pt x="3244" y="2101"/>
                </a:cubicBezTo>
                <a:cubicBezTo>
                  <a:pt x="3249" y="2101"/>
                  <a:pt x="3251" y="2092"/>
                  <a:pt x="3251" y="2077"/>
                </a:cubicBezTo>
                <a:lnTo>
                  <a:pt x="3251" y="2076"/>
                </a:lnTo>
                <a:lnTo>
                  <a:pt x="3251" y="2076"/>
                </a:lnTo>
                <a:cubicBezTo>
                  <a:pt x="3253" y="2077"/>
                  <a:pt x="3255" y="2077"/>
                  <a:pt x="3258" y="2077"/>
                </a:cubicBezTo>
                <a:lnTo>
                  <a:pt x="3251" y="2049"/>
                </a:lnTo>
                <a:lnTo>
                  <a:pt x="3251" y="2076"/>
                </a:lnTo>
                <a:lnTo>
                  <a:pt x="3251" y="2076"/>
                </a:lnTo>
                <a:cubicBezTo>
                  <a:pt x="3229" y="2073"/>
                  <a:pt x="3226" y="2055"/>
                  <a:pt x="3251" y="2042"/>
                </a:cubicBezTo>
                <a:lnTo>
                  <a:pt x="3251" y="2042"/>
                </a:lnTo>
                <a:cubicBezTo>
                  <a:pt x="3265" y="2042"/>
                  <a:pt x="3265" y="2042"/>
                  <a:pt x="3279" y="2063"/>
                </a:cubicBezTo>
                <a:cubicBezTo>
                  <a:pt x="3279" y="2070"/>
                  <a:pt x="3279" y="2070"/>
                  <a:pt x="3258" y="2077"/>
                </a:cubicBezTo>
                <a:cubicBezTo>
                  <a:pt x="3258" y="2083"/>
                  <a:pt x="3263" y="2099"/>
                  <a:pt x="3273" y="2099"/>
                </a:cubicBezTo>
                <a:cubicBezTo>
                  <a:pt x="3275" y="2099"/>
                  <a:pt x="3277" y="2098"/>
                  <a:pt x="3279" y="2097"/>
                </a:cubicBezTo>
                <a:cubicBezTo>
                  <a:pt x="3279" y="2097"/>
                  <a:pt x="3286" y="2104"/>
                  <a:pt x="3286" y="2111"/>
                </a:cubicBezTo>
                <a:cubicBezTo>
                  <a:pt x="3286" y="2118"/>
                  <a:pt x="3286" y="2132"/>
                  <a:pt x="3293" y="2132"/>
                </a:cubicBezTo>
                <a:cubicBezTo>
                  <a:pt x="3300" y="2132"/>
                  <a:pt x="3300" y="2097"/>
                  <a:pt x="3293" y="2070"/>
                </a:cubicBezTo>
                <a:cubicBezTo>
                  <a:pt x="3286" y="2049"/>
                  <a:pt x="3286" y="2042"/>
                  <a:pt x="3286" y="2035"/>
                </a:cubicBezTo>
                <a:cubicBezTo>
                  <a:pt x="3288" y="2033"/>
                  <a:pt x="3289" y="2032"/>
                  <a:pt x="3290" y="2032"/>
                </a:cubicBezTo>
                <a:cubicBezTo>
                  <a:pt x="3293" y="2032"/>
                  <a:pt x="3295" y="2037"/>
                  <a:pt x="3300" y="2042"/>
                </a:cubicBezTo>
                <a:cubicBezTo>
                  <a:pt x="3304" y="2049"/>
                  <a:pt x="3308" y="2052"/>
                  <a:pt x="3312" y="2052"/>
                </a:cubicBezTo>
                <a:cubicBezTo>
                  <a:pt x="3317" y="2052"/>
                  <a:pt x="3320" y="2042"/>
                  <a:pt x="3320" y="2028"/>
                </a:cubicBezTo>
                <a:cubicBezTo>
                  <a:pt x="3320" y="2018"/>
                  <a:pt x="3317" y="2012"/>
                  <a:pt x="3315" y="2012"/>
                </a:cubicBezTo>
                <a:cubicBezTo>
                  <a:pt x="3314" y="2012"/>
                  <a:pt x="3313" y="2012"/>
                  <a:pt x="3313" y="2014"/>
                </a:cubicBezTo>
                <a:cubicBezTo>
                  <a:pt x="3300" y="2014"/>
                  <a:pt x="3300" y="2014"/>
                  <a:pt x="3300" y="2007"/>
                </a:cubicBezTo>
                <a:cubicBezTo>
                  <a:pt x="3300" y="2000"/>
                  <a:pt x="3300" y="2000"/>
                  <a:pt x="3313" y="2000"/>
                </a:cubicBezTo>
                <a:cubicBezTo>
                  <a:pt x="3320" y="2000"/>
                  <a:pt x="3348" y="2035"/>
                  <a:pt x="3348" y="2042"/>
                </a:cubicBezTo>
                <a:cubicBezTo>
                  <a:pt x="3348" y="2048"/>
                  <a:pt x="3348" y="2064"/>
                  <a:pt x="3352" y="2064"/>
                </a:cubicBezTo>
                <a:cubicBezTo>
                  <a:pt x="3353" y="2064"/>
                  <a:pt x="3354" y="2064"/>
                  <a:pt x="3355" y="2063"/>
                </a:cubicBezTo>
                <a:cubicBezTo>
                  <a:pt x="3355" y="2049"/>
                  <a:pt x="3362" y="2049"/>
                  <a:pt x="3355" y="2042"/>
                </a:cubicBezTo>
                <a:cubicBezTo>
                  <a:pt x="3355" y="2035"/>
                  <a:pt x="3355" y="2035"/>
                  <a:pt x="3362" y="2035"/>
                </a:cubicBezTo>
                <a:cubicBezTo>
                  <a:pt x="3369" y="2035"/>
                  <a:pt x="3369" y="2035"/>
                  <a:pt x="3369" y="2042"/>
                </a:cubicBezTo>
                <a:cubicBezTo>
                  <a:pt x="3369" y="2049"/>
                  <a:pt x="3383" y="2049"/>
                  <a:pt x="3390" y="2049"/>
                </a:cubicBezTo>
                <a:cubicBezTo>
                  <a:pt x="3397" y="2049"/>
                  <a:pt x="3404" y="2042"/>
                  <a:pt x="3397" y="2035"/>
                </a:cubicBezTo>
                <a:cubicBezTo>
                  <a:pt x="3397" y="2028"/>
                  <a:pt x="3397" y="2007"/>
                  <a:pt x="3404" y="1994"/>
                </a:cubicBezTo>
                <a:cubicBezTo>
                  <a:pt x="3413" y="1970"/>
                  <a:pt x="3419" y="1956"/>
                  <a:pt x="3424" y="1956"/>
                </a:cubicBezTo>
                <a:cubicBezTo>
                  <a:pt x="3427" y="1956"/>
                  <a:pt x="3429" y="1959"/>
                  <a:pt x="3431" y="1966"/>
                </a:cubicBezTo>
                <a:cubicBezTo>
                  <a:pt x="3431" y="1973"/>
                  <a:pt x="3431" y="1973"/>
                  <a:pt x="3424" y="1973"/>
                </a:cubicBezTo>
                <a:cubicBezTo>
                  <a:pt x="3417" y="1973"/>
                  <a:pt x="3417" y="1994"/>
                  <a:pt x="3417" y="2000"/>
                </a:cubicBezTo>
                <a:cubicBezTo>
                  <a:pt x="3417" y="2017"/>
                  <a:pt x="3417" y="2023"/>
                  <a:pt x="3420" y="2023"/>
                </a:cubicBezTo>
                <a:cubicBezTo>
                  <a:pt x="3422" y="2023"/>
                  <a:pt x="3425" y="2020"/>
                  <a:pt x="3431" y="2014"/>
                </a:cubicBezTo>
                <a:cubicBezTo>
                  <a:pt x="3438" y="2007"/>
                  <a:pt x="3452" y="2000"/>
                  <a:pt x="3452" y="1994"/>
                </a:cubicBezTo>
                <a:lnTo>
                  <a:pt x="3452" y="1966"/>
                </a:lnTo>
                <a:cubicBezTo>
                  <a:pt x="3452" y="1959"/>
                  <a:pt x="3459" y="1945"/>
                  <a:pt x="3487" y="1945"/>
                </a:cubicBezTo>
                <a:cubicBezTo>
                  <a:pt x="3501" y="1945"/>
                  <a:pt x="3521" y="1945"/>
                  <a:pt x="3521" y="1938"/>
                </a:cubicBezTo>
                <a:cubicBezTo>
                  <a:pt x="3521" y="1931"/>
                  <a:pt x="3521" y="1931"/>
                  <a:pt x="3528" y="1924"/>
                </a:cubicBezTo>
                <a:cubicBezTo>
                  <a:pt x="3528" y="1924"/>
                  <a:pt x="3535" y="1931"/>
                  <a:pt x="3535" y="1959"/>
                </a:cubicBezTo>
                <a:cubicBezTo>
                  <a:pt x="3535" y="1973"/>
                  <a:pt x="3542" y="1980"/>
                  <a:pt x="3542" y="1980"/>
                </a:cubicBezTo>
                <a:cubicBezTo>
                  <a:pt x="3542" y="1978"/>
                  <a:pt x="3543" y="1977"/>
                  <a:pt x="3545" y="1977"/>
                </a:cubicBezTo>
                <a:cubicBezTo>
                  <a:pt x="3549" y="1977"/>
                  <a:pt x="3556" y="1983"/>
                  <a:pt x="3556" y="1994"/>
                </a:cubicBezTo>
                <a:cubicBezTo>
                  <a:pt x="3556" y="2000"/>
                  <a:pt x="3558" y="2004"/>
                  <a:pt x="3560" y="2004"/>
                </a:cubicBezTo>
                <a:cubicBezTo>
                  <a:pt x="3563" y="2004"/>
                  <a:pt x="3566" y="2000"/>
                  <a:pt x="3570" y="1994"/>
                </a:cubicBezTo>
                <a:cubicBezTo>
                  <a:pt x="3573" y="1983"/>
                  <a:pt x="3580" y="1978"/>
                  <a:pt x="3587" y="1978"/>
                </a:cubicBezTo>
                <a:cubicBezTo>
                  <a:pt x="3594" y="1978"/>
                  <a:pt x="3601" y="1983"/>
                  <a:pt x="3605" y="1994"/>
                </a:cubicBezTo>
                <a:cubicBezTo>
                  <a:pt x="3609" y="2002"/>
                  <a:pt x="3608" y="2008"/>
                  <a:pt x="3603" y="2008"/>
                </a:cubicBezTo>
                <a:cubicBezTo>
                  <a:pt x="3600" y="2008"/>
                  <a:pt x="3596" y="2006"/>
                  <a:pt x="3591" y="2000"/>
                </a:cubicBezTo>
                <a:cubicBezTo>
                  <a:pt x="3586" y="1998"/>
                  <a:pt x="3583" y="1997"/>
                  <a:pt x="3582" y="1997"/>
                </a:cubicBezTo>
                <a:cubicBezTo>
                  <a:pt x="3578" y="1997"/>
                  <a:pt x="3581" y="2004"/>
                  <a:pt x="3591" y="2028"/>
                </a:cubicBezTo>
                <a:cubicBezTo>
                  <a:pt x="3598" y="2049"/>
                  <a:pt x="3598" y="2070"/>
                  <a:pt x="3591" y="2070"/>
                </a:cubicBezTo>
                <a:cubicBezTo>
                  <a:pt x="3577" y="2070"/>
                  <a:pt x="3591" y="2077"/>
                  <a:pt x="3598" y="2077"/>
                </a:cubicBezTo>
                <a:cubicBezTo>
                  <a:pt x="3605" y="2077"/>
                  <a:pt x="3611" y="2070"/>
                  <a:pt x="3611" y="2049"/>
                </a:cubicBezTo>
                <a:cubicBezTo>
                  <a:pt x="3611" y="2042"/>
                  <a:pt x="3625" y="2035"/>
                  <a:pt x="3625" y="2035"/>
                </a:cubicBezTo>
                <a:cubicBezTo>
                  <a:pt x="3632" y="2035"/>
                  <a:pt x="3625" y="2007"/>
                  <a:pt x="3611" y="1966"/>
                </a:cubicBezTo>
                <a:lnTo>
                  <a:pt x="3611" y="1945"/>
                </a:lnTo>
                <a:cubicBezTo>
                  <a:pt x="3611" y="1943"/>
                  <a:pt x="3612" y="1942"/>
                  <a:pt x="3614" y="1942"/>
                </a:cubicBezTo>
                <a:cubicBezTo>
                  <a:pt x="3618" y="1942"/>
                  <a:pt x="3625" y="1949"/>
                  <a:pt x="3625" y="1959"/>
                </a:cubicBezTo>
                <a:cubicBezTo>
                  <a:pt x="3625" y="1962"/>
                  <a:pt x="3627" y="1964"/>
                  <a:pt x="3629" y="1964"/>
                </a:cubicBezTo>
                <a:cubicBezTo>
                  <a:pt x="3630" y="1964"/>
                  <a:pt x="3632" y="1962"/>
                  <a:pt x="3632" y="1959"/>
                </a:cubicBezTo>
                <a:cubicBezTo>
                  <a:pt x="3634" y="1955"/>
                  <a:pt x="3636" y="1953"/>
                  <a:pt x="3637" y="1953"/>
                </a:cubicBezTo>
                <a:cubicBezTo>
                  <a:pt x="3639" y="1953"/>
                  <a:pt x="3639" y="1965"/>
                  <a:pt x="3639" y="1980"/>
                </a:cubicBezTo>
                <a:cubicBezTo>
                  <a:pt x="3639" y="2007"/>
                  <a:pt x="3639" y="2014"/>
                  <a:pt x="3660" y="2014"/>
                </a:cubicBezTo>
                <a:cubicBezTo>
                  <a:pt x="3667" y="2014"/>
                  <a:pt x="3667" y="2007"/>
                  <a:pt x="3667" y="1994"/>
                </a:cubicBezTo>
                <a:cubicBezTo>
                  <a:pt x="3667" y="1978"/>
                  <a:pt x="3667" y="1970"/>
                  <a:pt x="3670" y="1970"/>
                </a:cubicBezTo>
                <a:cubicBezTo>
                  <a:pt x="3671" y="1970"/>
                  <a:pt x="3672" y="1971"/>
                  <a:pt x="3674" y="1973"/>
                </a:cubicBezTo>
                <a:cubicBezTo>
                  <a:pt x="3681" y="1973"/>
                  <a:pt x="3681" y="1973"/>
                  <a:pt x="3695" y="1966"/>
                </a:cubicBezTo>
                <a:cubicBezTo>
                  <a:pt x="3695" y="1962"/>
                  <a:pt x="3696" y="1961"/>
                  <a:pt x="3699" y="1961"/>
                </a:cubicBezTo>
                <a:cubicBezTo>
                  <a:pt x="3702" y="1961"/>
                  <a:pt x="3705" y="1962"/>
                  <a:pt x="3708" y="1966"/>
                </a:cubicBezTo>
                <a:cubicBezTo>
                  <a:pt x="3712" y="1969"/>
                  <a:pt x="3717" y="1971"/>
                  <a:pt x="3721" y="1971"/>
                </a:cubicBezTo>
                <a:cubicBezTo>
                  <a:pt x="3726" y="1971"/>
                  <a:pt x="3729" y="1969"/>
                  <a:pt x="3729" y="1966"/>
                </a:cubicBezTo>
                <a:cubicBezTo>
                  <a:pt x="3729" y="1955"/>
                  <a:pt x="3729" y="1950"/>
                  <a:pt x="3730" y="1950"/>
                </a:cubicBezTo>
                <a:cubicBezTo>
                  <a:pt x="3731" y="1950"/>
                  <a:pt x="3733" y="1955"/>
                  <a:pt x="3736" y="1966"/>
                </a:cubicBezTo>
                <a:cubicBezTo>
                  <a:pt x="3740" y="1969"/>
                  <a:pt x="3741" y="1971"/>
                  <a:pt x="3743" y="1971"/>
                </a:cubicBezTo>
                <a:cubicBezTo>
                  <a:pt x="3745" y="1971"/>
                  <a:pt x="3747" y="1969"/>
                  <a:pt x="3750" y="1966"/>
                </a:cubicBezTo>
                <a:cubicBezTo>
                  <a:pt x="3764" y="1945"/>
                  <a:pt x="3764" y="1945"/>
                  <a:pt x="3750" y="1938"/>
                </a:cubicBezTo>
                <a:cubicBezTo>
                  <a:pt x="3743" y="1931"/>
                  <a:pt x="3743" y="1924"/>
                  <a:pt x="3743" y="1910"/>
                </a:cubicBezTo>
                <a:cubicBezTo>
                  <a:pt x="3743" y="1908"/>
                  <a:pt x="3744" y="1906"/>
                  <a:pt x="3746" y="1906"/>
                </a:cubicBezTo>
                <a:cubicBezTo>
                  <a:pt x="3750" y="1906"/>
                  <a:pt x="3758" y="1911"/>
                  <a:pt x="3771" y="1924"/>
                </a:cubicBezTo>
                <a:cubicBezTo>
                  <a:pt x="3778" y="1931"/>
                  <a:pt x="3799" y="1938"/>
                  <a:pt x="3812" y="1938"/>
                </a:cubicBezTo>
                <a:cubicBezTo>
                  <a:pt x="3819" y="1938"/>
                  <a:pt x="3840" y="1938"/>
                  <a:pt x="3840" y="1945"/>
                </a:cubicBezTo>
                <a:cubicBezTo>
                  <a:pt x="3843" y="1954"/>
                  <a:pt x="3850" y="1959"/>
                  <a:pt x="3859" y="1959"/>
                </a:cubicBezTo>
                <a:cubicBezTo>
                  <a:pt x="3871" y="1959"/>
                  <a:pt x="3887" y="1951"/>
                  <a:pt x="3903" y="1931"/>
                </a:cubicBezTo>
                <a:cubicBezTo>
                  <a:pt x="3906" y="1920"/>
                  <a:pt x="3910" y="1915"/>
                  <a:pt x="3914" y="1915"/>
                </a:cubicBezTo>
                <a:cubicBezTo>
                  <a:pt x="3917" y="1915"/>
                  <a:pt x="3920" y="1918"/>
                  <a:pt x="3923" y="1924"/>
                </a:cubicBezTo>
                <a:cubicBezTo>
                  <a:pt x="3923" y="1928"/>
                  <a:pt x="3927" y="1929"/>
                  <a:pt x="3931" y="1929"/>
                </a:cubicBezTo>
                <a:cubicBezTo>
                  <a:pt x="3935" y="1929"/>
                  <a:pt x="3941" y="1928"/>
                  <a:pt x="3944" y="1924"/>
                </a:cubicBezTo>
                <a:cubicBezTo>
                  <a:pt x="3946" y="1920"/>
                  <a:pt x="3948" y="1918"/>
                  <a:pt x="3950" y="1918"/>
                </a:cubicBezTo>
                <a:cubicBezTo>
                  <a:pt x="3955" y="1918"/>
                  <a:pt x="3958" y="1926"/>
                  <a:pt x="3958" y="1931"/>
                </a:cubicBezTo>
                <a:lnTo>
                  <a:pt x="3972" y="1938"/>
                </a:lnTo>
                <a:cubicBezTo>
                  <a:pt x="3972" y="1929"/>
                  <a:pt x="3986" y="1921"/>
                  <a:pt x="3996" y="1921"/>
                </a:cubicBezTo>
                <a:cubicBezTo>
                  <a:pt x="4002" y="1921"/>
                  <a:pt x="4006" y="1923"/>
                  <a:pt x="4006" y="1931"/>
                </a:cubicBezTo>
                <a:cubicBezTo>
                  <a:pt x="4006" y="1938"/>
                  <a:pt x="4012" y="1942"/>
                  <a:pt x="4017" y="1942"/>
                </a:cubicBezTo>
                <a:cubicBezTo>
                  <a:pt x="4022" y="1942"/>
                  <a:pt x="4027" y="1938"/>
                  <a:pt x="4027" y="1931"/>
                </a:cubicBezTo>
                <a:cubicBezTo>
                  <a:pt x="4027" y="1926"/>
                  <a:pt x="4034" y="1918"/>
                  <a:pt x="4038" y="1918"/>
                </a:cubicBezTo>
                <a:cubicBezTo>
                  <a:pt x="4040" y="1918"/>
                  <a:pt x="4041" y="1920"/>
                  <a:pt x="4041" y="1924"/>
                </a:cubicBezTo>
                <a:cubicBezTo>
                  <a:pt x="4048" y="1924"/>
                  <a:pt x="4055" y="1910"/>
                  <a:pt x="4062" y="1896"/>
                </a:cubicBezTo>
                <a:cubicBezTo>
                  <a:pt x="4074" y="1881"/>
                  <a:pt x="4081" y="1872"/>
                  <a:pt x="4084" y="1872"/>
                </a:cubicBezTo>
                <a:lnTo>
                  <a:pt x="4084" y="1872"/>
                </a:lnTo>
                <a:cubicBezTo>
                  <a:pt x="4086" y="1872"/>
                  <a:pt x="4086" y="1877"/>
                  <a:pt x="4083" y="1890"/>
                </a:cubicBezTo>
                <a:cubicBezTo>
                  <a:pt x="4079" y="1898"/>
                  <a:pt x="4079" y="1901"/>
                  <a:pt x="4083" y="1901"/>
                </a:cubicBezTo>
                <a:cubicBezTo>
                  <a:pt x="4086" y="1901"/>
                  <a:pt x="4091" y="1899"/>
                  <a:pt x="4097" y="1896"/>
                </a:cubicBezTo>
                <a:cubicBezTo>
                  <a:pt x="4110" y="1890"/>
                  <a:pt x="4124" y="1890"/>
                  <a:pt x="4124" y="1876"/>
                </a:cubicBezTo>
                <a:cubicBezTo>
                  <a:pt x="4126" y="1874"/>
                  <a:pt x="4129" y="1873"/>
                  <a:pt x="4133" y="1873"/>
                </a:cubicBezTo>
                <a:cubicBezTo>
                  <a:pt x="4144" y="1873"/>
                  <a:pt x="4161" y="1881"/>
                  <a:pt x="4166" y="1896"/>
                </a:cubicBezTo>
                <a:cubicBezTo>
                  <a:pt x="4166" y="1903"/>
                  <a:pt x="4166" y="1903"/>
                  <a:pt x="4159" y="1903"/>
                </a:cubicBezTo>
                <a:cubicBezTo>
                  <a:pt x="4152" y="1903"/>
                  <a:pt x="4152" y="1903"/>
                  <a:pt x="4159" y="1910"/>
                </a:cubicBezTo>
                <a:cubicBezTo>
                  <a:pt x="4162" y="1921"/>
                  <a:pt x="4166" y="1925"/>
                  <a:pt x="4171" y="1925"/>
                </a:cubicBezTo>
                <a:cubicBezTo>
                  <a:pt x="4179" y="1925"/>
                  <a:pt x="4187" y="1914"/>
                  <a:pt x="4187" y="1896"/>
                </a:cubicBezTo>
                <a:lnTo>
                  <a:pt x="4187" y="1869"/>
                </a:lnTo>
                <a:cubicBezTo>
                  <a:pt x="4194" y="1869"/>
                  <a:pt x="4221" y="1903"/>
                  <a:pt x="4221" y="1903"/>
                </a:cubicBezTo>
                <a:cubicBezTo>
                  <a:pt x="4221" y="1903"/>
                  <a:pt x="4228" y="1910"/>
                  <a:pt x="4235" y="1910"/>
                </a:cubicBezTo>
                <a:cubicBezTo>
                  <a:pt x="4249" y="1910"/>
                  <a:pt x="4256" y="1910"/>
                  <a:pt x="4256" y="1896"/>
                </a:cubicBezTo>
                <a:cubicBezTo>
                  <a:pt x="4256" y="1876"/>
                  <a:pt x="4263" y="1876"/>
                  <a:pt x="4270" y="1876"/>
                </a:cubicBezTo>
                <a:lnTo>
                  <a:pt x="4284" y="1869"/>
                </a:lnTo>
                <a:cubicBezTo>
                  <a:pt x="4284" y="1862"/>
                  <a:pt x="4291" y="1862"/>
                  <a:pt x="4298" y="1855"/>
                </a:cubicBezTo>
                <a:cubicBezTo>
                  <a:pt x="4305" y="1855"/>
                  <a:pt x="4318" y="1855"/>
                  <a:pt x="4325" y="1876"/>
                </a:cubicBezTo>
                <a:cubicBezTo>
                  <a:pt x="4325" y="1891"/>
                  <a:pt x="4329" y="1899"/>
                  <a:pt x="4331" y="1899"/>
                </a:cubicBezTo>
                <a:cubicBezTo>
                  <a:pt x="4332" y="1899"/>
                  <a:pt x="4332" y="1898"/>
                  <a:pt x="4332" y="1896"/>
                </a:cubicBezTo>
                <a:cubicBezTo>
                  <a:pt x="4332" y="1890"/>
                  <a:pt x="4339" y="1890"/>
                  <a:pt x="4353" y="1890"/>
                </a:cubicBezTo>
                <a:cubicBezTo>
                  <a:pt x="4360" y="1890"/>
                  <a:pt x="4367" y="1876"/>
                  <a:pt x="4367" y="1869"/>
                </a:cubicBezTo>
                <a:cubicBezTo>
                  <a:pt x="4370" y="1866"/>
                  <a:pt x="4371" y="1864"/>
                  <a:pt x="4373" y="1864"/>
                </a:cubicBezTo>
                <a:cubicBezTo>
                  <a:pt x="4376" y="1864"/>
                  <a:pt x="4380" y="1868"/>
                  <a:pt x="4388" y="1876"/>
                </a:cubicBezTo>
                <a:cubicBezTo>
                  <a:pt x="4391" y="1883"/>
                  <a:pt x="4393" y="1886"/>
                  <a:pt x="4394" y="1886"/>
                </a:cubicBezTo>
                <a:cubicBezTo>
                  <a:pt x="4395" y="1886"/>
                  <a:pt x="4395" y="1883"/>
                  <a:pt x="4395" y="1876"/>
                </a:cubicBezTo>
                <a:cubicBezTo>
                  <a:pt x="4395" y="1869"/>
                  <a:pt x="4395" y="1869"/>
                  <a:pt x="4402" y="1869"/>
                </a:cubicBezTo>
                <a:cubicBezTo>
                  <a:pt x="4402" y="1869"/>
                  <a:pt x="4408" y="1862"/>
                  <a:pt x="4408" y="1855"/>
                </a:cubicBezTo>
                <a:lnTo>
                  <a:pt x="4408" y="1834"/>
                </a:lnTo>
                <a:cubicBezTo>
                  <a:pt x="4422" y="1841"/>
                  <a:pt x="4422" y="1841"/>
                  <a:pt x="4422" y="1869"/>
                </a:cubicBezTo>
                <a:cubicBezTo>
                  <a:pt x="4422" y="1872"/>
                  <a:pt x="4424" y="1874"/>
                  <a:pt x="4426" y="1874"/>
                </a:cubicBezTo>
                <a:cubicBezTo>
                  <a:pt x="4428" y="1874"/>
                  <a:pt x="4429" y="1872"/>
                  <a:pt x="4429" y="1869"/>
                </a:cubicBezTo>
                <a:cubicBezTo>
                  <a:pt x="4429" y="1866"/>
                  <a:pt x="4430" y="1866"/>
                  <a:pt x="4431" y="1866"/>
                </a:cubicBezTo>
                <a:cubicBezTo>
                  <a:pt x="4433" y="1866"/>
                  <a:pt x="4436" y="1869"/>
                  <a:pt x="4436" y="1869"/>
                </a:cubicBezTo>
                <a:cubicBezTo>
                  <a:pt x="4436" y="1872"/>
                  <a:pt x="4437" y="1873"/>
                  <a:pt x="4440" y="1873"/>
                </a:cubicBezTo>
                <a:cubicBezTo>
                  <a:pt x="4443" y="1873"/>
                  <a:pt x="4449" y="1870"/>
                  <a:pt x="4457" y="1862"/>
                </a:cubicBezTo>
                <a:cubicBezTo>
                  <a:pt x="4464" y="1855"/>
                  <a:pt x="4464" y="1855"/>
                  <a:pt x="4471" y="1855"/>
                </a:cubicBezTo>
                <a:cubicBezTo>
                  <a:pt x="4473" y="1857"/>
                  <a:pt x="4477" y="1859"/>
                  <a:pt x="4482" y="1859"/>
                </a:cubicBezTo>
                <a:cubicBezTo>
                  <a:pt x="4493" y="1859"/>
                  <a:pt x="4510" y="1853"/>
                  <a:pt x="4533" y="1834"/>
                </a:cubicBezTo>
                <a:cubicBezTo>
                  <a:pt x="4540" y="1834"/>
                  <a:pt x="4547" y="1834"/>
                  <a:pt x="4561" y="1841"/>
                </a:cubicBezTo>
                <a:cubicBezTo>
                  <a:pt x="4567" y="1847"/>
                  <a:pt x="4570" y="1850"/>
                  <a:pt x="4572" y="1850"/>
                </a:cubicBezTo>
                <a:cubicBezTo>
                  <a:pt x="4575" y="1850"/>
                  <a:pt x="4575" y="1843"/>
                  <a:pt x="4575" y="1827"/>
                </a:cubicBezTo>
                <a:cubicBezTo>
                  <a:pt x="4575" y="1812"/>
                  <a:pt x="4579" y="1804"/>
                  <a:pt x="4581" y="1804"/>
                </a:cubicBezTo>
                <a:cubicBezTo>
                  <a:pt x="4581" y="1804"/>
                  <a:pt x="4582" y="1805"/>
                  <a:pt x="4582" y="1806"/>
                </a:cubicBezTo>
                <a:cubicBezTo>
                  <a:pt x="4589" y="1813"/>
                  <a:pt x="4592" y="1817"/>
                  <a:pt x="4594" y="1817"/>
                </a:cubicBezTo>
                <a:cubicBezTo>
                  <a:pt x="4596" y="1817"/>
                  <a:pt x="4596" y="1813"/>
                  <a:pt x="4596" y="1806"/>
                </a:cubicBezTo>
                <a:cubicBezTo>
                  <a:pt x="4596" y="1799"/>
                  <a:pt x="4597" y="1796"/>
                  <a:pt x="4600" y="1796"/>
                </a:cubicBezTo>
                <a:cubicBezTo>
                  <a:pt x="4603" y="1796"/>
                  <a:pt x="4606" y="1799"/>
                  <a:pt x="4609" y="1806"/>
                </a:cubicBezTo>
                <a:cubicBezTo>
                  <a:pt x="4613" y="1816"/>
                  <a:pt x="4614" y="1821"/>
                  <a:pt x="4617" y="1821"/>
                </a:cubicBezTo>
                <a:cubicBezTo>
                  <a:pt x="4621" y="1821"/>
                  <a:pt x="4626" y="1814"/>
                  <a:pt x="4637" y="1799"/>
                </a:cubicBezTo>
                <a:cubicBezTo>
                  <a:pt x="4642" y="1795"/>
                  <a:pt x="4647" y="1790"/>
                  <a:pt x="4649" y="1790"/>
                </a:cubicBezTo>
                <a:cubicBezTo>
                  <a:pt x="4650" y="1790"/>
                  <a:pt x="4651" y="1790"/>
                  <a:pt x="4651" y="1793"/>
                </a:cubicBezTo>
                <a:cubicBezTo>
                  <a:pt x="4651" y="1806"/>
                  <a:pt x="4651" y="1813"/>
                  <a:pt x="4654" y="1813"/>
                </a:cubicBezTo>
                <a:cubicBezTo>
                  <a:pt x="4656" y="1813"/>
                  <a:pt x="4661" y="1806"/>
                  <a:pt x="4672" y="1793"/>
                </a:cubicBezTo>
                <a:lnTo>
                  <a:pt x="4686" y="1765"/>
                </a:lnTo>
                <a:lnTo>
                  <a:pt x="4700" y="1793"/>
                </a:lnTo>
                <a:cubicBezTo>
                  <a:pt x="4700" y="1799"/>
                  <a:pt x="4706" y="1820"/>
                  <a:pt x="4713" y="1820"/>
                </a:cubicBezTo>
                <a:cubicBezTo>
                  <a:pt x="4720" y="1820"/>
                  <a:pt x="4720" y="1820"/>
                  <a:pt x="4720" y="1799"/>
                </a:cubicBezTo>
                <a:cubicBezTo>
                  <a:pt x="4720" y="1786"/>
                  <a:pt x="4720" y="1786"/>
                  <a:pt x="4734" y="1786"/>
                </a:cubicBezTo>
                <a:cubicBezTo>
                  <a:pt x="4741" y="1786"/>
                  <a:pt x="4741" y="1786"/>
                  <a:pt x="4734" y="1772"/>
                </a:cubicBezTo>
                <a:cubicBezTo>
                  <a:pt x="4734" y="1770"/>
                  <a:pt x="4734" y="1769"/>
                  <a:pt x="4734" y="1769"/>
                </a:cubicBezTo>
                <a:cubicBezTo>
                  <a:pt x="4735" y="1769"/>
                  <a:pt x="4738" y="1775"/>
                  <a:pt x="4748" y="1786"/>
                </a:cubicBezTo>
                <a:cubicBezTo>
                  <a:pt x="4758" y="1793"/>
                  <a:pt x="4764" y="1796"/>
                  <a:pt x="4767" y="1796"/>
                </a:cubicBezTo>
                <a:cubicBezTo>
                  <a:pt x="4771" y="1796"/>
                  <a:pt x="4772" y="1793"/>
                  <a:pt x="4776" y="1786"/>
                </a:cubicBezTo>
                <a:cubicBezTo>
                  <a:pt x="4781" y="1775"/>
                  <a:pt x="4782" y="1769"/>
                  <a:pt x="4783" y="1769"/>
                </a:cubicBezTo>
                <a:cubicBezTo>
                  <a:pt x="4783" y="1769"/>
                  <a:pt x="4783" y="1770"/>
                  <a:pt x="4783" y="1772"/>
                </a:cubicBezTo>
                <a:lnTo>
                  <a:pt x="4783" y="1799"/>
                </a:lnTo>
                <a:cubicBezTo>
                  <a:pt x="4784" y="1804"/>
                  <a:pt x="4787" y="1806"/>
                  <a:pt x="4790" y="1806"/>
                </a:cubicBezTo>
                <a:cubicBezTo>
                  <a:pt x="4803" y="1806"/>
                  <a:pt x="4823" y="1781"/>
                  <a:pt x="4817" y="1765"/>
                </a:cubicBezTo>
                <a:lnTo>
                  <a:pt x="4817" y="1751"/>
                </a:lnTo>
                <a:cubicBezTo>
                  <a:pt x="4817" y="1751"/>
                  <a:pt x="4824" y="1758"/>
                  <a:pt x="4824" y="1765"/>
                </a:cubicBezTo>
                <a:cubicBezTo>
                  <a:pt x="4831" y="1775"/>
                  <a:pt x="4836" y="1780"/>
                  <a:pt x="4840" y="1780"/>
                </a:cubicBezTo>
                <a:cubicBezTo>
                  <a:pt x="4843" y="1780"/>
                  <a:pt x="4845" y="1775"/>
                  <a:pt x="4845" y="1765"/>
                </a:cubicBezTo>
                <a:cubicBezTo>
                  <a:pt x="4845" y="1758"/>
                  <a:pt x="4852" y="1751"/>
                  <a:pt x="4887" y="1737"/>
                </a:cubicBezTo>
                <a:cubicBezTo>
                  <a:pt x="4921" y="1730"/>
                  <a:pt x="4928" y="1723"/>
                  <a:pt x="4928" y="1716"/>
                </a:cubicBezTo>
                <a:cubicBezTo>
                  <a:pt x="4928" y="1702"/>
                  <a:pt x="4928" y="1695"/>
                  <a:pt x="4942" y="1695"/>
                </a:cubicBezTo>
                <a:cubicBezTo>
                  <a:pt x="4942" y="1695"/>
                  <a:pt x="4949" y="1702"/>
                  <a:pt x="4949" y="1716"/>
                </a:cubicBezTo>
                <a:cubicBezTo>
                  <a:pt x="4949" y="1724"/>
                  <a:pt x="4951" y="1728"/>
                  <a:pt x="4958" y="1728"/>
                </a:cubicBezTo>
                <a:cubicBezTo>
                  <a:pt x="4962" y="1728"/>
                  <a:pt x="4968" y="1726"/>
                  <a:pt x="4977" y="1723"/>
                </a:cubicBezTo>
                <a:cubicBezTo>
                  <a:pt x="4984" y="1716"/>
                  <a:pt x="5011" y="1702"/>
                  <a:pt x="5018" y="1702"/>
                </a:cubicBezTo>
                <a:cubicBezTo>
                  <a:pt x="5060" y="1689"/>
                  <a:pt x="5067" y="1682"/>
                  <a:pt x="5060" y="1661"/>
                </a:cubicBezTo>
                <a:cubicBezTo>
                  <a:pt x="5060" y="1654"/>
                  <a:pt x="5060" y="1647"/>
                  <a:pt x="5067" y="1647"/>
                </a:cubicBezTo>
                <a:cubicBezTo>
                  <a:pt x="5095" y="1647"/>
                  <a:pt x="5102" y="1633"/>
                  <a:pt x="5102" y="1626"/>
                </a:cubicBezTo>
                <a:lnTo>
                  <a:pt x="5102" y="1598"/>
                </a:lnTo>
                <a:cubicBezTo>
                  <a:pt x="5102" y="1592"/>
                  <a:pt x="5105" y="1588"/>
                  <a:pt x="5109" y="1588"/>
                </a:cubicBezTo>
                <a:cubicBezTo>
                  <a:pt x="5114" y="1588"/>
                  <a:pt x="5119" y="1592"/>
                  <a:pt x="5122" y="1598"/>
                </a:cubicBezTo>
                <a:cubicBezTo>
                  <a:pt x="5126" y="1605"/>
                  <a:pt x="5129" y="1609"/>
                  <a:pt x="5132" y="1609"/>
                </a:cubicBezTo>
                <a:cubicBezTo>
                  <a:pt x="5134" y="1609"/>
                  <a:pt x="5136" y="1605"/>
                  <a:pt x="5136" y="1598"/>
                </a:cubicBezTo>
                <a:cubicBezTo>
                  <a:pt x="5136" y="1592"/>
                  <a:pt x="5150" y="1585"/>
                  <a:pt x="5150" y="1585"/>
                </a:cubicBezTo>
                <a:cubicBezTo>
                  <a:pt x="5157" y="1585"/>
                  <a:pt x="5157" y="1578"/>
                  <a:pt x="5157" y="1564"/>
                </a:cubicBezTo>
                <a:cubicBezTo>
                  <a:pt x="5157" y="1561"/>
                  <a:pt x="5157" y="1560"/>
                  <a:pt x="5157" y="1560"/>
                </a:cubicBezTo>
                <a:cubicBezTo>
                  <a:pt x="5158" y="1560"/>
                  <a:pt x="5160" y="1564"/>
                  <a:pt x="5164" y="1578"/>
                </a:cubicBezTo>
                <a:cubicBezTo>
                  <a:pt x="5169" y="1583"/>
                  <a:pt x="5170" y="1587"/>
                  <a:pt x="5171" y="1587"/>
                </a:cubicBezTo>
                <a:cubicBezTo>
                  <a:pt x="5171" y="1587"/>
                  <a:pt x="5171" y="1587"/>
                  <a:pt x="5171" y="1585"/>
                </a:cubicBezTo>
                <a:cubicBezTo>
                  <a:pt x="5171" y="1574"/>
                  <a:pt x="5176" y="1569"/>
                  <a:pt x="5183" y="1569"/>
                </a:cubicBezTo>
                <a:cubicBezTo>
                  <a:pt x="5190" y="1569"/>
                  <a:pt x="5199" y="1574"/>
                  <a:pt x="5205" y="1585"/>
                </a:cubicBezTo>
                <a:cubicBezTo>
                  <a:pt x="5212" y="1588"/>
                  <a:pt x="5216" y="1590"/>
                  <a:pt x="5218" y="1590"/>
                </a:cubicBezTo>
                <a:cubicBezTo>
                  <a:pt x="5219" y="1590"/>
                  <a:pt x="5219" y="1588"/>
                  <a:pt x="5219" y="1585"/>
                </a:cubicBezTo>
                <a:lnTo>
                  <a:pt x="5219" y="1564"/>
                </a:lnTo>
                <a:cubicBezTo>
                  <a:pt x="5226" y="1557"/>
                  <a:pt x="5226" y="1550"/>
                  <a:pt x="5226" y="1550"/>
                </a:cubicBezTo>
                <a:cubicBezTo>
                  <a:pt x="5226" y="1546"/>
                  <a:pt x="5225" y="1545"/>
                  <a:pt x="5223" y="1545"/>
                </a:cubicBezTo>
                <a:cubicBezTo>
                  <a:pt x="5221" y="1545"/>
                  <a:pt x="5219" y="1546"/>
                  <a:pt x="5219" y="1550"/>
                </a:cubicBezTo>
                <a:lnTo>
                  <a:pt x="5205" y="1550"/>
                </a:lnTo>
                <a:cubicBezTo>
                  <a:pt x="5205" y="1543"/>
                  <a:pt x="5205" y="1543"/>
                  <a:pt x="5199" y="1543"/>
                </a:cubicBezTo>
                <a:cubicBezTo>
                  <a:pt x="5199" y="1543"/>
                  <a:pt x="5192" y="1543"/>
                  <a:pt x="5192" y="1522"/>
                </a:cubicBezTo>
                <a:cubicBezTo>
                  <a:pt x="5188" y="1514"/>
                  <a:pt x="5188" y="1511"/>
                  <a:pt x="5191" y="1511"/>
                </a:cubicBezTo>
                <a:cubicBezTo>
                  <a:pt x="5193" y="1511"/>
                  <a:pt x="5196" y="1512"/>
                  <a:pt x="5199" y="1515"/>
                </a:cubicBezTo>
                <a:cubicBezTo>
                  <a:pt x="5200" y="1517"/>
                  <a:pt x="5203" y="1518"/>
                  <a:pt x="5207" y="1518"/>
                </a:cubicBezTo>
                <a:cubicBezTo>
                  <a:pt x="5217" y="1518"/>
                  <a:pt x="5231" y="1510"/>
                  <a:pt x="5226" y="1494"/>
                </a:cubicBezTo>
                <a:cubicBezTo>
                  <a:pt x="5226" y="1488"/>
                  <a:pt x="5219" y="1488"/>
                  <a:pt x="5205" y="1488"/>
                </a:cubicBezTo>
                <a:cubicBezTo>
                  <a:pt x="5204" y="1488"/>
                  <a:pt x="5202" y="1488"/>
                  <a:pt x="5200" y="1488"/>
                </a:cubicBezTo>
                <a:cubicBezTo>
                  <a:pt x="5185" y="1488"/>
                  <a:pt x="5187" y="1459"/>
                  <a:pt x="5205" y="1446"/>
                </a:cubicBezTo>
                <a:lnTo>
                  <a:pt x="5226" y="1425"/>
                </a:lnTo>
                <a:lnTo>
                  <a:pt x="5205" y="1391"/>
                </a:lnTo>
                <a:cubicBezTo>
                  <a:pt x="5200" y="1380"/>
                  <a:pt x="5199" y="1374"/>
                  <a:pt x="5196" y="1374"/>
                </a:cubicBezTo>
                <a:cubicBezTo>
                  <a:pt x="5195" y="1374"/>
                  <a:pt x="5193" y="1375"/>
                  <a:pt x="5192" y="1377"/>
                </a:cubicBezTo>
                <a:cubicBezTo>
                  <a:pt x="5192" y="1377"/>
                  <a:pt x="5185" y="1370"/>
                  <a:pt x="5185" y="1349"/>
                </a:cubicBezTo>
                <a:cubicBezTo>
                  <a:pt x="5185" y="1333"/>
                  <a:pt x="5185" y="1326"/>
                  <a:pt x="5182" y="1326"/>
                </a:cubicBezTo>
                <a:cubicBezTo>
                  <a:pt x="5180" y="1326"/>
                  <a:pt x="5177" y="1329"/>
                  <a:pt x="5171" y="1335"/>
                </a:cubicBezTo>
                <a:cubicBezTo>
                  <a:pt x="5164" y="1342"/>
                  <a:pt x="5157" y="1342"/>
                  <a:pt x="5157" y="1349"/>
                </a:cubicBezTo>
                <a:cubicBezTo>
                  <a:pt x="5152" y="1354"/>
                  <a:pt x="5148" y="1356"/>
                  <a:pt x="5146" y="1356"/>
                </a:cubicBezTo>
                <a:cubicBezTo>
                  <a:pt x="5138" y="1356"/>
                  <a:pt x="5143" y="1335"/>
                  <a:pt x="5164" y="1314"/>
                </a:cubicBezTo>
                <a:cubicBezTo>
                  <a:pt x="5185" y="1300"/>
                  <a:pt x="5185" y="1287"/>
                  <a:pt x="5171" y="1287"/>
                </a:cubicBezTo>
                <a:cubicBezTo>
                  <a:pt x="5164" y="1287"/>
                  <a:pt x="5164" y="1280"/>
                  <a:pt x="5164" y="1273"/>
                </a:cubicBezTo>
                <a:cubicBezTo>
                  <a:pt x="5164" y="1268"/>
                  <a:pt x="5167" y="1260"/>
                  <a:pt x="5174" y="1260"/>
                </a:cubicBezTo>
                <a:cubicBezTo>
                  <a:pt x="5177" y="1260"/>
                  <a:pt x="5180" y="1261"/>
                  <a:pt x="5185" y="1266"/>
                </a:cubicBezTo>
                <a:cubicBezTo>
                  <a:pt x="5185" y="1266"/>
                  <a:pt x="5192" y="1266"/>
                  <a:pt x="5185" y="1252"/>
                </a:cubicBezTo>
                <a:cubicBezTo>
                  <a:pt x="5185" y="1245"/>
                  <a:pt x="5171" y="1245"/>
                  <a:pt x="5164" y="1245"/>
                </a:cubicBezTo>
                <a:cubicBezTo>
                  <a:pt x="5154" y="1247"/>
                  <a:pt x="5147" y="1248"/>
                  <a:pt x="5142" y="1248"/>
                </a:cubicBezTo>
                <a:cubicBezTo>
                  <a:pt x="5129" y="1248"/>
                  <a:pt x="5129" y="1243"/>
                  <a:pt x="5129" y="1238"/>
                </a:cubicBezTo>
                <a:cubicBezTo>
                  <a:pt x="5129" y="1231"/>
                  <a:pt x="5129" y="1217"/>
                  <a:pt x="5136" y="1217"/>
                </a:cubicBezTo>
                <a:cubicBezTo>
                  <a:pt x="5150" y="1217"/>
                  <a:pt x="5157" y="1162"/>
                  <a:pt x="5150" y="1134"/>
                </a:cubicBezTo>
                <a:lnTo>
                  <a:pt x="5150" y="1113"/>
                </a:lnTo>
                <a:cubicBezTo>
                  <a:pt x="5150" y="1113"/>
                  <a:pt x="5157" y="1106"/>
                  <a:pt x="5157" y="1099"/>
                </a:cubicBezTo>
                <a:cubicBezTo>
                  <a:pt x="5157" y="1093"/>
                  <a:pt x="5164" y="1079"/>
                  <a:pt x="5192" y="1072"/>
                </a:cubicBezTo>
                <a:cubicBezTo>
                  <a:pt x="5226" y="1065"/>
                  <a:pt x="5240" y="1044"/>
                  <a:pt x="5240" y="1009"/>
                </a:cubicBezTo>
                <a:cubicBezTo>
                  <a:pt x="5240" y="1002"/>
                  <a:pt x="5240" y="989"/>
                  <a:pt x="5254" y="989"/>
                </a:cubicBezTo>
                <a:cubicBezTo>
                  <a:pt x="5257" y="982"/>
                  <a:pt x="5259" y="979"/>
                  <a:pt x="5260" y="979"/>
                </a:cubicBezTo>
                <a:cubicBezTo>
                  <a:pt x="5261" y="979"/>
                  <a:pt x="5261" y="984"/>
                  <a:pt x="5261" y="995"/>
                </a:cubicBezTo>
                <a:cubicBezTo>
                  <a:pt x="5261" y="997"/>
                  <a:pt x="5261" y="998"/>
                  <a:pt x="5261" y="998"/>
                </a:cubicBezTo>
                <a:cubicBezTo>
                  <a:pt x="5262" y="998"/>
                  <a:pt x="5264" y="990"/>
                  <a:pt x="5275" y="975"/>
                </a:cubicBezTo>
                <a:cubicBezTo>
                  <a:pt x="5303" y="926"/>
                  <a:pt x="5323" y="905"/>
                  <a:pt x="5309" y="898"/>
                </a:cubicBezTo>
                <a:cubicBezTo>
                  <a:pt x="5303" y="871"/>
                  <a:pt x="5309" y="857"/>
                  <a:pt x="5323" y="857"/>
                </a:cubicBezTo>
                <a:cubicBezTo>
                  <a:pt x="5330" y="857"/>
                  <a:pt x="5337" y="850"/>
                  <a:pt x="5337" y="822"/>
                </a:cubicBezTo>
                <a:cubicBezTo>
                  <a:pt x="5344" y="801"/>
                  <a:pt x="5344" y="788"/>
                  <a:pt x="5358" y="788"/>
                </a:cubicBezTo>
                <a:cubicBezTo>
                  <a:pt x="5358" y="788"/>
                  <a:pt x="5365" y="781"/>
                  <a:pt x="5358" y="767"/>
                </a:cubicBezTo>
                <a:cubicBezTo>
                  <a:pt x="5358" y="760"/>
                  <a:pt x="5365" y="746"/>
                  <a:pt x="5372" y="725"/>
                </a:cubicBezTo>
                <a:lnTo>
                  <a:pt x="5393" y="691"/>
                </a:lnTo>
                <a:lnTo>
                  <a:pt x="5406" y="656"/>
                </a:lnTo>
                <a:lnTo>
                  <a:pt x="5427" y="621"/>
                </a:lnTo>
                <a:lnTo>
                  <a:pt x="5427" y="614"/>
                </a:lnTo>
                <a:cubicBezTo>
                  <a:pt x="5427" y="614"/>
                  <a:pt x="5434" y="614"/>
                  <a:pt x="5434" y="607"/>
                </a:cubicBezTo>
                <a:cubicBezTo>
                  <a:pt x="5434" y="593"/>
                  <a:pt x="5441" y="587"/>
                  <a:pt x="5441" y="580"/>
                </a:cubicBezTo>
                <a:cubicBezTo>
                  <a:pt x="5441" y="573"/>
                  <a:pt x="5448" y="545"/>
                  <a:pt x="5448" y="517"/>
                </a:cubicBezTo>
                <a:lnTo>
                  <a:pt x="5448" y="469"/>
                </a:lnTo>
                <a:cubicBezTo>
                  <a:pt x="5448" y="445"/>
                  <a:pt x="5443" y="416"/>
                  <a:pt x="5441" y="413"/>
                </a:cubicBezTo>
                <a:lnTo>
                  <a:pt x="5441" y="413"/>
                </a:lnTo>
                <a:cubicBezTo>
                  <a:pt x="5442" y="412"/>
                  <a:pt x="5442" y="411"/>
                  <a:pt x="5443" y="410"/>
                </a:cubicBezTo>
                <a:lnTo>
                  <a:pt x="5443" y="410"/>
                </a:lnTo>
                <a:cubicBezTo>
                  <a:pt x="5302" y="427"/>
                  <a:pt x="5302" y="428"/>
                  <a:pt x="5296" y="434"/>
                </a:cubicBezTo>
                <a:cubicBezTo>
                  <a:pt x="5294" y="436"/>
                  <a:pt x="5292" y="437"/>
                  <a:pt x="5291" y="437"/>
                </a:cubicBezTo>
                <a:cubicBezTo>
                  <a:pt x="5289" y="437"/>
                  <a:pt x="5289" y="432"/>
                  <a:pt x="5289" y="427"/>
                </a:cubicBezTo>
                <a:cubicBezTo>
                  <a:pt x="5289" y="413"/>
                  <a:pt x="5289" y="406"/>
                  <a:pt x="5282" y="406"/>
                </a:cubicBezTo>
                <a:cubicBezTo>
                  <a:pt x="5282" y="406"/>
                  <a:pt x="5268" y="393"/>
                  <a:pt x="5268" y="365"/>
                </a:cubicBezTo>
                <a:lnTo>
                  <a:pt x="5268" y="330"/>
                </a:lnTo>
                <a:cubicBezTo>
                  <a:pt x="5274" y="333"/>
                  <a:pt x="5277" y="335"/>
                  <a:pt x="5279" y="335"/>
                </a:cubicBezTo>
                <a:cubicBezTo>
                  <a:pt x="5282" y="335"/>
                  <a:pt x="5282" y="331"/>
                  <a:pt x="5282" y="323"/>
                </a:cubicBezTo>
                <a:cubicBezTo>
                  <a:pt x="5282" y="302"/>
                  <a:pt x="5254" y="261"/>
                  <a:pt x="5233" y="261"/>
                </a:cubicBezTo>
                <a:cubicBezTo>
                  <a:pt x="5226" y="261"/>
                  <a:pt x="5226" y="240"/>
                  <a:pt x="5226" y="226"/>
                </a:cubicBezTo>
                <a:cubicBezTo>
                  <a:pt x="5226" y="198"/>
                  <a:pt x="5219" y="198"/>
                  <a:pt x="5212" y="198"/>
                </a:cubicBezTo>
                <a:cubicBezTo>
                  <a:pt x="5199" y="198"/>
                  <a:pt x="5192" y="198"/>
                  <a:pt x="5192" y="192"/>
                </a:cubicBezTo>
                <a:cubicBezTo>
                  <a:pt x="5192" y="185"/>
                  <a:pt x="5185" y="185"/>
                  <a:pt x="5185" y="185"/>
                </a:cubicBezTo>
                <a:cubicBezTo>
                  <a:pt x="5185" y="185"/>
                  <a:pt x="5178" y="192"/>
                  <a:pt x="5185" y="192"/>
                </a:cubicBezTo>
                <a:cubicBezTo>
                  <a:pt x="5185" y="198"/>
                  <a:pt x="5178" y="198"/>
                  <a:pt x="5157" y="198"/>
                </a:cubicBezTo>
                <a:cubicBezTo>
                  <a:pt x="5143" y="198"/>
                  <a:pt x="5129" y="205"/>
                  <a:pt x="5129" y="219"/>
                </a:cubicBezTo>
                <a:cubicBezTo>
                  <a:pt x="5129" y="223"/>
                  <a:pt x="5129" y="224"/>
                  <a:pt x="5128" y="224"/>
                </a:cubicBezTo>
                <a:cubicBezTo>
                  <a:pt x="5128" y="224"/>
                  <a:pt x="5126" y="223"/>
                  <a:pt x="5122" y="219"/>
                </a:cubicBezTo>
                <a:cubicBezTo>
                  <a:pt x="5119" y="212"/>
                  <a:pt x="5117" y="209"/>
                  <a:pt x="5115" y="209"/>
                </a:cubicBezTo>
                <a:cubicBezTo>
                  <a:pt x="5114" y="209"/>
                  <a:pt x="5112" y="212"/>
                  <a:pt x="5108" y="219"/>
                </a:cubicBezTo>
                <a:cubicBezTo>
                  <a:pt x="5103" y="225"/>
                  <a:pt x="5099" y="228"/>
                  <a:pt x="5097" y="228"/>
                </a:cubicBezTo>
                <a:cubicBezTo>
                  <a:pt x="5095" y="228"/>
                  <a:pt x="5095" y="222"/>
                  <a:pt x="5095" y="205"/>
                </a:cubicBezTo>
                <a:cubicBezTo>
                  <a:pt x="5088" y="192"/>
                  <a:pt x="5088" y="192"/>
                  <a:pt x="5074" y="192"/>
                </a:cubicBezTo>
                <a:lnTo>
                  <a:pt x="5046" y="192"/>
                </a:lnTo>
                <a:cubicBezTo>
                  <a:pt x="5046" y="189"/>
                  <a:pt x="5045" y="189"/>
                  <a:pt x="5044" y="189"/>
                </a:cubicBezTo>
                <a:cubicBezTo>
                  <a:pt x="5041" y="189"/>
                  <a:pt x="5035" y="194"/>
                  <a:pt x="5025" y="198"/>
                </a:cubicBezTo>
                <a:lnTo>
                  <a:pt x="5018" y="205"/>
                </a:lnTo>
                <a:cubicBezTo>
                  <a:pt x="5018" y="198"/>
                  <a:pt x="5011" y="192"/>
                  <a:pt x="4991" y="192"/>
                </a:cubicBezTo>
                <a:cubicBezTo>
                  <a:pt x="4985" y="189"/>
                  <a:pt x="4979" y="189"/>
                  <a:pt x="4974" y="189"/>
                </a:cubicBezTo>
                <a:cubicBezTo>
                  <a:pt x="4963" y="189"/>
                  <a:pt x="4956" y="194"/>
                  <a:pt x="4956" y="198"/>
                </a:cubicBezTo>
                <a:cubicBezTo>
                  <a:pt x="4956" y="202"/>
                  <a:pt x="4954" y="204"/>
                  <a:pt x="4953" y="204"/>
                </a:cubicBezTo>
                <a:cubicBezTo>
                  <a:pt x="4951" y="204"/>
                  <a:pt x="4949" y="202"/>
                  <a:pt x="4949" y="198"/>
                </a:cubicBezTo>
                <a:cubicBezTo>
                  <a:pt x="4949" y="192"/>
                  <a:pt x="4921" y="178"/>
                  <a:pt x="4901" y="178"/>
                </a:cubicBezTo>
                <a:cubicBezTo>
                  <a:pt x="4873" y="178"/>
                  <a:pt x="4845" y="171"/>
                  <a:pt x="4831" y="171"/>
                </a:cubicBezTo>
                <a:cubicBezTo>
                  <a:pt x="4810" y="171"/>
                  <a:pt x="4804" y="171"/>
                  <a:pt x="4804" y="192"/>
                </a:cubicBezTo>
                <a:cubicBezTo>
                  <a:pt x="4804" y="198"/>
                  <a:pt x="4802" y="202"/>
                  <a:pt x="4800" y="202"/>
                </a:cubicBezTo>
                <a:cubicBezTo>
                  <a:pt x="4798" y="202"/>
                  <a:pt x="4797" y="198"/>
                  <a:pt x="4797" y="192"/>
                </a:cubicBezTo>
                <a:cubicBezTo>
                  <a:pt x="4797" y="187"/>
                  <a:pt x="4787" y="179"/>
                  <a:pt x="4778" y="179"/>
                </a:cubicBezTo>
                <a:cubicBezTo>
                  <a:pt x="4774" y="179"/>
                  <a:pt x="4771" y="180"/>
                  <a:pt x="4769" y="185"/>
                </a:cubicBezTo>
                <a:cubicBezTo>
                  <a:pt x="4762" y="185"/>
                  <a:pt x="4748" y="185"/>
                  <a:pt x="4741" y="171"/>
                </a:cubicBezTo>
                <a:cubicBezTo>
                  <a:pt x="4741" y="167"/>
                  <a:pt x="4739" y="166"/>
                  <a:pt x="4737" y="166"/>
                </a:cubicBezTo>
                <a:cubicBezTo>
                  <a:pt x="4734" y="166"/>
                  <a:pt x="4731" y="167"/>
                  <a:pt x="4727" y="171"/>
                </a:cubicBezTo>
                <a:cubicBezTo>
                  <a:pt x="4720" y="178"/>
                  <a:pt x="4715" y="181"/>
                  <a:pt x="4712" y="181"/>
                </a:cubicBezTo>
                <a:cubicBezTo>
                  <a:pt x="4708" y="181"/>
                  <a:pt x="4706" y="178"/>
                  <a:pt x="4706" y="171"/>
                </a:cubicBezTo>
                <a:cubicBezTo>
                  <a:pt x="4706" y="169"/>
                  <a:pt x="4706" y="168"/>
                  <a:pt x="4705" y="168"/>
                </a:cubicBezTo>
                <a:cubicBezTo>
                  <a:pt x="4703" y="168"/>
                  <a:pt x="4700" y="174"/>
                  <a:pt x="4700" y="185"/>
                </a:cubicBezTo>
                <a:cubicBezTo>
                  <a:pt x="4696" y="192"/>
                  <a:pt x="4694" y="195"/>
                  <a:pt x="4693" y="195"/>
                </a:cubicBezTo>
                <a:cubicBezTo>
                  <a:pt x="4693" y="195"/>
                  <a:pt x="4693" y="192"/>
                  <a:pt x="4693" y="185"/>
                </a:cubicBezTo>
                <a:cubicBezTo>
                  <a:pt x="4693" y="157"/>
                  <a:pt x="4679" y="157"/>
                  <a:pt x="4658" y="157"/>
                </a:cubicBezTo>
                <a:cubicBezTo>
                  <a:pt x="4630" y="157"/>
                  <a:pt x="4596" y="157"/>
                  <a:pt x="4596" y="150"/>
                </a:cubicBezTo>
                <a:cubicBezTo>
                  <a:pt x="4596" y="150"/>
                  <a:pt x="4589" y="150"/>
                  <a:pt x="4589" y="157"/>
                </a:cubicBezTo>
                <a:cubicBezTo>
                  <a:pt x="4582" y="160"/>
                  <a:pt x="4578" y="162"/>
                  <a:pt x="4577" y="162"/>
                </a:cubicBezTo>
                <a:cubicBezTo>
                  <a:pt x="4575" y="162"/>
                  <a:pt x="4575" y="160"/>
                  <a:pt x="4575" y="157"/>
                </a:cubicBezTo>
                <a:cubicBezTo>
                  <a:pt x="4575" y="154"/>
                  <a:pt x="4574" y="152"/>
                  <a:pt x="4572" y="152"/>
                </a:cubicBezTo>
                <a:cubicBezTo>
                  <a:pt x="4570" y="152"/>
                  <a:pt x="4568" y="156"/>
                  <a:pt x="4568" y="164"/>
                </a:cubicBezTo>
                <a:cubicBezTo>
                  <a:pt x="4564" y="178"/>
                  <a:pt x="4563" y="185"/>
                  <a:pt x="4562" y="185"/>
                </a:cubicBezTo>
                <a:cubicBezTo>
                  <a:pt x="4561" y="185"/>
                  <a:pt x="4561" y="178"/>
                  <a:pt x="4561" y="164"/>
                </a:cubicBezTo>
                <a:cubicBezTo>
                  <a:pt x="4561" y="143"/>
                  <a:pt x="4561" y="136"/>
                  <a:pt x="4554" y="136"/>
                </a:cubicBezTo>
                <a:lnTo>
                  <a:pt x="4436" y="136"/>
                </a:lnTo>
                <a:cubicBezTo>
                  <a:pt x="4436" y="129"/>
                  <a:pt x="4429" y="129"/>
                  <a:pt x="4422" y="129"/>
                </a:cubicBezTo>
                <a:cubicBezTo>
                  <a:pt x="4405" y="133"/>
                  <a:pt x="4391" y="134"/>
                  <a:pt x="4381" y="134"/>
                </a:cubicBezTo>
                <a:cubicBezTo>
                  <a:pt x="4370" y="134"/>
                  <a:pt x="4363" y="133"/>
                  <a:pt x="4360" y="129"/>
                </a:cubicBezTo>
                <a:cubicBezTo>
                  <a:pt x="4346" y="122"/>
                  <a:pt x="4332" y="122"/>
                  <a:pt x="4311" y="122"/>
                </a:cubicBezTo>
                <a:lnTo>
                  <a:pt x="4242" y="122"/>
                </a:lnTo>
                <a:cubicBezTo>
                  <a:pt x="4214" y="122"/>
                  <a:pt x="4187" y="122"/>
                  <a:pt x="4187" y="129"/>
                </a:cubicBezTo>
                <a:cubicBezTo>
                  <a:pt x="4187" y="131"/>
                  <a:pt x="4186" y="132"/>
                  <a:pt x="4185" y="132"/>
                </a:cubicBezTo>
                <a:cubicBezTo>
                  <a:pt x="4183" y="132"/>
                  <a:pt x="4178" y="127"/>
                  <a:pt x="4173" y="122"/>
                </a:cubicBezTo>
                <a:cubicBezTo>
                  <a:pt x="4163" y="117"/>
                  <a:pt x="4154" y="109"/>
                  <a:pt x="4146" y="109"/>
                </a:cubicBezTo>
                <a:cubicBezTo>
                  <a:pt x="4143" y="109"/>
                  <a:pt x="4140" y="111"/>
                  <a:pt x="4138" y="115"/>
                </a:cubicBezTo>
                <a:lnTo>
                  <a:pt x="4117" y="115"/>
                </a:lnTo>
                <a:cubicBezTo>
                  <a:pt x="4117" y="115"/>
                  <a:pt x="4110" y="101"/>
                  <a:pt x="4090" y="101"/>
                </a:cubicBezTo>
                <a:cubicBezTo>
                  <a:pt x="4083" y="101"/>
                  <a:pt x="4069" y="94"/>
                  <a:pt x="4055" y="94"/>
                </a:cubicBezTo>
                <a:cubicBezTo>
                  <a:pt x="4052" y="91"/>
                  <a:pt x="4046" y="89"/>
                  <a:pt x="4040" y="89"/>
                </a:cubicBezTo>
                <a:cubicBezTo>
                  <a:pt x="4034" y="89"/>
                  <a:pt x="4027" y="91"/>
                  <a:pt x="4020" y="94"/>
                </a:cubicBezTo>
                <a:cubicBezTo>
                  <a:pt x="4017" y="98"/>
                  <a:pt x="4012" y="100"/>
                  <a:pt x="4007" y="100"/>
                </a:cubicBezTo>
                <a:cubicBezTo>
                  <a:pt x="4003" y="100"/>
                  <a:pt x="4000" y="98"/>
                  <a:pt x="4000" y="94"/>
                </a:cubicBezTo>
                <a:cubicBezTo>
                  <a:pt x="4000" y="91"/>
                  <a:pt x="3996" y="89"/>
                  <a:pt x="3993" y="89"/>
                </a:cubicBezTo>
                <a:cubicBezTo>
                  <a:pt x="3989" y="89"/>
                  <a:pt x="3986" y="91"/>
                  <a:pt x="3986" y="94"/>
                </a:cubicBezTo>
                <a:cubicBezTo>
                  <a:pt x="3982" y="98"/>
                  <a:pt x="3980" y="100"/>
                  <a:pt x="3979" y="100"/>
                </a:cubicBezTo>
                <a:cubicBezTo>
                  <a:pt x="3977" y="100"/>
                  <a:pt x="3975" y="98"/>
                  <a:pt x="3972" y="94"/>
                </a:cubicBezTo>
                <a:cubicBezTo>
                  <a:pt x="3972" y="91"/>
                  <a:pt x="3967" y="89"/>
                  <a:pt x="3961" y="89"/>
                </a:cubicBezTo>
                <a:cubicBezTo>
                  <a:pt x="3955" y="89"/>
                  <a:pt x="3948" y="91"/>
                  <a:pt x="3944" y="94"/>
                </a:cubicBezTo>
                <a:cubicBezTo>
                  <a:pt x="3941" y="98"/>
                  <a:pt x="3937" y="100"/>
                  <a:pt x="3935" y="100"/>
                </a:cubicBezTo>
                <a:cubicBezTo>
                  <a:pt x="3932" y="100"/>
                  <a:pt x="3930" y="98"/>
                  <a:pt x="3930" y="94"/>
                </a:cubicBezTo>
                <a:cubicBezTo>
                  <a:pt x="3930" y="91"/>
                  <a:pt x="3927" y="89"/>
                  <a:pt x="3923" y="89"/>
                </a:cubicBezTo>
                <a:cubicBezTo>
                  <a:pt x="3920" y="89"/>
                  <a:pt x="3916" y="91"/>
                  <a:pt x="3916" y="94"/>
                </a:cubicBezTo>
                <a:cubicBezTo>
                  <a:pt x="3914" y="97"/>
                  <a:pt x="3913" y="98"/>
                  <a:pt x="3911" y="98"/>
                </a:cubicBezTo>
                <a:cubicBezTo>
                  <a:pt x="3909" y="98"/>
                  <a:pt x="3907" y="94"/>
                  <a:pt x="3903" y="94"/>
                </a:cubicBezTo>
                <a:cubicBezTo>
                  <a:pt x="3903" y="88"/>
                  <a:pt x="3882" y="88"/>
                  <a:pt x="3868" y="88"/>
                </a:cubicBezTo>
                <a:cubicBezTo>
                  <a:pt x="3847" y="88"/>
                  <a:pt x="3833" y="88"/>
                  <a:pt x="3826" y="81"/>
                </a:cubicBezTo>
                <a:cubicBezTo>
                  <a:pt x="3813" y="67"/>
                  <a:pt x="3733" y="60"/>
                  <a:pt x="3678" y="60"/>
                </a:cubicBezTo>
                <a:cubicBezTo>
                  <a:pt x="3648" y="60"/>
                  <a:pt x="3625" y="62"/>
                  <a:pt x="3625" y="67"/>
                </a:cubicBezTo>
                <a:cubicBezTo>
                  <a:pt x="3625" y="74"/>
                  <a:pt x="3624" y="77"/>
                  <a:pt x="3622" y="77"/>
                </a:cubicBezTo>
                <a:cubicBezTo>
                  <a:pt x="3620" y="77"/>
                  <a:pt x="3618" y="74"/>
                  <a:pt x="3618" y="67"/>
                </a:cubicBezTo>
                <a:cubicBezTo>
                  <a:pt x="3610" y="59"/>
                  <a:pt x="3578" y="55"/>
                  <a:pt x="3552" y="55"/>
                </a:cubicBezTo>
                <a:cubicBezTo>
                  <a:pt x="3533" y="55"/>
                  <a:pt x="3517" y="57"/>
                  <a:pt x="3514" y="60"/>
                </a:cubicBezTo>
                <a:lnTo>
                  <a:pt x="3514" y="46"/>
                </a:lnTo>
                <a:cubicBezTo>
                  <a:pt x="3514" y="46"/>
                  <a:pt x="3501" y="46"/>
                  <a:pt x="3501" y="53"/>
                </a:cubicBezTo>
                <a:cubicBezTo>
                  <a:pt x="3501" y="56"/>
                  <a:pt x="3497" y="58"/>
                  <a:pt x="3491" y="58"/>
                </a:cubicBezTo>
                <a:cubicBezTo>
                  <a:pt x="3485" y="58"/>
                  <a:pt x="3476" y="56"/>
                  <a:pt x="3466" y="53"/>
                </a:cubicBezTo>
                <a:cubicBezTo>
                  <a:pt x="3452" y="46"/>
                  <a:pt x="3431" y="46"/>
                  <a:pt x="3424" y="46"/>
                </a:cubicBezTo>
                <a:cubicBezTo>
                  <a:pt x="3424" y="48"/>
                  <a:pt x="3424" y="49"/>
                  <a:pt x="3422" y="49"/>
                </a:cubicBezTo>
                <a:cubicBezTo>
                  <a:pt x="3420" y="49"/>
                  <a:pt x="3415" y="46"/>
                  <a:pt x="3410" y="46"/>
                </a:cubicBezTo>
                <a:cubicBezTo>
                  <a:pt x="3404" y="39"/>
                  <a:pt x="3398" y="36"/>
                  <a:pt x="3393" y="36"/>
                </a:cubicBezTo>
                <a:cubicBezTo>
                  <a:pt x="3388" y="36"/>
                  <a:pt x="3383" y="39"/>
                  <a:pt x="3376" y="46"/>
                </a:cubicBezTo>
                <a:cubicBezTo>
                  <a:pt x="3369" y="49"/>
                  <a:pt x="3364" y="51"/>
                  <a:pt x="3360" y="51"/>
                </a:cubicBezTo>
                <a:cubicBezTo>
                  <a:pt x="3357" y="51"/>
                  <a:pt x="3355" y="49"/>
                  <a:pt x="3355" y="46"/>
                </a:cubicBezTo>
                <a:cubicBezTo>
                  <a:pt x="3355" y="36"/>
                  <a:pt x="3333" y="29"/>
                  <a:pt x="3310" y="29"/>
                </a:cubicBezTo>
                <a:cubicBezTo>
                  <a:pt x="3302" y="29"/>
                  <a:pt x="3293" y="30"/>
                  <a:pt x="3286" y="32"/>
                </a:cubicBezTo>
                <a:lnTo>
                  <a:pt x="3272" y="32"/>
                </a:lnTo>
                <a:cubicBezTo>
                  <a:pt x="3258" y="32"/>
                  <a:pt x="3258" y="32"/>
                  <a:pt x="3258" y="53"/>
                </a:cubicBezTo>
                <a:cubicBezTo>
                  <a:pt x="3258" y="46"/>
                  <a:pt x="3251" y="32"/>
                  <a:pt x="3251" y="32"/>
                </a:cubicBezTo>
                <a:lnTo>
                  <a:pt x="3216" y="32"/>
                </a:lnTo>
                <a:cubicBezTo>
                  <a:pt x="3189" y="32"/>
                  <a:pt x="3189" y="46"/>
                  <a:pt x="3189" y="53"/>
                </a:cubicBezTo>
                <a:cubicBezTo>
                  <a:pt x="3189" y="56"/>
                  <a:pt x="3189" y="57"/>
                  <a:pt x="3188" y="57"/>
                </a:cubicBezTo>
                <a:cubicBezTo>
                  <a:pt x="3187" y="57"/>
                  <a:pt x="3186" y="54"/>
                  <a:pt x="3182" y="46"/>
                </a:cubicBezTo>
                <a:cubicBezTo>
                  <a:pt x="3177" y="36"/>
                  <a:pt x="3172" y="29"/>
                  <a:pt x="3169" y="29"/>
                </a:cubicBezTo>
                <a:cubicBezTo>
                  <a:pt x="3168" y="29"/>
                  <a:pt x="3168" y="30"/>
                  <a:pt x="3168" y="32"/>
                </a:cubicBezTo>
                <a:cubicBezTo>
                  <a:pt x="3168" y="37"/>
                  <a:pt x="3166" y="38"/>
                  <a:pt x="3164" y="38"/>
                </a:cubicBezTo>
                <a:cubicBezTo>
                  <a:pt x="3160" y="38"/>
                  <a:pt x="3154" y="32"/>
                  <a:pt x="3154" y="32"/>
                </a:cubicBezTo>
                <a:cubicBezTo>
                  <a:pt x="3154" y="25"/>
                  <a:pt x="3147" y="25"/>
                  <a:pt x="3147" y="25"/>
                </a:cubicBezTo>
                <a:lnTo>
                  <a:pt x="3085" y="25"/>
                </a:lnTo>
                <a:cubicBezTo>
                  <a:pt x="3043" y="22"/>
                  <a:pt x="3005" y="20"/>
                  <a:pt x="2973" y="20"/>
                </a:cubicBezTo>
                <a:cubicBezTo>
                  <a:pt x="2941" y="20"/>
                  <a:pt x="2915" y="22"/>
                  <a:pt x="2898" y="25"/>
                </a:cubicBezTo>
                <a:cubicBezTo>
                  <a:pt x="2887" y="29"/>
                  <a:pt x="2879" y="30"/>
                  <a:pt x="2872" y="30"/>
                </a:cubicBezTo>
                <a:cubicBezTo>
                  <a:pt x="2866" y="30"/>
                  <a:pt x="2863" y="29"/>
                  <a:pt x="2863" y="25"/>
                </a:cubicBezTo>
                <a:cubicBezTo>
                  <a:pt x="2863" y="18"/>
                  <a:pt x="2842" y="18"/>
                  <a:pt x="2835" y="18"/>
                </a:cubicBezTo>
                <a:cubicBezTo>
                  <a:pt x="2821" y="18"/>
                  <a:pt x="2807" y="18"/>
                  <a:pt x="2807" y="11"/>
                </a:cubicBezTo>
                <a:cubicBezTo>
                  <a:pt x="2807" y="4"/>
                  <a:pt x="2804" y="1"/>
                  <a:pt x="28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998392" y="2515746"/>
            <a:ext cx="1543847" cy="1313637"/>
            <a:chOff x="10468106" y="324247"/>
            <a:chExt cx="318194" cy="270741"/>
          </a:xfrm>
        </p:grpSpPr>
        <p:sp>
          <p:nvSpPr>
            <p:cNvPr id="12" name="Google Shape;12;p2"/>
            <p:cNvSpPr/>
            <p:nvPr/>
          </p:nvSpPr>
          <p:spPr>
            <a:xfrm>
              <a:off x="10572333" y="4516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568475" y="44751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568124" y="44751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577494" y="493365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lnTo>
                    <a:pt x="1" y="14"/>
                  </a:lnTo>
                  <a:cubicBezTo>
                    <a:pt x="15" y="14"/>
                    <a:pt x="22" y="8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577494" y="489908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0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577494" y="48990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0578546" y="49266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0468106" y="408430"/>
              <a:ext cx="109140" cy="93205"/>
            </a:xfrm>
            <a:custGeom>
              <a:avLst/>
              <a:gdLst/>
              <a:ahLst/>
              <a:cxnLst/>
              <a:rect l="l" t="t" r="r" b="b"/>
              <a:pathLst>
                <a:path w="2178" h="1860" extrusionOk="0">
                  <a:moveTo>
                    <a:pt x="685" y="246"/>
                  </a:moveTo>
                  <a:cubicBezTo>
                    <a:pt x="684" y="246"/>
                    <a:pt x="684" y="248"/>
                    <a:pt x="687" y="254"/>
                  </a:cubicBezTo>
                  <a:cubicBezTo>
                    <a:pt x="686" y="250"/>
                    <a:pt x="685" y="248"/>
                    <a:pt x="685" y="246"/>
                  </a:cubicBezTo>
                  <a:close/>
                  <a:moveTo>
                    <a:pt x="722" y="282"/>
                  </a:moveTo>
                  <a:lnTo>
                    <a:pt x="722" y="289"/>
                  </a:lnTo>
                  <a:cubicBezTo>
                    <a:pt x="722" y="288"/>
                    <a:pt x="722" y="288"/>
                    <a:pt x="722" y="287"/>
                  </a:cubicBezTo>
                  <a:lnTo>
                    <a:pt x="722" y="287"/>
                  </a:lnTo>
                  <a:cubicBezTo>
                    <a:pt x="722" y="291"/>
                    <a:pt x="723" y="293"/>
                    <a:pt x="723" y="293"/>
                  </a:cubicBezTo>
                  <a:cubicBezTo>
                    <a:pt x="724" y="293"/>
                    <a:pt x="725" y="291"/>
                    <a:pt x="726" y="289"/>
                  </a:cubicBezTo>
                  <a:lnTo>
                    <a:pt x="726" y="289"/>
                  </a:lnTo>
                  <a:cubicBezTo>
                    <a:pt x="726" y="290"/>
                    <a:pt x="727" y="291"/>
                    <a:pt x="728" y="291"/>
                  </a:cubicBezTo>
                  <a:cubicBezTo>
                    <a:pt x="728" y="291"/>
                    <a:pt x="729" y="290"/>
                    <a:pt x="729" y="289"/>
                  </a:cubicBezTo>
                  <a:cubicBezTo>
                    <a:pt x="729" y="286"/>
                    <a:pt x="728" y="285"/>
                    <a:pt x="728" y="285"/>
                  </a:cubicBezTo>
                  <a:cubicBezTo>
                    <a:pt x="727" y="285"/>
                    <a:pt x="727" y="287"/>
                    <a:pt x="726" y="289"/>
                  </a:cubicBezTo>
                  <a:lnTo>
                    <a:pt x="726" y="289"/>
                  </a:lnTo>
                  <a:cubicBezTo>
                    <a:pt x="724" y="288"/>
                    <a:pt x="723" y="287"/>
                    <a:pt x="722" y="287"/>
                  </a:cubicBezTo>
                  <a:cubicBezTo>
                    <a:pt x="722" y="287"/>
                    <a:pt x="722" y="287"/>
                    <a:pt x="722" y="287"/>
                  </a:cubicBezTo>
                  <a:lnTo>
                    <a:pt x="722" y="287"/>
                  </a:lnTo>
                  <a:cubicBezTo>
                    <a:pt x="722" y="286"/>
                    <a:pt x="722" y="284"/>
                    <a:pt x="722" y="282"/>
                  </a:cubicBezTo>
                  <a:close/>
                  <a:moveTo>
                    <a:pt x="655" y="304"/>
                  </a:moveTo>
                  <a:cubicBezTo>
                    <a:pt x="654" y="305"/>
                    <a:pt x="653" y="307"/>
                    <a:pt x="652" y="309"/>
                  </a:cubicBezTo>
                  <a:cubicBezTo>
                    <a:pt x="658" y="309"/>
                    <a:pt x="658" y="307"/>
                    <a:pt x="655" y="304"/>
                  </a:cubicBezTo>
                  <a:close/>
                  <a:moveTo>
                    <a:pt x="911" y="346"/>
                  </a:moveTo>
                  <a:cubicBezTo>
                    <a:pt x="910" y="349"/>
                    <a:pt x="907" y="351"/>
                    <a:pt x="902" y="351"/>
                  </a:cubicBezTo>
                  <a:cubicBezTo>
                    <a:pt x="908" y="351"/>
                    <a:pt x="911" y="349"/>
                    <a:pt x="911" y="346"/>
                  </a:cubicBezTo>
                  <a:close/>
                  <a:moveTo>
                    <a:pt x="1782" y="642"/>
                  </a:moveTo>
                  <a:cubicBezTo>
                    <a:pt x="1782" y="642"/>
                    <a:pt x="1782" y="642"/>
                    <a:pt x="1782" y="642"/>
                  </a:cubicBezTo>
                  <a:lnTo>
                    <a:pt x="1782" y="642"/>
                  </a:lnTo>
                  <a:close/>
                  <a:moveTo>
                    <a:pt x="1721" y="727"/>
                  </a:moveTo>
                  <a:cubicBezTo>
                    <a:pt x="1719" y="729"/>
                    <a:pt x="1721" y="733"/>
                    <a:pt x="1721" y="735"/>
                  </a:cubicBezTo>
                  <a:lnTo>
                    <a:pt x="1721" y="735"/>
                  </a:lnTo>
                  <a:cubicBezTo>
                    <a:pt x="1722" y="733"/>
                    <a:pt x="1722" y="730"/>
                    <a:pt x="1721" y="727"/>
                  </a:cubicBezTo>
                  <a:close/>
                  <a:moveTo>
                    <a:pt x="1650" y="725"/>
                  </a:moveTo>
                  <a:cubicBezTo>
                    <a:pt x="1648" y="731"/>
                    <a:pt x="1646" y="735"/>
                    <a:pt x="1645" y="739"/>
                  </a:cubicBezTo>
                  <a:lnTo>
                    <a:pt x="1650" y="739"/>
                  </a:lnTo>
                  <a:lnTo>
                    <a:pt x="1650" y="725"/>
                  </a:lnTo>
                  <a:close/>
                  <a:moveTo>
                    <a:pt x="1721" y="735"/>
                  </a:moveTo>
                  <a:cubicBezTo>
                    <a:pt x="1721" y="737"/>
                    <a:pt x="1721" y="738"/>
                    <a:pt x="1720" y="739"/>
                  </a:cubicBezTo>
                  <a:cubicBezTo>
                    <a:pt x="1722" y="739"/>
                    <a:pt x="1722" y="738"/>
                    <a:pt x="1721" y="735"/>
                  </a:cubicBezTo>
                  <a:close/>
                  <a:moveTo>
                    <a:pt x="1643" y="739"/>
                  </a:moveTo>
                  <a:lnTo>
                    <a:pt x="1645" y="745"/>
                  </a:lnTo>
                  <a:lnTo>
                    <a:pt x="1645" y="745"/>
                  </a:lnTo>
                  <a:cubicBezTo>
                    <a:pt x="1645" y="743"/>
                    <a:pt x="1645" y="741"/>
                    <a:pt x="1645" y="739"/>
                  </a:cubicBezTo>
                  <a:close/>
                  <a:moveTo>
                    <a:pt x="1645" y="745"/>
                  </a:moveTo>
                  <a:cubicBezTo>
                    <a:pt x="1646" y="749"/>
                    <a:pt x="1647" y="754"/>
                    <a:pt x="1650" y="760"/>
                  </a:cubicBezTo>
                  <a:lnTo>
                    <a:pt x="1645" y="745"/>
                  </a:lnTo>
                  <a:close/>
                  <a:moveTo>
                    <a:pt x="1934" y="760"/>
                  </a:moveTo>
                  <a:cubicBezTo>
                    <a:pt x="1928" y="760"/>
                    <a:pt x="1928" y="760"/>
                    <a:pt x="1932" y="765"/>
                  </a:cubicBezTo>
                  <a:lnTo>
                    <a:pt x="1932" y="765"/>
                  </a:lnTo>
                  <a:lnTo>
                    <a:pt x="1934" y="760"/>
                  </a:lnTo>
                  <a:close/>
                  <a:moveTo>
                    <a:pt x="486" y="767"/>
                  </a:moveTo>
                  <a:cubicBezTo>
                    <a:pt x="488" y="769"/>
                    <a:pt x="489" y="770"/>
                    <a:pt x="491" y="772"/>
                  </a:cubicBezTo>
                  <a:lnTo>
                    <a:pt x="491" y="772"/>
                  </a:lnTo>
                  <a:cubicBezTo>
                    <a:pt x="488" y="772"/>
                    <a:pt x="485" y="771"/>
                    <a:pt x="482" y="770"/>
                  </a:cubicBezTo>
                  <a:lnTo>
                    <a:pt x="482" y="770"/>
                  </a:lnTo>
                  <a:lnTo>
                    <a:pt x="486" y="767"/>
                  </a:lnTo>
                  <a:close/>
                  <a:moveTo>
                    <a:pt x="1950" y="779"/>
                  </a:moveTo>
                  <a:lnTo>
                    <a:pt x="1955" y="781"/>
                  </a:lnTo>
                  <a:cubicBezTo>
                    <a:pt x="1953" y="780"/>
                    <a:pt x="1951" y="780"/>
                    <a:pt x="1950" y="779"/>
                  </a:cubicBezTo>
                  <a:close/>
                  <a:moveTo>
                    <a:pt x="516" y="1144"/>
                  </a:moveTo>
                  <a:lnTo>
                    <a:pt x="521" y="1148"/>
                  </a:lnTo>
                  <a:cubicBezTo>
                    <a:pt x="520" y="1147"/>
                    <a:pt x="520" y="1146"/>
                    <a:pt x="520" y="1146"/>
                  </a:cubicBezTo>
                  <a:lnTo>
                    <a:pt x="520" y="1146"/>
                  </a:lnTo>
                  <a:cubicBezTo>
                    <a:pt x="523" y="1147"/>
                    <a:pt x="526" y="1148"/>
                    <a:pt x="528" y="1148"/>
                  </a:cubicBezTo>
                  <a:cubicBezTo>
                    <a:pt x="525" y="1147"/>
                    <a:pt x="522" y="1146"/>
                    <a:pt x="520" y="1145"/>
                  </a:cubicBezTo>
                  <a:lnTo>
                    <a:pt x="520" y="1145"/>
                  </a:lnTo>
                  <a:cubicBezTo>
                    <a:pt x="520" y="1145"/>
                    <a:pt x="520" y="1145"/>
                    <a:pt x="520" y="1146"/>
                  </a:cubicBezTo>
                  <a:lnTo>
                    <a:pt x="520" y="1146"/>
                  </a:lnTo>
                  <a:cubicBezTo>
                    <a:pt x="519" y="1145"/>
                    <a:pt x="517" y="1144"/>
                    <a:pt x="516" y="1144"/>
                  </a:cubicBezTo>
                  <a:close/>
                  <a:moveTo>
                    <a:pt x="909" y="1314"/>
                  </a:moveTo>
                  <a:cubicBezTo>
                    <a:pt x="911" y="1315"/>
                    <a:pt x="914" y="1315"/>
                    <a:pt x="916" y="1316"/>
                  </a:cubicBezTo>
                  <a:lnTo>
                    <a:pt x="916" y="1316"/>
                  </a:lnTo>
                  <a:cubicBezTo>
                    <a:pt x="914" y="1315"/>
                    <a:pt x="912" y="1314"/>
                    <a:pt x="909" y="1314"/>
                  </a:cubicBezTo>
                  <a:close/>
                  <a:moveTo>
                    <a:pt x="1088" y="1746"/>
                  </a:moveTo>
                  <a:cubicBezTo>
                    <a:pt x="1086" y="1747"/>
                    <a:pt x="1084" y="1748"/>
                    <a:pt x="1082" y="1751"/>
                  </a:cubicBezTo>
                  <a:cubicBezTo>
                    <a:pt x="1086" y="1749"/>
                    <a:pt x="1087" y="1747"/>
                    <a:pt x="1088" y="1746"/>
                  </a:cubicBezTo>
                  <a:close/>
                  <a:moveTo>
                    <a:pt x="613" y="0"/>
                  </a:moveTo>
                  <a:cubicBezTo>
                    <a:pt x="601" y="0"/>
                    <a:pt x="586" y="8"/>
                    <a:pt x="580" y="8"/>
                  </a:cubicBezTo>
                  <a:cubicBezTo>
                    <a:pt x="577" y="8"/>
                    <a:pt x="576" y="7"/>
                    <a:pt x="576" y="5"/>
                  </a:cubicBezTo>
                  <a:lnTo>
                    <a:pt x="576" y="5"/>
                  </a:lnTo>
                  <a:cubicBezTo>
                    <a:pt x="548" y="11"/>
                    <a:pt x="604" y="11"/>
                    <a:pt x="562" y="18"/>
                  </a:cubicBezTo>
                  <a:cubicBezTo>
                    <a:pt x="561" y="17"/>
                    <a:pt x="560" y="17"/>
                    <a:pt x="559" y="17"/>
                  </a:cubicBezTo>
                  <a:cubicBezTo>
                    <a:pt x="554" y="17"/>
                    <a:pt x="547" y="23"/>
                    <a:pt x="544" y="23"/>
                  </a:cubicBezTo>
                  <a:cubicBezTo>
                    <a:pt x="542" y="23"/>
                    <a:pt x="541" y="22"/>
                    <a:pt x="541" y="18"/>
                  </a:cubicBezTo>
                  <a:lnTo>
                    <a:pt x="521" y="32"/>
                  </a:lnTo>
                  <a:lnTo>
                    <a:pt x="528" y="11"/>
                  </a:lnTo>
                  <a:lnTo>
                    <a:pt x="528" y="11"/>
                  </a:lnTo>
                  <a:cubicBezTo>
                    <a:pt x="514" y="18"/>
                    <a:pt x="507" y="39"/>
                    <a:pt x="514" y="46"/>
                  </a:cubicBezTo>
                  <a:cubicBezTo>
                    <a:pt x="500" y="46"/>
                    <a:pt x="479" y="67"/>
                    <a:pt x="472" y="67"/>
                  </a:cubicBezTo>
                  <a:lnTo>
                    <a:pt x="472" y="53"/>
                  </a:lnTo>
                  <a:cubicBezTo>
                    <a:pt x="437" y="88"/>
                    <a:pt x="382" y="81"/>
                    <a:pt x="382" y="136"/>
                  </a:cubicBezTo>
                  <a:cubicBezTo>
                    <a:pt x="382" y="136"/>
                    <a:pt x="375" y="136"/>
                    <a:pt x="382" y="122"/>
                  </a:cubicBezTo>
                  <a:lnTo>
                    <a:pt x="382" y="122"/>
                  </a:lnTo>
                  <a:cubicBezTo>
                    <a:pt x="375" y="136"/>
                    <a:pt x="375" y="143"/>
                    <a:pt x="368" y="150"/>
                  </a:cubicBezTo>
                  <a:lnTo>
                    <a:pt x="361" y="143"/>
                  </a:lnTo>
                  <a:cubicBezTo>
                    <a:pt x="361" y="157"/>
                    <a:pt x="347" y="178"/>
                    <a:pt x="347" y="206"/>
                  </a:cubicBezTo>
                  <a:lnTo>
                    <a:pt x="340" y="206"/>
                  </a:lnTo>
                  <a:cubicBezTo>
                    <a:pt x="328" y="237"/>
                    <a:pt x="315" y="281"/>
                    <a:pt x="313" y="331"/>
                  </a:cubicBezTo>
                  <a:lnTo>
                    <a:pt x="313" y="331"/>
                  </a:lnTo>
                  <a:cubicBezTo>
                    <a:pt x="313" y="331"/>
                    <a:pt x="313" y="331"/>
                    <a:pt x="313" y="330"/>
                  </a:cubicBezTo>
                  <a:lnTo>
                    <a:pt x="313" y="330"/>
                  </a:lnTo>
                  <a:lnTo>
                    <a:pt x="313" y="344"/>
                  </a:lnTo>
                  <a:cubicBezTo>
                    <a:pt x="313" y="340"/>
                    <a:pt x="313" y="336"/>
                    <a:pt x="313" y="331"/>
                  </a:cubicBezTo>
                  <a:lnTo>
                    <a:pt x="313" y="331"/>
                  </a:lnTo>
                  <a:cubicBezTo>
                    <a:pt x="326" y="386"/>
                    <a:pt x="306" y="386"/>
                    <a:pt x="313" y="420"/>
                  </a:cubicBezTo>
                  <a:lnTo>
                    <a:pt x="327" y="455"/>
                  </a:lnTo>
                  <a:lnTo>
                    <a:pt x="313" y="448"/>
                  </a:lnTo>
                  <a:lnTo>
                    <a:pt x="313" y="448"/>
                  </a:lnTo>
                  <a:cubicBezTo>
                    <a:pt x="330" y="465"/>
                    <a:pt x="319" y="502"/>
                    <a:pt x="322" y="502"/>
                  </a:cubicBezTo>
                  <a:cubicBezTo>
                    <a:pt x="323" y="502"/>
                    <a:pt x="324" y="500"/>
                    <a:pt x="327" y="497"/>
                  </a:cubicBezTo>
                  <a:cubicBezTo>
                    <a:pt x="334" y="504"/>
                    <a:pt x="347" y="524"/>
                    <a:pt x="361" y="524"/>
                  </a:cubicBezTo>
                  <a:cubicBezTo>
                    <a:pt x="368" y="552"/>
                    <a:pt x="347" y="531"/>
                    <a:pt x="347" y="552"/>
                  </a:cubicBezTo>
                  <a:cubicBezTo>
                    <a:pt x="361" y="566"/>
                    <a:pt x="368" y="566"/>
                    <a:pt x="375" y="594"/>
                  </a:cubicBezTo>
                  <a:lnTo>
                    <a:pt x="368" y="594"/>
                  </a:lnTo>
                  <a:lnTo>
                    <a:pt x="396" y="621"/>
                  </a:lnTo>
                  <a:lnTo>
                    <a:pt x="382" y="621"/>
                  </a:lnTo>
                  <a:cubicBezTo>
                    <a:pt x="410" y="635"/>
                    <a:pt x="382" y="663"/>
                    <a:pt x="417" y="663"/>
                  </a:cubicBezTo>
                  <a:cubicBezTo>
                    <a:pt x="417" y="670"/>
                    <a:pt x="437" y="691"/>
                    <a:pt x="417" y="698"/>
                  </a:cubicBezTo>
                  <a:cubicBezTo>
                    <a:pt x="444" y="711"/>
                    <a:pt x="465" y="732"/>
                    <a:pt x="479" y="746"/>
                  </a:cubicBezTo>
                  <a:cubicBezTo>
                    <a:pt x="466" y="766"/>
                    <a:pt x="484" y="748"/>
                    <a:pt x="480" y="770"/>
                  </a:cubicBezTo>
                  <a:lnTo>
                    <a:pt x="480" y="770"/>
                  </a:lnTo>
                  <a:cubicBezTo>
                    <a:pt x="475" y="768"/>
                    <a:pt x="470" y="767"/>
                    <a:pt x="465" y="767"/>
                  </a:cubicBezTo>
                  <a:lnTo>
                    <a:pt x="479" y="774"/>
                  </a:lnTo>
                  <a:cubicBezTo>
                    <a:pt x="474" y="776"/>
                    <a:pt x="468" y="777"/>
                    <a:pt x="462" y="777"/>
                  </a:cubicBezTo>
                  <a:cubicBezTo>
                    <a:pt x="449" y="777"/>
                    <a:pt x="435" y="774"/>
                    <a:pt x="431" y="774"/>
                  </a:cubicBezTo>
                  <a:cubicBezTo>
                    <a:pt x="417" y="781"/>
                    <a:pt x="410" y="781"/>
                    <a:pt x="403" y="795"/>
                  </a:cubicBezTo>
                  <a:lnTo>
                    <a:pt x="396" y="795"/>
                  </a:lnTo>
                  <a:lnTo>
                    <a:pt x="396" y="802"/>
                  </a:lnTo>
                  <a:lnTo>
                    <a:pt x="368" y="781"/>
                  </a:lnTo>
                  <a:cubicBezTo>
                    <a:pt x="361" y="781"/>
                    <a:pt x="327" y="802"/>
                    <a:pt x="327" y="815"/>
                  </a:cubicBezTo>
                  <a:cubicBezTo>
                    <a:pt x="320" y="812"/>
                    <a:pt x="311" y="812"/>
                    <a:pt x="306" y="812"/>
                  </a:cubicBezTo>
                  <a:cubicBezTo>
                    <a:pt x="301" y="812"/>
                    <a:pt x="299" y="812"/>
                    <a:pt x="306" y="808"/>
                  </a:cubicBezTo>
                  <a:lnTo>
                    <a:pt x="306" y="808"/>
                  </a:lnTo>
                  <a:cubicBezTo>
                    <a:pt x="271" y="815"/>
                    <a:pt x="243" y="829"/>
                    <a:pt x="209" y="836"/>
                  </a:cubicBezTo>
                  <a:lnTo>
                    <a:pt x="230" y="836"/>
                  </a:lnTo>
                  <a:cubicBezTo>
                    <a:pt x="236" y="843"/>
                    <a:pt x="223" y="864"/>
                    <a:pt x="202" y="864"/>
                  </a:cubicBezTo>
                  <a:cubicBezTo>
                    <a:pt x="209" y="843"/>
                    <a:pt x="188" y="843"/>
                    <a:pt x="174" y="843"/>
                  </a:cubicBezTo>
                  <a:cubicBezTo>
                    <a:pt x="171" y="847"/>
                    <a:pt x="176" y="847"/>
                    <a:pt x="182" y="847"/>
                  </a:cubicBezTo>
                  <a:cubicBezTo>
                    <a:pt x="188" y="847"/>
                    <a:pt x="195" y="847"/>
                    <a:pt x="195" y="850"/>
                  </a:cubicBezTo>
                  <a:lnTo>
                    <a:pt x="160" y="885"/>
                  </a:lnTo>
                  <a:lnTo>
                    <a:pt x="160" y="878"/>
                  </a:lnTo>
                  <a:cubicBezTo>
                    <a:pt x="157" y="888"/>
                    <a:pt x="146" y="888"/>
                    <a:pt x="135" y="888"/>
                  </a:cubicBezTo>
                  <a:cubicBezTo>
                    <a:pt x="124" y="888"/>
                    <a:pt x="112" y="888"/>
                    <a:pt x="105" y="899"/>
                  </a:cubicBezTo>
                  <a:cubicBezTo>
                    <a:pt x="105" y="912"/>
                    <a:pt x="91" y="912"/>
                    <a:pt x="105" y="919"/>
                  </a:cubicBezTo>
                  <a:cubicBezTo>
                    <a:pt x="102" y="926"/>
                    <a:pt x="100" y="929"/>
                    <a:pt x="98" y="929"/>
                  </a:cubicBezTo>
                  <a:cubicBezTo>
                    <a:pt x="93" y="929"/>
                    <a:pt x="89" y="919"/>
                    <a:pt x="84" y="919"/>
                  </a:cubicBezTo>
                  <a:cubicBezTo>
                    <a:pt x="84" y="933"/>
                    <a:pt x="56" y="954"/>
                    <a:pt x="42" y="954"/>
                  </a:cubicBezTo>
                  <a:cubicBezTo>
                    <a:pt x="70" y="975"/>
                    <a:pt x="1" y="1009"/>
                    <a:pt x="29" y="1023"/>
                  </a:cubicBezTo>
                  <a:lnTo>
                    <a:pt x="15" y="1044"/>
                  </a:lnTo>
                  <a:cubicBezTo>
                    <a:pt x="22" y="1044"/>
                    <a:pt x="29" y="1051"/>
                    <a:pt x="35" y="1072"/>
                  </a:cubicBezTo>
                  <a:cubicBezTo>
                    <a:pt x="32" y="1079"/>
                    <a:pt x="29" y="1081"/>
                    <a:pt x="25" y="1081"/>
                  </a:cubicBezTo>
                  <a:cubicBezTo>
                    <a:pt x="22" y="1081"/>
                    <a:pt x="18" y="1079"/>
                    <a:pt x="15" y="1079"/>
                  </a:cubicBezTo>
                  <a:lnTo>
                    <a:pt x="35" y="1093"/>
                  </a:lnTo>
                  <a:cubicBezTo>
                    <a:pt x="15" y="1183"/>
                    <a:pt x="84" y="1280"/>
                    <a:pt x="153" y="1363"/>
                  </a:cubicBezTo>
                  <a:cubicBezTo>
                    <a:pt x="195" y="1398"/>
                    <a:pt x="264" y="1432"/>
                    <a:pt x="313" y="1467"/>
                  </a:cubicBezTo>
                  <a:lnTo>
                    <a:pt x="306" y="1467"/>
                  </a:lnTo>
                  <a:cubicBezTo>
                    <a:pt x="327" y="1488"/>
                    <a:pt x="340" y="1495"/>
                    <a:pt x="361" y="1502"/>
                  </a:cubicBezTo>
                  <a:lnTo>
                    <a:pt x="327" y="1467"/>
                  </a:lnTo>
                  <a:lnTo>
                    <a:pt x="327" y="1467"/>
                  </a:lnTo>
                  <a:cubicBezTo>
                    <a:pt x="340" y="1474"/>
                    <a:pt x="347" y="1474"/>
                    <a:pt x="361" y="1474"/>
                  </a:cubicBezTo>
                  <a:cubicBezTo>
                    <a:pt x="368" y="1488"/>
                    <a:pt x="375" y="1488"/>
                    <a:pt x="375" y="1495"/>
                  </a:cubicBezTo>
                  <a:lnTo>
                    <a:pt x="396" y="1502"/>
                  </a:lnTo>
                  <a:cubicBezTo>
                    <a:pt x="403" y="1508"/>
                    <a:pt x="410" y="1522"/>
                    <a:pt x="431" y="1529"/>
                  </a:cubicBezTo>
                  <a:cubicBezTo>
                    <a:pt x="451" y="1543"/>
                    <a:pt x="479" y="1557"/>
                    <a:pt x="507" y="1557"/>
                  </a:cubicBezTo>
                  <a:cubicBezTo>
                    <a:pt x="513" y="1554"/>
                    <a:pt x="518" y="1552"/>
                    <a:pt x="522" y="1552"/>
                  </a:cubicBezTo>
                  <a:cubicBezTo>
                    <a:pt x="537" y="1552"/>
                    <a:pt x="524" y="1580"/>
                    <a:pt x="539" y="1580"/>
                  </a:cubicBezTo>
                  <a:cubicBezTo>
                    <a:pt x="541" y="1580"/>
                    <a:pt x="544" y="1579"/>
                    <a:pt x="548" y="1578"/>
                  </a:cubicBezTo>
                  <a:lnTo>
                    <a:pt x="548" y="1578"/>
                  </a:lnTo>
                  <a:lnTo>
                    <a:pt x="541" y="1592"/>
                  </a:lnTo>
                  <a:lnTo>
                    <a:pt x="638" y="1592"/>
                  </a:lnTo>
                  <a:cubicBezTo>
                    <a:pt x="628" y="1602"/>
                    <a:pt x="632" y="1604"/>
                    <a:pt x="637" y="1604"/>
                  </a:cubicBezTo>
                  <a:cubicBezTo>
                    <a:pt x="639" y="1604"/>
                    <a:pt x="642" y="1603"/>
                    <a:pt x="644" y="1603"/>
                  </a:cubicBezTo>
                  <a:cubicBezTo>
                    <a:pt x="646" y="1603"/>
                    <a:pt x="647" y="1604"/>
                    <a:pt x="645" y="1606"/>
                  </a:cubicBezTo>
                  <a:lnTo>
                    <a:pt x="652" y="1599"/>
                  </a:lnTo>
                  <a:cubicBezTo>
                    <a:pt x="652" y="1606"/>
                    <a:pt x="673" y="1612"/>
                    <a:pt x="673" y="1626"/>
                  </a:cubicBezTo>
                  <a:lnTo>
                    <a:pt x="687" y="1612"/>
                  </a:lnTo>
                  <a:lnTo>
                    <a:pt x="687" y="1626"/>
                  </a:lnTo>
                  <a:cubicBezTo>
                    <a:pt x="701" y="1633"/>
                    <a:pt x="749" y="1633"/>
                    <a:pt x="749" y="1668"/>
                  </a:cubicBezTo>
                  <a:cubicBezTo>
                    <a:pt x="798" y="1668"/>
                    <a:pt x="867" y="1696"/>
                    <a:pt x="930" y="1709"/>
                  </a:cubicBezTo>
                  <a:cubicBezTo>
                    <a:pt x="932" y="1707"/>
                    <a:pt x="936" y="1706"/>
                    <a:pt x="940" y="1706"/>
                  </a:cubicBezTo>
                  <a:cubicBezTo>
                    <a:pt x="950" y="1706"/>
                    <a:pt x="962" y="1709"/>
                    <a:pt x="971" y="1709"/>
                  </a:cubicBezTo>
                  <a:lnTo>
                    <a:pt x="978" y="1730"/>
                  </a:lnTo>
                  <a:cubicBezTo>
                    <a:pt x="992" y="1730"/>
                    <a:pt x="1003" y="1721"/>
                    <a:pt x="1012" y="1721"/>
                  </a:cubicBezTo>
                  <a:cubicBezTo>
                    <a:pt x="1017" y="1721"/>
                    <a:pt x="1022" y="1723"/>
                    <a:pt x="1027" y="1730"/>
                  </a:cubicBezTo>
                  <a:cubicBezTo>
                    <a:pt x="1036" y="1730"/>
                    <a:pt x="1042" y="1733"/>
                    <a:pt x="1051" y="1733"/>
                  </a:cubicBezTo>
                  <a:cubicBezTo>
                    <a:pt x="1056" y="1733"/>
                    <a:pt x="1061" y="1733"/>
                    <a:pt x="1068" y="1730"/>
                  </a:cubicBezTo>
                  <a:cubicBezTo>
                    <a:pt x="1078" y="1735"/>
                    <a:pt x="1089" y="1740"/>
                    <a:pt x="1088" y="1746"/>
                  </a:cubicBezTo>
                  <a:lnTo>
                    <a:pt x="1088" y="1746"/>
                  </a:lnTo>
                  <a:cubicBezTo>
                    <a:pt x="1089" y="1745"/>
                    <a:pt x="1091" y="1744"/>
                    <a:pt x="1092" y="1744"/>
                  </a:cubicBezTo>
                  <a:cubicBezTo>
                    <a:pt x="1104" y="1744"/>
                    <a:pt x="1117" y="1765"/>
                    <a:pt x="1117" y="1765"/>
                  </a:cubicBezTo>
                  <a:cubicBezTo>
                    <a:pt x="1117" y="1765"/>
                    <a:pt x="1311" y="1820"/>
                    <a:pt x="1546" y="1848"/>
                  </a:cubicBezTo>
                  <a:cubicBezTo>
                    <a:pt x="1610" y="1856"/>
                    <a:pt x="1677" y="1860"/>
                    <a:pt x="1742" y="1860"/>
                  </a:cubicBezTo>
                  <a:cubicBezTo>
                    <a:pt x="1905" y="1860"/>
                    <a:pt x="2057" y="1835"/>
                    <a:pt x="2122" y="1786"/>
                  </a:cubicBezTo>
                  <a:cubicBezTo>
                    <a:pt x="2135" y="1779"/>
                    <a:pt x="2149" y="1772"/>
                    <a:pt x="2142" y="1751"/>
                  </a:cubicBezTo>
                  <a:cubicBezTo>
                    <a:pt x="2144" y="1750"/>
                    <a:pt x="2145" y="1750"/>
                    <a:pt x="2147" y="1750"/>
                  </a:cubicBezTo>
                  <a:cubicBezTo>
                    <a:pt x="2153" y="1750"/>
                    <a:pt x="2156" y="1759"/>
                    <a:pt x="2161" y="1759"/>
                  </a:cubicBezTo>
                  <a:cubicBezTo>
                    <a:pt x="2163" y="1759"/>
                    <a:pt x="2166" y="1757"/>
                    <a:pt x="2170" y="1751"/>
                  </a:cubicBezTo>
                  <a:cubicBezTo>
                    <a:pt x="2149" y="1744"/>
                    <a:pt x="2177" y="1716"/>
                    <a:pt x="2149" y="1709"/>
                  </a:cubicBezTo>
                  <a:lnTo>
                    <a:pt x="2156" y="1709"/>
                  </a:lnTo>
                  <a:cubicBezTo>
                    <a:pt x="2156" y="1708"/>
                    <a:pt x="2156" y="1707"/>
                    <a:pt x="2154" y="1707"/>
                  </a:cubicBezTo>
                  <a:cubicBezTo>
                    <a:pt x="2153" y="1707"/>
                    <a:pt x="2149" y="1709"/>
                    <a:pt x="2147" y="1709"/>
                  </a:cubicBezTo>
                  <a:cubicBezTo>
                    <a:pt x="2144" y="1709"/>
                    <a:pt x="2142" y="1708"/>
                    <a:pt x="2142" y="1703"/>
                  </a:cubicBezTo>
                  <a:lnTo>
                    <a:pt x="2142" y="1730"/>
                  </a:lnTo>
                  <a:cubicBezTo>
                    <a:pt x="2135" y="1730"/>
                    <a:pt x="2129" y="1716"/>
                    <a:pt x="2129" y="1709"/>
                  </a:cubicBezTo>
                  <a:cubicBezTo>
                    <a:pt x="2117" y="1715"/>
                    <a:pt x="2110" y="1740"/>
                    <a:pt x="2100" y="1740"/>
                  </a:cubicBezTo>
                  <a:cubicBezTo>
                    <a:pt x="2098" y="1740"/>
                    <a:pt x="2096" y="1739"/>
                    <a:pt x="2094" y="1737"/>
                  </a:cubicBezTo>
                  <a:lnTo>
                    <a:pt x="2101" y="1737"/>
                  </a:lnTo>
                  <a:cubicBezTo>
                    <a:pt x="2080" y="1737"/>
                    <a:pt x="2094" y="1716"/>
                    <a:pt x="2080" y="1716"/>
                  </a:cubicBezTo>
                  <a:lnTo>
                    <a:pt x="2070" y="1711"/>
                  </a:lnTo>
                  <a:lnTo>
                    <a:pt x="2070" y="1711"/>
                  </a:lnTo>
                  <a:cubicBezTo>
                    <a:pt x="2070" y="1711"/>
                    <a:pt x="2071" y="1711"/>
                    <a:pt x="2072" y="1711"/>
                  </a:cubicBezTo>
                  <a:cubicBezTo>
                    <a:pt x="2080" y="1711"/>
                    <a:pt x="2091" y="1703"/>
                    <a:pt x="2080" y="1703"/>
                  </a:cubicBezTo>
                  <a:cubicBezTo>
                    <a:pt x="2077" y="1701"/>
                    <a:pt x="2076" y="1701"/>
                    <a:pt x="2076" y="1701"/>
                  </a:cubicBezTo>
                  <a:lnTo>
                    <a:pt x="2076" y="1701"/>
                  </a:lnTo>
                  <a:cubicBezTo>
                    <a:pt x="2075" y="1701"/>
                    <a:pt x="2090" y="1709"/>
                    <a:pt x="2073" y="1709"/>
                  </a:cubicBezTo>
                  <a:cubicBezTo>
                    <a:pt x="2066" y="1709"/>
                    <a:pt x="2066" y="1703"/>
                    <a:pt x="2066" y="1696"/>
                  </a:cubicBezTo>
                  <a:lnTo>
                    <a:pt x="2045" y="1696"/>
                  </a:lnTo>
                  <a:cubicBezTo>
                    <a:pt x="2045" y="1689"/>
                    <a:pt x="2049" y="1689"/>
                    <a:pt x="2051" y="1689"/>
                  </a:cubicBezTo>
                  <a:cubicBezTo>
                    <a:pt x="2052" y="1689"/>
                    <a:pt x="2052" y="1689"/>
                    <a:pt x="2045" y="1682"/>
                  </a:cubicBezTo>
                  <a:lnTo>
                    <a:pt x="2032" y="1696"/>
                  </a:lnTo>
                  <a:cubicBezTo>
                    <a:pt x="2032" y="1688"/>
                    <a:pt x="2029" y="1686"/>
                    <a:pt x="2026" y="1686"/>
                  </a:cubicBezTo>
                  <a:cubicBezTo>
                    <a:pt x="2021" y="1686"/>
                    <a:pt x="2013" y="1692"/>
                    <a:pt x="2006" y="1692"/>
                  </a:cubicBezTo>
                  <a:cubicBezTo>
                    <a:pt x="2002" y="1692"/>
                    <a:pt x="1999" y="1689"/>
                    <a:pt x="1997" y="1682"/>
                  </a:cubicBezTo>
                  <a:cubicBezTo>
                    <a:pt x="2011" y="1675"/>
                    <a:pt x="1997" y="1675"/>
                    <a:pt x="1997" y="1668"/>
                  </a:cubicBezTo>
                  <a:lnTo>
                    <a:pt x="1962" y="1668"/>
                  </a:lnTo>
                  <a:cubicBezTo>
                    <a:pt x="1962" y="1668"/>
                    <a:pt x="1969" y="1661"/>
                    <a:pt x="1962" y="1661"/>
                  </a:cubicBezTo>
                  <a:cubicBezTo>
                    <a:pt x="1960" y="1658"/>
                    <a:pt x="1959" y="1656"/>
                    <a:pt x="1958" y="1656"/>
                  </a:cubicBezTo>
                  <a:cubicBezTo>
                    <a:pt x="1954" y="1656"/>
                    <a:pt x="1952" y="1668"/>
                    <a:pt x="1941" y="1668"/>
                  </a:cubicBezTo>
                  <a:cubicBezTo>
                    <a:pt x="1941" y="1661"/>
                    <a:pt x="1921" y="1668"/>
                    <a:pt x="1921" y="1647"/>
                  </a:cubicBezTo>
                  <a:cubicBezTo>
                    <a:pt x="1918" y="1646"/>
                    <a:pt x="1916" y="1646"/>
                    <a:pt x="1914" y="1646"/>
                  </a:cubicBezTo>
                  <a:cubicBezTo>
                    <a:pt x="1899" y="1646"/>
                    <a:pt x="1902" y="1664"/>
                    <a:pt x="1894" y="1664"/>
                  </a:cubicBezTo>
                  <a:cubicBezTo>
                    <a:pt x="1892" y="1664"/>
                    <a:pt x="1890" y="1663"/>
                    <a:pt x="1886" y="1661"/>
                  </a:cubicBezTo>
                  <a:cubicBezTo>
                    <a:pt x="1886" y="1647"/>
                    <a:pt x="1900" y="1661"/>
                    <a:pt x="1893" y="1640"/>
                  </a:cubicBezTo>
                  <a:lnTo>
                    <a:pt x="1865" y="1640"/>
                  </a:lnTo>
                  <a:cubicBezTo>
                    <a:pt x="1865" y="1633"/>
                    <a:pt x="1872" y="1626"/>
                    <a:pt x="1879" y="1626"/>
                  </a:cubicBezTo>
                  <a:cubicBezTo>
                    <a:pt x="1817" y="1608"/>
                    <a:pt x="1794" y="1555"/>
                    <a:pt x="1744" y="1555"/>
                  </a:cubicBezTo>
                  <a:cubicBezTo>
                    <a:pt x="1738" y="1555"/>
                    <a:pt x="1733" y="1556"/>
                    <a:pt x="1727" y="1557"/>
                  </a:cubicBezTo>
                  <a:cubicBezTo>
                    <a:pt x="1720" y="1536"/>
                    <a:pt x="1734" y="1543"/>
                    <a:pt x="1740" y="1536"/>
                  </a:cubicBezTo>
                  <a:lnTo>
                    <a:pt x="1740" y="1536"/>
                  </a:lnTo>
                  <a:cubicBezTo>
                    <a:pt x="1734" y="1540"/>
                    <a:pt x="1728" y="1541"/>
                    <a:pt x="1723" y="1541"/>
                  </a:cubicBezTo>
                  <a:cubicBezTo>
                    <a:pt x="1694" y="1541"/>
                    <a:pt x="1680" y="1502"/>
                    <a:pt x="1650" y="1502"/>
                  </a:cubicBezTo>
                  <a:lnTo>
                    <a:pt x="1650" y="1508"/>
                  </a:lnTo>
                  <a:cubicBezTo>
                    <a:pt x="1602" y="1474"/>
                    <a:pt x="1533" y="1488"/>
                    <a:pt x="1484" y="1467"/>
                  </a:cubicBezTo>
                  <a:lnTo>
                    <a:pt x="1484" y="1467"/>
                  </a:lnTo>
                  <a:lnTo>
                    <a:pt x="1491" y="1474"/>
                  </a:lnTo>
                  <a:cubicBezTo>
                    <a:pt x="1484" y="1488"/>
                    <a:pt x="1463" y="1488"/>
                    <a:pt x="1456" y="1488"/>
                  </a:cubicBezTo>
                  <a:cubicBezTo>
                    <a:pt x="1456" y="1476"/>
                    <a:pt x="1461" y="1465"/>
                    <a:pt x="1455" y="1465"/>
                  </a:cubicBezTo>
                  <a:cubicBezTo>
                    <a:pt x="1454" y="1465"/>
                    <a:pt x="1452" y="1466"/>
                    <a:pt x="1449" y="1467"/>
                  </a:cubicBezTo>
                  <a:cubicBezTo>
                    <a:pt x="1449" y="1467"/>
                    <a:pt x="1456" y="1474"/>
                    <a:pt x="1456" y="1488"/>
                  </a:cubicBezTo>
                  <a:cubicBezTo>
                    <a:pt x="1415" y="1446"/>
                    <a:pt x="1311" y="1439"/>
                    <a:pt x="1234" y="1405"/>
                  </a:cubicBezTo>
                  <a:cubicBezTo>
                    <a:pt x="1133" y="1391"/>
                    <a:pt x="1018" y="1338"/>
                    <a:pt x="916" y="1316"/>
                  </a:cubicBezTo>
                  <a:lnTo>
                    <a:pt x="916" y="1316"/>
                  </a:lnTo>
                  <a:cubicBezTo>
                    <a:pt x="922" y="1320"/>
                    <a:pt x="912" y="1330"/>
                    <a:pt x="905" y="1330"/>
                  </a:cubicBezTo>
                  <a:cubicBezTo>
                    <a:pt x="904" y="1330"/>
                    <a:pt x="903" y="1329"/>
                    <a:pt x="902" y="1328"/>
                  </a:cubicBezTo>
                  <a:cubicBezTo>
                    <a:pt x="888" y="1280"/>
                    <a:pt x="839" y="1321"/>
                    <a:pt x="826" y="1280"/>
                  </a:cubicBezTo>
                  <a:cubicBezTo>
                    <a:pt x="767" y="1267"/>
                    <a:pt x="727" y="1224"/>
                    <a:pt x="671" y="1224"/>
                  </a:cubicBezTo>
                  <a:cubicBezTo>
                    <a:pt x="667" y="1224"/>
                    <a:pt x="663" y="1224"/>
                    <a:pt x="659" y="1224"/>
                  </a:cubicBezTo>
                  <a:lnTo>
                    <a:pt x="659" y="1217"/>
                  </a:lnTo>
                  <a:cubicBezTo>
                    <a:pt x="657" y="1215"/>
                    <a:pt x="655" y="1214"/>
                    <a:pt x="654" y="1214"/>
                  </a:cubicBezTo>
                  <a:cubicBezTo>
                    <a:pt x="652" y="1214"/>
                    <a:pt x="650" y="1217"/>
                    <a:pt x="645" y="1217"/>
                  </a:cubicBezTo>
                  <a:cubicBezTo>
                    <a:pt x="625" y="1210"/>
                    <a:pt x="597" y="1210"/>
                    <a:pt x="590" y="1197"/>
                  </a:cubicBezTo>
                  <a:lnTo>
                    <a:pt x="583" y="1210"/>
                  </a:lnTo>
                  <a:cubicBezTo>
                    <a:pt x="576" y="1210"/>
                    <a:pt x="583" y="1197"/>
                    <a:pt x="562" y="1197"/>
                  </a:cubicBezTo>
                  <a:lnTo>
                    <a:pt x="562" y="1190"/>
                  </a:lnTo>
                  <a:lnTo>
                    <a:pt x="548" y="1197"/>
                  </a:lnTo>
                  <a:cubicBezTo>
                    <a:pt x="555" y="1190"/>
                    <a:pt x="548" y="1183"/>
                    <a:pt x="541" y="1183"/>
                  </a:cubicBezTo>
                  <a:cubicBezTo>
                    <a:pt x="534" y="1183"/>
                    <a:pt x="534" y="1183"/>
                    <a:pt x="534" y="1176"/>
                  </a:cubicBezTo>
                  <a:cubicBezTo>
                    <a:pt x="534" y="1176"/>
                    <a:pt x="525" y="1179"/>
                    <a:pt x="519" y="1179"/>
                  </a:cubicBezTo>
                  <a:cubicBezTo>
                    <a:pt x="516" y="1179"/>
                    <a:pt x="514" y="1178"/>
                    <a:pt x="514" y="1176"/>
                  </a:cubicBezTo>
                  <a:lnTo>
                    <a:pt x="534" y="1155"/>
                  </a:lnTo>
                  <a:cubicBezTo>
                    <a:pt x="521" y="1155"/>
                    <a:pt x="514" y="1155"/>
                    <a:pt x="521" y="1148"/>
                  </a:cubicBezTo>
                  <a:lnTo>
                    <a:pt x="514" y="1148"/>
                  </a:lnTo>
                  <a:cubicBezTo>
                    <a:pt x="507" y="1148"/>
                    <a:pt x="472" y="1148"/>
                    <a:pt x="486" y="1141"/>
                  </a:cubicBezTo>
                  <a:lnTo>
                    <a:pt x="486" y="1141"/>
                  </a:lnTo>
                  <a:cubicBezTo>
                    <a:pt x="500" y="1141"/>
                    <a:pt x="508" y="1141"/>
                    <a:pt x="516" y="1143"/>
                  </a:cubicBezTo>
                  <a:lnTo>
                    <a:pt x="516" y="1143"/>
                  </a:lnTo>
                  <a:cubicBezTo>
                    <a:pt x="505" y="1137"/>
                    <a:pt x="493" y="1128"/>
                    <a:pt x="506" y="1127"/>
                  </a:cubicBezTo>
                  <a:lnTo>
                    <a:pt x="506" y="1127"/>
                  </a:lnTo>
                  <a:cubicBezTo>
                    <a:pt x="506" y="1128"/>
                    <a:pt x="507" y="1128"/>
                    <a:pt x="508" y="1128"/>
                  </a:cubicBezTo>
                  <a:lnTo>
                    <a:pt x="508" y="1128"/>
                  </a:lnTo>
                  <a:cubicBezTo>
                    <a:pt x="507" y="1128"/>
                    <a:pt x="507" y="1128"/>
                    <a:pt x="507" y="1127"/>
                  </a:cubicBezTo>
                  <a:cubicBezTo>
                    <a:pt x="506" y="1127"/>
                    <a:pt x="506" y="1127"/>
                    <a:pt x="506" y="1127"/>
                  </a:cubicBezTo>
                  <a:lnTo>
                    <a:pt x="506" y="1127"/>
                  </a:lnTo>
                  <a:cubicBezTo>
                    <a:pt x="500" y="1125"/>
                    <a:pt x="494" y="1122"/>
                    <a:pt x="486" y="1120"/>
                  </a:cubicBezTo>
                  <a:cubicBezTo>
                    <a:pt x="486" y="1120"/>
                    <a:pt x="483" y="1117"/>
                    <a:pt x="485" y="1117"/>
                  </a:cubicBezTo>
                  <a:lnTo>
                    <a:pt x="485" y="1117"/>
                  </a:lnTo>
                  <a:cubicBezTo>
                    <a:pt x="486" y="1117"/>
                    <a:pt x="488" y="1118"/>
                    <a:pt x="493" y="1120"/>
                  </a:cubicBezTo>
                  <a:cubicBezTo>
                    <a:pt x="501" y="1124"/>
                    <a:pt x="506" y="1126"/>
                    <a:pt x="510" y="1129"/>
                  </a:cubicBezTo>
                  <a:lnTo>
                    <a:pt x="510" y="1129"/>
                  </a:lnTo>
                  <a:cubicBezTo>
                    <a:pt x="509" y="1129"/>
                    <a:pt x="508" y="1128"/>
                    <a:pt x="508" y="1128"/>
                  </a:cubicBezTo>
                  <a:lnTo>
                    <a:pt x="508" y="1128"/>
                  </a:lnTo>
                  <a:cubicBezTo>
                    <a:pt x="509" y="1130"/>
                    <a:pt x="511" y="1131"/>
                    <a:pt x="512" y="1132"/>
                  </a:cubicBezTo>
                  <a:lnTo>
                    <a:pt x="512" y="1132"/>
                  </a:lnTo>
                  <a:cubicBezTo>
                    <a:pt x="513" y="1134"/>
                    <a:pt x="514" y="1137"/>
                    <a:pt x="514" y="1141"/>
                  </a:cubicBezTo>
                  <a:lnTo>
                    <a:pt x="516" y="1143"/>
                  </a:lnTo>
                  <a:lnTo>
                    <a:pt x="516" y="1143"/>
                  </a:lnTo>
                  <a:cubicBezTo>
                    <a:pt x="516" y="1143"/>
                    <a:pt x="516" y="1143"/>
                    <a:pt x="516" y="1143"/>
                  </a:cubicBezTo>
                  <a:lnTo>
                    <a:pt x="516" y="1143"/>
                  </a:lnTo>
                  <a:cubicBezTo>
                    <a:pt x="516" y="1144"/>
                    <a:pt x="516" y="1144"/>
                    <a:pt x="516" y="1144"/>
                  </a:cubicBezTo>
                  <a:lnTo>
                    <a:pt x="516" y="1144"/>
                  </a:lnTo>
                  <a:lnTo>
                    <a:pt x="516" y="1143"/>
                  </a:lnTo>
                  <a:lnTo>
                    <a:pt x="516" y="1143"/>
                  </a:lnTo>
                  <a:cubicBezTo>
                    <a:pt x="517" y="1144"/>
                    <a:pt x="519" y="1144"/>
                    <a:pt x="520" y="1145"/>
                  </a:cubicBezTo>
                  <a:lnTo>
                    <a:pt x="520" y="1145"/>
                  </a:lnTo>
                  <a:cubicBezTo>
                    <a:pt x="520" y="1143"/>
                    <a:pt x="520" y="1142"/>
                    <a:pt x="521" y="1141"/>
                  </a:cubicBezTo>
                  <a:lnTo>
                    <a:pt x="521" y="1141"/>
                  </a:lnTo>
                  <a:cubicBezTo>
                    <a:pt x="521" y="1141"/>
                    <a:pt x="521" y="1141"/>
                    <a:pt x="521" y="1141"/>
                  </a:cubicBezTo>
                  <a:lnTo>
                    <a:pt x="528" y="1148"/>
                  </a:lnTo>
                  <a:cubicBezTo>
                    <a:pt x="530" y="1149"/>
                    <a:pt x="532" y="1149"/>
                    <a:pt x="533" y="1149"/>
                  </a:cubicBezTo>
                  <a:cubicBezTo>
                    <a:pt x="536" y="1149"/>
                    <a:pt x="534" y="1147"/>
                    <a:pt x="531" y="1145"/>
                  </a:cubicBezTo>
                  <a:lnTo>
                    <a:pt x="531" y="1145"/>
                  </a:lnTo>
                  <a:cubicBezTo>
                    <a:pt x="532" y="1144"/>
                    <a:pt x="531" y="1144"/>
                    <a:pt x="530" y="1142"/>
                  </a:cubicBezTo>
                  <a:lnTo>
                    <a:pt x="530" y="1142"/>
                  </a:lnTo>
                  <a:lnTo>
                    <a:pt x="541" y="1148"/>
                  </a:lnTo>
                  <a:cubicBezTo>
                    <a:pt x="537" y="1146"/>
                    <a:pt x="533" y="1143"/>
                    <a:pt x="528" y="1140"/>
                  </a:cubicBezTo>
                  <a:lnTo>
                    <a:pt x="528" y="1140"/>
                  </a:lnTo>
                  <a:cubicBezTo>
                    <a:pt x="529" y="1141"/>
                    <a:pt x="530" y="1142"/>
                    <a:pt x="530" y="1142"/>
                  </a:cubicBezTo>
                  <a:lnTo>
                    <a:pt x="530" y="1142"/>
                  </a:lnTo>
                  <a:lnTo>
                    <a:pt x="528" y="1141"/>
                  </a:lnTo>
                  <a:lnTo>
                    <a:pt x="528" y="1141"/>
                  </a:lnTo>
                  <a:cubicBezTo>
                    <a:pt x="528" y="1142"/>
                    <a:pt x="529" y="1143"/>
                    <a:pt x="529" y="1143"/>
                  </a:cubicBezTo>
                  <a:lnTo>
                    <a:pt x="529" y="1143"/>
                  </a:lnTo>
                  <a:cubicBezTo>
                    <a:pt x="527" y="1141"/>
                    <a:pt x="525" y="1140"/>
                    <a:pt x="523" y="1140"/>
                  </a:cubicBezTo>
                  <a:cubicBezTo>
                    <a:pt x="522" y="1140"/>
                    <a:pt x="521" y="1140"/>
                    <a:pt x="521" y="1141"/>
                  </a:cubicBezTo>
                  <a:lnTo>
                    <a:pt x="521" y="1141"/>
                  </a:lnTo>
                  <a:cubicBezTo>
                    <a:pt x="519" y="1137"/>
                    <a:pt x="519" y="1136"/>
                    <a:pt x="520" y="1135"/>
                  </a:cubicBezTo>
                  <a:lnTo>
                    <a:pt x="520" y="1135"/>
                  </a:lnTo>
                  <a:cubicBezTo>
                    <a:pt x="523" y="1137"/>
                    <a:pt x="526" y="1138"/>
                    <a:pt x="528" y="1140"/>
                  </a:cubicBezTo>
                  <a:lnTo>
                    <a:pt x="528" y="1140"/>
                  </a:lnTo>
                  <a:cubicBezTo>
                    <a:pt x="526" y="1137"/>
                    <a:pt x="522" y="1134"/>
                    <a:pt x="521" y="1134"/>
                  </a:cubicBezTo>
                  <a:lnTo>
                    <a:pt x="521" y="1134"/>
                  </a:lnTo>
                  <a:cubicBezTo>
                    <a:pt x="520" y="1134"/>
                    <a:pt x="520" y="1134"/>
                    <a:pt x="520" y="1135"/>
                  </a:cubicBezTo>
                  <a:lnTo>
                    <a:pt x="520" y="1135"/>
                  </a:lnTo>
                  <a:cubicBezTo>
                    <a:pt x="519" y="1134"/>
                    <a:pt x="517" y="1133"/>
                    <a:pt x="516" y="1133"/>
                  </a:cubicBezTo>
                  <a:lnTo>
                    <a:pt x="516" y="1133"/>
                  </a:lnTo>
                  <a:cubicBezTo>
                    <a:pt x="516" y="1133"/>
                    <a:pt x="516" y="1133"/>
                    <a:pt x="516" y="1133"/>
                  </a:cubicBezTo>
                  <a:cubicBezTo>
                    <a:pt x="519" y="1133"/>
                    <a:pt x="524" y="1134"/>
                    <a:pt x="541" y="1148"/>
                  </a:cubicBezTo>
                  <a:cubicBezTo>
                    <a:pt x="541" y="1143"/>
                    <a:pt x="535" y="1135"/>
                    <a:pt x="535" y="1135"/>
                  </a:cubicBezTo>
                  <a:lnTo>
                    <a:pt x="535" y="1135"/>
                  </a:lnTo>
                  <a:cubicBezTo>
                    <a:pt x="535" y="1135"/>
                    <a:pt x="537" y="1137"/>
                    <a:pt x="541" y="1141"/>
                  </a:cubicBezTo>
                  <a:cubicBezTo>
                    <a:pt x="548" y="1155"/>
                    <a:pt x="541" y="1148"/>
                    <a:pt x="548" y="1155"/>
                  </a:cubicBezTo>
                  <a:lnTo>
                    <a:pt x="548" y="1141"/>
                  </a:lnTo>
                  <a:cubicBezTo>
                    <a:pt x="548" y="1138"/>
                    <a:pt x="549" y="1136"/>
                    <a:pt x="549" y="1136"/>
                  </a:cubicBezTo>
                  <a:cubicBezTo>
                    <a:pt x="551" y="1136"/>
                    <a:pt x="555" y="1148"/>
                    <a:pt x="555" y="1148"/>
                  </a:cubicBezTo>
                  <a:lnTo>
                    <a:pt x="555" y="1127"/>
                  </a:lnTo>
                  <a:cubicBezTo>
                    <a:pt x="555" y="1127"/>
                    <a:pt x="555" y="1141"/>
                    <a:pt x="562" y="1141"/>
                  </a:cubicBezTo>
                  <a:lnTo>
                    <a:pt x="583" y="1141"/>
                  </a:lnTo>
                  <a:lnTo>
                    <a:pt x="583" y="1148"/>
                  </a:lnTo>
                  <a:cubicBezTo>
                    <a:pt x="632" y="1081"/>
                    <a:pt x="650" y="1072"/>
                    <a:pt x="669" y="1072"/>
                  </a:cubicBezTo>
                  <a:cubicBezTo>
                    <a:pt x="676" y="1072"/>
                    <a:pt x="684" y="1073"/>
                    <a:pt x="693" y="1073"/>
                  </a:cubicBezTo>
                  <a:cubicBezTo>
                    <a:pt x="698" y="1073"/>
                    <a:pt x="702" y="1073"/>
                    <a:pt x="708" y="1072"/>
                  </a:cubicBezTo>
                  <a:cubicBezTo>
                    <a:pt x="742" y="1058"/>
                    <a:pt x="777" y="1058"/>
                    <a:pt x="833" y="1023"/>
                  </a:cubicBezTo>
                  <a:cubicBezTo>
                    <a:pt x="860" y="1009"/>
                    <a:pt x="895" y="982"/>
                    <a:pt x="916" y="947"/>
                  </a:cubicBezTo>
                  <a:cubicBezTo>
                    <a:pt x="936" y="912"/>
                    <a:pt x="950" y="878"/>
                    <a:pt x="957" y="836"/>
                  </a:cubicBezTo>
                  <a:cubicBezTo>
                    <a:pt x="964" y="753"/>
                    <a:pt x="950" y="705"/>
                    <a:pt x="936" y="677"/>
                  </a:cubicBezTo>
                  <a:lnTo>
                    <a:pt x="902" y="608"/>
                  </a:lnTo>
                  <a:cubicBezTo>
                    <a:pt x="881" y="601"/>
                    <a:pt x="860" y="587"/>
                    <a:pt x="853" y="559"/>
                  </a:cubicBezTo>
                  <a:lnTo>
                    <a:pt x="867" y="538"/>
                  </a:lnTo>
                  <a:lnTo>
                    <a:pt x="853" y="531"/>
                  </a:lnTo>
                  <a:cubicBezTo>
                    <a:pt x="853" y="530"/>
                    <a:pt x="854" y="529"/>
                    <a:pt x="854" y="529"/>
                  </a:cubicBezTo>
                  <a:cubicBezTo>
                    <a:pt x="855" y="529"/>
                    <a:pt x="857" y="531"/>
                    <a:pt x="858" y="531"/>
                  </a:cubicBezTo>
                  <a:cubicBezTo>
                    <a:pt x="859" y="531"/>
                    <a:pt x="860" y="529"/>
                    <a:pt x="860" y="524"/>
                  </a:cubicBezTo>
                  <a:lnTo>
                    <a:pt x="846" y="524"/>
                  </a:lnTo>
                  <a:cubicBezTo>
                    <a:pt x="852" y="519"/>
                    <a:pt x="829" y="493"/>
                    <a:pt x="841" y="493"/>
                  </a:cubicBezTo>
                  <a:cubicBezTo>
                    <a:pt x="844" y="493"/>
                    <a:pt x="848" y="494"/>
                    <a:pt x="853" y="497"/>
                  </a:cubicBezTo>
                  <a:lnTo>
                    <a:pt x="812" y="434"/>
                  </a:lnTo>
                  <a:cubicBezTo>
                    <a:pt x="810" y="433"/>
                    <a:pt x="807" y="433"/>
                    <a:pt x="805" y="433"/>
                  </a:cubicBezTo>
                  <a:cubicBezTo>
                    <a:pt x="799" y="433"/>
                    <a:pt x="793" y="437"/>
                    <a:pt x="789" y="437"/>
                  </a:cubicBezTo>
                  <a:cubicBezTo>
                    <a:pt x="786" y="437"/>
                    <a:pt x="784" y="435"/>
                    <a:pt x="784" y="427"/>
                  </a:cubicBezTo>
                  <a:cubicBezTo>
                    <a:pt x="787" y="424"/>
                    <a:pt x="789" y="424"/>
                    <a:pt x="791" y="424"/>
                  </a:cubicBezTo>
                  <a:cubicBezTo>
                    <a:pt x="793" y="424"/>
                    <a:pt x="794" y="424"/>
                    <a:pt x="798" y="420"/>
                  </a:cubicBezTo>
                  <a:cubicBezTo>
                    <a:pt x="791" y="379"/>
                    <a:pt x="729" y="400"/>
                    <a:pt x="722" y="365"/>
                  </a:cubicBezTo>
                  <a:cubicBezTo>
                    <a:pt x="715" y="365"/>
                    <a:pt x="708" y="358"/>
                    <a:pt x="708" y="358"/>
                  </a:cubicBezTo>
                  <a:cubicBezTo>
                    <a:pt x="697" y="368"/>
                    <a:pt x="701" y="368"/>
                    <a:pt x="706" y="368"/>
                  </a:cubicBezTo>
                  <a:cubicBezTo>
                    <a:pt x="711" y="368"/>
                    <a:pt x="718" y="368"/>
                    <a:pt x="715" y="379"/>
                  </a:cubicBezTo>
                  <a:cubicBezTo>
                    <a:pt x="712" y="380"/>
                    <a:pt x="709" y="380"/>
                    <a:pt x="707" y="380"/>
                  </a:cubicBezTo>
                  <a:cubicBezTo>
                    <a:pt x="698" y="380"/>
                    <a:pt x="694" y="374"/>
                    <a:pt x="689" y="374"/>
                  </a:cubicBezTo>
                  <a:cubicBezTo>
                    <a:pt x="686" y="374"/>
                    <a:pt x="684" y="375"/>
                    <a:pt x="680" y="379"/>
                  </a:cubicBezTo>
                  <a:cubicBezTo>
                    <a:pt x="680" y="365"/>
                    <a:pt x="673" y="365"/>
                    <a:pt x="659" y="358"/>
                  </a:cubicBezTo>
                  <a:lnTo>
                    <a:pt x="659" y="344"/>
                  </a:lnTo>
                  <a:cubicBezTo>
                    <a:pt x="659" y="330"/>
                    <a:pt x="659" y="330"/>
                    <a:pt x="673" y="323"/>
                  </a:cubicBezTo>
                  <a:cubicBezTo>
                    <a:pt x="659" y="323"/>
                    <a:pt x="645" y="323"/>
                    <a:pt x="638" y="316"/>
                  </a:cubicBezTo>
                  <a:cubicBezTo>
                    <a:pt x="645" y="313"/>
                    <a:pt x="649" y="313"/>
                    <a:pt x="651" y="313"/>
                  </a:cubicBezTo>
                  <a:cubicBezTo>
                    <a:pt x="652" y="313"/>
                    <a:pt x="652" y="313"/>
                    <a:pt x="652" y="309"/>
                  </a:cubicBezTo>
                  <a:lnTo>
                    <a:pt x="645" y="309"/>
                  </a:lnTo>
                  <a:cubicBezTo>
                    <a:pt x="645" y="304"/>
                    <a:pt x="646" y="301"/>
                    <a:pt x="647" y="300"/>
                  </a:cubicBezTo>
                  <a:lnTo>
                    <a:pt x="647" y="300"/>
                  </a:lnTo>
                  <a:lnTo>
                    <a:pt x="652" y="309"/>
                  </a:lnTo>
                  <a:cubicBezTo>
                    <a:pt x="650" y="305"/>
                    <a:pt x="649" y="302"/>
                    <a:pt x="649" y="300"/>
                  </a:cubicBezTo>
                  <a:lnTo>
                    <a:pt x="649" y="300"/>
                  </a:lnTo>
                  <a:cubicBezTo>
                    <a:pt x="651" y="302"/>
                    <a:pt x="652" y="305"/>
                    <a:pt x="652" y="309"/>
                  </a:cubicBezTo>
                  <a:cubicBezTo>
                    <a:pt x="652" y="303"/>
                    <a:pt x="651" y="300"/>
                    <a:pt x="649" y="299"/>
                  </a:cubicBezTo>
                  <a:lnTo>
                    <a:pt x="649" y="299"/>
                  </a:lnTo>
                  <a:cubicBezTo>
                    <a:pt x="649" y="299"/>
                    <a:pt x="649" y="300"/>
                    <a:pt x="649" y="300"/>
                  </a:cubicBezTo>
                  <a:lnTo>
                    <a:pt x="649" y="300"/>
                  </a:lnTo>
                  <a:cubicBezTo>
                    <a:pt x="649" y="300"/>
                    <a:pt x="649" y="299"/>
                    <a:pt x="648" y="299"/>
                  </a:cubicBezTo>
                  <a:lnTo>
                    <a:pt x="648" y="299"/>
                  </a:lnTo>
                  <a:cubicBezTo>
                    <a:pt x="649" y="299"/>
                    <a:pt x="649" y="299"/>
                    <a:pt x="649" y="299"/>
                  </a:cubicBezTo>
                  <a:cubicBezTo>
                    <a:pt x="649" y="299"/>
                    <a:pt x="649" y="299"/>
                    <a:pt x="649" y="299"/>
                  </a:cubicBezTo>
                  <a:lnTo>
                    <a:pt x="649" y="299"/>
                  </a:lnTo>
                  <a:cubicBezTo>
                    <a:pt x="649" y="299"/>
                    <a:pt x="649" y="299"/>
                    <a:pt x="649" y="298"/>
                  </a:cubicBezTo>
                  <a:lnTo>
                    <a:pt x="649" y="298"/>
                  </a:lnTo>
                  <a:cubicBezTo>
                    <a:pt x="651" y="300"/>
                    <a:pt x="654" y="302"/>
                    <a:pt x="655" y="304"/>
                  </a:cubicBezTo>
                  <a:lnTo>
                    <a:pt x="655" y="304"/>
                  </a:lnTo>
                  <a:cubicBezTo>
                    <a:pt x="659" y="296"/>
                    <a:pt x="658" y="296"/>
                    <a:pt x="652" y="296"/>
                  </a:cubicBezTo>
                  <a:cubicBezTo>
                    <a:pt x="652" y="296"/>
                    <a:pt x="650" y="296"/>
                    <a:pt x="649" y="298"/>
                  </a:cubicBezTo>
                  <a:lnTo>
                    <a:pt x="649" y="298"/>
                  </a:lnTo>
                  <a:cubicBezTo>
                    <a:pt x="647" y="297"/>
                    <a:pt x="645" y="296"/>
                    <a:pt x="645" y="296"/>
                  </a:cubicBezTo>
                  <a:lnTo>
                    <a:pt x="645" y="296"/>
                  </a:lnTo>
                  <a:lnTo>
                    <a:pt x="646" y="297"/>
                  </a:lnTo>
                  <a:lnTo>
                    <a:pt x="646" y="297"/>
                  </a:lnTo>
                  <a:cubicBezTo>
                    <a:pt x="644" y="296"/>
                    <a:pt x="642" y="296"/>
                    <a:pt x="645" y="296"/>
                  </a:cubicBezTo>
                  <a:lnTo>
                    <a:pt x="638" y="296"/>
                  </a:lnTo>
                  <a:lnTo>
                    <a:pt x="625" y="289"/>
                  </a:lnTo>
                  <a:cubicBezTo>
                    <a:pt x="624" y="288"/>
                    <a:pt x="623" y="288"/>
                    <a:pt x="623" y="288"/>
                  </a:cubicBezTo>
                  <a:lnTo>
                    <a:pt x="623" y="288"/>
                  </a:lnTo>
                  <a:cubicBezTo>
                    <a:pt x="625" y="290"/>
                    <a:pt x="630" y="292"/>
                    <a:pt x="638" y="296"/>
                  </a:cubicBezTo>
                  <a:lnTo>
                    <a:pt x="625" y="296"/>
                  </a:lnTo>
                  <a:cubicBezTo>
                    <a:pt x="625" y="296"/>
                    <a:pt x="616" y="287"/>
                    <a:pt x="619" y="287"/>
                  </a:cubicBezTo>
                  <a:lnTo>
                    <a:pt x="619" y="287"/>
                  </a:lnTo>
                  <a:cubicBezTo>
                    <a:pt x="620" y="287"/>
                    <a:pt x="621" y="287"/>
                    <a:pt x="623" y="288"/>
                  </a:cubicBezTo>
                  <a:lnTo>
                    <a:pt x="623" y="288"/>
                  </a:lnTo>
                  <a:cubicBezTo>
                    <a:pt x="621" y="286"/>
                    <a:pt x="622" y="285"/>
                    <a:pt x="625" y="282"/>
                  </a:cubicBezTo>
                  <a:lnTo>
                    <a:pt x="638" y="282"/>
                  </a:lnTo>
                  <a:cubicBezTo>
                    <a:pt x="618" y="261"/>
                    <a:pt x="638" y="261"/>
                    <a:pt x="645" y="261"/>
                  </a:cubicBezTo>
                  <a:cubicBezTo>
                    <a:pt x="645" y="254"/>
                    <a:pt x="638" y="247"/>
                    <a:pt x="638" y="247"/>
                  </a:cubicBezTo>
                  <a:cubicBezTo>
                    <a:pt x="625" y="247"/>
                    <a:pt x="625" y="240"/>
                    <a:pt x="611" y="226"/>
                  </a:cubicBezTo>
                  <a:lnTo>
                    <a:pt x="611" y="226"/>
                  </a:lnTo>
                  <a:cubicBezTo>
                    <a:pt x="612" y="228"/>
                    <a:pt x="614" y="229"/>
                    <a:pt x="614" y="229"/>
                  </a:cubicBezTo>
                  <a:cubicBezTo>
                    <a:pt x="620" y="229"/>
                    <a:pt x="606" y="192"/>
                    <a:pt x="618" y="192"/>
                  </a:cubicBezTo>
                  <a:lnTo>
                    <a:pt x="618" y="192"/>
                  </a:lnTo>
                  <a:cubicBezTo>
                    <a:pt x="625" y="206"/>
                    <a:pt x="625" y="212"/>
                    <a:pt x="618" y="212"/>
                  </a:cubicBezTo>
                  <a:cubicBezTo>
                    <a:pt x="625" y="240"/>
                    <a:pt x="645" y="247"/>
                    <a:pt x="652" y="261"/>
                  </a:cubicBezTo>
                  <a:cubicBezTo>
                    <a:pt x="652" y="258"/>
                    <a:pt x="652" y="256"/>
                    <a:pt x="653" y="256"/>
                  </a:cubicBezTo>
                  <a:cubicBezTo>
                    <a:pt x="654" y="256"/>
                    <a:pt x="656" y="258"/>
                    <a:pt x="659" y="261"/>
                  </a:cubicBezTo>
                  <a:lnTo>
                    <a:pt x="645" y="247"/>
                  </a:lnTo>
                  <a:lnTo>
                    <a:pt x="652" y="247"/>
                  </a:lnTo>
                  <a:cubicBezTo>
                    <a:pt x="645" y="240"/>
                    <a:pt x="638" y="226"/>
                    <a:pt x="638" y="219"/>
                  </a:cubicBezTo>
                  <a:cubicBezTo>
                    <a:pt x="638" y="219"/>
                    <a:pt x="639" y="218"/>
                    <a:pt x="639" y="218"/>
                  </a:cubicBezTo>
                  <a:cubicBezTo>
                    <a:pt x="641" y="218"/>
                    <a:pt x="647" y="230"/>
                    <a:pt x="647" y="230"/>
                  </a:cubicBezTo>
                  <a:cubicBezTo>
                    <a:pt x="647" y="230"/>
                    <a:pt x="647" y="229"/>
                    <a:pt x="645" y="226"/>
                  </a:cubicBezTo>
                  <a:cubicBezTo>
                    <a:pt x="645" y="212"/>
                    <a:pt x="638" y="206"/>
                    <a:pt x="652" y="206"/>
                  </a:cubicBezTo>
                  <a:lnTo>
                    <a:pt x="652" y="212"/>
                  </a:lnTo>
                  <a:cubicBezTo>
                    <a:pt x="655" y="212"/>
                    <a:pt x="658" y="211"/>
                    <a:pt x="661" y="211"/>
                  </a:cubicBezTo>
                  <a:cubicBezTo>
                    <a:pt x="666" y="211"/>
                    <a:pt x="672" y="214"/>
                    <a:pt x="680" y="226"/>
                  </a:cubicBezTo>
                  <a:lnTo>
                    <a:pt x="680" y="240"/>
                  </a:lnTo>
                  <a:cubicBezTo>
                    <a:pt x="680" y="243"/>
                    <a:pt x="680" y="244"/>
                    <a:pt x="680" y="244"/>
                  </a:cubicBezTo>
                  <a:cubicBezTo>
                    <a:pt x="680" y="244"/>
                    <a:pt x="681" y="241"/>
                    <a:pt x="682" y="241"/>
                  </a:cubicBezTo>
                  <a:cubicBezTo>
                    <a:pt x="682" y="241"/>
                    <a:pt x="683" y="242"/>
                    <a:pt x="685" y="246"/>
                  </a:cubicBezTo>
                  <a:lnTo>
                    <a:pt x="685" y="246"/>
                  </a:lnTo>
                  <a:cubicBezTo>
                    <a:pt x="685" y="245"/>
                    <a:pt x="685" y="245"/>
                    <a:pt x="685" y="245"/>
                  </a:cubicBezTo>
                  <a:cubicBezTo>
                    <a:pt x="687" y="245"/>
                    <a:pt x="690" y="247"/>
                    <a:pt x="694" y="247"/>
                  </a:cubicBezTo>
                  <a:lnTo>
                    <a:pt x="687" y="226"/>
                  </a:lnTo>
                  <a:cubicBezTo>
                    <a:pt x="689" y="215"/>
                    <a:pt x="690" y="211"/>
                    <a:pt x="691" y="211"/>
                  </a:cubicBezTo>
                  <a:cubicBezTo>
                    <a:pt x="694" y="211"/>
                    <a:pt x="695" y="254"/>
                    <a:pt x="700" y="254"/>
                  </a:cubicBezTo>
                  <a:cubicBezTo>
                    <a:pt x="700" y="254"/>
                    <a:pt x="701" y="254"/>
                    <a:pt x="701" y="254"/>
                  </a:cubicBezTo>
                  <a:cubicBezTo>
                    <a:pt x="715" y="247"/>
                    <a:pt x="701" y="247"/>
                    <a:pt x="701" y="240"/>
                  </a:cubicBezTo>
                  <a:cubicBezTo>
                    <a:pt x="715" y="240"/>
                    <a:pt x="715" y="254"/>
                    <a:pt x="722" y="254"/>
                  </a:cubicBezTo>
                  <a:lnTo>
                    <a:pt x="722" y="282"/>
                  </a:lnTo>
                  <a:lnTo>
                    <a:pt x="729" y="261"/>
                  </a:lnTo>
                  <a:cubicBezTo>
                    <a:pt x="735" y="261"/>
                    <a:pt x="749" y="261"/>
                    <a:pt x="749" y="275"/>
                  </a:cubicBezTo>
                  <a:lnTo>
                    <a:pt x="749" y="261"/>
                  </a:lnTo>
                  <a:cubicBezTo>
                    <a:pt x="756" y="261"/>
                    <a:pt x="756" y="261"/>
                    <a:pt x="763" y="254"/>
                  </a:cubicBezTo>
                  <a:cubicBezTo>
                    <a:pt x="770" y="254"/>
                    <a:pt x="784" y="254"/>
                    <a:pt x="791" y="261"/>
                  </a:cubicBezTo>
                  <a:cubicBezTo>
                    <a:pt x="788" y="270"/>
                    <a:pt x="783" y="274"/>
                    <a:pt x="779" y="274"/>
                  </a:cubicBezTo>
                  <a:cubicBezTo>
                    <a:pt x="773" y="274"/>
                    <a:pt x="767" y="269"/>
                    <a:pt x="763" y="261"/>
                  </a:cubicBezTo>
                  <a:lnTo>
                    <a:pt x="763" y="261"/>
                  </a:lnTo>
                  <a:cubicBezTo>
                    <a:pt x="770" y="282"/>
                    <a:pt x="770" y="275"/>
                    <a:pt x="791" y="289"/>
                  </a:cubicBezTo>
                  <a:cubicBezTo>
                    <a:pt x="789" y="290"/>
                    <a:pt x="788" y="291"/>
                    <a:pt x="787" y="291"/>
                  </a:cubicBezTo>
                  <a:cubicBezTo>
                    <a:pt x="784" y="291"/>
                    <a:pt x="782" y="287"/>
                    <a:pt x="777" y="287"/>
                  </a:cubicBezTo>
                  <a:cubicBezTo>
                    <a:pt x="775" y="287"/>
                    <a:pt x="773" y="287"/>
                    <a:pt x="770" y="289"/>
                  </a:cubicBezTo>
                  <a:lnTo>
                    <a:pt x="798" y="296"/>
                  </a:lnTo>
                  <a:cubicBezTo>
                    <a:pt x="802" y="293"/>
                    <a:pt x="805" y="292"/>
                    <a:pt x="808" y="292"/>
                  </a:cubicBezTo>
                  <a:cubicBezTo>
                    <a:pt x="819" y="292"/>
                    <a:pt x="821" y="309"/>
                    <a:pt x="833" y="309"/>
                  </a:cubicBezTo>
                  <a:cubicBezTo>
                    <a:pt x="839" y="312"/>
                    <a:pt x="846" y="313"/>
                    <a:pt x="852" y="313"/>
                  </a:cubicBezTo>
                  <a:cubicBezTo>
                    <a:pt x="875" y="313"/>
                    <a:pt x="892" y="296"/>
                    <a:pt x="909" y="296"/>
                  </a:cubicBezTo>
                  <a:lnTo>
                    <a:pt x="909" y="316"/>
                  </a:lnTo>
                  <a:cubicBezTo>
                    <a:pt x="909" y="313"/>
                    <a:pt x="907" y="311"/>
                    <a:pt x="905" y="311"/>
                  </a:cubicBezTo>
                  <a:cubicBezTo>
                    <a:pt x="904" y="311"/>
                    <a:pt x="902" y="313"/>
                    <a:pt x="902" y="316"/>
                  </a:cubicBezTo>
                  <a:cubicBezTo>
                    <a:pt x="905" y="316"/>
                    <a:pt x="910" y="324"/>
                    <a:pt x="912" y="333"/>
                  </a:cubicBezTo>
                  <a:lnTo>
                    <a:pt x="912" y="333"/>
                  </a:lnTo>
                  <a:lnTo>
                    <a:pt x="909" y="330"/>
                  </a:lnTo>
                  <a:lnTo>
                    <a:pt x="909" y="330"/>
                  </a:lnTo>
                  <a:cubicBezTo>
                    <a:pt x="904" y="330"/>
                    <a:pt x="912" y="340"/>
                    <a:pt x="911" y="346"/>
                  </a:cubicBezTo>
                  <a:lnTo>
                    <a:pt x="911" y="346"/>
                  </a:lnTo>
                  <a:cubicBezTo>
                    <a:pt x="913" y="343"/>
                    <a:pt x="913" y="338"/>
                    <a:pt x="912" y="333"/>
                  </a:cubicBezTo>
                  <a:lnTo>
                    <a:pt x="912" y="333"/>
                  </a:lnTo>
                  <a:lnTo>
                    <a:pt x="936" y="351"/>
                  </a:lnTo>
                  <a:cubicBezTo>
                    <a:pt x="936" y="344"/>
                    <a:pt x="930" y="330"/>
                    <a:pt x="950" y="330"/>
                  </a:cubicBezTo>
                  <a:cubicBezTo>
                    <a:pt x="957" y="330"/>
                    <a:pt x="964" y="344"/>
                    <a:pt x="971" y="351"/>
                  </a:cubicBezTo>
                  <a:cubicBezTo>
                    <a:pt x="966" y="351"/>
                    <a:pt x="969" y="360"/>
                    <a:pt x="963" y="360"/>
                  </a:cubicBezTo>
                  <a:cubicBezTo>
                    <a:pt x="962" y="360"/>
                    <a:pt x="960" y="359"/>
                    <a:pt x="957" y="358"/>
                  </a:cubicBezTo>
                  <a:lnTo>
                    <a:pt x="957" y="358"/>
                  </a:lnTo>
                  <a:cubicBezTo>
                    <a:pt x="962" y="363"/>
                    <a:pt x="967" y="371"/>
                    <a:pt x="974" y="371"/>
                  </a:cubicBezTo>
                  <a:cubicBezTo>
                    <a:pt x="977" y="371"/>
                    <a:pt x="981" y="369"/>
                    <a:pt x="985" y="365"/>
                  </a:cubicBezTo>
                  <a:cubicBezTo>
                    <a:pt x="982" y="362"/>
                    <a:pt x="981" y="361"/>
                    <a:pt x="982" y="361"/>
                  </a:cubicBezTo>
                  <a:lnTo>
                    <a:pt x="982" y="361"/>
                  </a:lnTo>
                  <a:cubicBezTo>
                    <a:pt x="984" y="361"/>
                    <a:pt x="990" y="364"/>
                    <a:pt x="996" y="364"/>
                  </a:cubicBezTo>
                  <a:cubicBezTo>
                    <a:pt x="1001" y="364"/>
                    <a:pt x="1006" y="361"/>
                    <a:pt x="1006" y="351"/>
                  </a:cubicBezTo>
                  <a:lnTo>
                    <a:pt x="1020" y="365"/>
                  </a:lnTo>
                  <a:lnTo>
                    <a:pt x="1006" y="365"/>
                  </a:lnTo>
                  <a:cubicBezTo>
                    <a:pt x="1006" y="372"/>
                    <a:pt x="1008" y="374"/>
                    <a:pt x="1011" y="374"/>
                  </a:cubicBezTo>
                  <a:cubicBezTo>
                    <a:pt x="1017" y="374"/>
                    <a:pt x="1027" y="365"/>
                    <a:pt x="1027" y="365"/>
                  </a:cubicBezTo>
                  <a:cubicBezTo>
                    <a:pt x="1027" y="379"/>
                    <a:pt x="1040" y="386"/>
                    <a:pt x="1040" y="386"/>
                  </a:cubicBezTo>
                  <a:cubicBezTo>
                    <a:pt x="1054" y="386"/>
                    <a:pt x="1061" y="393"/>
                    <a:pt x="1061" y="400"/>
                  </a:cubicBezTo>
                  <a:cubicBezTo>
                    <a:pt x="1068" y="400"/>
                    <a:pt x="1068" y="393"/>
                    <a:pt x="1068" y="393"/>
                  </a:cubicBezTo>
                  <a:lnTo>
                    <a:pt x="1096" y="413"/>
                  </a:lnTo>
                  <a:cubicBezTo>
                    <a:pt x="1096" y="420"/>
                    <a:pt x="1075" y="448"/>
                    <a:pt x="1075" y="448"/>
                  </a:cubicBezTo>
                  <a:cubicBezTo>
                    <a:pt x="1087" y="448"/>
                    <a:pt x="1094" y="426"/>
                    <a:pt x="1100" y="426"/>
                  </a:cubicBezTo>
                  <a:cubicBezTo>
                    <a:pt x="1101" y="426"/>
                    <a:pt x="1102" y="427"/>
                    <a:pt x="1103" y="427"/>
                  </a:cubicBezTo>
                  <a:cubicBezTo>
                    <a:pt x="1089" y="434"/>
                    <a:pt x="1110" y="448"/>
                    <a:pt x="1096" y="462"/>
                  </a:cubicBezTo>
                  <a:cubicBezTo>
                    <a:pt x="1096" y="483"/>
                    <a:pt x="1124" y="490"/>
                    <a:pt x="1131" y="490"/>
                  </a:cubicBezTo>
                  <a:cubicBezTo>
                    <a:pt x="1144" y="483"/>
                    <a:pt x="1124" y="469"/>
                    <a:pt x="1131" y="462"/>
                  </a:cubicBezTo>
                  <a:lnTo>
                    <a:pt x="1131" y="462"/>
                  </a:lnTo>
                  <a:cubicBezTo>
                    <a:pt x="1139" y="467"/>
                    <a:pt x="1147" y="469"/>
                    <a:pt x="1154" y="469"/>
                  </a:cubicBezTo>
                  <a:cubicBezTo>
                    <a:pt x="1172" y="469"/>
                    <a:pt x="1187" y="459"/>
                    <a:pt x="1198" y="459"/>
                  </a:cubicBezTo>
                  <a:cubicBezTo>
                    <a:pt x="1201" y="459"/>
                    <a:pt x="1204" y="460"/>
                    <a:pt x="1207" y="462"/>
                  </a:cubicBezTo>
                  <a:lnTo>
                    <a:pt x="1200" y="455"/>
                  </a:lnTo>
                  <a:lnTo>
                    <a:pt x="1234" y="455"/>
                  </a:lnTo>
                  <a:cubicBezTo>
                    <a:pt x="1228" y="469"/>
                    <a:pt x="1228" y="504"/>
                    <a:pt x="1248" y="517"/>
                  </a:cubicBezTo>
                  <a:cubicBezTo>
                    <a:pt x="1262" y="504"/>
                    <a:pt x="1241" y="490"/>
                    <a:pt x="1262" y="483"/>
                  </a:cubicBezTo>
                  <a:lnTo>
                    <a:pt x="1276" y="490"/>
                  </a:lnTo>
                  <a:lnTo>
                    <a:pt x="1269" y="490"/>
                  </a:lnTo>
                  <a:cubicBezTo>
                    <a:pt x="1280" y="490"/>
                    <a:pt x="1282" y="510"/>
                    <a:pt x="1292" y="510"/>
                  </a:cubicBezTo>
                  <a:cubicBezTo>
                    <a:pt x="1295" y="510"/>
                    <a:pt x="1299" y="508"/>
                    <a:pt x="1304" y="504"/>
                  </a:cubicBezTo>
                  <a:lnTo>
                    <a:pt x="1304" y="524"/>
                  </a:lnTo>
                  <a:cubicBezTo>
                    <a:pt x="1306" y="522"/>
                    <a:pt x="1310" y="521"/>
                    <a:pt x="1314" y="521"/>
                  </a:cubicBezTo>
                  <a:cubicBezTo>
                    <a:pt x="1322" y="521"/>
                    <a:pt x="1332" y="524"/>
                    <a:pt x="1332" y="524"/>
                  </a:cubicBezTo>
                  <a:cubicBezTo>
                    <a:pt x="1352" y="524"/>
                    <a:pt x="1352" y="531"/>
                    <a:pt x="1352" y="552"/>
                  </a:cubicBezTo>
                  <a:cubicBezTo>
                    <a:pt x="1352" y="538"/>
                    <a:pt x="1352" y="524"/>
                    <a:pt x="1373" y="524"/>
                  </a:cubicBezTo>
                  <a:cubicBezTo>
                    <a:pt x="1352" y="552"/>
                    <a:pt x="1401" y="552"/>
                    <a:pt x="1387" y="559"/>
                  </a:cubicBezTo>
                  <a:cubicBezTo>
                    <a:pt x="1398" y="559"/>
                    <a:pt x="1400" y="568"/>
                    <a:pt x="1404" y="568"/>
                  </a:cubicBezTo>
                  <a:cubicBezTo>
                    <a:pt x="1405" y="568"/>
                    <a:pt x="1406" y="567"/>
                    <a:pt x="1408" y="566"/>
                  </a:cubicBezTo>
                  <a:lnTo>
                    <a:pt x="1408" y="566"/>
                  </a:lnTo>
                  <a:lnTo>
                    <a:pt x="1401" y="587"/>
                  </a:lnTo>
                  <a:cubicBezTo>
                    <a:pt x="1409" y="574"/>
                    <a:pt x="1420" y="572"/>
                    <a:pt x="1430" y="572"/>
                  </a:cubicBezTo>
                  <a:cubicBezTo>
                    <a:pt x="1437" y="572"/>
                    <a:pt x="1444" y="573"/>
                    <a:pt x="1449" y="573"/>
                  </a:cubicBezTo>
                  <a:cubicBezTo>
                    <a:pt x="1435" y="601"/>
                    <a:pt x="1470" y="587"/>
                    <a:pt x="1456" y="608"/>
                  </a:cubicBezTo>
                  <a:cubicBezTo>
                    <a:pt x="1461" y="604"/>
                    <a:pt x="1465" y="603"/>
                    <a:pt x="1469" y="603"/>
                  </a:cubicBezTo>
                  <a:cubicBezTo>
                    <a:pt x="1478" y="603"/>
                    <a:pt x="1485" y="609"/>
                    <a:pt x="1492" y="609"/>
                  </a:cubicBezTo>
                  <a:cubicBezTo>
                    <a:pt x="1497" y="609"/>
                    <a:pt x="1501" y="607"/>
                    <a:pt x="1505" y="601"/>
                  </a:cubicBezTo>
                  <a:cubicBezTo>
                    <a:pt x="1512" y="608"/>
                    <a:pt x="1505" y="628"/>
                    <a:pt x="1505" y="635"/>
                  </a:cubicBezTo>
                  <a:lnTo>
                    <a:pt x="1512" y="628"/>
                  </a:lnTo>
                  <a:cubicBezTo>
                    <a:pt x="1512" y="635"/>
                    <a:pt x="1526" y="656"/>
                    <a:pt x="1546" y="670"/>
                  </a:cubicBezTo>
                  <a:lnTo>
                    <a:pt x="1574" y="663"/>
                  </a:lnTo>
                  <a:lnTo>
                    <a:pt x="1574" y="670"/>
                  </a:lnTo>
                  <a:cubicBezTo>
                    <a:pt x="1581" y="670"/>
                    <a:pt x="1588" y="670"/>
                    <a:pt x="1588" y="663"/>
                  </a:cubicBezTo>
                  <a:lnTo>
                    <a:pt x="1595" y="670"/>
                  </a:lnTo>
                  <a:cubicBezTo>
                    <a:pt x="1600" y="665"/>
                    <a:pt x="1603" y="664"/>
                    <a:pt x="1605" y="664"/>
                  </a:cubicBezTo>
                  <a:cubicBezTo>
                    <a:pt x="1610" y="664"/>
                    <a:pt x="1613" y="670"/>
                    <a:pt x="1623" y="670"/>
                  </a:cubicBezTo>
                  <a:cubicBezTo>
                    <a:pt x="1623" y="677"/>
                    <a:pt x="1623" y="677"/>
                    <a:pt x="1616" y="677"/>
                  </a:cubicBezTo>
                  <a:cubicBezTo>
                    <a:pt x="1623" y="677"/>
                    <a:pt x="1616" y="691"/>
                    <a:pt x="1616" y="698"/>
                  </a:cubicBezTo>
                  <a:cubicBezTo>
                    <a:pt x="1616" y="691"/>
                    <a:pt x="1657" y="670"/>
                    <a:pt x="1643" y="656"/>
                  </a:cubicBezTo>
                  <a:cubicBezTo>
                    <a:pt x="1643" y="649"/>
                    <a:pt x="1647" y="646"/>
                    <a:pt x="1650" y="646"/>
                  </a:cubicBezTo>
                  <a:cubicBezTo>
                    <a:pt x="1654" y="646"/>
                    <a:pt x="1657" y="649"/>
                    <a:pt x="1657" y="656"/>
                  </a:cubicBezTo>
                  <a:lnTo>
                    <a:pt x="1650" y="670"/>
                  </a:lnTo>
                  <a:lnTo>
                    <a:pt x="1664" y="656"/>
                  </a:lnTo>
                  <a:cubicBezTo>
                    <a:pt x="1678" y="656"/>
                    <a:pt x="1678" y="670"/>
                    <a:pt x="1685" y="677"/>
                  </a:cubicBezTo>
                  <a:cubicBezTo>
                    <a:pt x="1678" y="677"/>
                    <a:pt x="1650" y="705"/>
                    <a:pt x="1664" y="711"/>
                  </a:cubicBezTo>
                  <a:lnTo>
                    <a:pt x="1630" y="711"/>
                  </a:lnTo>
                  <a:cubicBezTo>
                    <a:pt x="1630" y="711"/>
                    <a:pt x="1643" y="725"/>
                    <a:pt x="1623" y="725"/>
                  </a:cubicBezTo>
                  <a:lnTo>
                    <a:pt x="1623" y="725"/>
                  </a:lnTo>
                  <a:cubicBezTo>
                    <a:pt x="1636" y="725"/>
                    <a:pt x="1635" y="719"/>
                    <a:pt x="1639" y="719"/>
                  </a:cubicBezTo>
                  <a:cubicBezTo>
                    <a:pt x="1640" y="719"/>
                    <a:pt x="1643" y="721"/>
                    <a:pt x="1650" y="725"/>
                  </a:cubicBezTo>
                  <a:cubicBezTo>
                    <a:pt x="1650" y="725"/>
                    <a:pt x="1663" y="719"/>
                    <a:pt x="1671" y="719"/>
                  </a:cubicBezTo>
                  <a:cubicBezTo>
                    <a:pt x="1675" y="719"/>
                    <a:pt x="1678" y="721"/>
                    <a:pt x="1678" y="725"/>
                  </a:cubicBezTo>
                  <a:cubicBezTo>
                    <a:pt x="1678" y="711"/>
                    <a:pt x="1685" y="709"/>
                    <a:pt x="1693" y="709"/>
                  </a:cubicBezTo>
                  <a:cubicBezTo>
                    <a:pt x="1697" y="709"/>
                    <a:pt x="1702" y="709"/>
                    <a:pt x="1706" y="709"/>
                  </a:cubicBezTo>
                  <a:cubicBezTo>
                    <a:pt x="1711" y="709"/>
                    <a:pt x="1715" y="707"/>
                    <a:pt x="1713" y="698"/>
                  </a:cubicBezTo>
                  <a:cubicBezTo>
                    <a:pt x="1720" y="698"/>
                    <a:pt x="1727" y="698"/>
                    <a:pt x="1727" y="705"/>
                  </a:cubicBezTo>
                  <a:cubicBezTo>
                    <a:pt x="1717" y="705"/>
                    <a:pt x="1720" y="716"/>
                    <a:pt x="1721" y="727"/>
                  </a:cubicBezTo>
                  <a:lnTo>
                    <a:pt x="1721" y="727"/>
                  </a:lnTo>
                  <a:cubicBezTo>
                    <a:pt x="1722" y="726"/>
                    <a:pt x="1724" y="725"/>
                    <a:pt x="1727" y="725"/>
                  </a:cubicBezTo>
                  <a:cubicBezTo>
                    <a:pt x="1734" y="725"/>
                    <a:pt x="1734" y="739"/>
                    <a:pt x="1734" y="746"/>
                  </a:cubicBezTo>
                  <a:lnTo>
                    <a:pt x="1727" y="746"/>
                  </a:lnTo>
                  <a:lnTo>
                    <a:pt x="1734" y="767"/>
                  </a:lnTo>
                  <a:cubicBezTo>
                    <a:pt x="1747" y="760"/>
                    <a:pt x="1727" y="746"/>
                    <a:pt x="1747" y="746"/>
                  </a:cubicBezTo>
                  <a:cubicBezTo>
                    <a:pt x="1747" y="760"/>
                    <a:pt x="1761" y="760"/>
                    <a:pt x="1754" y="767"/>
                  </a:cubicBezTo>
                  <a:cubicBezTo>
                    <a:pt x="1750" y="771"/>
                    <a:pt x="1743" y="781"/>
                    <a:pt x="1736" y="784"/>
                  </a:cubicBezTo>
                  <a:lnTo>
                    <a:pt x="1736" y="784"/>
                  </a:lnTo>
                  <a:cubicBezTo>
                    <a:pt x="1732" y="782"/>
                    <a:pt x="1729" y="781"/>
                    <a:pt x="1727" y="781"/>
                  </a:cubicBezTo>
                  <a:lnTo>
                    <a:pt x="1727" y="781"/>
                  </a:lnTo>
                  <a:cubicBezTo>
                    <a:pt x="1728" y="784"/>
                    <a:pt x="1730" y="785"/>
                    <a:pt x="1733" y="785"/>
                  </a:cubicBezTo>
                  <a:cubicBezTo>
                    <a:pt x="1734" y="785"/>
                    <a:pt x="1735" y="785"/>
                    <a:pt x="1736" y="784"/>
                  </a:cubicBezTo>
                  <a:lnTo>
                    <a:pt x="1736" y="784"/>
                  </a:lnTo>
                  <a:cubicBezTo>
                    <a:pt x="1742" y="787"/>
                    <a:pt x="1749" y="790"/>
                    <a:pt x="1754" y="790"/>
                  </a:cubicBezTo>
                  <a:cubicBezTo>
                    <a:pt x="1758" y="790"/>
                    <a:pt x="1761" y="788"/>
                    <a:pt x="1761" y="781"/>
                  </a:cubicBezTo>
                  <a:lnTo>
                    <a:pt x="1768" y="795"/>
                  </a:lnTo>
                  <a:cubicBezTo>
                    <a:pt x="1768" y="783"/>
                    <a:pt x="1758" y="766"/>
                    <a:pt x="1773" y="766"/>
                  </a:cubicBezTo>
                  <a:cubicBezTo>
                    <a:pt x="1775" y="766"/>
                    <a:pt x="1778" y="766"/>
                    <a:pt x="1782" y="767"/>
                  </a:cubicBezTo>
                  <a:lnTo>
                    <a:pt x="1796" y="767"/>
                  </a:lnTo>
                  <a:lnTo>
                    <a:pt x="1796" y="774"/>
                  </a:lnTo>
                  <a:cubicBezTo>
                    <a:pt x="1796" y="774"/>
                    <a:pt x="1799" y="771"/>
                    <a:pt x="1801" y="771"/>
                  </a:cubicBezTo>
                  <a:cubicBezTo>
                    <a:pt x="1802" y="771"/>
                    <a:pt x="1803" y="772"/>
                    <a:pt x="1803" y="774"/>
                  </a:cubicBezTo>
                  <a:lnTo>
                    <a:pt x="1803" y="795"/>
                  </a:lnTo>
                  <a:cubicBezTo>
                    <a:pt x="1808" y="796"/>
                    <a:pt x="1812" y="797"/>
                    <a:pt x="1816" y="797"/>
                  </a:cubicBezTo>
                  <a:cubicBezTo>
                    <a:pt x="1824" y="797"/>
                    <a:pt x="1825" y="791"/>
                    <a:pt x="1831" y="781"/>
                  </a:cubicBezTo>
                  <a:cubicBezTo>
                    <a:pt x="1837" y="781"/>
                    <a:pt x="1837" y="795"/>
                    <a:pt x="1831" y="802"/>
                  </a:cubicBezTo>
                  <a:cubicBezTo>
                    <a:pt x="1837" y="808"/>
                    <a:pt x="1865" y="815"/>
                    <a:pt x="1865" y="829"/>
                  </a:cubicBezTo>
                  <a:cubicBezTo>
                    <a:pt x="1886" y="829"/>
                    <a:pt x="1865" y="815"/>
                    <a:pt x="1886" y="815"/>
                  </a:cubicBezTo>
                  <a:cubicBezTo>
                    <a:pt x="1886" y="850"/>
                    <a:pt x="1928" y="850"/>
                    <a:pt x="1955" y="871"/>
                  </a:cubicBezTo>
                  <a:cubicBezTo>
                    <a:pt x="1958" y="860"/>
                    <a:pt x="1960" y="858"/>
                    <a:pt x="1962" y="858"/>
                  </a:cubicBezTo>
                  <a:cubicBezTo>
                    <a:pt x="1963" y="858"/>
                    <a:pt x="1964" y="859"/>
                    <a:pt x="1966" y="859"/>
                  </a:cubicBezTo>
                  <a:cubicBezTo>
                    <a:pt x="1968" y="859"/>
                    <a:pt x="1971" y="857"/>
                    <a:pt x="1976" y="850"/>
                  </a:cubicBezTo>
                  <a:lnTo>
                    <a:pt x="1976" y="850"/>
                  </a:lnTo>
                  <a:cubicBezTo>
                    <a:pt x="1970" y="862"/>
                    <a:pt x="1990" y="879"/>
                    <a:pt x="1978" y="879"/>
                  </a:cubicBezTo>
                  <a:cubicBezTo>
                    <a:pt x="1976" y="879"/>
                    <a:pt x="1973" y="879"/>
                    <a:pt x="1969" y="878"/>
                  </a:cubicBezTo>
                  <a:lnTo>
                    <a:pt x="1969" y="878"/>
                  </a:lnTo>
                  <a:lnTo>
                    <a:pt x="1990" y="885"/>
                  </a:lnTo>
                  <a:cubicBezTo>
                    <a:pt x="1990" y="906"/>
                    <a:pt x="1962" y="885"/>
                    <a:pt x="1962" y="912"/>
                  </a:cubicBezTo>
                  <a:cubicBezTo>
                    <a:pt x="1964" y="914"/>
                    <a:pt x="1967" y="914"/>
                    <a:pt x="1970" y="914"/>
                  </a:cubicBezTo>
                  <a:cubicBezTo>
                    <a:pt x="1978" y="914"/>
                    <a:pt x="1989" y="910"/>
                    <a:pt x="1997" y="910"/>
                  </a:cubicBezTo>
                  <a:cubicBezTo>
                    <a:pt x="2003" y="910"/>
                    <a:pt x="2008" y="912"/>
                    <a:pt x="2011" y="919"/>
                  </a:cubicBezTo>
                  <a:cubicBezTo>
                    <a:pt x="2004" y="930"/>
                    <a:pt x="2009" y="930"/>
                    <a:pt x="2013" y="930"/>
                  </a:cubicBezTo>
                  <a:cubicBezTo>
                    <a:pt x="2018" y="930"/>
                    <a:pt x="2021" y="930"/>
                    <a:pt x="2011" y="940"/>
                  </a:cubicBezTo>
                  <a:lnTo>
                    <a:pt x="1997" y="940"/>
                  </a:lnTo>
                  <a:lnTo>
                    <a:pt x="1997" y="947"/>
                  </a:lnTo>
                  <a:cubicBezTo>
                    <a:pt x="2004" y="954"/>
                    <a:pt x="2008" y="957"/>
                    <a:pt x="2011" y="957"/>
                  </a:cubicBezTo>
                  <a:cubicBezTo>
                    <a:pt x="2020" y="957"/>
                    <a:pt x="2018" y="933"/>
                    <a:pt x="2038" y="933"/>
                  </a:cubicBezTo>
                  <a:cubicBezTo>
                    <a:pt x="2059" y="940"/>
                    <a:pt x="2045" y="954"/>
                    <a:pt x="2045" y="968"/>
                  </a:cubicBezTo>
                  <a:cubicBezTo>
                    <a:pt x="2045" y="975"/>
                    <a:pt x="2059" y="975"/>
                    <a:pt x="2066" y="975"/>
                  </a:cubicBezTo>
                  <a:cubicBezTo>
                    <a:pt x="2045" y="975"/>
                    <a:pt x="2045" y="947"/>
                    <a:pt x="2059" y="940"/>
                  </a:cubicBezTo>
                  <a:lnTo>
                    <a:pt x="2059" y="940"/>
                  </a:lnTo>
                  <a:cubicBezTo>
                    <a:pt x="2059" y="954"/>
                    <a:pt x="2064" y="958"/>
                    <a:pt x="2071" y="958"/>
                  </a:cubicBezTo>
                  <a:cubicBezTo>
                    <a:pt x="2078" y="958"/>
                    <a:pt x="2087" y="954"/>
                    <a:pt x="2094" y="954"/>
                  </a:cubicBezTo>
                  <a:cubicBezTo>
                    <a:pt x="2073" y="919"/>
                    <a:pt x="2073" y="947"/>
                    <a:pt x="2059" y="906"/>
                  </a:cubicBezTo>
                  <a:cubicBezTo>
                    <a:pt x="2049" y="906"/>
                    <a:pt x="2043" y="920"/>
                    <a:pt x="2037" y="920"/>
                  </a:cubicBezTo>
                  <a:cubicBezTo>
                    <a:pt x="2035" y="920"/>
                    <a:pt x="2033" y="918"/>
                    <a:pt x="2032" y="912"/>
                  </a:cubicBezTo>
                  <a:cubicBezTo>
                    <a:pt x="2045" y="912"/>
                    <a:pt x="2038" y="906"/>
                    <a:pt x="2032" y="899"/>
                  </a:cubicBezTo>
                  <a:cubicBezTo>
                    <a:pt x="2032" y="901"/>
                    <a:pt x="2029" y="902"/>
                    <a:pt x="2026" y="902"/>
                  </a:cubicBezTo>
                  <a:cubicBezTo>
                    <a:pt x="2020" y="902"/>
                    <a:pt x="2011" y="899"/>
                    <a:pt x="2011" y="899"/>
                  </a:cubicBezTo>
                  <a:cubicBezTo>
                    <a:pt x="2011" y="885"/>
                    <a:pt x="2038" y="878"/>
                    <a:pt x="2025" y="864"/>
                  </a:cubicBezTo>
                  <a:lnTo>
                    <a:pt x="2025" y="864"/>
                  </a:lnTo>
                  <a:lnTo>
                    <a:pt x="2004" y="885"/>
                  </a:lnTo>
                  <a:cubicBezTo>
                    <a:pt x="1997" y="878"/>
                    <a:pt x="2011" y="871"/>
                    <a:pt x="1997" y="871"/>
                  </a:cubicBezTo>
                  <a:cubicBezTo>
                    <a:pt x="2011" y="864"/>
                    <a:pt x="2004" y="850"/>
                    <a:pt x="2025" y="850"/>
                  </a:cubicBezTo>
                  <a:cubicBezTo>
                    <a:pt x="2019" y="837"/>
                    <a:pt x="2011" y="833"/>
                    <a:pt x="2002" y="833"/>
                  </a:cubicBezTo>
                  <a:cubicBezTo>
                    <a:pt x="1987" y="833"/>
                    <a:pt x="1971" y="843"/>
                    <a:pt x="1962" y="843"/>
                  </a:cubicBezTo>
                  <a:lnTo>
                    <a:pt x="1955" y="843"/>
                  </a:lnTo>
                  <a:cubicBezTo>
                    <a:pt x="1941" y="836"/>
                    <a:pt x="1969" y="836"/>
                    <a:pt x="1969" y="829"/>
                  </a:cubicBezTo>
                  <a:lnTo>
                    <a:pt x="1955" y="815"/>
                  </a:lnTo>
                  <a:cubicBezTo>
                    <a:pt x="1941" y="815"/>
                    <a:pt x="1941" y="815"/>
                    <a:pt x="1941" y="808"/>
                  </a:cubicBezTo>
                  <a:cubicBezTo>
                    <a:pt x="1955" y="802"/>
                    <a:pt x="1962" y="802"/>
                    <a:pt x="1969" y="795"/>
                  </a:cubicBezTo>
                  <a:lnTo>
                    <a:pt x="1969" y="795"/>
                  </a:lnTo>
                  <a:lnTo>
                    <a:pt x="1941" y="802"/>
                  </a:lnTo>
                  <a:cubicBezTo>
                    <a:pt x="1953" y="796"/>
                    <a:pt x="1940" y="779"/>
                    <a:pt x="1949" y="779"/>
                  </a:cubicBezTo>
                  <a:cubicBezTo>
                    <a:pt x="1949" y="779"/>
                    <a:pt x="1950" y="779"/>
                    <a:pt x="1950" y="779"/>
                  </a:cubicBezTo>
                  <a:lnTo>
                    <a:pt x="1950" y="779"/>
                  </a:lnTo>
                  <a:lnTo>
                    <a:pt x="1928" y="774"/>
                  </a:lnTo>
                  <a:lnTo>
                    <a:pt x="1932" y="765"/>
                  </a:lnTo>
                  <a:lnTo>
                    <a:pt x="1932" y="765"/>
                  </a:lnTo>
                  <a:cubicBezTo>
                    <a:pt x="1933" y="766"/>
                    <a:pt x="1934" y="766"/>
                    <a:pt x="1934" y="767"/>
                  </a:cubicBezTo>
                  <a:cubicBezTo>
                    <a:pt x="1934" y="766"/>
                    <a:pt x="1933" y="765"/>
                    <a:pt x="1932" y="765"/>
                  </a:cubicBezTo>
                  <a:lnTo>
                    <a:pt x="1932" y="765"/>
                  </a:lnTo>
                  <a:lnTo>
                    <a:pt x="1932" y="765"/>
                  </a:lnTo>
                  <a:lnTo>
                    <a:pt x="1932" y="765"/>
                  </a:lnTo>
                  <a:cubicBezTo>
                    <a:pt x="1919" y="761"/>
                    <a:pt x="1874" y="765"/>
                    <a:pt x="1900" y="739"/>
                  </a:cubicBezTo>
                  <a:cubicBezTo>
                    <a:pt x="1872" y="739"/>
                    <a:pt x="1865" y="732"/>
                    <a:pt x="1831" y="725"/>
                  </a:cubicBezTo>
                  <a:cubicBezTo>
                    <a:pt x="1856" y="725"/>
                    <a:pt x="1824" y="697"/>
                    <a:pt x="1833" y="697"/>
                  </a:cubicBezTo>
                  <a:cubicBezTo>
                    <a:pt x="1834" y="697"/>
                    <a:pt x="1836" y="697"/>
                    <a:pt x="1837" y="698"/>
                  </a:cubicBezTo>
                  <a:cubicBezTo>
                    <a:pt x="1835" y="691"/>
                    <a:pt x="1833" y="688"/>
                    <a:pt x="1830" y="688"/>
                  </a:cubicBezTo>
                  <a:cubicBezTo>
                    <a:pt x="1824" y="688"/>
                    <a:pt x="1817" y="698"/>
                    <a:pt x="1803" y="698"/>
                  </a:cubicBezTo>
                  <a:cubicBezTo>
                    <a:pt x="1796" y="691"/>
                    <a:pt x="1817" y="670"/>
                    <a:pt x="1824" y="670"/>
                  </a:cubicBezTo>
                  <a:lnTo>
                    <a:pt x="1789" y="670"/>
                  </a:lnTo>
                  <a:cubicBezTo>
                    <a:pt x="1782" y="656"/>
                    <a:pt x="1796" y="656"/>
                    <a:pt x="1789" y="642"/>
                  </a:cubicBezTo>
                  <a:lnTo>
                    <a:pt x="1789" y="642"/>
                  </a:lnTo>
                  <a:lnTo>
                    <a:pt x="1782" y="656"/>
                  </a:lnTo>
                  <a:lnTo>
                    <a:pt x="1782" y="642"/>
                  </a:lnTo>
                  <a:cubicBezTo>
                    <a:pt x="1782" y="649"/>
                    <a:pt x="1779" y="653"/>
                    <a:pt x="1774" y="653"/>
                  </a:cubicBezTo>
                  <a:cubicBezTo>
                    <a:pt x="1770" y="653"/>
                    <a:pt x="1765" y="649"/>
                    <a:pt x="1761" y="642"/>
                  </a:cubicBezTo>
                  <a:lnTo>
                    <a:pt x="1754" y="642"/>
                  </a:lnTo>
                  <a:cubicBezTo>
                    <a:pt x="1768" y="642"/>
                    <a:pt x="1747" y="635"/>
                    <a:pt x="1754" y="628"/>
                  </a:cubicBezTo>
                  <a:cubicBezTo>
                    <a:pt x="1747" y="621"/>
                    <a:pt x="1747" y="621"/>
                    <a:pt x="1727" y="621"/>
                  </a:cubicBezTo>
                  <a:lnTo>
                    <a:pt x="1727" y="628"/>
                  </a:lnTo>
                  <a:cubicBezTo>
                    <a:pt x="1699" y="628"/>
                    <a:pt x="1734" y="608"/>
                    <a:pt x="1720" y="601"/>
                  </a:cubicBezTo>
                  <a:lnTo>
                    <a:pt x="1720" y="601"/>
                  </a:lnTo>
                  <a:lnTo>
                    <a:pt x="1713" y="608"/>
                  </a:lnTo>
                  <a:cubicBezTo>
                    <a:pt x="1692" y="573"/>
                    <a:pt x="1664" y="601"/>
                    <a:pt x="1650" y="573"/>
                  </a:cubicBezTo>
                  <a:cubicBezTo>
                    <a:pt x="1657" y="573"/>
                    <a:pt x="1664" y="566"/>
                    <a:pt x="1664" y="566"/>
                  </a:cubicBezTo>
                  <a:cubicBezTo>
                    <a:pt x="1650" y="559"/>
                    <a:pt x="1623" y="552"/>
                    <a:pt x="1609" y="552"/>
                  </a:cubicBezTo>
                  <a:cubicBezTo>
                    <a:pt x="1609" y="531"/>
                    <a:pt x="1616" y="524"/>
                    <a:pt x="1595" y="504"/>
                  </a:cubicBezTo>
                  <a:cubicBezTo>
                    <a:pt x="1591" y="500"/>
                    <a:pt x="1588" y="498"/>
                    <a:pt x="1584" y="498"/>
                  </a:cubicBezTo>
                  <a:cubicBezTo>
                    <a:pt x="1581" y="498"/>
                    <a:pt x="1578" y="500"/>
                    <a:pt x="1574" y="504"/>
                  </a:cubicBezTo>
                  <a:cubicBezTo>
                    <a:pt x="1560" y="497"/>
                    <a:pt x="1539" y="490"/>
                    <a:pt x="1546" y="483"/>
                  </a:cubicBezTo>
                  <a:lnTo>
                    <a:pt x="1546" y="483"/>
                  </a:lnTo>
                  <a:cubicBezTo>
                    <a:pt x="1545" y="484"/>
                    <a:pt x="1544" y="484"/>
                    <a:pt x="1544" y="484"/>
                  </a:cubicBezTo>
                  <a:cubicBezTo>
                    <a:pt x="1541" y="484"/>
                    <a:pt x="1539" y="478"/>
                    <a:pt x="1534" y="478"/>
                  </a:cubicBezTo>
                  <a:cubicBezTo>
                    <a:pt x="1532" y="478"/>
                    <a:pt x="1529" y="479"/>
                    <a:pt x="1526" y="483"/>
                  </a:cubicBezTo>
                  <a:lnTo>
                    <a:pt x="1526" y="469"/>
                  </a:lnTo>
                  <a:lnTo>
                    <a:pt x="1519" y="483"/>
                  </a:lnTo>
                  <a:cubicBezTo>
                    <a:pt x="1512" y="448"/>
                    <a:pt x="1477" y="469"/>
                    <a:pt x="1470" y="448"/>
                  </a:cubicBezTo>
                  <a:cubicBezTo>
                    <a:pt x="1470" y="434"/>
                    <a:pt x="1477" y="434"/>
                    <a:pt x="1477" y="434"/>
                  </a:cubicBezTo>
                  <a:lnTo>
                    <a:pt x="1442" y="413"/>
                  </a:lnTo>
                  <a:lnTo>
                    <a:pt x="1442" y="420"/>
                  </a:lnTo>
                  <a:cubicBezTo>
                    <a:pt x="1435" y="420"/>
                    <a:pt x="1422" y="420"/>
                    <a:pt x="1415" y="413"/>
                  </a:cubicBezTo>
                  <a:cubicBezTo>
                    <a:pt x="1442" y="400"/>
                    <a:pt x="1408" y="400"/>
                    <a:pt x="1408" y="386"/>
                  </a:cubicBezTo>
                  <a:lnTo>
                    <a:pt x="1415" y="386"/>
                  </a:lnTo>
                  <a:cubicBezTo>
                    <a:pt x="1412" y="383"/>
                    <a:pt x="1410" y="381"/>
                    <a:pt x="1409" y="381"/>
                  </a:cubicBezTo>
                  <a:cubicBezTo>
                    <a:pt x="1407" y="381"/>
                    <a:pt x="1405" y="385"/>
                    <a:pt x="1401" y="393"/>
                  </a:cubicBezTo>
                  <a:cubicBezTo>
                    <a:pt x="1380" y="386"/>
                    <a:pt x="1401" y="365"/>
                    <a:pt x="1380" y="365"/>
                  </a:cubicBezTo>
                  <a:lnTo>
                    <a:pt x="1387" y="379"/>
                  </a:lnTo>
                  <a:cubicBezTo>
                    <a:pt x="1387" y="384"/>
                    <a:pt x="1384" y="389"/>
                    <a:pt x="1379" y="389"/>
                  </a:cubicBezTo>
                  <a:cubicBezTo>
                    <a:pt x="1377" y="389"/>
                    <a:pt x="1375" y="388"/>
                    <a:pt x="1373" y="386"/>
                  </a:cubicBezTo>
                  <a:lnTo>
                    <a:pt x="1373" y="379"/>
                  </a:lnTo>
                  <a:cubicBezTo>
                    <a:pt x="1352" y="379"/>
                    <a:pt x="1345" y="358"/>
                    <a:pt x="1338" y="358"/>
                  </a:cubicBezTo>
                  <a:cubicBezTo>
                    <a:pt x="1332" y="351"/>
                    <a:pt x="1338" y="344"/>
                    <a:pt x="1345" y="344"/>
                  </a:cubicBezTo>
                  <a:cubicBezTo>
                    <a:pt x="1311" y="344"/>
                    <a:pt x="1338" y="330"/>
                    <a:pt x="1304" y="330"/>
                  </a:cubicBezTo>
                  <a:lnTo>
                    <a:pt x="1304" y="323"/>
                  </a:lnTo>
                  <a:lnTo>
                    <a:pt x="1297" y="323"/>
                  </a:lnTo>
                  <a:lnTo>
                    <a:pt x="1283" y="309"/>
                  </a:lnTo>
                  <a:lnTo>
                    <a:pt x="1283" y="316"/>
                  </a:lnTo>
                  <a:cubicBezTo>
                    <a:pt x="1276" y="316"/>
                    <a:pt x="1269" y="316"/>
                    <a:pt x="1262" y="309"/>
                  </a:cubicBezTo>
                  <a:lnTo>
                    <a:pt x="1269" y="296"/>
                  </a:lnTo>
                  <a:cubicBezTo>
                    <a:pt x="1247" y="290"/>
                    <a:pt x="1247" y="271"/>
                    <a:pt x="1230" y="271"/>
                  </a:cubicBezTo>
                  <a:cubicBezTo>
                    <a:pt x="1227" y="271"/>
                    <a:pt x="1223" y="272"/>
                    <a:pt x="1218" y="273"/>
                  </a:cubicBezTo>
                  <a:lnTo>
                    <a:pt x="1218" y="273"/>
                  </a:lnTo>
                  <a:cubicBezTo>
                    <a:pt x="1205" y="268"/>
                    <a:pt x="1209" y="253"/>
                    <a:pt x="1199" y="253"/>
                  </a:cubicBezTo>
                  <a:cubicBezTo>
                    <a:pt x="1197" y="253"/>
                    <a:pt x="1195" y="253"/>
                    <a:pt x="1193" y="254"/>
                  </a:cubicBezTo>
                  <a:cubicBezTo>
                    <a:pt x="1193" y="254"/>
                    <a:pt x="1193" y="247"/>
                    <a:pt x="1200" y="247"/>
                  </a:cubicBezTo>
                  <a:lnTo>
                    <a:pt x="1193" y="247"/>
                  </a:lnTo>
                  <a:lnTo>
                    <a:pt x="1200" y="240"/>
                  </a:lnTo>
                  <a:lnTo>
                    <a:pt x="1179" y="254"/>
                  </a:lnTo>
                  <a:lnTo>
                    <a:pt x="1179" y="240"/>
                  </a:lnTo>
                  <a:lnTo>
                    <a:pt x="1172" y="240"/>
                  </a:lnTo>
                  <a:cubicBezTo>
                    <a:pt x="1172" y="212"/>
                    <a:pt x="1158" y="219"/>
                    <a:pt x="1144" y="192"/>
                  </a:cubicBezTo>
                  <a:lnTo>
                    <a:pt x="1137" y="212"/>
                  </a:lnTo>
                  <a:cubicBezTo>
                    <a:pt x="1133" y="214"/>
                    <a:pt x="1130" y="214"/>
                    <a:pt x="1126" y="214"/>
                  </a:cubicBezTo>
                  <a:cubicBezTo>
                    <a:pt x="1085" y="214"/>
                    <a:pt x="1064" y="150"/>
                    <a:pt x="1020" y="143"/>
                  </a:cubicBezTo>
                  <a:lnTo>
                    <a:pt x="1027" y="136"/>
                  </a:lnTo>
                  <a:lnTo>
                    <a:pt x="1027" y="136"/>
                  </a:lnTo>
                  <a:lnTo>
                    <a:pt x="999" y="143"/>
                  </a:lnTo>
                  <a:cubicBezTo>
                    <a:pt x="999" y="122"/>
                    <a:pt x="1006" y="136"/>
                    <a:pt x="1006" y="122"/>
                  </a:cubicBezTo>
                  <a:cubicBezTo>
                    <a:pt x="988" y="122"/>
                    <a:pt x="991" y="138"/>
                    <a:pt x="974" y="138"/>
                  </a:cubicBezTo>
                  <a:cubicBezTo>
                    <a:pt x="971" y="138"/>
                    <a:pt x="968" y="137"/>
                    <a:pt x="964" y="136"/>
                  </a:cubicBezTo>
                  <a:cubicBezTo>
                    <a:pt x="960" y="124"/>
                    <a:pt x="963" y="121"/>
                    <a:pt x="970" y="121"/>
                  </a:cubicBezTo>
                  <a:cubicBezTo>
                    <a:pt x="974" y="121"/>
                    <a:pt x="979" y="122"/>
                    <a:pt x="985" y="122"/>
                  </a:cubicBezTo>
                  <a:cubicBezTo>
                    <a:pt x="957" y="115"/>
                    <a:pt x="923" y="108"/>
                    <a:pt x="909" y="102"/>
                  </a:cubicBezTo>
                  <a:lnTo>
                    <a:pt x="909" y="108"/>
                  </a:lnTo>
                  <a:cubicBezTo>
                    <a:pt x="895" y="108"/>
                    <a:pt x="874" y="88"/>
                    <a:pt x="867" y="81"/>
                  </a:cubicBezTo>
                  <a:cubicBezTo>
                    <a:pt x="867" y="80"/>
                    <a:pt x="867" y="79"/>
                    <a:pt x="868" y="78"/>
                  </a:cubicBezTo>
                  <a:lnTo>
                    <a:pt x="868" y="78"/>
                  </a:lnTo>
                  <a:cubicBezTo>
                    <a:pt x="869" y="79"/>
                    <a:pt x="871" y="81"/>
                    <a:pt x="874" y="81"/>
                  </a:cubicBezTo>
                  <a:cubicBezTo>
                    <a:pt x="874" y="77"/>
                    <a:pt x="872" y="76"/>
                    <a:pt x="871" y="76"/>
                  </a:cubicBezTo>
                  <a:cubicBezTo>
                    <a:pt x="869" y="76"/>
                    <a:pt x="868" y="76"/>
                    <a:pt x="868" y="78"/>
                  </a:cubicBezTo>
                  <a:lnTo>
                    <a:pt x="868" y="78"/>
                  </a:lnTo>
                  <a:cubicBezTo>
                    <a:pt x="866" y="76"/>
                    <a:pt x="864" y="74"/>
                    <a:pt x="860" y="74"/>
                  </a:cubicBezTo>
                  <a:lnTo>
                    <a:pt x="867" y="67"/>
                  </a:lnTo>
                  <a:lnTo>
                    <a:pt x="833" y="46"/>
                  </a:lnTo>
                  <a:cubicBezTo>
                    <a:pt x="826" y="39"/>
                    <a:pt x="805" y="39"/>
                    <a:pt x="805" y="32"/>
                  </a:cubicBezTo>
                  <a:cubicBezTo>
                    <a:pt x="805" y="37"/>
                    <a:pt x="801" y="42"/>
                    <a:pt x="797" y="42"/>
                  </a:cubicBezTo>
                  <a:cubicBezTo>
                    <a:pt x="795" y="42"/>
                    <a:pt x="793" y="41"/>
                    <a:pt x="791" y="39"/>
                  </a:cubicBezTo>
                  <a:cubicBezTo>
                    <a:pt x="791" y="11"/>
                    <a:pt x="735" y="32"/>
                    <a:pt x="722" y="11"/>
                  </a:cubicBezTo>
                  <a:cubicBezTo>
                    <a:pt x="722" y="10"/>
                    <a:pt x="723" y="9"/>
                    <a:pt x="726" y="9"/>
                  </a:cubicBezTo>
                  <a:lnTo>
                    <a:pt x="726" y="9"/>
                  </a:lnTo>
                  <a:cubicBezTo>
                    <a:pt x="729" y="9"/>
                    <a:pt x="732" y="10"/>
                    <a:pt x="735" y="11"/>
                  </a:cubicBezTo>
                  <a:cubicBezTo>
                    <a:pt x="745" y="11"/>
                    <a:pt x="735" y="8"/>
                    <a:pt x="728" y="8"/>
                  </a:cubicBezTo>
                  <a:cubicBezTo>
                    <a:pt x="727" y="8"/>
                    <a:pt x="727" y="8"/>
                    <a:pt x="726" y="9"/>
                  </a:cubicBezTo>
                  <a:lnTo>
                    <a:pt x="726" y="9"/>
                  </a:lnTo>
                  <a:cubicBezTo>
                    <a:pt x="725" y="8"/>
                    <a:pt x="724" y="8"/>
                    <a:pt x="723" y="8"/>
                  </a:cubicBezTo>
                  <a:cubicBezTo>
                    <a:pt x="715" y="8"/>
                    <a:pt x="708" y="11"/>
                    <a:pt x="694" y="11"/>
                  </a:cubicBezTo>
                  <a:lnTo>
                    <a:pt x="694" y="5"/>
                  </a:lnTo>
                  <a:cubicBezTo>
                    <a:pt x="666" y="5"/>
                    <a:pt x="652" y="5"/>
                    <a:pt x="632" y="11"/>
                  </a:cubicBezTo>
                  <a:cubicBezTo>
                    <a:pt x="627" y="3"/>
                    <a:pt x="620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566420" y="501182"/>
              <a:ext cx="401" cy="251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2" y="1"/>
                  </a:moveTo>
                  <a:cubicBezTo>
                    <a:pt x="1" y="1"/>
                    <a:pt x="0" y="2"/>
                    <a:pt x="0" y="4"/>
                  </a:cubicBezTo>
                  <a:lnTo>
                    <a:pt x="7" y="4"/>
                  </a:ln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0574738" y="49336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0569878" y="494067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0"/>
                  </a:moveTo>
                  <a:cubicBezTo>
                    <a:pt x="1" y="4"/>
                    <a:pt x="2" y="6"/>
                    <a:pt x="3" y="6"/>
                  </a:cubicBezTo>
                  <a:cubicBezTo>
                    <a:pt x="4" y="6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569878" y="494417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14"/>
                  </a:lnTo>
                  <a:cubicBezTo>
                    <a:pt x="1" y="0"/>
                    <a:pt x="1" y="0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0620237" y="523932"/>
              <a:ext cx="50" cy="145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0617130" y="522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617130" y="522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0573335" y="584714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4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0575790" y="583662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cubicBezTo>
                    <a:pt x="14" y="1"/>
                    <a:pt x="14" y="2"/>
                    <a:pt x="14" y="3"/>
                  </a:cubicBezTo>
                  <a:lnTo>
                    <a:pt x="14" y="3"/>
                  </a:lnTo>
                  <a:cubicBezTo>
                    <a:pt x="14" y="2"/>
                    <a:pt x="14" y="2"/>
                    <a:pt x="14" y="1"/>
                  </a:cubicBezTo>
                  <a:close/>
                  <a:moveTo>
                    <a:pt x="14" y="3"/>
                  </a:moveTo>
                  <a:cubicBezTo>
                    <a:pt x="11" y="8"/>
                    <a:pt x="0" y="8"/>
                    <a:pt x="0" y="14"/>
                  </a:cubicBezTo>
                  <a:cubicBezTo>
                    <a:pt x="9" y="10"/>
                    <a:pt x="12" y="6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620237" y="52393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592777" y="5649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18115" y="491461"/>
              <a:ext cx="102174" cy="94006"/>
            </a:xfrm>
            <a:custGeom>
              <a:avLst/>
              <a:gdLst/>
              <a:ahLst/>
              <a:cxnLst/>
              <a:rect l="l" t="t" r="r" b="b"/>
              <a:pathLst>
                <a:path w="2039" h="1876" extrusionOk="0">
                  <a:moveTo>
                    <a:pt x="999" y="32"/>
                  </a:moveTo>
                  <a:cubicBezTo>
                    <a:pt x="999" y="44"/>
                    <a:pt x="999" y="45"/>
                    <a:pt x="1003" y="46"/>
                  </a:cubicBezTo>
                  <a:lnTo>
                    <a:pt x="1003" y="46"/>
                  </a:lnTo>
                  <a:lnTo>
                    <a:pt x="999" y="32"/>
                  </a:lnTo>
                  <a:close/>
                  <a:moveTo>
                    <a:pt x="1003" y="46"/>
                  </a:moveTo>
                  <a:lnTo>
                    <a:pt x="1004" y="47"/>
                  </a:lnTo>
                  <a:lnTo>
                    <a:pt x="1004" y="47"/>
                  </a:lnTo>
                  <a:cubicBezTo>
                    <a:pt x="1005" y="46"/>
                    <a:pt x="1005" y="46"/>
                    <a:pt x="1006" y="46"/>
                  </a:cubicBezTo>
                  <a:cubicBezTo>
                    <a:pt x="1005" y="46"/>
                    <a:pt x="1004" y="46"/>
                    <a:pt x="1003" y="46"/>
                  </a:cubicBezTo>
                  <a:close/>
                  <a:moveTo>
                    <a:pt x="763" y="198"/>
                  </a:moveTo>
                  <a:cubicBezTo>
                    <a:pt x="761" y="198"/>
                    <a:pt x="761" y="200"/>
                    <a:pt x="762" y="202"/>
                  </a:cubicBezTo>
                  <a:lnTo>
                    <a:pt x="762" y="202"/>
                  </a:lnTo>
                  <a:cubicBezTo>
                    <a:pt x="762" y="201"/>
                    <a:pt x="763" y="199"/>
                    <a:pt x="763" y="198"/>
                  </a:cubicBezTo>
                  <a:close/>
                  <a:moveTo>
                    <a:pt x="504" y="384"/>
                  </a:moveTo>
                  <a:cubicBezTo>
                    <a:pt x="502" y="384"/>
                    <a:pt x="500" y="386"/>
                    <a:pt x="500" y="392"/>
                  </a:cubicBezTo>
                  <a:lnTo>
                    <a:pt x="512" y="386"/>
                  </a:lnTo>
                  <a:lnTo>
                    <a:pt x="512" y="386"/>
                  </a:lnTo>
                  <a:cubicBezTo>
                    <a:pt x="514" y="387"/>
                    <a:pt x="516" y="388"/>
                    <a:pt x="519" y="389"/>
                  </a:cubicBezTo>
                  <a:lnTo>
                    <a:pt x="519" y="389"/>
                  </a:lnTo>
                  <a:cubicBezTo>
                    <a:pt x="518" y="387"/>
                    <a:pt x="516" y="385"/>
                    <a:pt x="514" y="385"/>
                  </a:cubicBezTo>
                  <a:lnTo>
                    <a:pt x="512" y="386"/>
                  </a:lnTo>
                  <a:lnTo>
                    <a:pt x="512" y="386"/>
                  </a:lnTo>
                  <a:cubicBezTo>
                    <a:pt x="509" y="385"/>
                    <a:pt x="506" y="384"/>
                    <a:pt x="504" y="384"/>
                  </a:cubicBezTo>
                  <a:close/>
                  <a:moveTo>
                    <a:pt x="648" y="542"/>
                  </a:moveTo>
                  <a:cubicBezTo>
                    <a:pt x="649" y="543"/>
                    <a:pt x="650" y="544"/>
                    <a:pt x="652" y="545"/>
                  </a:cubicBezTo>
                  <a:lnTo>
                    <a:pt x="659" y="545"/>
                  </a:lnTo>
                  <a:lnTo>
                    <a:pt x="648" y="542"/>
                  </a:lnTo>
                  <a:close/>
                  <a:moveTo>
                    <a:pt x="1831" y="635"/>
                  </a:moveTo>
                  <a:cubicBezTo>
                    <a:pt x="1827" y="635"/>
                    <a:pt x="1827" y="636"/>
                    <a:pt x="1828" y="638"/>
                  </a:cubicBezTo>
                  <a:lnTo>
                    <a:pt x="1828" y="638"/>
                  </a:lnTo>
                  <a:cubicBezTo>
                    <a:pt x="1829" y="637"/>
                    <a:pt x="1831" y="635"/>
                    <a:pt x="1831" y="635"/>
                  </a:cubicBezTo>
                  <a:close/>
                  <a:moveTo>
                    <a:pt x="1828" y="638"/>
                  </a:moveTo>
                  <a:cubicBezTo>
                    <a:pt x="1827" y="640"/>
                    <a:pt x="1827" y="641"/>
                    <a:pt x="1829" y="641"/>
                  </a:cubicBezTo>
                  <a:lnTo>
                    <a:pt x="1829" y="641"/>
                  </a:lnTo>
                  <a:cubicBezTo>
                    <a:pt x="1828" y="640"/>
                    <a:pt x="1828" y="639"/>
                    <a:pt x="1828" y="638"/>
                  </a:cubicBezTo>
                  <a:close/>
                  <a:moveTo>
                    <a:pt x="195" y="669"/>
                  </a:moveTo>
                  <a:cubicBezTo>
                    <a:pt x="195" y="674"/>
                    <a:pt x="189" y="678"/>
                    <a:pt x="191" y="681"/>
                  </a:cubicBezTo>
                  <a:lnTo>
                    <a:pt x="191" y="681"/>
                  </a:lnTo>
                  <a:cubicBezTo>
                    <a:pt x="193" y="676"/>
                    <a:pt x="195" y="672"/>
                    <a:pt x="195" y="669"/>
                  </a:cubicBezTo>
                  <a:close/>
                  <a:moveTo>
                    <a:pt x="42" y="912"/>
                  </a:moveTo>
                  <a:cubicBezTo>
                    <a:pt x="40" y="915"/>
                    <a:pt x="39" y="918"/>
                    <a:pt x="39" y="921"/>
                  </a:cubicBezTo>
                  <a:lnTo>
                    <a:pt x="39" y="921"/>
                  </a:lnTo>
                  <a:cubicBezTo>
                    <a:pt x="40" y="917"/>
                    <a:pt x="42" y="912"/>
                    <a:pt x="42" y="912"/>
                  </a:cubicBezTo>
                  <a:close/>
                  <a:moveTo>
                    <a:pt x="39" y="921"/>
                  </a:moveTo>
                  <a:lnTo>
                    <a:pt x="39" y="921"/>
                  </a:lnTo>
                  <a:cubicBezTo>
                    <a:pt x="39" y="923"/>
                    <a:pt x="39" y="924"/>
                    <a:pt x="40" y="925"/>
                  </a:cubicBezTo>
                  <a:lnTo>
                    <a:pt x="40" y="925"/>
                  </a:lnTo>
                  <a:cubicBezTo>
                    <a:pt x="40" y="923"/>
                    <a:pt x="40" y="922"/>
                    <a:pt x="39" y="921"/>
                  </a:cubicBezTo>
                  <a:close/>
                  <a:moveTo>
                    <a:pt x="1429" y="924"/>
                  </a:moveTo>
                  <a:cubicBezTo>
                    <a:pt x="1429" y="924"/>
                    <a:pt x="1429" y="925"/>
                    <a:pt x="1429" y="926"/>
                  </a:cubicBezTo>
                  <a:lnTo>
                    <a:pt x="1432" y="926"/>
                  </a:lnTo>
                  <a:cubicBezTo>
                    <a:pt x="1431" y="925"/>
                    <a:pt x="1430" y="924"/>
                    <a:pt x="1429" y="924"/>
                  </a:cubicBezTo>
                  <a:close/>
                  <a:moveTo>
                    <a:pt x="1432" y="926"/>
                  </a:moveTo>
                  <a:lnTo>
                    <a:pt x="1432" y="926"/>
                  </a:lnTo>
                  <a:cubicBezTo>
                    <a:pt x="1433" y="927"/>
                    <a:pt x="1435" y="929"/>
                    <a:pt x="1437" y="931"/>
                  </a:cubicBezTo>
                  <a:lnTo>
                    <a:pt x="1437" y="931"/>
                  </a:lnTo>
                  <a:cubicBezTo>
                    <a:pt x="1441" y="929"/>
                    <a:pt x="1445" y="927"/>
                    <a:pt x="1449" y="926"/>
                  </a:cubicBezTo>
                  <a:close/>
                  <a:moveTo>
                    <a:pt x="319" y="988"/>
                  </a:moveTo>
                  <a:lnTo>
                    <a:pt x="306" y="995"/>
                  </a:lnTo>
                  <a:cubicBezTo>
                    <a:pt x="271" y="995"/>
                    <a:pt x="297" y="992"/>
                    <a:pt x="319" y="988"/>
                  </a:cubicBezTo>
                  <a:close/>
                  <a:moveTo>
                    <a:pt x="312" y="1003"/>
                  </a:moveTo>
                  <a:lnTo>
                    <a:pt x="312" y="1003"/>
                  </a:lnTo>
                  <a:cubicBezTo>
                    <a:pt x="308" y="1006"/>
                    <a:pt x="312" y="1008"/>
                    <a:pt x="313" y="1008"/>
                  </a:cubicBezTo>
                  <a:lnTo>
                    <a:pt x="313" y="1008"/>
                  </a:lnTo>
                  <a:cubicBezTo>
                    <a:pt x="313" y="1005"/>
                    <a:pt x="312" y="1004"/>
                    <a:pt x="312" y="1003"/>
                  </a:cubicBezTo>
                  <a:close/>
                  <a:moveTo>
                    <a:pt x="313" y="1008"/>
                  </a:moveTo>
                  <a:cubicBezTo>
                    <a:pt x="313" y="1009"/>
                    <a:pt x="313" y="1009"/>
                    <a:pt x="313" y="1009"/>
                  </a:cubicBezTo>
                  <a:lnTo>
                    <a:pt x="313" y="1009"/>
                  </a:lnTo>
                  <a:cubicBezTo>
                    <a:pt x="313" y="1009"/>
                    <a:pt x="313" y="1009"/>
                    <a:pt x="313" y="1008"/>
                  </a:cubicBezTo>
                  <a:close/>
                  <a:moveTo>
                    <a:pt x="313" y="1009"/>
                  </a:moveTo>
                  <a:lnTo>
                    <a:pt x="313" y="1009"/>
                  </a:lnTo>
                  <a:cubicBezTo>
                    <a:pt x="312" y="1009"/>
                    <a:pt x="310" y="1009"/>
                    <a:pt x="306" y="1009"/>
                  </a:cubicBezTo>
                  <a:lnTo>
                    <a:pt x="313" y="1009"/>
                  </a:lnTo>
                  <a:cubicBezTo>
                    <a:pt x="313" y="1009"/>
                    <a:pt x="313" y="1009"/>
                    <a:pt x="313" y="1009"/>
                  </a:cubicBezTo>
                  <a:close/>
                  <a:moveTo>
                    <a:pt x="412" y="1002"/>
                  </a:moveTo>
                  <a:cubicBezTo>
                    <a:pt x="411" y="1002"/>
                    <a:pt x="410" y="1002"/>
                    <a:pt x="410" y="1002"/>
                  </a:cubicBezTo>
                  <a:cubicBezTo>
                    <a:pt x="410" y="1009"/>
                    <a:pt x="410" y="1012"/>
                    <a:pt x="410" y="1012"/>
                  </a:cubicBezTo>
                  <a:cubicBezTo>
                    <a:pt x="410" y="1012"/>
                    <a:pt x="411" y="1005"/>
                    <a:pt x="412" y="1002"/>
                  </a:cubicBezTo>
                  <a:close/>
                  <a:moveTo>
                    <a:pt x="362" y="1023"/>
                  </a:moveTo>
                  <a:cubicBezTo>
                    <a:pt x="361" y="1023"/>
                    <a:pt x="359" y="1025"/>
                    <a:pt x="354" y="1030"/>
                  </a:cubicBezTo>
                  <a:lnTo>
                    <a:pt x="347" y="1044"/>
                  </a:lnTo>
                  <a:cubicBezTo>
                    <a:pt x="347" y="1044"/>
                    <a:pt x="364" y="1023"/>
                    <a:pt x="362" y="1023"/>
                  </a:cubicBezTo>
                  <a:close/>
                  <a:moveTo>
                    <a:pt x="306" y="1044"/>
                  </a:moveTo>
                  <a:cubicBezTo>
                    <a:pt x="306" y="1044"/>
                    <a:pt x="306" y="1044"/>
                    <a:pt x="306" y="1045"/>
                  </a:cubicBezTo>
                  <a:lnTo>
                    <a:pt x="306" y="1045"/>
                  </a:lnTo>
                  <a:cubicBezTo>
                    <a:pt x="309" y="1044"/>
                    <a:pt x="311" y="1044"/>
                    <a:pt x="313" y="1044"/>
                  </a:cubicBezTo>
                  <a:close/>
                  <a:moveTo>
                    <a:pt x="957" y="1127"/>
                  </a:moveTo>
                  <a:lnTo>
                    <a:pt x="957" y="1127"/>
                  </a:lnTo>
                  <a:cubicBezTo>
                    <a:pt x="949" y="1131"/>
                    <a:pt x="944" y="1139"/>
                    <a:pt x="940" y="1148"/>
                  </a:cubicBezTo>
                  <a:lnTo>
                    <a:pt x="940" y="1148"/>
                  </a:lnTo>
                  <a:cubicBezTo>
                    <a:pt x="947" y="1146"/>
                    <a:pt x="957" y="1127"/>
                    <a:pt x="957" y="1127"/>
                  </a:cubicBezTo>
                  <a:close/>
                  <a:moveTo>
                    <a:pt x="1542" y="1356"/>
                  </a:moveTo>
                  <a:cubicBezTo>
                    <a:pt x="1543" y="1358"/>
                    <a:pt x="1544" y="1360"/>
                    <a:pt x="1546" y="1362"/>
                  </a:cubicBezTo>
                  <a:cubicBezTo>
                    <a:pt x="1545" y="1360"/>
                    <a:pt x="1543" y="1358"/>
                    <a:pt x="1542" y="1356"/>
                  </a:cubicBezTo>
                  <a:close/>
                  <a:moveTo>
                    <a:pt x="929" y="1401"/>
                  </a:moveTo>
                  <a:cubicBezTo>
                    <a:pt x="929" y="1402"/>
                    <a:pt x="929" y="1403"/>
                    <a:pt x="930" y="1404"/>
                  </a:cubicBezTo>
                  <a:cubicBezTo>
                    <a:pt x="930" y="1403"/>
                    <a:pt x="929" y="1402"/>
                    <a:pt x="929" y="1401"/>
                  </a:cubicBezTo>
                  <a:close/>
                  <a:moveTo>
                    <a:pt x="930" y="1425"/>
                  </a:moveTo>
                  <a:lnTo>
                    <a:pt x="930" y="1425"/>
                  </a:lnTo>
                  <a:cubicBezTo>
                    <a:pt x="928" y="1426"/>
                    <a:pt x="927" y="1427"/>
                    <a:pt x="925" y="1428"/>
                  </a:cubicBezTo>
                  <a:lnTo>
                    <a:pt x="925" y="1428"/>
                  </a:lnTo>
                  <a:cubicBezTo>
                    <a:pt x="925" y="1428"/>
                    <a:pt x="925" y="1428"/>
                    <a:pt x="925" y="1428"/>
                  </a:cubicBezTo>
                  <a:lnTo>
                    <a:pt x="925" y="1428"/>
                  </a:lnTo>
                  <a:lnTo>
                    <a:pt x="921" y="1431"/>
                  </a:lnTo>
                  <a:lnTo>
                    <a:pt x="921" y="1431"/>
                  </a:lnTo>
                  <a:cubicBezTo>
                    <a:pt x="919" y="1432"/>
                    <a:pt x="916" y="1433"/>
                    <a:pt x="914" y="1433"/>
                  </a:cubicBezTo>
                  <a:lnTo>
                    <a:pt x="914" y="1433"/>
                  </a:lnTo>
                  <a:cubicBezTo>
                    <a:pt x="918" y="1431"/>
                    <a:pt x="920" y="1429"/>
                    <a:pt x="923" y="1426"/>
                  </a:cubicBezTo>
                  <a:lnTo>
                    <a:pt x="923" y="1426"/>
                  </a:lnTo>
                  <a:cubicBezTo>
                    <a:pt x="923" y="1426"/>
                    <a:pt x="923" y="1426"/>
                    <a:pt x="923" y="1426"/>
                  </a:cubicBezTo>
                  <a:cubicBezTo>
                    <a:pt x="924" y="1426"/>
                    <a:pt x="925" y="1426"/>
                    <a:pt x="926" y="1426"/>
                  </a:cubicBezTo>
                  <a:lnTo>
                    <a:pt x="926" y="1426"/>
                  </a:lnTo>
                  <a:cubicBezTo>
                    <a:pt x="926" y="1426"/>
                    <a:pt x="925" y="1427"/>
                    <a:pt x="925" y="1428"/>
                  </a:cubicBezTo>
                  <a:lnTo>
                    <a:pt x="925" y="1428"/>
                  </a:lnTo>
                  <a:lnTo>
                    <a:pt x="930" y="1425"/>
                  </a:lnTo>
                  <a:close/>
                  <a:moveTo>
                    <a:pt x="1111" y="1"/>
                  </a:moveTo>
                  <a:cubicBezTo>
                    <a:pt x="1095" y="1"/>
                    <a:pt x="1109" y="28"/>
                    <a:pt x="1103" y="46"/>
                  </a:cubicBezTo>
                  <a:lnTo>
                    <a:pt x="1103" y="39"/>
                  </a:lnTo>
                  <a:cubicBezTo>
                    <a:pt x="1103" y="46"/>
                    <a:pt x="1089" y="46"/>
                    <a:pt x="1089" y="52"/>
                  </a:cubicBezTo>
                  <a:cubicBezTo>
                    <a:pt x="1082" y="52"/>
                    <a:pt x="1089" y="39"/>
                    <a:pt x="1082" y="39"/>
                  </a:cubicBezTo>
                  <a:lnTo>
                    <a:pt x="1068" y="46"/>
                  </a:lnTo>
                  <a:cubicBezTo>
                    <a:pt x="1068" y="52"/>
                    <a:pt x="1068" y="52"/>
                    <a:pt x="1054" y="52"/>
                  </a:cubicBezTo>
                  <a:cubicBezTo>
                    <a:pt x="1054" y="46"/>
                    <a:pt x="1054" y="32"/>
                    <a:pt x="1047" y="25"/>
                  </a:cubicBezTo>
                  <a:lnTo>
                    <a:pt x="1040" y="52"/>
                  </a:lnTo>
                  <a:cubicBezTo>
                    <a:pt x="1040" y="46"/>
                    <a:pt x="1013" y="52"/>
                    <a:pt x="1020" y="32"/>
                  </a:cubicBezTo>
                  <a:lnTo>
                    <a:pt x="1020" y="32"/>
                  </a:lnTo>
                  <a:lnTo>
                    <a:pt x="1006" y="52"/>
                  </a:lnTo>
                  <a:lnTo>
                    <a:pt x="1004" y="47"/>
                  </a:lnTo>
                  <a:lnTo>
                    <a:pt x="1004" y="47"/>
                  </a:lnTo>
                  <a:cubicBezTo>
                    <a:pt x="999" y="52"/>
                    <a:pt x="994" y="72"/>
                    <a:pt x="985" y="72"/>
                  </a:cubicBezTo>
                  <a:cubicBezTo>
                    <a:pt x="981" y="72"/>
                    <a:pt x="977" y="69"/>
                    <a:pt x="971" y="59"/>
                  </a:cubicBezTo>
                  <a:cubicBezTo>
                    <a:pt x="964" y="87"/>
                    <a:pt x="957" y="87"/>
                    <a:pt x="936" y="115"/>
                  </a:cubicBezTo>
                  <a:cubicBezTo>
                    <a:pt x="940" y="101"/>
                    <a:pt x="931" y="101"/>
                    <a:pt x="924" y="101"/>
                  </a:cubicBezTo>
                  <a:cubicBezTo>
                    <a:pt x="917" y="101"/>
                    <a:pt x="912" y="101"/>
                    <a:pt x="923" y="87"/>
                  </a:cubicBezTo>
                  <a:cubicBezTo>
                    <a:pt x="902" y="87"/>
                    <a:pt x="909" y="101"/>
                    <a:pt x="909" y="115"/>
                  </a:cubicBezTo>
                  <a:cubicBezTo>
                    <a:pt x="902" y="115"/>
                    <a:pt x="895" y="94"/>
                    <a:pt x="895" y="87"/>
                  </a:cubicBezTo>
                  <a:lnTo>
                    <a:pt x="888" y="101"/>
                  </a:lnTo>
                  <a:lnTo>
                    <a:pt x="888" y="122"/>
                  </a:lnTo>
                  <a:cubicBezTo>
                    <a:pt x="867" y="122"/>
                    <a:pt x="867" y="115"/>
                    <a:pt x="860" y="115"/>
                  </a:cubicBezTo>
                  <a:lnTo>
                    <a:pt x="867" y="129"/>
                  </a:lnTo>
                  <a:lnTo>
                    <a:pt x="860" y="129"/>
                  </a:lnTo>
                  <a:cubicBezTo>
                    <a:pt x="867" y="129"/>
                    <a:pt x="860" y="136"/>
                    <a:pt x="860" y="150"/>
                  </a:cubicBezTo>
                  <a:lnTo>
                    <a:pt x="853" y="156"/>
                  </a:lnTo>
                  <a:cubicBezTo>
                    <a:pt x="853" y="149"/>
                    <a:pt x="852" y="147"/>
                    <a:pt x="849" y="147"/>
                  </a:cubicBezTo>
                  <a:cubicBezTo>
                    <a:pt x="845" y="147"/>
                    <a:pt x="840" y="151"/>
                    <a:pt x="836" y="151"/>
                  </a:cubicBezTo>
                  <a:cubicBezTo>
                    <a:pt x="835" y="151"/>
                    <a:pt x="834" y="151"/>
                    <a:pt x="833" y="150"/>
                  </a:cubicBezTo>
                  <a:lnTo>
                    <a:pt x="819" y="163"/>
                  </a:lnTo>
                  <a:lnTo>
                    <a:pt x="826" y="177"/>
                  </a:lnTo>
                  <a:cubicBezTo>
                    <a:pt x="824" y="180"/>
                    <a:pt x="823" y="181"/>
                    <a:pt x="822" y="181"/>
                  </a:cubicBezTo>
                  <a:cubicBezTo>
                    <a:pt x="819" y="181"/>
                    <a:pt x="816" y="173"/>
                    <a:pt x="809" y="173"/>
                  </a:cubicBezTo>
                  <a:cubicBezTo>
                    <a:pt x="806" y="173"/>
                    <a:pt x="802" y="174"/>
                    <a:pt x="798" y="177"/>
                  </a:cubicBezTo>
                  <a:lnTo>
                    <a:pt x="805" y="184"/>
                  </a:lnTo>
                  <a:cubicBezTo>
                    <a:pt x="770" y="184"/>
                    <a:pt x="784" y="219"/>
                    <a:pt x="763" y="219"/>
                  </a:cubicBezTo>
                  <a:cubicBezTo>
                    <a:pt x="768" y="214"/>
                    <a:pt x="763" y="207"/>
                    <a:pt x="762" y="202"/>
                  </a:cubicBezTo>
                  <a:lnTo>
                    <a:pt x="762" y="202"/>
                  </a:lnTo>
                  <a:cubicBezTo>
                    <a:pt x="754" y="220"/>
                    <a:pt x="735" y="228"/>
                    <a:pt x="729" y="253"/>
                  </a:cubicBezTo>
                  <a:cubicBezTo>
                    <a:pt x="715" y="247"/>
                    <a:pt x="715" y="247"/>
                    <a:pt x="687" y="247"/>
                  </a:cubicBezTo>
                  <a:cubicBezTo>
                    <a:pt x="680" y="253"/>
                    <a:pt x="680" y="253"/>
                    <a:pt x="687" y="267"/>
                  </a:cubicBezTo>
                  <a:cubicBezTo>
                    <a:pt x="669" y="267"/>
                    <a:pt x="661" y="289"/>
                    <a:pt x="655" y="289"/>
                  </a:cubicBezTo>
                  <a:cubicBezTo>
                    <a:pt x="654" y="289"/>
                    <a:pt x="653" y="289"/>
                    <a:pt x="652" y="288"/>
                  </a:cubicBezTo>
                  <a:lnTo>
                    <a:pt x="652" y="288"/>
                  </a:lnTo>
                  <a:cubicBezTo>
                    <a:pt x="659" y="295"/>
                    <a:pt x="645" y="295"/>
                    <a:pt x="645" y="302"/>
                  </a:cubicBezTo>
                  <a:lnTo>
                    <a:pt x="632" y="302"/>
                  </a:lnTo>
                  <a:lnTo>
                    <a:pt x="645" y="309"/>
                  </a:lnTo>
                  <a:cubicBezTo>
                    <a:pt x="643" y="308"/>
                    <a:pt x="641" y="308"/>
                    <a:pt x="639" y="308"/>
                  </a:cubicBezTo>
                  <a:cubicBezTo>
                    <a:pt x="612" y="308"/>
                    <a:pt x="623" y="351"/>
                    <a:pt x="597" y="351"/>
                  </a:cubicBezTo>
                  <a:cubicBezTo>
                    <a:pt x="590" y="351"/>
                    <a:pt x="590" y="337"/>
                    <a:pt x="590" y="330"/>
                  </a:cubicBezTo>
                  <a:lnTo>
                    <a:pt x="555" y="357"/>
                  </a:lnTo>
                  <a:lnTo>
                    <a:pt x="562" y="357"/>
                  </a:lnTo>
                  <a:cubicBezTo>
                    <a:pt x="555" y="364"/>
                    <a:pt x="562" y="371"/>
                    <a:pt x="555" y="371"/>
                  </a:cubicBezTo>
                  <a:cubicBezTo>
                    <a:pt x="555" y="365"/>
                    <a:pt x="555" y="363"/>
                    <a:pt x="553" y="363"/>
                  </a:cubicBezTo>
                  <a:cubicBezTo>
                    <a:pt x="551" y="363"/>
                    <a:pt x="545" y="372"/>
                    <a:pt x="534" y="372"/>
                  </a:cubicBezTo>
                  <a:cubicBezTo>
                    <a:pt x="532" y="372"/>
                    <a:pt x="530" y="372"/>
                    <a:pt x="528" y="371"/>
                  </a:cubicBezTo>
                  <a:lnTo>
                    <a:pt x="528" y="364"/>
                  </a:lnTo>
                  <a:cubicBezTo>
                    <a:pt x="521" y="371"/>
                    <a:pt x="521" y="371"/>
                    <a:pt x="528" y="385"/>
                  </a:cubicBezTo>
                  <a:cubicBezTo>
                    <a:pt x="526" y="388"/>
                    <a:pt x="524" y="389"/>
                    <a:pt x="521" y="389"/>
                  </a:cubicBezTo>
                  <a:cubicBezTo>
                    <a:pt x="521" y="389"/>
                    <a:pt x="520" y="389"/>
                    <a:pt x="519" y="389"/>
                  </a:cubicBezTo>
                  <a:lnTo>
                    <a:pt x="519" y="389"/>
                  </a:lnTo>
                  <a:cubicBezTo>
                    <a:pt x="521" y="393"/>
                    <a:pt x="521" y="399"/>
                    <a:pt x="521" y="399"/>
                  </a:cubicBezTo>
                  <a:cubicBezTo>
                    <a:pt x="521" y="399"/>
                    <a:pt x="514" y="399"/>
                    <a:pt x="514" y="392"/>
                  </a:cubicBezTo>
                  <a:cubicBezTo>
                    <a:pt x="500" y="399"/>
                    <a:pt x="486" y="406"/>
                    <a:pt x="486" y="420"/>
                  </a:cubicBezTo>
                  <a:cubicBezTo>
                    <a:pt x="479" y="420"/>
                    <a:pt x="479" y="406"/>
                    <a:pt x="479" y="406"/>
                  </a:cubicBezTo>
                  <a:cubicBezTo>
                    <a:pt x="465" y="434"/>
                    <a:pt x="465" y="420"/>
                    <a:pt x="458" y="441"/>
                  </a:cubicBezTo>
                  <a:lnTo>
                    <a:pt x="451" y="434"/>
                  </a:lnTo>
                  <a:lnTo>
                    <a:pt x="451" y="441"/>
                  </a:lnTo>
                  <a:lnTo>
                    <a:pt x="444" y="441"/>
                  </a:lnTo>
                  <a:cubicBezTo>
                    <a:pt x="437" y="454"/>
                    <a:pt x="437" y="461"/>
                    <a:pt x="424" y="461"/>
                  </a:cubicBezTo>
                  <a:lnTo>
                    <a:pt x="417" y="454"/>
                  </a:lnTo>
                  <a:cubicBezTo>
                    <a:pt x="410" y="475"/>
                    <a:pt x="382" y="461"/>
                    <a:pt x="382" y="489"/>
                  </a:cubicBezTo>
                  <a:lnTo>
                    <a:pt x="382" y="475"/>
                  </a:lnTo>
                  <a:cubicBezTo>
                    <a:pt x="382" y="489"/>
                    <a:pt x="375" y="489"/>
                    <a:pt x="368" y="489"/>
                  </a:cubicBezTo>
                  <a:cubicBezTo>
                    <a:pt x="361" y="489"/>
                    <a:pt x="354" y="489"/>
                    <a:pt x="354" y="503"/>
                  </a:cubicBezTo>
                  <a:cubicBezTo>
                    <a:pt x="354" y="503"/>
                    <a:pt x="347" y="503"/>
                    <a:pt x="347" y="496"/>
                  </a:cubicBezTo>
                  <a:lnTo>
                    <a:pt x="347" y="503"/>
                  </a:lnTo>
                  <a:lnTo>
                    <a:pt x="340" y="496"/>
                  </a:lnTo>
                  <a:lnTo>
                    <a:pt x="347" y="510"/>
                  </a:lnTo>
                  <a:lnTo>
                    <a:pt x="334" y="503"/>
                  </a:lnTo>
                  <a:lnTo>
                    <a:pt x="334" y="510"/>
                  </a:lnTo>
                  <a:cubicBezTo>
                    <a:pt x="330" y="509"/>
                    <a:pt x="328" y="509"/>
                    <a:pt x="325" y="509"/>
                  </a:cubicBezTo>
                  <a:cubicBezTo>
                    <a:pt x="306" y="509"/>
                    <a:pt x="303" y="531"/>
                    <a:pt x="285" y="531"/>
                  </a:cubicBezTo>
                  <a:lnTo>
                    <a:pt x="306" y="538"/>
                  </a:lnTo>
                  <a:cubicBezTo>
                    <a:pt x="313" y="593"/>
                    <a:pt x="236" y="593"/>
                    <a:pt x="230" y="642"/>
                  </a:cubicBezTo>
                  <a:lnTo>
                    <a:pt x="216" y="635"/>
                  </a:lnTo>
                  <a:lnTo>
                    <a:pt x="216" y="662"/>
                  </a:lnTo>
                  <a:cubicBezTo>
                    <a:pt x="202" y="662"/>
                    <a:pt x="209" y="649"/>
                    <a:pt x="202" y="642"/>
                  </a:cubicBezTo>
                  <a:lnTo>
                    <a:pt x="202" y="642"/>
                  </a:lnTo>
                  <a:cubicBezTo>
                    <a:pt x="195" y="662"/>
                    <a:pt x="209" y="662"/>
                    <a:pt x="202" y="683"/>
                  </a:cubicBezTo>
                  <a:cubicBezTo>
                    <a:pt x="194" y="683"/>
                    <a:pt x="191" y="682"/>
                    <a:pt x="191" y="681"/>
                  </a:cubicBezTo>
                  <a:lnTo>
                    <a:pt x="191" y="681"/>
                  </a:lnTo>
                  <a:cubicBezTo>
                    <a:pt x="186" y="689"/>
                    <a:pt x="179" y="700"/>
                    <a:pt x="174" y="704"/>
                  </a:cubicBezTo>
                  <a:cubicBezTo>
                    <a:pt x="167" y="718"/>
                    <a:pt x="160" y="739"/>
                    <a:pt x="146" y="739"/>
                  </a:cubicBezTo>
                  <a:cubicBezTo>
                    <a:pt x="139" y="752"/>
                    <a:pt x="126" y="780"/>
                    <a:pt x="112" y="801"/>
                  </a:cubicBezTo>
                  <a:cubicBezTo>
                    <a:pt x="105" y="801"/>
                    <a:pt x="105" y="787"/>
                    <a:pt x="112" y="780"/>
                  </a:cubicBezTo>
                  <a:lnTo>
                    <a:pt x="112" y="780"/>
                  </a:lnTo>
                  <a:cubicBezTo>
                    <a:pt x="105" y="787"/>
                    <a:pt x="98" y="801"/>
                    <a:pt x="105" y="808"/>
                  </a:cubicBezTo>
                  <a:lnTo>
                    <a:pt x="98" y="801"/>
                  </a:lnTo>
                  <a:cubicBezTo>
                    <a:pt x="91" y="815"/>
                    <a:pt x="77" y="850"/>
                    <a:pt x="63" y="850"/>
                  </a:cubicBezTo>
                  <a:cubicBezTo>
                    <a:pt x="70" y="850"/>
                    <a:pt x="77" y="850"/>
                    <a:pt x="70" y="870"/>
                  </a:cubicBezTo>
                  <a:cubicBezTo>
                    <a:pt x="42" y="877"/>
                    <a:pt x="63" y="905"/>
                    <a:pt x="42" y="926"/>
                  </a:cubicBezTo>
                  <a:cubicBezTo>
                    <a:pt x="41" y="926"/>
                    <a:pt x="41" y="925"/>
                    <a:pt x="40" y="925"/>
                  </a:cubicBezTo>
                  <a:lnTo>
                    <a:pt x="40" y="925"/>
                  </a:lnTo>
                  <a:cubicBezTo>
                    <a:pt x="41" y="929"/>
                    <a:pt x="42" y="934"/>
                    <a:pt x="42" y="940"/>
                  </a:cubicBezTo>
                  <a:lnTo>
                    <a:pt x="36" y="940"/>
                  </a:lnTo>
                  <a:lnTo>
                    <a:pt x="36" y="981"/>
                  </a:lnTo>
                  <a:cubicBezTo>
                    <a:pt x="8" y="988"/>
                    <a:pt x="36" y="1023"/>
                    <a:pt x="22" y="1023"/>
                  </a:cubicBezTo>
                  <a:cubicBezTo>
                    <a:pt x="22" y="1028"/>
                    <a:pt x="22" y="1030"/>
                    <a:pt x="23" y="1030"/>
                  </a:cubicBezTo>
                  <a:cubicBezTo>
                    <a:pt x="24" y="1030"/>
                    <a:pt x="27" y="1019"/>
                    <a:pt x="28" y="1019"/>
                  </a:cubicBezTo>
                  <a:cubicBezTo>
                    <a:pt x="28" y="1019"/>
                    <a:pt x="29" y="1020"/>
                    <a:pt x="29" y="1023"/>
                  </a:cubicBezTo>
                  <a:cubicBezTo>
                    <a:pt x="22" y="1030"/>
                    <a:pt x="36" y="1044"/>
                    <a:pt x="22" y="1051"/>
                  </a:cubicBezTo>
                  <a:lnTo>
                    <a:pt x="22" y="1064"/>
                  </a:lnTo>
                  <a:lnTo>
                    <a:pt x="1" y="1057"/>
                  </a:lnTo>
                  <a:lnTo>
                    <a:pt x="1" y="1057"/>
                  </a:lnTo>
                  <a:cubicBezTo>
                    <a:pt x="6" y="1062"/>
                    <a:pt x="14" y="1070"/>
                    <a:pt x="21" y="1070"/>
                  </a:cubicBezTo>
                  <a:cubicBezTo>
                    <a:pt x="24" y="1070"/>
                    <a:pt x="26" y="1069"/>
                    <a:pt x="29" y="1064"/>
                  </a:cubicBezTo>
                  <a:lnTo>
                    <a:pt x="29" y="1064"/>
                  </a:lnTo>
                  <a:cubicBezTo>
                    <a:pt x="22" y="1085"/>
                    <a:pt x="36" y="1092"/>
                    <a:pt x="29" y="1113"/>
                  </a:cubicBezTo>
                  <a:lnTo>
                    <a:pt x="22" y="1113"/>
                  </a:lnTo>
                  <a:cubicBezTo>
                    <a:pt x="29" y="1127"/>
                    <a:pt x="29" y="1148"/>
                    <a:pt x="29" y="1161"/>
                  </a:cubicBezTo>
                  <a:cubicBezTo>
                    <a:pt x="29" y="1182"/>
                    <a:pt x="36" y="1196"/>
                    <a:pt x="56" y="1196"/>
                  </a:cubicBezTo>
                  <a:cubicBezTo>
                    <a:pt x="56" y="1196"/>
                    <a:pt x="56" y="1199"/>
                    <a:pt x="52" y="1199"/>
                  </a:cubicBezTo>
                  <a:cubicBezTo>
                    <a:pt x="50" y="1199"/>
                    <a:pt x="47" y="1198"/>
                    <a:pt x="42" y="1196"/>
                  </a:cubicBezTo>
                  <a:lnTo>
                    <a:pt x="42" y="1196"/>
                  </a:lnTo>
                  <a:lnTo>
                    <a:pt x="63" y="1217"/>
                  </a:lnTo>
                  <a:lnTo>
                    <a:pt x="56" y="1217"/>
                  </a:lnTo>
                  <a:cubicBezTo>
                    <a:pt x="70" y="1224"/>
                    <a:pt x="77" y="1224"/>
                    <a:pt x="98" y="1231"/>
                  </a:cubicBezTo>
                  <a:lnTo>
                    <a:pt x="91" y="1238"/>
                  </a:lnTo>
                  <a:cubicBezTo>
                    <a:pt x="105" y="1258"/>
                    <a:pt x="146" y="1272"/>
                    <a:pt x="174" y="1272"/>
                  </a:cubicBezTo>
                  <a:lnTo>
                    <a:pt x="167" y="1272"/>
                  </a:lnTo>
                  <a:cubicBezTo>
                    <a:pt x="203" y="1272"/>
                    <a:pt x="198" y="1288"/>
                    <a:pt x="217" y="1288"/>
                  </a:cubicBezTo>
                  <a:cubicBezTo>
                    <a:pt x="221" y="1288"/>
                    <a:pt x="225" y="1287"/>
                    <a:pt x="230" y="1286"/>
                  </a:cubicBezTo>
                  <a:lnTo>
                    <a:pt x="243" y="1286"/>
                  </a:lnTo>
                  <a:lnTo>
                    <a:pt x="236" y="1293"/>
                  </a:lnTo>
                  <a:cubicBezTo>
                    <a:pt x="242" y="1289"/>
                    <a:pt x="246" y="1288"/>
                    <a:pt x="251" y="1288"/>
                  </a:cubicBezTo>
                  <a:cubicBezTo>
                    <a:pt x="266" y="1288"/>
                    <a:pt x="278" y="1305"/>
                    <a:pt x="279" y="1305"/>
                  </a:cubicBezTo>
                  <a:cubicBezTo>
                    <a:pt x="280" y="1305"/>
                    <a:pt x="279" y="1304"/>
                    <a:pt x="278" y="1300"/>
                  </a:cubicBezTo>
                  <a:cubicBezTo>
                    <a:pt x="299" y="1293"/>
                    <a:pt x="313" y="1286"/>
                    <a:pt x="320" y="1272"/>
                  </a:cubicBezTo>
                  <a:cubicBezTo>
                    <a:pt x="347" y="1272"/>
                    <a:pt x="334" y="1286"/>
                    <a:pt x="347" y="1293"/>
                  </a:cubicBezTo>
                  <a:cubicBezTo>
                    <a:pt x="375" y="1293"/>
                    <a:pt x="375" y="1272"/>
                    <a:pt x="410" y="1272"/>
                  </a:cubicBezTo>
                  <a:lnTo>
                    <a:pt x="410" y="1286"/>
                  </a:lnTo>
                  <a:cubicBezTo>
                    <a:pt x="424" y="1272"/>
                    <a:pt x="437" y="1272"/>
                    <a:pt x="451" y="1265"/>
                  </a:cubicBezTo>
                  <a:lnTo>
                    <a:pt x="451" y="1265"/>
                  </a:lnTo>
                  <a:lnTo>
                    <a:pt x="444" y="1272"/>
                  </a:lnTo>
                  <a:cubicBezTo>
                    <a:pt x="454" y="1267"/>
                    <a:pt x="461" y="1265"/>
                    <a:pt x="467" y="1265"/>
                  </a:cubicBezTo>
                  <a:cubicBezTo>
                    <a:pt x="475" y="1265"/>
                    <a:pt x="482" y="1268"/>
                    <a:pt x="488" y="1268"/>
                  </a:cubicBezTo>
                  <a:cubicBezTo>
                    <a:pt x="496" y="1268"/>
                    <a:pt x="503" y="1265"/>
                    <a:pt x="514" y="1251"/>
                  </a:cubicBezTo>
                  <a:cubicBezTo>
                    <a:pt x="522" y="1251"/>
                    <a:pt x="532" y="1247"/>
                    <a:pt x="539" y="1247"/>
                  </a:cubicBezTo>
                  <a:cubicBezTo>
                    <a:pt x="545" y="1247"/>
                    <a:pt x="548" y="1250"/>
                    <a:pt x="548" y="1258"/>
                  </a:cubicBezTo>
                  <a:cubicBezTo>
                    <a:pt x="555" y="1251"/>
                    <a:pt x="576" y="1238"/>
                    <a:pt x="576" y="1238"/>
                  </a:cubicBezTo>
                  <a:cubicBezTo>
                    <a:pt x="576" y="1238"/>
                    <a:pt x="576" y="1231"/>
                    <a:pt x="583" y="1231"/>
                  </a:cubicBezTo>
                  <a:cubicBezTo>
                    <a:pt x="583" y="1240"/>
                    <a:pt x="583" y="1243"/>
                    <a:pt x="583" y="1243"/>
                  </a:cubicBezTo>
                  <a:cubicBezTo>
                    <a:pt x="584" y="1243"/>
                    <a:pt x="585" y="1236"/>
                    <a:pt x="588" y="1236"/>
                  </a:cubicBezTo>
                  <a:cubicBezTo>
                    <a:pt x="588" y="1236"/>
                    <a:pt x="589" y="1237"/>
                    <a:pt x="590" y="1238"/>
                  </a:cubicBezTo>
                  <a:lnTo>
                    <a:pt x="590" y="1224"/>
                  </a:lnTo>
                  <a:cubicBezTo>
                    <a:pt x="591" y="1223"/>
                    <a:pt x="591" y="1223"/>
                    <a:pt x="592" y="1223"/>
                  </a:cubicBezTo>
                  <a:cubicBezTo>
                    <a:pt x="597" y="1223"/>
                    <a:pt x="598" y="1251"/>
                    <a:pt x="611" y="1251"/>
                  </a:cubicBezTo>
                  <a:lnTo>
                    <a:pt x="611" y="1265"/>
                  </a:lnTo>
                  <a:cubicBezTo>
                    <a:pt x="616" y="1260"/>
                    <a:pt x="624" y="1256"/>
                    <a:pt x="626" y="1256"/>
                  </a:cubicBezTo>
                  <a:lnTo>
                    <a:pt x="626" y="1256"/>
                  </a:lnTo>
                  <a:cubicBezTo>
                    <a:pt x="627" y="1256"/>
                    <a:pt x="627" y="1256"/>
                    <a:pt x="625" y="1258"/>
                  </a:cubicBezTo>
                  <a:cubicBezTo>
                    <a:pt x="632" y="1258"/>
                    <a:pt x="632" y="1258"/>
                    <a:pt x="625" y="1265"/>
                  </a:cubicBezTo>
                  <a:cubicBezTo>
                    <a:pt x="623" y="1265"/>
                    <a:pt x="622" y="1265"/>
                    <a:pt x="620" y="1265"/>
                  </a:cubicBezTo>
                  <a:lnTo>
                    <a:pt x="620" y="1265"/>
                  </a:lnTo>
                  <a:cubicBezTo>
                    <a:pt x="620" y="1265"/>
                    <a:pt x="619" y="1265"/>
                    <a:pt x="618" y="1265"/>
                  </a:cubicBezTo>
                  <a:lnTo>
                    <a:pt x="611" y="1272"/>
                  </a:lnTo>
                  <a:cubicBezTo>
                    <a:pt x="616" y="1267"/>
                    <a:pt x="617" y="1266"/>
                    <a:pt x="620" y="1265"/>
                  </a:cubicBezTo>
                  <a:lnTo>
                    <a:pt x="620" y="1265"/>
                  </a:lnTo>
                  <a:cubicBezTo>
                    <a:pt x="621" y="1266"/>
                    <a:pt x="616" y="1267"/>
                    <a:pt x="611" y="1272"/>
                  </a:cubicBezTo>
                  <a:lnTo>
                    <a:pt x="618" y="1272"/>
                  </a:lnTo>
                  <a:lnTo>
                    <a:pt x="618" y="1286"/>
                  </a:lnTo>
                  <a:lnTo>
                    <a:pt x="611" y="1307"/>
                  </a:lnTo>
                  <a:lnTo>
                    <a:pt x="618" y="1300"/>
                  </a:lnTo>
                  <a:cubicBezTo>
                    <a:pt x="625" y="1300"/>
                    <a:pt x="632" y="1321"/>
                    <a:pt x="625" y="1328"/>
                  </a:cubicBezTo>
                  <a:cubicBezTo>
                    <a:pt x="622" y="1325"/>
                    <a:pt x="620" y="1325"/>
                    <a:pt x="617" y="1325"/>
                  </a:cubicBezTo>
                  <a:cubicBezTo>
                    <a:pt x="612" y="1325"/>
                    <a:pt x="606" y="1328"/>
                    <a:pt x="597" y="1328"/>
                  </a:cubicBezTo>
                  <a:cubicBezTo>
                    <a:pt x="600" y="1329"/>
                    <a:pt x="602" y="1330"/>
                    <a:pt x="604" y="1330"/>
                  </a:cubicBezTo>
                  <a:cubicBezTo>
                    <a:pt x="609" y="1330"/>
                    <a:pt x="611" y="1326"/>
                    <a:pt x="614" y="1326"/>
                  </a:cubicBezTo>
                  <a:cubicBezTo>
                    <a:pt x="615" y="1326"/>
                    <a:pt x="616" y="1326"/>
                    <a:pt x="618" y="1328"/>
                  </a:cubicBezTo>
                  <a:cubicBezTo>
                    <a:pt x="625" y="1335"/>
                    <a:pt x="625" y="1355"/>
                    <a:pt x="625" y="1362"/>
                  </a:cubicBezTo>
                  <a:lnTo>
                    <a:pt x="618" y="1355"/>
                  </a:lnTo>
                  <a:cubicBezTo>
                    <a:pt x="618" y="1362"/>
                    <a:pt x="597" y="1376"/>
                    <a:pt x="597" y="1397"/>
                  </a:cubicBezTo>
                  <a:cubicBezTo>
                    <a:pt x="609" y="1409"/>
                    <a:pt x="600" y="1426"/>
                    <a:pt x="611" y="1426"/>
                  </a:cubicBezTo>
                  <a:cubicBezTo>
                    <a:pt x="613" y="1426"/>
                    <a:pt x="615" y="1426"/>
                    <a:pt x="618" y="1425"/>
                  </a:cubicBezTo>
                  <a:lnTo>
                    <a:pt x="618" y="1425"/>
                  </a:lnTo>
                  <a:cubicBezTo>
                    <a:pt x="618" y="1435"/>
                    <a:pt x="612" y="1437"/>
                    <a:pt x="607" y="1437"/>
                  </a:cubicBezTo>
                  <a:cubicBezTo>
                    <a:pt x="605" y="1437"/>
                    <a:pt x="602" y="1436"/>
                    <a:pt x="600" y="1436"/>
                  </a:cubicBezTo>
                  <a:cubicBezTo>
                    <a:pt x="598" y="1436"/>
                    <a:pt x="597" y="1437"/>
                    <a:pt x="597" y="1439"/>
                  </a:cubicBezTo>
                  <a:cubicBezTo>
                    <a:pt x="611" y="1446"/>
                    <a:pt x="597" y="1494"/>
                    <a:pt x="590" y="1501"/>
                  </a:cubicBezTo>
                  <a:cubicBezTo>
                    <a:pt x="623" y="1508"/>
                    <a:pt x="587" y="1571"/>
                    <a:pt x="607" y="1571"/>
                  </a:cubicBezTo>
                  <a:cubicBezTo>
                    <a:pt x="608" y="1571"/>
                    <a:pt x="609" y="1571"/>
                    <a:pt x="611" y="1570"/>
                  </a:cubicBezTo>
                  <a:lnTo>
                    <a:pt x="611" y="1570"/>
                  </a:lnTo>
                  <a:lnTo>
                    <a:pt x="597" y="1598"/>
                  </a:lnTo>
                  <a:cubicBezTo>
                    <a:pt x="605" y="1598"/>
                    <a:pt x="613" y="1594"/>
                    <a:pt x="618" y="1594"/>
                  </a:cubicBezTo>
                  <a:cubicBezTo>
                    <a:pt x="622" y="1594"/>
                    <a:pt x="625" y="1596"/>
                    <a:pt x="625" y="1605"/>
                  </a:cubicBezTo>
                  <a:cubicBezTo>
                    <a:pt x="618" y="1619"/>
                    <a:pt x="611" y="1633"/>
                    <a:pt x="597" y="1640"/>
                  </a:cubicBezTo>
                  <a:lnTo>
                    <a:pt x="625" y="1633"/>
                  </a:lnTo>
                  <a:lnTo>
                    <a:pt x="625" y="1633"/>
                  </a:lnTo>
                  <a:cubicBezTo>
                    <a:pt x="618" y="1737"/>
                    <a:pt x="687" y="1806"/>
                    <a:pt x="763" y="1861"/>
                  </a:cubicBezTo>
                  <a:cubicBezTo>
                    <a:pt x="805" y="1875"/>
                    <a:pt x="860" y="1875"/>
                    <a:pt x="902" y="1875"/>
                  </a:cubicBezTo>
                  <a:lnTo>
                    <a:pt x="936" y="1875"/>
                  </a:lnTo>
                  <a:cubicBezTo>
                    <a:pt x="930" y="1875"/>
                    <a:pt x="923" y="1861"/>
                    <a:pt x="902" y="1861"/>
                  </a:cubicBezTo>
                  <a:cubicBezTo>
                    <a:pt x="909" y="1854"/>
                    <a:pt x="923" y="1854"/>
                    <a:pt x="930" y="1854"/>
                  </a:cubicBezTo>
                  <a:cubicBezTo>
                    <a:pt x="971" y="1854"/>
                    <a:pt x="1047" y="1848"/>
                    <a:pt x="1103" y="1785"/>
                  </a:cubicBezTo>
                  <a:cubicBezTo>
                    <a:pt x="1113" y="1763"/>
                    <a:pt x="1120" y="1757"/>
                    <a:pt x="1127" y="1757"/>
                  </a:cubicBezTo>
                  <a:cubicBezTo>
                    <a:pt x="1133" y="1757"/>
                    <a:pt x="1138" y="1762"/>
                    <a:pt x="1145" y="1762"/>
                  </a:cubicBezTo>
                  <a:cubicBezTo>
                    <a:pt x="1150" y="1762"/>
                    <a:pt x="1157" y="1758"/>
                    <a:pt x="1165" y="1744"/>
                  </a:cubicBezTo>
                  <a:lnTo>
                    <a:pt x="1165" y="1757"/>
                  </a:lnTo>
                  <a:cubicBezTo>
                    <a:pt x="1200" y="1716"/>
                    <a:pt x="1214" y="1688"/>
                    <a:pt x="1235" y="1640"/>
                  </a:cubicBezTo>
                  <a:cubicBezTo>
                    <a:pt x="1238" y="1646"/>
                    <a:pt x="1240" y="1648"/>
                    <a:pt x="1242" y="1648"/>
                  </a:cubicBezTo>
                  <a:cubicBezTo>
                    <a:pt x="1246" y="1648"/>
                    <a:pt x="1248" y="1638"/>
                    <a:pt x="1251" y="1635"/>
                  </a:cubicBezTo>
                  <a:lnTo>
                    <a:pt x="1251" y="1635"/>
                  </a:lnTo>
                  <a:lnTo>
                    <a:pt x="1255" y="1640"/>
                  </a:lnTo>
                  <a:cubicBezTo>
                    <a:pt x="1254" y="1636"/>
                    <a:pt x="1253" y="1634"/>
                    <a:pt x="1252" y="1634"/>
                  </a:cubicBezTo>
                  <a:cubicBezTo>
                    <a:pt x="1252" y="1634"/>
                    <a:pt x="1251" y="1635"/>
                    <a:pt x="1251" y="1635"/>
                  </a:cubicBezTo>
                  <a:lnTo>
                    <a:pt x="1251" y="1635"/>
                  </a:lnTo>
                  <a:lnTo>
                    <a:pt x="1248" y="1633"/>
                  </a:lnTo>
                  <a:cubicBezTo>
                    <a:pt x="1253" y="1633"/>
                    <a:pt x="1264" y="1627"/>
                    <a:pt x="1270" y="1627"/>
                  </a:cubicBezTo>
                  <a:cubicBezTo>
                    <a:pt x="1274" y="1627"/>
                    <a:pt x="1276" y="1628"/>
                    <a:pt x="1276" y="1633"/>
                  </a:cubicBezTo>
                  <a:lnTo>
                    <a:pt x="1276" y="1612"/>
                  </a:lnTo>
                  <a:lnTo>
                    <a:pt x="1283" y="1619"/>
                  </a:lnTo>
                  <a:cubicBezTo>
                    <a:pt x="1289" y="1613"/>
                    <a:pt x="1307" y="1583"/>
                    <a:pt x="1331" y="1583"/>
                  </a:cubicBezTo>
                  <a:cubicBezTo>
                    <a:pt x="1334" y="1583"/>
                    <a:pt x="1336" y="1584"/>
                    <a:pt x="1338" y="1584"/>
                  </a:cubicBezTo>
                  <a:cubicBezTo>
                    <a:pt x="1352" y="1543"/>
                    <a:pt x="1394" y="1501"/>
                    <a:pt x="1442" y="1466"/>
                  </a:cubicBezTo>
                  <a:cubicBezTo>
                    <a:pt x="1442" y="1459"/>
                    <a:pt x="1449" y="1439"/>
                    <a:pt x="1456" y="1432"/>
                  </a:cubicBezTo>
                  <a:lnTo>
                    <a:pt x="1477" y="1432"/>
                  </a:lnTo>
                  <a:cubicBezTo>
                    <a:pt x="1484" y="1425"/>
                    <a:pt x="1477" y="1397"/>
                    <a:pt x="1491" y="1397"/>
                  </a:cubicBezTo>
                  <a:cubicBezTo>
                    <a:pt x="1498" y="1390"/>
                    <a:pt x="1512" y="1376"/>
                    <a:pt x="1512" y="1362"/>
                  </a:cubicBezTo>
                  <a:cubicBezTo>
                    <a:pt x="1516" y="1358"/>
                    <a:pt x="1523" y="1351"/>
                    <a:pt x="1530" y="1351"/>
                  </a:cubicBezTo>
                  <a:cubicBezTo>
                    <a:pt x="1534" y="1351"/>
                    <a:pt x="1538" y="1353"/>
                    <a:pt x="1542" y="1356"/>
                  </a:cubicBezTo>
                  <a:lnTo>
                    <a:pt x="1542" y="1356"/>
                  </a:lnTo>
                  <a:cubicBezTo>
                    <a:pt x="1533" y="1342"/>
                    <a:pt x="1560" y="1342"/>
                    <a:pt x="1560" y="1342"/>
                  </a:cubicBezTo>
                  <a:cubicBezTo>
                    <a:pt x="1560" y="1342"/>
                    <a:pt x="1692" y="1224"/>
                    <a:pt x="1803" y="1064"/>
                  </a:cubicBezTo>
                  <a:cubicBezTo>
                    <a:pt x="1928" y="912"/>
                    <a:pt x="2038" y="718"/>
                    <a:pt x="2032" y="614"/>
                  </a:cubicBezTo>
                  <a:cubicBezTo>
                    <a:pt x="2018" y="607"/>
                    <a:pt x="2018" y="593"/>
                    <a:pt x="2011" y="579"/>
                  </a:cubicBezTo>
                  <a:cubicBezTo>
                    <a:pt x="2011" y="572"/>
                    <a:pt x="2038" y="572"/>
                    <a:pt x="2032" y="565"/>
                  </a:cubicBezTo>
                  <a:lnTo>
                    <a:pt x="2032" y="565"/>
                  </a:lnTo>
                  <a:cubicBezTo>
                    <a:pt x="2030" y="566"/>
                    <a:pt x="2028" y="566"/>
                    <a:pt x="2026" y="566"/>
                  </a:cubicBezTo>
                  <a:cubicBezTo>
                    <a:pt x="2011" y="566"/>
                    <a:pt x="2004" y="544"/>
                    <a:pt x="1988" y="544"/>
                  </a:cubicBezTo>
                  <a:cubicBezTo>
                    <a:pt x="1987" y="544"/>
                    <a:pt x="1985" y="544"/>
                    <a:pt x="1983" y="545"/>
                  </a:cubicBezTo>
                  <a:lnTo>
                    <a:pt x="1983" y="538"/>
                  </a:lnTo>
                  <a:cubicBezTo>
                    <a:pt x="1982" y="537"/>
                    <a:pt x="1981" y="536"/>
                    <a:pt x="1981" y="536"/>
                  </a:cubicBezTo>
                  <a:cubicBezTo>
                    <a:pt x="1978" y="536"/>
                    <a:pt x="1981" y="546"/>
                    <a:pt x="1978" y="546"/>
                  </a:cubicBezTo>
                  <a:cubicBezTo>
                    <a:pt x="1978" y="546"/>
                    <a:pt x="1977" y="546"/>
                    <a:pt x="1976" y="545"/>
                  </a:cubicBezTo>
                  <a:lnTo>
                    <a:pt x="1976" y="545"/>
                  </a:lnTo>
                  <a:lnTo>
                    <a:pt x="1997" y="565"/>
                  </a:lnTo>
                  <a:cubicBezTo>
                    <a:pt x="1990" y="569"/>
                    <a:pt x="1985" y="571"/>
                    <a:pt x="1980" y="571"/>
                  </a:cubicBezTo>
                  <a:cubicBezTo>
                    <a:pt x="1976" y="571"/>
                    <a:pt x="1973" y="569"/>
                    <a:pt x="1969" y="565"/>
                  </a:cubicBezTo>
                  <a:lnTo>
                    <a:pt x="1969" y="565"/>
                  </a:lnTo>
                  <a:cubicBezTo>
                    <a:pt x="1969" y="572"/>
                    <a:pt x="1997" y="600"/>
                    <a:pt x="1969" y="607"/>
                  </a:cubicBezTo>
                  <a:lnTo>
                    <a:pt x="1969" y="600"/>
                  </a:lnTo>
                  <a:cubicBezTo>
                    <a:pt x="1967" y="602"/>
                    <a:pt x="1964" y="603"/>
                    <a:pt x="1960" y="603"/>
                  </a:cubicBezTo>
                  <a:cubicBezTo>
                    <a:pt x="1954" y="603"/>
                    <a:pt x="1946" y="600"/>
                    <a:pt x="1941" y="600"/>
                  </a:cubicBezTo>
                  <a:lnTo>
                    <a:pt x="1928" y="600"/>
                  </a:lnTo>
                  <a:cubicBezTo>
                    <a:pt x="1934" y="600"/>
                    <a:pt x="1934" y="578"/>
                    <a:pt x="1930" y="578"/>
                  </a:cubicBezTo>
                  <a:lnTo>
                    <a:pt x="1930" y="578"/>
                  </a:lnTo>
                  <a:cubicBezTo>
                    <a:pt x="1929" y="578"/>
                    <a:pt x="1928" y="578"/>
                    <a:pt x="1928" y="579"/>
                  </a:cubicBezTo>
                  <a:cubicBezTo>
                    <a:pt x="1917" y="583"/>
                    <a:pt x="1919" y="583"/>
                    <a:pt x="1922" y="583"/>
                  </a:cubicBezTo>
                  <a:cubicBezTo>
                    <a:pt x="1926" y="583"/>
                    <a:pt x="1931" y="583"/>
                    <a:pt x="1928" y="586"/>
                  </a:cubicBezTo>
                  <a:cubicBezTo>
                    <a:pt x="1928" y="590"/>
                    <a:pt x="1926" y="592"/>
                    <a:pt x="1924" y="592"/>
                  </a:cubicBezTo>
                  <a:cubicBezTo>
                    <a:pt x="1920" y="592"/>
                    <a:pt x="1912" y="584"/>
                    <a:pt x="1907" y="579"/>
                  </a:cubicBezTo>
                  <a:lnTo>
                    <a:pt x="1900" y="586"/>
                  </a:lnTo>
                  <a:cubicBezTo>
                    <a:pt x="1893" y="579"/>
                    <a:pt x="1907" y="579"/>
                    <a:pt x="1893" y="579"/>
                  </a:cubicBezTo>
                  <a:lnTo>
                    <a:pt x="1893" y="607"/>
                  </a:lnTo>
                  <a:cubicBezTo>
                    <a:pt x="1888" y="603"/>
                    <a:pt x="1885" y="602"/>
                    <a:pt x="1883" y="602"/>
                  </a:cubicBezTo>
                  <a:cubicBezTo>
                    <a:pt x="1875" y="602"/>
                    <a:pt x="1884" y="623"/>
                    <a:pt x="1873" y="623"/>
                  </a:cubicBezTo>
                  <a:cubicBezTo>
                    <a:pt x="1871" y="623"/>
                    <a:pt x="1869" y="623"/>
                    <a:pt x="1865" y="621"/>
                  </a:cubicBezTo>
                  <a:cubicBezTo>
                    <a:pt x="1865" y="614"/>
                    <a:pt x="1863" y="612"/>
                    <a:pt x="1860" y="612"/>
                  </a:cubicBezTo>
                  <a:cubicBezTo>
                    <a:pt x="1857" y="612"/>
                    <a:pt x="1851" y="614"/>
                    <a:pt x="1844" y="614"/>
                  </a:cubicBezTo>
                  <a:lnTo>
                    <a:pt x="1831" y="642"/>
                  </a:lnTo>
                  <a:cubicBezTo>
                    <a:pt x="1830" y="642"/>
                    <a:pt x="1829" y="642"/>
                    <a:pt x="1829" y="641"/>
                  </a:cubicBezTo>
                  <a:lnTo>
                    <a:pt x="1829" y="641"/>
                  </a:lnTo>
                  <a:cubicBezTo>
                    <a:pt x="1830" y="644"/>
                    <a:pt x="1831" y="646"/>
                    <a:pt x="1831" y="649"/>
                  </a:cubicBezTo>
                  <a:cubicBezTo>
                    <a:pt x="1825" y="649"/>
                    <a:pt x="1816" y="660"/>
                    <a:pt x="1809" y="660"/>
                  </a:cubicBezTo>
                  <a:cubicBezTo>
                    <a:pt x="1807" y="660"/>
                    <a:pt x="1805" y="659"/>
                    <a:pt x="1803" y="655"/>
                  </a:cubicBezTo>
                  <a:lnTo>
                    <a:pt x="1803" y="655"/>
                  </a:lnTo>
                  <a:cubicBezTo>
                    <a:pt x="1775" y="669"/>
                    <a:pt x="1810" y="676"/>
                    <a:pt x="1796" y="697"/>
                  </a:cubicBezTo>
                  <a:cubicBezTo>
                    <a:pt x="1789" y="697"/>
                    <a:pt x="1803" y="676"/>
                    <a:pt x="1789" y="676"/>
                  </a:cubicBezTo>
                  <a:lnTo>
                    <a:pt x="1775" y="697"/>
                  </a:lnTo>
                  <a:cubicBezTo>
                    <a:pt x="1775" y="683"/>
                    <a:pt x="1768" y="676"/>
                    <a:pt x="1768" y="676"/>
                  </a:cubicBezTo>
                  <a:cubicBezTo>
                    <a:pt x="1727" y="718"/>
                    <a:pt x="1657" y="704"/>
                    <a:pt x="1636" y="752"/>
                  </a:cubicBezTo>
                  <a:cubicBezTo>
                    <a:pt x="1623" y="752"/>
                    <a:pt x="1636" y="746"/>
                    <a:pt x="1630" y="739"/>
                  </a:cubicBezTo>
                  <a:lnTo>
                    <a:pt x="1630" y="739"/>
                  </a:lnTo>
                  <a:cubicBezTo>
                    <a:pt x="1623" y="780"/>
                    <a:pt x="1581" y="766"/>
                    <a:pt x="1553" y="787"/>
                  </a:cubicBezTo>
                  <a:lnTo>
                    <a:pt x="1560" y="794"/>
                  </a:lnTo>
                  <a:cubicBezTo>
                    <a:pt x="1512" y="815"/>
                    <a:pt x="1491" y="863"/>
                    <a:pt x="1449" y="898"/>
                  </a:cubicBezTo>
                  <a:lnTo>
                    <a:pt x="1456" y="898"/>
                  </a:lnTo>
                  <a:cubicBezTo>
                    <a:pt x="1456" y="912"/>
                    <a:pt x="1456" y="926"/>
                    <a:pt x="1449" y="940"/>
                  </a:cubicBezTo>
                  <a:cubicBezTo>
                    <a:pt x="1446" y="940"/>
                    <a:pt x="1442" y="935"/>
                    <a:pt x="1437" y="931"/>
                  </a:cubicBezTo>
                  <a:lnTo>
                    <a:pt x="1437" y="931"/>
                  </a:lnTo>
                  <a:cubicBezTo>
                    <a:pt x="1387" y="957"/>
                    <a:pt x="1341" y="1026"/>
                    <a:pt x="1283" y="1064"/>
                  </a:cubicBezTo>
                  <a:cubicBezTo>
                    <a:pt x="1221" y="1148"/>
                    <a:pt x="1137" y="1217"/>
                    <a:pt x="1075" y="1293"/>
                  </a:cubicBezTo>
                  <a:cubicBezTo>
                    <a:pt x="1076" y="1292"/>
                    <a:pt x="1078" y="1291"/>
                    <a:pt x="1080" y="1291"/>
                  </a:cubicBezTo>
                  <a:cubicBezTo>
                    <a:pt x="1088" y="1291"/>
                    <a:pt x="1099" y="1301"/>
                    <a:pt x="1082" y="1307"/>
                  </a:cubicBezTo>
                  <a:cubicBezTo>
                    <a:pt x="1079" y="1306"/>
                    <a:pt x="1076" y="1306"/>
                    <a:pt x="1073" y="1306"/>
                  </a:cubicBezTo>
                  <a:cubicBezTo>
                    <a:pt x="1037" y="1306"/>
                    <a:pt x="1058" y="1349"/>
                    <a:pt x="1006" y="1349"/>
                  </a:cubicBezTo>
                  <a:cubicBezTo>
                    <a:pt x="999" y="1362"/>
                    <a:pt x="992" y="1376"/>
                    <a:pt x="978" y="1390"/>
                  </a:cubicBezTo>
                  <a:cubicBezTo>
                    <a:pt x="971" y="1397"/>
                    <a:pt x="957" y="1404"/>
                    <a:pt x="957" y="1404"/>
                  </a:cubicBezTo>
                  <a:lnTo>
                    <a:pt x="957" y="1425"/>
                  </a:lnTo>
                  <a:lnTo>
                    <a:pt x="943" y="1411"/>
                  </a:lnTo>
                  <a:lnTo>
                    <a:pt x="943" y="1425"/>
                  </a:lnTo>
                  <a:lnTo>
                    <a:pt x="943" y="1432"/>
                  </a:lnTo>
                  <a:lnTo>
                    <a:pt x="943" y="1446"/>
                  </a:lnTo>
                  <a:lnTo>
                    <a:pt x="943" y="1459"/>
                  </a:lnTo>
                  <a:cubicBezTo>
                    <a:pt x="943" y="1446"/>
                    <a:pt x="942" y="1443"/>
                    <a:pt x="941" y="1443"/>
                  </a:cubicBezTo>
                  <a:cubicBezTo>
                    <a:pt x="940" y="1443"/>
                    <a:pt x="939" y="1446"/>
                    <a:pt x="938" y="1446"/>
                  </a:cubicBezTo>
                  <a:cubicBezTo>
                    <a:pt x="937" y="1446"/>
                    <a:pt x="936" y="1444"/>
                    <a:pt x="936" y="1439"/>
                  </a:cubicBezTo>
                  <a:cubicBezTo>
                    <a:pt x="936" y="1445"/>
                    <a:pt x="931" y="1461"/>
                    <a:pt x="930" y="1461"/>
                  </a:cubicBezTo>
                  <a:cubicBezTo>
                    <a:pt x="930" y="1461"/>
                    <a:pt x="930" y="1460"/>
                    <a:pt x="930" y="1459"/>
                  </a:cubicBezTo>
                  <a:cubicBezTo>
                    <a:pt x="936" y="1439"/>
                    <a:pt x="930" y="1439"/>
                    <a:pt x="936" y="1432"/>
                  </a:cubicBezTo>
                  <a:cubicBezTo>
                    <a:pt x="930" y="1432"/>
                    <a:pt x="930" y="1432"/>
                    <a:pt x="930" y="1425"/>
                  </a:cubicBezTo>
                  <a:lnTo>
                    <a:pt x="930" y="1425"/>
                  </a:lnTo>
                  <a:lnTo>
                    <a:pt x="930" y="1425"/>
                  </a:lnTo>
                  <a:cubicBezTo>
                    <a:pt x="930" y="1425"/>
                    <a:pt x="930" y="1425"/>
                    <a:pt x="930" y="1425"/>
                  </a:cubicBezTo>
                  <a:lnTo>
                    <a:pt x="930" y="1425"/>
                  </a:lnTo>
                  <a:lnTo>
                    <a:pt x="930" y="1425"/>
                  </a:lnTo>
                  <a:lnTo>
                    <a:pt x="930" y="1425"/>
                  </a:lnTo>
                  <a:cubicBezTo>
                    <a:pt x="928" y="1425"/>
                    <a:pt x="927" y="1426"/>
                    <a:pt x="926" y="1426"/>
                  </a:cubicBezTo>
                  <a:lnTo>
                    <a:pt x="926" y="1426"/>
                  </a:lnTo>
                  <a:cubicBezTo>
                    <a:pt x="927" y="1424"/>
                    <a:pt x="927" y="1423"/>
                    <a:pt x="926" y="1422"/>
                  </a:cubicBezTo>
                  <a:lnTo>
                    <a:pt x="926" y="1422"/>
                  </a:lnTo>
                  <a:cubicBezTo>
                    <a:pt x="929" y="1419"/>
                    <a:pt x="932" y="1415"/>
                    <a:pt x="936" y="1411"/>
                  </a:cubicBezTo>
                  <a:cubicBezTo>
                    <a:pt x="936" y="1411"/>
                    <a:pt x="909" y="1411"/>
                    <a:pt x="923" y="1404"/>
                  </a:cubicBezTo>
                  <a:lnTo>
                    <a:pt x="923" y="1397"/>
                  </a:lnTo>
                  <a:cubicBezTo>
                    <a:pt x="923" y="1397"/>
                    <a:pt x="927" y="1397"/>
                    <a:pt x="929" y="1401"/>
                  </a:cubicBezTo>
                  <a:lnTo>
                    <a:pt x="929" y="1401"/>
                  </a:lnTo>
                  <a:cubicBezTo>
                    <a:pt x="924" y="1368"/>
                    <a:pt x="943" y="1354"/>
                    <a:pt x="936" y="1321"/>
                  </a:cubicBezTo>
                  <a:lnTo>
                    <a:pt x="936" y="1321"/>
                  </a:lnTo>
                  <a:cubicBezTo>
                    <a:pt x="936" y="1321"/>
                    <a:pt x="930" y="1321"/>
                    <a:pt x="930" y="1328"/>
                  </a:cubicBezTo>
                  <a:cubicBezTo>
                    <a:pt x="930" y="1328"/>
                    <a:pt x="930" y="1331"/>
                    <a:pt x="928" y="1331"/>
                  </a:cubicBezTo>
                  <a:cubicBezTo>
                    <a:pt x="926" y="1331"/>
                    <a:pt x="925" y="1330"/>
                    <a:pt x="923" y="1328"/>
                  </a:cubicBezTo>
                  <a:cubicBezTo>
                    <a:pt x="902" y="1286"/>
                    <a:pt x="936" y="1286"/>
                    <a:pt x="930" y="1231"/>
                  </a:cubicBezTo>
                  <a:lnTo>
                    <a:pt x="930" y="1231"/>
                  </a:lnTo>
                  <a:lnTo>
                    <a:pt x="936" y="1238"/>
                  </a:lnTo>
                  <a:cubicBezTo>
                    <a:pt x="930" y="1224"/>
                    <a:pt x="923" y="1224"/>
                    <a:pt x="930" y="1189"/>
                  </a:cubicBezTo>
                  <a:cubicBezTo>
                    <a:pt x="931" y="1188"/>
                    <a:pt x="933" y="1188"/>
                    <a:pt x="934" y="1188"/>
                  </a:cubicBezTo>
                  <a:cubicBezTo>
                    <a:pt x="942" y="1188"/>
                    <a:pt x="937" y="1206"/>
                    <a:pt x="943" y="1224"/>
                  </a:cubicBezTo>
                  <a:cubicBezTo>
                    <a:pt x="943" y="1206"/>
                    <a:pt x="943" y="1166"/>
                    <a:pt x="939" y="1166"/>
                  </a:cubicBezTo>
                  <a:cubicBezTo>
                    <a:pt x="938" y="1166"/>
                    <a:pt x="937" y="1167"/>
                    <a:pt x="936" y="1168"/>
                  </a:cubicBezTo>
                  <a:cubicBezTo>
                    <a:pt x="936" y="1162"/>
                    <a:pt x="938" y="1155"/>
                    <a:pt x="940" y="1148"/>
                  </a:cubicBezTo>
                  <a:lnTo>
                    <a:pt x="940" y="1148"/>
                  </a:lnTo>
                  <a:cubicBezTo>
                    <a:pt x="940" y="1149"/>
                    <a:pt x="939" y="1149"/>
                    <a:pt x="939" y="1149"/>
                  </a:cubicBezTo>
                  <a:cubicBezTo>
                    <a:pt x="938" y="1149"/>
                    <a:pt x="937" y="1148"/>
                    <a:pt x="936" y="1148"/>
                  </a:cubicBezTo>
                  <a:cubicBezTo>
                    <a:pt x="943" y="1113"/>
                    <a:pt x="957" y="1064"/>
                    <a:pt x="943" y="1030"/>
                  </a:cubicBezTo>
                  <a:lnTo>
                    <a:pt x="957" y="1023"/>
                  </a:lnTo>
                  <a:cubicBezTo>
                    <a:pt x="960" y="1037"/>
                    <a:pt x="968" y="1043"/>
                    <a:pt x="975" y="1043"/>
                  </a:cubicBezTo>
                  <a:cubicBezTo>
                    <a:pt x="984" y="1043"/>
                    <a:pt x="990" y="1032"/>
                    <a:pt x="978" y="1016"/>
                  </a:cubicBezTo>
                  <a:cubicBezTo>
                    <a:pt x="971" y="995"/>
                    <a:pt x="964" y="981"/>
                    <a:pt x="943" y="974"/>
                  </a:cubicBezTo>
                  <a:cubicBezTo>
                    <a:pt x="930" y="953"/>
                    <a:pt x="902" y="940"/>
                    <a:pt x="888" y="926"/>
                  </a:cubicBezTo>
                  <a:cubicBezTo>
                    <a:pt x="839" y="912"/>
                    <a:pt x="798" y="905"/>
                    <a:pt x="756" y="905"/>
                  </a:cubicBezTo>
                  <a:cubicBezTo>
                    <a:pt x="729" y="919"/>
                    <a:pt x="694" y="926"/>
                    <a:pt x="659" y="940"/>
                  </a:cubicBezTo>
                  <a:lnTo>
                    <a:pt x="659" y="912"/>
                  </a:lnTo>
                  <a:lnTo>
                    <a:pt x="632" y="926"/>
                  </a:lnTo>
                  <a:cubicBezTo>
                    <a:pt x="625" y="919"/>
                    <a:pt x="659" y="919"/>
                    <a:pt x="632" y="912"/>
                  </a:cubicBezTo>
                  <a:lnTo>
                    <a:pt x="632" y="912"/>
                  </a:lnTo>
                  <a:lnTo>
                    <a:pt x="618" y="926"/>
                  </a:lnTo>
                  <a:cubicBezTo>
                    <a:pt x="618" y="925"/>
                    <a:pt x="616" y="924"/>
                    <a:pt x="613" y="924"/>
                  </a:cubicBezTo>
                  <a:cubicBezTo>
                    <a:pt x="606" y="924"/>
                    <a:pt x="592" y="927"/>
                    <a:pt x="584" y="927"/>
                  </a:cubicBezTo>
                  <a:cubicBezTo>
                    <a:pt x="575" y="927"/>
                    <a:pt x="572" y="924"/>
                    <a:pt x="590" y="912"/>
                  </a:cubicBezTo>
                  <a:lnTo>
                    <a:pt x="590" y="912"/>
                  </a:lnTo>
                  <a:lnTo>
                    <a:pt x="479" y="940"/>
                  </a:lnTo>
                  <a:cubicBezTo>
                    <a:pt x="451" y="947"/>
                    <a:pt x="472" y="960"/>
                    <a:pt x="451" y="960"/>
                  </a:cubicBezTo>
                  <a:cubicBezTo>
                    <a:pt x="444" y="953"/>
                    <a:pt x="451" y="953"/>
                    <a:pt x="451" y="947"/>
                  </a:cubicBezTo>
                  <a:cubicBezTo>
                    <a:pt x="444" y="947"/>
                    <a:pt x="437" y="947"/>
                    <a:pt x="424" y="953"/>
                  </a:cubicBezTo>
                  <a:lnTo>
                    <a:pt x="424" y="974"/>
                  </a:lnTo>
                  <a:cubicBezTo>
                    <a:pt x="424" y="988"/>
                    <a:pt x="424" y="995"/>
                    <a:pt x="417" y="995"/>
                  </a:cubicBezTo>
                  <a:cubicBezTo>
                    <a:pt x="417" y="997"/>
                    <a:pt x="416" y="999"/>
                    <a:pt x="415" y="1000"/>
                  </a:cubicBezTo>
                  <a:lnTo>
                    <a:pt x="415" y="1000"/>
                  </a:lnTo>
                  <a:cubicBezTo>
                    <a:pt x="415" y="999"/>
                    <a:pt x="414" y="999"/>
                    <a:pt x="414" y="999"/>
                  </a:cubicBezTo>
                  <a:cubicBezTo>
                    <a:pt x="413" y="999"/>
                    <a:pt x="412" y="1000"/>
                    <a:pt x="412" y="1002"/>
                  </a:cubicBezTo>
                  <a:lnTo>
                    <a:pt x="412" y="1002"/>
                  </a:lnTo>
                  <a:cubicBezTo>
                    <a:pt x="413" y="1001"/>
                    <a:pt x="414" y="1001"/>
                    <a:pt x="415" y="1000"/>
                  </a:cubicBezTo>
                  <a:lnTo>
                    <a:pt x="415" y="1000"/>
                  </a:lnTo>
                  <a:cubicBezTo>
                    <a:pt x="416" y="1000"/>
                    <a:pt x="416" y="1001"/>
                    <a:pt x="417" y="1002"/>
                  </a:cubicBezTo>
                  <a:cubicBezTo>
                    <a:pt x="417" y="1030"/>
                    <a:pt x="410" y="1023"/>
                    <a:pt x="410" y="1044"/>
                  </a:cubicBezTo>
                  <a:cubicBezTo>
                    <a:pt x="410" y="1040"/>
                    <a:pt x="409" y="1039"/>
                    <a:pt x="409" y="1039"/>
                  </a:cubicBezTo>
                  <a:cubicBezTo>
                    <a:pt x="407" y="1039"/>
                    <a:pt x="403" y="1051"/>
                    <a:pt x="403" y="1051"/>
                  </a:cubicBezTo>
                  <a:cubicBezTo>
                    <a:pt x="403" y="1040"/>
                    <a:pt x="399" y="1040"/>
                    <a:pt x="396" y="1040"/>
                  </a:cubicBezTo>
                  <a:cubicBezTo>
                    <a:pt x="392" y="1040"/>
                    <a:pt x="389" y="1040"/>
                    <a:pt x="389" y="1030"/>
                  </a:cubicBezTo>
                  <a:cubicBezTo>
                    <a:pt x="382" y="1037"/>
                    <a:pt x="375" y="1064"/>
                    <a:pt x="361" y="1064"/>
                  </a:cubicBezTo>
                  <a:cubicBezTo>
                    <a:pt x="375" y="1051"/>
                    <a:pt x="375" y="1051"/>
                    <a:pt x="375" y="1044"/>
                  </a:cubicBezTo>
                  <a:lnTo>
                    <a:pt x="375" y="1044"/>
                  </a:lnTo>
                  <a:lnTo>
                    <a:pt x="361" y="1057"/>
                  </a:lnTo>
                  <a:lnTo>
                    <a:pt x="361" y="1051"/>
                  </a:lnTo>
                  <a:cubicBezTo>
                    <a:pt x="361" y="1051"/>
                    <a:pt x="352" y="1059"/>
                    <a:pt x="349" y="1059"/>
                  </a:cubicBezTo>
                  <a:cubicBezTo>
                    <a:pt x="348" y="1059"/>
                    <a:pt x="347" y="1059"/>
                    <a:pt x="347" y="1057"/>
                  </a:cubicBezTo>
                  <a:lnTo>
                    <a:pt x="354" y="1044"/>
                  </a:lnTo>
                  <a:lnTo>
                    <a:pt x="354" y="1044"/>
                  </a:lnTo>
                  <a:cubicBezTo>
                    <a:pt x="352" y="1046"/>
                    <a:pt x="350" y="1047"/>
                    <a:pt x="349" y="1047"/>
                  </a:cubicBezTo>
                  <a:cubicBezTo>
                    <a:pt x="347" y="1047"/>
                    <a:pt x="347" y="1044"/>
                    <a:pt x="347" y="1044"/>
                  </a:cubicBezTo>
                  <a:cubicBezTo>
                    <a:pt x="340" y="1051"/>
                    <a:pt x="347" y="1051"/>
                    <a:pt x="334" y="1064"/>
                  </a:cubicBezTo>
                  <a:cubicBezTo>
                    <a:pt x="334" y="1064"/>
                    <a:pt x="321" y="1074"/>
                    <a:pt x="317" y="1074"/>
                  </a:cubicBezTo>
                  <a:cubicBezTo>
                    <a:pt x="315" y="1074"/>
                    <a:pt x="315" y="1071"/>
                    <a:pt x="320" y="1064"/>
                  </a:cubicBezTo>
                  <a:lnTo>
                    <a:pt x="340" y="1051"/>
                  </a:lnTo>
                  <a:lnTo>
                    <a:pt x="340" y="1051"/>
                  </a:lnTo>
                  <a:cubicBezTo>
                    <a:pt x="326" y="1055"/>
                    <a:pt x="321" y="1060"/>
                    <a:pt x="318" y="1060"/>
                  </a:cubicBezTo>
                  <a:cubicBezTo>
                    <a:pt x="316" y="1060"/>
                    <a:pt x="315" y="1059"/>
                    <a:pt x="313" y="1057"/>
                  </a:cubicBezTo>
                  <a:lnTo>
                    <a:pt x="320" y="1051"/>
                  </a:lnTo>
                  <a:lnTo>
                    <a:pt x="320" y="1051"/>
                  </a:lnTo>
                  <a:cubicBezTo>
                    <a:pt x="311" y="1055"/>
                    <a:pt x="306" y="1056"/>
                    <a:pt x="304" y="1056"/>
                  </a:cubicBezTo>
                  <a:cubicBezTo>
                    <a:pt x="300" y="1056"/>
                    <a:pt x="305" y="1049"/>
                    <a:pt x="306" y="1045"/>
                  </a:cubicBezTo>
                  <a:lnTo>
                    <a:pt x="306" y="1045"/>
                  </a:lnTo>
                  <a:cubicBezTo>
                    <a:pt x="297" y="1047"/>
                    <a:pt x="285" y="1051"/>
                    <a:pt x="285" y="1051"/>
                  </a:cubicBezTo>
                  <a:cubicBezTo>
                    <a:pt x="278" y="1057"/>
                    <a:pt x="278" y="1064"/>
                    <a:pt x="257" y="1071"/>
                  </a:cubicBezTo>
                  <a:cubicBezTo>
                    <a:pt x="271" y="1064"/>
                    <a:pt x="257" y="1064"/>
                    <a:pt x="250" y="1064"/>
                  </a:cubicBezTo>
                  <a:cubicBezTo>
                    <a:pt x="247" y="1064"/>
                    <a:pt x="240" y="1066"/>
                    <a:pt x="236" y="1066"/>
                  </a:cubicBezTo>
                  <a:cubicBezTo>
                    <a:pt x="231" y="1066"/>
                    <a:pt x="230" y="1064"/>
                    <a:pt x="236" y="1057"/>
                  </a:cubicBezTo>
                  <a:cubicBezTo>
                    <a:pt x="240" y="1054"/>
                    <a:pt x="247" y="1052"/>
                    <a:pt x="251" y="1052"/>
                  </a:cubicBezTo>
                  <a:cubicBezTo>
                    <a:pt x="256" y="1052"/>
                    <a:pt x="257" y="1054"/>
                    <a:pt x="250" y="1057"/>
                  </a:cubicBezTo>
                  <a:cubicBezTo>
                    <a:pt x="278" y="1051"/>
                    <a:pt x="292" y="1030"/>
                    <a:pt x="313" y="1030"/>
                  </a:cubicBezTo>
                  <a:cubicBezTo>
                    <a:pt x="320" y="1030"/>
                    <a:pt x="320" y="1030"/>
                    <a:pt x="327" y="1023"/>
                  </a:cubicBezTo>
                  <a:lnTo>
                    <a:pt x="320" y="1023"/>
                  </a:lnTo>
                  <a:lnTo>
                    <a:pt x="327" y="1016"/>
                  </a:lnTo>
                  <a:lnTo>
                    <a:pt x="306" y="1030"/>
                  </a:lnTo>
                  <a:lnTo>
                    <a:pt x="306" y="1023"/>
                  </a:lnTo>
                  <a:cubicBezTo>
                    <a:pt x="285" y="1030"/>
                    <a:pt x="278" y="1051"/>
                    <a:pt x="257" y="1051"/>
                  </a:cubicBezTo>
                  <a:cubicBezTo>
                    <a:pt x="250" y="1051"/>
                    <a:pt x="285" y="1030"/>
                    <a:pt x="278" y="1030"/>
                  </a:cubicBezTo>
                  <a:cubicBezTo>
                    <a:pt x="273" y="1030"/>
                    <a:pt x="260" y="1036"/>
                    <a:pt x="253" y="1036"/>
                  </a:cubicBezTo>
                  <a:cubicBezTo>
                    <a:pt x="250" y="1036"/>
                    <a:pt x="248" y="1034"/>
                    <a:pt x="250" y="1030"/>
                  </a:cubicBezTo>
                  <a:lnTo>
                    <a:pt x="257" y="1030"/>
                  </a:lnTo>
                  <a:cubicBezTo>
                    <a:pt x="271" y="1023"/>
                    <a:pt x="257" y="1016"/>
                    <a:pt x="292" y="1009"/>
                  </a:cubicBezTo>
                  <a:cubicBezTo>
                    <a:pt x="301" y="1009"/>
                    <a:pt x="307" y="1003"/>
                    <a:pt x="310" y="1003"/>
                  </a:cubicBezTo>
                  <a:cubicBezTo>
                    <a:pt x="311" y="1003"/>
                    <a:pt x="311" y="1003"/>
                    <a:pt x="312" y="1003"/>
                  </a:cubicBezTo>
                  <a:lnTo>
                    <a:pt x="312" y="1003"/>
                  </a:lnTo>
                  <a:cubicBezTo>
                    <a:pt x="313" y="1002"/>
                    <a:pt x="315" y="1001"/>
                    <a:pt x="318" y="999"/>
                  </a:cubicBezTo>
                  <a:lnTo>
                    <a:pt x="318" y="999"/>
                  </a:lnTo>
                  <a:cubicBezTo>
                    <a:pt x="318" y="1000"/>
                    <a:pt x="318" y="1001"/>
                    <a:pt x="319" y="1001"/>
                  </a:cubicBezTo>
                  <a:cubicBezTo>
                    <a:pt x="320" y="1001"/>
                    <a:pt x="322" y="999"/>
                    <a:pt x="327" y="995"/>
                  </a:cubicBezTo>
                  <a:lnTo>
                    <a:pt x="327" y="995"/>
                  </a:lnTo>
                  <a:cubicBezTo>
                    <a:pt x="323" y="996"/>
                    <a:pt x="320" y="998"/>
                    <a:pt x="318" y="999"/>
                  </a:cubicBezTo>
                  <a:lnTo>
                    <a:pt x="318" y="999"/>
                  </a:lnTo>
                  <a:cubicBezTo>
                    <a:pt x="318" y="996"/>
                    <a:pt x="320" y="992"/>
                    <a:pt x="320" y="988"/>
                  </a:cubicBezTo>
                  <a:lnTo>
                    <a:pt x="320" y="988"/>
                  </a:lnTo>
                  <a:cubicBezTo>
                    <a:pt x="332" y="986"/>
                    <a:pt x="343" y="984"/>
                    <a:pt x="340" y="981"/>
                  </a:cubicBezTo>
                  <a:lnTo>
                    <a:pt x="320" y="981"/>
                  </a:lnTo>
                  <a:cubicBezTo>
                    <a:pt x="327" y="974"/>
                    <a:pt x="347" y="974"/>
                    <a:pt x="340" y="960"/>
                  </a:cubicBezTo>
                  <a:cubicBezTo>
                    <a:pt x="347" y="960"/>
                    <a:pt x="354" y="953"/>
                    <a:pt x="382" y="953"/>
                  </a:cubicBezTo>
                  <a:cubicBezTo>
                    <a:pt x="375" y="953"/>
                    <a:pt x="389" y="947"/>
                    <a:pt x="375" y="947"/>
                  </a:cubicBezTo>
                  <a:cubicBezTo>
                    <a:pt x="354" y="947"/>
                    <a:pt x="389" y="947"/>
                    <a:pt x="361" y="953"/>
                  </a:cubicBezTo>
                  <a:lnTo>
                    <a:pt x="347" y="953"/>
                  </a:lnTo>
                  <a:cubicBezTo>
                    <a:pt x="347" y="953"/>
                    <a:pt x="347" y="947"/>
                    <a:pt x="354" y="940"/>
                  </a:cubicBezTo>
                  <a:lnTo>
                    <a:pt x="347" y="940"/>
                  </a:lnTo>
                  <a:cubicBezTo>
                    <a:pt x="347" y="926"/>
                    <a:pt x="327" y="919"/>
                    <a:pt x="340" y="912"/>
                  </a:cubicBezTo>
                  <a:cubicBezTo>
                    <a:pt x="354" y="912"/>
                    <a:pt x="347" y="919"/>
                    <a:pt x="347" y="919"/>
                  </a:cubicBezTo>
                  <a:cubicBezTo>
                    <a:pt x="361" y="919"/>
                    <a:pt x="347" y="912"/>
                    <a:pt x="361" y="912"/>
                  </a:cubicBezTo>
                  <a:cubicBezTo>
                    <a:pt x="375" y="912"/>
                    <a:pt x="361" y="919"/>
                    <a:pt x="375" y="919"/>
                  </a:cubicBezTo>
                  <a:lnTo>
                    <a:pt x="375" y="912"/>
                  </a:lnTo>
                  <a:cubicBezTo>
                    <a:pt x="354" y="905"/>
                    <a:pt x="382" y="905"/>
                    <a:pt x="375" y="905"/>
                  </a:cubicBezTo>
                  <a:cubicBezTo>
                    <a:pt x="375" y="905"/>
                    <a:pt x="382" y="884"/>
                    <a:pt x="375" y="877"/>
                  </a:cubicBezTo>
                  <a:cubicBezTo>
                    <a:pt x="375" y="870"/>
                    <a:pt x="361" y="850"/>
                    <a:pt x="361" y="843"/>
                  </a:cubicBezTo>
                  <a:cubicBezTo>
                    <a:pt x="375" y="843"/>
                    <a:pt x="375" y="843"/>
                    <a:pt x="382" y="850"/>
                  </a:cubicBezTo>
                  <a:cubicBezTo>
                    <a:pt x="375" y="850"/>
                    <a:pt x="375" y="850"/>
                    <a:pt x="382" y="856"/>
                  </a:cubicBezTo>
                  <a:cubicBezTo>
                    <a:pt x="386" y="853"/>
                    <a:pt x="394" y="851"/>
                    <a:pt x="402" y="851"/>
                  </a:cubicBezTo>
                  <a:cubicBezTo>
                    <a:pt x="410" y="851"/>
                    <a:pt x="417" y="853"/>
                    <a:pt x="417" y="856"/>
                  </a:cubicBezTo>
                  <a:cubicBezTo>
                    <a:pt x="420" y="850"/>
                    <a:pt x="418" y="850"/>
                    <a:pt x="416" y="850"/>
                  </a:cubicBezTo>
                  <a:cubicBezTo>
                    <a:pt x="413" y="850"/>
                    <a:pt x="410" y="850"/>
                    <a:pt x="410" y="843"/>
                  </a:cubicBezTo>
                  <a:lnTo>
                    <a:pt x="424" y="822"/>
                  </a:lnTo>
                  <a:cubicBezTo>
                    <a:pt x="417" y="815"/>
                    <a:pt x="410" y="822"/>
                    <a:pt x="410" y="808"/>
                  </a:cubicBezTo>
                  <a:cubicBezTo>
                    <a:pt x="410" y="801"/>
                    <a:pt x="417" y="801"/>
                    <a:pt x="424" y="780"/>
                  </a:cubicBezTo>
                  <a:cubicBezTo>
                    <a:pt x="424" y="787"/>
                    <a:pt x="444" y="787"/>
                    <a:pt x="431" y="801"/>
                  </a:cubicBezTo>
                  <a:cubicBezTo>
                    <a:pt x="444" y="801"/>
                    <a:pt x="451" y="787"/>
                    <a:pt x="444" y="780"/>
                  </a:cubicBezTo>
                  <a:lnTo>
                    <a:pt x="444" y="780"/>
                  </a:lnTo>
                  <a:cubicBezTo>
                    <a:pt x="443" y="781"/>
                    <a:pt x="441" y="781"/>
                    <a:pt x="440" y="781"/>
                  </a:cubicBezTo>
                  <a:cubicBezTo>
                    <a:pt x="428" y="781"/>
                    <a:pt x="449" y="752"/>
                    <a:pt x="431" y="752"/>
                  </a:cubicBezTo>
                  <a:lnTo>
                    <a:pt x="451" y="746"/>
                  </a:lnTo>
                  <a:lnTo>
                    <a:pt x="451" y="752"/>
                  </a:lnTo>
                  <a:cubicBezTo>
                    <a:pt x="455" y="756"/>
                    <a:pt x="456" y="757"/>
                    <a:pt x="457" y="757"/>
                  </a:cubicBezTo>
                  <a:cubicBezTo>
                    <a:pt x="460" y="757"/>
                    <a:pt x="453" y="744"/>
                    <a:pt x="458" y="739"/>
                  </a:cubicBezTo>
                  <a:cubicBezTo>
                    <a:pt x="465" y="739"/>
                    <a:pt x="479" y="732"/>
                    <a:pt x="479" y="732"/>
                  </a:cubicBezTo>
                  <a:cubicBezTo>
                    <a:pt x="479" y="718"/>
                    <a:pt x="486" y="718"/>
                    <a:pt x="493" y="718"/>
                  </a:cubicBezTo>
                  <a:cubicBezTo>
                    <a:pt x="493" y="711"/>
                    <a:pt x="486" y="711"/>
                    <a:pt x="486" y="711"/>
                  </a:cubicBezTo>
                  <a:lnTo>
                    <a:pt x="500" y="697"/>
                  </a:lnTo>
                  <a:cubicBezTo>
                    <a:pt x="514" y="704"/>
                    <a:pt x="528" y="711"/>
                    <a:pt x="528" y="718"/>
                  </a:cubicBezTo>
                  <a:cubicBezTo>
                    <a:pt x="528" y="711"/>
                    <a:pt x="514" y="704"/>
                    <a:pt x="521" y="697"/>
                  </a:cubicBezTo>
                  <a:lnTo>
                    <a:pt x="521" y="697"/>
                  </a:lnTo>
                  <a:cubicBezTo>
                    <a:pt x="522" y="700"/>
                    <a:pt x="524" y="701"/>
                    <a:pt x="526" y="701"/>
                  </a:cubicBezTo>
                  <a:cubicBezTo>
                    <a:pt x="529" y="701"/>
                    <a:pt x="532" y="698"/>
                    <a:pt x="537" y="698"/>
                  </a:cubicBezTo>
                  <a:cubicBezTo>
                    <a:pt x="542" y="698"/>
                    <a:pt x="548" y="701"/>
                    <a:pt x="555" y="711"/>
                  </a:cubicBezTo>
                  <a:cubicBezTo>
                    <a:pt x="569" y="711"/>
                    <a:pt x="583" y="697"/>
                    <a:pt x="590" y="683"/>
                  </a:cubicBezTo>
                  <a:cubicBezTo>
                    <a:pt x="588" y="680"/>
                    <a:pt x="587" y="679"/>
                    <a:pt x="585" y="679"/>
                  </a:cubicBezTo>
                  <a:cubicBezTo>
                    <a:pt x="580" y="679"/>
                    <a:pt x="575" y="684"/>
                    <a:pt x="570" y="684"/>
                  </a:cubicBezTo>
                  <a:cubicBezTo>
                    <a:pt x="567" y="684"/>
                    <a:pt x="564" y="682"/>
                    <a:pt x="562" y="676"/>
                  </a:cubicBezTo>
                  <a:cubicBezTo>
                    <a:pt x="583" y="649"/>
                    <a:pt x="555" y="628"/>
                    <a:pt x="569" y="607"/>
                  </a:cubicBezTo>
                  <a:lnTo>
                    <a:pt x="562" y="607"/>
                  </a:lnTo>
                  <a:lnTo>
                    <a:pt x="562" y="579"/>
                  </a:lnTo>
                  <a:cubicBezTo>
                    <a:pt x="566" y="590"/>
                    <a:pt x="576" y="595"/>
                    <a:pt x="588" y="595"/>
                  </a:cubicBezTo>
                  <a:cubicBezTo>
                    <a:pt x="600" y="595"/>
                    <a:pt x="614" y="590"/>
                    <a:pt x="625" y="579"/>
                  </a:cubicBezTo>
                  <a:cubicBezTo>
                    <a:pt x="618" y="572"/>
                    <a:pt x="597" y="579"/>
                    <a:pt x="597" y="565"/>
                  </a:cubicBezTo>
                  <a:lnTo>
                    <a:pt x="604" y="545"/>
                  </a:lnTo>
                  <a:lnTo>
                    <a:pt x="604" y="558"/>
                  </a:lnTo>
                  <a:cubicBezTo>
                    <a:pt x="611" y="548"/>
                    <a:pt x="619" y="548"/>
                    <a:pt x="625" y="548"/>
                  </a:cubicBezTo>
                  <a:cubicBezTo>
                    <a:pt x="632" y="548"/>
                    <a:pt x="635" y="548"/>
                    <a:pt x="632" y="538"/>
                  </a:cubicBezTo>
                  <a:lnTo>
                    <a:pt x="632" y="538"/>
                  </a:lnTo>
                  <a:lnTo>
                    <a:pt x="648" y="542"/>
                  </a:lnTo>
                  <a:lnTo>
                    <a:pt x="648" y="542"/>
                  </a:lnTo>
                  <a:cubicBezTo>
                    <a:pt x="642" y="536"/>
                    <a:pt x="652" y="530"/>
                    <a:pt x="652" y="524"/>
                  </a:cubicBezTo>
                  <a:cubicBezTo>
                    <a:pt x="659" y="503"/>
                    <a:pt x="666" y="503"/>
                    <a:pt x="673" y="503"/>
                  </a:cubicBezTo>
                  <a:cubicBezTo>
                    <a:pt x="666" y="503"/>
                    <a:pt x="652" y="496"/>
                    <a:pt x="659" y="489"/>
                  </a:cubicBezTo>
                  <a:lnTo>
                    <a:pt x="659" y="489"/>
                  </a:lnTo>
                  <a:cubicBezTo>
                    <a:pt x="662" y="492"/>
                    <a:pt x="665" y="493"/>
                    <a:pt x="668" y="493"/>
                  </a:cubicBezTo>
                  <a:cubicBezTo>
                    <a:pt x="676" y="493"/>
                    <a:pt x="683" y="485"/>
                    <a:pt x="689" y="485"/>
                  </a:cubicBezTo>
                  <a:cubicBezTo>
                    <a:pt x="691" y="485"/>
                    <a:pt x="692" y="486"/>
                    <a:pt x="694" y="489"/>
                  </a:cubicBezTo>
                  <a:cubicBezTo>
                    <a:pt x="694" y="489"/>
                    <a:pt x="701" y="483"/>
                    <a:pt x="702" y="476"/>
                  </a:cubicBezTo>
                  <a:lnTo>
                    <a:pt x="702" y="476"/>
                  </a:lnTo>
                  <a:cubicBezTo>
                    <a:pt x="703" y="480"/>
                    <a:pt x="705" y="484"/>
                    <a:pt x="708" y="489"/>
                  </a:cubicBezTo>
                  <a:lnTo>
                    <a:pt x="703" y="474"/>
                  </a:lnTo>
                  <a:lnTo>
                    <a:pt x="703" y="474"/>
                  </a:lnTo>
                  <a:cubicBezTo>
                    <a:pt x="703" y="475"/>
                    <a:pt x="703" y="475"/>
                    <a:pt x="702" y="476"/>
                  </a:cubicBezTo>
                  <a:lnTo>
                    <a:pt x="702" y="476"/>
                  </a:lnTo>
                  <a:cubicBezTo>
                    <a:pt x="702" y="475"/>
                    <a:pt x="702" y="473"/>
                    <a:pt x="702" y="472"/>
                  </a:cubicBezTo>
                  <a:lnTo>
                    <a:pt x="702" y="472"/>
                  </a:lnTo>
                  <a:lnTo>
                    <a:pt x="703" y="474"/>
                  </a:lnTo>
                  <a:lnTo>
                    <a:pt x="703" y="474"/>
                  </a:lnTo>
                  <a:cubicBezTo>
                    <a:pt x="703" y="473"/>
                    <a:pt x="703" y="471"/>
                    <a:pt x="702" y="470"/>
                  </a:cubicBezTo>
                  <a:lnTo>
                    <a:pt x="702" y="470"/>
                  </a:lnTo>
                  <a:cubicBezTo>
                    <a:pt x="703" y="459"/>
                    <a:pt x="712" y="450"/>
                    <a:pt x="722" y="441"/>
                  </a:cubicBezTo>
                  <a:cubicBezTo>
                    <a:pt x="725" y="448"/>
                    <a:pt x="728" y="451"/>
                    <a:pt x="730" y="451"/>
                  </a:cubicBezTo>
                  <a:cubicBezTo>
                    <a:pt x="732" y="451"/>
                    <a:pt x="734" y="444"/>
                    <a:pt x="740" y="444"/>
                  </a:cubicBezTo>
                  <a:cubicBezTo>
                    <a:pt x="744" y="444"/>
                    <a:pt x="749" y="447"/>
                    <a:pt x="756" y="454"/>
                  </a:cubicBezTo>
                  <a:cubicBezTo>
                    <a:pt x="736" y="434"/>
                    <a:pt x="763" y="427"/>
                    <a:pt x="756" y="406"/>
                  </a:cubicBezTo>
                  <a:cubicBezTo>
                    <a:pt x="757" y="405"/>
                    <a:pt x="758" y="405"/>
                    <a:pt x="759" y="405"/>
                  </a:cubicBezTo>
                  <a:cubicBezTo>
                    <a:pt x="765" y="405"/>
                    <a:pt x="771" y="420"/>
                    <a:pt x="777" y="420"/>
                  </a:cubicBezTo>
                  <a:lnTo>
                    <a:pt x="777" y="406"/>
                  </a:lnTo>
                  <a:cubicBezTo>
                    <a:pt x="791" y="406"/>
                    <a:pt x="805" y="399"/>
                    <a:pt x="826" y="399"/>
                  </a:cubicBezTo>
                  <a:lnTo>
                    <a:pt x="812" y="371"/>
                  </a:lnTo>
                  <a:lnTo>
                    <a:pt x="826" y="371"/>
                  </a:lnTo>
                  <a:cubicBezTo>
                    <a:pt x="826" y="364"/>
                    <a:pt x="826" y="357"/>
                    <a:pt x="812" y="357"/>
                  </a:cubicBezTo>
                  <a:lnTo>
                    <a:pt x="826" y="357"/>
                  </a:lnTo>
                  <a:cubicBezTo>
                    <a:pt x="805" y="337"/>
                    <a:pt x="826" y="351"/>
                    <a:pt x="833" y="330"/>
                  </a:cubicBezTo>
                  <a:cubicBezTo>
                    <a:pt x="839" y="330"/>
                    <a:pt x="839" y="337"/>
                    <a:pt x="839" y="337"/>
                  </a:cubicBezTo>
                  <a:cubicBezTo>
                    <a:pt x="846" y="337"/>
                    <a:pt x="846" y="351"/>
                    <a:pt x="860" y="351"/>
                  </a:cubicBezTo>
                  <a:cubicBezTo>
                    <a:pt x="846" y="351"/>
                    <a:pt x="846" y="302"/>
                    <a:pt x="833" y="302"/>
                  </a:cubicBezTo>
                  <a:cubicBezTo>
                    <a:pt x="826" y="295"/>
                    <a:pt x="833" y="288"/>
                    <a:pt x="833" y="288"/>
                  </a:cubicBezTo>
                  <a:lnTo>
                    <a:pt x="846" y="295"/>
                  </a:lnTo>
                  <a:lnTo>
                    <a:pt x="846" y="295"/>
                  </a:lnTo>
                  <a:lnTo>
                    <a:pt x="839" y="281"/>
                  </a:lnTo>
                  <a:cubicBezTo>
                    <a:pt x="843" y="274"/>
                    <a:pt x="848" y="274"/>
                    <a:pt x="853" y="274"/>
                  </a:cubicBezTo>
                  <a:cubicBezTo>
                    <a:pt x="859" y="274"/>
                    <a:pt x="864" y="274"/>
                    <a:pt x="867" y="267"/>
                  </a:cubicBezTo>
                  <a:lnTo>
                    <a:pt x="867" y="267"/>
                  </a:lnTo>
                  <a:cubicBezTo>
                    <a:pt x="862" y="278"/>
                    <a:pt x="869" y="302"/>
                    <a:pt x="882" y="302"/>
                  </a:cubicBezTo>
                  <a:cubicBezTo>
                    <a:pt x="885" y="302"/>
                    <a:pt x="887" y="301"/>
                    <a:pt x="890" y="299"/>
                  </a:cubicBezTo>
                  <a:lnTo>
                    <a:pt x="890" y="299"/>
                  </a:lnTo>
                  <a:cubicBezTo>
                    <a:pt x="885" y="306"/>
                    <a:pt x="893" y="317"/>
                    <a:pt x="881" y="323"/>
                  </a:cubicBezTo>
                  <a:cubicBezTo>
                    <a:pt x="881" y="323"/>
                    <a:pt x="895" y="323"/>
                    <a:pt x="895" y="330"/>
                  </a:cubicBezTo>
                  <a:cubicBezTo>
                    <a:pt x="902" y="309"/>
                    <a:pt x="895" y="323"/>
                    <a:pt x="902" y="302"/>
                  </a:cubicBezTo>
                  <a:cubicBezTo>
                    <a:pt x="906" y="313"/>
                    <a:pt x="909" y="319"/>
                    <a:pt x="916" y="319"/>
                  </a:cubicBezTo>
                  <a:cubicBezTo>
                    <a:pt x="921" y="319"/>
                    <a:pt x="927" y="315"/>
                    <a:pt x="936" y="309"/>
                  </a:cubicBezTo>
                  <a:lnTo>
                    <a:pt x="916" y="309"/>
                  </a:lnTo>
                  <a:lnTo>
                    <a:pt x="916" y="302"/>
                  </a:lnTo>
                  <a:cubicBezTo>
                    <a:pt x="909" y="302"/>
                    <a:pt x="909" y="302"/>
                    <a:pt x="909" y="295"/>
                  </a:cubicBezTo>
                  <a:cubicBezTo>
                    <a:pt x="909" y="295"/>
                    <a:pt x="909" y="267"/>
                    <a:pt x="916" y="267"/>
                  </a:cubicBezTo>
                  <a:cubicBezTo>
                    <a:pt x="881" y="260"/>
                    <a:pt x="930" y="233"/>
                    <a:pt x="909" y="226"/>
                  </a:cubicBezTo>
                  <a:cubicBezTo>
                    <a:pt x="909" y="221"/>
                    <a:pt x="912" y="216"/>
                    <a:pt x="919" y="216"/>
                  </a:cubicBezTo>
                  <a:cubicBezTo>
                    <a:pt x="922" y="216"/>
                    <a:pt x="926" y="217"/>
                    <a:pt x="930" y="219"/>
                  </a:cubicBezTo>
                  <a:cubicBezTo>
                    <a:pt x="930" y="233"/>
                    <a:pt x="943" y="226"/>
                    <a:pt x="950" y="233"/>
                  </a:cubicBezTo>
                  <a:cubicBezTo>
                    <a:pt x="950" y="226"/>
                    <a:pt x="936" y="233"/>
                    <a:pt x="936" y="219"/>
                  </a:cubicBezTo>
                  <a:cubicBezTo>
                    <a:pt x="939" y="217"/>
                    <a:pt x="941" y="216"/>
                    <a:pt x="944" y="216"/>
                  </a:cubicBezTo>
                  <a:cubicBezTo>
                    <a:pt x="949" y="216"/>
                    <a:pt x="955" y="219"/>
                    <a:pt x="964" y="219"/>
                  </a:cubicBezTo>
                  <a:lnTo>
                    <a:pt x="964" y="226"/>
                  </a:lnTo>
                  <a:lnTo>
                    <a:pt x="978" y="226"/>
                  </a:lnTo>
                  <a:cubicBezTo>
                    <a:pt x="978" y="219"/>
                    <a:pt x="964" y="226"/>
                    <a:pt x="971" y="212"/>
                  </a:cubicBezTo>
                  <a:cubicBezTo>
                    <a:pt x="976" y="212"/>
                    <a:pt x="977" y="206"/>
                    <a:pt x="980" y="206"/>
                  </a:cubicBezTo>
                  <a:cubicBezTo>
                    <a:pt x="981" y="206"/>
                    <a:pt x="983" y="207"/>
                    <a:pt x="985" y="212"/>
                  </a:cubicBezTo>
                  <a:cubicBezTo>
                    <a:pt x="985" y="226"/>
                    <a:pt x="1006" y="233"/>
                    <a:pt x="999" y="247"/>
                  </a:cubicBezTo>
                  <a:cubicBezTo>
                    <a:pt x="1006" y="233"/>
                    <a:pt x="1020" y="219"/>
                    <a:pt x="1006" y="219"/>
                  </a:cubicBezTo>
                  <a:lnTo>
                    <a:pt x="1013" y="212"/>
                  </a:lnTo>
                  <a:cubicBezTo>
                    <a:pt x="1006" y="212"/>
                    <a:pt x="978" y="212"/>
                    <a:pt x="999" y="191"/>
                  </a:cubicBezTo>
                  <a:lnTo>
                    <a:pt x="999" y="177"/>
                  </a:lnTo>
                  <a:lnTo>
                    <a:pt x="1006" y="177"/>
                  </a:lnTo>
                  <a:lnTo>
                    <a:pt x="1006" y="163"/>
                  </a:lnTo>
                  <a:cubicBezTo>
                    <a:pt x="1013" y="163"/>
                    <a:pt x="1013" y="163"/>
                    <a:pt x="1020" y="177"/>
                  </a:cubicBezTo>
                  <a:cubicBezTo>
                    <a:pt x="1034" y="163"/>
                    <a:pt x="1034" y="156"/>
                    <a:pt x="1020" y="156"/>
                  </a:cubicBezTo>
                  <a:cubicBezTo>
                    <a:pt x="1025" y="154"/>
                    <a:pt x="1029" y="152"/>
                    <a:pt x="1031" y="152"/>
                  </a:cubicBezTo>
                  <a:cubicBezTo>
                    <a:pt x="1035" y="152"/>
                    <a:pt x="1036" y="155"/>
                    <a:pt x="1040" y="163"/>
                  </a:cubicBezTo>
                  <a:cubicBezTo>
                    <a:pt x="1047" y="156"/>
                    <a:pt x="1068" y="150"/>
                    <a:pt x="1075" y="150"/>
                  </a:cubicBezTo>
                  <a:cubicBezTo>
                    <a:pt x="1079" y="139"/>
                    <a:pt x="1077" y="139"/>
                    <a:pt x="1074" y="139"/>
                  </a:cubicBezTo>
                  <a:cubicBezTo>
                    <a:pt x="1072" y="139"/>
                    <a:pt x="1068" y="139"/>
                    <a:pt x="1068" y="129"/>
                  </a:cubicBezTo>
                  <a:lnTo>
                    <a:pt x="1068" y="129"/>
                  </a:lnTo>
                  <a:cubicBezTo>
                    <a:pt x="1073" y="133"/>
                    <a:pt x="1077" y="135"/>
                    <a:pt x="1082" y="135"/>
                  </a:cubicBezTo>
                  <a:cubicBezTo>
                    <a:pt x="1098" y="135"/>
                    <a:pt x="1116" y="110"/>
                    <a:pt x="1137" y="94"/>
                  </a:cubicBezTo>
                  <a:cubicBezTo>
                    <a:pt x="1119" y="81"/>
                    <a:pt x="1134" y="86"/>
                    <a:pt x="1127" y="76"/>
                  </a:cubicBezTo>
                  <a:lnTo>
                    <a:pt x="1127" y="76"/>
                  </a:lnTo>
                  <a:cubicBezTo>
                    <a:pt x="1135" y="81"/>
                    <a:pt x="1156" y="83"/>
                    <a:pt x="1144" y="94"/>
                  </a:cubicBezTo>
                  <a:lnTo>
                    <a:pt x="1151" y="87"/>
                  </a:lnTo>
                  <a:lnTo>
                    <a:pt x="1151" y="87"/>
                  </a:lnTo>
                  <a:cubicBezTo>
                    <a:pt x="1172" y="94"/>
                    <a:pt x="1144" y="108"/>
                    <a:pt x="1158" y="122"/>
                  </a:cubicBezTo>
                  <a:cubicBezTo>
                    <a:pt x="1172" y="115"/>
                    <a:pt x="1158" y="80"/>
                    <a:pt x="1186" y="80"/>
                  </a:cubicBezTo>
                  <a:cubicBezTo>
                    <a:pt x="1188" y="84"/>
                    <a:pt x="1189" y="85"/>
                    <a:pt x="1191" y="85"/>
                  </a:cubicBezTo>
                  <a:cubicBezTo>
                    <a:pt x="1193" y="85"/>
                    <a:pt x="1195" y="82"/>
                    <a:pt x="1198" y="82"/>
                  </a:cubicBezTo>
                  <a:cubicBezTo>
                    <a:pt x="1200" y="82"/>
                    <a:pt x="1203" y="83"/>
                    <a:pt x="1207" y="87"/>
                  </a:cubicBezTo>
                  <a:cubicBezTo>
                    <a:pt x="1207" y="94"/>
                    <a:pt x="1193" y="94"/>
                    <a:pt x="1193" y="94"/>
                  </a:cubicBezTo>
                  <a:lnTo>
                    <a:pt x="1207" y="94"/>
                  </a:lnTo>
                  <a:cubicBezTo>
                    <a:pt x="1228" y="87"/>
                    <a:pt x="1193" y="73"/>
                    <a:pt x="1207" y="52"/>
                  </a:cubicBezTo>
                  <a:cubicBezTo>
                    <a:pt x="1210" y="51"/>
                    <a:pt x="1212" y="51"/>
                    <a:pt x="1214" y="51"/>
                  </a:cubicBezTo>
                  <a:cubicBezTo>
                    <a:pt x="1221" y="51"/>
                    <a:pt x="1222" y="59"/>
                    <a:pt x="1228" y="59"/>
                  </a:cubicBezTo>
                  <a:cubicBezTo>
                    <a:pt x="1241" y="59"/>
                    <a:pt x="1241" y="53"/>
                    <a:pt x="1241" y="46"/>
                  </a:cubicBezTo>
                  <a:lnTo>
                    <a:pt x="1241" y="46"/>
                  </a:lnTo>
                  <a:cubicBezTo>
                    <a:pt x="1241" y="50"/>
                    <a:pt x="1239" y="51"/>
                    <a:pt x="1236" y="51"/>
                  </a:cubicBezTo>
                  <a:cubicBezTo>
                    <a:pt x="1228" y="51"/>
                    <a:pt x="1214" y="41"/>
                    <a:pt x="1214" y="32"/>
                  </a:cubicBezTo>
                  <a:lnTo>
                    <a:pt x="1214" y="32"/>
                  </a:lnTo>
                  <a:cubicBezTo>
                    <a:pt x="1217" y="36"/>
                    <a:pt x="1220" y="38"/>
                    <a:pt x="1223" y="38"/>
                  </a:cubicBezTo>
                  <a:cubicBezTo>
                    <a:pt x="1233" y="38"/>
                    <a:pt x="1241" y="16"/>
                    <a:pt x="1241" y="11"/>
                  </a:cubicBezTo>
                  <a:cubicBezTo>
                    <a:pt x="1234" y="9"/>
                    <a:pt x="1229" y="9"/>
                    <a:pt x="1225" y="9"/>
                  </a:cubicBezTo>
                  <a:cubicBezTo>
                    <a:pt x="1214" y="9"/>
                    <a:pt x="1213" y="13"/>
                    <a:pt x="1202" y="13"/>
                  </a:cubicBezTo>
                  <a:cubicBezTo>
                    <a:pt x="1198" y="13"/>
                    <a:pt x="1193" y="12"/>
                    <a:pt x="1186" y="11"/>
                  </a:cubicBezTo>
                  <a:lnTo>
                    <a:pt x="1186" y="11"/>
                  </a:lnTo>
                  <a:cubicBezTo>
                    <a:pt x="1186" y="18"/>
                    <a:pt x="1193" y="32"/>
                    <a:pt x="1179" y="32"/>
                  </a:cubicBezTo>
                  <a:cubicBezTo>
                    <a:pt x="1179" y="25"/>
                    <a:pt x="1177" y="23"/>
                    <a:pt x="1176" y="23"/>
                  </a:cubicBezTo>
                  <a:cubicBezTo>
                    <a:pt x="1174" y="23"/>
                    <a:pt x="1172" y="25"/>
                    <a:pt x="1172" y="25"/>
                  </a:cubicBezTo>
                  <a:cubicBezTo>
                    <a:pt x="1179" y="32"/>
                    <a:pt x="1158" y="32"/>
                    <a:pt x="1158" y="46"/>
                  </a:cubicBezTo>
                  <a:cubicBezTo>
                    <a:pt x="1151" y="39"/>
                    <a:pt x="1151" y="18"/>
                    <a:pt x="1137" y="18"/>
                  </a:cubicBezTo>
                  <a:lnTo>
                    <a:pt x="1144" y="46"/>
                  </a:lnTo>
                  <a:cubicBezTo>
                    <a:pt x="1139" y="46"/>
                    <a:pt x="1138" y="34"/>
                    <a:pt x="1132" y="34"/>
                  </a:cubicBezTo>
                  <a:cubicBezTo>
                    <a:pt x="1130" y="34"/>
                    <a:pt x="1127" y="35"/>
                    <a:pt x="1124" y="39"/>
                  </a:cubicBezTo>
                  <a:cubicBezTo>
                    <a:pt x="1124" y="18"/>
                    <a:pt x="1110" y="18"/>
                    <a:pt x="1124" y="4"/>
                  </a:cubicBezTo>
                  <a:cubicBezTo>
                    <a:pt x="1118" y="2"/>
                    <a:pt x="1114" y="1"/>
                    <a:pt x="1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610165" y="55971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cubicBezTo>
                    <a:pt x="0" y="0"/>
                    <a:pt x="0" y="0"/>
                    <a:pt x="7" y="0"/>
                  </a:cubicBez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613623" y="57774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08411" y="547884"/>
              <a:ext cx="50" cy="110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653209" y="58260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0624396" y="59443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0613973" y="541971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1"/>
                  </a:moveTo>
                  <a:lnTo>
                    <a:pt x="1" y="8"/>
                  </a:lnTo>
                  <a:cubicBezTo>
                    <a:pt x="1" y="8"/>
                    <a:pt x="15" y="8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611919" y="531598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610165" y="53575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610165" y="536108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0677211" y="494067"/>
              <a:ext cx="702" cy="1102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0"/>
                  </a:moveTo>
                  <a:lnTo>
                    <a:pt x="14" y="21"/>
                  </a:lnTo>
                  <a:cubicBezTo>
                    <a:pt x="14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658420" y="5836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0674054" y="4954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0616780" y="547182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cubicBezTo>
                    <a:pt x="7" y="1"/>
                    <a:pt x="0" y="15"/>
                    <a:pt x="7" y="15"/>
                  </a:cubicBezTo>
                  <a:cubicBezTo>
                    <a:pt x="7" y="8"/>
                    <a:pt x="7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0672701" y="572187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0674054" y="4954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0692144" y="56386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692795" y="56176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8" y="8"/>
                    <a:pt x="8" y="8"/>
                    <a:pt x="1" y="1"/>
                  </a:cubicBezTo>
                  <a:cubicBezTo>
                    <a:pt x="8" y="8"/>
                    <a:pt x="8" y="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676510" y="493716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0690039" y="540267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1" y="7"/>
                    <a:pt x="1" y="0"/>
                  </a:cubicBezTo>
                  <a:cubicBezTo>
                    <a:pt x="7" y="7"/>
                    <a:pt x="7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622642" y="593032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cubicBezTo>
                    <a:pt x="15" y="1"/>
                    <a:pt x="1" y="1"/>
                    <a:pt x="15" y="1"/>
                  </a:cubicBezTo>
                  <a:cubicBezTo>
                    <a:pt x="1" y="1"/>
                    <a:pt x="1" y="1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0636573" y="58401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636573" y="58366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637625" y="583662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631011" y="5826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0632714" y="5836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0638276" y="57880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0606708" y="492313"/>
              <a:ext cx="85137" cy="102675"/>
            </a:xfrm>
            <a:custGeom>
              <a:avLst/>
              <a:gdLst/>
              <a:ahLst/>
              <a:cxnLst/>
              <a:rect l="l" t="t" r="r" b="b"/>
              <a:pathLst>
                <a:path w="1699" h="2049" extrusionOk="0">
                  <a:moveTo>
                    <a:pt x="1345" y="1"/>
                  </a:moveTo>
                  <a:cubicBezTo>
                    <a:pt x="1345" y="2"/>
                    <a:pt x="1345" y="3"/>
                    <a:pt x="1344" y="3"/>
                  </a:cubicBezTo>
                  <a:lnTo>
                    <a:pt x="1344" y="3"/>
                  </a:lnTo>
                  <a:cubicBezTo>
                    <a:pt x="1346" y="2"/>
                    <a:pt x="1347" y="1"/>
                    <a:pt x="1345" y="1"/>
                  </a:cubicBezTo>
                  <a:close/>
                  <a:moveTo>
                    <a:pt x="1344" y="3"/>
                  </a:moveTo>
                  <a:cubicBezTo>
                    <a:pt x="1343" y="4"/>
                    <a:pt x="1342" y="5"/>
                    <a:pt x="1341" y="6"/>
                  </a:cubicBezTo>
                  <a:lnTo>
                    <a:pt x="1341" y="6"/>
                  </a:lnTo>
                  <a:cubicBezTo>
                    <a:pt x="1343" y="6"/>
                    <a:pt x="1344" y="5"/>
                    <a:pt x="1344" y="3"/>
                  </a:cubicBezTo>
                  <a:close/>
                  <a:moveTo>
                    <a:pt x="1289" y="8"/>
                  </a:moveTo>
                  <a:cubicBezTo>
                    <a:pt x="1282" y="8"/>
                    <a:pt x="1296" y="15"/>
                    <a:pt x="1289" y="15"/>
                  </a:cubicBezTo>
                  <a:lnTo>
                    <a:pt x="1296" y="15"/>
                  </a:lnTo>
                  <a:lnTo>
                    <a:pt x="1289" y="8"/>
                  </a:lnTo>
                  <a:close/>
                  <a:moveTo>
                    <a:pt x="1248" y="666"/>
                  </a:moveTo>
                  <a:cubicBezTo>
                    <a:pt x="1239" y="667"/>
                    <a:pt x="1230" y="668"/>
                    <a:pt x="1241" y="673"/>
                  </a:cubicBezTo>
                  <a:lnTo>
                    <a:pt x="1248" y="666"/>
                  </a:lnTo>
                  <a:close/>
                  <a:moveTo>
                    <a:pt x="146" y="701"/>
                  </a:moveTo>
                  <a:lnTo>
                    <a:pt x="146" y="715"/>
                  </a:lnTo>
                  <a:lnTo>
                    <a:pt x="146" y="715"/>
                  </a:lnTo>
                  <a:cubicBezTo>
                    <a:pt x="150" y="711"/>
                    <a:pt x="152" y="707"/>
                    <a:pt x="146" y="701"/>
                  </a:cubicBezTo>
                  <a:close/>
                  <a:moveTo>
                    <a:pt x="7" y="888"/>
                  </a:moveTo>
                  <a:cubicBezTo>
                    <a:pt x="7" y="891"/>
                    <a:pt x="11" y="893"/>
                    <a:pt x="14" y="893"/>
                  </a:cubicBezTo>
                  <a:cubicBezTo>
                    <a:pt x="18" y="893"/>
                    <a:pt x="21" y="891"/>
                    <a:pt x="21" y="888"/>
                  </a:cubicBezTo>
                  <a:close/>
                  <a:moveTo>
                    <a:pt x="1676" y="1348"/>
                  </a:moveTo>
                  <a:cubicBezTo>
                    <a:pt x="1677" y="1350"/>
                    <a:pt x="1677" y="1351"/>
                    <a:pt x="1677" y="1352"/>
                  </a:cubicBezTo>
                  <a:cubicBezTo>
                    <a:pt x="1677" y="1351"/>
                    <a:pt x="1677" y="1349"/>
                    <a:pt x="1676" y="1348"/>
                  </a:cubicBezTo>
                  <a:close/>
                  <a:moveTo>
                    <a:pt x="1137" y="1422"/>
                  </a:moveTo>
                  <a:cubicBezTo>
                    <a:pt x="1136" y="1422"/>
                    <a:pt x="1135" y="1422"/>
                    <a:pt x="1134" y="1422"/>
                  </a:cubicBezTo>
                  <a:lnTo>
                    <a:pt x="1134" y="1422"/>
                  </a:lnTo>
                  <a:cubicBezTo>
                    <a:pt x="1134" y="1426"/>
                    <a:pt x="1134" y="1428"/>
                    <a:pt x="1135" y="1428"/>
                  </a:cubicBezTo>
                  <a:cubicBezTo>
                    <a:pt x="1135" y="1428"/>
                    <a:pt x="1135" y="1426"/>
                    <a:pt x="1137" y="1422"/>
                  </a:cubicBezTo>
                  <a:close/>
                  <a:moveTo>
                    <a:pt x="1677" y="1560"/>
                  </a:moveTo>
                  <a:lnTo>
                    <a:pt x="1677" y="1560"/>
                  </a:lnTo>
                  <a:cubicBezTo>
                    <a:pt x="1677" y="1560"/>
                    <a:pt x="1677" y="1560"/>
                    <a:pt x="1677" y="1560"/>
                  </a:cubicBezTo>
                  <a:close/>
                  <a:moveTo>
                    <a:pt x="1288" y="1567"/>
                  </a:moveTo>
                  <a:cubicBezTo>
                    <a:pt x="1288" y="1568"/>
                    <a:pt x="1288" y="1569"/>
                    <a:pt x="1288" y="1570"/>
                  </a:cubicBezTo>
                  <a:lnTo>
                    <a:pt x="1288" y="1570"/>
                  </a:lnTo>
                  <a:cubicBezTo>
                    <a:pt x="1286" y="1570"/>
                    <a:pt x="1285" y="1568"/>
                    <a:pt x="1288" y="1567"/>
                  </a:cubicBezTo>
                  <a:close/>
                  <a:moveTo>
                    <a:pt x="1296" y="1574"/>
                  </a:moveTo>
                  <a:cubicBezTo>
                    <a:pt x="1299" y="1577"/>
                    <a:pt x="1301" y="1580"/>
                    <a:pt x="1303" y="1582"/>
                  </a:cubicBezTo>
                  <a:lnTo>
                    <a:pt x="1303" y="1582"/>
                  </a:lnTo>
                  <a:cubicBezTo>
                    <a:pt x="1303" y="1582"/>
                    <a:pt x="1303" y="1582"/>
                    <a:pt x="1303" y="1582"/>
                  </a:cubicBezTo>
                  <a:cubicBezTo>
                    <a:pt x="1302" y="1582"/>
                    <a:pt x="1301" y="1581"/>
                    <a:pt x="1296" y="1574"/>
                  </a:cubicBezTo>
                  <a:lnTo>
                    <a:pt x="1296" y="1574"/>
                  </a:lnTo>
                  <a:lnTo>
                    <a:pt x="1308" y="1592"/>
                  </a:lnTo>
                  <a:lnTo>
                    <a:pt x="1308" y="1592"/>
                  </a:lnTo>
                  <a:cubicBezTo>
                    <a:pt x="1309" y="1595"/>
                    <a:pt x="1310" y="1597"/>
                    <a:pt x="1310" y="1597"/>
                  </a:cubicBezTo>
                  <a:cubicBezTo>
                    <a:pt x="1310" y="1597"/>
                    <a:pt x="1310" y="1596"/>
                    <a:pt x="1310" y="1595"/>
                  </a:cubicBezTo>
                  <a:lnTo>
                    <a:pt x="1310" y="1602"/>
                  </a:lnTo>
                  <a:cubicBezTo>
                    <a:pt x="1298" y="1590"/>
                    <a:pt x="1296" y="1588"/>
                    <a:pt x="1296" y="1574"/>
                  </a:cubicBezTo>
                  <a:close/>
                  <a:moveTo>
                    <a:pt x="1287" y="1575"/>
                  </a:moveTo>
                  <a:cubicBezTo>
                    <a:pt x="1285" y="1584"/>
                    <a:pt x="1282" y="1594"/>
                    <a:pt x="1282" y="1602"/>
                  </a:cubicBezTo>
                  <a:cubicBezTo>
                    <a:pt x="1282" y="1602"/>
                    <a:pt x="1281" y="1604"/>
                    <a:pt x="1280" y="1604"/>
                  </a:cubicBezTo>
                  <a:cubicBezTo>
                    <a:pt x="1279" y="1604"/>
                    <a:pt x="1279" y="1602"/>
                    <a:pt x="1282" y="1595"/>
                  </a:cubicBezTo>
                  <a:cubicBezTo>
                    <a:pt x="1282" y="1589"/>
                    <a:pt x="1282" y="1578"/>
                    <a:pt x="1287" y="1575"/>
                  </a:cubicBezTo>
                  <a:close/>
                  <a:moveTo>
                    <a:pt x="345" y="1635"/>
                  </a:moveTo>
                  <a:cubicBezTo>
                    <a:pt x="343" y="1635"/>
                    <a:pt x="338" y="1637"/>
                    <a:pt x="333" y="1640"/>
                  </a:cubicBezTo>
                  <a:lnTo>
                    <a:pt x="333" y="1640"/>
                  </a:lnTo>
                  <a:cubicBezTo>
                    <a:pt x="338" y="1639"/>
                    <a:pt x="344" y="1636"/>
                    <a:pt x="347" y="1636"/>
                  </a:cubicBezTo>
                  <a:cubicBezTo>
                    <a:pt x="347" y="1635"/>
                    <a:pt x="346" y="1635"/>
                    <a:pt x="345" y="1635"/>
                  </a:cubicBezTo>
                  <a:close/>
                  <a:moveTo>
                    <a:pt x="918" y="1709"/>
                  </a:moveTo>
                  <a:cubicBezTo>
                    <a:pt x="917" y="1709"/>
                    <a:pt x="919" y="1711"/>
                    <a:pt x="920" y="1713"/>
                  </a:cubicBezTo>
                  <a:lnTo>
                    <a:pt x="920" y="1713"/>
                  </a:lnTo>
                  <a:cubicBezTo>
                    <a:pt x="920" y="1713"/>
                    <a:pt x="921" y="1713"/>
                    <a:pt x="922" y="1713"/>
                  </a:cubicBezTo>
                  <a:cubicBezTo>
                    <a:pt x="919" y="1710"/>
                    <a:pt x="918" y="1709"/>
                    <a:pt x="918" y="1709"/>
                  </a:cubicBezTo>
                  <a:close/>
                  <a:moveTo>
                    <a:pt x="919" y="1732"/>
                  </a:moveTo>
                  <a:cubicBezTo>
                    <a:pt x="920" y="1733"/>
                    <a:pt x="921" y="1733"/>
                    <a:pt x="922" y="1734"/>
                  </a:cubicBezTo>
                  <a:cubicBezTo>
                    <a:pt x="924" y="1734"/>
                    <a:pt x="922" y="1733"/>
                    <a:pt x="919" y="1732"/>
                  </a:cubicBezTo>
                  <a:close/>
                  <a:moveTo>
                    <a:pt x="409" y="1761"/>
                  </a:moveTo>
                  <a:cubicBezTo>
                    <a:pt x="408" y="1761"/>
                    <a:pt x="406" y="1762"/>
                    <a:pt x="405" y="1762"/>
                  </a:cubicBezTo>
                  <a:lnTo>
                    <a:pt x="405" y="1762"/>
                  </a:lnTo>
                  <a:cubicBezTo>
                    <a:pt x="407" y="1762"/>
                    <a:pt x="408" y="1761"/>
                    <a:pt x="409" y="1761"/>
                  </a:cubicBezTo>
                  <a:close/>
                  <a:moveTo>
                    <a:pt x="405" y="1762"/>
                  </a:moveTo>
                  <a:cubicBezTo>
                    <a:pt x="403" y="1763"/>
                    <a:pt x="400" y="1765"/>
                    <a:pt x="397" y="1767"/>
                  </a:cubicBezTo>
                  <a:lnTo>
                    <a:pt x="397" y="1767"/>
                  </a:lnTo>
                  <a:cubicBezTo>
                    <a:pt x="401" y="1766"/>
                    <a:pt x="403" y="1763"/>
                    <a:pt x="405" y="1762"/>
                  </a:cubicBezTo>
                  <a:close/>
                  <a:moveTo>
                    <a:pt x="506" y="1796"/>
                  </a:moveTo>
                  <a:cubicBezTo>
                    <a:pt x="506" y="1797"/>
                    <a:pt x="505" y="1798"/>
                    <a:pt x="504" y="1798"/>
                  </a:cubicBezTo>
                  <a:cubicBezTo>
                    <a:pt x="502" y="1798"/>
                    <a:pt x="499" y="1796"/>
                    <a:pt x="497" y="1796"/>
                  </a:cubicBezTo>
                  <a:cubicBezTo>
                    <a:pt x="494" y="1796"/>
                    <a:pt x="492" y="1798"/>
                    <a:pt x="492" y="1803"/>
                  </a:cubicBezTo>
                  <a:cubicBezTo>
                    <a:pt x="492" y="1808"/>
                    <a:pt x="493" y="1810"/>
                    <a:pt x="494" y="1810"/>
                  </a:cubicBezTo>
                  <a:cubicBezTo>
                    <a:pt x="497" y="1810"/>
                    <a:pt x="501" y="1803"/>
                    <a:pt x="504" y="1803"/>
                  </a:cubicBezTo>
                  <a:cubicBezTo>
                    <a:pt x="505" y="1803"/>
                    <a:pt x="506" y="1805"/>
                    <a:pt x="506" y="1810"/>
                  </a:cubicBezTo>
                  <a:lnTo>
                    <a:pt x="506" y="1796"/>
                  </a:lnTo>
                  <a:close/>
                  <a:moveTo>
                    <a:pt x="447" y="1808"/>
                  </a:moveTo>
                  <a:cubicBezTo>
                    <a:pt x="446" y="1808"/>
                    <a:pt x="445" y="1809"/>
                    <a:pt x="444" y="1810"/>
                  </a:cubicBezTo>
                  <a:cubicBezTo>
                    <a:pt x="444" y="1810"/>
                    <a:pt x="444" y="1810"/>
                    <a:pt x="444" y="1810"/>
                  </a:cubicBezTo>
                  <a:lnTo>
                    <a:pt x="444" y="1810"/>
                  </a:lnTo>
                  <a:cubicBezTo>
                    <a:pt x="445" y="1810"/>
                    <a:pt x="446" y="1809"/>
                    <a:pt x="447" y="1808"/>
                  </a:cubicBezTo>
                  <a:lnTo>
                    <a:pt x="447" y="1808"/>
                  </a:lnTo>
                  <a:cubicBezTo>
                    <a:pt x="447" y="1808"/>
                    <a:pt x="447" y="1808"/>
                    <a:pt x="447" y="1808"/>
                  </a:cubicBezTo>
                  <a:close/>
                  <a:moveTo>
                    <a:pt x="451" y="1803"/>
                  </a:moveTo>
                  <a:cubicBezTo>
                    <a:pt x="449" y="1805"/>
                    <a:pt x="448" y="1807"/>
                    <a:pt x="447" y="1808"/>
                  </a:cubicBezTo>
                  <a:lnTo>
                    <a:pt x="447" y="1808"/>
                  </a:lnTo>
                  <a:cubicBezTo>
                    <a:pt x="449" y="1808"/>
                    <a:pt x="450" y="1812"/>
                    <a:pt x="452" y="1812"/>
                  </a:cubicBezTo>
                  <a:cubicBezTo>
                    <a:pt x="454" y="1812"/>
                    <a:pt x="455" y="1810"/>
                    <a:pt x="458" y="1803"/>
                  </a:cubicBezTo>
                  <a:close/>
                  <a:moveTo>
                    <a:pt x="548" y="1810"/>
                  </a:moveTo>
                  <a:cubicBezTo>
                    <a:pt x="549" y="1814"/>
                    <a:pt x="550" y="1817"/>
                    <a:pt x="551" y="1819"/>
                  </a:cubicBezTo>
                  <a:lnTo>
                    <a:pt x="551" y="1819"/>
                  </a:lnTo>
                  <a:cubicBezTo>
                    <a:pt x="551" y="1817"/>
                    <a:pt x="550" y="1814"/>
                    <a:pt x="548" y="1810"/>
                  </a:cubicBezTo>
                  <a:close/>
                  <a:moveTo>
                    <a:pt x="588" y="1836"/>
                  </a:moveTo>
                  <a:cubicBezTo>
                    <a:pt x="587" y="1836"/>
                    <a:pt x="588" y="1840"/>
                    <a:pt x="590" y="1843"/>
                  </a:cubicBezTo>
                  <a:lnTo>
                    <a:pt x="590" y="1843"/>
                  </a:lnTo>
                  <a:cubicBezTo>
                    <a:pt x="590" y="1841"/>
                    <a:pt x="589" y="1839"/>
                    <a:pt x="589" y="1837"/>
                  </a:cubicBezTo>
                  <a:cubicBezTo>
                    <a:pt x="588" y="1837"/>
                    <a:pt x="588" y="1836"/>
                    <a:pt x="588" y="1836"/>
                  </a:cubicBezTo>
                  <a:close/>
                  <a:moveTo>
                    <a:pt x="1341" y="6"/>
                  </a:moveTo>
                  <a:lnTo>
                    <a:pt x="1341" y="6"/>
                  </a:lnTo>
                  <a:cubicBezTo>
                    <a:pt x="1338" y="8"/>
                    <a:pt x="1332" y="8"/>
                    <a:pt x="1326" y="8"/>
                  </a:cubicBezTo>
                  <a:cubicBezTo>
                    <a:pt x="1315" y="8"/>
                    <a:pt x="1303" y="8"/>
                    <a:pt x="1296" y="15"/>
                  </a:cubicBezTo>
                  <a:lnTo>
                    <a:pt x="1317" y="15"/>
                  </a:lnTo>
                  <a:cubicBezTo>
                    <a:pt x="1317" y="29"/>
                    <a:pt x="1310" y="35"/>
                    <a:pt x="1310" y="35"/>
                  </a:cubicBezTo>
                  <a:cubicBezTo>
                    <a:pt x="1316" y="41"/>
                    <a:pt x="1340" y="38"/>
                    <a:pt x="1345" y="51"/>
                  </a:cubicBezTo>
                  <a:lnTo>
                    <a:pt x="1345" y="51"/>
                  </a:lnTo>
                  <a:lnTo>
                    <a:pt x="1345" y="49"/>
                  </a:lnTo>
                  <a:lnTo>
                    <a:pt x="1345" y="49"/>
                  </a:lnTo>
                  <a:cubicBezTo>
                    <a:pt x="1347" y="55"/>
                    <a:pt x="1346" y="58"/>
                    <a:pt x="1345" y="61"/>
                  </a:cubicBezTo>
                  <a:lnTo>
                    <a:pt x="1345" y="61"/>
                  </a:lnTo>
                  <a:cubicBezTo>
                    <a:pt x="1346" y="57"/>
                    <a:pt x="1346" y="54"/>
                    <a:pt x="1345" y="51"/>
                  </a:cubicBezTo>
                  <a:lnTo>
                    <a:pt x="1345" y="51"/>
                  </a:lnTo>
                  <a:lnTo>
                    <a:pt x="1345" y="62"/>
                  </a:lnTo>
                  <a:lnTo>
                    <a:pt x="1345" y="62"/>
                  </a:lnTo>
                  <a:cubicBezTo>
                    <a:pt x="1345" y="61"/>
                    <a:pt x="1345" y="61"/>
                    <a:pt x="1345" y="61"/>
                  </a:cubicBezTo>
                  <a:lnTo>
                    <a:pt x="1345" y="61"/>
                  </a:lnTo>
                  <a:cubicBezTo>
                    <a:pt x="1345" y="61"/>
                    <a:pt x="1345" y="62"/>
                    <a:pt x="1345" y="63"/>
                  </a:cubicBezTo>
                  <a:lnTo>
                    <a:pt x="1345" y="62"/>
                  </a:lnTo>
                  <a:lnTo>
                    <a:pt x="1345" y="62"/>
                  </a:lnTo>
                  <a:cubicBezTo>
                    <a:pt x="1341" y="67"/>
                    <a:pt x="1329" y="65"/>
                    <a:pt x="1324" y="70"/>
                  </a:cubicBezTo>
                  <a:lnTo>
                    <a:pt x="1318" y="82"/>
                  </a:lnTo>
                  <a:lnTo>
                    <a:pt x="1318" y="82"/>
                  </a:lnTo>
                  <a:cubicBezTo>
                    <a:pt x="1319" y="76"/>
                    <a:pt x="1305" y="68"/>
                    <a:pt x="1299" y="68"/>
                  </a:cubicBezTo>
                  <a:cubicBezTo>
                    <a:pt x="1297" y="68"/>
                    <a:pt x="1296" y="69"/>
                    <a:pt x="1296" y="70"/>
                  </a:cubicBezTo>
                  <a:cubicBezTo>
                    <a:pt x="1296" y="74"/>
                    <a:pt x="1297" y="75"/>
                    <a:pt x="1299" y="75"/>
                  </a:cubicBezTo>
                  <a:cubicBezTo>
                    <a:pt x="1301" y="75"/>
                    <a:pt x="1305" y="72"/>
                    <a:pt x="1307" y="72"/>
                  </a:cubicBezTo>
                  <a:cubicBezTo>
                    <a:pt x="1309" y="72"/>
                    <a:pt x="1310" y="73"/>
                    <a:pt x="1310" y="77"/>
                  </a:cubicBezTo>
                  <a:cubicBezTo>
                    <a:pt x="1310" y="84"/>
                    <a:pt x="1296" y="84"/>
                    <a:pt x="1289" y="84"/>
                  </a:cubicBezTo>
                  <a:lnTo>
                    <a:pt x="1296" y="105"/>
                  </a:lnTo>
                  <a:cubicBezTo>
                    <a:pt x="1292" y="105"/>
                    <a:pt x="1293" y="102"/>
                    <a:pt x="1293" y="102"/>
                  </a:cubicBezTo>
                  <a:lnTo>
                    <a:pt x="1293" y="102"/>
                  </a:lnTo>
                  <a:cubicBezTo>
                    <a:pt x="1292" y="102"/>
                    <a:pt x="1292" y="102"/>
                    <a:pt x="1289" y="105"/>
                  </a:cubicBezTo>
                  <a:lnTo>
                    <a:pt x="1310" y="119"/>
                  </a:lnTo>
                  <a:cubicBezTo>
                    <a:pt x="1282" y="133"/>
                    <a:pt x="1324" y="139"/>
                    <a:pt x="1296" y="153"/>
                  </a:cubicBezTo>
                  <a:cubicBezTo>
                    <a:pt x="1294" y="151"/>
                    <a:pt x="1292" y="150"/>
                    <a:pt x="1291" y="150"/>
                  </a:cubicBezTo>
                  <a:cubicBezTo>
                    <a:pt x="1289" y="150"/>
                    <a:pt x="1287" y="153"/>
                    <a:pt x="1282" y="153"/>
                  </a:cubicBezTo>
                  <a:lnTo>
                    <a:pt x="1289" y="188"/>
                  </a:lnTo>
                  <a:cubicBezTo>
                    <a:pt x="1289" y="188"/>
                    <a:pt x="1286" y="185"/>
                    <a:pt x="1284" y="185"/>
                  </a:cubicBezTo>
                  <a:cubicBezTo>
                    <a:pt x="1283" y="185"/>
                    <a:pt x="1282" y="186"/>
                    <a:pt x="1282" y="188"/>
                  </a:cubicBezTo>
                  <a:cubicBezTo>
                    <a:pt x="1275" y="202"/>
                    <a:pt x="1289" y="202"/>
                    <a:pt x="1289" y="202"/>
                  </a:cubicBezTo>
                  <a:cubicBezTo>
                    <a:pt x="1282" y="209"/>
                    <a:pt x="1296" y="223"/>
                    <a:pt x="1282" y="223"/>
                  </a:cubicBezTo>
                  <a:cubicBezTo>
                    <a:pt x="1279" y="236"/>
                    <a:pt x="1286" y="236"/>
                    <a:pt x="1292" y="236"/>
                  </a:cubicBezTo>
                  <a:cubicBezTo>
                    <a:pt x="1298" y="236"/>
                    <a:pt x="1303" y="236"/>
                    <a:pt x="1296" y="250"/>
                  </a:cubicBezTo>
                  <a:cubicBezTo>
                    <a:pt x="1295" y="251"/>
                    <a:pt x="1294" y="252"/>
                    <a:pt x="1294" y="252"/>
                  </a:cubicBezTo>
                  <a:cubicBezTo>
                    <a:pt x="1290" y="252"/>
                    <a:pt x="1289" y="245"/>
                    <a:pt x="1287" y="245"/>
                  </a:cubicBezTo>
                  <a:cubicBezTo>
                    <a:pt x="1286" y="245"/>
                    <a:pt x="1284" y="247"/>
                    <a:pt x="1282" y="250"/>
                  </a:cubicBezTo>
                  <a:lnTo>
                    <a:pt x="1289" y="271"/>
                  </a:lnTo>
                  <a:cubicBezTo>
                    <a:pt x="1282" y="271"/>
                    <a:pt x="1275" y="271"/>
                    <a:pt x="1275" y="257"/>
                  </a:cubicBezTo>
                  <a:cubicBezTo>
                    <a:pt x="1275" y="320"/>
                    <a:pt x="1220" y="361"/>
                    <a:pt x="1248" y="417"/>
                  </a:cubicBezTo>
                  <a:cubicBezTo>
                    <a:pt x="1246" y="419"/>
                    <a:pt x="1244" y="420"/>
                    <a:pt x="1243" y="420"/>
                  </a:cubicBezTo>
                  <a:cubicBezTo>
                    <a:pt x="1240" y="420"/>
                    <a:pt x="1239" y="415"/>
                    <a:pt x="1234" y="410"/>
                  </a:cubicBezTo>
                  <a:lnTo>
                    <a:pt x="1234" y="410"/>
                  </a:lnTo>
                  <a:cubicBezTo>
                    <a:pt x="1255" y="444"/>
                    <a:pt x="1213" y="465"/>
                    <a:pt x="1220" y="493"/>
                  </a:cubicBezTo>
                  <a:lnTo>
                    <a:pt x="1234" y="493"/>
                  </a:lnTo>
                  <a:cubicBezTo>
                    <a:pt x="1206" y="548"/>
                    <a:pt x="1241" y="597"/>
                    <a:pt x="1234" y="652"/>
                  </a:cubicBezTo>
                  <a:lnTo>
                    <a:pt x="1241" y="638"/>
                  </a:lnTo>
                  <a:cubicBezTo>
                    <a:pt x="1248" y="652"/>
                    <a:pt x="1255" y="659"/>
                    <a:pt x="1255" y="666"/>
                  </a:cubicBezTo>
                  <a:cubicBezTo>
                    <a:pt x="1253" y="666"/>
                    <a:pt x="1250" y="666"/>
                    <a:pt x="1248" y="666"/>
                  </a:cubicBezTo>
                  <a:lnTo>
                    <a:pt x="1248" y="666"/>
                  </a:lnTo>
                  <a:cubicBezTo>
                    <a:pt x="1248" y="666"/>
                    <a:pt x="1248" y="666"/>
                    <a:pt x="1248" y="666"/>
                  </a:cubicBezTo>
                  <a:lnTo>
                    <a:pt x="1248" y="666"/>
                  </a:lnTo>
                  <a:lnTo>
                    <a:pt x="1248" y="666"/>
                  </a:lnTo>
                  <a:lnTo>
                    <a:pt x="1248" y="666"/>
                  </a:lnTo>
                  <a:cubicBezTo>
                    <a:pt x="1248" y="666"/>
                    <a:pt x="1248" y="666"/>
                    <a:pt x="1248" y="666"/>
                  </a:cubicBezTo>
                  <a:lnTo>
                    <a:pt x="1248" y="666"/>
                  </a:lnTo>
                  <a:cubicBezTo>
                    <a:pt x="1234" y="722"/>
                    <a:pt x="1255" y="805"/>
                    <a:pt x="1248" y="874"/>
                  </a:cubicBezTo>
                  <a:cubicBezTo>
                    <a:pt x="1275" y="971"/>
                    <a:pt x="1262" y="1075"/>
                    <a:pt x="1282" y="1172"/>
                  </a:cubicBezTo>
                  <a:cubicBezTo>
                    <a:pt x="1282" y="1163"/>
                    <a:pt x="1288" y="1159"/>
                    <a:pt x="1293" y="1159"/>
                  </a:cubicBezTo>
                  <a:cubicBezTo>
                    <a:pt x="1299" y="1159"/>
                    <a:pt x="1304" y="1165"/>
                    <a:pt x="1296" y="1172"/>
                  </a:cubicBezTo>
                  <a:cubicBezTo>
                    <a:pt x="1255" y="1207"/>
                    <a:pt x="1310" y="1221"/>
                    <a:pt x="1282" y="1255"/>
                  </a:cubicBezTo>
                  <a:cubicBezTo>
                    <a:pt x="1296" y="1311"/>
                    <a:pt x="1268" y="1359"/>
                    <a:pt x="1296" y="1415"/>
                  </a:cubicBezTo>
                  <a:lnTo>
                    <a:pt x="1289" y="1415"/>
                  </a:lnTo>
                  <a:cubicBezTo>
                    <a:pt x="1282" y="1422"/>
                    <a:pt x="1289" y="1422"/>
                    <a:pt x="1296" y="1429"/>
                  </a:cubicBezTo>
                  <a:cubicBezTo>
                    <a:pt x="1289" y="1449"/>
                    <a:pt x="1310" y="1470"/>
                    <a:pt x="1296" y="1484"/>
                  </a:cubicBezTo>
                  <a:lnTo>
                    <a:pt x="1317" y="1484"/>
                  </a:lnTo>
                  <a:cubicBezTo>
                    <a:pt x="1317" y="1491"/>
                    <a:pt x="1310" y="1491"/>
                    <a:pt x="1317" y="1498"/>
                  </a:cubicBezTo>
                  <a:lnTo>
                    <a:pt x="1310" y="1498"/>
                  </a:lnTo>
                  <a:lnTo>
                    <a:pt x="1324" y="1519"/>
                  </a:lnTo>
                  <a:cubicBezTo>
                    <a:pt x="1296" y="1519"/>
                    <a:pt x="1324" y="1539"/>
                    <a:pt x="1310" y="1553"/>
                  </a:cubicBezTo>
                  <a:lnTo>
                    <a:pt x="1310" y="1560"/>
                  </a:lnTo>
                  <a:lnTo>
                    <a:pt x="1317" y="1560"/>
                  </a:lnTo>
                  <a:lnTo>
                    <a:pt x="1317" y="1567"/>
                  </a:lnTo>
                  <a:lnTo>
                    <a:pt x="1296" y="1567"/>
                  </a:lnTo>
                  <a:cubicBezTo>
                    <a:pt x="1296" y="1573"/>
                    <a:pt x="1296" y="1592"/>
                    <a:pt x="1293" y="1592"/>
                  </a:cubicBezTo>
                  <a:cubicBezTo>
                    <a:pt x="1292" y="1592"/>
                    <a:pt x="1291" y="1591"/>
                    <a:pt x="1289" y="1588"/>
                  </a:cubicBezTo>
                  <a:lnTo>
                    <a:pt x="1289" y="1567"/>
                  </a:lnTo>
                  <a:cubicBezTo>
                    <a:pt x="1289" y="1562"/>
                    <a:pt x="1293" y="1561"/>
                    <a:pt x="1289" y="1560"/>
                  </a:cubicBezTo>
                  <a:lnTo>
                    <a:pt x="1289" y="1560"/>
                  </a:lnTo>
                  <a:lnTo>
                    <a:pt x="1289" y="1560"/>
                  </a:lnTo>
                  <a:cubicBezTo>
                    <a:pt x="1289" y="1560"/>
                    <a:pt x="1289" y="1560"/>
                    <a:pt x="1289" y="1560"/>
                  </a:cubicBezTo>
                  <a:lnTo>
                    <a:pt x="1289" y="1560"/>
                  </a:lnTo>
                  <a:cubicBezTo>
                    <a:pt x="1288" y="1560"/>
                    <a:pt x="1286" y="1560"/>
                    <a:pt x="1282" y="1560"/>
                  </a:cubicBezTo>
                  <a:lnTo>
                    <a:pt x="1282" y="1567"/>
                  </a:lnTo>
                  <a:lnTo>
                    <a:pt x="1282" y="1574"/>
                  </a:lnTo>
                  <a:cubicBezTo>
                    <a:pt x="1255" y="1574"/>
                    <a:pt x="1275" y="1553"/>
                    <a:pt x="1248" y="1539"/>
                  </a:cubicBezTo>
                  <a:lnTo>
                    <a:pt x="1255" y="1533"/>
                  </a:lnTo>
                  <a:cubicBezTo>
                    <a:pt x="1251" y="1533"/>
                    <a:pt x="1244" y="1534"/>
                    <a:pt x="1238" y="1534"/>
                  </a:cubicBezTo>
                  <a:cubicBezTo>
                    <a:pt x="1232" y="1534"/>
                    <a:pt x="1227" y="1533"/>
                    <a:pt x="1227" y="1526"/>
                  </a:cubicBezTo>
                  <a:cubicBezTo>
                    <a:pt x="1232" y="1523"/>
                    <a:pt x="1235" y="1523"/>
                    <a:pt x="1239" y="1523"/>
                  </a:cubicBezTo>
                  <a:cubicBezTo>
                    <a:pt x="1245" y="1523"/>
                    <a:pt x="1250" y="1526"/>
                    <a:pt x="1255" y="1526"/>
                  </a:cubicBezTo>
                  <a:cubicBezTo>
                    <a:pt x="1250" y="1521"/>
                    <a:pt x="1238" y="1513"/>
                    <a:pt x="1230" y="1513"/>
                  </a:cubicBezTo>
                  <a:cubicBezTo>
                    <a:pt x="1226" y="1513"/>
                    <a:pt x="1222" y="1514"/>
                    <a:pt x="1220" y="1519"/>
                  </a:cubicBezTo>
                  <a:cubicBezTo>
                    <a:pt x="1213" y="1519"/>
                    <a:pt x="1213" y="1498"/>
                    <a:pt x="1213" y="1491"/>
                  </a:cubicBezTo>
                  <a:cubicBezTo>
                    <a:pt x="1213" y="1491"/>
                    <a:pt x="1213" y="1505"/>
                    <a:pt x="1206" y="1505"/>
                  </a:cubicBezTo>
                  <a:cubicBezTo>
                    <a:pt x="1206" y="1498"/>
                    <a:pt x="1185" y="1484"/>
                    <a:pt x="1171" y="1470"/>
                  </a:cubicBezTo>
                  <a:cubicBezTo>
                    <a:pt x="1151" y="1456"/>
                    <a:pt x="1137" y="1449"/>
                    <a:pt x="1123" y="1429"/>
                  </a:cubicBezTo>
                  <a:cubicBezTo>
                    <a:pt x="1123" y="1429"/>
                    <a:pt x="1123" y="1423"/>
                    <a:pt x="1134" y="1422"/>
                  </a:cubicBezTo>
                  <a:lnTo>
                    <a:pt x="1134" y="1422"/>
                  </a:lnTo>
                  <a:cubicBezTo>
                    <a:pt x="1133" y="1413"/>
                    <a:pt x="1128" y="1395"/>
                    <a:pt x="1109" y="1380"/>
                  </a:cubicBezTo>
                  <a:cubicBezTo>
                    <a:pt x="1081" y="1359"/>
                    <a:pt x="1068" y="1345"/>
                    <a:pt x="1040" y="1325"/>
                  </a:cubicBezTo>
                  <a:cubicBezTo>
                    <a:pt x="1033" y="1318"/>
                    <a:pt x="1012" y="1311"/>
                    <a:pt x="1005" y="1304"/>
                  </a:cubicBezTo>
                  <a:cubicBezTo>
                    <a:pt x="998" y="1290"/>
                    <a:pt x="977" y="1290"/>
                    <a:pt x="970" y="1283"/>
                  </a:cubicBezTo>
                  <a:cubicBezTo>
                    <a:pt x="929" y="1269"/>
                    <a:pt x="887" y="1241"/>
                    <a:pt x="846" y="1214"/>
                  </a:cubicBezTo>
                  <a:cubicBezTo>
                    <a:pt x="843" y="1221"/>
                    <a:pt x="839" y="1223"/>
                    <a:pt x="833" y="1223"/>
                  </a:cubicBezTo>
                  <a:cubicBezTo>
                    <a:pt x="822" y="1223"/>
                    <a:pt x="806" y="1214"/>
                    <a:pt x="797" y="1214"/>
                  </a:cubicBezTo>
                  <a:lnTo>
                    <a:pt x="790" y="1179"/>
                  </a:lnTo>
                  <a:lnTo>
                    <a:pt x="783" y="1214"/>
                  </a:lnTo>
                  <a:cubicBezTo>
                    <a:pt x="772" y="1214"/>
                    <a:pt x="783" y="1196"/>
                    <a:pt x="778" y="1196"/>
                  </a:cubicBezTo>
                  <a:cubicBezTo>
                    <a:pt x="776" y="1196"/>
                    <a:pt x="774" y="1197"/>
                    <a:pt x="769" y="1200"/>
                  </a:cubicBezTo>
                  <a:lnTo>
                    <a:pt x="769" y="1221"/>
                  </a:lnTo>
                  <a:cubicBezTo>
                    <a:pt x="769" y="1220"/>
                    <a:pt x="769" y="1220"/>
                    <a:pt x="768" y="1220"/>
                  </a:cubicBezTo>
                  <a:cubicBezTo>
                    <a:pt x="763" y="1220"/>
                    <a:pt x="751" y="1242"/>
                    <a:pt x="749" y="1242"/>
                  </a:cubicBezTo>
                  <a:cubicBezTo>
                    <a:pt x="747" y="1242"/>
                    <a:pt x="749" y="1235"/>
                    <a:pt x="756" y="1214"/>
                  </a:cubicBezTo>
                  <a:lnTo>
                    <a:pt x="756" y="1214"/>
                  </a:lnTo>
                  <a:lnTo>
                    <a:pt x="714" y="1304"/>
                  </a:lnTo>
                  <a:cubicBezTo>
                    <a:pt x="700" y="1318"/>
                    <a:pt x="721" y="1338"/>
                    <a:pt x="700" y="1345"/>
                  </a:cubicBezTo>
                  <a:cubicBezTo>
                    <a:pt x="693" y="1345"/>
                    <a:pt x="700" y="1338"/>
                    <a:pt x="693" y="1325"/>
                  </a:cubicBezTo>
                  <a:cubicBezTo>
                    <a:pt x="652" y="1373"/>
                    <a:pt x="693" y="1449"/>
                    <a:pt x="666" y="1498"/>
                  </a:cubicBezTo>
                  <a:lnTo>
                    <a:pt x="666" y="1491"/>
                  </a:lnTo>
                  <a:cubicBezTo>
                    <a:pt x="666" y="1512"/>
                    <a:pt x="659" y="1526"/>
                    <a:pt x="666" y="1533"/>
                  </a:cubicBezTo>
                  <a:cubicBezTo>
                    <a:pt x="670" y="1535"/>
                    <a:pt x="673" y="1536"/>
                    <a:pt x="675" y="1536"/>
                  </a:cubicBezTo>
                  <a:cubicBezTo>
                    <a:pt x="684" y="1536"/>
                    <a:pt x="662" y="1509"/>
                    <a:pt x="679" y="1498"/>
                  </a:cubicBezTo>
                  <a:lnTo>
                    <a:pt x="679" y="1498"/>
                  </a:lnTo>
                  <a:cubicBezTo>
                    <a:pt x="693" y="1519"/>
                    <a:pt x="679" y="1533"/>
                    <a:pt x="693" y="1546"/>
                  </a:cubicBezTo>
                  <a:cubicBezTo>
                    <a:pt x="686" y="1553"/>
                    <a:pt x="693" y="1567"/>
                    <a:pt x="693" y="1588"/>
                  </a:cubicBezTo>
                  <a:cubicBezTo>
                    <a:pt x="679" y="1602"/>
                    <a:pt x="679" y="1636"/>
                    <a:pt x="659" y="1650"/>
                  </a:cubicBezTo>
                  <a:cubicBezTo>
                    <a:pt x="659" y="1664"/>
                    <a:pt x="672" y="1685"/>
                    <a:pt x="672" y="1706"/>
                  </a:cubicBezTo>
                  <a:cubicBezTo>
                    <a:pt x="668" y="1710"/>
                    <a:pt x="665" y="1711"/>
                    <a:pt x="663" y="1711"/>
                  </a:cubicBezTo>
                  <a:cubicBezTo>
                    <a:pt x="661" y="1711"/>
                    <a:pt x="659" y="1710"/>
                    <a:pt x="658" y="1710"/>
                  </a:cubicBezTo>
                  <a:cubicBezTo>
                    <a:pt x="656" y="1710"/>
                    <a:pt x="654" y="1712"/>
                    <a:pt x="652" y="1720"/>
                  </a:cubicBezTo>
                  <a:cubicBezTo>
                    <a:pt x="652" y="1720"/>
                    <a:pt x="659" y="1720"/>
                    <a:pt x="659" y="1727"/>
                  </a:cubicBezTo>
                  <a:cubicBezTo>
                    <a:pt x="655" y="1730"/>
                    <a:pt x="653" y="1732"/>
                    <a:pt x="651" y="1732"/>
                  </a:cubicBezTo>
                  <a:cubicBezTo>
                    <a:pt x="648" y="1732"/>
                    <a:pt x="645" y="1730"/>
                    <a:pt x="638" y="1727"/>
                  </a:cubicBezTo>
                  <a:lnTo>
                    <a:pt x="638" y="1727"/>
                  </a:lnTo>
                  <a:cubicBezTo>
                    <a:pt x="638" y="1734"/>
                    <a:pt x="659" y="1740"/>
                    <a:pt x="638" y="1740"/>
                  </a:cubicBezTo>
                  <a:lnTo>
                    <a:pt x="631" y="1734"/>
                  </a:lnTo>
                  <a:cubicBezTo>
                    <a:pt x="631" y="1740"/>
                    <a:pt x="631" y="1740"/>
                    <a:pt x="624" y="1754"/>
                  </a:cubicBezTo>
                  <a:cubicBezTo>
                    <a:pt x="617" y="1754"/>
                    <a:pt x="624" y="1740"/>
                    <a:pt x="624" y="1740"/>
                  </a:cubicBezTo>
                  <a:cubicBezTo>
                    <a:pt x="610" y="1740"/>
                    <a:pt x="624" y="1754"/>
                    <a:pt x="624" y="1761"/>
                  </a:cubicBezTo>
                  <a:cubicBezTo>
                    <a:pt x="629" y="1761"/>
                    <a:pt x="630" y="1758"/>
                    <a:pt x="633" y="1758"/>
                  </a:cubicBezTo>
                  <a:cubicBezTo>
                    <a:pt x="634" y="1758"/>
                    <a:pt x="635" y="1759"/>
                    <a:pt x="638" y="1761"/>
                  </a:cubicBezTo>
                  <a:cubicBezTo>
                    <a:pt x="631" y="1761"/>
                    <a:pt x="652" y="1775"/>
                    <a:pt x="631" y="1775"/>
                  </a:cubicBezTo>
                  <a:lnTo>
                    <a:pt x="624" y="1768"/>
                  </a:lnTo>
                  <a:lnTo>
                    <a:pt x="624" y="1768"/>
                  </a:lnTo>
                  <a:cubicBezTo>
                    <a:pt x="624" y="1789"/>
                    <a:pt x="631" y="1789"/>
                    <a:pt x="624" y="1789"/>
                  </a:cubicBezTo>
                  <a:lnTo>
                    <a:pt x="617" y="1789"/>
                  </a:lnTo>
                  <a:cubicBezTo>
                    <a:pt x="624" y="1803"/>
                    <a:pt x="610" y="1803"/>
                    <a:pt x="596" y="1803"/>
                  </a:cubicBezTo>
                  <a:cubicBezTo>
                    <a:pt x="596" y="1810"/>
                    <a:pt x="610" y="1824"/>
                    <a:pt x="610" y="1824"/>
                  </a:cubicBezTo>
                  <a:cubicBezTo>
                    <a:pt x="616" y="1824"/>
                    <a:pt x="617" y="1828"/>
                    <a:pt x="620" y="1830"/>
                  </a:cubicBezTo>
                  <a:lnTo>
                    <a:pt x="620" y="1830"/>
                  </a:lnTo>
                  <a:cubicBezTo>
                    <a:pt x="615" y="1832"/>
                    <a:pt x="629" y="1858"/>
                    <a:pt x="617" y="1858"/>
                  </a:cubicBezTo>
                  <a:cubicBezTo>
                    <a:pt x="617" y="1848"/>
                    <a:pt x="613" y="1842"/>
                    <a:pt x="614" y="1842"/>
                  </a:cubicBezTo>
                  <a:lnTo>
                    <a:pt x="614" y="1842"/>
                  </a:lnTo>
                  <a:cubicBezTo>
                    <a:pt x="614" y="1842"/>
                    <a:pt x="615" y="1843"/>
                    <a:pt x="617" y="1844"/>
                  </a:cubicBezTo>
                  <a:cubicBezTo>
                    <a:pt x="610" y="1831"/>
                    <a:pt x="589" y="1810"/>
                    <a:pt x="589" y="1803"/>
                  </a:cubicBezTo>
                  <a:cubicBezTo>
                    <a:pt x="589" y="1806"/>
                    <a:pt x="589" y="1808"/>
                    <a:pt x="588" y="1808"/>
                  </a:cubicBezTo>
                  <a:cubicBezTo>
                    <a:pt x="588" y="1808"/>
                    <a:pt x="586" y="1806"/>
                    <a:pt x="582" y="1803"/>
                  </a:cubicBezTo>
                  <a:lnTo>
                    <a:pt x="582" y="1803"/>
                  </a:lnTo>
                  <a:lnTo>
                    <a:pt x="589" y="1824"/>
                  </a:lnTo>
                  <a:lnTo>
                    <a:pt x="582" y="1824"/>
                  </a:lnTo>
                  <a:cubicBezTo>
                    <a:pt x="589" y="1831"/>
                    <a:pt x="596" y="1831"/>
                    <a:pt x="596" y="1844"/>
                  </a:cubicBezTo>
                  <a:cubicBezTo>
                    <a:pt x="596" y="1847"/>
                    <a:pt x="596" y="1848"/>
                    <a:pt x="595" y="1848"/>
                  </a:cubicBezTo>
                  <a:cubicBezTo>
                    <a:pt x="594" y="1848"/>
                    <a:pt x="592" y="1846"/>
                    <a:pt x="590" y="1843"/>
                  </a:cubicBezTo>
                  <a:lnTo>
                    <a:pt x="590" y="1843"/>
                  </a:lnTo>
                  <a:cubicBezTo>
                    <a:pt x="591" y="1850"/>
                    <a:pt x="593" y="1858"/>
                    <a:pt x="582" y="1858"/>
                  </a:cubicBezTo>
                  <a:lnTo>
                    <a:pt x="582" y="1844"/>
                  </a:lnTo>
                  <a:cubicBezTo>
                    <a:pt x="578" y="1844"/>
                    <a:pt x="572" y="1849"/>
                    <a:pt x="566" y="1849"/>
                  </a:cubicBezTo>
                  <a:cubicBezTo>
                    <a:pt x="562" y="1849"/>
                    <a:pt x="558" y="1846"/>
                    <a:pt x="555" y="1837"/>
                  </a:cubicBezTo>
                  <a:lnTo>
                    <a:pt x="555" y="1831"/>
                  </a:lnTo>
                  <a:cubicBezTo>
                    <a:pt x="555" y="1824"/>
                    <a:pt x="555" y="1822"/>
                    <a:pt x="554" y="1822"/>
                  </a:cubicBezTo>
                  <a:cubicBezTo>
                    <a:pt x="554" y="1822"/>
                    <a:pt x="554" y="1823"/>
                    <a:pt x="553" y="1823"/>
                  </a:cubicBezTo>
                  <a:cubicBezTo>
                    <a:pt x="553" y="1823"/>
                    <a:pt x="552" y="1822"/>
                    <a:pt x="551" y="1819"/>
                  </a:cubicBezTo>
                  <a:lnTo>
                    <a:pt x="551" y="1819"/>
                  </a:lnTo>
                  <a:cubicBezTo>
                    <a:pt x="550" y="1824"/>
                    <a:pt x="545" y="1824"/>
                    <a:pt x="541" y="1824"/>
                  </a:cubicBezTo>
                  <a:lnTo>
                    <a:pt x="541" y="1837"/>
                  </a:lnTo>
                  <a:cubicBezTo>
                    <a:pt x="537" y="1847"/>
                    <a:pt x="535" y="1851"/>
                    <a:pt x="533" y="1851"/>
                  </a:cubicBezTo>
                  <a:cubicBezTo>
                    <a:pt x="527" y="1851"/>
                    <a:pt x="526" y="1822"/>
                    <a:pt x="522" y="1822"/>
                  </a:cubicBezTo>
                  <a:cubicBezTo>
                    <a:pt x="521" y="1822"/>
                    <a:pt x="521" y="1822"/>
                    <a:pt x="520" y="1824"/>
                  </a:cubicBezTo>
                  <a:cubicBezTo>
                    <a:pt x="513" y="1831"/>
                    <a:pt x="520" y="1824"/>
                    <a:pt x="520" y="1837"/>
                  </a:cubicBezTo>
                  <a:cubicBezTo>
                    <a:pt x="514" y="1837"/>
                    <a:pt x="513" y="1829"/>
                    <a:pt x="510" y="1829"/>
                  </a:cubicBezTo>
                  <a:cubicBezTo>
                    <a:pt x="509" y="1829"/>
                    <a:pt x="508" y="1829"/>
                    <a:pt x="506" y="1831"/>
                  </a:cubicBezTo>
                  <a:lnTo>
                    <a:pt x="506" y="1810"/>
                  </a:lnTo>
                  <a:lnTo>
                    <a:pt x="492" y="1831"/>
                  </a:lnTo>
                  <a:lnTo>
                    <a:pt x="478" y="1831"/>
                  </a:lnTo>
                  <a:lnTo>
                    <a:pt x="478" y="1837"/>
                  </a:lnTo>
                  <a:cubicBezTo>
                    <a:pt x="474" y="1837"/>
                    <a:pt x="463" y="1847"/>
                    <a:pt x="454" y="1847"/>
                  </a:cubicBezTo>
                  <a:cubicBezTo>
                    <a:pt x="450" y="1847"/>
                    <a:pt x="446" y="1844"/>
                    <a:pt x="444" y="1837"/>
                  </a:cubicBezTo>
                  <a:cubicBezTo>
                    <a:pt x="447" y="1831"/>
                    <a:pt x="449" y="1829"/>
                    <a:pt x="451" y="1829"/>
                  </a:cubicBezTo>
                  <a:cubicBezTo>
                    <a:pt x="452" y="1829"/>
                    <a:pt x="454" y="1831"/>
                    <a:pt x="458" y="1831"/>
                  </a:cubicBezTo>
                  <a:cubicBezTo>
                    <a:pt x="458" y="1810"/>
                    <a:pt x="451" y="1823"/>
                    <a:pt x="444" y="1810"/>
                  </a:cubicBezTo>
                  <a:lnTo>
                    <a:pt x="444" y="1810"/>
                  </a:lnTo>
                  <a:cubicBezTo>
                    <a:pt x="444" y="1810"/>
                    <a:pt x="444" y="1811"/>
                    <a:pt x="443" y="1811"/>
                  </a:cubicBezTo>
                  <a:cubicBezTo>
                    <a:pt x="440" y="1811"/>
                    <a:pt x="442" y="1796"/>
                    <a:pt x="437" y="1796"/>
                  </a:cubicBezTo>
                  <a:cubicBezTo>
                    <a:pt x="433" y="1795"/>
                    <a:pt x="429" y="1794"/>
                    <a:pt x="425" y="1794"/>
                  </a:cubicBezTo>
                  <a:cubicBezTo>
                    <a:pt x="410" y="1794"/>
                    <a:pt x="397" y="1803"/>
                    <a:pt x="374" y="1803"/>
                  </a:cubicBezTo>
                  <a:cubicBezTo>
                    <a:pt x="374" y="1796"/>
                    <a:pt x="381" y="1796"/>
                    <a:pt x="381" y="1789"/>
                  </a:cubicBezTo>
                  <a:cubicBezTo>
                    <a:pt x="381" y="1792"/>
                    <a:pt x="381" y="1794"/>
                    <a:pt x="382" y="1794"/>
                  </a:cubicBezTo>
                  <a:cubicBezTo>
                    <a:pt x="383" y="1794"/>
                    <a:pt x="385" y="1792"/>
                    <a:pt x="388" y="1789"/>
                  </a:cubicBezTo>
                  <a:cubicBezTo>
                    <a:pt x="384" y="1781"/>
                    <a:pt x="390" y="1772"/>
                    <a:pt x="397" y="1767"/>
                  </a:cubicBezTo>
                  <a:lnTo>
                    <a:pt x="397" y="1767"/>
                  </a:lnTo>
                  <a:cubicBezTo>
                    <a:pt x="395" y="1768"/>
                    <a:pt x="392" y="1768"/>
                    <a:pt x="388" y="1768"/>
                  </a:cubicBezTo>
                  <a:cubicBezTo>
                    <a:pt x="388" y="1761"/>
                    <a:pt x="381" y="1761"/>
                    <a:pt x="381" y="1754"/>
                  </a:cubicBezTo>
                  <a:cubicBezTo>
                    <a:pt x="376" y="1759"/>
                    <a:pt x="375" y="1764"/>
                    <a:pt x="372" y="1764"/>
                  </a:cubicBezTo>
                  <a:cubicBezTo>
                    <a:pt x="371" y="1764"/>
                    <a:pt x="370" y="1763"/>
                    <a:pt x="368" y="1761"/>
                  </a:cubicBezTo>
                  <a:cubicBezTo>
                    <a:pt x="354" y="1754"/>
                    <a:pt x="354" y="1754"/>
                    <a:pt x="354" y="1740"/>
                  </a:cubicBezTo>
                  <a:cubicBezTo>
                    <a:pt x="368" y="1740"/>
                    <a:pt x="368" y="1734"/>
                    <a:pt x="374" y="1734"/>
                  </a:cubicBezTo>
                  <a:cubicBezTo>
                    <a:pt x="374" y="1727"/>
                    <a:pt x="374" y="1727"/>
                    <a:pt x="368" y="1727"/>
                  </a:cubicBezTo>
                  <a:cubicBezTo>
                    <a:pt x="368" y="1730"/>
                    <a:pt x="366" y="1731"/>
                    <a:pt x="364" y="1731"/>
                  </a:cubicBezTo>
                  <a:cubicBezTo>
                    <a:pt x="359" y="1731"/>
                    <a:pt x="350" y="1725"/>
                    <a:pt x="344" y="1725"/>
                  </a:cubicBezTo>
                  <a:cubicBezTo>
                    <a:pt x="342" y="1725"/>
                    <a:pt x="341" y="1726"/>
                    <a:pt x="340" y="1727"/>
                  </a:cubicBezTo>
                  <a:lnTo>
                    <a:pt x="340" y="1706"/>
                  </a:lnTo>
                  <a:lnTo>
                    <a:pt x="347" y="1706"/>
                  </a:lnTo>
                  <a:cubicBezTo>
                    <a:pt x="368" y="1699"/>
                    <a:pt x="340" y="1699"/>
                    <a:pt x="340" y="1699"/>
                  </a:cubicBezTo>
                  <a:lnTo>
                    <a:pt x="340" y="1685"/>
                  </a:lnTo>
                  <a:cubicBezTo>
                    <a:pt x="333" y="1685"/>
                    <a:pt x="333" y="1671"/>
                    <a:pt x="340" y="1664"/>
                  </a:cubicBezTo>
                  <a:lnTo>
                    <a:pt x="319" y="1664"/>
                  </a:lnTo>
                  <a:lnTo>
                    <a:pt x="312" y="1650"/>
                  </a:lnTo>
                  <a:cubicBezTo>
                    <a:pt x="316" y="1650"/>
                    <a:pt x="325" y="1645"/>
                    <a:pt x="333" y="1640"/>
                  </a:cubicBezTo>
                  <a:lnTo>
                    <a:pt x="333" y="1640"/>
                  </a:lnTo>
                  <a:cubicBezTo>
                    <a:pt x="331" y="1641"/>
                    <a:pt x="329" y="1641"/>
                    <a:pt x="328" y="1641"/>
                  </a:cubicBezTo>
                  <a:cubicBezTo>
                    <a:pt x="323" y="1641"/>
                    <a:pt x="319" y="1638"/>
                    <a:pt x="319" y="1630"/>
                  </a:cubicBezTo>
                  <a:cubicBezTo>
                    <a:pt x="340" y="1630"/>
                    <a:pt x="333" y="1616"/>
                    <a:pt x="354" y="1616"/>
                  </a:cubicBezTo>
                  <a:cubicBezTo>
                    <a:pt x="368" y="1602"/>
                    <a:pt x="354" y="1588"/>
                    <a:pt x="354" y="1581"/>
                  </a:cubicBezTo>
                  <a:cubicBezTo>
                    <a:pt x="340" y="1581"/>
                    <a:pt x="354" y="1595"/>
                    <a:pt x="340" y="1595"/>
                  </a:cubicBezTo>
                  <a:cubicBezTo>
                    <a:pt x="319" y="1567"/>
                    <a:pt x="284" y="1581"/>
                    <a:pt x="284" y="1553"/>
                  </a:cubicBezTo>
                  <a:lnTo>
                    <a:pt x="284" y="1560"/>
                  </a:lnTo>
                  <a:cubicBezTo>
                    <a:pt x="277" y="1553"/>
                    <a:pt x="277" y="1553"/>
                    <a:pt x="264" y="1546"/>
                  </a:cubicBezTo>
                  <a:cubicBezTo>
                    <a:pt x="277" y="1546"/>
                    <a:pt x="305" y="1519"/>
                    <a:pt x="298" y="1491"/>
                  </a:cubicBezTo>
                  <a:cubicBezTo>
                    <a:pt x="284" y="1491"/>
                    <a:pt x="284" y="1512"/>
                    <a:pt x="270" y="1512"/>
                  </a:cubicBezTo>
                  <a:lnTo>
                    <a:pt x="264" y="1491"/>
                  </a:lnTo>
                  <a:lnTo>
                    <a:pt x="270" y="1491"/>
                  </a:lnTo>
                  <a:cubicBezTo>
                    <a:pt x="264" y="1484"/>
                    <a:pt x="284" y="1456"/>
                    <a:pt x="264" y="1456"/>
                  </a:cubicBezTo>
                  <a:lnTo>
                    <a:pt x="270" y="1442"/>
                  </a:lnTo>
                  <a:cubicBezTo>
                    <a:pt x="264" y="1442"/>
                    <a:pt x="250" y="1422"/>
                    <a:pt x="250" y="1422"/>
                  </a:cubicBezTo>
                  <a:cubicBezTo>
                    <a:pt x="236" y="1408"/>
                    <a:pt x="243" y="1394"/>
                    <a:pt x="250" y="1387"/>
                  </a:cubicBezTo>
                  <a:lnTo>
                    <a:pt x="250" y="1387"/>
                  </a:lnTo>
                  <a:cubicBezTo>
                    <a:pt x="245" y="1392"/>
                    <a:pt x="240" y="1400"/>
                    <a:pt x="235" y="1400"/>
                  </a:cubicBezTo>
                  <a:cubicBezTo>
                    <a:pt x="233" y="1400"/>
                    <a:pt x="231" y="1398"/>
                    <a:pt x="229" y="1394"/>
                  </a:cubicBezTo>
                  <a:cubicBezTo>
                    <a:pt x="250" y="1387"/>
                    <a:pt x="229" y="1359"/>
                    <a:pt x="243" y="1359"/>
                  </a:cubicBezTo>
                  <a:cubicBezTo>
                    <a:pt x="243" y="1352"/>
                    <a:pt x="243" y="1345"/>
                    <a:pt x="236" y="1345"/>
                  </a:cubicBezTo>
                  <a:lnTo>
                    <a:pt x="250" y="1338"/>
                  </a:lnTo>
                  <a:lnTo>
                    <a:pt x="250" y="1338"/>
                  </a:lnTo>
                  <a:cubicBezTo>
                    <a:pt x="247" y="1339"/>
                    <a:pt x="244" y="1340"/>
                    <a:pt x="242" y="1340"/>
                  </a:cubicBezTo>
                  <a:cubicBezTo>
                    <a:pt x="229" y="1340"/>
                    <a:pt x="227" y="1323"/>
                    <a:pt x="215" y="1311"/>
                  </a:cubicBezTo>
                  <a:cubicBezTo>
                    <a:pt x="250" y="1304"/>
                    <a:pt x="208" y="1290"/>
                    <a:pt x="236" y="1276"/>
                  </a:cubicBezTo>
                  <a:cubicBezTo>
                    <a:pt x="211" y="1276"/>
                    <a:pt x="214" y="1254"/>
                    <a:pt x="205" y="1254"/>
                  </a:cubicBezTo>
                  <a:cubicBezTo>
                    <a:pt x="204" y="1254"/>
                    <a:pt x="203" y="1255"/>
                    <a:pt x="201" y="1255"/>
                  </a:cubicBezTo>
                  <a:cubicBezTo>
                    <a:pt x="194" y="1248"/>
                    <a:pt x="215" y="1241"/>
                    <a:pt x="229" y="1241"/>
                  </a:cubicBezTo>
                  <a:lnTo>
                    <a:pt x="215" y="1241"/>
                  </a:lnTo>
                  <a:cubicBezTo>
                    <a:pt x="229" y="1234"/>
                    <a:pt x="215" y="1214"/>
                    <a:pt x="229" y="1200"/>
                  </a:cubicBezTo>
                  <a:lnTo>
                    <a:pt x="201" y="1186"/>
                  </a:lnTo>
                  <a:lnTo>
                    <a:pt x="208" y="1179"/>
                  </a:lnTo>
                  <a:cubicBezTo>
                    <a:pt x="203" y="1179"/>
                    <a:pt x="202" y="1176"/>
                    <a:pt x="199" y="1176"/>
                  </a:cubicBezTo>
                  <a:cubicBezTo>
                    <a:pt x="198" y="1176"/>
                    <a:pt x="197" y="1177"/>
                    <a:pt x="194" y="1179"/>
                  </a:cubicBezTo>
                  <a:lnTo>
                    <a:pt x="194" y="1172"/>
                  </a:lnTo>
                  <a:cubicBezTo>
                    <a:pt x="189" y="1173"/>
                    <a:pt x="185" y="1174"/>
                    <a:pt x="183" y="1174"/>
                  </a:cubicBezTo>
                  <a:cubicBezTo>
                    <a:pt x="171" y="1174"/>
                    <a:pt x="179" y="1163"/>
                    <a:pt x="173" y="1151"/>
                  </a:cubicBezTo>
                  <a:cubicBezTo>
                    <a:pt x="173" y="1151"/>
                    <a:pt x="177" y="1148"/>
                    <a:pt x="179" y="1148"/>
                  </a:cubicBezTo>
                  <a:cubicBezTo>
                    <a:pt x="180" y="1148"/>
                    <a:pt x="180" y="1149"/>
                    <a:pt x="180" y="1151"/>
                  </a:cubicBezTo>
                  <a:cubicBezTo>
                    <a:pt x="180" y="1149"/>
                    <a:pt x="182" y="1147"/>
                    <a:pt x="185" y="1146"/>
                  </a:cubicBezTo>
                  <a:lnTo>
                    <a:pt x="185" y="1146"/>
                  </a:lnTo>
                  <a:cubicBezTo>
                    <a:pt x="188" y="1146"/>
                    <a:pt x="190" y="1146"/>
                    <a:pt x="193" y="1146"/>
                  </a:cubicBezTo>
                  <a:cubicBezTo>
                    <a:pt x="197" y="1146"/>
                    <a:pt x="200" y="1146"/>
                    <a:pt x="201" y="1144"/>
                  </a:cubicBezTo>
                  <a:cubicBezTo>
                    <a:pt x="197" y="1144"/>
                    <a:pt x="190" y="1144"/>
                    <a:pt x="185" y="1146"/>
                  </a:cubicBezTo>
                  <a:lnTo>
                    <a:pt x="185" y="1146"/>
                  </a:lnTo>
                  <a:cubicBezTo>
                    <a:pt x="180" y="1146"/>
                    <a:pt x="173" y="1145"/>
                    <a:pt x="167" y="1145"/>
                  </a:cubicBezTo>
                  <a:cubicBezTo>
                    <a:pt x="159" y="1145"/>
                    <a:pt x="151" y="1146"/>
                    <a:pt x="146" y="1151"/>
                  </a:cubicBezTo>
                  <a:cubicBezTo>
                    <a:pt x="139" y="1151"/>
                    <a:pt x="132" y="1144"/>
                    <a:pt x="132" y="1144"/>
                  </a:cubicBezTo>
                  <a:lnTo>
                    <a:pt x="146" y="1137"/>
                  </a:lnTo>
                  <a:lnTo>
                    <a:pt x="125" y="1137"/>
                  </a:lnTo>
                  <a:cubicBezTo>
                    <a:pt x="111" y="1131"/>
                    <a:pt x="132" y="1117"/>
                    <a:pt x="132" y="1110"/>
                  </a:cubicBezTo>
                  <a:cubicBezTo>
                    <a:pt x="132" y="1113"/>
                    <a:pt x="139" y="1114"/>
                    <a:pt x="147" y="1114"/>
                  </a:cubicBezTo>
                  <a:cubicBezTo>
                    <a:pt x="158" y="1114"/>
                    <a:pt x="171" y="1111"/>
                    <a:pt x="167" y="1103"/>
                  </a:cubicBezTo>
                  <a:lnTo>
                    <a:pt x="167" y="1103"/>
                  </a:lnTo>
                  <a:cubicBezTo>
                    <a:pt x="173" y="1110"/>
                    <a:pt x="180" y="1110"/>
                    <a:pt x="194" y="1117"/>
                  </a:cubicBezTo>
                  <a:cubicBezTo>
                    <a:pt x="194" y="1117"/>
                    <a:pt x="194" y="1114"/>
                    <a:pt x="196" y="1114"/>
                  </a:cubicBezTo>
                  <a:cubicBezTo>
                    <a:pt x="197" y="1114"/>
                    <a:pt x="199" y="1114"/>
                    <a:pt x="201" y="1117"/>
                  </a:cubicBezTo>
                  <a:cubicBezTo>
                    <a:pt x="198" y="1110"/>
                    <a:pt x="193" y="1110"/>
                    <a:pt x="188" y="1110"/>
                  </a:cubicBezTo>
                  <a:cubicBezTo>
                    <a:pt x="184" y="1110"/>
                    <a:pt x="180" y="1110"/>
                    <a:pt x="180" y="1103"/>
                  </a:cubicBezTo>
                  <a:cubicBezTo>
                    <a:pt x="201" y="1103"/>
                    <a:pt x="208" y="1096"/>
                    <a:pt x="208" y="1075"/>
                  </a:cubicBezTo>
                  <a:lnTo>
                    <a:pt x="208" y="1075"/>
                  </a:lnTo>
                  <a:lnTo>
                    <a:pt x="201" y="1082"/>
                  </a:lnTo>
                  <a:lnTo>
                    <a:pt x="194" y="1082"/>
                  </a:lnTo>
                  <a:cubicBezTo>
                    <a:pt x="194" y="1082"/>
                    <a:pt x="194" y="1096"/>
                    <a:pt x="180" y="1096"/>
                  </a:cubicBezTo>
                  <a:cubicBezTo>
                    <a:pt x="180" y="1096"/>
                    <a:pt x="160" y="1082"/>
                    <a:pt x="167" y="1075"/>
                  </a:cubicBezTo>
                  <a:lnTo>
                    <a:pt x="167" y="1075"/>
                  </a:lnTo>
                  <a:cubicBezTo>
                    <a:pt x="161" y="1079"/>
                    <a:pt x="157" y="1080"/>
                    <a:pt x="154" y="1080"/>
                  </a:cubicBezTo>
                  <a:cubicBezTo>
                    <a:pt x="142" y="1080"/>
                    <a:pt x="138" y="1063"/>
                    <a:pt x="131" y="1063"/>
                  </a:cubicBezTo>
                  <a:cubicBezTo>
                    <a:pt x="130" y="1063"/>
                    <a:pt x="127" y="1064"/>
                    <a:pt x="125" y="1068"/>
                  </a:cubicBezTo>
                  <a:cubicBezTo>
                    <a:pt x="111" y="1068"/>
                    <a:pt x="111" y="1061"/>
                    <a:pt x="125" y="1047"/>
                  </a:cubicBezTo>
                  <a:cubicBezTo>
                    <a:pt x="128" y="1050"/>
                    <a:pt x="130" y="1051"/>
                    <a:pt x="132" y="1051"/>
                  </a:cubicBezTo>
                  <a:cubicBezTo>
                    <a:pt x="140" y="1051"/>
                    <a:pt x="143" y="1034"/>
                    <a:pt x="160" y="1034"/>
                  </a:cubicBezTo>
                  <a:lnTo>
                    <a:pt x="160" y="1034"/>
                  </a:lnTo>
                  <a:cubicBezTo>
                    <a:pt x="146" y="1034"/>
                    <a:pt x="146" y="1040"/>
                    <a:pt x="139" y="1040"/>
                  </a:cubicBezTo>
                  <a:cubicBezTo>
                    <a:pt x="139" y="1034"/>
                    <a:pt x="146" y="1027"/>
                    <a:pt x="146" y="1027"/>
                  </a:cubicBezTo>
                  <a:lnTo>
                    <a:pt x="160" y="1006"/>
                  </a:lnTo>
                  <a:cubicBezTo>
                    <a:pt x="150" y="1006"/>
                    <a:pt x="144" y="1015"/>
                    <a:pt x="141" y="1015"/>
                  </a:cubicBezTo>
                  <a:cubicBezTo>
                    <a:pt x="140" y="1015"/>
                    <a:pt x="139" y="1013"/>
                    <a:pt x="139" y="1006"/>
                  </a:cubicBezTo>
                  <a:lnTo>
                    <a:pt x="139" y="992"/>
                  </a:lnTo>
                  <a:cubicBezTo>
                    <a:pt x="146" y="992"/>
                    <a:pt x="167" y="992"/>
                    <a:pt x="173" y="999"/>
                  </a:cubicBezTo>
                  <a:cubicBezTo>
                    <a:pt x="173" y="993"/>
                    <a:pt x="169" y="974"/>
                    <a:pt x="156" y="974"/>
                  </a:cubicBezTo>
                  <a:cubicBezTo>
                    <a:pt x="153" y="974"/>
                    <a:pt x="150" y="975"/>
                    <a:pt x="146" y="978"/>
                  </a:cubicBezTo>
                  <a:lnTo>
                    <a:pt x="146" y="971"/>
                  </a:lnTo>
                  <a:cubicBezTo>
                    <a:pt x="141" y="976"/>
                    <a:pt x="136" y="987"/>
                    <a:pt x="132" y="987"/>
                  </a:cubicBezTo>
                  <a:cubicBezTo>
                    <a:pt x="129" y="987"/>
                    <a:pt x="127" y="985"/>
                    <a:pt x="125" y="978"/>
                  </a:cubicBezTo>
                  <a:lnTo>
                    <a:pt x="104" y="971"/>
                  </a:lnTo>
                  <a:lnTo>
                    <a:pt x="111" y="964"/>
                  </a:lnTo>
                  <a:cubicBezTo>
                    <a:pt x="104" y="964"/>
                    <a:pt x="104" y="964"/>
                    <a:pt x="104" y="957"/>
                  </a:cubicBezTo>
                  <a:cubicBezTo>
                    <a:pt x="111" y="957"/>
                    <a:pt x="111" y="943"/>
                    <a:pt x="125" y="943"/>
                  </a:cubicBezTo>
                  <a:cubicBezTo>
                    <a:pt x="125" y="930"/>
                    <a:pt x="111" y="936"/>
                    <a:pt x="104" y="930"/>
                  </a:cubicBezTo>
                  <a:cubicBezTo>
                    <a:pt x="104" y="923"/>
                    <a:pt x="104" y="923"/>
                    <a:pt x="111" y="923"/>
                  </a:cubicBezTo>
                  <a:cubicBezTo>
                    <a:pt x="111" y="909"/>
                    <a:pt x="111" y="895"/>
                    <a:pt x="125" y="888"/>
                  </a:cubicBezTo>
                  <a:cubicBezTo>
                    <a:pt x="120" y="881"/>
                    <a:pt x="119" y="879"/>
                    <a:pt x="118" y="879"/>
                  </a:cubicBezTo>
                  <a:lnTo>
                    <a:pt x="118" y="879"/>
                  </a:lnTo>
                  <a:cubicBezTo>
                    <a:pt x="116" y="879"/>
                    <a:pt x="118" y="888"/>
                    <a:pt x="104" y="888"/>
                  </a:cubicBezTo>
                  <a:cubicBezTo>
                    <a:pt x="139" y="867"/>
                    <a:pt x="111" y="833"/>
                    <a:pt x="111" y="819"/>
                  </a:cubicBezTo>
                  <a:lnTo>
                    <a:pt x="111" y="819"/>
                  </a:lnTo>
                  <a:cubicBezTo>
                    <a:pt x="108" y="820"/>
                    <a:pt x="106" y="820"/>
                    <a:pt x="104" y="820"/>
                  </a:cubicBezTo>
                  <a:cubicBezTo>
                    <a:pt x="97" y="820"/>
                    <a:pt x="104" y="810"/>
                    <a:pt x="97" y="806"/>
                  </a:cubicBezTo>
                  <a:lnTo>
                    <a:pt x="97" y="806"/>
                  </a:lnTo>
                  <a:cubicBezTo>
                    <a:pt x="100" y="803"/>
                    <a:pt x="103" y="798"/>
                    <a:pt x="106" y="798"/>
                  </a:cubicBezTo>
                  <a:cubicBezTo>
                    <a:pt x="108" y="798"/>
                    <a:pt x="109" y="800"/>
                    <a:pt x="111" y="805"/>
                  </a:cubicBezTo>
                  <a:lnTo>
                    <a:pt x="111" y="798"/>
                  </a:lnTo>
                  <a:cubicBezTo>
                    <a:pt x="113" y="797"/>
                    <a:pt x="115" y="797"/>
                    <a:pt x="117" y="797"/>
                  </a:cubicBezTo>
                  <a:cubicBezTo>
                    <a:pt x="128" y="797"/>
                    <a:pt x="128" y="809"/>
                    <a:pt x="136" y="809"/>
                  </a:cubicBezTo>
                  <a:cubicBezTo>
                    <a:pt x="138" y="809"/>
                    <a:pt x="141" y="808"/>
                    <a:pt x="146" y="805"/>
                  </a:cubicBezTo>
                  <a:cubicBezTo>
                    <a:pt x="146" y="791"/>
                    <a:pt x="111" y="784"/>
                    <a:pt x="132" y="763"/>
                  </a:cubicBezTo>
                  <a:lnTo>
                    <a:pt x="132" y="763"/>
                  </a:lnTo>
                  <a:cubicBezTo>
                    <a:pt x="135" y="765"/>
                    <a:pt x="136" y="765"/>
                    <a:pt x="137" y="765"/>
                  </a:cubicBezTo>
                  <a:cubicBezTo>
                    <a:pt x="139" y="765"/>
                    <a:pt x="129" y="756"/>
                    <a:pt x="146" y="756"/>
                  </a:cubicBezTo>
                  <a:cubicBezTo>
                    <a:pt x="160" y="756"/>
                    <a:pt x="160" y="763"/>
                    <a:pt x="160" y="763"/>
                  </a:cubicBezTo>
                  <a:cubicBezTo>
                    <a:pt x="167" y="735"/>
                    <a:pt x="132" y="756"/>
                    <a:pt x="125" y="735"/>
                  </a:cubicBezTo>
                  <a:cubicBezTo>
                    <a:pt x="125" y="722"/>
                    <a:pt x="139" y="722"/>
                    <a:pt x="146" y="722"/>
                  </a:cubicBezTo>
                  <a:lnTo>
                    <a:pt x="146" y="715"/>
                  </a:lnTo>
                  <a:lnTo>
                    <a:pt x="146" y="715"/>
                  </a:lnTo>
                  <a:cubicBezTo>
                    <a:pt x="140" y="719"/>
                    <a:pt x="129" y="722"/>
                    <a:pt x="125" y="722"/>
                  </a:cubicBezTo>
                  <a:cubicBezTo>
                    <a:pt x="146" y="715"/>
                    <a:pt x="125" y="694"/>
                    <a:pt x="111" y="687"/>
                  </a:cubicBezTo>
                  <a:cubicBezTo>
                    <a:pt x="90" y="715"/>
                    <a:pt x="111" y="701"/>
                    <a:pt x="90" y="729"/>
                  </a:cubicBezTo>
                  <a:cubicBezTo>
                    <a:pt x="97" y="729"/>
                    <a:pt x="111" y="729"/>
                    <a:pt x="104" y="749"/>
                  </a:cubicBezTo>
                  <a:cubicBezTo>
                    <a:pt x="102" y="745"/>
                    <a:pt x="100" y="743"/>
                    <a:pt x="99" y="743"/>
                  </a:cubicBezTo>
                  <a:cubicBezTo>
                    <a:pt x="96" y="743"/>
                    <a:pt x="95" y="749"/>
                    <a:pt x="90" y="749"/>
                  </a:cubicBezTo>
                  <a:cubicBezTo>
                    <a:pt x="97" y="749"/>
                    <a:pt x="90" y="756"/>
                    <a:pt x="97" y="763"/>
                  </a:cubicBezTo>
                  <a:cubicBezTo>
                    <a:pt x="94" y="763"/>
                    <a:pt x="87" y="761"/>
                    <a:pt x="80" y="761"/>
                  </a:cubicBezTo>
                  <a:cubicBezTo>
                    <a:pt x="73" y="761"/>
                    <a:pt x="66" y="763"/>
                    <a:pt x="63" y="770"/>
                  </a:cubicBezTo>
                  <a:lnTo>
                    <a:pt x="90" y="770"/>
                  </a:lnTo>
                  <a:cubicBezTo>
                    <a:pt x="90" y="777"/>
                    <a:pt x="85" y="777"/>
                    <a:pt x="80" y="777"/>
                  </a:cubicBezTo>
                  <a:cubicBezTo>
                    <a:pt x="75" y="777"/>
                    <a:pt x="69" y="777"/>
                    <a:pt x="69" y="784"/>
                  </a:cubicBezTo>
                  <a:cubicBezTo>
                    <a:pt x="56" y="770"/>
                    <a:pt x="42" y="784"/>
                    <a:pt x="42" y="763"/>
                  </a:cubicBezTo>
                  <a:lnTo>
                    <a:pt x="42" y="763"/>
                  </a:lnTo>
                  <a:cubicBezTo>
                    <a:pt x="21" y="784"/>
                    <a:pt x="56" y="798"/>
                    <a:pt x="69" y="819"/>
                  </a:cubicBezTo>
                  <a:lnTo>
                    <a:pt x="63" y="819"/>
                  </a:lnTo>
                  <a:cubicBezTo>
                    <a:pt x="69" y="819"/>
                    <a:pt x="69" y="826"/>
                    <a:pt x="69" y="833"/>
                  </a:cubicBezTo>
                  <a:cubicBezTo>
                    <a:pt x="68" y="834"/>
                    <a:pt x="67" y="834"/>
                    <a:pt x="66" y="834"/>
                  </a:cubicBezTo>
                  <a:cubicBezTo>
                    <a:pt x="62" y="834"/>
                    <a:pt x="61" y="826"/>
                    <a:pt x="56" y="826"/>
                  </a:cubicBezTo>
                  <a:lnTo>
                    <a:pt x="56" y="839"/>
                  </a:lnTo>
                  <a:cubicBezTo>
                    <a:pt x="56" y="853"/>
                    <a:pt x="63" y="853"/>
                    <a:pt x="56" y="853"/>
                  </a:cubicBezTo>
                  <a:cubicBezTo>
                    <a:pt x="42" y="839"/>
                    <a:pt x="35" y="839"/>
                    <a:pt x="28" y="839"/>
                  </a:cubicBezTo>
                  <a:lnTo>
                    <a:pt x="42" y="860"/>
                  </a:lnTo>
                  <a:cubicBezTo>
                    <a:pt x="37" y="860"/>
                    <a:pt x="33" y="866"/>
                    <a:pt x="28" y="866"/>
                  </a:cubicBezTo>
                  <a:cubicBezTo>
                    <a:pt x="26" y="866"/>
                    <a:pt x="23" y="865"/>
                    <a:pt x="21" y="860"/>
                  </a:cubicBezTo>
                  <a:lnTo>
                    <a:pt x="21" y="860"/>
                  </a:lnTo>
                  <a:lnTo>
                    <a:pt x="28" y="888"/>
                  </a:lnTo>
                  <a:lnTo>
                    <a:pt x="21" y="888"/>
                  </a:lnTo>
                  <a:cubicBezTo>
                    <a:pt x="21" y="894"/>
                    <a:pt x="50" y="924"/>
                    <a:pt x="29" y="924"/>
                  </a:cubicBezTo>
                  <a:cubicBezTo>
                    <a:pt x="27" y="924"/>
                    <a:pt x="24" y="923"/>
                    <a:pt x="21" y="923"/>
                  </a:cubicBezTo>
                  <a:lnTo>
                    <a:pt x="21" y="923"/>
                  </a:lnTo>
                  <a:cubicBezTo>
                    <a:pt x="35" y="936"/>
                    <a:pt x="28" y="943"/>
                    <a:pt x="42" y="971"/>
                  </a:cubicBezTo>
                  <a:cubicBezTo>
                    <a:pt x="40" y="969"/>
                    <a:pt x="38" y="968"/>
                    <a:pt x="36" y="968"/>
                  </a:cubicBezTo>
                  <a:cubicBezTo>
                    <a:pt x="30" y="968"/>
                    <a:pt x="28" y="984"/>
                    <a:pt x="25" y="984"/>
                  </a:cubicBezTo>
                  <a:cubicBezTo>
                    <a:pt x="24" y="984"/>
                    <a:pt x="22" y="982"/>
                    <a:pt x="21" y="978"/>
                  </a:cubicBezTo>
                  <a:lnTo>
                    <a:pt x="21" y="978"/>
                  </a:lnTo>
                  <a:cubicBezTo>
                    <a:pt x="7" y="999"/>
                    <a:pt x="35" y="999"/>
                    <a:pt x="35" y="1006"/>
                  </a:cubicBezTo>
                  <a:cubicBezTo>
                    <a:pt x="31" y="1009"/>
                    <a:pt x="24" y="1011"/>
                    <a:pt x="18" y="1011"/>
                  </a:cubicBezTo>
                  <a:cubicBezTo>
                    <a:pt x="11" y="1011"/>
                    <a:pt x="4" y="1009"/>
                    <a:pt x="0" y="1006"/>
                  </a:cubicBezTo>
                  <a:lnTo>
                    <a:pt x="0" y="1006"/>
                  </a:lnTo>
                  <a:lnTo>
                    <a:pt x="7" y="1013"/>
                  </a:lnTo>
                  <a:lnTo>
                    <a:pt x="21" y="1027"/>
                  </a:lnTo>
                  <a:cubicBezTo>
                    <a:pt x="7" y="1034"/>
                    <a:pt x="0" y="1034"/>
                    <a:pt x="0" y="1040"/>
                  </a:cubicBezTo>
                  <a:lnTo>
                    <a:pt x="21" y="1040"/>
                  </a:lnTo>
                  <a:lnTo>
                    <a:pt x="7" y="1047"/>
                  </a:lnTo>
                  <a:cubicBezTo>
                    <a:pt x="21" y="1047"/>
                    <a:pt x="21" y="1047"/>
                    <a:pt x="28" y="1061"/>
                  </a:cubicBezTo>
                  <a:lnTo>
                    <a:pt x="35" y="1068"/>
                  </a:lnTo>
                  <a:cubicBezTo>
                    <a:pt x="33" y="1067"/>
                    <a:pt x="33" y="1066"/>
                    <a:pt x="32" y="1066"/>
                  </a:cubicBezTo>
                  <a:cubicBezTo>
                    <a:pt x="30" y="1066"/>
                    <a:pt x="32" y="1075"/>
                    <a:pt x="21" y="1075"/>
                  </a:cubicBezTo>
                  <a:cubicBezTo>
                    <a:pt x="21" y="1082"/>
                    <a:pt x="21" y="1082"/>
                    <a:pt x="28" y="1103"/>
                  </a:cubicBezTo>
                  <a:lnTo>
                    <a:pt x="35" y="1096"/>
                  </a:lnTo>
                  <a:lnTo>
                    <a:pt x="35" y="1096"/>
                  </a:lnTo>
                  <a:cubicBezTo>
                    <a:pt x="56" y="1110"/>
                    <a:pt x="21" y="1103"/>
                    <a:pt x="28" y="1110"/>
                  </a:cubicBezTo>
                  <a:lnTo>
                    <a:pt x="35" y="1110"/>
                  </a:lnTo>
                  <a:cubicBezTo>
                    <a:pt x="21" y="1137"/>
                    <a:pt x="56" y="1144"/>
                    <a:pt x="42" y="1172"/>
                  </a:cubicBezTo>
                  <a:cubicBezTo>
                    <a:pt x="39" y="1170"/>
                    <a:pt x="37" y="1169"/>
                    <a:pt x="35" y="1169"/>
                  </a:cubicBezTo>
                  <a:cubicBezTo>
                    <a:pt x="31" y="1169"/>
                    <a:pt x="28" y="1172"/>
                    <a:pt x="28" y="1172"/>
                  </a:cubicBezTo>
                  <a:cubicBezTo>
                    <a:pt x="35" y="1186"/>
                    <a:pt x="35" y="1214"/>
                    <a:pt x="63" y="1221"/>
                  </a:cubicBezTo>
                  <a:cubicBezTo>
                    <a:pt x="42" y="1228"/>
                    <a:pt x="42" y="1241"/>
                    <a:pt x="35" y="1255"/>
                  </a:cubicBezTo>
                  <a:cubicBezTo>
                    <a:pt x="42" y="1269"/>
                    <a:pt x="42" y="1269"/>
                    <a:pt x="56" y="1269"/>
                  </a:cubicBezTo>
                  <a:cubicBezTo>
                    <a:pt x="56" y="1283"/>
                    <a:pt x="63" y="1304"/>
                    <a:pt x="56" y="1304"/>
                  </a:cubicBezTo>
                  <a:cubicBezTo>
                    <a:pt x="61" y="1304"/>
                    <a:pt x="58" y="1308"/>
                    <a:pt x="60" y="1313"/>
                  </a:cubicBezTo>
                  <a:lnTo>
                    <a:pt x="60" y="1313"/>
                  </a:lnTo>
                  <a:lnTo>
                    <a:pt x="63" y="1311"/>
                  </a:lnTo>
                  <a:lnTo>
                    <a:pt x="63" y="1311"/>
                  </a:lnTo>
                  <a:cubicBezTo>
                    <a:pt x="62" y="1312"/>
                    <a:pt x="61" y="1313"/>
                    <a:pt x="60" y="1314"/>
                  </a:cubicBezTo>
                  <a:lnTo>
                    <a:pt x="60" y="1314"/>
                  </a:lnTo>
                  <a:cubicBezTo>
                    <a:pt x="60" y="1314"/>
                    <a:pt x="60" y="1314"/>
                    <a:pt x="60" y="1313"/>
                  </a:cubicBezTo>
                  <a:lnTo>
                    <a:pt x="60" y="1313"/>
                  </a:lnTo>
                  <a:lnTo>
                    <a:pt x="56" y="1318"/>
                  </a:lnTo>
                  <a:lnTo>
                    <a:pt x="58" y="1318"/>
                  </a:lnTo>
                  <a:cubicBezTo>
                    <a:pt x="59" y="1317"/>
                    <a:pt x="59" y="1315"/>
                    <a:pt x="60" y="1314"/>
                  </a:cubicBezTo>
                  <a:lnTo>
                    <a:pt x="60" y="1314"/>
                  </a:lnTo>
                  <a:cubicBezTo>
                    <a:pt x="61" y="1315"/>
                    <a:pt x="61" y="1317"/>
                    <a:pt x="63" y="1318"/>
                  </a:cubicBezTo>
                  <a:lnTo>
                    <a:pt x="58" y="1318"/>
                  </a:lnTo>
                  <a:cubicBezTo>
                    <a:pt x="50" y="1339"/>
                    <a:pt x="88" y="1340"/>
                    <a:pt x="69" y="1359"/>
                  </a:cubicBezTo>
                  <a:lnTo>
                    <a:pt x="76" y="1373"/>
                  </a:lnTo>
                  <a:lnTo>
                    <a:pt x="63" y="1373"/>
                  </a:lnTo>
                  <a:lnTo>
                    <a:pt x="69" y="1408"/>
                  </a:lnTo>
                  <a:lnTo>
                    <a:pt x="76" y="1394"/>
                  </a:lnTo>
                  <a:cubicBezTo>
                    <a:pt x="76" y="1408"/>
                    <a:pt x="97" y="1408"/>
                    <a:pt x="83" y="1415"/>
                  </a:cubicBezTo>
                  <a:cubicBezTo>
                    <a:pt x="79" y="1413"/>
                    <a:pt x="77" y="1413"/>
                    <a:pt x="76" y="1413"/>
                  </a:cubicBezTo>
                  <a:cubicBezTo>
                    <a:pt x="70" y="1413"/>
                    <a:pt x="81" y="1422"/>
                    <a:pt x="77" y="1428"/>
                  </a:cubicBezTo>
                  <a:lnTo>
                    <a:pt x="77" y="1428"/>
                  </a:lnTo>
                  <a:cubicBezTo>
                    <a:pt x="75" y="1427"/>
                    <a:pt x="73" y="1426"/>
                    <a:pt x="70" y="1422"/>
                  </a:cubicBezTo>
                  <a:lnTo>
                    <a:pt x="70" y="1422"/>
                  </a:lnTo>
                  <a:lnTo>
                    <a:pt x="76" y="1429"/>
                  </a:lnTo>
                  <a:cubicBezTo>
                    <a:pt x="77" y="1428"/>
                    <a:pt x="77" y="1428"/>
                    <a:pt x="77" y="1428"/>
                  </a:cubicBezTo>
                  <a:lnTo>
                    <a:pt x="77" y="1428"/>
                  </a:lnTo>
                  <a:cubicBezTo>
                    <a:pt x="79" y="1429"/>
                    <a:pt x="80" y="1429"/>
                    <a:pt x="83" y="1429"/>
                  </a:cubicBezTo>
                  <a:cubicBezTo>
                    <a:pt x="97" y="1442"/>
                    <a:pt x="69" y="1449"/>
                    <a:pt x="83" y="1456"/>
                  </a:cubicBezTo>
                  <a:lnTo>
                    <a:pt x="83" y="1449"/>
                  </a:lnTo>
                  <a:cubicBezTo>
                    <a:pt x="87" y="1447"/>
                    <a:pt x="91" y="1446"/>
                    <a:pt x="94" y="1446"/>
                  </a:cubicBezTo>
                  <a:cubicBezTo>
                    <a:pt x="101" y="1446"/>
                    <a:pt x="104" y="1451"/>
                    <a:pt x="104" y="1456"/>
                  </a:cubicBezTo>
                  <a:cubicBezTo>
                    <a:pt x="104" y="1456"/>
                    <a:pt x="101" y="1459"/>
                    <a:pt x="99" y="1459"/>
                  </a:cubicBezTo>
                  <a:lnTo>
                    <a:pt x="99" y="1459"/>
                  </a:lnTo>
                  <a:cubicBezTo>
                    <a:pt x="99" y="1458"/>
                    <a:pt x="98" y="1457"/>
                    <a:pt x="97" y="1456"/>
                  </a:cubicBezTo>
                  <a:lnTo>
                    <a:pt x="97" y="1456"/>
                  </a:lnTo>
                  <a:cubicBezTo>
                    <a:pt x="97" y="1459"/>
                    <a:pt x="98" y="1459"/>
                    <a:pt x="99" y="1459"/>
                  </a:cubicBezTo>
                  <a:cubicBezTo>
                    <a:pt x="99" y="1459"/>
                    <a:pt x="99" y="1459"/>
                    <a:pt x="99" y="1459"/>
                  </a:cubicBezTo>
                  <a:lnTo>
                    <a:pt x="99" y="1459"/>
                  </a:lnTo>
                  <a:cubicBezTo>
                    <a:pt x="104" y="1468"/>
                    <a:pt x="104" y="1485"/>
                    <a:pt x="104" y="1491"/>
                  </a:cubicBezTo>
                  <a:cubicBezTo>
                    <a:pt x="104" y="1498"/>
                    <a:pt x="97" y="1498"/>
                    <a:pt x="83" y="1498"/>
                  </a:cubicBezTo>
                  <a:cubicBezTo>
                    <a:pt x="104" y="1519"/>
                    <a:pt x="83" y="1512"/>
                    <a:pt x="104" y="1533"/>
                  </a:cubicBezTo>
                  <a:lnTo>
                    <a:pt x="97" y="1533"/>
                  </a:lnTo>
                  <a:lnTo>
                    <a:pt x="104" y="1546"/>
                  </a:lnTo>
                  <a:lnTo>
                    <a:pt x="97" y="1560"/>
                  </a:lnTo>
                  <a:lnTo>
                    <a:pt x="104" y="1553"/>
                  </a:lnTo>
                  <a:cubicBezTo>
                    <a:pt x="104" y="1560"/>
                    <a:pt x="111" y="1560"/>
                    <a:pt x="111" y="1581"/>
                  </a:cubicBezTo>
                  <a:lnTo>
                    <a:pt x="104" y="1581"/>
                  </a:lnTo>
                  <a:cubicBezTo>
                    <a:pt x="111" y="1595"/>
                    <a:pt x="97" y="1616"/>
                    <a:pt x="111" y="1630"/>
                  </a:cubicBezTo>
                  <a:lnTo>
                    <a:pt x="104" y="1630"/>
                  </a:lnTo>
                  <a:cubicBezTo>
                    <a:pt x="132" y="1650"/>
                    <a:pt x="83" y="1650"/>
                    <a:pt x="111" y="1664"/>
                  </a:cubicBezTo>
                  <a:lnTo>
                    <a:pt x="104" y="1664"/>
                  </a:lnTo>
                  <a:lnTo>
                    <a:pt x="111" y="1671"/>
                  </a:lnTo>
                  <a:lnTo>
                    <a:pt x="118" y="1671"/>
                  </a:lnTo>
                  <a:lnTo>
                    <a:pt x="111" y="1685"/>
                  </a:lnTo>
                  <a:lnTo>
                    <a:pt x="118" y="1685"/>
                  </a:lnTo>
                  <a:cubicBezTo>
                    <a:pt x="97" y="1699"/>
                    <a:pt x="118" y="1706"/>
                    <a:pt x="111" y="1734"/>
                  </a:cubicBezTo>
                  <a:lnTo>
                    <a:pt x="132" y="1727"/>
                  </a:lnTo>
                  <a:cubicBezTo>
                    <a:pt x="180" y="1754"/>
                    <a:pt x="146" y="1824"/>
                    <a:pt x="201" y="1865"/>
                  </a:cubicBezTo>
                  <a:lnTo>
                    <a:pt x="194" y="1872"/>
                  </a:lnTo>
                  <a:lnTo>
                    <a:pt x="215" y="1879"/>
                  </a:lnTo>
                  <a:cubicBezTo>
                    <a:pt x="215" y="1886"/>
                    <a:pt x="213" y="1889"/>
                    <a:pt x="211" y="1889"/>
                  </a:cubicBezTo>
                  <a:cubicBezTo>
                    <a:pt x="208" y="1889"/>
                    <a:pt x="204" y="1885"/>
                    <a:pt x="202" y="1885"/>
                  </a:cubicBezTo>
                  <a:cubicBezTo>
                    <a:pt x="202" y="1885"/>
                    <a:pt x="201" y="1885"/>
                    <a:pt x="201" y="1886"/>
                  </a:cubicBezTo>
                  <a:cubicBezTo>
                    <a:pt x="210" y="1893"/>
                    <a:pt x="217" y="1894"/>
                    <a:pt x="221" y="1894"/>
                  </a:cubicBezTo>
                  <a:cubicBezTo>
                    <a:pt x="225" y="1894"/>
                    <a:pt x="228" y="1893"/>
                    <a:pt x="230" y="1893"/>
                  </a:cubicBezTo>
                  <a:cubicBezTo>
                    <a:pt x="234" y="1893"/>
                    <a:pt x="237" y="1896"/>
                    <a:pt x="243" y="1907"/>
                  </a:cubicBezTo>
                  <a:cubicBezTo>
                    <a:pt x="243" y="1911"/>
                    <a:pt x="242" y="1913"/>
                    <a:pt x="241" y="1913"/>
                  </a:cubicBezTo>
                  <a:cubicBezTo>
                    <a:pt x="238" y="1913"/>
                    <a:pt x="234" y="1907"/>
                    <a:pt x="229" y="1907"/>
                  </a:cubicBezTo>
                  <a:lnTo>
                    <a:pt x="229" y="1907"/>
                  </a:lnTo>
                  <a:cubicBezTo>
                    <a:pt x="250" y="1921"/>
                    <a:pt x="284" y="1941"/>
                    <a:pt x="298" y="1955"/>
                  </a:cubicBezTo>
                  <a:cubicBezTo>
                    <a:pt x="312" y="1969"/>
                    <a:pt x="333" y="1983"/>
                    <a:pt x="347" y="1990"/>
                  </a:cubicBezTo>
                  <a:cubicBezTo>
                    <a:pt x="347" y="1995"/>
                    <a:pt x="346" y="1996"/>
                    <a:pt x="345" y="1996"/>
                  </a:cubicBezTo>
                  <a:cubicBezTo>
                    <a:pt x="342" y="1996"/>
                    <a:pt x="337" y="1990"/>
                    <a:pt x="333" y="1990"/>
                  </a:cubicBezTo>
                  <a:lnTo>
                    <a:pt x="333" y="1990"/>
                  </a:lnTo>
                  <a:cubicBezTo>
                    <a:pt x="338" y="2000"/>
                    <a:pt x="343" y="2007"/>
                    <a:pt x="348" y="2007"/>
                  </a:cubicBezTo>
                  <a:cubicBezTo>
                    <a:pt x="348" y="2007"/>
                    <a:pt x="348" y="2007"/>
                    <a:pt x="348" y="2007"/>
                  </a:cubicBezTo>
                  <a:lnTo>
                    <a:pt x="348" y="2007"/>
                  </a:lnTo>
                  <a:lnTo>
                    <a:pt x="340" y="2011"/>
                  </a:lnTo>
                  <a:cubicBezTo>
                    <a:pt x="354" y="2018"/>
                    <a:pt x="388" y="2018"/>
                    <a:pt x="388" y="2038"/>
                  </a:cubicBezTo>
                  <a:cubicBezTo>
                    <a:pt x="388" y="2028"/>
                    <a:pt x="388" y="2022"/>
                    <a:pt x="396" y="2022"/>
                  </a:cubicBezTo>
                  <a:cubicBezTo>
                    <a:pt x="399" y="2022"/>
                    <a:pt x="404" y="2023"/>
                    <a:pt x="409" y="2025"/>
                  </a:cubicBezTo>
                  <a:cubicBezTo>
                    <a:pt x="409" y="2036"/>
                    <a:pt x="416" y="2038"/>
                    <a:pt x="426" y="2038"/>
                  </a:cubicBezTo>
                  <a:cubicBezTo>
                    <a:pt x="432" y="2038"/>
                    <a:pt x="440" y="2037"/>
                    <a:pt x="448" y="2037"/>
                  </a:cubicBezTo>
                  <a:cubicBezTo>
                    <a:pt x="458" y="2037"/>
                    <a:pt x="469" y="2038"/>
                    <a:pt x="478" y="2045"/>
                  </a:cubicBezTo>
                  <a:cubicBezTo>
                    <a:pt x="478" y="2046"/>
                    <a:pt x="478" y="2047"/>
                    <a:pt x="478" y="2047"/>
                  </a:cubicBezTo>
                  <a:lnTo>
                    <a:pt x="478" y="2047"/>
                  </a:lnTo>
                  <a:cubicBezTo>
                    <a:pt x="484" y="2045"/>
                    <a:pt x="489" y="2042"/>
                    <a:pt x="492" y="2038"/>
                  </a:cubicBezTo>
                  <a:lnTo>
                    <a:pt x="492" y="2045"/>
                  </a:lnTo>
                  <a:cubicBezTo>
                    <a:pt x="513" y="2045"/>
                    <a:pt x="541" y="2038"/>
                    <a:pt x="555" y="2025"/>
                  </a:cubicBezTo>
                  <a:cubicBezTo>
                    <a:pt x="556" y="2032"/>
                    <a:pt x="561" y="2034"/>
                    <a:pt x="567" y="2034"/>
                  </a:cubicBezTo>
                  <a:cubicBezTo>
                    <a:pt x="580" y="2034"/>
                    <a:pt x="600" y="2022"/>
                    <a:pt x="607" y="2022"/>
                  </a:cubicBezTo>
                  <a:cubicBezTo>
                    <a:pt x="609" y="2022"/>
                    <a:pt x="610" y="2023"/>
                    <a:pt x="610" y="2025"/>
                  </a:cubicBezTo>
                  <a:cubicBezTo>
                    <a:pt x="624" y="2018"/>
                    <a:pt x="589" y="2025"/>
                    <a:pt x="617" y="2011"/>
                  </a:cubicBezTo>
                  <a:lnTo>
                    <a:pt x="617" y="2011"/>
                  </a:lnTo>
                  <a:cubicBezTo>
                    <a:pt x="618" y="2012"/>
                    <a:pt x="620" y="2013"/>
                    <a:pt x="621" y="2013"/>
                  </a:cubicBezTo>
                  <a:cubicBezTo>
                    <a:pt x="626" y="2013"/>
                    <a:pt x="630" y="2009"/>
                    <a:pt x="637" y="2009"/>
                  </a:cubicBezTo>
                  <a:cubicBezTo>
                    <a:pt x="639" y="2009"/>
                    <a:pt x="642" y="2009"/>
                    <a:pt x="645" y="2011"/>
                  </a:cubicBezTo>
                  <a:lnTo>
                    <a:pt x="659" y="2004"/>
                  </a:lnTo>
                  <a:lnTo>
                    <a:pt x="652" y="2018"/>
                  </a:lnTo>
                  <a:cubicBezTo>
                    <a:pt x="666" y="2011"/>
                    <a:pt x="666" y="1990"/>
                    <a:pt x="666" y="1983"/>
                  </a:cubicBezTo>
                  <a:cubicBezTo>
                    <a:pt x="682" y="1983"/>
                    <a:pt x="694" y="1974"/>
                    <a:pt x="706" y="1974"/>
                  </a:cubicBezTo>
                  <a:cubicBezTo>
                    <a:pt x="708" y="1974"/>
                    <a:pt x="711" y="1975"/>
                    <a:pt x="714" y="1976"/>
                  </a:cubicBezTo>
                  <a:lnTo>
                    <a:pt x="714" y="1983"/>
                  </a:lnTo>
                  <a:cubicBezTo>
                    <a:pt x="749" y="1955"/>
                    <a:pt x="797" y="1969"/>
                    <a:pt x="797" y="1914"/>
                  </a:cubicBezTo>
                  <a:cubicBezTo>
                    <a:pt x="797" y="1914"/>
                    <a:pt x="804" y="1914"/>
                    <a:pt x="797" y="1921"/>
                  </a:cubicBezTo>
                  <a:lnTo>
                    <a:pt x="818" y="1907"/>
                  </a:lnTo>
                  <a:lnTo>
                    <a:pt x="825" y="1914"/>
                  </a:lnTo>
                  <a:cubicBezTo>
                    <a:pt x="825" y="1900"/>
                    <a:pt x="832" y="1886"/>
                    <a:pt x="832" y="1872"/>
                  </a:cubicBezTo>
                  <a:lnTo>
                    <a:pt x="839" y="1872"/>
                  </a:lnTo>
                  <a:cubicBezTo>
                    <a:pt x="860" y="1851"/>
                    <a:pt x="873" y="1810"/>
                    <a:pt x="887" y="1782"/>
                  </a:cubicBezTo>
                  <a:lnTo>
                    <a:pt x="887" y="1796"/>
                  </a:lnTo>
                  <a:cubicBezTo>
                    <a:pt x="887" y="1761"/>
                    <a:pt x="901" y="1761"/>
                    <a:pt x="901" y="1740"/>
                  </a:cubicBezTo>
                  <a:lnTo>
                    <a:pt x="901" y="1734"/>
                  </a:lnTo>
                  <a:lnTo>
                    <a:pt x="908" y="1734"/>
                  </a:lnTo>
                  <a:cubicBezTo>
                    <a:pt x="903" y="1731"/>
                    <a:pt x="904" y="1730"/>
                    <a:pt x="907" y="1730"/>
                  </a:cubicBezTo>
                  <a:cubicBezTo>
                    <a:pt x="910" y="1730"/>
                    <a:pt x="915" y="1731"/>
                    <a:pt x="919" y="1732"/>
                  </a:cubicBezTo>
                  <a:lnTo>
                    <a:pt x="919" y="1732"/>
                  </a:lnTo>
                  <a:cubicBezTo>
                    <a:pt x="907" y="1727"/>
                    <a:pt x="901" y="1726"/>
                    <a:pt x="901" y="1713"/>
                  </a:cubicBezTo>
                  <a:cubicBezTo>
                    <a:pt x="901" y="1712"/>
                    <a:pt x="901" y="1711"/>
                    <a:pt x="902" y="1711"/>
                  </a:cubicBezTo>
                  <a:cubicBezTo>
                    <a:pt x="903" y="1711"/>
                    <a:pt x="910" y="1727"/>
                    <a:pt x="922" y="1727"/>
                  </a:cubicBezTo>
                  <a:cubicBezTo>
                    <a:pt x="922" y="1727"/>
                    <a:pt x="910" y="1715"/>
                    <a:pt x="919" y="1713"/>
                  </a:cubicBezTo>
                  <a:lnTo>
                    <a:pt x="919" y="1713"/>
                  </a:lnTo>
                  <a:cubicBezTo>
                    <a:pt x="921" y="1714"/>
                    <a:pt x="921" y="1715"/>
                    <a:pt x="921" y="1715"/>
                  </a:cubicBezTo>
                  <a:cubicBezTo>
                    <a:pt x="921" y="1715"/>
                    <a:pt x="920" y="1714"/>
                    <a:pt x="920" y="1713"/>
                  </a:cubicBezTo>
                  <a:lnTo>
                    <a:pt x="920" y="1713"/>
                  </a:lnTo>
                  <a:cubicBezTo>
                    <a:pt x="920" y="1713"/>
                    <a:pt x="919" y="1713"/>
                    <a:pt x="919" y="1713"/>
                  </a:cubicBezTo>
                  <a:lnTo>
                    <a:pt x="919" y="1713"/>
                  </a:lnTo>
                  <a:cubicBezTo>
                    <a:pt x="918" y="1711"/>
                    <a:pt x="914" y="1706"/>
                    <a:pt x="908" y="1699"/>
                  </a:cubicBezTo>
                  <a:lnTo>
                    <a:pt x="908" y="1699"/>
                  </a:lnTo>
                  <a:lnTo>
                    <a:pt x="929" y="1713"/>
                  </a:lnTo>
                  <a:cubicBezTo>
                    <a:pt x="922" y="1699"/>
                    <a:pt x="922" y="1692"/>
                    <a:pt x="922" y="1671"/>
                  </a:cubicBezTo>
                  <a:cubicBezTo>
                    <a:pt x="922" y="1669"/>
                    <a:pt x="922" y="1669"/>
                    <a:pt x="923" y="1669"/>
                  </a:cubicBezTo>
                  <a:cubicBezTo>
                    <a:pt x="925" y="1669"/>
                    <a:pt x="931" y="1676"/>
                    <a:pt x="936" y="1692"/>
                  </a:cubicBezTo>
                  <a:cubicBezTo>
                    <a:pt x="943" y="1706"/>
                    <a:pt x="943" y="1713"/>
                    <a:pt x="943" y="1713"/>
                  </a:cubicBezTo>
                  <a:cubicBezTo>
                    <a:pt x="950" y="1734"/>
                    <a:pt x="950" y="1740"/>
                    <a:pt x="950" y="1740"/>
                  </a:cubicBezTo>
                  <a:cubicBezTo>
                    <a:pt x="950" y="1735"/>
                    <a:pt x="958" y="1722"/>
                    <a:pt x="962" y="1722"/>
                  </a:cubicBezTo>
                  <a:cubicBezTo>
                    <a:pt x="963" y="1722"/>
                    <a:pt x="964" y="1723"/>
                    <a:pt x="964" y="1727"/>
                  </a:cubicBezTo>
                  <a:cubicBezTo>
                    <a:pt x="967" y="1720"/>
                    <a:pt x="970" y="1717"/>
                    <a:pt x="972" y="1717"/>
                  </a:cubicBezTo>
                  <a:cubicBezTo>
                    <a:pt x="975" y="1717"/>
                    <a:pt x="977" y="1722"/>
                    <a:pt x="977" y="1734"/>
                  </a:cubicBezTo>
                  <a:lnTo>
                    <a:pt x="970" y="1740"/>
                  </a:lnTo>
                  <a:cubicBezTo>
                    <a:pt x="974" y="1737"/>
                    <a:pt x="976" y="1735"/>
                    <a:pt x="977" y="1735"/>
                  </a:cubicBezTo>
                  <a:cubicBezTo>
                    <a:pt x="977" y="1735"/>
                    <a:pt x="977" y="1737"/>
                    <a:pt x="977" y="1740"/>
                  </a:cubicBezTo>
                  <a:cubicBezTo>
                    <a:pt x="977" y="1740"/>
                    <a:pt x="977" y="1747"/>
                    <a:pt x="984" y="1747"/>
                  </a:cubicBezTo>
                  <a:lnTo>
                    <a:pt x="984" y="1740"/>
                  </a:lnTo>
                  <a:cubicBezTo>
                    <a:pt x="1005" y="1740"/>
                    <a:pt x="1005" y="1761"/>
                    <a:pt x="1005" y="1768"/>
                  </a:cubicBezTo>
                  <a:lnTo>
                    <a:pt x="1019" y="1768"/>
                  </a:lnTo>
                  <a:lnTo>
                    <a:pt x="1019" y="1775"/>
                  </a:lnTo>
                  <a:lnTo>
                    <a:pt x="1033" y="1775"/>
                  </a:lnTo>
                  <a:lnTo>
                    <a:pt x="1019" y="1796"/>
                  </a:lnTo>
                  <a:cubicBezTo>
                    <a:pt x="1028" y="1796"/>
                    <a:pt x="1034" y="1799"/>
                    <a:pt x="1042" y="1799"/>
                  </a:cubicBezTo>
                  <a:cubicBezTo>
                    <a:pt x="1045" y="1799"/>
                    <a:pt x="1049" y="1798"/>
                    <a:pt x="1054" y="1796"/>
                  </a:cubicBezTo>
                  <a:cubicBezTo>
                    <a:pt x="1054" y="1801"/>
                    <a:pt x="1061" y="1806"/>
                    <a:pt x="1057" y="1806"/>
                  </a:cubicBezTo>
                  <a:cubicBezTo>
                    <a:pt x="1056" y="1806"/>
                    <a:pt x="1053" y="1805"/>
                    <a:pt x="1047" y="1803"/>
                  </a:cubicBezTo>
                  <a:lnTo>
                    <a:pt x="1047" y="1803"/>
                  </a:lnTo>
                  <a:lnTo>
                    <a:pt x="1054" y="1810"/>
                  </a:lnTo>
                  <a:lnTo>
                    <a:pt x="1074" y="1831"/>
                  </a:lnTo>
                  <a:lnTo>
                    <a:pt x="1109" y="1865"/>
                  </a:lnTo>
                  <a:lnTo>
                    <a:pt x="1102" y="1844"/>
                  </a:lnTo>
                  <a:cubicBezTo>
                    <a:pt x="1104" y="1842"/>
                    <a:pt x="1107" y="1842"/>
                    <a:pt x="1110" y="1842"/>
                  </a:cubicBezTo>
                  <a:cubicBezTo>
                    <a:pt x="1117" y="1842"/>
                    <a:pt x="1127" y="1846"/>
                    <a:pt x="1137" y="1851"/>
                  </a:cubicBezTo>
                  <a:cubicBezTo>
                    <a:pt x="1116" y="1851"/>
                    <a:pt x="1123" y="1872"/>
                    <a:pt x="1123" y="1879"/>
                  </a:cubicBezTo>
                  <a:cubicBezTo>
                    <a:pt x="1144" y="1879"/>
                    <a:pt x="1123" y="1865"/>
                    <a:pt x="1137" y="1865"/>
                  </a:cubicBezTo>
                  <a:cubicBezTo>
                    <a:pt x="1151" y="1865"/>
                    <a:pt x="1178" y="1879"/>
                    <a:pt x="1178" y="1886"/>
                  </a:cubicBezTo>
                  <a:lnTo>
                    <a:pt x="1171" y="1886"/>
                  </a:lnTo>
                  <a:cubicBezTo>
                    <a:pt x="1185" y="1900"/>
                    <a:pt x="1185" y="1921"/>
                    <a:pt x="1206" y="1935"/>
                  </a:cubicBezTo>
                  <a:cubicBezTo>
                    <a:pt x="1212" y="1935"/>
                    <a:pt x="1216" y="1936"/>
                    <a:pt x="1219" y="1936"/>
                  </a:cubicBezTo>
                  <a:cubicBezTo>
                    <a:pt x="1224" y="1936"/>
                    <a:pt x="1227" y="1933"/>
                    <a:pt x="1227" y="1921"/>
                  </a:cubicBezTo>
                  <a:cubicBezTo>
                    <a:pt x="1255" y="1921"/>
                    <a:pt x="1241" y="1941"/>
                    <a:pt x="1248" y="1948"/>
                  </a:cubicBezTo>
                  <a:cubicBezTo>
                    <a:pt x="1249" y="1947"/>
                    <a:pt x="1251" y="1947"/>
                    <a:pt x="1254" y="1947"/>
                  </a:cubicBezTo>
                  <a:cubicBezTo>
                    <a:pt x="1266" y="1947"/>
                    <a:pt x="1291" y="1958"/>
                    <a:pt x="1296" y="1969"/>
                  </a:cubicBezTo>
                  <a:cubicBezTo>
                    <a:pt x="1301" y="1960"/>
                    <a:pt x="1310" y="1958"/>
                    <a:pt x="1320" y="1958"/>
                  </a:cubicBezTo>
                  <a:cubicBezTo>
                    <a:pt x="1331" y="1958"/>
                    <a:pt x="1342" y="1960"/>
                    <a:pt x="1351" y="1960"/>
                  </a:cubicBezTo>
                  <a:cubicBezTo>
                    <a:pt x="1359" y="1960"/>
                    <a:pt x="1366" y="1958"/>
                    <a:pt x="1366" y="1948"/>
                  </a:cubicBezTo>
                  <a:cubicBezTo>
                    <a:pt x="1379" y="1948"/>
                    <a:pt x="1386" y="1955"/>
                    <a:pt x="1393" y="1955"/>
                  </a:cubicBezTo>
                  <a:cubicBezTo>
                    <a:pt x="1393" y="1948"/>
                    <a:pt x="1393" y="1935"/>
                    <a:pt x="1414" y="1921"/>
                  </a:cubicBezTo>
                  <a:cubicBezTo>
                    <a:pt x="1428" y="1921"/>
                    <a:pt x="1428" y="1941"/>
                    <a:pt x="1435" y="1948"/>
                  </a:cubicBezTo>
                  <a:lnTo>
                    <a:pt x="1435" y="1921"/>
                  </a:lnTo>
                  <a:cubicBezTo>
                    <a:pt x="1483" y="1921"/>
                    <a:pt x="1532" y="1900"/>
                    <a:pt x="1567" y="1851"/>
                  </a:cubicBezTo>
                  <a:cubicBezTo>
                    <a:pt x="1608" y="1817"/>
                    <a:pt x="1636" y="1768"/>
                    <a:pt x="1664" y="1727"/>
                  </a:cubicBezTo>
                  <a:cubicBezTo>
                    <a:pt x="1670" y="1671"/>
                    <a:pt x="1670" y="1609"/>
                    <a:pt x="1677" y="1553"/>
                  </a:cubicBezTo>
                  <a:lnTo>
                    <a:pt x="1677" y="1560"/>
                  </a:lnTo>
                  <a:cubicBezTo>
                    <a:pt x="1677" y="1533"/>
                    <a:pt x="1691" y="1533"/>
                    <a:pt x="1691" y="1519"/>
                  </a:cubicBezTo>
                  <a:lnTo>
                    <a:pt x="1691" y="1519"/>
                  </a:lnTo>
                  <a:lnTo>
                    <a:pt x="1670" y="1539"/>
                  </a:lnTo>
                  <a:cubicBezTo>
                    <a:pt x="1670" y="1533"/>
                    <a:pt x="1664" y="1526"/>
                    <a:pt x="1664" y="1519"/>
                  </a:cubicBezTo>
                  <a:cubicBezTo>
                    <a:pt x="1670" y="1470"/>
                    <a:pt x="1691" y="1429"/>
                    <a:pt x="1670" y="1387"/>
                  </a:cubicBezTo>
                  <a:cubicBezTo>
                    <a:pt x="1636" y="1359"/>
                    <a:pt x="1698" y="1366"/>
                    <a:pt x="1670" y="1345"/>
                  </a:cubicBezTo>
                  <a:lnTo>
                    <a:pt x="1670" y="1345"/>
                  </a:lnTo>
                  <a:cubicBezTo>
                    <a:pt x="1670" y="1345"/>
                    <a:pt x="1675" y="1345"/>
                    <a:pt x="1676" y="1348"/>
                  </a:cubicBezTo>
                  <a:lnTo>
                    <a:pt x="1676" y="1348"/>
                  </a:lnTo>
                  <a:cubicBezTo>
                    <a:pt x="1670" y="1323"/>
                    <a:pt x="1663" y="1309"/>
                    <a:pt x="1643" y="1283"/>
                  </a:cubicBezTo>
                  <a:cubicBezTo>
                    <a:pt x="1677" y="1283"/>
                    <a:pt x="1643" y="1262"/>
                    <a:pt x="1664" y="1262"/>
                  </a:cubicBezTo>
                  <a:lnTo>
                    <a:pt x="1657" y="1262"/>
                  </a:lnTo>
                  <a:cubicBezTo>
                    <a:pt x="1662" y="1257"/>
                    <a:pt x="1663" y="1247"/>
                    <a:pt x="1667" y="1247"/>
                  </a:cubicBezTo>
                  <a:lnTo>
                    <a:pt x="1667" y="1247"/>
                  </a:lnTo>
                  <a:lnTo>
                    <a:pt x="1670" y="1248"/>
                  </a:lnTo>
                  <a:cubicBezTo>
                    <a:pt x="1669" y="1247"/>
                    <a:pt x="1668" y="1246"/>
                    <a:pt x="1667" y="1246"/>
                  </a:cubicBezTo>
                  <a:cubicBezTo>
                    <a:pt x="1667" y="1246"/>
                    <a:pt x="1667" y="1246"/>
                    <a:pt x="1667" y="1247"/>
                  </a:cubicBezTo>
                  <a:lnTo>
                    <a:pt x="1667" y="1247"/>
                  </a:lnTo>
                  <a:lnTo>
                    <a:pt x="1657" y="1241"/>
                  </a:lnTo>
                  <a:lnTo>
                    <a:pt x="1664" y="1241"/>
                  </a:lnTo>
                  <a:cubicBezTo>
                    <a:pt x="1664" y="1221"/>
                    <a:pt x="1643" y="1186"/>
                    <a:pt x="1670" y="1179"/>
                  </a:cubicBezTo>
                  <a:cubicBezTo>
                    <a:pt x="1643" y="1137"/>
                    <a:pt x="1643" y="1075"/>
                    <a:pt x="1643" y="1013"/>
                  </a:cubicBezTo>
                  <a:cubicBezTo>
                    <a:pt x="1636" y="1006"/>
                    <a:pt x="1629" y="999"/>
                    <a:pt x="1629" y="978"/>
                  </a:cubicBezTo>
                  <a:lnTo>
                    <a:pt x="1643" y="964"/>
                  </a:lnTo>
                  <a:cubicBezTo>
                    <a:pt x="1636" y="950"/>
                    <a:pt x="1622" y="936"/>
                    <a:pt x="1629" y="930"/>
                  </a:cubicBezTo>
                  <a:cubicBezTo>
                    <a:pt x="1622" y="916"/>
                    <a:pt x="1629" y="902"/>
                    <a:pt x="1608" y="895"/>
                  </a:cubicBezTo>
                  <a:cubicBezTo>
                    <a:pt x="1608" y="874"/>
                    <a:pt x="1622" y="867"/>
                    <a:pt x="1629" y="867"/>
                  </a:cubicBezTo>
                  <a:cubicBezTo>
                    <a:pt x="1601" y="867"/>
                    <a:pt x="1629" y="839"/>
                    <a:pt x="1629" y="839"/>
                  </a:cubicBezTo>
                  <a:cubicBezTo>
                    <a:pt x="1629" y="839"/>
                    <a:pt x="1622" y="666"/>
                    <a:pt x="1573" y="479"/>
                  </a:cubicBezTo>
                  <a:cubicBezTo>
                    <a:pt x="1532" y="285"/>
                    <a:pt x="1463" y="84"/>
                    <a:pt x="1379" y="29"/>
                  </a:cubicBezTo>
                  <a:cubicBezTo>
                    <a:pt x="1362" y="29"/>
                    <a:pt x="1354" y="13"/>
                    <a:pt x="1348" y="13"/>
                  </a:cubicBezTo>
                  <a:cubicBezTo>
                    <a:pt x="1347" y="13"/>
                    <a:pt x="1346" y="14"/>
                    <a:pt x="1345" y="15"/>
                  </a:cubicBezTo>
                  <a:cubicBezTo>
                    <a:pt x="1339" y="12"/>
                    <a:pt x="1339" y="9"/>
                    <a:pt x="1341" y="6"/>
                  </a:cubicBezTo>
                  <a:close/>
                  <a:moveTo>
                    <a:pt x="458" y="2045"/>
                  </a:moveTo>
                  <a:cubicBezTo>
                    <a:pt x="453" y="2045"/>
                    <a:pt x="464" y="2048"/>
                    <a:pt x="471" y="2048"/>
                  </a:cubicBezTo>
                  <a:cubicBezTo>
                    <a:pt x="474" y="2048"/>
                    <a:pt x="476" y="2048"/>
                    <a:pt x="478" y="2047"/>
                  </a:cubicBezTo>
                  <a:lnTo>
                    <a:pt x="478" y="2047"/>
                  </a:lnTo>
                  <a:cubicBezTo>
                    <a:pt x="475" y="2048"/>
                    <a:pt x="472" y="2048"/>
                    <a:pt x="470" y="2048"/>
                  </a:cubicBezTo>
                  <a:cubicBezTo>
                    <a:pt x="466" y="2048"/>
                    <a:pt x="462" y="2047"/>
                    <a:pt x="458" y="20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0631011" y="58260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37926" y="58190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0637926" y="578450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6" y="2"/>
                  </a:cubicBezTo>
                  <a:lnTo>
                    <a:pt x="6" y="2"/>
                  </a:ln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3"/>
                    <a:pt x="8" y="1"/>
                  </a:cubicBezTo>
                  <a:lnTo>
                    <a:pt x="8" y="1"/>
                  </a:lnTo>
                  <a:cubicBezTo>
                    <a:pt x="8" y="1"/>
                    <a:pt x="7" y="1"/>
                    <a:pt x="6" y="2"/>
                  </a:cubicBezTo>
                  <a:lnTo>
                    <a:pt x="6" y="2"/>
                  </a:lnTo>
                  <a:cubicBezTo>
                    <a:pt x="5" y="1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0625098" y="57774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7" y="1"/>
                    <a:pt x="1" y="1"/>
                  </a:cubicBezTo>
                  <a:cubicBezTo>
                    <a:pt x="7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617130" y="54998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0616780" y="55169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cubicBezTo>
                    <a:pt x="0" y="1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627854" y="582259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cubicBezTo>
                    <a:pt x="15" y="1"/>
                    <a:pt x="15" y="1"/>
                    <a:pt x="1" y="1"/>
                  </a:cubicBezTo>
                  <a:cubicBezTo>
                    <a:pt x="15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617130" y="55239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0617130" y="54963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0" y="7"/>
                  </a:lnTo>
                  <a:cubicBezTo>
                    <a:pt x="7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0620939" y="568378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1"/>
                  </a:moveTo>
                  <a:cubicBezTo>
                    <a:pt x="5" y="3"/>
                    <a:pt x="8" y="4"/>
                    <a:pt x="10" y="4"/>
                  </a:cubicBezTo>
                  <a:cubicBezTo>
                    <a:pt x="13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0618483" y="55344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4"/>
                  </a:lnTo>
                  <a:lnTo>
                    <a:pt x="8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617130" y="5478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0620087" y="561764"/>
              <a:ext cx="551" cy="35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4"/>
                    <a:pt x="0" y="6"/>
                    <a:pt x="2" y="6"/>
                  </a:cubicBezTo>
                  <a:cubicBezTo>
                    <a:pt x="3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715394" y="50203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738645" y="50554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700111" y="500330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761595" y="462448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763298" y="499629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" y="0"/>
                    <a:pt x="1" y="14"/>
                    <a:pt x="1" y="1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0693496" y="49266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0678915" y="4940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684477" y="49617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1" y="0"/>
                    <a:pt x="8" y="0"/>
                    <a:pt x="1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684828" y="49617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0672000" y="423914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0"/>
                  </a:moveTo>
                  <a:cubicBezTo>
                    <a:pt x="7" y="0"/>
                    <a:pt x="7" y="7"/>
                    <a:pt x="0" y="1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751873" y="45067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0673703" y="42807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0701514" y="491611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cubicBezTo>
                    <a:pt x="18" y="4"/>
                    <a:pt x="12" y="4"/>
                    <a:pt x="8" y="4"/>
                  </a:cubicBezTo>
                  <a:cubicBezTo>
                    <a:pt x="4" y="4"/>
                    <a:pt x="0" y="4"/>
                    <a:pt x="0" y="8"/>
                  </a:cubicBezTo>
                  <a:cubicBezTo>
                    <a:pt x="4" y="4"/>
                    <a:pt x="9" y="4"/>
                    <a:pt x="13" y="4"/>
                  </a:cubicBezTo>
                  <a:cubicBezTo>
                    <a:pt x="18" y="4"/>
                    <a:pt x="21" y="4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0754279" y="43087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0673703" y="427923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0765754" y="40552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7"/>
                    <a:pt x="0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0762948" y="40412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671298" y="424966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0732782" y="4037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760893" y="50203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57786" y="48123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757436" y="481239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0" y="0"/>
                  </a:moveTo>
                  <a:cubicBezTo>
                    <a:pt x="7" y="7"/>
                    <a:pt x="7" y="7"/>
                    <a:pt x="14" y="7"/>
                  </a:cubicBezTo>
                  <a:cubicBezTo>
                    <a:pt x="14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0757436" y="479485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0754279" y="4906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56033" y="4888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0752224" y="4746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0674054" y="403419"/>
              <a:ext cx="112246" cy="104580"/>
            </a:xfrm>
            <a:custGeom>
              <a:avLst/>
              <a:gdLst/>
              <a:ahLst/>
              <a:cxnLst/>
              <a:rect l="l" t="t" r="r" b="b"/>
              <a:pathLst>
                <a:path w="2240" h="2087" extrusionOk="0">
                  <a:moveTo>
                    <a:pt x="1844" y="486"/>
                  </a:moveTo>
                  <a:lnTo>
                    <a:pt x="1844" y="486"/>
                  </a:lnTo>
                  <a:cubicBezTo>
                    <a:pt x="1846" y="488"/>
                    <a:pt x="1848" y="489"/>
                    <a:pt x="1849" y="489"/>
                  </a:cubicBezTo>
                  <a:cubicBezTo>
                    <a:pt x="1850" y="489"/>
                    <a:pt x="1850" y="488"/>
                    <a:pt x="1851" y="487"/>
                  </a:cubicBezTo>
                  <a:lnTo>
                    <a:pt x="1851" y="487"/>
                  </a:lnTo>
                  <a:cubicBezTo>
                    <a:pt x="1850" y="487"/>
                    <a:pt x="1850" y="487"/>
                    <a:pt x="1850" y="487"/>
                  </a:cubicBezTo>
                  <a:cubicBezTo>
                    <a:pt x="1849" y="487"/>
                    <a:pt x="1847" y="487"/>
                    <a:pt x="1844" y="486"/>
                  </a:cubicBezTo>
                  <a:close/>
                  <a:moveTo>
                    <a:pt x="378" y="492"/>
                  </a:moveTo>
                  <a:lnTo>
                    <a:pt x="378" y="492"/>
                  </a:lnTo>
                  <a:cubicBezTo>
                    <a:pt x="377" y="492"/>
                    <a:pt x="376" y="492"/>
                    <a:pt x="375" y="493"/>
                  </a:cubicBezTo>
                  <a:cubicBezTo>
                    <a:pt x="376" y="493"/>
                    <a:pt x="377" y="492"/>
                    <a:pt x="378" y="492"/>
                  </a:cubicBezTo>
                  <a:close/>
                  <a:moveTo>
                    <a:pt x="577" y="490"/>
                  </a:moveTo>
                  <a:cubicBezTo>
                    <a:pt x="573" y="492"/>
                    <a:pt x="569" y="494"/>
                    <a:pt x="564" y="498"/>
                  </a:cubicBezTo>
                  <a:lnTo>
                    <a:pt x="564" y="498"/>
                  </a:lnTo>
                  <a:cubicBezTo>
                    <a:pt x="570" y="494"/>
                    <a:pt x="581" y="493"/>
                    <a:pt x="577" y="490"/>
                  </a:cubicBezTo>
                  <a:close/>
                  <a:moveTo>
                    <a:pt x="564" y="498"/>
                  </a:moveTo>
                  <a:cubicBezTo>
                    <a:pt x="563" y="499"/>
                    <a:pt x="563" y="499"/>
                    <a:pt x="562" y="500"/>
                  </a:cubicBezTo>
                  <a:cubicBezTo>
                    <a:pt x="563" y="499"/>
                    <a:pt x="563" y="499"/>
                    <a:pt x="564" y="498"/>
                  </a:cubicBezTo>
                  <a:close/>
                  <a:moveTo>
                    <a:pt x="48" y="523"/>
                  </a:moveTo>
                  <a:lnTo>
                    <a:pt x="49" y="527"/>
                  </a:lnTo>
                  <a:cubicBezTo>
                    <a:pt x="49" y="525"/>
                    <a:pt x="49" y="524"/>
                    <a:pt x="48" y="523"/>
                  </a:cubicBezTo>
                  <a:close/>
                  <a:moveTo>
                    <a:pt x="1574" y="978"/>
                  </a:moveTo>
                  <a:cubicBezTo>
                    <a:pt x="1574" y="985"/>
                    <a:pt x="1581" y="985"/>
                    <a:pt x="1581" y="985"/>
                  </a:cubicBezTo>
                  <a:lnTo>
                    <a:pt x="1574" y="978"/>
                  </a:lnTo>
                  <a:close/>
                  <a:moveTo>
                    <a:pt x="1664" y="1567"/>
                  </a:moveTo>
                  <a:cubicBezTo>
                    <a:pt x="1659" y="1567"/>
                    <a:pt x="1661" y="1570"/>
                    <a:pt x="1663" y="1572"/>
                  </a:cubicBezTo>
                  <a:lnTo>
                    <a:pt x="1663" y="1572"/>
                  </a:lnTo>
                  <a:cubicBezTo>
                    <a:pt x="1663" y="1571"/>
                    <a:pt x="1663" y="1569"/>
                    <a:pt x="1664" y="1567"/>
                  </a:cubicBezTo>
                  <a:close/>
                  <a:moveTo>
                    <a:pt x="1588" y="1664"/>
                  </a:moveTo>
                  <a:cubicBezTo>
                    <a:pt x="1588" y="1671"/>
                    <a:pt x="1567" y="1671"/>
                    <a:pt x="1588" y="1678"/>
                  </a:cubicBezTo>
                  <a:cubicBezTo>
                    <a:pt x="1602" y="1678"/>
                    <a:pt x="1574" y="1664"/>
                    <a:pt x="1602" y="1664"/>
                  </a:cubicBezTo>
                  <a:close/>
                  <a:moveTo>
                    <a:pt x="33" y="1746"/>
                  </a:moveTo>
                  <a:cubicBezTo>
                    <a:pt x="31" y="1746"/>
                    <a:pt x="30" y="1746"/>
                    <a:pt x="28" y="1747"/>
                  </a:cubicBezTo>
                  <a:lnTo>
                    <a:pt x="37" y="1747"/>
                  </a:lnTo>
                  <a:cubicBezTo>
                    <a:pt x="36" y="1746"/>
                    <a:pt x="34" y="1746"/>
                    <a:pt x="33" y="1746"/>
                  </a:cubicBezTo>
                  <a:close/>
                  <a:moveTo>
                    <a:pt x="548" y="1747"/>
                  </a:moveTo>
                  <a:lnTo>
                    <a:pt x="562" y="1768"/>
                  </a:lnTo>
                  <a:lnTo>
                    <a:pt x="562" y="1775"/>
                  </a:lnTo>
                  <a:cubicBezTo>
                    <a:pt x="569" y="1775"/>
                    <a:pt x="569" y="1782"/>
                    <a:pt x="569" y="1782"/>
                  </a:cubicBezTo>
                  <a:cubicBezTo>
                    <a:pt x="569" y="1768"/>
                    <a:pt x="569" y="1761"/>
                    <a:pt x="548" y="1747"/>
                  </a:cubicBez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548" y="1796"/>
                  </a:moveTo>
                  <a:lnTo>
                    <a:pt x="548" y="1796"/>
                  </a:lnTo>
                  <a:cubicBezTo>
                    <a:pt x="548" y="1796"/>
                    <a:pt x="549" y="1797"/>
                    <a:pt x="549" y="1797"/>
                  </a:cubicBezTo>
                  <a:lnTo>
                    <a:pt x="549" y="1797"/>
                  </a:lnTo>
                  <a:cubicBezTo>
                    <a:pt x="549" y="1797"/>
                    <a:pt x="549" y="1796"/>
                    <a:pt x="548" y="1796"/>
                  </a:cubicBezTo>
                  <a:close/>
                  <a:moveTo>
                    <a:pt x="1020" y="1782"/>
                  </a:moveTo>
                  <a:lnTo>
                    <a:pt x="1032" y="1798"/>
                  </a:lnTo>
                  <a:lnTo>
                    <a:pt x="1032" y="1798"/>
                  </a:lnTo>
                  <a:cubicBezTo>
                    <a:pt x="1033" y="1797"/>
                    <a:pt x="1033" y="1797"/>
                    <a:pt x="1033" y="1796"/>
                  </a:cubicBezTo>
                  <a:lnTo>
                    <a:pt x="1020" y="1782"/>
                  </a:lnTo>
                  <a:close/>
                  <a:moveTo>
                    <a:pt x="493" y="1796"/>
                  </a:moveTo>
                  <a:cubicBezTo>
                    <a:pt x="490" y="1798"/>
                    <a:pt x="493" y="1801"/>
                    <a:pt x="496" y="1803"/>
                  </a:cubicBezTo>
                  <a:lnTo>
                    <a:pt x="496" y="1803"/>
                  </a:lnTo>
                  <a:cubicBezTo>
                    <a:pt x="494" y="1801"/>
                    <a:pt x="493" y="1798"/>
                    <a:pt x="493" y="1796"/>
                  </a:cubicBezTo>
                  <a:close/>
                  <a:moveTo>
                    <a:pt x="496" y="1803"/>
                  </a:moveTo>
                  <a:lnTo>
                    <a:pt x="496" y="1803"/>
                  </a:lnTo>
                  <a:cubicBezTo>
                    <a:pt x="497" y="1805"/>
                    <a:pt x="499" y="1807"/>
                    <a:pt x="500" y="1809"/>
                  </a:cubicBezTo>
                  <a:lnTo>
                    <a:pt x="500" y="1809"/>
                  </a:lnTo>
                  <a:cubicBezTo>
                    <a:pt x="502" y="1808"/>
                    <a:pt x="499" y="1806"/>
                    <a:pt x="496" y="1803"/>
                  </a:cubicBezTo>
                  <a:close/>
                  <a:moveTo>
                    <a:pt x="181" y="1839"/>
                  </a:moveTo>
                  <a:lnTo>
                    <a:pt x="181" y="1839"/>
                  </a:lnTo>
                  <a:cubicBezTo>
                    <a:pt x="179" y="1840"/>
                    <a:pt x="176" y="1842"/>
                    <a:pt x="174" y="1844"/>
                  </a:cubicBezTo>
                  <a:cubicBezTo>
                    <a:pt x="178" y="1844"/>
                    <a:pt x="180" y="1841"/>
                    <a:pt x="181" y="1839"/>
                  </a:cubicBezTo>
                  <a:close/>
                  <a:moveTo>
                    <a:pt x="923" y="1986"/>
                  </a:moveTo>
                  <a:lnTo>
                    <a:pt x="916" y="1990"/>
                  </a:lnTo>
                  <a:lnTo>
                    <a:pt x="929" y="1990"/>
                  </a:lnTo>
                  <a:cubicBezTo>
                    <a:pt x="927" y="1988"/>
                    <a:pt x="925" y="1987"/>
                    <a:pt x="923" y="1986"/>
                  </a:cubicBezTo>
                  <a:close/>
                  <a:moveTo>
                    <a:pt x="1120" y="2024"/>
                  </a:moveTo>
                  <a:cubicBezTo>
                    <a:pt x="1119" y="2024"/>
                    <a:pt x="1118" y="2024"/>
                    <a:pt x="1117" y="2024"/>
                  </a:cubicBezTo>
                  <a:cubicBezTo>
                    <a:pt x="1118" y="2024"/>
                    <a:pt x="1119" y="2024"/>
                    <a:pt x="1120" y="2024"/>
                  </a:cubicBezTo>
                  <a:close/>
                  <a:moveTo>
                    <a:pt x="1274" y="2049"/>
                  </a:moveTo>
                  <a:cubicBezTo>
                    <a:pt x="1271" y="2049"/>
                    <a:pt x="1267" y="2050"/>
                    <a:pt x="1262" y="2052"/>
                  </a:cubicBezTo>
                  <a:cubicBezTo>
                    <a:pt x="1269" y="2052"/>
                    <a:pt x="1272" y="2050"/>
                    <a:pt x="1274" y="2049"/>
                  </a:cubicBezTo>
                  <a:lnTo>
                    <a:pt x="1274" y="2049"/>
                  </a:lnTo>
                  <a:cubicBezTo>
                    <a:pt x="1274" y="2049"/>
                    <a:pt x="1274" y="2049"/>
                    <a:pt x="1274" y="2049"/>
                  </a:cubicBezTo>
                  <a:close/>
                  <a:moveTo>
                    <a:pt x="1588" y="1"/>
                  </a:moveTo>
                  <a:cubicBezTo>
                    <a:pt x="1557" y="8"/>
                    <a:pt x="1517" y="9"/>
                    <a:pt x="1476" y="9"/>
                  </a:cubicBezTo>
                  <a:cubicBezTo>
                    <a:pt x="1435" y="9"/>
                    <a:pt x="1394" y="8"/>
                    <a:pt x="1359" y="8"/>
                  </a:cubicBezTo>
                  <a:cubicBezTo>
                    <a:pt x="1352" y="14"/>
                    <a:pt x="1324" y="28"/>
                    <a:pt x="1318" y="28"/>
                  </a:cubicBezTo>
                  <a:lnTo>
                    <a:pt x="1297" y="8"/>
                  </a:lnTo>
                  <a:cubicBezTo>
                    <a:pt x="1285" y="13"/>
                    <a:pt x="1268" y="30"/>
                    <a:pt x="1254" y="30"/>
                  </a:cubicBezTo>
                  <a:cubicBezTo>
                    <a:pt x="1252" y="30"/>
                    <a:pt x="1250" y="29"/>
                    <a:pt x="1248" y="28"/>
                  </a:cubicBezTo>
                  <a:cubicBezTo>
                    <a:pt x="1227" y="35"/>
                    <a:pt x="1214" y="28"/>
                    <a:pt x="1193" y="42"/>
                  </a:cubicBezTo>
                  <a:cubicBezTo>
                    <a:pt x="1179" y="42"/>
                    <a:pt x="1158" y="35"/>
                    <a:pt x="1158" y="28"/>
                  </a:cubicBezTo>
                  <a:cubicBezTo>
                    <a:pt x="1158" y="35"/>
                    <a:pt x="1154" y="38"/>
                    <a:pt x="1147" y="38"/>
                  </a:cubicBezTo>
                  <a:cubicBezTo>
                    <a:pt x="1135" y="38"/>
                    <a:pt x="1117" y="28"/>
                    <a:pt x="1117" y="28"/>
                  </a:cubicBezTo>
                  <a:cubicBezTo>
                    <a:pt x="1117" y="28"/>
                    <a:pt x="1103" y="28"/>
                    <a:pt x="1075" y="35"/>
                  </a:cubicBezTo>
                  <a:cubicBezTo>
                    <a:pt x="1047" y="35"/>
                    <a:pt x="1006" y="42"/>
                    <a:pt x="964" y="49"/>
                  </a:cubicBezTo>
                  <a:cubicBezTo>
                    <a:pt x="867" y="70"/>
                    <a:pt x="742" y="98"/>
                    <a:pt x="624" y="132"/>
                  </a:cubicBezTo>
                  <a:cubicBezTo>
                    <a:pt x="375" y="208"/>
                    <a:pt x="119" y="326"/>
                    <a:pt x="42" y="430"/>
                  </a:cubicBezTo>
                  <a:cubicBezTo>
                    <a:pt x="42" y="451"/>
                    <a:pt x="28" y="458"/>
                    <a:pt x="35" y="479"/>
                  </a:cubicBezTo>
                  <a:cubicBezTo>
                    <a:pt x="34" y="480"/>
                    <a:pt x="33" y="480"/>
                    <a:pt x="31" y="480"/>
                  </a:cubicBezTo>
                  <a:cubicBezTo>
                    <a:pt x="26" y="480"/>
                    <a:pt x="19" y="476"/>
                    <a:pt x="14" y="476"/>
                  </a:cubicBezTo>
                  <a:cubicBezTo>
                    <a:pt x="10" y="476"/>
                    <a:pt x="8" y="478"/>
                    <a:pt x="8" y="486"/>
                  </a:cubicBezTo>
                  <a:cubicBezTo>
                    <a:pt x="35" y="486"/>
                    <a:pt x="15" y="520"/>
                    <a:pt x="42" y="520"/>
                  </a:cubicBezTo>
                  <a:lnTo>
                    <a:pt x="35" y="527"/>
                  </a:lnTo>
                  <a:cubicBezTo>
                    <a:pt x="35" y="528"/>
                    <a:pt x="36" y="529"/>
                    <a:pt x="36" y="529"/>
                  </a:cubicBezTo>
                  <a:cubicBezTo>
                    <a:pt x="38" y="529"/>
                    <a:pt x="44" y="522"/>
                    <a:pt x="47" y="522"/>
                  </a:cubicBezTo>
                  <a:cubicBezTo>
                    <a:pt x="47" y="522"/>
                    <a:pt x="48" y="523"/>
                    <a:pt x="48" y="523"/>
                  </a:cubicBezTo>
                  <a:lnTo>
                    <a:pt x="48" y="523"/>
                  </a:lnTo>
                  <a:lnTo>
                    <a:pt x="42" y="500"/>
                  </a:lnTo>
                  <a:cubicBezTo>
                    <a:pt x="49" y="500"/>
                    <a:pt x="63" y="500"/>
                    <a:pt x="70" y="513"/>
                  </a:cubicBezTo>
                  <a:cubicBezTo>
                    <a:pt x="77" y="500"/>
                    <a:pt x="70" y="465"/>
                    <a:pt x="98" y="465"/>
                  </a:cubicBezTo>
                  <a:lnTo>
                    <a:pt x="84" y="465"/>
                  </a:lnTo>
                  <a:cubicBezTo>
                    <a:pt x="87" y="464"/>
                    <a:pt x="89" y="464"/>
                    <a:pt x="92" y="464"/>
                  </a:cubicBezTo>
                  <a:cubicBezTo>
                    <a:pt x="105" y="464"/>
                    <a:pt x="106" y="479"/>
                    <a:pt x="112" y="479"/>
                  </a:cubicBezTo>
                  <a:lnTo>
                    <a:pt x="132" y="486"/>
                  </a:lnTo>
                  <a:cubicBezTo>
                    <a:pt x="116" y="486"/>
                    <a:pt x="108" y="503"/>
                    <a:pt x="109" y="503"/>
                  </a:cubicBezTo>
                  <a:cubicBezTo>
                    <a:pt x="109" y="503"/>
                    <a:pt x="110" y="502"/>
                    <a:pt x="112" y="500"/>
                  </a:cubicBezTo>
                  <a:cubicBezTo>
                    <a:pt x="139" y="500"/>
                    <a:pt x="105" y="500"/>
                    <a:pt x="119" y="493"/>
                  </a:cubicBezTo>
                  <a:cubicBezTo>
                    <a:pt x="121" y="491"/>
                    <a:pt x="123" y="491"/>
                    <a:pt x="125" y="491"/>
                  </a:cubicBezTo>
                  <a:cubicBezTo>
                    <a:pt x="133" y="491"/>
                    <a:pt x="134" y="502"/>
                    <a:pt x="139" y="513"/>
                  </a:cubicBezTo>
                  <a:lnTo>
                    <a:pt x="153" y="500"/>
                  </a:lnTo>
                  <a:lnTo>
                    <a:pt x="153" y="500"/>
                  </a:lnTo>
                  <a:cubicBezTo>
                    <a:pt x="153" y="507"/>
                    <a:pt x="151" y="507"/>
                    <a:pt x="151" y="507"/>
                  </a:cubicBezTo>
                  <a:cubicBezTo>
                    <a:pt x="150" y="507"/>
                    <a:pt x="150" y="507"/>
                    <a:pt x="153" y="513"/>
                  </a:cubicBezTo>
                  <a:lnTo>
                    <a:pt x="174" y="493"/>
                  </a:lnTo>
                  <a:cubicBezTo>
                    <a:pt x="177" y="499"/>
                    <a:pt x="179" y="501"/>
                    <a:pt x="181" y="501"/>
                  </a:cubicBezTo>
                  <a:cubicBezTo>
                    <a:pt x="187" y="501"/>
                    <a:pt x="191" y="485"/>
                    <a:pt x="201" y="485"/>
                  </a:cubicBezTo>
                  <a:cubicBezTo>
                    <a:pt x="205" y="485"/>
                    <a:pt x="210" y="487"/>
                    <a:pt x="216" y="493"/>
                  </a:cubicBezTo>
                  <a:cubicBezTo>
                    <a:pt x="202" y="500"/>
                    <a:pt x="223" y="500"/>
                    <a:pt x="223" y="513"/>
                  </a:cubicBezTo>
                  <a:lnTo>
                    <a:pt x="271" y="493"/>
                  </a:lnTo>
                  <a:cubicBezTo>
                    <a:pt x="278" y="493"/>
                    <a:pt x="257" y="500"/>
                    <a:pt x="271" y="500"/>
                  </a:cubicBezTo>
                  <a:cubicBezTo>
                    <a:pt x="278" y="500"/>
                    <a:pt x="278" y="493"/>
                    <a:pt x="285" y="493"/>
                  </a:cubicBezTo>
                  <a:cubicBezTo>
                    <a:pt x="286" y="494"/>
                    <a:pt x="289" y="495"/>
                    <a:pt x="292" y="495"/>
                  </a:cubicBezTo>
                  <a:cubicBezTo>
                    <a:pt x="298" y="495"/>
                    <a:pt x="305" y="493"/>
                    <a:pt x="311" y="493"/>
                  </a:cubicBezTo>
                  <a:cubicBezTo>
                    <a:pt x="316" y="493"/>
                    <a:pt x="320" y="494"/>
                    <a:pt x="320" y="500"/>
                  </a:cubicBezTo>
                  <a:cubicBezTo>
                    <a:pt x="354" y="500"/>
                    <a:pt x="320" y="479"/>
                    <a:pt x="354" y="479"/>
                  </a:cubicBezTo>
                  <a:cubicBezTo>
                    <a:pt x="361" y="486"/>
                    <a:pt x="340" y="486"/>
                    <a:pt x="354" y="493"/>
                  </a:cubicBezTo>
                  <a:lnTo>
                    <a:pt x="382" y="479"/>
                  </a:lnTo>
                  <a:lnTo>
                    <a:pt x="382" y="479"/>
                  </a:lnTo>
                  <a:cubicBezTo>
                    <a:pt x="382" y="485"/>
                    <a:pt x="382" y="490"/>
                    <a:pt x="378" y="492"/>
                  </a:cubicBezTo>
                  <a:lnTo>
                    <a:pt x="378" y="492"/>
                  </a:lnTo>
                  <a:cubicBezTo>
                    <a:pt x="388" y="490"/>
                    <a:pt x="399" y="490"/>
                    <a:pt x="409" y="490"/>
                  </a:cubicBezTo>
                  <a:cubicBezTo>
                    <a:pt x="448" y="490"/>
                    <a:pt x="483" y="500"/>
                    <a:pt x="515" y="500"/>
                  </a:cubicBezTo>
                  <a:cubicBezTo>
                    <a:pt x="534" y="500"/>
                    <a:pt x="552" y="496"/>
                    <a:pt x="569" y="486"/>
                  </a:cubicBezTo>
                  <a:lnTo>
                    <a:pt x="569" y="486"/>
                  </a:lnTo>
                  <a:cubicBezTo>
                    <a:pt x="574" y="487"/>
                    <a:pt x="576" y="489"/>
                    <a:pt x="577" y="490"/>
                  </a:cubicBezTo>
                  <a:lnTo>
                    <a:pt x="577" y="490"/>
                  </a:lnTo>
                  <a:cubicBezTo>
                    <a:pt x="586" y="485"/>
                    <a:pt x="595" y="484"/>
                    <a:pt x="603" y="484"/>
                  </a:cubicBezTo>
                  <a:cubicBezTo>
                    <a:pt x="624" y="484"/>
                    <a:pt x="644" y="494"/>
                    <a:pt x="663" y="494"/>
                  </a:cubicBezTo>
                  <a:cubicBezTo>
                    <a:pt x="666" y="494"/>
                    <a:pt x="670" y="493"/>
                    <a:pt x="673" y="493"/>
                  </a:cubicBezTo>
                  <a:lnTo>
                    <a:pt x="673" y="486"/>
                  </a:lnTo>
                  <a:cubicBezTo>
                    <a:pt x="683" y="488"/>
                    <a:pt x="693" y="489"/>
                    <a:pt x="702" y="489"/>
                  </a:cubicBezTo>
                  <a:cubicBezTo>
                    <a:pt x="760" y="489"/>
                    <a:pt x="815" y="458"/>
                    <a:pt x="874" y="458"/>
                  </a:cubicBezTo>
                  <a:lnTo>
                    <a:pt x="867" y="451"/>
                  </a:lnTo>
                  <a:lnTo>
                    <a:pt x="895" y="423"/>
                  </a:lnTo>
                  <a:cubicBezTo>
                    <a:pt x="895" y="429"/>
                    <a:pt x="895" y="446"/>
                    <a:pt x="904" y="446"/>
                  </a:cubicBezTo>
                  <a:cubicBezTo>
                    <a:pt x="905" y="446"/>
                    <a:pt x="907" y="445"/>
                    <a:pt x="909" y="444"/>
                  </a:cubicBezTo>
                  <a:cubicBezTo>
                    <a:pt x="902" y="444"/>
                    <a:pt x="895" y="430"/>
                    <a:pt x="902" y="430"/>
                  </a:cubicBezTo>
                  <a:lnTo>
                    <a:pt x="902" y="430"/>
                  </a:lnTo>
                  <a:cubicBezTo>
                    <a:pt x="914" y="434"/>
                    <a:pt x="929" y="436"/>
                    <a:pt x="944" y="436"/>
                  </a:cubicBezTo>
                  <a:cubicBezTo>
                    <a:pt x="1008" y="436"/>
                    <a:pt x="1094" y="409"/>
                    <a:pt x="1172" y="409"/>
                  </a:cubicBezTo>
                  <a:cubicBezTo>
                    <a:pt x="1290" y="382"/>
                    <a:pt x="1422" y="389"/>
                    <a:pt x="1532" y="382"/>
                  </a:cubicBezTo>
                  <a:cubicBezTo>
                    <a:pt x="1520" y="382"/>
                    <a:pt x="1524" y="360"/>
                    <a:pt x="1530" y="360"/>
                  </a:cubicBezTo>
                  <a:lnTo>
                    <a:pt x="1530" y="360"/>
                  </a:lnTo>
                  <a:cubicBezTo>
                    <a:pt x="1531" y="360"/>
                    <a:pt x="1532" y="360"/>
                    <a:pt x="1532" y="361"/>
                  </a:cubicBezTo>
                  <a:cubicBezTo>
                    <a:pt x="1545" y="379"/>
                    <a:pt x="1558" y="384"/>
                    <a:pt x="1569" y="384"/>
                  </a:cubicBezTo>
                  <a:cubicBezTo>
                    <a:pt x="1581" y="384"/>
                    <a:pt x="1592" y="379"/>
                    <a:pt x="1604" y="379"/>
                  </a:cubicBezTo>
                  <a:cubicBezTo>
                    <a:pt x="1612" y="379"/>
                    <a:pt x="1621" y="382"/>
                    <a:pt x="1629" y="389"/>
                  </a:cubicBezTo>
                  <a:cubicBezTo>
                    <a:pt x="1664" y="389"/>
                    <a:pt x="1692" y="396"/>
                    <a:pt x="1726" y="409"/>
                  </a:cubicBezTo>
                  <a:cubicBezTo>
                    <a:pt x="1741" y="414"/>
                    <a:pt x="1763" y="419"/>
                    <a:pt x="1786" y="419"/>
                  </a:cubicBezTo>
                  <a:cubicBezTo>
                    <a:pt x="1796" y="419"/>
                    <a:pt x="1806" y="418"/>
                    <a:pt x="1817" y="416"/>
                  </a:cubicBezTo>
                  <a:lnTo>
                    <a:pt x="1817" y="423"/>
                  </a:lnTo>
                  <a:cubicBezTo>
                    <a:pt x="1821" y="426"/>
                    <a:pt x="1824" y="426"/>
                    <a:pt x="1827" y="426"/>
                  </a:cubicBezTo>
                  <a:cubicBezTo>
                    <a:pt x="1831" y="426"/>
                    <a:pt x="1833" y="423"/>
                    <a:pt x="1837" y="423"/>
                  </a:cubicBezTo>
                  <a:cubicBezTo>
                    <a:pt x="1844" y="430"/>
                    <a:pt x="1851" y="430"/>
                    <a:pt x="1865" y="430"/>
                  </a:cubicBezTo>
                  <a:lnTo>
                    <a:pt x="1872" y="423"/>
                  </a:lnTo>
                  <a:lnTo>
                    <a:pt x="1872" y="430"/>
                  </a:lnTo>
                  <a:lnTo>
                    <a:pt x="1879" y="423"/>
                  </a:lnTo>
                  <a:lnTo>
                    <a:pt x="1879" y="423"/>
                  </a:lnTo>
                  <a:cubicBezTo>
                    <a:pt x="1865" y="444"/>
                    <a:pt x="1879" y="430"/>
                    <a:pt x="1879" y="444"/>
                  </a:cubicBezTo>
                  <a:lnTo>
                    <a:pt x="1900" y="444"/>
                  </a:lnTo>
                  <a:lnTo>
                    <a:pt x="1900" y="451"/>
                  </a:lnTo>
                  <a:cubicBezTo>
                    <a:pt x="1879" y="458"/>
                    <a:pt x="1886" y="458"/>
                    <a:pt x="1879" y="458"/>
                  </a:cubicBezTo>
                  <a:lnTo>
                    <a:pt x="1879" y="465"/>
                  </a:lnTo>
                  <a:lnTo>
                    <a:pt x="1886" y="479"/>
                  </a:lnTo>
                  <a:lnTo>
                    <a:pt x="1879" y="486"/>
                  </a:lnTo>
                  <a:cubicBezTo>
                    <a:pt x="1879" y="486"/>
                    <a:pt x="1872" y="486"/>
                    <a:pt x="1872" y="479"/>
                  </a:cubicBezTo>
                  <a:cubicBezTo>
                    <a:pt x="1868" y="476"/>
                    <a:pt x="1865" y="475"/>
                    <a:pt x="1863" y="475"/>
                  </a:cubicBezTo>
                  <a:cubicBezTo>
                    <a:pt x="1860" y="475"/>
                    <a:pt x="1859" y="477"/>
                    <a:pt x="1858" y="480"/>
                  </a:cubicBezTo>
                  <a:lnTo>
                    <a:pt x="1858" y="480"/>
                  </a:lnTo>
                  <a:cubicBezTo>
                    <a:pt x="1856" y="479"/>
                    <a:pt x="1854" y="479"/>
                    <a:pt x="1851" y="479"/>
                  </a:cubicBezTo>
                  <a:cubicBezTo>
                    <a:pt x="1851" y="482"/>
                    <a:pt x="1851" y="485"/>
                    <a:pt x="1851" y="487"/>
                  </a:cubicBezTo>
                  <a:lnTo>
                    <a:pt x="1851" y="487"/>
                  </a:lnTo>
                  <a:cubicBezTo>
                    <a:pt x="1855" y="487"/>
                    <a:pt x="1857" y="483"/>
                    <a:pt x="1858" y="480"/>
                  </a:cubicBezTo>
                  <a:lnTo>
                    <a:pt x="1858" y="480"/>
                  </a:lnTo>
                  <a:cubicBezTo>
                    <a:pt x="1867" y="483"/>
                    <a:pt x="1868" y="493"/>
                    <a:pt x="1851" y="493"/>
                  </a:cubicBezTo>
                  <a:lnTo>
                    <a:pt x="1851" y="500"/>
                  </a:lnTo>
                  <a:cubicBezTo>
                    <a:pt x="1844" y="493"/>
                    <a:pt x="1837" y="493"/>
                    <a:pt x="1830" y="486"/>
                  </a:cubicBezTo>
                  <a:cubicBezTo>
                    <a:pt x="1810" y="500"/>
                    <a:pt x="1782" y="534"/>
                    <a:pt x="1740" y="548"/>
                  </a:cubicBezTo>
                  <a:cubicBezTo>
                    <a:pt x="1740" y="543"/>
                    <a:pt x="1738" y="541"/>
                    <a:pt x="1736" y="541"/>
                  </a:cubicBezTo>
                  <a:cubicBezTo>
                    <a:pt x="1731" y="541"/>
                    <a:pt x="1724" y="546"/>
                    <a:pt x="1719" y="546"/>
                  </a:cubicBezTo>
                  <a:cubicBezTo>
                    <a:pt x="1715" y="546"/>
                    <a:pt x="1713" y="543"/>
                    <a:pt x="1713" y="534"/>
                  </a:cubicBezTo>
                  <a:lnTo>
                    <a:pt x="1713" y="534"/>
                  </a:lnTo>
                  <a:cubicBezTo>
                    <a:pt x="1699" y="555"/>
                    <a:pt x="1726" y="555"/>
                    <a:pt x="1726" y="569"/>
                  </a:cubicBezTo>
                  <a:cubicBezTo>
                    <a:pt x="1717" y="569"/>
                    <a:pt x="1714" y="575"/>
                    <a:pt x="1711" y="575"/>
                  </a:cubicBezTo>
                  <a:cubicBezTo>
                    <a:pt x="1710" y="575"/>
                    <a:pt x="1708" y="574"/>
                    <a:pt x="1706" y="569"/>
                  </a:cubicBezTo>
                  <a:cubicBezTo>
                    <a:pt x="1706" y="562"/>
                    <a:pt x="1699" y="562"/>
                    <a:pt x="1699" y="555"/>
                  </a:cubicBezTo>
                  <a:lnTo>
                    <a:pt x="1678" y="562"/>
                  </a:lnTo>
                  <a:lnTo>
                    <a:pt x="1678" y="555"/>
                  </a:lnTo>
                  <a:cubicBezTo>
                    <a:pt x="1643" y="583"/>
                    <a:pt x="1609" y="562"/>
                    <a:pt x="1574" y="590"/>
                  </a:cubicBezTo>
                  <a:cubicBezTo>
                    <a:pt x="1574" y="593"/>
                    <a:pt x="1579" y="593"/>
                    <a:pt x="1584" y="593"/>
                  </a:cubicBezTo>
                  <a:cubicBezTo>
                    <a:pt x="1590" y="593"/>
                    <a:pt x="1595" y="593"/>
                    <a:pt x="1595" y="597"/>
                  </a:cubicBezTo>
                  <a:cubicBezTo>
                    <a:pt x="1583" y="611"/>
                    <a:pt x="1576" y="613"/>
                    <a:pt x="1568" y="613"/>
                  </a:cubicBezTo>
                  <a:cubicBezTo>
                    <a:pt x="1563" y="613"/>
                    <a:pt x="1559" y="613"/>
                    <a:pt x="1554" y="613"/>
                  </a:cubicBezTo>
                  <a:cubicBezTo>
                    <a:pt x="1547" y="613"/>
                    <a:pt x="1538" y="614"/>
                    <a:pt x="1525" y="624"/>
                  </a:cubicBezTo>
                  <a:lnTo>
                    <a:pt x="1525" y="604"/>
                  </a:lnTo>
                  <a:cubicBezTo>
                    <a:pt x="1519" y="617"/>
                    <a:pt x="1519" y="631"/>
                    <a:pt x="1491" y="631"/>
                  </a:cubicBezTo>
                  <a:cubicBezTo>
                    <a:pt x="1484" y="624"/>
                    <a:pt x="1498" y="617"/>
                    <a:pt x="1505" y="604"/>
                  </a:cubicBezTo>
                  <a:lnTo>
                    <a:pt x="1505" y="604"/>
                  </a:lnTo>
                  <a:cubicBezTo>
                    <a:pt x="1491" y="617"/>
                    <a:pt x="1463" y="631"/>
                    <a:pt x="1470" y="631"/>
                  </a:cubicBezTo>
                  <a:cubicBezTo>
                    <a:pt x="1463" y="638"/>
                    <a:pt x="1435" y="638"/>
                    <a:pt x="1422" y="638"/>
                  </a:cubicBezTo>
                  <a:cubicBezTo>
                    <a:pt x="1422" y="638"/>
                    <a:pt x="1449" y="638"/>
                    <a:pt x="1435" y="652"/>
                  </a:cubicBezTo>
                  <a:cubicBezTo>
                    <a:pt x="1394" y="659"/>
                    <a:pt x="1345" y="687"/>
                    <a:pt x="1297" y="708"/>
                  </a:cubicBezTo>
                  <a:lnTo>
                    <a:pt x="1290" y="701"/>
                  </a:lnTo>
                  <a:cubicBezTo>
                    <a:pt x="1207" y="728"/>
                    <a:pt x="1179" y="701"/>
                    <a:pt x="1137" y="735"/>
                  </a:cubicBezTo>
                  <a:cubicBezTo>
                    <a:pt x="1082" y="777"/>
                    <a:pt x="1040" y="839"/>
                    <a:pt x="1020" y="902"/>
                  </a:cubicBezTo>
                  <a:cubicBezTo>
                    <a:pt x="1006" y="964"/>
                    <a:pt x="1006" y="1040"/>
                    <a:pt x="1020" y="1089"/>
                  </a:cubicBezTo>
                  <a:cubicBezTo>
                    <a:pt x="1047" y="1109"/>
                    <a:pt x="1061" y="1137"/>
                    <a:pt x="1089" y="1158"/>
                  </a:cubicBezTo>
                  <a:lnTo>
                    <a:pt x="1061" y="1179"/>
                  </a:lnTo>
                  <a:cubicBezTo>
                    <a:pt x="1075" y="1186"/>
                    <a:pt x="1082" y="1186"/>
                    <a:pt x="1089" y="1193"/>
                  </a:cubicBezTo>
                  <a:cubicBezTo>
                    <a:pt x="1089" y="1196"/>
                    <a:pt x="1088" y="1197"/>
                    <a:pt x="1087" y="1197"/>
                  </a:cubicBezTo>
                  <a:cubicBezTo>
                    <a:pt x="1085" y="1197"/>
                    <a:pt x="1082" y="1194"/>
                    <a:pt x="1079" y="1194"/>
                  </a:cubicBezTo>
                  <a:cubicBezTo>
                    <a:pt x="1077" y="1194"/>
                    <a:pt x="1075" y="1196"/>
                    <a:pt x="1075" y="1207"/>
                  </a:cubicBezTo>
                  <a:lnTo>
                    <a:pt x="1103" y="1207"/>
                  </a:lnTo>
                  <a:cubicBezTo>
                    <a:pt x="1091" y="1212"/>
                    <a:pt x="1137" y="1246"/>
                    <a:pt x="1121" y="1246"/>
                  </a:cubicBezTo>
                  <a:cubicBezTo>
                    <a:pt x="1118" y="1246"/>
                    <a:pt x="1112" y="1245"/>
                    <a:pt x="1103" y="1241"/>
                  </a:cubicBezTo>
                  <a:lnTo>
                    <a:pt x="1103" y="1241"/>
                  </a:lnTo>
                  <a:cubicBezTo>
                    <a:pt x="1137" y="1262"/>
                    <a:pt x="1179" y="1290"/>
                    <a:pt x="1221" y="1317"/>
                  </a:cubicBezTo>
                  <a:cubicBezTo>
                    <a:pt x="1230" y="1321"/>
                    <a:pt x="1237" y="1322"/>
                    <a:pt x="1243" y="1322"/>
                  </a:cubicBezTo>
                  <a:cubicBezTo>
                    <a:pt x="1252" y="1322"/>
                    <a:pt x="1257" y="1319"/>
                    <a:pt x="1265" y="1319"/>
                  </a:cubicBezTo>
                  <a:cubicBezTo>
                    <a:pt x="1270" y="1319"/>
                    <a:pt x="1275" y="1321"/>
                    <a:pt x="1283" y="1324"/>
                  </a:cubicBezTo>
                  <a:cubicBezTo>
                    <a:pt x="1283" y="1328"/>
                    <a:pt x="1278" y="1328"/>
                    <a:pt x="1273" y="1328"/>
                  </a:cubicBezTo>
                  <a:cubicBezTo>
                    <a:pt x="1267" y="1328"/>
                    <a:pt x="1262" y="1328"/>
                    <a:pt x="1262" y="1331"/>
                  </a:cubicBezTo>
                  <a:cubicBezTo>
                    <a:pt x="1290" y="1352"/>
                    <a:pt x="1311" y="1359"/>
                    <a:pt x="1324" y="1359"/>
                  </a:cubicBezTo>
                  <a:lnTo>
                    <a:pt x="1359" y="1359"/>
                  </a:lnTo>
                  <a:cubicBezTo>
                    <a:pt x="1366" y="1356"/>
                    <a:pt x="1375" y="1354"/>
                    <a:pt x="1383" y="1354"/>
                  </a:cubicBezTo>
                  <a:cubicBezTo>
                    <a:pt x="1392" y="1354"/>
                    <a:pt x="1401" y="1356"/>
                    <a:pt x="1408" y="1359"/>
                  </a:cubicBezTo>
                  <a:lnTo>
                    <a:pt x="1401" y="1359"/>
                  </a:lnTo>
                  <a:cubicBezTo>
                    <a:pt x="1405" y="1359"/>
                    <a:pt x="1416" y="1362"/>
                    <a:pt x="1423" y="1362"/>
                  </a:cubicBezTo>
                  <a:cubicBezTo>
                    <a:pt x="1426" y="1362"/>
                    <a:pt x="1428" y="1361"/>
                    <a:pt x="1428" y="1359"/>
                  </a:cubicBezTo>
                  <a:cubicBezTo>
                    <a:pt x="1431" y="1351"/>
                    <a:pt x="1430" y="1348"/>
                    <a:pt x="1428" y="1348"/>
                  </a:cubicBezTo>
                  <a:cubicBezTo>
                    <a:pt x="1426" y="1348"/>
                    <a:pt x="1419" y="1355"/>
                    <a:pt x="1416" y="1355"/>
                  </a:cubicBezTo>
                  <a:cubicBezTo>
                    <a:pt x="1415" y="1355"/>
                    <a:pt x="1415" y="1355"/>
                    <a:pt x="1415" y="1352"/>
                  </a:cubicBezTo>
                  <a:cubicBezTo>
                    <a:pt x="1418" y="1342"/>
                    <a:pt x="1422" y="1342"/>
                    <a:pt x="1425" y="1342"/>
                  </a:cubicBezTo>
                  <a:cubicBezTo>
                    <a:pt x="1428" y="1342"/>
                    <a:pt x="1432" y="1342"/>
                    <a:pt x="1435" y="1331"/>
                  </a:cubicBezTo>
                  <a:cubicBezTo>
                    <a:pt x="1449" y="1345"/>
                    <a:pt x="1456" y="1345"/>
                    <a:pt x="1463" y="1345"/>
                  </a:cubicBezTo>
                  <a:cubicBezTo>
                    <a:pt x="1470" y="1359"/>
                    <a:pt x="1491" y="1366"/>
                    <a:pt x="1491" y="1387"/>
                  </a:cubicBezTo>
                  <a:cubicBezTo>
                    <a:pt x="1495" y="1387"/>
                    <a:pt x="1506" y="1384"/>
                    <a:pt x="1517" y="1384"/>
                  </a:cubicBezTo>
                  <a:cubicBezTo>
                    <a:pt x="1522" y="1384"/>
                    <a:pt x="1528" y="1384"/>
                    <a:pt x="1532" y="1387"/>
                  </a:cubicBezTo>
                  <a:cubicBezTo>
                    <a:pt x="1532" y="1401"/>
                    <a:pt x="1525" y="1394"/>
                    <a:pt x="1525" y="1414"/>
                  </a:cubicBezTo>
                  <a:lnTo>
                    <a:pt x="1532" y="1401"/>
                  </a:lnTo>
                  <a:cubicBezTo>
                    <a:pt x="1539" y="1414"/>
                    <a:pt x="1532" y="1414"/>
                    <a:pt x="1532" y="1421"/>
                  </a:cubicBezTo>
                  <a:cubicBezTo>
                    <a:pt x="1534" y="1423"/>
                    <a:pt x="1536" y="1423"/>
                    <a:pt x="1538" y="1423"/>
                  </a:cubicBezTo>
                  <a:cubicBezTo>
                    <a:pt x="1542" y="1423"/>
                    <a:pt x="1546" y="1422"/>
                    <a:pt x="1550" y="1422"/>
                  </a:cubicBezTo>
                  <a:cubicBezTo>
                    <a:pt x="1554" y="1422"/>
                    <a:pt x="1558" y="1423"/>
                    <a:pt x="1560" y="1428"/>
                  </a:cubicBezTo>
                  <a:lnTo>
                    <a:pt x="1539" y="1428"/>
                  </a:lnTo>
                  <a:cubicBezTo>
                    <a:pt x="1553" y="1435"/>
                    <a:pt x="1560" y="1435"/>
                    <a:pt x="1567" y="1456"/>
                  </a:cubicBezTo>
                  <a:cubicBezTo>
                    <a:pt x="1560" y="1456"/>
                    <a:pt x="1560" y="1456"/>
                    <a:pt x="1560" y="1449"/>
                  </a:cubicBezTo>
                  <a:lnTo>
                    <a:pt x="1560" y="1449"/>
                  </a:lnTo>
                  <a:cubicBezTo>
                    <a:pt x="1557" y="1456"/>
                    <a:pt x="1560" y="1458"/>
                    <a:pt x="1564" y="1458"/>
                  </a:cubicBezTo>
                  <a:cubicBezTo>
                    <a:pt x="1569" y="1458"/>
                    <a:pt x="1574" y="1456"/>
                    <a:pt x="1574" y="1456"/>
                  </a:cubicBezTo>
                  <a:cubicBezTo>
                    <a:pt x="1574" y="1456"/>
                    <a:pt x="1574" y="1435"/>
                    <a:pt x="1588" y="1435"/>
                  </a:cubicBezTo>
                  <a:cubicBezTo>
                    <a:pt x="1588" y="1442"/>
                    <a:pt x="1609" y="1435"/>
                    <a:pt x="1602" y="1456"/>
                  </a:cubicBezTo>
                  <a:lnTo>
                    <a:pt x="1588" y="1456"/>
                  </a:lnTo>
                  <a:cubicBezTo>
                    <a:pt x="1602" y="1463"/>
                    <a:pt x="1602" y="1456"/>
                    <a:pt x="1609" y="1470"/>
                  </a:cubicBezTo>
                  <a:lnTo>
                    <a:pt x="1602" y="1470"/>
                  </a:lnTo>
                  <a:cubicBezTo>
                    <a:pt x="1623" y="1470"/>
                    <a:pt x="1623" y="1498"/>
                    <a:pt x="1623" y="1505"/>
                  </a:cubicBezTo>
                  <a:lnTo>
                    <a:pt x="1609" y="1505"/>
                  </a:lnTo>
                  <a:cubicBezTo>
                    <a:pt x="1616" y="1511"/>
                    <a:pt x="1621" y="1511"/>
                    <a:pt x="1624" y="1511"/>
                  </a:cubicBezTo>
                  <a:cubicBezTo>
                    <a:pt x="1628" y="1511"/>
                    <a:pt x="1629" y="1511"/>
                    <a:pt x="1629" y="1518"/>
                  </a:cubicBezTo>
                  <a:cubicBezTo>
                    <a:pt x="1629" y="1505"/>
                    <a:pt x="1636" y="1505"/>
                    <a:pt x="1643" y="1498"/>
                  </a:cubicBezTo>
                  <a:lnTo>
                    <a:pt x="1643" y="1498"/>
                  </a:lnTo>
                  <a:cubicBezTo>
                    <a:pt x="1629" y="1518"/>
                    <a:pt x="1678" y="1505"/>
                    <a:pt x="1671" y="1539"/>
                  </a:cubicBezTo>
                  <a:cubicBezTo>
                    <a:pt x="1664" y="1539"/>
                    <a:pt x="1657" y="1539"/>
                    <a:pt x="1664" y="1532"/>
                  </a:cubicBezTo>
                  <a:cubicBezTo>
                    <a:pt x="1636" y="1532"/>
                    <a:pt x="1623" y="1532"/>
                    <a:pt x="1609" y="1525"/>
                  </a:cubicBezTo>
                  <a:lnTo>
                    <a:pt x="1609" y="1525"/>
                  </a:lnTo>
                  <a:cubicBezTo>
                    <a:pt x="1623" y="1532"/>
                    <a:pt x="1629" y="1539"/>
                    <a:pt x="1609" y="1539"/>
                  </a:cubicBezTo>
                  <a:lnTo>
                    <a:pt x="1629" y="1539"/>
                  </a:lnTo>
                  <a:lnTo>
                    <a:pt x="1629" y="1553"/>
                  </a:lnTo>
                  <a:cubicBezTo>
                    <a:pt x="1635" y="1553"/>
                    <a:pt x="1641" y="1538"/>
                    <a:pt x="1652" y="1538"/>
                  </a:cubicBezTo>
                  <a:cubicBezTo>
                    <a:pt x="1653" y="1538"/>
                    <a:pt x="1655" y="1538"/>
                    <a:pt x="1657" y="1539"/>
                  </a:cubicBezTo>
                  <a:cubicBezTo>
                    <a:pt x="1664" y="1553"/>
                    <a:pt x="1636" y="1553"/>
                    <a:pt x="1643" y="1553"/>
                  </a:cubicBezTo>
                  <a:cubicBezTo>
                    <a:pt x="1657" y="1567"/>
                    <a:pt x="1671" y="1553"/>
                    <a:pt x="1664" y="1574"/>
                  </a:cubicBezTo>
                  <a:cubicBezTo>
                    <a:pt x="1664" y="1574"/>
                    <a:pt x="1663" y="1573"/>
                    <a:pt x="1663" y="1572"/>
                  </a:cubicBezTo>
                  <a:lnTo>
                    <a:pt x="1663" y="1572"/>
                  </a:lnTo>
                  <a:cubicBezTo>
                    <a:pt x="1659" y="1590"/>
                    <a:pt x="1669" y="1602"/>
                    <a:pt x="1643" y="1602"/>
                  </a:cubicBezTo>
                  <a:cubicBezTo>
                    <a:pt x="1636" y="1602"/>
                    <a:pt x="1636" y="1602"/>
                    <a:pt x="1636" y="1595"/>
                  </a:cubicBezTo>
                  <a:cubicBezTo>
                    <a:pt x="1634" y="1593"/>
                    <a:pt x="1632" y="1593"/>
                    <a:pt x="1632" y="1593"/>
                  </a:cubicBezTo>
                  <a:lnTo>
                    <a:pt x="1632" y="1593"/>
                  </a:lnTo>
                  <a:cubicBezTo>
                    <a:pt x="1629" y="1593"/>
                    <a:pt x="1639" y="1602"/>
                    <a:pt x="1623" y="1602"/>
                  </a:cubicBezTo>
                  <a:cubicBezTo>
                    <a:pt x="1636" y="1602"/>
                    <a:pt x="1629" y="1622"/>
                    <a:pt x="1629" y="1622"/>
                  </a:cubicBezTo>
                  <a:lnTo>
                    <a:pt x="1643" y="1622"/>
                  </a:lnTo>
                  <a:cubicBezTo>
                    <a:pt x="1662" y="1630"/>
                    <a:pt x="1663" y="1632"/>
                    <a:pt x="1657" y="1632"/>
                  </a:cubicBezTo>
                  <a:cubicBezTo>
                    <a:pt x="1653" y="1632"/>
                    <a:pt x="1644" y="1631"/>
                    <a:pt x="1636" y="1631"/>
                  </a:cubicBezTo>
                  <a:cubicBezTo>
                    <a:pt x="1629" y="1631"/>
                    <a:pt x="1623" y="1632"/>
                    <a:pt x="1623" y="1636"/>
                  </a:cubicBezTo>
                  <a:cubicBezTo>
                    <a:pt x="1625" y="1644"/>
                    <a:pt x="1627" y="1646"/>
                    <a:pt x="1628" y="1646"/>
                  </a:cubicBezTo>
                  <a:cubicBezTo>
                    <a:pt x="1630" y="1646"/>
                    <a:pt x="1631" y="1642"/>
                    <a:pt x="1634" y="1642"/>
                  </a:cubicBezTo>
                  <a:cubicBezTo>
                    <a:pt x="1634" y="1642"/>
                    <a:pt x="1635" y="1642"/>
                    <a:pt x="1636" y="1643"/>
                  </a:cubicBezTo>
                  <a:cubicBezTo>
                    <a:pt x="1629" y="1657"/>
                    <a:pt x="1623" y="1657"/>
                    <a:pt x="1623" y="1664"/>
                  </a:cubicBezTo>
                  <a:lnTo>
                    <a:pt x="1602" y="1664"/>
                  </a:lnTo>
                  <a:lnTo>
                    <a:pt x="1623" y="1671"/>
                  </a:lnTo>
                  <a:cubicBezTo>
                    <a:pt x="1623" y="1678"/>
                    <a:pt x="1623" y="1699"/>
                    <a:pt x="1609" y="1699"/>
                  </a:cubicBezTo>
                  <a:cubicBezTo>
                    <a:pt x="1609" y="1699"/>
                    <a:pt x="1623" y="1699"/>
                    <a:pt x="1623" y="1706"/>
                  </a:cubicBezTo>
                  <a:cubicBezTo>
                    <a:pt x="1623" y="1726"/>
                    <a:pt x="1623" y="1733"/>
                    <a:pt x="1609" y="1740"/>
                  </a:cubicBezTo>
                  <a:cubicBezTo>
                    <a:pt x="1602" y="1733"/>
                    <a:pt x="1609" y="1726"/>
                    <a:pt x="1609" y="1726"/>
                  </a:cubicBezTo>
                  <a:cubicBezTo>
                    <a:pt x="1595" y="1726"/>
                    <a:pt x="1602" y="1733"/>
                    <a:pt x="1588" y="1733"/>
                  </a:cubicBezTo>
                  <a:cubicBezTo>
                    <a:pt x="1574" y="1726"/>
                    <a:pt x="1595" y="1726"/>
                    <a:pt x="1588" y="1712"/>
                  </a:cubicBezTo>
                  <a:lnTo>
                    <a:pt x="1588" y="1712"/>
                  </a:lnTo>
                  <a:cubicBezTo>
                    <a:pt x="1588" y="1719"/>
                    <a:pt x="1574" y="1719"/>
                    <a:pt x="1574" y="1719"/>
                  </a:cubicBezTo>
                  <a:cubicBezTo>
                    <a:pt x="1588" y="1740"/>
                    <a:pt x="1567" y="1733"/>
                    <a:pt x="1560" y="1740"/>
                  </a:cubicBezTo>
                  <a:cubicBezTo>
                    <a:pt x="1532" y="1747"/>
                    <a:pt x="1539" y="1775"/>
                    <a:pt x="1525" y="1803"/>
                  </a:cubicBezTo>
                  <a:cubicBezTo>
                    <a:pt x="1519" y="1803"/>
                    <a:pt x="1519" y="1796"/>
                    <a:pt x="1519" y="1782"/>
                  </a:cubicBezTo>
                  <a:lnTo>
                    <a:pt x="1519" y="1782"/>
                  </a:lnTo>
                  <a:cubicBezTo>
                    <a:pt x="1521" y="1784"/>
                    <a:pt x="1522" y="1785"/>
                    <a:pt x="1523" y="1785"/>
                  </a:cubicBezTo>
                  <a:cubicBezTo>
                    <a:pt x="1525" y="1785"/>
                    <a:pt x="1525" y="1780"/>
                    <a:pt x="1525" y="1775"/>
                  </a:cubicBezTo>
                  <a:lnTo>
                    <a:pt x="1525" y="1775"/>
                  </a:lnTo>
                  <a:cubicBezTo>
                    <a:pt x="1525" y="1776"/>
                    <a:pt x="1523" y="1776"/>
                    <a:pt x="1522" y="1776"/>
                  </a:cubicBezTo>
                  <a:cubicBezTo>
                    <a:pt x="1513" y="1776"/>
                    <a:pt x="1498" y="1759"/>
                    <a:pt x="1498" y="1747"/>
                  </a:cubicBezTo>
                  <a:lnTo>
                    <a:pt x="1498" y="1747"/>
                  </a:lnTo>
                  <a:cubicBezTo>
                    <a:pt x="1484" y="1761"/>
                    <a:pt x="1505" y="1761"/>
                    <a:pt x="1498" y="1768"/>
                  </a:cubicBezTo>
                  <a:lnTo>
                    <a:pt x="1470" y="1768"/>
                  </a:lnTo>
                  <a:cubicBezTo>
                    <a:pt x="1484" y="1775"/>
                    <a:pt x="1491" y="1775"/>
                    <a:pt x="1470" y="1782"/>
                  </a:cubicBezTo>
                  <a:cubicBezTo>
                    <a:pt x="1467" y="1789"/>
                    <a:pt x="1463" y="1789"/>
                    <a:pt x="1458" y="1789"/>
                  </a:cubicBezTo>
                  <a:cubicBezTo>
                    <a:pt x="1453" y="1789"/>
                    <a:pt x="1446" y="1789"/>
                    <a:pt x="1435" y="1796"/>
                  </a:cubicBezTo>
                  <a:cubicBezTo>
                    <a:pt x="1435" y="1782"/>
                    <a:pt x="1428" y="1775"/>
                    <a:pt x="1449" y="1775"/>
                  </a:cubicBezTo>
                  <a:cubicBezTo>
                    <a:pt x="1435" y="1775"/>
                    <a:pt x="1428" y="1775"/>
                    <a:pt x="1422" y="1782"/>
                  </a:cubicBezTo>
                  <a:cubicBezTo>
                    <a:pt x="1435" y="1789"/>
                    <a:pt x="1394" y="1789"/>
                    <a:pt x="1415" y="1809"/>
                  </a:cubicBezTo>
                  <a:lnTo>
                    <a:pt x="1394" y="1803"/>
                  </a:lnTo>
                  <a:cubicBezTo>
                    <a:pt x="1394" y="1803"/>
                    <a:pt x="1394" y="1796"/>
                    <a:pt x="1401" y="1796"/>
                  </a:cubicBezTo>
                  <a:cubicBezTo>
                    <a:pt x="1399" y="1790"/>
                    <a:pt x="1397" y="1788"/>
                    <a:pt x="1395" y="1788"/>
                  </a:cubicBezTo>
                  <a:cubicBezTo>
                    <a:pt x="1391" y="1788"/>
                    <a:pt x="1387" y="1803"/>
                    <a:pt x="1387" y="1803"/>
                  </a:cubicBezTo>
                  <a:cubicBezTo>
                    <a:pt x="1380" y="1803"/>
                    <a:pt x="1359" y="1803"/>
                    <a:pt x="1359" y="1796"/>
                  </a:cubicBezTo>
                  <a:cubicBezTo>
                    <a:pt x="1357" y="1797"/>
                    <a:pt x="1355" y="1798"/>
                    <a:pt x="1354" y="1798"/>
                  </a:cubicBezTo>
                  <a:cubicBezTo>
                    <a:pt x="1349" y="1798"/>
                    <a:pt x="1345" y="1792"/>
                    <a:pt x="1345" y="1782"/>
                  </a:cubicBezTo>
                  <a:cubicBezTo>
                    <a:pt x="1331" y="1782"/>
                    <a:pt x="1345" y="1796"/>
                    <a:pt x="1345" y="1803"/>
                  </a:cubicBezTo>
                  <a:lnTo>
                    <a:pt x="1318" y="1803"/>
                  </a:lnTo>
                  <a:lnTo>
                    <a:pt x="1318" y="1768"/>
                  </a:lnTo>
                  <a:cubicBezTo>
                    <a:pt x="1311" y="1775"/>
                    <a:pt x="1311" y="1796"/>
                    <a:pt x="1297" y="1796"/>
                  </a:cubicBezTo>
                  <a:cubicBezTo>
                    <a:pt x="1311" y="1775"/>
                    <a:pt x="1283" y="1775"/>
                    <a:pt x="1290" y="1761"/>
                  </a:cubicBezTo>
                  <a:cubicBezTo>
                    <a:pt x="1285" y="1748"/>
                    <a:pt x="1273" y="1743"/>
                    <a:pt x="1260" y="1743"/>
                  </a:cubicBezTo>
                  <a:cubicBezTo>
                    <a:pt x="1253" y="1743"/>
                    <a:pt x="1246" y="1745"/>
                    <a:pt x="1241" y="1747"/>
                  </a:cubicBezTo>
                  <a:cubicBezTo>
                    <a:pt x="1227" y="1768"/>
                    <a:pt x="1255" y="1761"/>
                    <a:pt x="1255" y="1775"/>
                  </a:cubicBezTo>
                  <a:cubicBezTo>
                    <a:pt x="1217" y="1775"/>
                    <a:pt x="1208" y="1810"/>
                    <a:pt x="1185" y="1810"/>
                  </a:cubicBezTo>
                  <a:cubicBezTo>
                    <a:pt x="1183" y="1810"/>
                    <a:pt x="1181" y="1810"/>
                    <a:pt x="1179" y="1809"/>
                  </a:cubicBezTo>
                  <a:lnTo>
                    <a:pt x="1179" y="1809"/>
                  </a:lnTo>
                  <a:lnTo>
                    <a:pt x="1186" y="1816"/>
                  </a:lnTo>
                  <a:lnTo>
                    <a:pt x="1151" y="1837"/>
                  </a:lnTo>
                  <a:cubicBezTo>
                    <a:pt x="1157" y="1820"/>
                    <a:pt x="1143" y="1792"/>
                    <a:pt x="1118" y="1792"/>
                  </a:cubicBezTo>
                  <a:cubicBezTo>
                    <a:pt x="1113" y="1792"/>
                    <a:pt x="1108" y="1793"/>
                    <a:pt x="1103" y="1796"/>
                  </a:cubicBezTo>
                  <a:cubicBezTo>
                    <a:pt x="1103" y="1803"/>
                    <a:pt x="1117" y="1809"/>
                    <a:pt x="1110" y="1830"/>
                  </a:cubicBezTo>
                  <a:lnTo>
                    <a:pt x="1082" y="1830"/>
                  </a:lnTo>
                  <a:lnTo>
                    <a:pt x="1082" y="1816"/>
                  </a:lnTo>
                  <a:cubicBezTo>
                    <a:pt x="1080" y="1819"/>
                    <a:pt x="1077" y="1820"/>
                    <a:pt x="1074" y="1820"/>
                  </a:cubicBezTo>
                  <a:cubicBezTo>
                    <a:pt x="1064" y="1820"/>
                    <a:pt x="1052" y="1806"/>
                    <a:pt x="1045" y="1806"/>
                  </a:cubicBezTo>
                  <a:cubicBezTo>
                    <a:pt x="1043" y="1806"/>
                    <a:pt x="1042" y="1807"/>
                    <a:pt x="1040" y="1809"/>
                  </a:cubicBezTo>
                  <a:lnTo>
                    <a:pt x="1032" y="1798"/>
                  </a:lnTo>
                  <a:lnTo>
                    <a:pt x="1032" y="1798"/>
                  </a:lnTo>
                  <a:cubicBezTo>
                    <a:pt x="1026" y="1803"/>
                    <a:pt x="1006" y="1804"/>
                    <a:pt x="1006" y="1809"/>
                  </a:cubicBezTo>
                  <a:cubicBezTo>
                    <a:pt x="998" y="1812"/>
                    <a:pt x="991" y="1812"/>
                    <a:pt x="986" y="1812"/>
                  </a:cubicBezTo>
                  <a:cubicBezTo>
                    <a:pt x="974" y="1812"/>
                    <a:pt x="969" y="1807"/>
                    <a:pt x="964" y="1803"/>
                  </a:cubicBezTo>
                  <a:lnTo>
                    <a:pt x="964" y="1803"/>
                  </a:lnTo>
                  <a:cubicBezTo>
                    <a:pt x="964" y="1809"/>
                    <a:pt x="971" y="1830"/>
                    <a:pt x="950" y="1830"/>
                  </a:cubicBezTo>
                  <a:cubicBezTo>
                    <a:pt x="950" y="1803"/>
                    <a:pt x="916" y="1816"/>
                    <a:pt x="916" y="1803"/>
                  </a:cubicBezTo>
                  <a:cubicBezTo>
                    <a:pt x="911" y="1803"/>
                    <a:pt x="906" y="1799"/>
                    <a:pt x="904" y="1799"/>
                  </a:cubicBezTo>
                  <a:cubicBezTo>
                    <a:pt x="902" y="1799"/>
                    <a:pt x="902" y="1800"/>
                    <a:pt x="902" y="1803"/>
                  </a:cubicBezTo>
                  <a:lnTo>
                    <a:pt x="902" y="1782"/>
                  </a:lnTo>
                  <a:cubicBezTo>
                    <a:pt x="902" y="1809"/>
                    <a:pt x="874" y="1809"/>
                    <a:pt x="846" y="1809"/>
                  </a:cubicBezTo>
                  <a:cubicBezTo>
                    <a:pt x="852" y="1795"/>
                    <a:pt x="850" y="1793"/>
                    <a:pt x="845" y="1793"/>
                  </a:cubicBezTo>
                  <a:cubicBezTo>
                    <a:pt x="842" y="1793"/>
                    <a:pt x="838" y="1794"/>
                    <a:pt x="835" y="1794"/>
                  </a:cubicBezTo>
                  <a:cubicBezTo>
                    <a:pt x="830" y="1794"/>
                    <a:pt x="825" y="1792"/>
                    <a:pt x="825" y="1782"/>
                  </a:cubicBezTo>
                  <a:cubicBezTo>
                    <a:pt x="812" y="1809"/>
                    <a:pt x="791" y="1796"/>
                    <a:pt x="777" y="1809"/>
                  </a:cubicBezTo>
                  <a:cubicBezTo>
                    <a:pt x="763" y="1809"/>
                    <a:pt x="770" y="1796"/>
                    <a:pt x="763" y="1782"/>
                  </a:cubicBezTo>
                  <a:lnTo>
                    <a:pt x="756" y="1796"/>
                  </a:lnTo>
                  <a:cubicBezTo>
                    <a:pt x="742" y="1782"/>
                    <a:pt x="722" y="1775"/>
                    <a:pt x="701" y="1768"/>
                  </a:cubicBezTo>
                  <a:lnTo>
                    <a:pt x="687" y="1782"/>
                  </a:lnTo>
                  <a:lnTo>
                    <a:pt x="673" y="1775"/>
                  </a:lnTo>
                  <a:cubicBezTo>
                    <a:pt x="673" y="1782"/>
                    <a:pt x="659" y="1782"/>
                    <a:pt x="666" y="1796"/>
                  </a:cubicBezTo>
                  <a:lnTo>
                    <a:pt x="659" y="1796"/>
                  </a:lnTo>
                  <a:cubicBezTo>
                    <a:pt x="659" y="1806"/>
                    <a:pt x="657" y="1808"/>
                    <a:pt x="653" y="1808"/>
                  </a:cubicBezTo>
                  <a:cubicBezTo>
                    <a:pt x="651" y="1808"/>
                    <a:pt x="648" y="1807"/>
                    <a:pt x="645" y="1807"/>
                  </a:cubicBezTo>
                  <a:cubicBezTo>
                    <a:pt x="641" y="1807"/>
                    <a:pt x="637" y="1808"/>
                    <a:pt x="631" y="1809"/>
                  </a:cubicBezTo>
                  <a:lnTo>
                    <a:pt x="631" y="1803"/>
                  </a:lnTo>
                  <a:cubicBezTo>
                    <a:pt x="624" y="1803"/>
                    <a:pt x="631" y="1796"/>
                    <a:pt x="625" y="1782"/>
                  </a:cubicBezTo>
                  <a:lnTo>
                    <a:pt x="625" y="1782"/>
                  </a:lnTo>
                  <a:cubicBezTo>
                    <a:pt x="631" y="1796"/>
                    <a:pt x="590" y="1816"/>
                    <a:pt x="618" y="1837"/>
                  </a:cubicBezTo>
                  <a:cubicBezTo>
                    <a:pt x="618" y="1842"/>
                    <a:pt x="611" y="1847"/>
                    <a:pt x="604" y="1847"/>
                  </a:cubicBezTo>
                  <a:cubicBezTo>
                    <a:pt x="601" y="1847"/>
                    <a:pt x="599" y="1846"/>
                    <a:pt x="597" y="1844"/>
                  </a:cubicBezTo>
                  <a:lnTo>
                    <a:pt x="597" y="1830"/>
                  </a:lnTo>
                  <a:lnTo>
                    <a:pt x="590" y="1844"/>
                  </a:lnTo>
                  <a:cubicBezTo>
                    <a:pt x="569" y="1844"/>
                    <a:pt x="569" y="1837"/>
                    <a:pt x="562" y="1830"/>
                  </a:cubicBezTo>
                  <a:cubicBezTo>
                    <a:pt x="569" y="1830"/>
                    <a:pt x="590" y="1796"/>
                    <a:pt x="562" y="1796"/>
                  </a:cubicBezTo>
                  <a:cubicBezTo>
                    <a:pt x="583" y="1796"/>
                    <a:pt x="590" y="1782"/>
                    <a:pt x="597" y="1775"/>
                  </a:cubicBezTo>
                  <a:cubicBezTo>
                    <a:pt x="590" y="1775"/>
                    <a:pt x="590" y="1775"/>
                    <a:pt x="597" y="1768"/>
                  </a:cubicBezTo>
                  <a:lnTo>
                    <a:pt x="597" y="1768"/>
                  </a:lnTo>
                  <a:cubicBezTo>
                    <a:pt x="569" y="1775"/>
                    <a:pt x="590" y="1775"/>
                    <a:pt x="569" y="1782"/>
                  </a:cubicBezTo>
                  <a:cubicBezTo>
                    <a:pt x="569" y="1782"/>
                    <a:pt x="554" y="1797"/>
                    <a:pt x="549" y="1797"/>
                  </a:cubicBezTo>
                  <a:cubicBezTo>
                    <a:pt x="549" y="1797"/>
                    <a:pt x="549" y="1797"/>
                    <a:pt x="549" y="1797"/>
                  </a:cubicBezTo>
                  <a:lnTo>
                    <a:pt x="549" y="1797"/>
                  </a:lnTo>
                  <a:cubicBezTo>
                    <a:pt x="559" y="1816"/>
                    <a:pt x="500" y="1810"/>
                    <a:pt x="521" y="1830"/>
                  </a:cubicBezTo>
                  <a:cubicBezTo>
                    <a:pt x="521" y="1834"/>
                    <a:pt x="515" y="1835"/>
                    <a:pt x="510" y="1835"/>
                  </a:cubicBezTo>
                  <a:cubicBezTo>
                    <a:pt x="505" y="1835"/>
                    <a:pt x="500" y="1834"/>
                    <a:pt x="500" y="1830"/>
                  </a:cubicBezTo>
                  <a:cubicBezTo>
                    <a:pt x="513" y="1821"/>
                    <a:pt x="507" y="1815"/>
                    <a:pt x="500" y="1809"/>
                  </a:cubicBezTo>
                  <a:lnTo>
                    <a:pt x="500" y="1809"/>
                  </a:lnTo>
                  <a:cubicBezTo>
                    <a:pt x="499" y="1809"/>
                    <a:pt x="497" y="1809"/>
                    <a:pt x="493" y="1809"/>
                  </a:cubicBezTo>
                  <a:cubicBezTo>
                    <a:pt x="486" y="1809"/>
                    <a:pt x="479" y="1803"/>
                    <a:pt x="465" y="1796"/>
                  </a:cubicBezTo>
                  <a:lnTo>
                    <a:pt x="479" y="1796"/>
                  </a:lnTo>
                  <a:lnTo>
                    <a:pt x="458" y="1782"/>
                  </a:lnTo>
                  <a:lnTo>
                    <a:pt x="458" y="1782"/>
                  </a:lnTo>
                  <a:cubicBezTo>
                    <a:pt x="458" y="1796"/>
                    <a:pt x="479" y="1803"/>
                    <a:pt x="458" y="1803"/>
                  </a:cubicBezTo>
                  <a:cubicBezTo>
                    <a:pt x="458" y="1803"/>
                    <a:pt x="444" y="1803"/>
                    <a:pt x="444" y="1796"/>
                  </a:cubicBezTo>
                  <a:cubicBezTo>
                    <a:pt x="451" y="1782"/>
                    <a:pt x="444" y="1768"/>
                    <a:pt x="458" y="1761"/>
                  </a:cubicBezTo>
                  <a:cubicBezTo>
                    <a:pt x="451" y="1761"/>
                    <a:pt x="417" y="1761"/>
                    <a:pt x="424" y="1775"/>
                  </a:cubicBezTo>
                  <a:lnTo>
                    <a:pt x="410" y="1775"/>
                  </a:lnTo>
                  <a:cubicBezTo>
                    <a:pt x="417" y="1782"/>
                    <a:pt x="430" y="1803"/>
                    <a:pt x="410" y="1803"/>
                  </a:cubicBezTo>
                  <a:lnTo>
                    <a:pt x="389" y="1809"/>
                  </a:lnTo>
                  <a:lnTo>
                    <a:pt x="382" y="1803"/>
                  </a:lnTo>
                  <a:cubicBezTo>
                    <a:pt x="382" y="1809"/>
                    <a:pt x="382" y="1809"/>
                    <a:pt x="375" y="1809"/>
                  </a:cubicBezTo>
                  <a:cubicBezTo>
                    <a:pt x="375" y="1803"/>
                    <a:pt x="361" y="1803"/>
                    <a:pt x="361" y="1796"/>
                  </a:cubicBezTo>
                  <a:cubicBezTo>
                    <a:pt x="347" y="1796"/>
                    <a:pt x="347" y="1803"/>
                    <a:pt x="347" y="1809"/>
                  </a:cubicBezTo>
                  <a:cubicBezTo>
                    <a:pt x="340" y="1809"/>
                    <a:pt x="326" y="1809"/>
                    <a:pt x="340" y="1796"/>
                  </a:cubicBezTo>
                  <a:cubicBezTo>
                    <a:pt x="320" y="1796"/>
                    <a:pt x="292" y="1796"/>
                    <a:pt x="285" y="1782"/>
                  </a:cubicBezTo>
                  <a:cubicBezTo>
                    <a:pt x="271" y="1796"/>
                    <a:pt x="285" y="1782"/>
                    <a:pt x="278" y="1803"/>
                  </a:cubicBezTo>
                  <a:cubicBezTo>
                    <a:pt x="266" y="1783"/>
                    <a:pt x="246" y="1779"/>
                    <a:pt x="226" y="1779"/>
                  </a:cubicBezTo>
                  <a:cubicBezTo>
                    <a:pt x="210" y="1779"/>
                    <a:pt x="193" y="1782"/>
                    <a:pt x="181" y="1782"/>
                  </a:cubicBezTo>
                  <a:cubicBezTo>
                    <a:pt x="184" y="1796"/>
                    <a:pt x="183" y="1796"/>
                    <a:pt x="179" y="1796"/>
                  </a:cubicBezTo>
                  <a:cubicBezTo>
                    <a:pt x="176" y="1796"/>
                    <a:pt x="171" y="1796"/>
                    <a:pt x="168" y="1806"/>
                  </a:cubicBezTo>
                  <a:lnTo>
                    <a:pt x="168" y="1806"/>
                  </a:lnTo>
                  <a:cubicBezTo>
                    <a:pt x="166" y="1798"/>
                    <a:pt x="143" y="1782"/>
                    <a:pt x="167" y="1782"/>
                  </a:cubicBezTo>
                  <a:lnTo>
                    <a:pt x="146" y="1782"/>
                  </a:lnTo>
                  <a:cubicBezTo>
                    <a:pt x="139" y="1768"/>
                    <a:pt x="174" y="1775"/>
                    <a:pt x="153" y="1747"/>
                  </a:cubicBezTo>
                  <a:cubicBezTo>
                    <a:pt x="141" y="1747"/>
                    <a:pt x="123" y="1769"/>
                    <a:pt x="105" y="1769"/>
                  </a:cubicBezTo>
                  <a:cubicBezTo>
                    <a:pt x="102" y="1769"/>
                    <a:pt x="100" y="1769"/>
                    <a:pt x="98" y="1768"/>
                  </a:cubicBezTo>
                  <a:cubicBezTo>
                    <a:pt x="100" y="1761"/>
                    <a:pt x="99" y="1759"/>
                    <a:pt x="96" y="1759"/>
                  </a:cubicBezTo>
                  <a:cubicBezTo>
                    <a:pt x="93" y="1759"/>
                    <a:pt x="90" y="1760"/>
                    <a:pt x="88" y="1760"/>
                  </a:cubicBezTo>
                  <a:cubicBezTo>
                    <a:pt x="84" y="1760"/>
                    <a:pt x="81" y="1758"/>
                    <a:pt x="84" y="1747"/>
                  </a:cubicBezTo>
                  <a:cubicBezTo>
                    <a:pt x="91" y="1744"/>
                    <a:pt x="94" y="1744"/>
                    <a:pt x="97" y="1744"/>
                  </a:cubicBezTo>
                  <a:cubicBezTo>
                    <a:pt x="99" y="1744"/>
                    <a:pt x="101" y="1744"/>
                    <a:pt x="105" y="1740"/>
                  </a:cubicBezTo>
                  <a:cubicBezTo>
                    <a:pt x="101" y="1740"/>
                    <a:pt x="98" y="1739"/>
                    <a:pt x="95" y="1739"/>
                  </a:cubicBezTo>
                  <a:cubicBezTo>
                    <a:pt x="67" y="1739"/>
                    <a:pt x="83" y="1769"/>
                    <a:pt x="70" y="1775"/>
                  </a:cubicBezTo>
                  <a:cubicBezTo>
                    <a:pt x="42" y="1775"/>
                    <a:pt x="49" y="1761"/>
                    <a:pt x="49" y="1747"/>
                  </a:cubicBezTo>
                  <a:lnTo>
                    <a:pt x="37" y="1747"/>
                  </a:lnTo>
                  <a:cubicBezTo>
                    <a:pt x="45" y="1752"/>
                    <a:pt x="48" y="1769"/>
                    <a:pt x="42" y="1775"/>
                  </a:cubicBezTo>
                  <a:cubicBezTo>
                    <a:pt x="40" y="1766"/>
                    <a:pt x="36" y="1763"/>
                    <a:pt x="31" y="1763"/>
                  </a:cubicBezTo>
                  <a:cubicBezTo>
                    <a:pt x="20" y="1763"/>
                    <a:pt x="5" y="1777"/>
                    <a:pt x="1" y="1782"/>
                  </a:cubicBezTo>
                  <a:cubicBezTo>
                    <a:pt x="18" y="1796"/>
                    <a:pt x="25" y="1796"/>
                    <a:pt x="32" y="1796"/>
                  </a:cubicBezTo>
                  <a:cubicBezTo>
                    <a:pt x="39" y="1796"/>
                    <a:pt x="46" y="1796"/>
                    <a:pt x="63" y="1809"/>
                  </a:cubicBezTo>
                  <a:cubicBezTo>
                    <a:pt x="68" y="1804"/>
                    <a:pt x="70" y="1791"/>
                    <a:pt x="76" y="1791"/>
                  </a:cubicBezTo>
                  <a:cubicBezTo>
                    <a:pt x="78" y="1791"/>
                    <a:pt x="81" y="1792"/>
                    <a:pt x="84" y="1796"/>
                  </a:cubicBezTo>
                  <a:cubicBezTo>
                    <a:pt x="70" y="1803"/>
                    <a:pt x="84" y="1803"/>
                    <a:pt x="84" y="1809"/>
                  </a:cubicBezTo>
                  <a:cubicBezTo>
                    <a:pt x="84" y="1806"/>
                    <a:pt x="89" y="1806"/>
                    <a:pt x="94" y="1806"/>
                  </a:cubicBezTo>
                  <a:cubicBezTo>
                    <a:pt x="99" y="1806"/>
                    <a:pt x="105" y="1806"/>
                    <a:pt x="105" y="1803"/>
                  </a:cubicBezTo>
                  <a:lnTo>
                    <a:pt x="105" y="1803"/>
                  </a:lnTo>
                  <a:cubicBezTo>
                    <a:pt x="112" y="1809"/>
                    <a:pt x="84" y="1830"/>
                    <a:pt x="112" y="1837"/>
                  </a:cubicBezTo>
                  <a:lnTo>
                    <a:pt x="119" y="1809"/>
                  </a:lnTo>
                  <a:lnTo>
                    <a:pt x="119" y="1809"/>
                  </a:lnTo>
                  <a:cubicBezTo>
                    <a:pt x="132" y="1816"/>
                    <a:pt x="112" y="1830"/>
                    <a:pt x="139" y="1830"/>
                  </a:cubicBezTo>
                  <a:cubicBezTo>
                    <a:pt x="132" y="1844"/>
                    <a:pt x="139" y="1851"/>
                    <a:pt x="112" y="1851"/>
                  </a:cubicBezTo>
                  <a:cubicBezTo>
                    <a:pt x="119" y="1859"/>
                    <a:pt x="126" y="1862"/>
                    <a:pt x="132" y="1862"/>
                  </a:cubicBezTo>
                  <a:cubicBezTo>
                    <a:pt x="148" y="1862"/>
                    <a:pt x="161" y="1842"/>
                    <a:pt x="181" y="1837"/>
                  </a:cubicBezTo>
                  <a:lnTo>
                    <a:pt x="181" y="1837"/>
                  </a:lnTo>
                  <a:cubicBezTo>
                    <a:pt x="181" y="1837"/>
                    <a:pt x="181" y="1838"/>
                    <a:pt x="181" y="1839"/>
                  </a:cubicBezTo>
                  <a:lnTo>
                    <a:pt x="181" y="1839"/>
                  </a:lnTo>
                  <a:cubicBezTo>
                    <a:pt x="185" y="1837"/>
                    <a:pt x="188" y="1837"/>
                    <a:pt x="188" y="1837"/>
                  </a:cubicBezTo>
                  <a:lnTo>
                    <a:pt x="188" y="1837"/>
                  </a:lnTo>
                  <a:cubicBezTo>
                    <a:pt x="209" y="1844"/>
                    <a:pt x="181" y="1844"/>
                    <a:pt x="181" y="1851"/>
                  </a:cubicBezTo>
                  <a:lnTo>
                    <a:pt x="209" y="1851"/>
                  </a:lnTo>
                  <a:cubicBezTo>
                    <a:pt x="213" y="1851"/>
                    <a:pt x="215" y="1848"/>
                    <a:pt x="217" y="1848"/>
                  </a:cubicBezTo>
                  <a:cubicBezTo>
                    <a:pt x="219" y="1848"/>
                    <a:pt x="220" y="1849"/>
                    <a:pt x="223" y="1851"/>
                  </a:cubicBezTo>
                  <a:cubicBezTo>
                    <a:pt x="216" y="1865"/>
                    <a:pt x="216" y="1872"/>
                    <a:pt x="209" y="1879"/>
                  </a:cubicBezTo>
                  <a:lnTo>
                    <a:pt x="236" y="1865"/>
                  </a:lnTo>
                  <a:cubicBezTo>
                    <a:pt x="236" y="1872"/>
                    <a:pt x="250" y="1879"/>
                    <a:pt x="236" y="1886"/>
                  </a:cubicBezTo>
                  <a:lnTo>
                    <a:pt x="271" y="1886"/>
                  </a:lnTo>
                  <a:lnTo>
                    <a:pt x="271" y="1907"/>
                  </a:lnTo>
                  <a:cubicBezTo>
                    <a:pt x="276" y="1907"/>
                    <a:pt x="278" y="1902"/>
                    <a:pt x="275" y="1901"/>
                  </a:cubicBezTo>
                  <a:lnTo>
                    <a:pt x="275" y="1901"/>
                  </a:lnTo>
                  <a:cubicBezTo>
                    <a:pt x="283" y="1900"/>
                    <a:pt x="300" y="1891"/>
                    <a:pt x="311" y="1891"/>
                  </a:cubicBezTo>
                  <a:cubicBezTo>
                    <a:pt x="318" y="1891"/>
                    <a:pt x="322" y="1895"/>
                    <a:pt x="320" y="1907"/>
                  </a:cubicBezTo>
                  <a:cubicBezTo>
                    <a:pt x="347" y="1886"/>
                    <a:pt x="361" y="1900"/>
                    <a:pt x="396" y="1886"/>
                  </a:cubicBezTo>
                  <a:lnTo>
                    <a:pt x="396" y="1886"/>
                  </a:lnTo>
                  <a:cubicBezTo>
                    <a:pt x="375" y="1907"/>
                    <a:pt x="424" y="1913"/>
                    <a:pt x="396" y="1913"/>
                  </a:cubicBezTo>
                  <a:cubicBezTo>
                    <a:pt x="400" y="1915"/>
                    <a:pt x="403" y="1915"/>
                    <a:pt x="406" y="1915"/>
                  </a:cubicBezTo>
                  <a:cubicBezTo>
                    <a:pt x="417" y="1915"/>
                    <a:pt x="419" y="1907"/>
                    <a:pt x="430" y="1907"/>
                  </a:cubicBezTo>
                  <a:cubicBezTo>
                    <a:pt x="444" y="1913"/>
                    <a:pt x="444" y="1934"/>
                    <a:pt x="424" y="1941"/>
                  </a:cubicBezTo>
                  <a:lnTo>
                    <a:pt x="444" y="1934"/>
                  </a:lnTo>
                  <a:lnTo>
                    <a:pt x="458" y="1920"/>
                  </a:lnTo>
                  <a:cubicBezTo>
                    <a:pt x="479" y="1934"/>
                    <a:pt x="458" y="1941"/>
                    <a:pt x="479" y="1941"/>
                  </a:cubicBezTo>
                  <a:lnTo>
                    <a:pt x="479" y="1920"/>
                  </a:lnTo>
                  <a:lnTo>
                    <a:pt x="486" y="1934"/>
                  </a:lnTo>
                  <a:cubicBezTo>
                    <a:pt x="486" y="1920"/>
                    <a:pt x="493" y="1920"/>
                    <a:pt x="500" y="1920"/>
                  </a:cubicBezTo>
                  <a:lnTo>
                    <a:pt x="521" y="1920"/>
                  </a:lnTo>
                  <a:cubicBezTo>
                    <a:pt x="500" y="1934"/>
                    <a:pt x="527" y="1920"/>
                    <a:pt x="527" y="1941"/>
                  </a:cubicBezTo>
                  <a:lnTo>
                    <a:pt x="562" y="1941"/>
                  </a:lnTo>
                  <a:lnTo>
                    <a:pt x="562" y="1934"/>
                  </a:lnTo>
                  <a:cubicBezTo>
                    <a:pt x="568" y="1931"/>
                    <a:pt x="571" y="1930"/>
                    <a:pt x="573" y="1930"/>
                  </a:cubicBezTo>
                  <a:cubicBezTo>
                    <a:pt x="581" y="1930"/>
                    <a:pt x="568" y="1948"/>
                    <a:pt x="590" y="1948"/>
                  </a:cubicBezTo>
                  <a:lnTo>
                    <a:pt x="590" y="1941"/>
                  </a:lnTo>
                  <a:cubicBezTo>
                    <a:pt x="598" y="1950"/>
                    <a:pt x="606" y="1952"/>
                    <a:pt x="614" y="1952"/>
                  </a:cubicBezTo>
                  <a:cubicBezTo>
                    <a:pt x="626" y="1952"/>
                    <a:pt x="638" y="1945"/>
                    <a:pt x="652" y="1945"/>
                  </a:cubicBezTo>
                  <a:cubicBezTo>
                    <a:pt x="656" y="1945"/>
                    <a:pt x="661" y="1946"/>
                    <a:pt x="666" y="1948"/>
                  </a:cubicBezTo>
                  <a:cubicBezTo>
                    <a:pt x="652" y="1948"/>
                    <a:pt x="659" y="1969"/>
                    <a:pt x="659" y="1969"/>
                  </a:cubicBezTo>
                  <a:cubicBezTo>
                    <a:pt x="673" y="1969"/>
                    <a:pt x="708" y="1969"/>
                    <a:pt x="735" y="1955"/>
                  </a:cubicBezTo>
                  <a:cubicBezTo>
                    <a:pt x="742" y="1976"/>
                    <a:pt x="742" y="1983"/>
                    <a:pt x="763" y="1990"/>
                  </a:cubicBezTo>
                  <a:cubicBezTo>
                    <a:pt x="777" y="1990"/>
                    <a:pt x="777" y="1990"/>
                    <a:pt x="791" y="1983"/>
                  </a:cubicBezTo>
                  <a:cubicBezTo>
                    <a:pt x="798" y="1986"/>
                    <a:pt x="808" y="1986"/>
                    <a:pt x="817" y="1986"/>
                  </a:cubicBezTo>
                  <a:cubicBezTo>
                    <a:pt x="825" y="1986"/>
                    <a:pt x="832" y="1986"/>
                    <a:pt x="832" y="1990"/>
                  </a:cubicBezTo>
                  <a:cubicBezTo>
                    <a:pt x="832" y="1986"/>
                    <a:pt x="836" y="1986"/>
                    <a:pt x="841" y="1986"/>
                  </a:cubicBezTo>
                  <a:cubicBezTo>
                    <a:pt x="846" y="1986"/>
                    <a:pt x="853" y="1986"/>
                    <a:pt x="860" y="1983"/>
                  </a:cubicBezTo>
                  <a:cubicBezTo>
                    <a:pt x="866" y="1990"/>
                    <a:pt x="871" y="1993"/>
                    <a:pt x="877" y="1993"/>
                  </a:cubicBezTo>
                  <a:cubicBezTo>
                    <a:pt x="888" y="1993"/>
                    <a:pt x="899" y="1984"/>
                    <a:pt x="912" y="1984"/>
                  </a:cubicBezTo>
                  <a:cubicBezTo>
                    <a:pt x="916" y="1984"/>
                    <a:pt x="919" y="1984"/>
                    <a:pt x="923" y="1986"/>
                  </a:cubicBezTo>
                  <a:lnTo>
                    <a:pt x="923" y="1986"/>
                  </a:lnTo>
                  <a:lnTo>
                    <a:pt x="929" y="1983"/>
                  </a:lnTo>
                  <a:lnTo>
                    <a:pt x="929" y="2004"/>
                  </a:lnTo>
                  <a:lnTo>
                    <a:pt x="978" y="2010"/>
                  </a:lnTo>
                  <a:lnTo>
                    <a:pt x="971" y="2004"/>
                  </a:lnTo>
                  <a:cubicBezTo>
                    <a:pt x="976" y="2004"/>
                    <a:pt x="980" y="1997"/>
                    <a:pt x="989" y="1997"/>
                  </a:cubicBezTo>
                  <a:cubicBezTo>
                    <a:pt x="993" y="1997"/>
                    <a:pt x="999" y="1999"/>
                    <a:pt x="1006" y="2004"/>
                  </a:cubicBezTo>
                  <a:cubicBezTo>
                    <a:pt x="992" y="2010"/>
                    <a:pt x="995" y="2010"/>
                    <a:pt x="1002" y="2010"/>
                  </a:cubicBezTo>
                  <a:cubicBezTo>
                    <a:pt x="1009" y="2010"/>
                    <a:pt x="1020" y="2010"/>
                    <a:pt x="1020" y="2017"/>
                  </a:cubicBezTo>
                  <a:lnTo>
                    <a:pt x="1013" y="2024"/>
                  </a:lnTo>
                  <a:cubicBezTo>
                    <a:pt x="1033" y="2024"/>
                    <a:pt x="1033" y="2024"/>
                    <a:pt x="1033" y="2010"/>
                  </a:cubicBezTo>
                  <a:cubicBezTo>
                    <a:pt x="1043" y="2010"/>
                    <a:pt x="1043" y="2025"/>
                    <a:pt x="1052" y="2025"/>
                  </a:cubicBezTo>
                  <a:cubicBezTo>
                    <a:pt x="1056" y="2025"/>
                    <a:pt x="1060" y="2023"/>
                    <a:pt x="1068" y="2017"/>
                  </a:cubicBezTo>
                  <a:lnTo>
                    <a:pt x="1054" y="2017"/>
                  </a:lnTo>
                  <a:cubicBezTo>
                    <a:pt x="1054" y="2010"/>
                    <a:pt x="1068" y="2004"/>
                    <a:pt x="1075" y="2004"/>
                  </a:cubicBezTo>
                  <a:cubicBezTo>
                    <a:pt x="1075" y="2004"/>
                    <a:pt x="1082" y="2010"/>
                    <a:pt x="1075" y="2010"/>
                  </a:cubicBezTo>
                  <a:lnTo>
                    <a:pt x="1117" y="2010"/>
                  </a:lnTo>
                  <a:cubicBezTo>
                    <a:pt x="1122" y="2016"/>
                    <a:pt x="1123" y="2022"/>
                    <a:pt x="1120" y="2024"/>
                  </a:cubicBezTo>
                  <a:lnTo>
                    <a:pt x="1120" y="2024"/>
                  </a:lnTo>
                  <a:cubicBezTo>
                    <a:pt x="1135" y="2021"/>
                    <a:pt x="1139" y="2021"/>
                    <a:pt x="1144" y="2021"/>
                  </a:cubicBezTo>
                  <a:cubicBezTo>
                    <a:pt x="1149" y="2021"/>
                    <a:pt x="1155" y="2021"/>
                    <a:pt x="1172" y="2017"/>
                  </a:cubicBezTo>
                  <a:lnTo>
                    <a:pt x="1172" y="2024"/>
                  </a:lnTo>
                  <a:lnTo>
                    <a:pt x="1179" y="2017"/>
                  </a:lnTo>
                  <a:lnTo>
                    <a:pt x="1193" y="2038"/>
                  </a:lnTo>
                  <a:lnTo>
                    <a:pt x="1193" y="2038"/>
                  </a:lnTo>
                  <a:lnTo>
                    <a:pt x="1186" y="2024"/>
                  </a:lnTo>
                  <a:cubicBezTo>
                    <a:pt x="1191" y="2024"/>
                    <a:pt x="1198" y="2021"/>
                    <a:pt x="1207" y="2021"/>
                  </a:cubicBezTo>
                  <a:cubicBezTo>
                    <a:pt x="1211" y="2021"/>
                    <a:pt x="1216" y="2022"/>
                    <a:pt x="1221" y="2024"/>
                  </a:cubicBezTo>
                  <a:lnTo>
                    <a:pt x="1214" y="2038"/>
                  </a:lnTo>
                  <a:cubicBezTo>
                    <a:pt x="1241" y="2038"/>
                    <a:pt x="1247" y="2047"/>
                    <a:pt x="1262" y="2047"/>
                  </a:cubicBezTo>
                  <a:cubicBezTo>
                    <a:pt x="1266" y="2047"/>
                    <a:pt x="1270" y="2047"/>
                    <a:pt x="1276" y="2045"/>
                  </a:cubicBezTo>
                  <a:lnTo>
                    <a:pt x="1276" y="2045"/>
                  </a:lnTo>
                  <a:cubicBezTo>
                    <a:pt x="1276" y="2045"/>
                    <a:pt x="1276" y="2047"/>
                    <a:pt x="1274" y="2049"/>
                  </a:cubicBezTo>
                  <a:lnTo>
                    <a:pt x="1274" y="2049"/>
                  </a:lnTo>
                  <a:cubicBezTo>
                    <a:pt x="1284" y="2049"/>
                    <a:pt x="1288" y="2059"/>
                    <a:pt x="1299" y="2059"/>
                  </a:cubicBezTo>
                  <a:cubicBezTo>
                    <a:pt x="1303" y="2059"/>
                    <a:pt x="1309" y="2057"/>
                    <a:pt x="1318" y="2052"/>
                  </a:cubicBezTo>
                  <a:lnTo>
                    <a:pt x="1318" y="2059"/>
                  </a:lnTo>
                  <a:lnTo>
                    <a:pt x="1331" y="2052"/>
                  </a:lnTo>
                  <a:lnTo>
                    <a:pt x="1331" y="2073"/>
                  </a:lnTo>
                  <a:lnTo>
                    <a:pt x="1345" y="2052"/>
                  </a:lnTo>
                  <a:lnTo>
                    <a:pt x="1352" y="2073"/>
                  </a:lnTo>
                  <a:lnTo>
                    <a:pt x="1359" y="2059"/>
                  </a:lnTo>
                  <a:cubicBezTo>
                    <a:pt x="1380" y="2087"/>
                    <a:pt x="1394" y="2073"/>
                    <a:pt x="1415" y="2087"/>
                  </a:cubicBezTo>
                  <a:lnTo>
                    <a:pt x="1415" y="2073"/>
                  </a:lnTo>
                  <a:cubicBezTo>
                    <a:pt x="1429" y="2063"/>
                    <a:pt x="1445" y="2060"/>
                    <a:pt x="1462" y="2060"/>
                  </a:cubicBezTo>
                  <a:cubicBezTo>
                    <a:pt x="1486" y="2060"/>
                    <a:pt x="1512" y="2065"/>
                    <a:pt x="1538" y="2065"/>
                  </a:cubicBezTo>
                  <a:cubicBezTo>
                    <a:pt x="1557" y="2065"/>
                    <a:pt x="1576" y="2062"/>
                    <a:pt x="1595" y="2052"/>
                  </a:cubicBezTo>
                  <a:lnTo>
                    <a:pt x="1595" y="2073"/>
                  </a:lnTo>
                  <a:lnTo>
                    <a:pt x="1623" y="2045"/>
                  </a:lnTo>
                  <a:lnTo>
                    <a:pt x="1623" y="2045"/>
                  </a:lnTo>
                  <a:cubicBezTo>
                    <a:pt x="1636" y="2052"/>
                    <a:pt x="1609" y="2059"/>
                    <a:pt x="1623" y="2059"/>
                  </a:cubicBezTo>
                  <a:cubicBezTo>
                    <a:pt x="1643" y="2045"/>
                    <a:pt x="1629" y="2038"/>
                    <a:pt x="1664" y="2024"/>
                  </a:cubicBezTo>
                  <a:cubicBezTo>
                    <a:pt x="1678" y="2024"/>
                    <a:pt x="1664" y="2038"/>
                    <a:pt x="1657" y="2045"/>
                  </a:cubicBezTo>
                  <a:cubicBezTo>
                    <a:pt x="1692" y="2024"/>
                    <a:pt x="1733" y="2004"/>
                    <a:pt x="1761" y="1990"/>
                  </a:cubicBezTo>
                  <a:lnTo>
                    <a:pt x="1761" y="1983"/>
                  </a:lnTo>
                  <a:cubicBezTo>
                    <a:pt x="1775" y="1969"/>
                    <a:pt x="1810" y="1948"/>
                    <a:pt x="1830" y="1934"/>
                  </a:cubicBezTo>
                  <a:lnTo>
                    <a:pt x="1830" y="1934"/>
                  </a:lnTo>
                  <a:cubicBezTo>
                    <a:pt x="1830" y="1941"/>
                    <a:pt x="1830" y="1941"/>
                    <a:pt x="1817" y="1948"/>
                  </a:cubicBezTo>
                  <a:cubicBezTo>
                    <a:pt x="1830" y="1941"/>
                    <a:pt x="1844" y="1941"/>
                    <a:pt x="1844" y="1920"/>
                  </a:cubicBezTo>
                  <a:lnTo>
                    <a:pt x="1844" y="1941"/>
                  </a:lnTo>
                  <a:cubicBezTo>
                    <a:pt x="1865" y="1920"/>
                    <a:pt x="1879" y="1886"/>
                    <a:pt x="1900" y="1886"/>
                  </a:cubicBezTo>
                  <a:cubicBezTo>
                    <a:pt x="1886" y="1886"/>
                    <a:pt x="1879" y="1879"/>
                    <a:pt x="1900" y="1865"/>
                  </a:cubicBezTo>
                  <a:cubicBezTo>
                    <a:pt x="1921" y="1865"/>
                    <a:pt x="1914" y="1809"/>
                    <a:pt x="1941" y="1782"/>
                  </a:cubicBezTo>
                  <a:lnTo>
                    <a:pt x="1941" y="1782"/>
                  </a:lnTo>
                  <a:cubicBezTo>
                    <a:pt x="1941" y="1793"/>
                    <a:pt x="1937" y="1804"/>
                    <a:pt x="1939" y="1804"/>
                  </a:cubicBezTo>
                  <a:cubicBezTo>
                    <a:pt x="1939" y="1804"/>
                    <a:pt x="1940" y="1804"/>
                    <a:pt x="1941" y="1803"/>
                  </a:cubicBezTo>
                  <a:cubicBezTo>
                    <a:pt x="1948" y="1796"/>
                    <a:pt x="1948" y="1775"/>
                    <a:pt x="1941" y="1761"/>
                  </a:cubicBezTo>
                  <a:lnTo>
                    <a:pt x="1941" y="1761"/>
                  </a:lnTo>
                  <a:lnTo>
                    <a:pt x="1948" y="1768"/>
                  </a:lnTo>
                  <a:lnTo>
                    <a:pt x="1948" y="1699"/>
                  </a:lnTo>
                  <a:cubicBezTo>
                    <a:pt x="1976" y="1692"/>
                    <a:pt x="1948" y="1636"/>
                    <a:pt x="1969" y="1636"/>
                  </a:cubicBezTo>
                  <a:cubicBezTo>
                    <a:pt x="1969" y="1630"/>
                    <a:pt x="1968" y="1627"/>
                    <a:pt x="1967" y="1627"/>
                  </a:cubicBezTo>
                  <a:cubicBezTo>
                    <a:pt x="1964" y="1627"/>
                    <a:pt x="1960" y="1638"/>
                    <a:pt x="1957" y="1638"/>
                  </a:cubicBezTo>
                  <a:cubicBezTo>
                    <a:pt x="1956" y="1638"/>
                    <a:pt x="1955" y="1636"/>
                    <a:pt x="1955" y="1629"/>
                  </a:cubicBezTo>
                  <a:cubicBezTo>
                    <a:pt x="1969" y="1622"/>
                    <a:pt x="1948" y="1602"/>
                    <a:pt x="1969" y="1602"/>
                  </a:cubicBezTo>
                  <a:lnTo>
                    <a:pt x="1969" y="1588"/>
                  </a:lnTo>
                  <a:lnTo>
                    <a:pt x="1983" y="1595"/>
                  </a:lnTo>
                  <a:cubicBezTo>
                    <a:pt x="1976" y="1574"/>
                    <a:pt x="1969" y="1567"/>
                    <a:pt x="1948" y="1567"/>
                  </a:cubicBezTo>
                  <a:cubicBezTo>
                    <a:pt x="1955" y="1553"/>
                    <a:pt x="1941" y="1525"/>
                    <a:pt x="1955" y="1518"/>
                  </a:cubicBezTo>
                  <a:lnTo>
                    <a:pt x="1969" y="1525"/>
                  </a:lnTo>
                  <a:cubicBezTo>
                    <a:pt x="1948" y="1484"/>
                    <a:pt x="1983" y="1435"/>
                    <a:pt x="1941" y="1414"/>
                  </a:cubicBezTo>
                  <a:cubicBezTo>
                    <a:pt x="1941" y="1414"/>
                    <a:pt x="1941" y="1408"/>
                    <a:pt x="1943" y="1408"/>
                  </a:cubicBezTo>
                  <a:cubicBezTo>
                    <a:pt x="1944" y="1408"/>
                    <a:pt x="1946" y="1410"/>
                    <a:pt x="1948" y="1414"/>
                  </a:cubicBezTo>
                  <a:cubicBezTo>
                    <a:pt x="1948" y="1401"/>
                    <a:pt x="1941" y="1394"/>
                    <a:pt x="1941" y="1387"/>
                  </a:cubicBezTo>
                  <a:lnTo>
                    <a:pt x="1948" y="1387"/>
                  </a:lnTo>
                  <a:cubicBezTo>
                    <a:pt x="1941" y="1380"/>
                    <a:pt x="1921" y="1359"/>
                    <a:pt x="1907" y="1352"/>
                  </a:cubicBezTo>
                  <a:lnTo>
                    <a:pt x="1914" y="1352"/>
                  </a:lnTo>
                  <a:cubicBezTo>
                    <a:pt x="1900" y="1317"/>
                    <a:pt x="1865" y="1283"/>
                    <a:pt x="1837" y="1255"/>
                  </a:cubicBezTo>
                  <a:lnTo>
                    <a:pt x="1844" y="1255"/>
                  </a:lnTo>
                  <a:cubicBezTo>
                    <a:pt x="1810" y="1227"/>
                    <a:pt x="1817" y="1220"/>
                    <a:pt x="1796" y="1207"/>
                  </a:cubicBezTo>
                  <a:lnTo>
                    <a:pt x="1803" y="1207"/>
                  </a:lnTo>
                  <a:cubicBezTo>
                    <a:pt x="1796" y="1193"/>
                    <a:pt x="1782" y="1193"/>
                    <a:pt x="1782" y="1186"/>
                  </a:cubicBezTo>
                  <a:lnTo>
                    <a:pt x="1796" y="1186"/>
                  </a:lnTo>
                  <a:cubicBezTo>
                    <a:pt x="1772" y="1186"/>
                    <a:pt x="1758" y="1149"/>
                    <a:pt x="1755" y="1149"/>
                  </a:cubicBezTo>
                  <a:cubicBezTo>
                    <a:pt x="1754" y="1149"/>
                    <a:pt x="1754" y="1149"/>
                    <a:pt x="1754" y="1151"/>
                  </a:cubicBezTo>
                  <a:cubicBezTo>
                    <a:pt x="1745" y="1151"/>
                    <a:pt x="1733" y="1148"/>
                    <a:pt x="1723" y="1148"/>
                  </a:cubicBezTo>
                  <a:cubicBezTo>
                    <a:pt x="1719" y="1148"/>
                    <a:pt x="1715" y="1149"/>
                    <a:pt x="1713" y="1151"/>
                  </a:cubicBezTo>
                  <a:cubicBezTo>
                    <a:pt x="1685" y="1137"/>
                    <a:pt x="1713" y="1144"/>
                    <a:pt x="1706" y="1123"/>
                  </a:cubicBezTo>
                  <a:cubicBezTo>
                    <a:pt x="1692" y="1116"/>
                    <a:pt x="1678" y="1123"/>
                    <a:pt x="1664" y="1103"/>
                  </a:cubicBezTo>
                  <a:lnTo>
                    <a:pt x="1664" y="1089"/>
                  </a:lnTo>
                  <a:cubicBezTo>
                    <a:pt x="1657" y="1082"/>
                    <a:pt x="1643" y="1082"/>
                    <a:pt x="1629" y="1082"/>
                  </a:cubicBezTo>
                  <a:lnTo>
                    <a:pt x="1636" y="1082"/>
                  </a:lnTo>
                  <a:cubicBezTo>
                    <a:pt x="1610" y="1082"/>
                    <a:pt x="1608" y="1061"/>
                    <a:pt x="1596" y="1061"/>
                  </a:cubicBezTo>
                  <a:cubicBezTo>
                    <a:pt x="1592" y="1061"/>
                    <a:pt x="1587" y="1063"/>
                    <a:pt x="1581" y="1068"/>
                  </a:cubicBezTo>
                  <a:cubicBezTo>
                    <a:pt x="1567" y="1047"/>
                    <a:pt x="1567" y="1054"/>
                    <a:pt x="1574" y="1047"/>
                  </a:cubicBezTo>
                  <a:lnTo>
                    <a:pt x="1574" y="1047"/>
                  </a:lnTo>
                  <a:cubicBezTo>
                    <a:pt x="1567" y="1054"/>
                    <a:pt x="1560" y="1054"/>
                    <a:pt x="1546" y="1054"/>
                  </a:cubicBezTo>
                  <a:cubicBezTo>
                    <a:pt x="1532" y="1047"/>
                    <a:pt x="1567" y="1033"/>
                    <a:pt x="1560" y="1033"/>
                  </a:cubicBezTo>
                  <a:lnTo>
                    <a:pt x="1546" y="1033"/>
                  </a:lnTo>
                  <a:cubicBezTo>
                    <a:pt x="1560" y="1019"/>
                    <a:pt x="1567" y="1019"/>
                    <a:pt x="1574" y="1012"/>
                  </a:cubicBezTo>
                  <a:cubicBezTo>
                    <a:pt x="1567" y="1012"/>
                    <a:pt x="1546" y="999"/>
                    <a:pt x="1560" y="999"/>
                  </a:cubicBezTo>
                  <a:cubicBezTo>
                    <a:pt x="1560" y="985"/>
                    <a:pt x="1560" y="978"/>
                    <a:pt x="1574" y="978"/>
                  </a:cubicBezTo>
                  <a:cubicBezTo>
                    <a:pt x="1571" y="974"/>
                    <a:pt x="1576" y="973"/>
                    <a:pt x="1583" y="973"/>
                  </a:cubicBezTo>
                  <a:cubicBezTo>
                    <a:pt x="1590" y="973"/>
                    <a:pt x="1598" y="974"/>
                    <a:pt x="1602" y="978"/>
                  </a:cubicBezTo>
                  <a:lnTo>
                    <a:pt x="1609" y="964"/>
                  </a:lnTo>
                  <a:lnTo>
                    <a:pt x="1616" y="964"/>
                  </a:lnTo>
                  <a:lnTo>
                    <a:pt x="1616" y="950"/>
                  </a:lnTo>
                  <a:lnTo>
                    <a:pt x="1636" y="964"/>
                  </a:lnTo>
                  <a:cubicBezTo>
                    <a:pt x="1636" y="950"/>
                    <a:pt x="1664" y="943"/>
                    <a:pt x="1664" y="929"/>
                  </a:cubicBezTo>
                  <a:cubicBezTo>
                    <a:pt x="1664" y="933"/>
                    <a:pt x="1668" y="933"/>
                    <a:pt x="1670" y="933"/>
                  </a:cubicBezTo>
                  <a:cubicBezTo>
                    <a:pt x="1673" y="933"/>
                    <a:pt x="1674" y="933"/>
                    <a:pt x="1671" y="936"/>
                  </a:cubicBezTo>
                  <a:lnTo>
                    <a:pt x="1733" y="915"/>
                  </a:lnTo>
                  <a:lnTo>
                    <a:pt x="1720" y="915"/>
                  </a:lnTo>
                  <a:cubicBezTo>
                    <a:pt x="1713" y="908"/>
                    <a:pt x="1733" y="895"/>
                    <a:pt x="1747" y="895"/>
                  </a:cubicBezTo>
                  <a:cubicBezTo>
                    <a:pt x="1740" y="908"/>
                    <a:pt x="1754" y="908"/>
                    <a:pt x="1768" y="915"/>
                  </a:cubicBezTo>
                  <a:cubicBezTo>
                    <a:pt x="1775" y="908"/>
                    <a:pt x="1754" y="908"/>
                    <a:pt x="1754" y="902"/>
                  </a:cubicBezTo>
                  <a:cubicBezTo>
                    <a:pt x="1768" y="895"/>
                    <a:pt x="1782" y="874"/>
                    <a:pt x="1789" y="874"/>
                  </a:cubicBezTo>
                  <a:lnTo>
                    <a:pt x="1789" y="874"/>
                  </a:lnTo>
                  <a:lnTo>
                    <a:pt x="1782" y="881"/>
                  </a:lnTo>
                  <a:cubicBezTo>
                    <a:pt x="1785" y="880"/>
                    <a:pt x="1788" y="879"/>
                    <a:pt x="1790" y="879"/>
                  </a:cubicBezTo>
                  <a:cubicBezTo>
                    <a:pt x="1800" y="879"/>
                    <a:pt x="1807" y="886"/>
                    <a:pt x="1814" y="886"/>
                  </a:cubicBezTo>
                  <a:cubicBezTo>
                    <a:pt x="1817" y="886"/>
                    <a:pt x="1820" y="884"/>
                    <a:pt x="1824" y="881"/>
                  </a:cubicBezTo>
                  <a:cubicBezTo>
                    <a:pt x="1837" y="867"/>
                    <a:pt x="1851" y="874"/>
                    <a:pt x="1837" y="860"/>
                  </a:cubicBezTo>
                  <a:cubicBezTo>
                    <a:pt x="1841" y="857"/>
                    <a:pt x="1843" y="855"/>
                    <a:pt x="1845" y="855"/>
                  </a:cubicBezTo>
                  <a:cubicBezTo>
                    <a:pt x="1851" y="855"/>
                    <a:pt x="1851" y="867"/>
                    <a:pt x="1851" y="867"/>
                  </a:cubicBezTo>
                  <a:cubicBezTo>
                    <a:pt x="1858" y="846"/>
                    <a:pt x="1886" y="846"/>
                    <a:pt x="1893" y="846"/>
                  </a:cubicBezTo>
                  <a:cubicBezTo>
                    <a:pt x="1893" y="811"/>
                    <a:pt x="1955" y="832"/>
                    <a:pt x="1948" y="805"/>
                  </a:cubicBezTo>
                  <a:lnTo>
                    <a:pt x="1976" y="805"/>
                  </a:lnTo>
                  <a:cubicBezTo>
                    <a:pt x="1976" y="798"/>
                    <a:pt x="1962" y="777"/>
                    <a:pt x="1983" y="770"/>
                  </a:cubicBezTo>
                  <a:cubicBezTo>
                    <a:pt x="1997" y="770"/>
                    <a:pt x="2011" y="777"/>
                    <a:pt x="2018" y="777"/>
                  </a:cubicBezTo>
                  <a:lnTo>
                    <a:pt x="2011" y="756"/>
                  </a:lnTo>
                  <a:cubicBezTo>
                    <a:pt x="2031" y="742"/>
                    <a:pt x="2052" y="728"/>
                    <a:pt x="2080" y="708"/>
                  </a:cubicBezTo>
                  <a:cubicBezTo>
                    <a:pt x="2101" y="694"/>
                    <a:pt x="2128" y="659"/>
                    <a:pt x="2156" y="631"/>
                  </a:cubicBezTo>
                  <a:cubicBezTo>
                    <a:pt x="2198" y="569"/>
                    <a:pt x="2225" y="493"/>
                    <a:pt x="2239" y="423"/>
                  </a:cubicBezTo>
                  <a:cubicBezTo>
                    <a:pt x="2239" y="382"/>
                    <a:pt x="2225" y="326"/>
                    <a:pt x="2198" y="285"/>
                  </a:cubicBezTo>
                  <a:cubicBezTo>
                    <a:pt x="2191" y="271"/>
                    <a:pt x="2170" y="243"/>
                    <a:pt x="2163" y="222"/>
                  </a:cubicBezTo>
                  <a:lnTo>
                    <a:pt x="2163" y="222"/>
                  </a:lnTo>
                  <a:lnTo>
                    <a:pt x="2170" y="236"/>
                  </a:lnTo>
                  <a:cubicBezTo>
                    <a:pt x="2163" y="215"/>
                    <a:pt x="2149" y="188"/>
                    <a:pt x="2128" y="174"/>
                  </a:cubicBezTo>
                  <a:lnTo>
                    <a:pt x="2128" y="174"/>
                  </a:lnTo>
                  <a:cubicBezTo>
                    <a:pt x="2135" y="188"/>
                    <a:pt x="2149" y="208"/>
                    <a:pt x="2156" y="215"/>
                  </a:cubicBezTo>
                  <a:cubicBezTo>
                    <a:pt x="2149" y="208"/>
                    <a:pt x="2128" y="202"/>
                    <a:pt x="2122" y="188"/>
                  </a:cubicBezTo>
                  <a:cubicBezTo>
                    <a:pt x="2094" y="153"/>
                    <a:pt x="2059" y="132"/>
                    <a:pt x="2018" y="105"/>
                  </a:cubicBezTo>
                  <a:cubicBezTo>
                    <a:pt x="1990" y="98"/>
                    <a:pt x="1976" y="77"/>
                    <a:pt x="1948" y="70"/>
                  </a:cubicBezTo>
                  <a:cubicBezTo>
                    <a:pt x="1927" y="63"/>
                    <a:pt x="1914" y="63"/>
                    <a:pt x="1893" y="63"/>
                  </a:cubicBezTo>
                  <a:cubicBezTo>
                    <a:pt x="1887" y="65"/>
                    <a:pt x="1882" y="65"/>
                    <a:pt x="1878" y="65"/>
                  </a:cubicBezTo>
                  <a:cubicBezTo>
                    <a:pt x="1856" y="65"/>
                    <a:pt x="1868" y="40"/>
                    <a:pt x="1850" y="40"/>
                  </a:cubicBezTo>
                  <a:cubicBezTo>
                    <a:pt x="1847" y="40"/>
                    <a:pt x="1843" y="40"/>
                    <a:pt x="1837" y="42"/>
                  </a:cubicBezTo>
                  <a:lnTo>
                    <a:pt x="1844" y="35"/>
                  </a:lnTo>
                  <a:cubicBezTo>
                    <a:pt x="1803" y="35"/>
                    <a:pt x="1775" y="35"/>
                    <a:pt x="1740" y="49"/>
                  </a:cubicBezTo>
                  <a:cubicBezTo>
                    <a:pt x="1743" y="41"/>
                    <a:pt x="1739" y="39"/>
                    <a:pt x="1735" y="39"/>
                  </a:cubicBezTo>
                  <a:cubicBezTo>
                    <a:pt x="1731" y="39"/>
                    <a:pt x="1727" y="40"/>
                    <a:pt x="1725" y="40"/>
                  </a:cubicBezTo>
                  <a:cubicBezTo>
                    <a:pt x="1723" y="40"/>
                    <a:pt x="1722" y="39"/>
                    <a:pt x="1726" y="35"/>
                  </a:cubicBezTo>
                  <a:lnTo>
                    <a:pt x="1726" y="35"/>
                  </a:lnTo>
                  <a:lnTo>
                    <a:pt x="1713" y="42"/>
                  </a:lnTo>
                  <a:cubicBezTo>
                    <a:pt x="1706" y="35"/>
                    <a:pt x="1692" y="28"/>
                    <a:pt x="1692" y="14"/>
                  </a:cubicBezTo>
                  <a:lnTo>
                    <a:pt x="1671" y="35"/>
                  </a:lnTo>
                  <a:lnTo>
                    <a:pt x="1671" y="28"/>
                  </a:lnTo>
                  <a:cubicBezTo>
                    <a:pt x="1643" y="14"/>
                    <a:pt x="1595" y="28"/>
                    <a:pt x="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0754279" y="49025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0755682" y="4770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0752224" y="47462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0744207" y="4944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0705673" y="4923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0707778" y="493565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4" y="0"/>
                  </a:moveTo>
                  <a:cubicBezTo>
                    <a:pt x="0" y="0"/>
                    <a:pt x="0" y="4"/>
                    <a:pt x="0" y="4"/>
                  </a:cubicBezTo>
                  <a:lnTo>
                    <a:pt x="14" y="4"/>
                  </a:ln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752224" y="49336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0708780" y="49336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0704971" y="492062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lnTo>
                    <a:pt x="14" y="6"/>
                  </a:ln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0729976" y="494818"/>
              <a:ext cx="651" cy="35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5" y="6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0710884" y="49196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0702566" y="49161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1"/>
                    <a:pt x="0" y="1"/>
                    <a:pt x="0" y="8"/>
                  </a:cubicBez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0721658" y="493716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cubicBezTo>
                    <a:pt x="14" y="7"/>
                    <a:pt x="0" y="7"/>
                    <a:pt x="0" y="7"/>
                  </a:cubicBezTo>
                  <a:cubicBezTo>
                    <a:pt x="14" y="7"/>
                    <a:pt x="14" y="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695601" y="39855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7"/>
                    <a:pt x="0" y="7"/>
                    <a:pt x="0" y="1"/>
                  </a:cubicBezTo>
                  <a:cubicBezTo>
                    <a:pt x="0" y="7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0708780" y="38051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686932" y="408981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0707076" y="328406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3" y="4"/>
                    <a:pt x="5" y="3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715745" y="36137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0677562" y="410034"/>
              <a:ext cx="351" cy="50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0670947" y="4211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675457" y="418402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0"/>
                  </a:moveTo>
                  <a:cubicBezTo>
                    <a:pt x="4" y="0"/>
                    <a:pt x="3" y="2"/>
                    <a:pt x="0" y="7"/>
                  </a:cubicBezTo>
                  <a:cubicBezTo>
                    <a:pt x="5" y="7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675808" y="41765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0610165" y="414543"/>
              <a:ext cx="401" cy="1453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cubicBezTo>
                    <a:pt x="0" y="14"/>
                    <a:pt x="0" y="21"/>
                    <a:pt x="7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0667490" y="35030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613623" y="416297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0680669" y="402367"/>
              <a:ext cx="1102" cy="1453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4" y="1"/>
                  </a:moveTo>
                  <a:lnTo>
                    <a:pt x="14" y="1"/>
                  </a:lnTo>
                  <a:cubicBezTo>
                    <a:pt x="7" y="15"/>
                    <a:pt x="0" y="22"/>
                    <a:pt x="7" y="29"/>
                  </a:cubicBezTo>
                  <a:cubicBezTo>
                    <a:pt x="7" y="22"/>
                    <a:pt x="21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656716" y="3527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0613623" y="415946"/>
              <a:ext cx="50" cy="351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645943" y="332916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14"/>
                    <a:pt x="0" y="1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0642786" y="335371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0"/>
                  </a:moveTo>
                  <a:cubicBezTo>
                    <a:pt x="8" y="7"/>
                    <a:pt x="1" y="7"/>
                    <a:pt x="1" y="14"/>
                  </a:cubicBezTo>
                  <a:cubicBezTo>
                    <a:pt x="1" y="14"/>
                    <a:pt x="8" y="7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0610165" y="415596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0"/>
                  </a:moveTo>
                  <a:lnTo>
                    <a:pt x="0" y="14"/>
                  </a:lnTo>
                  <a:cubicBezTo>
                    <a:pt x="7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0628555" y="36172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0715394" y="3638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0704270" y="34644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0704270" y="346445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15" y="1"/>
                    <a:pt x="15" y="8"/>
                    <a:pt x="21" y="8"/>
                  </a:cubicBezTo>
                  <a:cubicBezTo>
                    <a:pt x="21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704270" y="34509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0702566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0703218" y="35651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700812" y="34263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0613272" y="324597"/>
              <a:ext cx="108087" cy="100420"/>
            </a:xfrm>
            <a:custGeom>
              <a:avLst/>
              <a:gdLst/>
              <a:ahLst/>
              <a:cxnLst/>
              <a:rect l="l" t="t" r="r" b="b"/>
              <a:pathLst>
                <a:path w="2157" h="2004" extrusionOk="0">
                  <a:moveTo>
                    <a:pt x="1783" y="367"/>
                  </a:moveTo>
                  <a:cubicBezTo>
                    <a:pt x="1781" y="367"/>
                    <a:pt x="1778" y="368"/>
                    <a:pt x="1775" y="368"/>
                  </a:cubicBezTo>
                  <a:lnTo>
                    <a:pt x="1782" y="368"/>
                  </a:lnTo>
                  <a:cubicBezTo>
                    <a:pt x="1782" y="367"/>
                    <a:pt x="1783" y="367"/>
                    <a:pt x="1783" y="367"/>
                  </a:cubicBezTo>
                  <a:close/>
                  <a:moveTo>
                    <a:pt x="1703" y="369"/>
                  </a:moveTo>
                  <a:cubicBezTo>
                    <a:pt x="1702" y="369"/>
                    <a:pt x="1702" y="373"/>
                    <a:pt x="1702" y="376"/>
                  </a:cubicBezTo>
                  <a:lnTo>
                    <a:pt x="1702" y="376"/>
                  </a:lnTo>
                  <a:cubicBezTo>
                    <a:pt x="1704" y="375"/>
                    <a:pt x="1706" y="375"/>
                    <a:pt x="1706" y="375"/>
                  </a:cubicBezTo>
                  <a:cubicBezTo>
                    <a:pt x="1704" y="370"/>
                    <a:pt x="1704" y="369"/>
                    <a:pt x="1703" y="369"/>
                  </a:cubicBezTo>
                  <a:close/>
                  <a:moveTo>
                    <a:pt x="1768" y="375"/>
                  </a:moveTo>
                  <a:lnTo>
                    <a:pt x="1768" y="375"/>
                  </a:lnTo>
                  <a:cubicBezTo>
                    <a:pt x="1768" y="375"/>
                    <a:pt x="1767" y="375"/>
                    <a:pt x="1766" y="376"/>
                  </a:cubicBezTo>
                  <a:lnTo>
                    <a:pt x="1766" y="376"/>
                  </a:lnTo>
                  <a:cubicBezTo>
                    <a:pt x="1767" y="376"/>
                    <a:pt x="1767" y="375"/>
                    <a:pt x="1768" y="375"/>
                  </a:cubicBezTo>
                  <a:close/>
                  <a:moveTo>
                    <a:pt x="1754" y="375"/>
                  </a:moveTo>
                  <a:cubicBezTo>
                    <a:pt x="1752" y="381"/>
                    <a:pt x="1753" y="384"/>
                    <a:pt x="1755" y="384"/>
                  </a:cubicBezTo>
                  <a:cubicBezTo>
                    <a:pt x="1758" y="384"/>
                    <a:pt x="1763" y="379"/>
                    <a:pt x="1766" y="376"/>
                  </a:cubicBezTo>
                  <a:lnTo>
                    <a:pt x="1766" y="376"/>
                  </a:lnTo>
                  <a:cubicBezTo>
                    <a:pt x="1763" y="380"/>
                    <a:pt x="1760" y="381"/>
                    <a:pt x="1758" y="381"/>
                  </a:cubicBezTo>
                  <a:cubicBezTo>
                    <a:pt x="1754" y="381"/>
                    <a:pt x="1754" y="375"/>
                    <a:pt x="1754" y="375"/>
                  </a:cubicBezTo>
                  <a:close/>
                  <a:moveTo>
                    <a:pt x="576" y="479"/>
                  </a:moveTo>
                  <a:cubicBezTo>
                    <a:pt x="576" y="480"/>
                    <a:pt x="577" y="480"/>
                    <a:pt x="577" y="480"/>
                  </a:cubicBezTo>
                  <a:lnTo>
                    <a:pt x="577" y="480"/>
                  </a:lnTo>
                  <a:lnTo>
                    <a:pt x="576" y="479"/>
                  </a:lnTo>
                  <a:close/>
                  <a:moveTo>
                    <a:pt x="2128" y="551"/>
                  </a:moveTo>
                  <a:cubicBezTo>
                    <a:pt x="2128" y="551"/>
                    <a:pt x="2127" y="553"/>
                    <a:pt x="2126" y="554"/>
                  </a:cubicBezTo>
                  <a:lnTo>
                    <a:pt x="2126" y="554"/>
                  </a:lnTo>
                  <a:cubicBezTo>
                    <a:pt x="2126" y="554"/>
                    <a:pt x="2126" y="554"/>
                    <a:pt x="2126" y="554"/>
                  </a:cubicBezTo>
                  <a:cubicBezTo>
                    <a:pt x="2124" y="554"/>
                    <a:pt x="2123" y="556"/>
                    <a:pt x="2123" y="559"/>
                  </a:cubicBezTo>
                  <a:lnTo>
                    <a:pt x="2123" y="559"/>
                  </a:lnTo>
                  <a:cubicBezTo>
                    <a:pt x="2124" y="559"/>
                    <a:pt x="2125" y="556"/>
                    <a:pt x="2126" y="554"/>
                  </a:cubicBezTo>
                  <a:lnTo>
                    <a:pt x="2126" y="554"/>
                  </a:lnTo>
                  <a:cubicBezTo>
                    <a:pt x="2127" y="554"/>
                    <a:pt x="2128" y="554"/>
                    <a:pt x="2129" y="555"/>
                  </a:cubicBezTo>
                  <a:cubicBezTo>
                    <a:pt x="2129" y="552"/>
                    <a:pt x="2128" y="551"/>
                    <a:pt x="2128" y="551"/>
                  </a:cubicBezTo>
                  <a:close/>
                  <a:moveTo>
                    <a:pt x="985" y="603"/>
                  </a:moveTo>
                  <a:lnTo>
                    <a:pt x="983" y="609"/>
                  </a:lnTo>
                  <a:lnTo>
                    <a:pt x="983" y="609"/>
                  </a:lnTo>
                  <a:cubicBezTo>
                    <a:pt x="984" y="608"/>
                    <a:pt x="985" y="606"/>
                    <a:pt x="985" y="603"/>
                  </a:cubicBezTo>
                  <a:close/>
                  <a:moveTo>
                    <a:pt x="1777" y="594"/>
                  </a:moveTo>
                  <a:cubicBezTo>
                    <a:pt x="1769" y="602"/>
                    <a:pt x="1771" y="606"/>
                    <a:pt x="1773" y="609"/>
                  </a:cubicBezTo>
                  <a:lnTo>
                    <a:pt x="1773" y="609"/>
                  </a:lnTo>
                  <a:cubicBezTo>
                    <a:pt x="1774" y="604"/>
                    <a:pt x="1776" y="599"/>
                    <a:pt x="1777" y="594"/>
                  </a:cubicBezTo>
                  <a:close/>
                  <a:moveTo>
                    <a:pt x="1773" y="609"/>
                  </a:moveTo>
                  <a:lnTo>
                    <a:pt x="1773" y="609"/>
                  </a:lnTo>
                  <a:cubicBezTo>
                    <a:pt x="1773" y="615"/>
                    <a:pt x="1773" y="620"/>
                    <a:pt x="1775" y="624"/>
                  </a:cubicBezTo>
                  <a:cubicBezTo>
                    <a:pt x="1782" y="617"/>
                    <a:pt x="1777" y="614"/>
                    <a:pt x="1773" y="609"/>
                  </a:cubicBezTo>
                  <a:close/>
                  <a:moveTo>
                    <a:pt x="1006" y="638"/>
                  </a:moveTo>
                  <a:cubicBezTo>
                    <a:pt x="1006" y="638"/>
                    <a:pt x="1013" y="638"/>
                    <a:pt x="1006" y="645"/>
                  </a:cubicBezTo>
                  <a:cubicBezTo>
                    <a:pt x="1002" y="645"/>
                    <a:pt x="999" y="646"/>
                    <a:pt x="997" y="647"/>
                  </a:cubicBezTo>
                  <a:lnTo>
                    <a:pt x="997" y="647"/>
                  </a:lnTo>
                  <a:lnTo>
                    <a:pt x="1006" y="638"/>
                  </a:lnTo>
                  <a:close/>
                  <a:moveTo>
                    <a:pt x="839" y="797"/>
                  </a:moveTo>
                  <a:lnTo>
                    <a:pt x="839" y="797"/>
                  </a:lnTo>
                  <a:cubicBezTo>
                    <a:pt x="838" y="800"/>
                    <a:pt x="837" y="802"/>
                    <a:pt x="836" y="804"/>
                  </a:cubicBezTo>
                  <a:lnTo>
                    <a:pt x="836" y="804"/>
                  </a:lnTo>
                  <a:cubicBezTo>
                    <a:pt x="837" y="803"/>
                    <a:pt x="838" y="800"/>
                    <a:pt x="839" y="797"/>
                  </a:cubicBezTo>
                  <a:close/>
                  <a:moveTo>
                    <a:pt x="1331" y="831"/>
                  </a:moveTo>
                  <a:cubicBezTo>
                    <a:pt x="1333" y="832"/>
                    <a:pt x="1334" y="832"/>
                    <a:pt x="1336" y="832"/>
                  </a:cubicBezTo>
                  <a:lnTo>
                    <a:pt x="1336" y="832"/>
                  </a:lnTo>
                  <a:cubicBezTo>
                    <a:pt x="1334" y="832"/>
                    <a:pt x="1333" y="832"/>
                    <a:pt x="1331" y="831"/>
                  </a:cubicBezTo>
                  <a:close/>
                  <a:moveTo>
                    <a:pt x="1336" y="832"/>
                  </a:moveTo>
                  <a:lnTo>
                    <a:pt x="1336" y="832"/>
                  </a:lnTo>
                  <a:cubicBezTo>
                    <a:pt x="1337" y="832"/>
                    <a:pt x="1338" y="832"/>
                    <a:pt x="1338" y="832"/>
                  </a:cubicBezTo>
                  <a:cubicBezTo>
                    <a:pt x="1338" y="832"/>
                    <a:pt x="1337" y="832"/>
                    <a:pt x="1336" y="832"/>
                  </a:cubicBezTo>
                  <a:close/>
                  <a:moveTo>
                    <a:pt x="361" y="867"/>
                  </a:moveTo>
                  <a:cubicBezTo>
                    <a:pt x="363" y="868"/>
                    <a:pt x="364" y="869"/>
                    <a:pt x="366" y="869"/>
                  </a:cubicBezTo>
                  <a:lnTo>
                    <a:pt x="366" y="869"/>
                  </a:lnTo>
                  <a:cubicBezTo>
                    <a:pt x="365" y="868"/>
                    <a:pt x="363" y="868"/>
                    <a:pt x="361" y="867"/>
                  </a:cubicBezTo>
                  <a:close/>
                  <a:moveTo>
                    <a:pt x="2059" y="911"/>
                  </a:moveTo>
                  <a:cubicBezTo>
                    <a:pt x="2059" y="917"/>
                    <a:pt x="2059" y="923"/>
                    <a:pt x="2059" y="929"/>
                  </a:cubicBezTo>
                  <a:cubicBezTo>
                    <a:pt x="2059" y="924"/>
                    <a:pt x="2063" y="911"/>
                    <a:pt x="2059" y="911"/>
                  </a:cubicBezTo>
                  <a:close/>
                  <a:moveTo>
                    <a:pt x="541" y="1310"/>
                  </a:moveTo>
                  <a:cubicBezTo>
                    <a:pt x="546" y="1312"/>
                    <a:pt x="549" y="1313"/>
                    <a:pt x="551" y="1313"/>
                  </a:cubicBezTo>
                  <a:lnTo>
                    <a:pt x="551" y="1313"/>
                  </a:lnTo>
                  <a:cubicBezTo>
                    <a:pt x="548" y="1312"/>
                    <a:pt x="545" y="1310"/>
                    <a:pt x="541" y="1310"/>
                  </a:cubicBezTo>
                  <a:close/>
                  <a:moveTo>
                    <a:pt x="562" y="1310"/>
                  </a:moveTo>
                  <a:cubicBezTo>
                    <a:pt x="558" y="1310"/>
                    <a:pt x="556" y="1313"/>
                    <a:pt x="551" y="1313"/>
                  </a:cubicBezTo>
                  <a:cubicBezTo>
                    <a:pt x="551" y="1313"/>
                    <a:pt x="551" y="1313"/>
                    <a:pt x="551" y="1313"/>
                  </a:cubicBezTo>
                  <a:lnTo>
                    <a:pt x="551" y="1313"/>
                  </a:lnTo>
                  <a:cubicBezTo>
                    <a:pt x="555" y="1316"/>
                    <a:pt x="558" y="1319"/>
                    <a:pt x="560" y="1319"/>
                  </a:cubicBezTo>
                  <a:cubicBezTo>
                    <a:pt x="561" y="1319"/>
                    <a:pt x="562" y="1317"/>
                    <a:pt x="562" y="1310"/>
                  </a:cubicBezTo>
                  <a:close/>
                  <a:moveTo>
                    <a:pt x="1429" y="1539"/>
                  </a:moveTo>
                  <a:lnTo>
                    <a:pt x="1429" y="1539"/>
                  </a:lnTo>
                  <a:cubicBezTo>
                    <a:pt x="1431" y="1542"/>
                    <a:pt x="1433" y="1545"/>
                    <a:pt x="1435" y="1547"/>
                  </a:cubicBezTo>
                  <a:lnTo>
                    <a:pt x="1435" y="1547"/>
                  </a:lnTo>
                  <a:cubicBezTo>
                    <a:pt x="1432" y="1542"/>
                    <a:pt x="1431" y="1539"/>
                    <a:pt x="1429" y="1539"/>
                  </a:cubicBezTo>
                  <a:close/>
                  <a:moveTo>
                    <a:pt x="404" y="1581"/>
                  </a:moveTo>
                  <a:cubicBezTo>
                    <a:pt x="403" y="1585"/>
                    <a:pt x="403" y="1590"/>
                    <a:pt x="403" y="1594"/>
                  </a:cubicBezTo>
                  <a:cubicBezTo>
                    <a:pt x="403" y="1589"/>
                    <a:pt x="412" y="1583"/>
                    <a:pt x="404" y="1581"/>
                  </a:cubicBezTo>
                  <a:close/>
                  <a:moveTo>
                    <a:pt x="287" y="1716"/>
                  </a:moveTo>
                  <a:cubicBezTo>
                    <a:pt x="286" y="1717"/>
                    <a:pt x="286" y="1718"/>
                    <a:pt x="285" y="1719"/>
                  </a:cubicBezTo>
                  <a:cubicBezTo>
                    <a:pt x="286" y="1718"/>
                    <a:pt x="286" y="1717"/>
                    <a:pt x="287" y="1716"/>
                  </a:cubicBezTo>
                  <a:close/>
                  <a:moveTo>
                    <a:pt x="1436" y="1775"/>
                  </a:moveTo>
                  <a:lnTo>
                    <a:pt x="1436" y="1781"/>
                  </a:lnTo>
                  <a:lnTo>
                    <a:pt x="1436" y="1795"/>
                  </a:lnTo>
                  <a:cubicBezTo>
                    <a:pt x="1439" y="1788"/>
                    <a:pt x="1439" y="1780"/>
                    <a:pt x="1436" y="1775"/>
                  </a:cubicBezTo>
                  <a:close/>
                  <a:moveTo>
                    <a:pt x="1098" y="1961"/>
                  </a:moveTo>
                  <a:cubicBezTo>
                    <a:pt x="1100" y="1962"/>
                    <a:pt x="1103" y="1963"/>
                    <a:pt x="1106" y="1963"/>
                  </a:cubicBezTo>
                  <a:lnTo>
                    <a:pt x="1106" y="1963"/>
                  </a:lnTo>
                  <a:cubicBezTo>
                    <a:pt x="1103" y="1962"/>
                    <a:pt x="1101" y="1961"/>
                    <a:pt x="1098" y="1961"/>
                  </a:cubicBezTo>
                  <a:close/>
                  <a:moveTo>
                    <a:pt x="1089" y="1955"/>
                  </a:moveTo>
                  <a:cubicBezTo>
                    <a:pt x="1082" y="1955"/>
                    <a:pt x="1082" y="1962"/>
                    <a:pt x="1082" y="1969"/>
                  </a:cubicBezTo>
                  <a:cubicBezTo>
                    <a:pt x="1082" y="1963"/>
                    <a:pt x="1087" y="1961"/>
                    <a:pt x="1093" y="1961"/>
                  </a:cubicBezTo>
                  <a:cubicBezTo>
                    <a:pt x="1095" y="1961"/>
                    <a:pt x="1096" y="1961"/>
                    <a:pt x="1098" y="1961"/>
                  </a:cubicBezTo>
                  <a:lnTo>
                    <a:pt x="1098" y="1961"/>
                  </a:lnTo>
                  <a:cubicBezTo>
                    <a:pt x="1094" y="1959"/>
                    <a:pt x="1091" y="1957"/>
                    <a:pt x="1089" y="1955"/>
                  </a:cubicBezTo>
                  <a:close/>
                  <a:moveTo>
                    <a:pt x="1027" y="0"/>
                  </a:moveTo>
                  <a:cubicBezTo>
                    <a:pt x="1006" y="14"/>
                    <a:pt x="957" y="56"/>
                    <a:pt x="923" y="63"/>
                  </a:cubicBezTo>
                  <a:lnTo>
                    <a:pt x="923" y="56"/>
                  </a:lnTo>
                  <a:cubicBezTo>
                    <a:pt x="916" y="56"/>
                    <a:pt x="902" y="56"/>
                    <a:pt x="888" y="63"/>
                  </a:cubicBezTo>
                  <a:lnTo>
                    <a:pt x="888" y="63"/>
                  </a:lnTo>
                  <a:cubicBezTo>
                    <a:pt x="893" y="60"/>
                    <a:pt x="896" y="60"/>
                    <a:pt x="900" y="60"/>
                  </a:cubicBezTo>
                  <a:cubicBezTo>
                    <a:pt x="906" y="60"/>
                    <a:pt x="911" y="63"/>
                    <a:pt x="916" y="63"/>
                  </a:cubicBezTo>
                  <a:cubicBezTo>
                    <a:pt x="909" y="70"/>
                    <a:pt x="909" y="83"/>
                    <a:pt x="902" y="83"/>
                  </a:cubicBezTo>
                  <a:cubicBezTo>
                    <a:pt x="853" y="118"/>
                    <a:pt x="798" y="160"/>
                    <a:pt x="742" y="243"/>
                  </a:cubicBezTo>
                  <a:cubicBezTo>
                    <a:pt x="736" y="284"/>
                    <a:pt x="727" y="288"/>
                    <a:pt x="716" y="288"/>
                  </a:cubicBezTo>
                  <a:cubicBezTo>
                    <a:pt x="714" y="288"/>
                    <a:pt x="712" y="288"/>
                    <a:pt x="710" y="288"/>
                  </a:cubicBezTo>
                  <a:cubicBezTo>
                    <a:pt x="701" y="288"/>
                    <a:pt x="691" y="290"/>
                    <a:pt x="680" y="312"/>
                  </a:cubicBezTo>
                  <a:lnTo>
                    <a:pt x="680" y="298"/>
                  </a:lnTo>
                  <a:cubicBezTo>
                    <a:pt x="659" y="361"/>
                    <a:pt x="638" y="381"/>
                    <a:pt x="625" y="444"/>
                  </a:cubicBezTo>
                  <a:cubicBezTo>
                    <a:pt x="621" y="442"/>
                    <a:pt x="617" y="441"/>
                    <a:pt x="614" y="441"/>
                  </a:cubicBezTo>
                  <a:cubicBezTo>
                    <a:pt x="607" y="441"/>
                    <a:pt x="604" y="446"/>
                    <a:pt x="604" y="451"/>
                  </a:cubicBezTo>
                  <a:cubicBezTo>
                    <a:pt x="604" y="465"/>
                    <a:pt x="604" y="465"/>
                    <a:pt x="597" y="465"/>
                  </a:cubicBezTo>
                  <a:lnTo>
                    <a:pt x="604" y="472"/>
                  </a:lnTo>
                  <a:cubicBezTo>
                    <a:pt x="598" y="472"/>
                    <a:pt x="584" y="480"/>
                    <a:pt x="578" y="480"/>
                  </a:cubicBezTo>
                  <a:cubicBezTo>
                    <a:pt x="578" y="480"/>
                    <a:pt x="578" y="480"/>
                    <a:pt x="577" y="480"/>
                  </a:cubicBezTo>
                  <a:lnTo>
                    <a:pt x="577" y="480"/>
                  </a:lnTo>
                  <a:lnTo>
                    <a:pt x="590" y="499"/>
                  </a:lnTo>
                  <a:lnTo>
                    <a:pt x="576" y="485"/>
                  </a:lnTo>
                  <a:cubicBezTo>
                    <a:pt x="570" y="505"/>
                    <a:pt x="557" y="542"/>
                    <a:pt x="534" y="542"/>
                  </a:cubicBezTo>
                  <a:cubicBezTo>
                    <a:pt x="532" y="542"/>
                    <a:pt x="530" y="541"/>
                    <a:pt x="528" y="541"/>
                  </a:cubicBezTo>
                  <a:cubicBezTo>
                    <a:pt x="521" y="589"/>
                    <a:pt x="472" y="659"/>
                    <a:pt x="437" y="714"/>
                  </a:cubicBezTo>
                  <a:cubicBezTo>
                    <a:pt x="451" y="721"/>
                    <a:pt x="437" y="742"/>
                    <a:pt x="431" y="756"/>
                  </a:cubicBezTo>
                  <a:lnTo>
                    <a:pt x="417" y="763"/>
                  </a:lnTo>
                  <a:cubicBezTo>
                    <a:pt x="417" y="783"/>
                    <a:pt x="424" y="797"/>
                    <a:pt x="403" y="811"/>
                  </a:cubicBezTo>
                  <a:cubicBezTo>
                    <a:pt x="403" y="825"/>
                    <a:pt x="389" y="832"/>
                    <a:pt x="396" y="853"/>
                  </a:cubicBezTo>
                  <a:cubicBezTo>
                    <a:pt x="391" y="863"/>
                    <a:pt x="386" y="872"/>
                    <a:pt x="376" y="872"/>
                  </a:cubicBezTo>
                  <a:cubicBezTo>
                    <a:pt x="373" y="872"/>
                    <a:pt x="370" y="871"/>
                    <a:pt x="366" y="869"/>
                  </a:cubicBezTo>
                  <a:lnTo>
                    <a:pt x="366" y="869"/>
                  </a:lnTo>
                  <a:cubicBezTo>
                    <a:pt x="384" y="882"/>
                    <a:pt x="347" y="894"/>
                    <a:pt x="347" y="894"/>
                  </a:cubicBezTo>
                  <a:cubicBezTo>
                    <a:pt x="347" y="894"/>
                    <a:pt x="243" y="1075"/>
                    <a:pt x="153" y="1282"/>
                  </a:cubicBezTo>
                  <a:cubicBezTo>
                    <a:pt x="70" y="1504"/>
                    <a:pt x="1" y="1747"/>
                    <a:pt x="36" y="1858"/>
                  </a:cubicBezTo>
                  <a:cubicBezTo>
                    <a:pt x="42" y="1865"/>
                    <a:pt x="42" y="1885"/>
                    <a:pt x="56" y="1885"/>
                  </a:cubicBezTo>
                  <a:cubicBezTo>
                    <a:pt x="56" y="1899"/>
                    <a:pt x="36" y="1899"/>
                    <a:pt x="49" y="1899"/>
                  </a:cubicBezTo>
                  <a:cubicBezTo>
                    <a:pt x="53" y="1897"/>
                    <a:pt x="56" y="1896"/>
                    <a:pt x="59" y="1896"/>
                  </a:cubicBezTo>
                  <a:cubicBezTo>
                    <a:pt x="70" y="1896"/>
                    <a:pt x="78" y="1910"/>
                    <a:pt x="92" y="1910"/>
                  </a:cubicBezTo>
                  <a:cubicBezTo>
                    <a:pt x="96" y="1910"/>
                    <a:pt x="100" y="1909"/>
                    <a:pt x="105" y="1906"/>
                  </a:cubicBezTo>
                  <a:lnTo>
                    <a:pt x="105" y="1920"/>
                  </a:lnTo>
                  <a:cubicBezTo>
                    <a:pt x="106" y="1921"/>
                    <a:pt x="106" y="1921"/>
                    <a:pt x="107" y="1921"/>
                  </a:cubicBezTo>
                  <a:cubicBezTo>
                    <a:pt x="110" y="1921"/>
                    <a:pt x="107" y="1908"/>
                    <a:pt x="109" y="1905"/>
                  </a:cubicBezTo>
                  <a:lnTo>
                    <a:pt x="109" y="1905"/>
                  </a:lnTo>
                  <a:lnTo>
                    <a:pt x="112" y="1906"/>
                  </a:lnTo>
                  <a:cubicBezTo>
                    <a:pt x="111" y="1905"/>
                    <a:pt x="110" y="1905"/>
                    <a:pt x="110" y="1905"/>
                  </a:cubicBezTo>
                  <a:cubicBezTo>
                    <a:pt x="110" y="1905"/>
                    <a:pt x="109" y="1905"/>
                    <a:pt x="109" y="1905"/>
                  </a:cubicBezTo>
                  <a:lnTo>
                    <a:pt x="109" y="1905"/>
                  </a:lnTo>
                  <a:lnTo>
                    <a:pt x="91" y="1899"/>
                  </a:lnTo>
                  <a:cubicBezTo>
                    <a:pt x="105" y="1892"/>
                    <a:pt x="112" y="1892"/>
                    <a:pt x="112" y="1892"/>
                  </a:cubicBezTo>
                  <a:cubicBezTo>
                    <a:pt x="105" y="1885"/>
                    <a:pt x="77" y="1865"/>
                    <a:pt x="105" y="1851"/>
                  </a:cubicBezTo>
                  <a:lnTo>
                    <a:pt x="105" y="1851"/>
                  </a:lnTo>
                  <a:lnTo>
                    <a:pt x="105" y="1858"/>
                  </a:lnTo>
                  <a:cubicBezTo>
                    <a:pt x="108" y="1849"/>
                    <a:pt x="111" y="1846"/>
                    <a:pt x="114" y="1846"/>
                  </a:cubicBezTo>
                  <a:cubicBezTo>
                    <a:pt x="118" y="1846"/>
                    <a:pt x="122" y="1851"/>
                    <a:pt x="126" y="1851"/>
                  </a:cubicBezTo>
                  <a:lnTo>
                    <a:pt x="146" y="1837"/>
                  </a:lnTo>
                  <a:lnTo>
                    <a:pt x="146" y="1837"/>
                  </a:lnTo>
                  <a:cubicBezTo>
                    <a:pt x="144" y="1843"/>
                    <a:pt x="143" y="1849"/>
                    <a:pt x="143" y="1855"/>
                  </a:cubicBezTo>
                  <a:lnTo>
                    <a:pt x="143" y="1855"/>
                  </a:lnTo>
                  <a:cubicBezTo>
                    <a:pt x="143" y="1855"/>
                    <a:pt x="142" y="1855"/>
                    <a:pt x="142" y="1855"/>
                  </a:cubicBezTo>
                  <a:cubicBezTo>
                    <a:pt x="140" y="1855"/>
                    <a:pt x="139" y="1855"/>
                    <a:pt x="139" y="1858"/>
                  </a:cubicBezTo>
                  <a:cubicBezTo>
                    <a:pt x="139" y="1859"/>
                    <a:pt x="141" y="1860"/>
                    <a:pt x="142" y="1860"/>
                  </a:cubicBezTo>
                  <a:cubicBezTo>
                    <a:pt x="143" y="1860"/>
                    <a:pt x="143" y="1860"/>
                    <a:pt x="144" y="1860"/>
                  </a:cubicBezTo>
                  <a:lnTo>
                    <a:pt x="144" y="1860"/>
                  </a:lnTo>
                  <a:cubicBezTo>
                    <a:pt x="145" y="1863"/>
                    <a:pt x="146" y="1866"/>
                    <a:pt x="146" y="1866"/>
                  </a:cubicBezTo>
                  <a:cubicBezTo>
                    <a:pt x="146" y="1866"/>
                    <a:pt x="146" y="1866"/>
                    <a:pt x="146" y="1865"/>
                  </a:cubicBezTo>
                  <a:cubicBezTo>
                    <a:pt x="152" y="1860"/>
                    <a:pt x="152" y="1858"/>
                    <a:pt x="150" y="1858"/>
                  </a:cubicBezTo>
                  <a:cubicBezTo>
                    <a:pt x="149" y="1858"/>
                    <a:pt x="146" y="1859"/>
                    <a:pt x="144" y="1860"/>
                  </a:cubicBezTo>
                  <a:lnTo>
                    <a:pt x="144" y="1860"/>
                  </a:lnTo>
                  <a:cubicBezTo>
                    <a:pt x="144" y="1858"/>
                    <a:pt x="144" y="1857"/>
                    <a:pt x="143" y="1855"/>
                  </a:cubicBezTo>
                  <a:lnTo>
                    <a:pt x="143" y="1855"/>
                  </a:lnTo>
                  <a:cubicBezTo>
                    <a:pt x="146" y="1856"/>
                    <a:pt x="150" y="1858"/>
                    <a:pt x="153" y="1858"/>
                  </a:cubicBezTo>
                  <a:lnTo>
                    <a:pt x="160" y="1837"/>
                  </a:lnTo>
                  <a:cubicBezTo>
                    <a:pt x="174" y="1837"/>
                    <a:pt x="153" y="1851"/>
                    <a:pt x="174" y="1851"/>
                  </a:cubicBezTo>
                  <a:lnTo>
                    <a:pt x="174" y="1823"/>
                  </a:lnTo>
                  <a:cubicBezTo>
                    <a:pt x="176" y="1824"/>
                    <a:pt x="178" y="1824"/>
                    <a:pt x="179" y="1824"/>
                  </a:cubicBezTo>
                  <a:cubicBezTo>
                    <a:pt x="191" y="1824"/>
                    <a:pt x="176" y="1795"/>
                    <a:pt x="195" y="1795"/>
                  </a:cubicBezTo>
                  <a:cubicBezTo>
                    <a:pt x="195" y="1803"/>
                    <a:pt x="197" y="1805"/>
                    <a:pt x="199" y="1805"/>
                  </a:cubicBezTo>
                  <a:cubicBezTo>
                    <a:pt x="203" y="1805"/>
                    <a:pt x="208" y="1801"/>
                    <a:pt x="212" y="1801"/>
                  </a:cubicBezTo>
                  <a:cubicBezTo>
                    <a:pt x="213" y="1801"/>
                    <a:pt x="215" y="1801"/>
                    <a:pt x="216" y="1802"/>
                  </a:cubicBezTo>
                  <a:lnTo>
                    <a:pt x="223" y="1768"/>
                  </a:lnTo>
                  <a:cubicBezTo>
                    <a:pt x="230" y="1768"/>
                    <a:pt x="223" y="1781"/>
                    <a:pt x="230" y="1781"/>
                  </a:cubicBezTo>
                  <a:cubicBezTo>
                    <a:pt x="243" y="1781"/>
                    <a:pt x="230" y="1761"/>
                    <a:pt x="230" y="1761"/>
                  </a:cubicBezTo>
                  <a:cubicBezTo>
                    <a:pt x="241" y="1761"/>
                    <a:pt x="243" y="1743"/>
                    <a:pt x="250" y="1743"/>
                  </a:cubicBezTo>
                  <a:cubicBezTo>
                    <a:pt x="252" y="1743"/>
                    <a:pt x="255" y="1744"/>
                    <a:pt x="257" y="1747"/>
                  </a:cubicBezTo>
                  <a:cubicBezTo>
                    <a:pt x="278" y="1726"/>
                    <a:pt x="243" y="1726"/>
                    <a:pt x="257" y="1712"/>
                  </a:cubicBezTo>
                  <a:lnTo>
                    <a:pt x="257" y="1712"/>
                  </a:lnTo>
                  <a:cubicBezTo>
                    <a:pt x="264" y="1712"/>
                    <a:pt x="250" y="1726"/>
                    <a:pt x="264" y="1726"/>
                  </a:cubicBezTo>
                  <a:lnTo>
                    <a:pt x="278" y="1698"/>
                  </a:lnTo>
                  <a:cubicBezTo>
                    <a:pt x="278" y="1698"/>
                    <a:pt x="289" y="1709"/>
                    <a:pt x="287" y="1716"/>
                  </a:cubicBezTo>
                  <a:lnTo>
                    <a:pt x="287" y="1716"/>
                  </a:lnTo>
                  <a:cubicBezTo>
                    <a:pt x="322" y="1656"/>
                    <a:pt x="389" y="1642"/>
                    <a:pt x="396" y="1581"/>
                  </a:cubicBezTo>
                  <a:cubicBezTo>
                    <a:pt x="400" y="1581"/>
                    <a:pt x="403" y="1581"/>
                    <a:pt x="404" y="1581"/>
                  </a:cubicBezTo>
                  <a:lnTo>
                    <a:pt x="404" y="1581"/>
                  </a:lnTo>
                  <a:cubicBezTo>
                    <a:pt x="413" y="1546"/>
                    <a:pt x="459" y="1542"/>
                    <a:pt x="465" y="1511"/>
                  </a:cubicBezTo>
                  <a:lnTo>
                    <a:pt x="458" y="1504"/>
                  </a:lnTo>
                  <a:cubicBezTo>
                    <a:pt x="507" y="1470"/>
                    <a:pt x="521" y="1400"/>
                    <a:pt x="555" y="1345"/>
                  </a:cubicBezTo>
                  <a:lnTo>
                    <a:pt x="541" y="1345"/>
                  </a:lnTo>
                  <a:cubicBezTo>
                    <a:pt x="535" y="1338"/>
                    <a:pt x="541" y="1317"/>
                    <a:pt x="541" y="1310"/>
                  </a:cubicBezTo>
                  <a:cubicBezTo>
                    <a:pt x="590" y="1276"/>
                    <a:pt x="632" y="1172"/>
                    <a:pt x="673" y="1102"/>
                  </a:cubicBezTo>
                  <a:cubicBezTo>
                    <a:pt x="714" y="1001"/>
                    <a:pt x="781" y="899"/>
                    <a:pt x="836" y="804"/>
                  </a:cubicBezTo>
                  <a:lnTo>
                    <a:pt x="836" y="804"/>
                  </a:lnTo>
                  <a:cubicBezTo>
                    <a:pt x="834" y="806"/>
                    <a:pt x="832" y="806"/>
                    <a:pt x="830" y="806"/>
                  </a:cubicBezTo>
                  <a:cubicBezTo>
                    <a:pt x="822" y="806"/>
                    <a:pt x="814" y="795"/>
                    <a:pt x="819" y="790"/>
                  </a:cubicBezTo>
                  <a:cubicBezTo>
                    <a:pt x="881" y="783"/>
                    <a:pt x="846" y="728"/>
                    <a:pt x="888" y="721"/>
                  </a:cubicBezTo>
                  <a:cubicBezTo>
                    <a:pt x="902" y="707"/>
                    <a:pt x="909" y="693"/>
                    <a:pt x="916" y="680"/>
                  </a:cubicBezTo>
                  <a:lnTo>
                    <a:pt x="937" y="659"/>
                  </a:lnTo>
                  <a:cubicBezTo>
                    <a:pt x="939" y="656"/>
                    <a:pt x="940" y="656"/>
                    <a:pt x="940" y="656"/>
                  </a:cubicBezTo>
                  <a:lnTo>
                    <a:pt x="940" y="656"/>
                  </a:lnTo>
                  <a:cubicBezTo>
                    <a:pt x="940" y="656"/>
                    <a:pt x="939" y="659"/>
                    <a:pt x="943" y="659"/>
                  </a:cubicBezTo>
                  <a:cubicBezTo>
                    <a:pt x="950" y="659"/>
                    <a:pt x="950" y="659"/>
                    <a:pt x="943" y="645"/>
                  </a:cubicBezTo>
                  <a:lnTo>
                    <a:pt x="943" y="645"/>
                  </a:lnTo>
                  <a:lnTo>
                    <a:pt x="950" y="652"/>
                  </a:lnTo>
                  <a:lnTo>
                    <a:pt x="950" y="645"/>
                  </a:lnTo>
                  <a:lnTo>
                    <a:pt x="950" y="638"/>
                  </a:lnTo>
                  <a:lnTo>
                    <a:pt x="943" y="617"/>
                  </a:lnTo>
                  <a:lnTo>
                    <a:pt x="943" y="610"/>
                  </a:lnTo>
                  <a:cubicBezTo>
                    <a:pt x="946" y="623"/>
                    <a:pt x="947" y="626"/>
                    <a:pt x="947" y="626"/>
                  </a:cubicBezTo>
                  <a:cubicBezTo>
                    <a:pt x="947" y="626"/>
                    <a:pt x="947" y="621"/>
                    <a:pt x="948" y="621"/>
                  </a:cubicBezTo>
                  <a:cubicBezTo>
                    <a:pt x="948" y="621"/>
                    <a:pt x="949" y="622"/>
                    <a:pt x="950" y="624"/>
                  </a:cubicBezTo>
                  <a:cubicBezTo>
                    <a:pt x="950" y="618"/>
                    <a:pt x="955" y="599"/>
                    <a:pt x="957" y="599"/>
                  </a:cubicBezTo>
                  <a:cubicBezTo>
                    <a:pt x="957" y="599"/>
                    <a:pt x="957" y="601"/>
                    <a:pt x="957" y="603"/>
                  </a:cubicBezTo>
                  <a:lnTo>
                    <a:pt x="957" y="638"/>
                  </a:lnTo>
                  <a:cubicBezTo>
                    <a:pt x="957" y="630"/>
                    <a:pt x="964" y="625"/>
                    <a:pt x="968" y="625"/>
                  </a:cubicBezTo>
                  <a:cubicBezTo>
                    <a:pt x="970" y="625"/>
                    <a:pt x="971" y="626"/>
                    <a:pt x="972" y="627"/>
                  </a:cubicBezTo>
                  <a:lnTo>
                    <a:pt x="972" y="627"/>
                  </a:lnTo>
                  <a:cubicBezTo>
                    <a:pt x="970" y="631"/>
                    <a:pt x="970" y="632"/>
                    <a:pt x="970" y="632"/>
                  </a:cubicBezTo>
                  <a:cubicBezTo>
                    <a:pt x="970" y="632"/>
                    <a:pt x="971" y="631"/>
                    <a:pt x="973" y="630"/>
                  </a:cubicBezTo>
                  <a:lnTo>
                    <a:pt x="973" y="630"/>
                  </a:lnTo>
                  <a:cubicBezTo>
                    <a:pt x="973" y="632"/>
                    <a:pt x="972" y="634"/>
                    <a:pt x="971" y="638"/>
                  </a:cubicBezTo>
                  <a:lnTo>
                    <a:pt x="975" y="628"/>
                  </a:lnTo>
                  <a:lnTo>
                    <a:pt x="975" y="628"/>
                  </a:lnTo>
                  <a:cubicBezTo>
                    <a:pt x="975" y="628"/>
                    <a:pt x="975" y="631"/>
                    <a:pt x="971" y="638"/>
                  </a:cubicBezTo>
                  <a:lnTo>
                    <a:pt x="971" y="638"/>
                  </a:lnTo>
                  <a:cubicBezTo>
                    <a:pt x="975" y="629"/>
                    <a:pt x="977" y="625"/>
                    <a:pt x="977" y="623"/>
                  </a:cubicBezTo>
                  <a:lnTo>
                    <a:pt x="977" y="623"/>
                  </a:lnTo>
                  <a:lnTo>
                    <a:pt x="983" y="609"/>
                  </a:lnTo>
                  <a:lnTo>
                    <a:pt x="983" y="609"/>
                  </a:lnTo>
                  <a:cubicBezTo>
                    <a:pt x="981" y="611"/>
                    <a:pt x="978" y="613"/>
                    <a:pt x="978" y="617"/>
                  </a:cubicBezTo>
                  <a:cubicBezTo>
                    <a:pt x="977" y="618"/>
                    <a:pt x="977" y="620"/>
                    <a:pt x="976" y="621"/>
                  </a:cubicBezTo>
                  <a:lnTo>
                    <a:pt x="976" y="621"/>
                  </a:lnTo>
                  <a:cubicBezTo>
                    <a:pt x="974" y="621"/>
                    <a:pt x="971" y="624"/>
                    <a:pt x="971" y="624"/>
                  </a:cubicBezTo>
                  <a:cubicBezTo>
                    <a:pt x="976" y="614"/>
                    <a:pt x="981" y="596"/>
                    <a:pt x="984" y="596"/>
                  </a:cubicBezTo>
                  <a:cubicBezTo>
                    <a:pt x="985" y="596"/>
                    <a:pt x="985" y="598"/>
                    <a:pt x="985" y="603"/>
                  </a:cubicBezTo>
                  <a:lnTo>
                    <a:pt x="985" y="610"/>
                  </a:lnTo>
                  <a:lnTo>
                    <a:pt x="992" y="603"/>
                  </a:lnTo>
                  <a:lnTo>
                    <a:pt x="971" y="652"/>
                  </a:lnTo>
                  <a:cubicBezTo>
                    <a:pt x="971" y="652"/>
                    <a:pt x="982" y="637"/>
                    <a:pt x="985" y="637"/>
                  </a:cubicBezTo>
                  <a:lnTo>
                    <a:pt x="985" y="637"/>
                  </a:lnTo>
                  <a:cubicBezTo>
                    <a:pt x="987" y="637"/>
                    <a:pt x="987" y="639"/>
                    <a:pt x="985" y="645"/>
                  </a:cubicBezTo>
                  <a:cubicBezTo>
                    <a:pt x="971" y="659"/>
                    <a:pt x="985" y="645"/>
                    <a:pt x="971" y="673"/>
                  </a:cubicBezTo>
                  <a:lnTo>
                    <a:pt x="979" y="665"/>
                  </a:lnTo>
                  <a:lnTo>
                    <a:pt x="979" y="665"/>
                  </a:lnTo>
                  <a:cubicBezTo>
                    <a:pt x="979" y="667"/>
                    <a:pt x="978" y="669"/>
                    <a:pt x="978" y="673"/>
                  </a:cubicBezTo>
                  <a:cubicBezTo>
                    <a:pt x="989" y="673"/>
                    <a:pt x="969" y="681"/>
                    <a:pt x="971" y="681"/>
                  </a:cubicBezTo>
                  <a:cubicBezTo>
                    <a:pt x="972" y="681"/>
                    <a:pt x="974" y="681"/>
                    <a:pt x="978" y="680"/>
                  </a:cubicBezTo>
                  <a:cubicBezTo>
                    <a:pt x="985" y="680"/>
                    <a:pt x="978" y="680"/>
                    <a:pt x="985" y="673"/>
                  </a:cubicBezTo>
                  <a:lnTo>
                    <a:pt x="992" y="673"/>
                  </a:lnTo>
                  <a:cubicBezTo>
                    <a:pt x="992" y="673"/>
                    <a:pt x="992" y="680"/>
                    <a:pt x="1006" y="686"/>
                  </a:cubicBezTo>
                  <a:cubicBezTo>
                    <a:pt x="1013" y="707"/>
                    <a:pt x="1013" y="721"/>
                    <a:pt x="1020" y="742"/>
                  </a:cubicBezTo>
                  <a:cubicBezTo>
                    <a:pt x="1040" y="763"/>
                    <a:pt x="1054" y="811"/>
                    <a:pt x="1144" y="832"/>
                  </a:cubicBezTo>
                  <a:lnTo>
                    <a:pt x="1110" y="832"/>
                  </a:lnTo>
                  <a:cubicBezTo>
                    <a:pt x="1139" y="844"/>
                    <a:pt x="1161" y="847"/>
                    <a:pt x="1187" y="847"/>
                  </a:cubicBezTo>
                  <a:cubicBezTo>
                    <a:pt x="1204" y="847"/>
                    <a:pt x="1223" y="846"/>
                    <a:pt x="1248" y="846"/>
                  </a:cubicBezTo>
                  <a:cubicBezTo>
                    <a:pt x="1260" y="851"/>
                    <a:pt x="1221" y="862"/>
                    <a:pt x="1180" y="862"/>
                  </a:cubicBezTo>
                  <a:cubicBezTo>
                    <a:pt x="1170" y="862"/>
                    <a:pt x="1161" y="861"/>
                    <a:pt x="1151" y="860"/>
                  </a:cubicBezTo>
                  <a:lnTo>
                    <a:pt x="1151" y="860"/>
                  </a:lnTo>
                  <a:cubicBezTo>
                    <a:pt x="1169" y="863"/>
                    <a:pt x="1188" y="865"/>
                    <a:pt x="1206" y="865"/>
                  </a:cubicBezTo>
                  <a:cubicBezTo>
                    <a:pt x="1224" y="865"/>
                    <a:pt x="1241" y="863"/>
                    <a:pt x="1255" y="860"/>
                  </a:cubicBezTo>
                  <a:cubicBezTo>
                    <a:pt x="1283" y="853"/>
                    <a:pt x="1290" y="846"/>
                    <a:pt x="1283" y="846"/>
                  </a:cubicBezTo>
                  <a:cubicBezTo>
                    <a:pt x="1304" y="833"/>
                    <a:pt x="1315" y="831"/>
                    <a:pt x="1323" y="831"/>
                  </a:cubicBezTo>
                  <a:cubicBezTo>
                    <a:pt x="1326" y="831"/>
                    <a:pt x="1328" y="831"/>
                    <a:pt x="1331" y="831"/>
                  </a:cubicBezTo>
                  <a:lnTo>
                    <a:pt x="1331" y="831"/>
                  </a:lnTo>
                  <a:cubicBezTo>
                    <a:pt x="1326" y="831"/>
                    <a:pt x="1321" y="829"/>
                    <a:pt x="1325" y="825"/>
                  </a:cubicBezTo>
                  <a:cubicBezTo>
                    <a:pt x="1338" y="825"/>
                    <a:pt x="1366" y="811"/>
                    <a:pt x="1387" y="797"/>
                  </a:cubicBezTo>
                  <a:cubicBezTo>
                    <a:pt x="1394" y="790"/>
                    <a:pt x="1408" y="783"/>
                    <a:pt x="1422" y="777"/>
                  </a:cubicBezTo>
                  <a:lnTo>
                    <a:pt x="1429" y="783"/>
                  </a:lnTo>
                  <a:cubicBezTo>
                    <a:pt x="1311" y="652"/>
                    <a:pt x="1325" y="680"/>
                    <a:pt x="1345" y="666"/>
                  </a:cubicBezTo>
                  <a:cubicBezTo>
                    <a:pt x="1401" y="610"/>
                    <a:pt x="1456" y="541"/>
                    <a:pt x="1505" y="513"/>
                  </a:cubicBezTo>
                  <a:cubicBezTo>
                    <a:pt x="1505" y="492"/>
                    <a:pt x="1526" y="479"/>
                    <a:pt x="1533" y="465"/>
                  </a:cubicBezTo>
                  <a:lnTo>
                    <a:pt x="1553" y="479"/>
                  </a:lnTo>
                  <a:lnTo>
                    <a:pt x="1560" y="465"/>
                  </a:lnTo>
                  <a:cubicBezTo>
                    <a:pt x="1567" y="465"/>
                    <a:pt x="1553" y="472"/>
                    <a:pt x="1567" y="472"/>
                  </a:cubicBezTo>
                  <a:lnTo>
                    <a:pt x="1567" y="458"/>
                  </a:lnTo>
                  <a:cubicBezTo>
                    <a:pt x="1568" y="459"/>
                    <a:pt x="1569" y="459"/>
                    <a:pt x="1571" y="459"/>
                  </a:cubicBezTo>
                  <a:cubicBezTo>
                    <a:pt x="1576" y="459"/>
                    <a:pt x="1584" y="454"/>
                    <a:pt x="1590" y="454"/>
                  </a:cubicBezTo>
                  <a:cubicBezTo>
                    <a:pt x="1595" y="454"/>
                    <a:pt x="1598" y="458"/>
                    <a:pt x="1595" y="472"/>
                  </a:cubicBezTo>
                  <a:cubicBezTo>
                    <a:pt x="1609" y="465"/>
                    <a:pt x="1630" y="458"/>
                    <a:pt x="1637" y="444"/>
                  </a:cubicBezTo>
                  <a:cubicBezTo>
                    <a:pt x="1642" y="444"/>
                    <a:pt x="1638" y="429"/>
                    <a:pt x="1641" y="429"/>
                  </a:cubicBezTo>
                  <a:lnTo>
                    <a:pt x="1641" y="429"/>
                  </a:lnTo>
                  <a:cubicBezTo>
                    <a:pt x="1642" y="429"/>
                    <a:pt x="1642" y="429"/>
                    <a:pt x="1643" y="430"/>
                  </a:cubicBezTo>
                  <a:cubicBezTo>
                    <a:pt x="1657" y="437"/>
                    <a:pt x="1643" y="437"/>
                    <a:pt x="1643" y="444"/>
                  </a:cubicBezTo>
                  <a:cubicBezTo>
                    <a:pt x="1692" y="444"/>
                    <a:pt x="1671" y="388"/>
                    <a:pt x="1699" y="388"/>
                  </a:cubicBezTo>
                  <a:cubicBezTo>
                    <a:pt x="1699" y="384"/>
                    <a:pt x="1700" y="381"/>
                    <a:pt x="1701" y="379"/>
                  </a:cubicBezTo>
                  <a:lnTo>
                    <a:pt x="1701" y="379"/>
                  </a:lnTo>
                  <a:cubicBezTo>
                    <a:pt x="1701" y="380"/>
                    <a:pt x="1701" y="381"/>
                    <a:pt x="1702" y="381"/>
                  </a:cubicBezTo>
                  <a:cubicBezTo>
                    <a:pt x="1702" y="381"/>
                    <a:pt x="1702" y="379"/>
                    <a:pt x="1702" y="376"/>
                  </a:cubicBezTo>
                  <a:lnTo>
                    <a:pt x="1702" y="376"/>
                  </a:lnTo>
                  <a:cubicBezTo>
                    <a:pt x="1702" y="377"/>
                    <a:pt x="1701" y="378"/>
                    <a:pt x="1701" y="379"/>
                  </a:cubicBezTo>
                  <a:lnTo>
                    <a:pt x="1701" y="379"/>
                  </a:lnTo>
                  <a:cubicBezTo>
                    <a:pt x="1700" y="378"/>
                    <a:pt x="1700" y="377"/>
                    <a:pt x="1699" y="375"/>
                  </a:cubicBezTo>
                  <a:cubicBezTo>
                    <a:pt x="1699" y="361"/>
                    <a:pt x="1706" y="361"/>
                    <a:pt x="1699" y="354"/>
                  </a:cubicBezTo>
                  <a:lnTo>
                    <a:pt x="1699" y="354"/>
                  </a:lnTo>
                  <a:cubicBezTo>
                    <a:pt x="1700" y="355"/>
                    <a:pt x="1701" y="355"/>
                    <a:pt x="1701" y="355"/>
                  </a:cubicBezTo>
                  <a:cubicBezTo>
                    <a:pt x="1706" y="355"/>
                    <a:pt x="1706" y="340"/>
                    <a:pt x="1706" y="340"/>
                  </a:cubicBezTo>
                  <a:cubicBezTo>
                    <a:pt x="1713" y="354"/>
                    <a:pt x="1720" y="340"/>
                    <a:pt x="1720" y="361"/>
                  </a:cubicBezTo>
                  <a:lnTo>
                    <a:pt x="1720" y="354"/>
                  </a:lnTo>
                  <a:cubicBezTo>
                    <a:pt x="1720" y="340"/>
                    <a:pt x="1734" y="333"/>
                    <a:pt x="1740" y="333"/>
                  </a:cubicBezTo>
                  <a:cubicBezTo>
                    <a:pt x="1740" y="354"/>
                    <a:pt x="1734" y="354"/>
                    <a:pt x="1740" y="361"/>
                  </a:cubicBezTo>
                  <a:lnTo>
                    <a:pt x="1747" y="354"/>
                  </a:lnTo>
                  <a:lnTo>
                    <a:pt x="1747" y="361"/>
                  </a:lnTo>
                  <a:cubicBezTo>
                    <a:pt x="1747" y="361"/>
                    <a:pt x="1750" y="358"/>
                    <a:pt x="1757" y="358"/>
                  </a:cubicBezTo>
                  <a:cubicBezTo>
                    <a:pt x="1760" y="358"/>
                    <a:pt x="1764" y="358"/>
                    <a:pt x="1768" y="361"/>
                  </a:cubicBezTo>
                  <a:lnTo>
                    <a:pt x="1754" y="368"/>
                  </a:lnTo>
                  <a:cubicBezTo>
                    <a:pt x="1768" y="368"/>
                    <a:pt x="1768" y="368"/>
                    <a:pt x="1768" y="375"/>
                  </a:cubicBezTo>
                  <a:cubicBezTo>
                    <a:pt x="1768" y="375"/>
                    <a:pt x="1768" y="368"/>
                    <a:pt x="1775" y="361"/>
                  </a:cubicBezTo>
                  <a:cubicBezTo>
                    <a:pt x="1775" y="361"/>
                    <a:pt x="1788" y="361"/>
                    <a:pt x="1783" y="367"/>
                  </a:cubicBezTo>
                  <a:lnTo>
                    <a:pt x="1783" y="367"/>
                  </a:lnTo>
                  <a:cubicBezTo>
                    <a:pt x="1785" y="366"/>
                    <a:pt x="1786" y="366"/>
                    <a:pt x="1787" y="366"/>
                  </a:cubicBezTo>
                  <a:cubicBezTo>
                    <a:pt x="1789" y="366"/>
                    <a:pt x="1789" y="368"/>
                    <a:pt x="1789" y="375"/>
                  </a:cubicBezTo>
                  <a:lnTo>
                    <a:pt x="1782" y="375"/>
                  </a:lnTo>
                  <a:cubicBezTo>
                    <a:pt x="1803" y="375"/>
                    <a:pt x="1789" y="395"/>
                    <a:pt x="1803" y="402"/>
                  </a:cubicBezTo>
                  <a:cubicBezTo>
                    <a:pt x="1810" y="402"/>
                    <a:pt x="1817" y="402"/>
                    <a:pt x="1817" y="409"/>
                  </a:cubicBezTo>
                  <a:cubicBezTo>
                    <a:pt x="1817" y="402"/>
                    <a:pt x="1824" y="402"/>
                    <a:pt x="1837" y="395"/>
                  </a:cubicBezTo>
                  <a:lnTo>
                    <a:pt x="1837" y="395"/>
                  </a:lnTo>
                  <a:cubicBezTo>
                    <a:pt x="1817" y="409"/>
                    <a:pt x="1858" y="402"/>
                    <a:pt x="1851" y="430"/>
                  </a:cubicBezTo>
                  <a:cubicBezTo>
                    <a:pt x="1844" y="430"/>
                    <a:pt x="1837" y="430"/>
                    <a:pt x="1844" y="416"/>
                  </a:cubicBezTo>
                  <a:lnTo>
                    <a:pt x="1789" y="416"/>
                  </a:lnTo>
                  <a:cubicBezTo>
                    <a:pt x="1803" y="416"/>
                    <a:pt x="1803" y="430"/>
                    <a:pt x="1789" y="430"/>
                  </a:cubicBezTo>
                  <a:lnTo>
                    <a:pt x="1810" y="430"/>
                  </a:lnTo>
                  <a:lnTo>
                    <a:pt x="1810" y="437"/>
                  </a:lnTo>
                  <a:cubicBezTo>
                    <a:pt x="1815" y="437"/>
                    <a:pt x="1820" y="425"/>
                    <a:pt x="1828" y="425"/>
                  </a:cubicBezTo>
                  <a:cubicBezTo>
                    <a:pt x="1831" y="425"/>
                    <a:pt x="1834" y="427"/>
                    <a:pt x="1837" y="430"/>
                  </a:cubicBezTo>
                  <a:cubicBezTo>
                    <a:pt x="1844" y="437"/>
                    <a:pt x="1817" y="437"/>
                    <a:pt x="1824" y="437"/>
                  </a:cubicBezTo>
                  <a:cubicBezTo>
                    <a:pt x="1831" y="444"/>
                    <a:pt x="1837" y="444"/>
                    <a:pt x="1842" y="444"/>
                  </a:cubicBezTo>
                  <a:cubicBezTo>
                    <a:pt x="1843" y="444"/>
                    <a:pt x="1843" y="444"/>
                    <a:pt x="1844" y="444"/>
                  </a:cubicBezTo>
                  <a:lnTo>
                    <a:pt x="1844" y="444"/>
                  </a:lnTo>
                  <a:cubicBezTo>
                    <a:pt x="1844" y="444"/>
                    <a:pt x="1844" y="444"/>
                    <a:pt x="1844" y="444"/>
                  </a:cubicBezTo>
                  <a:cubicBezTo>
                    <a:pt x="1844" y="444"/>
                    <a:pt x="1844" y="444"/>
                    <a:pt x="1844" y="444"/>
                  </a:cubicBezTo>
                  <a:lnTo>
                    <a:pt x="1844" y="444"/>
                  </a:lnTo>
                  <a:cubicBezTo>
                    <a:pt x="1844" y="444"/>
                    <a:pt x="1844" y="444"/>
                    <a:pt x="1844" y="444"/>
                  </a:cubicBezTo>
                  <a:lnTo>
                    <a:pt x="1844" y="444"/>
                  </a:lnTo>
                  <a:cubicBezTo>
                    <a:pt x="1840" y="444"/>
                    <a:pt x="1841" y="446"/>
                    <a:pt x="1842" y="448"/>
                  </a:cubicBezTo>
                  <a:lnTo>
                    <a:pt x="1842" y="448"/>
                  </a:lnTo>
                  <a:cubicBezTo>
                    <a:pt x="1843" y="447"/>
                    <a:pt x="1843" y="445"/>
                    <a:pt x="1844" y="444"/>
                  </a:cubicBezTo>
                  <a:lnTo>
                    <a:pt x="1844" y="444"/>
                  </a:lnTo>
                  <a:cubicBezTo>
                    <a:pt x="1847" y="444"/>
                    <a:pt x="1847" y="445"/>
                    <a:pt x="1844" y="451"/>
                  </a:cubicBezTo>
                  <a:cubicBezTo>
                    <a:pt x="1844" y="451"/>
                    <a:pt x="1843" y="450"/>
                    <a:pt x="1842" y="448"/>
                  </a:cubicBezTo>
                  <a:lnTo>
                    <a:pt x="1842" y="448"/>
                  </a:lnTo>
                  <a:cubicBezTo>
                    <a:pt x="1841" y="457"/>
                    <a:pt x="1847" y="473"/>
                    <a:pt x="1824" y="479"/>
                  </a:cubicBezTo>
                  <a:cubicBezTo>
                    <a:pt x="1817" y="479"/>
                    <a:pt x="1817" y="479"/>
                    <a:pt x="1817" y="472"/>
                  </a:cubicBezTo>
                  <a:cubicBezTo>
                    <a:pt x="1814" y="470"/>
                    <a:pt x="1813" y="470"/>
                    <a:pt x="1812" y="470"/>
                  </a:cubicBezTo>
                  <a:lnTo>
                    <a:pt x="1812" y="470"/>
                  </a:lnTo>
                  <a:cubicBezTo>
                    <a:pt x="1809" y="470"/>
                    <a:pt x="1819" y="479"/>
                    <a:pt x="1803" y="479"/>
                  </a:cubicBezTo>
                  <a:cubicBezTo>
                    <a:pt x="1810" y="479"/>
                    <a:pt x="1810" y="499"/>
                    <a:pt x="1810" y="506"/>
                  </a:cubicBezTo>
                  <a:lnTo>
                    <a:pt x="1824" y="506"/>
                  </a:lnTo>
                  <a:cubicBezTo>
                    <a:pt x="1848" y="520"/>
                    <a:pt x="1843" y="520"/>
                    <a:pt x="1831" y="520"/>
                  </a:cubicBezTo>
                  <a:cubicBezTo>
                    <a:pt x="1820" y="520"/>
                    <a:pt x="1803" y="520"/>
                    <a:pt x="1803" y="534"/>
                  </a:cubicBezTo>
                  <a:cubicBezTo>
                    <a:pt x="1804" y="537"/>
                    <a:pt x="1806" y="538"/>
                    <a:pt x="1807" y="538"/>
                  </a:cubicBezTo>
                  <a:cubicBezTo>
                    <a:pt x="1809" y="538"/>
                    <a:pt x="1810" y="533"/>
                    <a:pt x="1812" y="533"/>
                  </a:cubicBezTo>
                  <a:cubicBezTo>
                    <a:pt x="1813" y="533"/>
                    <a:pt x="1815" y="535"/>
                    <a:pt x="1817" y="541"/>
                  </a:cubicBezTo>
                  <a:cubicBezTo>
                    <a:pt x="1817" y="548"/>
                    <a:pt x="1803" y="555"/>
                    <a:pt x="1810" y="576"/>
                  </a:cubicBezTo>
                  <a:cubicBezTo>
                    <a:pt x="1803" y="576"/>
                    <a:pt x="1789" y="582"/>
                    <a:pt x="1775" y="582"/>
                  </a:cubicBezTo>
                  <a:cubicBezTo>
                    <a:pt x="1778" y="585"/>
                    <a:pt x="1777" y="589"/>
                    <a:pt x="1777" y="594"/>
                  </a:cubicBezTo>
                  <a:lnTo>
                    <a:pt x="1777" y="594"/>
                  </a:lnTo>
                  <a:cubicBezTo>
                    <a:pt x="1778" y="593"/>
                    <a:pt x="1780" y="591"/>
                    <a:pt x="1782" y="589"/>
                  </a:cubicBezTo>
                  <a:lnTo>
                    <a:pt x="1782" y="589"/>
                  </a:lnTo>
                  <a:lnTo>
                    <a:pt x="1803" y="603"/>
                  </a:lnTo>
                  <a:cubicBezTo>
                    <a:pt x="1803" y="617"/>
                    <a:pt x="1803" y="638"/>
                    <a:pt x="1789" y="645"/>
                  </a:cubicBezTo>
                  <a:lnTo>
                    <a:pt x="1803" y="645"/>
                  </a:lnTo>
                  <a:cubicBezTo>
                    <a:pt x="1803" y="673"/>
                    <a:pt x="1817" y="680"/>
                    <a:pt x="1810" y="693"/>
                  </a:cubicBezTo>
                  <a:cubicBezTo>
                    <a:pt x="1789" y="693"/>
                    <a:pt x="1803" y="686"/>
                    <a:pt x="1803" y="680"/>
                  </a:cubicBezTo>
                  <a:lnTo>
                    <a:pt x="1803" y="680"/>
                  </a:lnTo>
                  <a:cubicBezTo>
                    <a:pt x="1782" y="686"/>
                    <a:pt x="1803" y="693"/>
                    <a:pt x="1789" y="714"/>
                  </a:cubicBezTo>
                  <a:cubicBezTo>
                    <a:pt x="1782" y="714"/>
                    <a:pt x="1789" y="693"/>
                    <a:pt x="1782" y="693"/>
                  </a:cubicBezTo>
                  <a:lnTo>
                    <a:pt x="1782" y="721"/>
                  </a:lnTo>
                  <a:cubicBezTo>
                    <a:pt x="1803" y="728"/>
                    <a:pt x="1775" y="742"/>
                    <a:pt x="1775" y="756"/>
                  </a:cubicBezTo>
                  <a:cubicBezTo>
                    <a:pt x="1768" y="790"/>
                    <a:pt x="1789" y="797"/>
                    <a:pt x="1803" y="825"/>
                  </a:cubicBezTo>
                  <a:lnTo>
                    <a:pt x="1782" y="825"/>
                  </a:lnTo>
                  <a:cubicBezTo>
                    <a:pt x="1789" y="818"/>
                    <a:pt x="1782" y="818"/>
                    <a:pt x="1782" y="818"/>
                  </a:cubicBezTo>
                  <a:cubicBezTo>
                    <a:pt x="1782" y="823"/>
                    <a:pt x="1768" y="828"/>
                    <a:pt x="1758" y="828"/>
                  </a:cubicBezTo>
                  <a:cubicBezTo>
                    <a:pt x="1753" y="828"/>
                    <a:pt x="1749" y="827"/>
                    <a:pt x="1747" y="825"/>
                  </a:cubicBezTo>
                  <a:lnTo>
                    <a:pt x="1747" y="825"/>
                  </a:lnTo>
                  <a:cubicBezTo>
                    <a:pt x="1747" y="832"/>
                    <a:pt x="1748" y="835"/>
                    <a:pt x="1750" y="835"/>
                  </a:cubicBezTo>
                  <a:cubicBezTo>
                    <a:pt x="1752" y="835"/>
                    <a:pt x="1757" y="831"/>
                    <a:pt x="1762" y="831"/>
                  </a:cubicBezTo>
                  <a:cubicBezTo>
                    <a:pt x="1764" y="831"/>
                    <a:pt x="1766" y="831"/>
                    <a:pt x="1768" y="832"/>
                  </a:cubicBezTo>
                  <a:lnTo>
                    <a:pt x="1754" y="860"/>
                  </a:lnTo>
                  <a:cubicBezTo>
                    <a:pt x="1761" y="860"/>
                    <a:pt x="1766" y="858"/>
                    <a:pt x="1770" y="858"/>
                  </a:cubicBezTo>
                  <a:cubicBezTo>
                    <a:pt x="1773" y="858"/>
                    <a:pt x="1775" y="860"/>
                    <a:pt x="1775" y="867"/>
                  </a:cubicBezTo>
                  <a:cubicBezTo>
                    <a:pt x="1775" y="881"/>
                    <a:pt x="1768" y="887"/>
                    <a:pt x="1768" y="894"/>
                  </a:cubicBezTo>
                  <a:cubicBezTo>
                    <a:pt x="1754" y="894"/>
                    <a:pt x="1748" y="894"/>
                    <a:pt x="1754" y="888"/>
                  </a:cubicBezTo>
                  <a:lnTo>
                    <a:pt x="1754" y="888"/>
                  </a:lnTo>
                  <a:cubicBezTo>
                    <a:pt x="1747" y="894"/>
                    <a:pt x="1747" y="901"/>
                    <a:pt x="1754" y="915"/>
                  </a:cubicBezTo>
                  <a:cubicBezTo>
                    <a:pt x="1758" y="913"/>
                    <a:pt x="1760" y="912"/>
                    <a:pt x="1762" y="912"/>
                  </a:cubicBezTo>
                  <a:cubicBezTo>
                    <a:pt x="1769" y="912"/>
                    <a:pt x="1758" y="936"/>
                    <a:pt x="1775" y="936"/>
                  </a:cubicBezTo>
                  <a:lnTo>
                    <a:pt x="1754" y="950"/>
                  </a:lnTo>
                  <a:cubicBezTo>
                    <a:pt x="1754" y="950"/>
                    <a:pt x="1747" y="936"/>
                    <a:pt x="1754" y="936"/>
                  </a:cubicBezTo>
                  <a:lnTo>
                    <a:pt x="1754" y="936"/>
                  </a:lnTo>
                  <a:cubicBezTo>
                    <a:pt x="1740" y="936"/>
                    <a:pt x="1754" y="957"/>
                    <a:pt x="1754" y="957"/>
                  </a:cubicBezTo>
                  <a:cubicBezTo>
                    <a:pt x="1747" y="957"/>
                    <a:pt x="1747" y="971"/>
                    <a:pt x="1740" y="971"/>
                  </a:cubicBezTo>
                  <a:cubicBezTo>
                    <a:pt x="1740" y="984"/>
                    <a:pt x="1734" y="991"/>
                    <a:pt x="1720" y="991"/>
                  </a:cubicBezTo>
                  <a:cubicBezTo>
                    <a:pt x="1720" y="998"/>
                    <a:pt x="1734" y="998"/>
                    <a:pt x="1740" y="998"/>
                  </a:cubicBezTo>
                  <a:cubicBezTo>
                    <a:pt x="1740" y="1005"/>
                    <a:pt x="1734" y="1019"/>
                    <a:pt x="1734" y="1026"/>
                  </a:cubicBezTo>
                  <a:cubicBezTo>
                    <a:pt x="1720" y="1026"/>
                    <a:pt x="1699" y="1019"/>
                    <a:pt x="1699" y="1006"/>
                  </a:cubicBezTo>
                  <a:lnTo>
                    <a:pt x="1699" y="1006"/>
                  </a:lnTo>
                  <a:cubicBezTo>
                    <a:pt x="1699" y="1019"/>
                    <a:pt x="1720" y="1026"/>
                    <a:pt x="1713" y="1033"/>
                  </a:cubicBezTo>
                  <a:cubicBezTo>
                    <a:pt x="1711" y="1029"/>
                    <a:pt x="1709" y="1028"/>
                    <a:pt x="1707" y="1028"/>
                  </a:cubicBezTo>
                  <a:cubicBezTo>
                    <a:pt x="1703" y="1028"/>
                    <a:pt x="1699" y="1031"/>
                    <a:pt x="1692" y="1031"/>
                  </a:cubicBezTo>
                  <a:cubicBezTo>
                    <a:pt x="1689" y="1031"/>
                    <a:pt x="1684" y="1030"/>
                    <a:pt x="1678" y="1026"/>
                  </a:cubicBezTo>
                  <a:cubicBezTo>
                    <a:pt x="1664" y="1026"/>
                    <a:pt x="1650" y="1054"/>
                    <a:pt x="1650" y="1061"/>
                  </a:cubicBezTo>
                  <a:cubicBezTo>
                    <a:pt x="1654" y="1064"/>
                    <a:pt x="1657" y="1066"/>
                    <a:pt x="1660" y="1066"/>
                  </a:cubicBezTo>
                  <a:cubicBezTo>
                    <a:pt x="1666" y="1066"/>
                    <a:pt x="1671" y="1059"/>
                    <a:pt x="1675" y="1059"/>
                  </a:cubicBezTo>
                  <a:cubicBezTo>
                    <a:pt x="1676" y="1059"/>
                    <a:pt x="1677" y="1060"/>
                    <a:pt x="1678" y="1061"/>
                  </a:cubicBezTo>
                  <a:cubicBezTo>
                    <a:pt x="1671" y="1095"/>
                    <a:pt x="1706" y="1109"/>
                    <a:pt x="1678" y="1137"/>
                  </a:cubicBezTo>
                  <a:lnTo>
                    <a:pt x="1685" y="1130"/>
                  </a:lnTo>
                  <a:cubicBezTo>
                    <a:pt x="1685" y="1144"/>
                    <a:pt x="1685" y="1144"/>
                    <a:pt x="1699" y="1165"/>
                  </a:cubicBezTo>
                  <a:lnTo>
                    <a:pt x="1699" y="1165"/>
                  </a:lnTo>
                  <a:cubicBezTo>
                    <a:pt x="1692" y="1163"/>
                    <a:pt x="1685" y="1161"/>
                    <a:pt x="1677" y="1161"/>
                  </a:cubicBezTo>
                  <a:cubicBezTo>
                    <a:pt x="1659" y="1161"/>
                    <a:pt x="1641" y="1168"/>
                    <a:pt x="1637" y="1192"/>
                  </a:cubicBezTo>
                  <a:cubicBezTo>
                    <a:pt x="1638" y="1193"/>
                    <a:pt x="1639" y="1194"/>
                    <a:pt x="1641" y="1194"/>
                  </a:cubicBezTo>
                  <a:cubicBezTo>
                    <a:pt x="1646" y="1194"/>
                    <a:pt x="1653" y="1190"/>
                    <a:pt x="1660" y="1190"/>
                  </a:cubicBezTo>
                  <a:cubicBezTo>
                    <a:pt x="1664" y="1190"/>
                    <a:pt x="1669" y="1192"/>
                    <a:pt x="1671" y="1199"/>
                  </a:cubicBezTo>
                  <a:lnTo>
                    <a:pt x="1664" y="1213"/>
                  </a:lnTo>
                  <a:lnTo>
                    <a:pt x="1664" y="1206"/>
                  </a:lnTo>
                  <a:cubicBezTo>
                    <a:pt x="1664" y="1227"/>
                    <a:pt x="1630" y="1227"/>
                    <a:pt x="1643" y="1241"/>
                  </a:cubicBezTo>
                  <a:lnTo>
                    <a:pt x="1630" y="1241"/>
                  </a:lnTo>
                  <a:cubicBezTo>
                    <a:pt x="1637" y="1248"/>
                    <a:pt x="1630" y="1269"/>
                    <a:pt x="1630" y="1269"/>
                  </a:cubicBezTo>
                  <a:cubicBezTo>
                    <a:pt x="1630" y="1296"/>
                    <a:pt x="1616" y="1296"/>
                    <a:pt x="1602" y="1296"/>
                  </a:cubicBezTo>
                  <a:cubicBezTo>
                    <a:pt x="1609" y="1296"/>
                    <a:pt x="1630" y="1296"/>
                    <a:pt x="1616" y="1310"/>
                  </a:cubicBezTo>
                  <a:cubicBezTo>
                    <a:pt x="1613" y="1308"/>
                    <a:pt x="1610" y="1307"/>
                    <a:pt x="1608" y="1307"/>
                  </a:cubicBezTo>
                  <a:cubicBezTo>
                    <a:pt x="1596" y="1307"/>
                    <a:pt x="1593" y="1332"/>
                    <a:pt x="1584" y="1332"/>
                  </a:cubicBezTo>
                  <a:cubicBezTo>
                    <a:pt x="1583" y="1332"/>
                    <a:pt x="1582" y="1332"/>
                    <a:pt x="1581" y="1331"/>
                  </a:cubicBezTo>
                  <a:cubicBezTo>
                    <a:pt x="1581" y="1338"/>
                    <a:pt x="1567" y="1338"/>
                    <a:pt x="1574" y="1345"/>
                  </a:cubicBezTo>
                  <a:lnTo>
                    <a:pt x="1560" y="1338"/>
                  </a:lnTo>
                  <a:lnTo>
                    <a:pt x="1560" y="1338"/>
                  </a:lnTo>
                  <a:cubicBezTo>
                    <a:pt x="1574" y="1352"/>
                    <a:pt x="1567" y="1373"/>
                    <a:pt x="1560" y="1386"/>
                  </a:cubicBezTo>
                  <a:cubicBezTo>
                    <a:pt x="1555" y="1382"/>
                    <a:pt x="1551" y="1381"/>
                    <a:pt x="1548" y="1381"/>
                  </a:cubicBezTo>
                  <a:cubicBezTo>
                    <a:pt x="1538" y="1381"/>
                    <a:pt x="1541" y="1401"/>
                    <a:pt x="1530" y="1401"/>
                  </a:cubicBezTo>
                  <a:cubicBezTo>
                    <a:pt x="1529" y="1401"/>
                    <a:pt x="1527" y="1401"/>
                    <a:pt x="1526" y="1400"/>
                  </a:cubicBezTo>
                  <a:lnTo>
                    <a:pt x="1526" y="1400"/>
                  </a:lnTo>
                  <a:cubicBezTo>
                    <a:pt x="1539" y="1414"/>
                    <a:pt x="1512" y="1435"/>
                    <a:pt x="1533" y="1442"/>
                  </a:cubicBezTo>
                  <a:cubicBezTo>
                    <a:pt x="1530" y="1444"/>
                    <a:pt x="1526" y="1445"/>
                    <a:pt x="1522" y="1445"/>
                  </a:cubicBezTo>
                  <a:cubicBezTo>
                    <a:pt x="1513" y="1445"/>
                    <a:pt x="1503" y="1442"/>
                    <a:pt x="1498" y="1442"/>
                  </a:cubicBezTo>
                  <a:lnTo>
                    <a:pt x="1498" y="1449"/>
                  </a:lnTo>
                  <a:cubicBezTo>
                    <a:pt x="1491" y="1449"/>
                    <a:pt x="1470" y="1470"/>
                    <a:pt x="1456" y="1477"/>
                  </a:cubicBezTo>
                  <a:lnTo>
                    <a:pt x="1463" y="1504"/>
                  </a:lnTo>
                  <a:lnTo>
                    <a:pt x="1456" y="1504"/>
                  </a:lnTo>
                  <a:cubicBezTo>
                    <a:pt x="1456" y="1511"/>
                    <a:pt x="1456" y="1518"/>
                    <a:pt x="1463" y="1518"/>
                  </a:cubicBezTo>
                  <a:lnTo>
                    <a:pt x="1456" y="1525"/>
                  </a:lnTo>
                  <a:cubicBezTo>
                    <a:pt x="1470" y="1546"/>
                    <a:pt x="1456" y="1539"/>
                    <a:pt x="1456" y="1553"/>
                  </a:cubicBezTo>
                  <a:cubicBezTo>
                    <a:pt x="1442" y="1553"/>
                    <a:pt x="1442" y="1553"/>
                    <a:pt x="1442" y="1546"/>
                  </a:cubicBezTo>
                  <a:cubicBezTo>
                    <a:pt x="1440" y="1548"/>
                    <a:pt x="1439" y="1549"/>
                    <a:pt x="1438" y="1549"/>
                  </a:cubicBezTo>
                  <a:cubicBezTo>
                    <a:pt x="1437" y="1549"/>
                    <a:pt x="1436" y="1548"/>
                    <a:pt x="1435" y="1547"/>
                  </a:cubicBezTo>
                  <a:lnTo>
                    <a:pt x="1435" y="1547"/>
                  </a:lnTo>
                  <a:cubicBezTo>
                    <a:pt x="1440" y="1557"/>
                    <a:pt x="1447" y="1574"/>
                    <a:pt x="1459" y="1574"/>
                  </a:cubicBezTo>
                  <a:cubicBezTo>
                    <a:pt x="1460" y="1574"/>
                    <a:pt x="1462" y="1574"/>
                    <a:pt x="1463" y="1574"/>
                  </a:cubicBezTo>
                  <a:cubicBezTo>
                    <a:pt x="1470" y="1574"/>
                    <a:pt x="1470" y="1587"/>
                    <a:pt x="1463" y="1587"/>
                  </a:cubicBezTo>
                  <a:lnTo>
                    <a:pt x="1442" y="1581"/>
                  </a:lnTo>
                  <a:lnTo>
                    <a:pt x="1456" y="1594"/>
                  </a:lnTo>
                  <a:cubicBezTo>
                    <a:pt x="1442" y="1608"/>
                    <a:pt x="1436" y="1608"/>
                    <a:pt x="1429" y="1615"/>
                  </a:cubicBezTo>
                  <a:cubicBezTo>
                    <a:pt x="1434" y="1610"/>
                    <a:pt x="1419" y="1588"/>
                    <a:pt x="1405" y="1588"/>
                  </a:cubicBezTo>
                  <a:cubicBezTo>
                    <a:pt x="1402" y="1588"/>
                    <a:pt x="1398" y="1589"/>
                    <a:pt x="1395" y="1592"/>
                  </a:cubicBezTo>
                  <a:lnTo>
                    <a:pt x="1395" y="1592"/>
                  </a:lnTo>
                  <a:cubicBezTo>
                    <a:pt x="1400" y="1585"/>
                    <a:pt x="1394" y="1572"/>
                    <a:pt x="1394" y="1560"/>
                  </a:cubicBezTo>
                  <a:cubicBezTo>
                    <a:pt x="1394" y="1560"/>
                    <a:pt x="1392" y="1564"/>
                    <a:pt x="1390" y="1564"/>
                  </a:cubicBezTo>
                  <a:cubicBezTo>
                    <a:pt x="1388" y="1564"/>
                    <a:pt x="1387" y="1562"/>
                    <a:pt x="1387" y="1553"/>
                  </a:cubicBezTo>
                  <a:lnTo>
                    <a:pt x="1387" y="1553"/>
                  </a:lnTo>
                  <a:cubicBezTo>
                    <a:pt x="1373" y="1574"/>
                    <a:pt x="1394" y="1560"/>
                    <a:pt x="1387" y="1581"/>
                  </a:cubicBezTo>
                  <a:cubicBezTo>
                    <a:pt x="1377" y="1577"/>
                    <a:pt x="1371" y="1575"/>
                    <a:pt x="1367" y="1575"/>
                  </a:cubicBezTo>
                  <a:cubicBezTo>
                    <a:pt x="1363" y="1575"/>
                    <a:pt x="1359" y="1577"/>
                    <a:pt x="1352" y="1581"/>
                  </a:cubicBezTo>
                  <a:lnTo>
                    <a:pt x="1366" y="1581"/>
                  </a:lnTo>
                  <a:lnTo>
                    <a:pt x="1366" y="1587"/>
                  </a:lnTo>
                  <a:lnTo>
                    <a:pt x="1387" y="1587"/>
                  </a:lnTo>
                  <a:cubicBezTo>
                    <a:pt x="1387" y="1587"/>
                    <a:pt x="1387" y="1612"/>
                    <a:pt x="1379" y="1616"/>
                  </a:cubicBezTo>
                  <a:lnTo>
                    <a:pt x="1379" y="1616"/>
                  </a:lnTo>
                  <a:cubicBezTo>
                    <a:pt x="1377" y="1615"/>
                    <a:pt x="1375" y="1615"/>
                    <a:pt x="1373" y="1615"/>
                  </a:cubicBezTo>
                  <a:cubicBezTo>
                    <a:pt x="1374" y="1616"/>
                    <a:pt x="1376" y="1616"/>
                    <a:pt x="1377" y="1616"/>
                  </a:cubicBezTo>
                  <a:cubicBezTo>
                    <a:pt x="1377" y="1616"/>
                    <a:pt x="1378" y="1616"/>
                    <a:pt x="1379" y="1616"/>
                  </a:cubicBezTo>
                  <a:lnTo>
                    <a:pt x="1379" y="1616"/>
                  </a:lnTo>
                  <a:cubicBezTo>
                    <a:pt x="1404" y="1620"/>
                    <a:pt x="1374" y="1657"/>
                    <a:pt x="1394" y="1657"/>
                  </a:cubicBezTo>
                  <a:cubicBezTo>
                    <a:pt x="1394" y="1662"/>
                    <a:pt x="1391" y="1670"/>
                    <a:pt x="1389" y="1670"/>
                  </a:cubicBezTo>
                  <a:cubicBezTo>
                    <a:pt x="1388" y="1670"/>
                    <a:pt x="1387" y="1668"/>
                    <a:pt x="1387" y="1664"/>
                  </a:cubicBezTo>
                  <a:cubicBezTo>
                    <a:pt x="1387" y="1659"/>
                    <a:pt x="1383" y="1657"/>
                    <a:pt x="1378" y="1657"/>
                  </a:cubicBezTo>
                  <a:cubicBezTo>
                    <a:pt x="1372" y="1657"/>
                    <a:pt x="1365" y="1659"/>
                    <a:pt x="1360" y="1659"/>
                  </a:cubicBezTo>
                  <a:cubicBezTo>
                    <a:pt x="1357" y="1659"/>
                    <a:pt x="1354" y="1658"/>
                    <a:pt x="1352" y="1657"/>
                  </a:cubicBezTo>
                  <a:lnTo>
                    <a:pt x="1352" y="1657"/>
                  </a:lnTo>
                  <a:cubicBezTo>
                    <a:pt x="1352" y="1660"/>
                    <a:pt x="1356" y="1660"/>
                    <a:pt x="1359" y="1660"/>
                  </a:cubicBezTo>
                  <a:cubicBezTo>
                    <a:pt x="1363" y="1660"/>
                    <a:pt x="1366" y="1660"/>
                    <a:pt x="1366" y="1664"/>
                  </a:cubicBezTo>
                  <a:cubicBezTo>
                    <a:pt x="1359" y="1678"/>
                    <a:pt x="1352" y="1678"/>
                    <a:pt x="1338" y="1678"/>
                  </a:cubicBezTo>
                  <a:lnTo>
                    <a:pt x="1338" y="1664"/>
                  </a:lnTo>
                  <a:lnTo>
                    <a:pt x="1325" y="1678"/>
                  </a:lnTo>
                  <a:cubicBezTo>
                    <a:pt x="1328" y="1681"/>
                    <a:pt x="1332" y="1681"/>
                    <a:pt x="1334" y="1681"/>
                  </a:cubicBezTo>
                  <a:cubicBezTo>
                    <a:pt x="1337" y="1681"/>
                    <a:pt x="1338" y="1681"/>
                    <a:pt x="1338" y="1684"/>
                  </a:cubicBezTo>
                  <a:cubicBezTo>
                    <a:pt x="1333" y="1684"/>
                    <a:pt x="1332" y="1693"/>
                    <a:pt x="1328" y="1693"/>
                  </a:cubicBezTo>
                  <a:cubicBezTo>
                    <a:pt x="1327" y="1693"/>
                    <a:pt x="1326" y="1693"/>
                    <a:pt x="1325" y="1691"/>
                  </a:cubicBezTo>
                  <a:cubicBezTo>
                    <a:pt x="1318" y="1684"/>
                    <a:pt x="1304" y="1678"/>
                    <a:pt x="1304" y="1664"/>
                  </a:cubicBezTo>
                  <a:cubicBezTo>
                    <a:pt x="1297" y="1678"/>
                    <a:pt x="1283" y="1698"/>
                    <a:pt x="1304" y="1698"/>
                  </a:cubicBezTo>
                  <a:lnTo>
                    <a:pt x="1297" y="1712"/>
                  </a:lnTo>
                  <a:cubicBezTo>
                    <a:pt x="1301" y="1712"/>
                    <a:pt x="1312" y="1708"/>
                    <a:pt x="1318" y="1708"/>
                  </a:cubicBezTo>
                  <a:cubicBezTo>
                    <a:pt x="1322" y="1708"/>
                    <a:pt x="1324" y="1710"/>
                    <a:pt x="1318" y="1719"/>
                  </a:cubicBezTo>
                  <a:lnTo>
                    <a:pt x="1318" y="1733"/>
                  </a:lnTo>
                  <a:lnTo>
                    <a:pt x="1304" y="1733"/>
                  </a:lnTo>
                  <a:cubicBezTo>
                    <a:pt x="1304" y="1733"/>
                    <a:pt x="1318" y="1747"/>
                    <a:pt x="1304" y="1747"/>
                  </a:cubicBezTo>
                  <a:lnTo>
                    <a:pt x="1290" y="1747"/>
                  </a:lnTo>
                  <a:cubicBezTo>
                    <a:pt x="1283" y="1761"/>
                    <a:pt x="1290" y="1761"/>
                    <a:pt x="1290" y="1768"/>
                  </a:cubicBezTo>
                  <a:cubicBezTo>
                    <a:pt x="1287" y="1775"/>
                    <a:pt x="1285" y="1778"/>
                    <a:pt x="1282" y="1778"/>
                  </a:cubicBezTo>
                  <a:cubicBezTo>
                    <a:pt x="1280" y="1778"/>
                    <a:pt x="1276" y="1775"/>
                    <a:pt x="1269" y="1768"/>
                  </a:cubicBezTo>
                  <a:cubicBezTo>
                    <a:pt x="1262" y="1781"/>
                    <a:pt x="1248" y="1795"/>
                    <a:pt x="1235" y="1795"/>
                  </a:cubicBezTo>
                  <a:cubicBezTo>
                    <a:pt x="1231" y="1806"/>
                    <a:pt x="1235" y="1806"/>
                    <a:pt x="1239" y="1806"/>
                  </a:cubicBezTo>
                  <a:cubicBezTo>
                    <a:pt x="1243" y="1806"/>
                    <a:pt x="1248" y="1806"/>
                    <a:pt x="1248" y="1816"/>
                  </a:cubicBezTo>
                  <a:cubicBezTo>
                    <a:pt x="1244" y="1814"/>
                    <a:pt x="1240" y="1814"/>
                    <a:pt x="1237" y="1814"/>
                  </a:cubicBezTo>
                  <a:cubicBezTo>
                    <a:pt x="1210" y="1814"/>
                    <a:pt x="1198" y="1853"/>
                    <a:pt x="1186" y="1872"/>
                  </a:cubicBezTo>
                  <a:cubicBezTo>
                    <a:pt x="1212" y="1885"/>
                    <a:pt x="1188" y="1885"/>
                    <a:pt x="1198" y="1898"/>
                  </a:cubicBezTo>
                  <a:lnTo>
                    <a:pt x="1198" y="1898"/>
                  </a:lnTo>
                  <a:cubicBezTo>
                    <a:pt x="1197" y="1897"/>
                    <a:pt x="1196" y="1897"/>
                    <a:pt x="1195" y="1897"/>
                  </a:cubicBezTo>
                  <a:cubicBezTo>
                    <a:pt x="1192" y="1897"/>
                    <a:pt x="1188" y="1898"/>
                    <a:pt x="1184" y="1898"/>
                  </a:cubicBezTo>
                  <a:cubicBezTo>
                    <a:pt x="1177" y="1898"/>
                    <a:pt x="1172" y="1896"/>
                    <a:pt x="1179" y="1885"/>
                  </a:cubicBezTo>
                  <a:lnTo>
                    <a:pt x="1179" y="1885"/>
                  </a:lnTo>
                  <a:lnTo>
                    <a:pt x="1165" y="1899"/>
                  </a:lnTo>
                  <a:cubicBezTo>
                    <a:pt x="1151" y="1899"/>
                    <a:pt x="1179" y="1872"/>
                    <a:pt x="1151" y="1872"/>
                  </a:cubicBezTo>
                  <a:cubicBezTo>
                    <a:pt x="1144" y="1892"/>
                    <a:pt x="1158" y="1920"/>
                    <a:pt x="1131" y="1927"/>
                  </a:cubicBezTo>
                  <a:cubicBezTo>
                    <a:pt x="1129" y="1922"/>
                    <a:pt x="1128" y="1920"/>
                    <a:pt x="1127" y="1920"/>
                  </a:cubicBezTo>
                  <a:cubicBezTo>
                    <a:pt x="1124" y="1920"/>
                    <a:pt x="1123" y="1930"/>
                    <a:pt x="1120" y="1930"/>
                  </a:cubicBezTo>
                  <a:cubicBezTo>
                    <a:pt x="1119" y="1930"/>
                    <a:pt x="1118" y="1929"/>
                    <a:pt x="1117" y="1927"/>
                  </a:cubicBezTo>
                  <a:cubicBezTo>
                    <a:pt x="1117" y="1920"/>
                    <a:pt x="1117" y="1920"/>
                    <a:pt x="1124" y="1906"/>
                  </a:cubicBezTo>
                  <a:lnTo>
                    <a:pt x="1117" y="1906"/>
                  </a:lnTo>
                  <a:cubicBezTo>
                    <a:pt x="1089" y="1934"/>
                    <a:pt x="1124" y="1934"/>
                    <a:pt x="1124" y="1955"/>
                  </a:cubicBezTo>
                  <a:cubicBezTo>
                    <a:pt x="1118" y="1961"/>
                    <a:pt x="1112" y="1963"/>
                    <a:pt x="1107" y="1963"/>
                  </a:cubicBezTo>
                  <a:cubicBezTo>
                    <a:pt x="1106" y="1963"/>
                    <a:pt x="1106" y="1963"/>
                    <a:pt x="1106" y="1963"/>
                  </a:cubicBezTo>
                  <a:lnTo>
                    <a:pt x="1106" y="1963"/>
                  </a:lnTo>
                  <a:cubicBezTo>
                    <a:pt x="1110" y="1964"/>
                    <a:pt x="1115" y="1966"/>
                    <a:pt x="1117" y="1969"/>
                  </a:cubicBezTo>
                  <a:cubicBezTo>
                    <a:pt x="1114" y="1968"/>
                    <a:pt x="1112" y="1968"/>
                    <a:pt x="1110" y="1968"/>
                  </a:cubicBezTo>
                  <a:cubicBezTo>
                    <a:pt x="1089" y="1968"/>
                    <a:pt x="1090" y="1997"/>
                    <a:pt x="1096" y="2003"/>
                  </a:cubicBezTo>
                  <a:cubicBezTo>
                    <a:pt x="1144" y="1996"/>
                    <a:pt x="1117" y="1989"/>
                    <a:pt x="1151" y="1976"/>
                  </a:cubicBezTo>
                  <a:cubicBezTo>
                    <a:pt x="1151" y="1969"/>
                    <a:pt x="1131" y="1962"/>
                    <a:pt x="1151" y="1955"/>
                  </a:cubicBezTo>
                  <a:cubicBezTo>
                    <a:pt x="1151" y="1962"/>
                    <a:pt x="1153" y="1963"/>
                    <a:pt x="1156" y="1963"/>
                  </a:cubicBezTo>
                  <a:cubicBezTo>
                    <a:pt x="1158" y="1963"/>
                    <a:pt x="1162" y="1962"/>
                    <a:pt x="1165" y="1962"/>
                  </a:cubicBezTo>
                  <a:cubicBezTo>
                    <a:pt x="1158" y="1955"/>
                    <a:pt x="1179" y="1941"/>
                    <a:pt x="1179" y="1941"/>
                  </a:cubicBezTo>
                  <a:cubicBezTo>
                    <a:pt x="1185" y="1941"/>
                    <a:pt x="1186" y="1963"/>
                    <a:pt x="1196" y="1963"/>
                  </a:cubicBezTo>
                  <a:cubicBezTo>
                    <a:pt x="1197" y="1963"/>
                    <a:pt x="1198" y="1962"/>
                    <a:pt x="1200" y="1962"/>
                  </a:cubicBezTo>
                  <a:lnTo>
                    <a:pt x="1186" y="1941"/>
                  </a:lnTo>
                  <a:lnTo>
                    <a:pt x="1186" y="1941"/>
                  </a:lnTo>
                  <a:cubicBezTo>
                    <a:pt x="1191" y="1941"/>
                    <a:pt x="1195" y="1950"/>
                    <a:pt x="1198" y="1950"/>
                  </a:cubicBezTo>
                  <a:cubicBezTo>
                    <a:pt x="1199" y="1950"/>
                    <a:pt x="1200" y="1948"/>
                    <a:pt x="1200" y="1941"/>
                  </a:cubicBezTo>
                  <a:cubicBezTo>
                    <a:pt x="1214" y="1962"/>
                    <a:pt x="1221" y="1955"/>
                    <a:pt x="1214" y="1976"/>
                  </a:cubicBezTo>
                  <a:cubicBezTo>
                    <a:pt x="1247" y="1969"/>
                    <a:pt x="1229" y="1943"/>
                    <a:pt x="1228" y="1922"/>
                  </a:cubicBezTo>
                  <a:lnTo>
                    <a:pt x="1228" y="1922"/>
                  </a:lnTo>
                  <a:cubicBezTo>
                    <a:pt x="1228" y="1915"/>
                    <a:pt x="1229" y="1906"/>
                    <a:pt x="1235" y="1906"/>
                  </a:cubicBezTo>
                  <a:cubicBezTo>
                    <a:pt x="1237" y="1905"/>
                    <a:pt x="1239" y="1905"/>
                    <a:pt x="1240" y="1905"/>
                  </a:cubicBezTo>
                  <a:cubicBezTo>
                    <a:pt x="1251" y="1905"/>
                    <a:pt x="1236" y="1927"/>
                    <a:pt x="1248" y="1927"/>
                  </a:cubicBezTo>
                  <a:lnTo>
                    <a:pt x="1262" y="1906"/>
                  </a:lnTo>
                  <a:cubicBezTo>
                    <a:pt x="1262" y="1899"/>
                    <a:pt x="1262" y="1899"/>
                    <a:pt x="1269" y="1899"/>
                  </a:cubicBezTo>
                  <a:cubicBezTo>
                    <a:pt x="1269" y="1906"/>
                    <a:pt x="1283" y="1920"/>
                    <a:pt x="1283" y="1927"/>
                  </a:cubicBezTo>
                  <a:lnTo>
                    <a:pt x="1283" y="1899"/>
                  </a:lnTo>
                  <a:cubicBezTo>
                    <a:pt x="1285" y="1901"/>
                    <a:pt x="1287" y="1901"/>
                    <a:pt x="1288" y="1901"/>
                  </a:cubicBezTo>
                  <a:cubicBezTo>
                    <a:pt x="1292" y="1901"/>
                    <a:pt x="1296" y="1900"/>
                    <a:pt x="1297" y="1900"/>
                  </a:cubicBezTo>
                  <a:cubicBezTo>
                    <a:pt x="1299" y="1900"/>
                    <a:pt x="1299" y="1901"/>
                    <a:pt x="1297" y="1906"/>
                  </a:cubicBezTo>
                  <a:lnTo>
                    <a:pt x="1318" y="1885"/>
                  </a:lnTo>
                  <a:lnTo>
                    <a:pt x="1332" y="1892"/>
                  </a:lnTo>
                  <a:cubicBezTo>
                    <a:pt x="1332" y="1885"/>
                    <a:pt x="1332" y="1885"/>
                    <a:pt x="1325" y="1885"/>
                  </a:cubicBezTo>
                  <a:cubicBezTo>
                    <a:pt x="1330" y="1875"/>
                    <a:pt x="1331" y="1842"/>
                    <a:pt x="1345" y="1842"/>
                  </a:cubicBezTo>
                  <a:cubicBezTo>
                    <a:pt x="1349" y="1842"/>
                    <a:pt x="1353" y="1845"/>
                    <a:pt x="1359" y="1851"/>
                  </a:cubicBezTo>
                  <a:cubicBezTo>
                    <a:pt x="1366" y="1823"/>
                    <a:pt x="1373" y="1816"/>
                    <a:pt x="1387" y="1788"/>
                  </a:cubicBezTo>
                  <a:cubicBezTo>
                    <a:pt x="1387" y="1797"/>
                    <a:pt x="1390" y="1800"/>
                    <a:pt x="1395" y="1800"/>
                  </a:cubicBezTo>
                  <a:cubicBezTo>
                    <a:pt x="1401" y="1800"/>
                    <a:pt x="1408" y="1795"/>
                    <a:pt x="1410" y="1795"/>
                  </a:cubicBezTo>
                  <a:lnTo>
                    <a:pt x="1410" y="1795"/>
                  </a:lnTo>
                  <a:cubicBezTo>
                    <a:pt x="1412" y="1795"/>
                    <a:pt x="1411" y="1797"/>
                    <a:pt x="1408" y="1802"/>
                  </a:cubicBezTo>
                  <a:cubicBezTo>
                    <a:pt x="1429" y="1795"/>
                    <a:pt x="1408" y="1788"/>
                    <a:pt x="1422" y="1768"/>
                  </a:cubicBezTo>
                  <a:cubicBezTo>
                    <a:pt x="1428" y="1768"/>
                    <a:pt x="1433" y="1770"/>
                    <a:pt x="1436" y="1775"/>
                  </a:cubicBezTo>
                  <a:lnTo>
                    <a:pt x="1436" y="1775"/>
                  </a:lnTo>
                  <a:lnTo>
                    <a:pt x="1436" y="1761"/>
                  </a:lnTo>
                  <a:cubicBezTo>
                    <a:pt x="1440" y="1759"/>
                    <a:pt x="1443" y="1759"/>
                    <a:pt x="1446" y="1759"/>
                  </a:cubicBezTo>
                  <a:cubicBezTo>
                    <a:pt x="1454" y="1759"/>
                    <a:pt x="1456" y="1763"/>
                    <a:pt x="1460" y="1763"/>
                  </a:cubicBezTo>
                  <a:cubicBezTo>
                    <a:pt x="1461" y="1763"/>
                    <a:pt x="1462" y="1762"/>
                    <a:pt x="1463" y="1761"/>
                  </a:cubicBezTo>
                  <a:lnTo>
                    <a:pt x="1456" y="1754"/>
                  </a:lnTo>
                  <a:lnTo>
                    <a:pt x="1470" y="1754"/>
                  </a:lnTo>
                  <a:cubicBezTo>
                    <a:pt x="1463" y="1754"/>
                    <a:pt x="1463" y="1747"/>
                    <a:pt x="1470" y="1733"/>
                  </a:cubicBezTo>
                  <a:lnTo>
                    <a:pt x="1477" y="1726"/>
                  </a:lnTo>
                  <a:cubicBezTo>
                    <a:pt x="1477" y="1732"/>
                    <a:pt x="1478" y="1734"/>
                    <a:pt x="1480" y="1734"/>
                  </a:cubicBezTo>
                  <a:cubicBezTo>
                    <a:pt x="1483" y="1734"/>
                    <a:pt x="1488" y="1729"/>
                    <a:pt x="1493" y="1729"/>
                  </a:cubicBezTo>
                  <a:cubicBezTo>
                    <a:pt x="1495" y="1729"/>
                    <a:pt x="1496" y="1730"/>
                    <a:pt x="1498" y="1733"/>
                  </a:cubicBezTo>
                  <a:cubicBezTo>
                    <a:pt x="1505" y="1726"/>
                    <a:pt x="1505" y="1726"/>
                    <a:pt x="1512" y="1712"/>
                  </a:cubicBezTo>
                  <a:lnTo>
                    <a:pt x="1505" y="1712"/>
                  </a:lnTo>
                  <a:cubicBezTo>
                    <a:pt x="1507" y="1703"/>
                    <a:pt x="1510" y="1701"/>
                    <a:pt x="1513" y="1701"/>
                  </a:cubicBezTo>
                  <a:cubicBezTo>
                    <a:pt x="1517" y="1701"/>
                    <a:pt x="1522" y="1705"/>
                    <a:pt x="1526" y="1705"/>
                  </a:cubicBezTo>
                  <a:cubicBezTo>
                    <a:pt x="1528" y="1705"/>
                    <a:pt x="1531" y="1704"/>
                    <a:pt x="1533" y="1698"/>
                  </a:cubicBezTo>
                  <a:lnTo>
                    <a:pt x="1526" y="1691"/>
                  </a:lnTo>
                  <a:cubicBezTo>
                    <a:pt x="1560" y="1684"/>
                    <a:pt x="1539" y="1650"/>
                    <a:pt x="1567" y="1643"/>
                  </a:cubicBezTo>
                  <a:lnTo>
                    <a:pt x="1567" y="1643"/>
                  </a:lnTo>
                  <a:cubicBezTo>
                    <a:pt x="1560" y="1650"/>
                    <a:pt x="1574" y="1657"/>
                    <a:pt x="1574" y="1657"/>
                  </a:cubicBezTo>
                  <a:cubicBezTo>
                    <a:pt x="1581" y="1643"/>
                    <a:pt x="1602" y="1615"/>
                    <a:pt x="1602" y="1594"/>
                  </a:cubicBezTo>
                  <a:cubicBezTo>
                    <a:pt x="1609" y="1601"/>
                    <a:pt x="1616" y="1605"/>
                    <a:pt x="1623" y="1605"/>
                  </a:cubicBezTo>
                  <a:cubicBezTo>
                    <a:pt x="1630" y="1605"/>
                    <a:pt x="1637" y="1601"/>
                    <a:pt x="1643" y="1594"/>
                  </a:cubicBezTo>
                  <a:cubicBezTo>
                    <a:pt x="1650" y="1587"/>
                    <a:pt x="1650" y="1581"/>
                    <a:pt x="1643" y="1574"/>
                  </a:cubicBezTo>
                  <a:cubicBezTo>
                    <a:pt x="1661" y="1562"/>
                    <a:pt x="1664" y="1544"/>
                    <a:pt x="1673" y="1544"/>
                  </a:cubicBezTo>
                  <a:cubicBezTo>
                    <a:pt x="1675" y="1544"/>
                    <a:pt x="1676" y="1545"/>
                    <a:pt x="1678" y="1546"/>
                  </a:cubicBezTo>
                  <a:cubicBezTo>
                    <a:pt x="1671" y="1539"/>
                    <a:pt x="1685" y="1539"/>
                    <a:pt x="1685" y="1525"/>
                  </a:cubicBezTo>
                  <a:lnTo>
                    <a:pt x="1699" y="1525"/>
                  </a:lnTo>
                  <a:lnTo>
                    <a:pt x="1685" y="1518"/>
                  </a:lnTo>
                  <a:cubicBezTo>
                    <a:pt x="1720" y="1511"/>
                    <a:pt x="1699" y="1477"/>
                    <a:pt x="1734" y="1470"/>
                  </a:cubicBezTo>
                  <a:cubicBezTo>
                    <a:pt x="1740" y="1470"/>
                    <a:pt x="1740" y="1477"/>
                    <a:pt x="1740" y="1477"/>
                  </a:cubicBezTo>
                  <a:lnTo>
                    <a:pt x="1768" y="1435"/>
                  </a:lnTo>
                  <a:lnTo>
                    <a:pt x="1747" y="1435"/>
                  </a:lnTo>
                  <a:cubicBezTo>
                    <a:pt x="1747" y="1421"/>
                    <a:pt x="1747" y="1414"/>
                    <a:pt x="1754" y="1407"/>
                  </a:cubicBezTo>
                  <a:cubicBezTo>
                    <a:pt x="1758" y="1414"/>
                    <a:pt x="1760" y="1416"/>
                    <a:pt x="1762" y="1416"/>
                  </a:cubicBezTo>
                  <a:cubicBezTo>
                    <a:pt x="1768" y="1416"/>
                    <a:pt x="1770" y="1398"/>
                    <a:pt x="1777" y="1398"/>
                  </a:cubicBezTo>
                  <a:cubicBezTo>
                    <a:pt x="1779" y="1398"/>
                    <a:pt x="1780" y="1399"/>
                    <a:pt x="1782" y="1400"/>
                  </a:cubicBezTo>
                  <a:lnTo>
                    <a:pt x="1782" y="1407"/>
                  </a:lnTo>
                  <a:cubicBezTo>
                    <a:pt x="1789" y="1400"/>
                    <a:pt x="1789" y="1400"/>
                    <a:pt x="1775" y="1386"/>
                  </a:cubicBezTo>
                  <a:cubicBezTo>
                    <a:pt x="1779" y="1380"/>
                    <a:pt x="1786" y="1380"/>
                    <a:pt x="1792" y="1380"/>
                  </a:cubicBezTo>
                  <a:cubicBezTo>
                    <a:pt x="1798" y="1380"/>
                    <a:pt x="1803" y="1380"/>
                    <a:pt x="1803" y="1373"/>
                  </a:cubicBezTo>
                  <a:lnTo>
                    <a:pt x="1803" y="1373"/>
                  </a:lnTo>
                  <a:lnTo>
                    <a:pt x="1789" y="1380"/>
                  </a:lnTo>
                  <a:cubicBezTo>
                    <a:pt x="1782" y="1380"/>
                    <a:pt x="1782" y="1366"/>
                    <a:pt x="1782" y="1366"/>
                  </a:cubicBezTo>
                  <a:lnTo>
                    <a:pt x="1789" y="1366"/>
                  </a:lnTo>
                  <a:cubicBezTo>
                    <a:pt x="1789" y="1345"/>
                    <a:pt x="1810" y="1331"/>
                    <a:pt x="1810" y="1331"/>
                  </a:cubicBezTo>
                  <a:cubicBezTo>
                    <a:pt x="1812" y="1327"/>
                    <a:pt x="1814" y="1325"/>
                    <a:pt x="1816" y="1325"/>
                  </a:cubicBezTo>
                  <a:cubicBezTo>
                    <a:pt x="1820" y="1325"/>
                    <a:pt x="1824" y="1333"/>
                    <a:pt x="1824" y="1338"/>
                  </a:cubicBezTo>
                  <a:cubicBezTo>
                    <a:pt x="1837" y="1303"/>
                    <a:pt x="1837" y="1331"/>
                    <a:pt x="1844" y="1296"/>
                  </a:cubicBezTo>
                  <a:lnTo>
                    <a:pt x="1851" y="1296"/>
                  </a:lnTo>
                  <a:lnTo>
                    <a:pt x="1851" y="1276"/>
                  </a:lnTo>
                  <a:lnTo>
                    <a:pt x="1872" y="1269"/>
                  </a:lnTo>
                  <a:lnTo>
                    <a:pt x="1858" y="1269"/>
                  </a:lnTo>
                  <a:cubicBezTo>
                    <a:pt x="1858" y="1262"/>
                    <a:pt x="1858" y="1248"/>
                    <a:pt x="1872" y="1241"/>
                  </a:cubicBezTo>
                  <a:lnTo>
                    <a:pt x="1879" y="1248"/>
                  </a:lnTo>
                  <a:cubicBezTo>
                    <a:pt x="1886" y="1227"/>
                    <a:pt x="1914" y="1234"/>
                    <a:pt x="1914" y="1199"/>
                  </a:cubicBezTo>
                  <a:cubicBezTo>
                    <a:pt x="1914" y="1199"/>
                    <a:pt x="1914" y="1206"/>
                    <a:pt x="1921" y="1206"/>
                  </a:cubicBezTo>
                  <a:cubicBezTo>
                    <a:pt x="1921" y="1172"/>
                    <a:pt x="1948" y="1199"/>
                    <a:pt x="1941" y="1165"/>
                  </a:cubicBezTo>
                  <a:lnTo>
                    <a:pt x="1941" y="1165"/>
                  </a:lnTo>
                  <a:cubicBezTo>
                    <a:pt x="1941" y="1165"/>
                    <a:pt x="1948" y="1165"/>
                    <a:pt x="1948" y="1172"/>
                  </a:cubicBezTo>
                  <a:lnTo>
                    <a:pt x="1948" y="1158"/>
                  </a:lnTo>
                  <a:lnTo>
                    <a:pt x="1955" y="1165"/>
                  </a:lnTo>
                  <a:lnTo>
                    <a:pt x="1941" y="1144"/>
                  </a:lnTo>
                  <a:lnTo>
                    <a:pt x="1955" y="1144"/>
                  </a:lnTo>
                  <a:lnTo>
                    <a:pt x="1948" y="1137"/>
                  </a:lnTo>
                  <a:cubicBezTo>
                    <a:pt x="1983" y="1137"/>
                    <a:pt x="1962" y="1109"/>
                    <a:pt x="1990" y="1102"/>
                  </a:cubicBezTo>
                  <a:lnTo>
                    <a:pt x="1976" y="1102"/>
                  </a:lnTo>
                  <a:cubicBezTo>
                    <a:pt x="1955" y="1054"/>
                    <a:pt x="2032" y="1019"/>
                    <a:pt x="2032" y="964"/>
                  </a:cubicBezTo>
                  <a:lnTo>
                    <a:pt x="2052" y="971"/>
                  </a:lnTo>
                  <a:lnTo>
                    <a:pt x="2045" y="950"/>
                  </a:lnTo>
                  <a:cubicBezTo>
                    <a:pt x="2049" y="946"/>
                    <a:pt x="2051" y="945"/>
                    <a:pt x="2052" y="945"/>
                  </a:cubicBezTo>
                  <a:cubicBezTo>
                    <a:pt x="2057" y="945"/>
                    <a:pt x="2054" y="957"/>
                    <a:pt x="2059" y="957"/>
                  </a:cubicBezTo>
                  <a:cubicBezTo>
                    <a:pt x="2059" y="929"/>
                    <a:pt x="2045" y="936"/>
                    <a:pt x="2052" y="915"/>
                  </a:cubicBezTo>
                  <a:cubicBezTo>
                    <a:pt x="2056" y="912"/>
                    <a:pt x="2058" y="910"/>
                    <a:pt x="2059" y="910"/>
                  </a:cubicBezTo>
                  <a:cubicBezTo>
                    <a:pt x="2059" y="910"/>
                    <a:pt x="2059" y="911"/>
                    <a:pt x="2059" y="911"/>
                  </a:cubicBezTo>
                  <a:lnTo>
                    <a:pt x="2059" y="911"/>
                  </a:lnTo>
                  <a:cubicBezTo>
                    <a:pt x="2060" y="886"/>
                    <a:pt x="2064" y="858"/>
                    <a:pt x="2080" y="853"/>
                  </a:cubicBezTo>
                  <a:lnTo>
                    <a:pt x="2066" y="853"/>
                  </a:lnTo>
                  <a:cubicBezTo>
                    <a:pt x="2066" y="832"/>
                    <a:pt x="2080" y="818"/>
                    <a:pt x="2080" y="790"/>
                  </a:cubicBezTo>
                  <a:cubicBezTo>
                    <a:pt x="2087" y="790"/>
                    <a:pt x="2087" y="797"/>
                    <a:pt x="2087" y="797"/>
                  </a:cubicBezTo>
                  <a:cubicBezTo>
                    <a:pt x="2087" y="790"/>
                    <a:pt x="2094" y="783"/>
                    <a:pt x="2087" y="777"/>
                  </a:cubicBezTo>
                  <a:lnTo>
                    <a:pt x="2087" y="777"/>
                  </a:lnTo>
                  <a:lnTo>
                    <a:pt x="2094" y="783"/>
                  </a:lnTo>
                  <a:cubicBezTo>
                    <a:pt x="2101" y="763"/>
                    <a:pt x="2094" y="742"/>
                    <a:pt x="2115" y="742"/>
                  </a:cubicBezTo>
                  <a:cubicBezTo>
                    <a:pt x="2101" y="742"/>
                    <a:pt x="2094" y="742"/>
                    <a:pt x="2101" y="721"/>
                  </a:cubicBezTo>
                  <a:cubicBezTo>
                    <a:pt x="2129" y="721"/>
                    <a:pt x="2101" y="686"/>
                    <a:pt x="2115" y="673"/>
                  </a:cubicBezTo>
                  <a:lnTo>
                    <a:pt x="2115" y="673"/>
                  </a:lnTo>
                  <a:cubicBezTo>
                    <a:pt x="2122" y="673"/>
                    <a:pt x="2115" y="686"/>
                    <a:pt x="2122" y="686"/>
                  </a:cubicBezTo>
                  <a:cubicBezTo>
                    <a:pt x="2129" y="680"/>
                    <a:pt x="2122" y="673"/>
                    <a:pt x="2115" y="652"/>
                  </a:cubicBezTo>
                  <a:lnTo>
                    <a:pt x="2122" y="652"/>
                  </a:lnTo>
                  <a:cubicBezTo>
                    <a:pt x="2122" y="638"/>
                    <a:pt x="2122" y="617"/>
                    <a:pt x="2115" y="603"/>
                  </a:cubicBezTo>
                  <a:cubicBezTo>
                    <a:pt x="2130" y="593"/>
                    <a:pt x="2123" y="569"/>
                    <a:pt x="2123" y="559"/>
                  </a:cubicBezTo>
                  <a:lnTo>
                    <a:pt x="2123" y="559"/>
                  </a:lnTo>
                  <a:cubicBezTo>
                    <a:pt x="2123" y="559"/>
                    <a:pt x="2123" y="559"/>
                    <a:pt x="2123" y="559"/>
                  </a:cubicBezTo>
                  <a:cubicBezTo>
                    <a:pt x="2122" y="559"/>
                    <a:pt x="2122" y="556"/>
                    <a:pt x="2122" y="548"/>
                  </a:cubicBezTo>
                  <a:cubicBezTo>
                    <a:pt x="2129" y="541"/>
                    <a:pt x="2115" y="520"/>
                    <a:pt x="2129" y="520"/>
                  </a:cubicBezTo>
                  <a:lnTo>
                    <a:pt x="2129" y="506"/>
                  </a:lnTo>
                  <a:lnTo>
                    <a:pt x="2149" y="513"/>
                  </a:lnTo>
                  <a:cubicBezTo>
                    <a:pt x="2149" y="499"/>
                    <a:pt x="2129" y="485"/>
                    <a:pt x="2122" y="485"/>
                  </a:cubicBezTo>
                  <a:cubicBezTo>
                    <a:pt x="2129" y="472"/>
                    <a:pt x="2122" y="451"/>
                    <a:pt x="2129" y="444"/>
                  </a:cubicBezTo>
                  <a:lnTo>
                    <a:pt x="2136" y="451"/>
                  </a:lnTo>
                  <a:cubicBezTo>
                    <a:pt x="2129" y="409"/>
                    <a:pt x="2156" y="368"/>
                    <a:pt x="2122" y="340"/>
                  </a:cubicBezTo>
                  <a:cubicBezTo>
                    <a:pt x="2122" y="340"/>
                    <a:pt x="2122" y="337"/>
                    <a:pt x="2124" y="337"/>
                  </a:cubicBezTo>
                  <a:cubicBezTo>
                    <a:pt x="2125" y="337"/>
                    <a:pt x="2126" y="338"/>
                    <a:pt x="2129" y="340"/>
                  </a:cubicBezTo>
                  <a:cubicBezTo>
                    <a:pt x="2129" y="333"/>
                    <a:pt x="2122" y="326"/>
                    <a:pt x="2122" y="312"/>
                  </a:cubicBezTo>
                  <a:lnTo>
                    <a:pt x="2129" y="312"/>
                  </a:lnTo>
                  <a:cubicBezTo>
                    <a:pt x="2122" y="305"/>
                    <a:pt x="2101" y="291"/>
                    <a:pt x="2087" y="278"/>
                  </a:cubicBezTo>
                  <a:lnTo>
                    <a:pt x="2094" y="278"/>
                  </a:lnTo>
                  <a:cubicBezTo>
                    <a:pt x="2080" y="257"/>
                    <a:pt x="2032" y="208"/>
                    <a:pt x="1997" y="187"/>
                  </a:cubicBezTo>
                  <a:lnTo>
                    <a:pt x="2011" y="187"/>
                  </a:lnTo>
                  <a:cubicBezTo>
                    <a:pt x="1955" y="167"/>
                    <a:pt x="1962" y="153"/>
                    <a:pt x="1928" y="139"/>
                  </a:cubicBezTo>
                  <a:lnTo>
                    <a:pt x="1941" y="139"/>
                  </a:lnTo>
                  <a:cubicBezTo>
                    <a:pt x="1928" y="132"/>
                    <a:pt x="1914" y="132"/>
                    <a:pt x="1907" y="132"/>
                  </a:cubicBezTo>
                  <a:lnTo>
                    <a:pt x="1914" y="132"/>
                  </a:lnTo>
                  <a:cubicBezTo>
                    <a:pt x="1893" y="132"/>
                    <a:pt x="1886" y="125"/>
                    <a:pt x="1872" y="118"/>
                  </a:cubicBezTo>
                  <a:cubicBezTo>
                    <a:pt x="1857" y="108"/>
                    <a:pt x="1849" y="102"/>
                    <a:pt x="1849" y="102"/>
                  </a:cubicBezTo>
                  <a:lnTo>
                    <a:pt x="1849" y="102"/>
                  </a:lnTo>
                  <a:cubicBezTo>
                    <a:pt x="1849" y="102"/>
                    <a:pt x="1849" y="102"/>
                    <a:pt x="1851" y="104"/>
                  </a:cubicBezTo>
                  <a:cubicBezTo>
                    <a:pt x="1837" y="104"/>
                    <a:pt x="1810" y="118"/>
                    <a:pt x="1810" y="125"/>
                  </a:cubicBezTo>
                  <a:cubicBezTo>
                    <a:pt x="1775" y="125"/>
                    <a:pt x="1803" y="118"/>
                    <a:pt x="1775" y="104"/>
                  </a:cubicBezTo>
                  <a:cubicBezTo>
                    <a:pt x="1747" y="104"/>
                    <a:pt x="1740" y="125"/>
                    <a:pt x="1706" y="125"/>
                  </a:cubicBezTo>
                  <a:lnTo>
                    <a:pt x="1706" y="118"/>
                  </a:lnTo>
                  <a:cubicBezTo>
                    <a:pt x="1685" y="118"/>
                    <a:pt x="1678" y="125"/>
                    <a:pt x="1664" y="132"/>
                  </a:cubicBezTo>
                  <a:lnTo>
                    <a:pt x="1671" y="125"/>
                  </a:lnTo>
                  <a:lnTo>
                    <a:pt x="1671" y="125"/>
                  </a:lnTo>
                  <a:cubicBezTo>
                    <a:pt x="1661" y="135"/>
                    <a:pt x="1653" y="137"/>
                    <a:pt x="1646" y="137"/>
                  </a:cubicBezTo>
                  <a:cubicBezTo>
                    <a:pt x="1642" y="137"/>
                    <a:pt x="1637" y="136"/>
                    <a:pt x="1634" y="136"/>
                  </a:cubicBezTo>
                  <a:cubicBezTo>
                    <a:pt x="1627" y="136"/>
                    <a:pt x="1621" y="139"/>
                    <a:pt x="1616" y="153"/>
                  </a:cubicBezTo>
                  <a:cubicBezTo>
                    <a:pt x="1611" y="153"/>
                    <a:pt x="1597" y="156"/>
                    <a:pt x="1589" y="156"/>
                  </a:cubicBezTo>
                  <a:cubicBezTo>
                    <a:pt x="1584" y="156"/>
                    <a:pt x="1581" y="155"/>
                    <a:pt x="1581" y="153"/>
                  </a:cubicBezTo>
                  <a:cubicBezTo>
                    <a:pt x="1560" y="174"/>
                    <a:pt x="1533" y="187"/>
                    <a:pt x="1505" y="208"/>
                  </a:cubicBezTo>
                  <a:cubicBezTo>
                    <a:pt x="1502" y="205"/>
                    <a:pt x="1500" y="204"/>
                    <a:pt x="1498" y="204"/>
                  </a:cubicBezTo>
                  <a:cubicBezTo>
                    <a:pt x="1494" y="204"/>
                    <a:pt x="1494" y="212"/>
                    <a:pt x="1487" y="212"/>
                  </a:cubicBezTo>
                  <a:cubicBezTo>
                    <a:pt x="1485" y="212"/>
                    <a:pt x="1481" y="211"/>
                    <a:pt x="1477" y="208"/>
                  </a:cubicBezTo>
                  <a:lnTo>
                    <a:pt x="1477" y="208"/>
                  </a:lnTo>
                  <a:lnTo>
                    <a:pt x="1491" y="222"/>
                  </a:lnTo>
                  <a:cubicBezTo>
                    <a:pt x="1456" y="243"/>
                    <a:pt x="1394" y="243"/>
                    <a:pt x="1359" y="278"/>
                  </a:cubicBezTo>
                  <a:lnTo>
                    <a:pt x="1352" y="271"/>
                  </a:lnTo>
                  <a:lnTo>
                    <a:pt x="1352" y="291"/>
                  </a:lnTo>
                  <a:cubicBezTo>
                    <a:pt x="1322" y="305"/>
                    <a:pt x="1291" y="323"/>
                    <a:pt x="1266" y="340"/>
                  </a:cubicBezTo>
                  <a:lnTo>
                    <a:pt x="1266" y="340"/>
                  </a:lnTo>
                  <a:cubicBezTo>
                    <a:pt x="1263" y="335"/>
                    <a:pt x="1261" y="328"/>
                    <a:pt x="1258" y="328"/>
                  </a:cubicBezTo>
                  <a:cubicBezTo>
                    <a:pt x="1256" y="328"/>
                    <a:pt x="1253" y="331"/>
                    <a:pt x="1248" y="340"/>
                  </a:cubicBezTo>
                  <a:cubicBezTo>
                    <a:pt x="1235" y="312"/>
                    <a:pt x="1255" y="326"/>
                    <a:pt x="1255" y="305"/>
                  </a:cubicBezTo>
                  <a:cubicBezTo>
                    <a:pt x="1248" y="305"/>
                    <a:pt x="1248" y="264"/>
                    <a:pt x="1255" y="243"/>
                  </a:cubicBezTo>
                  <a:lnTo>
                    <a:pt x="1255" y="243"/>
                  </a:lnTo>
                  <a:cubicBezTo>
                    <a:pt x="1253" y="245"/>
                    <a:pt x="1251" y="246"/>
                    <a:pt x="1249" y="246"/>
                  </a:cubicBezTo>
                  <a:cubicBezTo>
                    <a:pt x="1233" y="246"/>
                    <a:pt x="1243" y="183"/>
                    <a:pt x="1233" y="183"/>
                  </a:cubicBezTo>
                  <a:lnTo>
                    <a:pt x="1233" y="183"/>
                  </a:lnTo>
                  <a:cubicBezTo>
                    <a:pt x="1232" y="183"/>
                    <a:pt x="1230" y="184"/>
                    <a:pt x="1228" y="187"/>
                  </a:cubicBezTo>
                  <a:lnTo>
                    <a:pt x="1235" y="153"/>
                  </a:lnTo>
                  <a:lnTo>
                    <a:pt x="1235" y="153"/>
                  </a:lnTo>
                  <a:cubicBezTo>
                    <a:pt x="1230" y="158"/>
                    <a:pt x="1225" y="163"/>
                    <a:pt x="1222" y="163"/>
                  </a:cubicBezTo>
                  <a:cubicBezTo>
                    <a:pt x="1221" y="163"/>
                    <a:pt x="1221" y="162"/>
                    <a:pt x="1221" y="160"/>
                  </a:cubicBezTo>
                  <a:cubicBezTo>
                    <a:pt x="1221" y="132"/>
                    <a:pt x="1228" y="125"/>
                    <a:pt x="1235" y="104"/>
                  </a:cubicBezTo>
                  <a:lnTo>
                    <a:pt x="1235" y="104"/>
                  </a:lnTo>
                  <a:lnTo>
                    <a:pt x="1221" y="132"/>
                  </a:lnTo>
                  <a:cubicBezTo>
                    <a:pt x="1214" y="90"/>
                    <a:pt x="1193" y="63"/>
                    <a:pt x="1151" y="35"/>
                  </a:cubicBezTo>
                  <a:cubicBezTo>
                    <a:pt x="1131" y="28"/>
                    <a:pt x="1110" y="14"/>
                    <a:pt x="1082" y="14"/>
                  </a:cubicBezTo>
                  <a:cubicBezTo>
                    <a:pt x="1054" y="0"/>
                    <a:pt x="1040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0701865" y="35967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0703218" y="343338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4"/>
                    <a:pt x="1" y="1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0700812" y="342637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700462" y="37180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cubicBezTo>
                    <a:pt x="0" y="8"/>
                    <a:pt x="0" y="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0683074" y="4006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0684928" y="399811"/>
              <a:ext cx="301" cy="2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0"/>
                    <a:pt x="1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702566" y="364184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0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0685178" y="398559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" y="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0682723" y="400663"/>
              <a:ext cx="50" cy="70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cubicBezTo>
                    <a:pt x="1" y="14"/>
                    <a:pt x="1" y="0"/>
                    <a:pt x="1" y="14"/>
                  </a:cubicBezTo>
                  <a:cubicBezTo>
                    <a:pt x="1" y="0"/>
                    <a:pt x="1" y="0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0695651" y="383125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4" y="1"/>
                  </a:moveTo>
                  <a:cubicBezTo>
                    <a:pt x="1" y="1"/>
                    <a:pt x="4" y="4"/>
                    <a:pt x="13" y="4"/>
                  </a:cubicBezTo>
                  <a:cubicBezTo>
                    <a:pt x="9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0685880" y="3968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681019" y="40236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0691442" y="38918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cubicBezTo>
                    <a:pt x="0" y="7"/>
                    <a:pt x="7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0612921" y="3794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0608411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0615377" y="390942"/>
              <a:ext cx="50" cy="70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0575790" y="3329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0601496" y="34158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cubicBezTo>
                    <a:pt x="7" y="15"/>
                    <a:pt x="7" y="1"/>
                    <a:pt x="7" y="15"/>
                  </a:cubicBezTo>
                  <a:cubicBezTo>
                    <a:pt x="0" y="15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0610165" y="39855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cubicBezTo>
                    <a:pt x="7" y="1"/>
                    <a:pt x="0" y="1"/>
                    <a:pt x="0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0615377" y="41003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0615727" y="4048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615377" y="40412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0568475" y="45413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0606708" y="392646"/>
              <a:ext cx="1052" cy="75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7" y="1"/>
                  </a:moveTo>
                  <a:cubicBezTo>
                    <a:pt x="7" y="1"/>
                    <a:pt x="0" y="15"/>
                    <a:pt x="21" y="15"/>
                  </a:cubicBezTo>
                  <a:cubicBezTo>
                    <a:pt x="7" y="15"/>
                    <a:pt x="21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0568475" y="4541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0602849" y="34439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0"/>
                    <a:pt x="1" y="7"/>
                    <a:pt x="1" y="0"/>
                  </a:cubicBez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588618" y="3447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0588618" y="344040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8" y="0"/>
                    <a:pt x="1" y="7"/>
                    <a:pt x="1" y="1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587566" y="34439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0591074" y="3510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0590723" y="34925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0585512" y="34819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0543821" y="324247"/>
              <a:ext cx="74714" cy="130988"/>
            </a:xfrm>
            <a:custGeom>
              <a:avLst/>
              <a:gdLst/>
              <a:ahLst/>
              <a:cxnLst/>
              <a:rect l="l" t="t" r="r" b="b"/>
              <a:pathLst>
                <a:path w="1491" h="2614" extrusionOk="0">
                  <a:moveTo>
                    <a:pt x="1109" y="146"/>
                  </a:moveTo>
                  <a:cubicBezTo>
                    <a:pt x="1109" y="148"/>
                    <a:pt x="1110" y="150"/>
                    <a:pt x="1110" y="153"/>
                  </a:cubicBezTo>
                  <a:cubicBezTo>
                    <a:pt x="1111" y="154"/>
                    <a:pt x="1111" y="154"/>
                    <a:pt x="1112" y="154"/>
                  </a:cubicBezTo>
                  <a:cubicBezTo>
                    <a:pt x="1113" y="154"/>
                    <a:pt x="1112" y="150"/>
                    <a:pt x="1109" y="146"/>
                  </a:cubicBezTo>
                  <a:close/>
                  <a:moveTo>
                    <a:pt x="1151" y="201"/>
                  </a:moveTo>
                  <a:lnTo>
                    <a:pt x="1151" y="201"/>
                  </a:lnTo>
                  <a:cubicBezTo>
                    <a:pt x="1151" y="203"/>
                    <a:pt x="1150" y="205"/>
                    <a:pt x="1150" y="207"/>
                  </a:cubicBezTo>
                  <a:lnTo>
                    <a:pt x="1150" y="207"/>
                  </a:lnTo>
                  <a:cubicBezTo>
                    <a:pt x="1151" y="205"/>
                    <a:pt x="1151" y="203"/>
                    <a:pt x="1151" y="201"/>
                  </a:cubicBezTo>
                  <a:close/>
                  <a:moveTo>
                    <a:pt x="527" y="340"/>
                  </a:moveTo>
                  <a:cubicBezTo>
                    <a:pt x="528" y="342"/>
                    <a:pt x="528" y="343"/>
                    <a:pt x="528" y="345"/>
                  </a:cubicBezTo>
                  <a:lnTo>
                    <a:pt x="528" y="345"/>
                  </a:lnTo>
                  <a:cubicBezTo>
                    <a:pt x="528" y="346"/>
                    <a:pt x="528" y="346"/>
                    <a:pt x="527" y="347"/>
                  </a:cubicBezTo>
                  <a:lnTo>
                    <a:pt x="527" y="340"/>
                  </a:lnTo>
                  <a:close/>
                  <a:moveTo>
                    <a:pt x="904" y="343"/>
                  </a:moveTo>
                  <a:cubicBezTo>
                    <a:pt x="904" y="345"/>
                    <a:pt x="903" y="346"/>
                    <a:pt x="902" y="347"/>
                  </a:cubicBezTo>
                  <a:cubicBezTo>
                    <a:pt x="902" y="351"/>
                    <a:pt x="902" y="352"/>
                    <a:pt x="902" y="352"/>
                  </a:cubicBezTo>
                  <a:cubicBezTo>
                    <a:pt x="903" y="352"/>
                    <a:pt x="904" y="348"/>
                    <a:pt x="904" y="343"/>
                  </a:cubicBezTo>
                  <a:close/>
                  <a:moveTo>
                    <a:pt x="832" y="447"/>
                  </a:moveTo>
                  <a:cubicBezTo>
                    <a:pt x="832" y="449"/>
                    <a:pt x="832" y="451"/>
                    <a:pt x="832" y="451"/>
                  </a:cubicBezTo>
                  <a:cubicBezTo>
                    <a:pt x="832" y="449"/>
                    <a:pt x="832" y="448"/>
                    <a:pt x="832" y="447"/>
                  </a:cubicBezTo>
                  <a:close/>
                  <a:moveTo>
                    <a:pt x="923" y="437"/>
                  </a:moveTo>
                  <a:lnTo>
                    <a:pt x="916" y="451"/>
                  </a:lnTo>
                  <a:cubicBezTo>
                    <a:pt x="910" y="461"/>
                    <a:pt x="910" y="464"/>
                    <a:pt x="911" y="464"/>
                  </a:cubicBezTo>
                  <a:lnTo>
                    <a:pt x="911" y="464"/>
                  </a:lnTo>
                  <a:cubicBezTo>
                    <a:pt x="917" y="449"/>
                    <a:pt x="923" y="443"/>
                    <a:pt x="923" y="437"/>
                  </a:cubicBezTo>
                  <a:close/>
                  <a:moveTo>
                    <a:pt x="916" y="463"/>
                  </a:moveTo>
                  <a:cubicBezTo>
                    <a:pt x="914" y="463"/>
                    <a:pt x="913" y="464"/>
                    <a:pt x="912" y="464"/>
                  </a:cubicBezTo>
                  <a:cubicBezTo>
                    <a:pt x="912" y="464"/>
                    <a:pt x="911" y="464"/>
                    <a:pt x="911" y="464"/>
                  </a:cubicBezTo>
                  <a:lnTo>
                    <a:pt x="911" y="464"/>
                  </a:lnTo>
                  <a:cubicBezTo>
                    <a:pt x="910" y="466"/>
                    <a:pt x="910" y="469"/>
                    <a:pt x="909" y="472"/>
                  </a:cubicBezTo>
                  <a:cubicBezTo>
                    <a:pt x="913" y="472"/>
                    <a:pt x="912" y="478"/>
                    <a:pt x="912" y="478"/>
                  </a:cubicBezTo>
                  <a:cubicBezTo>
                    <a:pt x="912" y="478"/>
                    <a:pt x="913" y="476"/>
                    <a:pt x="916" y="472"/>
                  </a:cubicBezTo>
                  <a:cubicBezTo>
                    <a:pt x="918" y="465"/>
                    <a:pt x="917" y="463"/>
                    <a:pt x="916" y="463"/>
                  </a:cubicBezTo>
                  <a:close/>
                  <a:moveTo>
                    <a:pt x="500" y="477"/>
                  </a:moveTo>
                  <a:lnTo>
                    <a:pt x="500" y="479"/>
                  </a:lnTo>
                  <a:cubicBezTo>
                    <a:pt x="499" y="478"/>
                    <a:pt x="498" y="478"/>
                    <a:pt x="498" y="478"/>
                  </a:cubicBezTo>
                  <a:lnTo>
                    <a:pt x="498" y="478"/>
                  </a:lnTo>
                  <a:lnTo>
                    <a:pt x="500" y="477"/>
                  </a:lnTo>
                  <a:close/>
                  <a:moveTo>
                    <a:pt x="492" y="478"/>
                  </a:moveTo>
                  <a:cubicBezTo>
                    <a:pt x="491" y="478"/>
                    <a:pt x="489" y="479"/>
                    <a:pt x="486" y="479"/>
                  </a:cubicBezTo>
                  <a:lnTo>
                    <a:pt x="493" y="486"/>
                  </a:lnTo>
                  <a:lnTo>
                    <a:pt x="486" y="486"/>
                  </a:lnTo>
                  <a:cubicBezTo>
                    <a:pt x="472" y="486"/>
                    <a:pt x="472" y="479"/>
                    <a:pt x="472" y="479"/>
                  </a:cubicBezTo>
                  <a:lnTo>
                    <a:pt x="492" y="478"/>
                  </a:lnTo>
                  <a:close/>
                  <a:moveTo>
                    <a:pt x="1350" y="857"/>
                  </a:moveTo>
                  <a:cubicBezTo>
                    <a:pt x="1350" y="857"/>
                    <a:pt x="1350" y="857"/>
                    <a:pt x="1350" y="857"/>
                  </a:cubicBezTo>
                  <a:lnTo>
                    <a:pt x="1350" y="857"/>
                  </a:lnTo>
                  <a:cubicBezTo>
                    <a:pt x="1351" y="858"/>
                    <a:pt x="1351" y="859"/>
                    <a:pt x="1352" y="860"/>
                  </a:cubicBezTo>
                  <a:cubicBezTo>
                    <a:pt x="1352" y="857"/>
                    <a:pt x="1351" y="857"/>
                    <a:pt x="1350" y="857"/>
                  </a:cubicBezTo>
                  <a:close/>
                  <a:moveTo>
                    <a:pt x="1257" y="1239"/>
                  </a:moveTo>
                  <a:cubicBezTo>
                    <a:pt x="1256" y="1239"/>
                    <a:pt x="1255" y="1240"/>
                    <a:pt x="1255" y="1241"/>
                  </a:cubicBezTo>
                  <a:cubicBezTo>
                    <a:pt x="1256" y="1240"/>
                    <a:pt x="1257" y="1240"/>
                    <a:pt x="1257" y="1239"/>
                  </a:cubicBezTo>
                  <a:close/>
                  <a:moveTo>
                    <a:pt x="1276" y="1289"/>
                  </a:moveTo>
                  <a:cubicBezTo>
                    <a:pt x="1268" y="1289"/>
                    <a:pt x="1264" y="1289"/>
                    <a:pt x="1263" y="1292"/>
                  </a:cubicBezTo>
                  <a:lnTo>
                    <a:pt x="1263" y="1292"/>
                  </a:lnTo>
                  <a:cubicBezTo>
                    <a:pt x="1266" y="1290"/>
                    <a:pt x="1270" y="1289"/>
                    <a:pt x="1276" y="1289"/>
                  </a:cubicBezTo>
                  <a:close/>
                  <a:moveTo>
                    <a:pt x="1291" y="1309"/>
                  </a:moveTo>
                  <a:lnTo>
                    <a:pt x="1291" y="1309"/>
                  </a:lnTo>
                  <a:cubicBezTo>
                    <a:pt x="1291" y="1309"/>
                    <a:pt x="1290" y="1310"/>
                    <a:pt x="1290" y="1310"/>
                  </a:cubicBezTo>
                  <a:cubicBezTo>
                    <a:pt x="1291" y="1310"/>
                    <a:pt x="1291" y="1310"/>
                    <a:pt x="1291" y="1309"/>
                  </a:cubicBezTo>
                  <a:close/>
                  <a:moveTo>
                    <a:pt x="1263" y="1292"/>
                  </a:moveTo>
                  <a:cubicBezTo>
                    <a:pt x="1255" y="1297"/>
                    <a:pt x="1253" y="1307"/>
                    <a:pt x="1248" y="1317"/>
                  </a:cubicBezTo>
                  <a:lnTo>
                    <a:pt x="1255" y="1303"/>
                  </a:lnTo>
                  <a:lnTo>
                    <a:pt x="1262" y="1303"/>
                  </a:lnTo>
                  <a:cubicBezTo>
                    <a:pt x="1262" y="1298"/>
                    <a:pt x="1262" y="1294"/>
                    <a:pt x="1263" y="1292"/>
                  </a:cubicBezTo>
                  <a:close/>
                  <a:moveTo>
                    <a:pt x="1457" y="1526"/>
                  </a:moveTo>
                  <a:lnTo>
                    <a:pt x="1470" y="1532"/>
                  </a:lnTo>
                  <a:cubicBezTo>
                    <a:pt x="1466" y="1528"/>
                    <a:pt x="1462" y="1527"/>
                    <a:pt x="1457" y="1526"/>
                  </a:cubicBezTo>
                  <a:close/>
                  <a:moveTo>
                    <a:pt x="527" y="1892"/>
                  </a:moveTo>
                  <a:lnTo>
                    <a:pt x="521" y="1899"/>
                  </a:lnTo>
                  <a:lnTo>
                    <a:pt x="521" y="1899"/>
                  </a:lnTo>
                  <a:cubicBezTo>
                    <a:pt x="528" y="1898"/>
                    <a:pt x="532" y="1897"/>
                    <a:pt x="527" y="1892"/>
                  </a:cubicBezTo>
                  <a:close/>
                  <a:moveTo>
                    <a:pt x="521" y="1899"/>
                  </a:moveTo>
                  <a:cubicBezTo>
                    <a:pt x="521" y="1899"/>
                    <a:pt x="521" y="1899"/>
                    <a:pt x="521" y="1899"/>
                  </a:cubicBezTo>
                  <a:lnTo>
                    <a:pt x="521" y="1899"/>
                  </a:lnTo>
                  <a:cubicBezTo>
                    <a:pt x="521" y="1899"/>
                    <a:pt x="521" y="1899"/>
                    <a:pt x="521" y="1899"/>
                  </a:cubicBezTo>
                  <a:lnTo>
                    <a:pt x="521" y="1899"/>
                  </a:lnTo>
                  <a:close/>
                  <a:moveTo>
                    <a:pt x="805" y="0"/>
                  </a:moveTo>
                  <a:cubicBezTo>
                    <a:pt x="798" y="14"/>
                    <a:pt x="777" y="21"/>
                    <a:pt x="770" y="35"/>
                  </a:cubicBezTo>
                  <a:lnTo>
                    <a:pt x="770" y="28"/>
                  </a:lnTo>
                  <a:cubicBezTo>
                    <a:pt x="742" y="35"/>
                    <a:pt x="708" y="63"/>
                    <a:pt x="680" y="90"/>
                  </a:cubicBezTo>
                  <a:lnTo>
                    <a:pt x="680" y="84"/>
                  </a:lnTo>
                  <a:cubicBezTo>
                    <a:pt x="659" y="118"/>
                    <a:pt x="645" y="97"/>
                    <a:pt x="638" y="132"/>
                  </a:cubicBezTo>
                  <a:lnTo>
                    <a:pt x="638" y="125"/>
                  </a:lnTo>
                  <a:lnTo>
                    <a:pt x="624" y="153"/>
                  </a:lnTo>
                  <a:lnTo>
                    <a:pt x="624" y="139"/>
                  </a:lnTo>
                  <a:cubicBezTo>
                    <a:pt x="624" y="167"/>
                    <a:pt x="576" y="174"/>
                    <a:pt x="590" y="174"/>
                  </a:cubicBezTo>
                  <a:cubicBezTo>
                    <a:pt x="590" y="194"/>
                    <a:pt x="576" y="222"/>
                    <a:pt x="590" y="229"/>
                  </a:cubicBezTo>
                  <a:cubicBezTo>
                    <a:pt x="585" y="239"/>
                    <a:pt x="581" y="242"/>
                    <a:pt x="579" y="242"/>
                  </a:cubicBezTo>
                  <a:cubicBezTo>
                    <a:pt x="576" y="242"/>
                    <a:pt x="573" y="239"/>
                    <a:pt x="570" y="239"/>
                  </a:cubicBezTo>
                  <a:cubicBezTo>
                    <a:pt x="568" y="239"/>
                    <a:pt x="565" y="240"/>
                    <a:pt x="562" y="243"/>
                  </a:cubicBezTo>
                  <a:cubicBezTo>
                    <a:pt x="556" y="263"/>
                    <a:pt x="561" y="276"/>
                    <a:pt x="544" y="301"/>
                  </a:cubicBezTo>
                  <a:lnTo>
                    <a:pt x="544" y="301"/>
                  </a:lnTo>
                  <a:cubicBezTo>
                    <a:pt x="521" y="264"/>
                    <a:pt x="497" y="240"/>
                    <a:pt x="486" y="229"/>
                  </a:cubicBezTo>
                  <a:cubicBezTo>
                    <a:pt x="475" y="229"/>
                    <a:pt x="467" y="231"/>
                    <a:pt x="458" y="231"/>
                  </a:cubicBezTo>
                  <a:cubicBezTo>
                    <a:pt x="449" y="231"/>
                    <a:pt x="441" y="229"/>
                    <a:pt x="430" y="222"/>
                  </a:cubicBezTo>
                  <a:cubicBezTo>
                    <a:pt x="396" y="208"/>
                    <a:pt x="396" y="208"/>
                    <a:pt x="361" y="194"/>
                  </a:cubicBezTo>
                  <a:lnTo>
                    <a:pt x="361" y="174"/>
                  </a:lnTo>
                  <a:cubicBezTo>
                    <a:pt x="359" y="181"/>
                    <a:pt x="356" y="183"/>
                    <a:pt x="354" y="183"/>
                  </a:cubicBezTo>
                  <a:cubicBezTo>
                    <a:pt x="349" y="183"/>
                    <a:pt x="343" y="174"/>
                    <a:pt x="333" y="174"/>
                  </a:cubicBezTo>
                  <a:lnTo>
                    <a:pt x="347" y="187"/>
                  </a:lnTo>
                  <a:cubicBezTo>
                    <a:pt x="344" y="189"/>
                    <a:pt x="340" y="190"/>
                    <a:pt x="336" y="190"/>
                  </a:cubicBezTo>
                  <a:cubicBezTo>
                    <a:pt x="326" y="190"/>
                    <a:pt x="318" y="184"/>
                    <a:pt x="313" y="174"/>
                  </a:cubicBezTo>
                  <a:lnTo>
                    <a:pt x="292" y="194"/>
                  </a:lnTo>
                  <a:lnTo>
                    <a:pt x="285" y="187"/>
                  </a:lnTo>
                  <a:lnTo>
                    <a:pt x="285" y="194"/>
                  </a:lnTo>
                  <a:lnTo>
                    <a:pt x="271" y="174"/>
                  </a:lnTo>
                  <a:cubicBezTo>
                    <a:pt x="257" y="174"/>
                    <a:pt x="236" y="194"/>
                    <a:pt x="236" y="208"/>
                  </a:cubicBezTo>
                  <a:cubicBezTo>
                    <a:pt x="236" y="205"/>
                    <a:pt x="229" y="205"/>
                    <a:pt x="224" y="205"/>
                  </a:cubicBezTo>
                  <a:cubicBezTo>
                    <a:pt x="219" y="205"/>
                    <a:pt x="216" y="205"/>
                    <a:pt x="223" y="201"/>
                  </a:cubicBezTo>
                  <a:lnTo>
                    <a:pt x="223" y="201"/>
                  </a:lnTo>
                  <a:cubicBezTo>
                    <a:pt x="195" y="208"/>
                    <a:pt x="181" y="222"/>
                    <a:pt x="153" y="236"/>
                  </a:cubicBezTo>
                  <a:lnTo>
                    <a:pt x="160" y="236"/>
                  </a:lnTo>
                  <a:cubicBezTo>
                    <a:pt x="174" y="243"/>
                    <a:pt x="153" y="271"/>
                    <a:pt x="146" y="271"/>
                  </a:cubicBezTo>
                  <a:cubicBezTo>
                    <a:pt x="153" y="257"/>
                    <a:pt x="139" y="257"/>
                    <a:pt x="132" y="243"/>
                  </a:cubicBezTo>
                  <a:lnTo>
                    <a:pt x="132" y="243"/>
                  </a:lnTo>
                  <a:cubicBezTo>
                    <a:pt x="132" y="264"/>
                    <a:pt x="139" y="257"/>
                    <a:pt x="139" y="264"/>
                  </a:cubicBezTo>
                  <a:cubicBezTo>
                    <a:pt x="132" y="278"/>
                    <a:pt x="119" y="305"/>
                    <a:pt x="112" y="305"/>
                  </a:cubicBezTo>
                  <a:lnTo>
                    <a:pt x="112" y="298"/>
                  </a:lnTo>
                  <a:cubicBezTo>
                    <a:pt x="108" y="305"/>
                    <a:pt x="105" y="307"/>
                    <a:pt x="100" y="307"/>
                  </a:cubicBezTo>
                  <a:cubicBezTo>
                    <a:pt x="96" y="307"/>
                    <a:pt x="91" y="305"/>
                    <a:pt x="84" y="305"/>
                  </a:cubicBezTo>
                  <a:cubicBezTo>
                    <a:pt x="84" y="305"/>
                    <a:pt x="77" y="305"/>
                    <a:pt x="77" y="312"/>
                  </a:cubicBezTo>
                  <a:cubicBezTo>
                    <a:pt x="77" y="340"/>
                    <a:pt x="63" y="340"/>
                    <a:pt x="77" y="361"/>
                  </a:cubicBezTo>
                  <a:cubicBezTo>
                    <a:pt x="75" y="366"/>
                    <a:pt x="74" y="368"/>
                    <a:pt x="72" y="368"/>
                  </a:cubicBezTo>
                  <a:cubicBezTo>
                    <a:pt x="68" y="368"/>
                    <a:pt x="65" y="357"/>
                    <a:pt x="64" y="357"/>
                  </a:cubicBezTo>
                  <a:cubicBezTo>
                    <a:pt x="63" y="357"/>
                    <a:pt x="63" y="358"/>
                    <a:pt x="63" y="361"/>
                  </a:cubicBezTo>
                  <a:cubicBezTo>
                    <a:pt x="63" y="373"/>
                    <a:pt x="47" y="397"/>
                    <a:pt x="38" y="397"/>
                  </a:cubicBezTo>
                  <a:cubicBezTo>
                    <a:pt x="37" y="397"/>
                    <a:pt x="36" y="396"/>
                    <a:pt x="35" y="395"/>
                  </a:cubicBezTo>
                  <a:lnTo>
                    <a:pt x="35" y="395"/>
                  </a:lnTo>
                  <a:cubicBezTo>
                    <a:pt x="49" y="430"/>
                    <a:pt x="1" y="444"/>
                    <a:pt x="22" y="472"/>
                  </a:cubicBezTo>
                  <a:cubicBezTo>
                    <a:pt x="15" y="472"/>
                    <a:pt x="15" y="479"/>
                    <a:pt x="8" y="479"/>
                  </a:cubicBezTo>
                  <a:cubicBezTo>
                    <a:pt x="15" y="486"/>
                    <a:pt x="22" y="499"/>
                    <a:pt x="22" y="513"/>
                  </a:cubicBezTo>
                  <a:cubicBezTo>
                    <a:pt x="19" y="516"/>
                    <a:pt x="17" y="516"/>
                    <a:pt x="15" y="516"/>
                  </a:cubicBezTo>
                  <a:cubicBezTo>
                    <a:pt x="10" y="516"/>
                    <a:pt x="5" y="513"/>
                    <a:pt x="1" y="513"/>
                  </a:cubicBezTo>
                  <a:lnTo>
                    <a:pt x="22" y="541"/>
                  </a:lnTo>
                  <a:cubicBezTo>
                    <a:pt x="8" y="576"/>
                    <a:pt x="1" y="638"/>
                    <a:pt x="8" y="693"/>
                  </a:cubicBezTo>
                  <a:lnTo>
                    <a:pt x="15" y="790"/>
                  </a:lnTo>
                  <a:lnTo>
                    <a:pt x="15" y="825"/>
                  </a:lnTo>
                  <a:lnTo>
                    <a:pt x="15" y="853"/>
                  </a:lnTo>
                  <a:cubicBezTo>
                    <a:pt x="22" y="881"/>
                    <a:pt x="42" y="915"/>
                    <a:pt x="42" y="950"/>
                  </a:cubicBezTo>
                  <a:lnTo>
                    <a:pt x="42" y="985"/>
                  </a:lnTo>
                  <a:lnTo>
                    <a:pt x="49" y="957"/>
                  </a:lnTo>
                  <a:cubicBezTo>
                    <a:pt x="49" y="964"/>
                    <a:pt x="63" y="964"/>
                    <a:pt x="63" y="971"/>
                  </a:cubicBezTo>
                  <a:cubicBezTo>
                    <a:pt x="49" y="1005"/>
                    <a:pt x="49" y="1061"/>
                    <a:pt x="70" y="1102"/>
                  </a:cubicBezTo>
                  <a:cubicBezTo>
                    <a:pt x="105" y="1130"/>
                    <a:pt x="42" y="1130"/>
                    <a:pt x="70" y="1158"/>
                  </a:cubicBezTo>
                  <a:lnTo>
                    <a:pt x="63" y="1158"/>
                  </a:lnTo>
                  <a:cubicBezTo>
                    <a:pt x="77" y="1179"/>
                    <a:pt x="84" y="1199"/>
                    <a:pt x="105" y="1227"/>
                  </a:cubicBezTo>
                  <a:cubicBezTo>
                    <a:pt x="70" y="1227"/>
                    <a:pt x="105" y="1241"/>
                    <a:pt x="98" y="1241"/>
                  </a:cubicBezTo>
                  <a:lnTo>
                    <a:pt x="105" y="1241"/>
                  </a:lnTo>
                  <a:cubicBezTo>
                    <a:pt x="98" y="1248"/>
                    <a:pt x="98" y="1269"/>
                    <a:pt x="84" y="1269"/>
                  </a:cubicBezTo>
                  <a:lnTo>
                    <a:pt x="105" y="1276"/>
                  </a:lnTo>
                  <a:lnTo>
                    <a:pt x="98" y="1276"/>
                  </a:lnTo>
                  <a:cubicBezTo>
                    <a:pt x="98" y="1296"/>
                    <a:pt x="112" y="1331"/>
                    <a:pt x="84" y="1345"/>
                  </a:cubicBezTo>
                  <a:cubicBezTo>
                    <a:pt x="112" y="1387"/>
                    <a:pt x="119" y="1456"/>
                    <a:pt x="119" y="1511"/>
                  </a:cubicBezTo>
                  <a:cubicBezTo>
                    <a:pt x="132" y="1518"/>
                    <a:pt x="139" y="1539"/>
                    <a:pt x="139" y="1546"/>
                  </a:cubicBezTo>
                  <a:lnTo>
                    <a:pt x="132" y="1560"/>
                  </a:lnTo>
                  <a:cubicBezTo>
                    <a:pt x="139" y="1574"/>
                    <a:pt x="153" y="1588"/>
                    <a:pt x="146" y="1594"/>
                  </a:cubicBezTo>
                  <a:cubicBezTo>
                    <a:pt x="153" y="1608"/>
                    <a:pt x="146" y="1622"/>
                    <a:pt x="160" y="1629"/>
                  </a:cubicBezTo>
                  <a:cubicBezTo>
                    <a:pt x="160" y="1650"/>
                    <a:pt x="160" y="1657"/>
                    <a:pt x="146" y="1657"/>
                  </a:cubicBezTo>
                  <a:cubicBezTo>
                    <a:pt x="174" y="1657"/>
                    <a:pt x="146" y="1691"/>
                    <a:pt x="146" y="1691"/>
                  </a:cubicBezTo>
                  <a:cubicBezTo>
                    <a:pt x="146" y="1691"/>
                    <a:pt x="160" y="1872"/>
                    <a:pt x="209" y="2080"/>
                  </a:cubicBezTo>
                  <a:cubicBezTo>
                    <a:pt x="250" y="2281"/>
                    <a:pt x="320" y="2509"/>
                    <a:pt x="410" y="2579"/>
                  </a:cubicBezTo>
                  <a:cubicBezTo>
                    <a:pt x="421" y="2579"/>
                    <a:pt x="427" y="2587"/>
                    <a:pt x="437" y="2587"/>
                  </a:cubicBezTo>
                  <a:cubicBezTo>
                    <a:pt x="439" y="2587"/>
                    <a:pt x="442" y="2587"/>
                    <a:pt x="444" y="2586"/>
                  </a:cubicBezTo>
                  <a:lnTo>
                    <a:pt x="444" y="2586"/>
                  </a:lnTo>
                  <a:cubicBezTo>
                    <a:pt x="451" y="2592"/>
                    <a:pt x="430" y="2613"/>
                    <a:pt x="444" y="2613"/>
                  </a:cubicBezTo>
                  <a:cubicBezTo>
                    <a:pt x="444" y="2592"/>
                    <a:pt x="479" y="2613"/>
                    <a:pt x="486" y="2586"/>
                  </a:cubicBezTo>
                  <a:lnTo>
                    <a:pt x="493" y="2592"/>
                  </a:lnTo>
                  <a:cubicBezTo>
                    <a:pt x="500" y="2592"/>
                    <a:pt x="479" y="2586"/>
                    <a:pt x="493" y="2579"/>
                  </a:cubicBezTo>
                  <a:lnTo>
                    <a:pt x="465" y="2579"/>
                  </a:lnTo>
                  <a:cubicBezTo>
                    <a:pt x="465" y="2565"/>
                    <a:pt x="472" y="2558"/>
                    <a:pt x="472" y="2558"/>
                  </a:cubicBezTo>
                  <a:cubicBezTo>
                    <a:pt x="466" y="2552"/>
                    <a:pt x="442" y="2556"/>
                    <a:pt x="437" y="2542"/>
                  </a:cubicBezTo>
                  <a:lnTo>
                    <a:pt x="437" y="2542"/>
                  </a:lnTo>
                  <a:lnTo>
                    <a:pt x="437" y="2544"/>
                  </a:lnTo>
                  <a:cubicBezTo>
                    <a:pt x="435" y="2538"/>
                    <a:pt x="436" y="2534"/>
                    <a:pt x="437" y="2531"/>
                  </a:cubicBezTo>
                  <a:lnTo>
                    <a:pt x="437" y="2531"/>
                  </a:lnTo>
                  <a:cubicBezTo>
                    <a:pt x="436" y="2536"/>
                    <a:pt x="436" y="2539"/>
                    <a:pt x="437" y="2542"/>
                  </a:cubicBezTo>
                  <a:lnTo>
                    <a:pt x="437" y="2542"/>
                  </a:lnTo>
                  <a:lnTo>
                    <a:pt x="437" y="2530"/>
                  </a:lnTo>
                  <a:lnTo>
                    <a:pt x="437" y="2530"/>
                  </a:lnTo>
                  <a:cubicBezTo>
                    <a:pt x="437" y="2531"/>
                    <a:pt x="437" y="2531"/>
                    <a:pt x="437" y="2531"/>
                  </a:cubicBezTo>
                  <a:lnTo>
                    <a:pt x="437" y="2531"/>
                  </a:lnTo>
                  <a:cubicBezTo>
                    <a:pt x="437" y="2531"/>
                    <a:pt x="437" y="2530"/>
                    <a:pt x="437" y="2530"/>
                  </a:cubicBezTo>
                  <a:lnTo>
                    <a:pt x="437" y="2530"/>
                  </a:lnTo>
                  <a:lnTo>
                    <a:pt x="437" y="2530"/>
                  </a:lnTo>
                  <a:lnTo>
                    <a:pt x="437" y="2530"/>
                  </a:lnTo>
                  <a:cubicBezTo>
                    <a:pt x="441" y="2523"/>
                    <a:pt x="453" y="2523"/>
                    <a:pt x="458" y="2523"/>
                  </a:cubicBezTo>
                  <a:lnTo>
                    <a:pt x="464" y="2511"/>
                  </a:lnTo>
                  <a:lnTo>
                    <a:pt x="464" y="2511"/>
                  </a:lnTo>
                  <a:cubicBezTo>
                    <a:pt x="463" y="2517"/>
                    <a:pt x="477" y="2525"/>
                    <a:pt x="483" y="2525"/>
                  </a:cubicBezTo>
                  <a:cubicBezTo>
                    <a:pt x="485" y="2525"/>
                    <a:pt x="486" y="2524"/>
                    <a:pt x="486" y="2523"/>
                  </a:cubicBezTo>
                  <a:cubicBezTo>
                    <a:pt x="486" y="2519"/>
                    <a:pt x="485" y="2518"/>
                    <a:pt x="483" y="2518"/>
                  </a:cubicBezTo>
                  <a:cubicBezTo>
                    <a:pt x="481" y="2518"/>
                    <a:pt x="477" y="2521"/>
                    <a:pt x="475" y="2521"/>
                  </a:cubicBezTo>
                  <a:cubicBezTo>
                    <a:pt x="473" y="2521"/>
                    <a:pt x="472" y="2520"/>
                    <a:pt x="472" y="2516"/>
                  </a:cubicBezTo>
                  <a:cubicBezTo>
                    <a:pt x="472" y="2509"/>
                    <a:pt x="486" y="2509"/>
                    <a:pt x="493" y="2509"/>
                  </a:cubicBezTo>
                  <a:lnTo>
                    <a:pt x="486" y="2488"/>
                  </a:lnTo>
                  <a:cubicBezTo>
                    <a:pt x="490" y="2488"/>
                    <a:pt x="489" y="2492"/>
                    <a:pt x="489" y="2492"/>
                  </a:cubicBezTo>
                  <a:cubicBezTo>
                    <a:pt x="490" y="2492"/>
                    <a:pt x="490" y="2491"/>
                    <a:pt x="493" y="2488"/>
                  </a:cubicBezTo>
                  <a:lnTo>
                    <a:pt x="472" y="2475"/>
                  </a:lnTo>
                  <a:cubicBezTo>
                    <a:pt x="500" y="2461"/>
                    <a:pt x="458" y="2454"/>
                    <a:pt x="486" y="2440"/>
                  </a:cubicBezTo>
                  <a:lnTo>
                    <a:pt x="486" y="2440"/>
                  </a:lnTo>
                  <a:cubicBezTo>
                    <a:pt x="488" y="2442"/>
                    <a:pt x="490" y="2443"/>
                    <a:pt x="491" y="2443"/>
                  </a:cubicBezTo>
                  <a:cubicBezTo>
                    <a:pt x="494" y="2443"/>
                    <a:pt x="495" y="2440"/>
                    <a:pt x="500" y="2440"/>
                  </a:cubicBezTo>
                  <a:lnTo>
                    <a:pt x="493" y="2405"/>
                  </a:lnTo>
                  <a:lnTo>
                    <a:pt x="493" y="2405"/>
                  </a:lnTo>
                  <a:cubicBezTo>
                    <a:pt x="493" y="2405"/>
                    <a:pt x="496" y="2408"/>
                    <a:pt x="498" y="2408"/>
                  </a:cubicBezTo>
                  <a:cubicBezTo>
                    <a:pt x="499" y="2408"/>
                    <a:pt x="500" y="2408"/>
                    <a:pt x="500" y="2405"/>
                  </a:cubicBezTo>
                  <a:cubicBezTo>
                    <a:pt x="507" y="2391"/>
                    <a:pt x="493" y="2391"/>
                    <a:pt x="493" y="2391"/>
                  </a:cubicBezTo>
                  <a:cubicBezTo>
                    <a:pt x="500" y="2385"/>
                    <a:pt x="486" y="2371"/>
                    <a:pt x="500" y="2371"/>
                  </a:cubicBezTo>
                  <a:cubicBezTo>
                    <a:pt x="507" y="2343"/>
                    <a:pt x="472" y="2357"/>
                    <a:pt x="486" y="2343"/>
                  </a:cubicBezTo>
                  <a:cubicBezTo>
                    <a:pt x="487" y="2342"/>
                    <a:pt x="488" y="2342"/>
                    <a:pt x="489" y="2342"/>
                  </a:cubicBezTo>
                  <a:cubicBezTo>
                    <a:pt x="492" y="2342"/>
                    <a:pt x="493" y="2351"/>
                    <a:pt x="497" y="2351"/>
                  </a:cubicBezTo>
                  <a:cubicBezTo>
                    <a:pt x="498" y="2351"/>
                    <a:pt x="499" y="2351"/>
                    <a:pt x="500" y="2350"/>
                  </a:cubicBezTo>
                  <a:lnTo>
                    <a:pt x="493" y="2322"/>
                  </a:lnTo>
                  <a:cubicBezTo>
                    <a:pt x="500" y="2322"/>
                    <a:pt x="507" y="2322"/>
                    <a:pt x="507" y="2336"/>
                  </a:cubicBezTo>
                  <a:cubicBezTo>
                    <a:pt x="507" y="2274"/>
                    <a:pt x="562" y="2218"/>
                    <a:pt x="534" y="2170"/>
                  </a:cubicBezTo>
                  <a:cubicBezTo>
                    <a:pt x="536" y="2168"/>
                    <a:pt x="538" y="2167"/>
                    <a:pt x="539" y="2167"/>
                  </a:cubicBezTo>
                  <a:cubicBezTo>
                    <a:pt x="543" y="2167"/>
                    <a:pt x="545" y="2172"/>
                    <a:pt x="555" y="2177"/>
                  </a:cubicBezTo>
                  <a:cubicBezTo>
                    <a:pt x="527" y="2142"/>
                    <a:pt x="569" y="2114"/>
                    <a:pt x="562" y="2080"/>
                  </a:cubicBezTo>
                  <a:lnTo>
                    <a:pt x="555" y="2080"/>
                  </a:lnTo>
                  <a:cubicBezTo>
                    <a:pt x="576" y="2031"/>
                    <a:pt x="541" y="1969"/>
                    <a:pt x="541" y="1920"/>
                  </a:cubicBezTo>
                  <a:lnTo>
                    <a:pt x="534" y="1927"/>
                  </a:lnTo>
                  <a:lnTo>
                    <a:pt x="507" y="1899"/>
                  </a:lnTo>
                  <a:cubicBezTo>
                    <a:pt x="512" y="1899"/>
                    <a:pt x="517" y="1899"/>
                    <a:pt x="521" y="1899"/>
                  </a:cubicBezTo>
                  <a:lnTo>
                    <a:pt x="521" y="1899"/>
                  </a:lnTo>
                  <a:cubicBezTo>
                    <a:pt x="534" y="1850"/>
                    <a:pt x="507" y="1754"/>
                    <a:pt x="507" y="1664"/>
                  </a:cubicBezTo>
                  <a:cubicBezTo>
                    <a:pt x="486" y="1560"/>
                    <a:pt x="486" y="1449"/>
                    <a:pt x="458" y="1345"/>
                  </a:cubicBezTo>
                  <a:cubicBezTo>
                    <a:pt x="458" y="1355"/>
                    <a:pt x="451" y="1361"/>
                    <a:pt x="445" y="1361"/>
                  </a:cubicBezTo>
                  <a:cubicBezTo>
                    <a:pt x="439" y="1361"/>
                    <a:pt x="434" y="1355"/>
                    <a:pt x="437" y="1345"/>
                  </a:cubicBezTo>
                  <a:cubicBezTo>
                    <a:pt x="486" y="1303"/>
                    <a:pt x="423" y="1296"/>
                    <a:pt x="451" y="1248"/>
                  </a:cubicBezTo>
                  <a:cubicBezTo>
                    <a:pt x="423" y="1192"/>
                    <a:pt x="458" y="1130"/>
                    <a:pt x="417" y="1088"/>
                  </a:cubicBezTo>
                  <a:lnTo>
                    <a:pt x="423" y="1088"/>
                  </a:lnTo>
                  <a:cubicBezTo>
                    <a:pt x="430" y="1075"/>
                    <a:pt x="417" y="1075"/>
                    <a:pt x="417" y="1068"/>
                  </a:cubicBezTo>
                  <a:cubicBezTo>
                    <a:pt x="417" y="1054"/>
                    <a:pt x="396" y="1026"/>
                    <a:pt x="403" y="1005"/>
                  </a:cubicBezTo>
                  <a:lnTo>
                    <a:pt x="389" y="1005"/>
                  </a:lnTo>
                  <a:cubicBezTo>
                    <a:pt x="389" y="998"/>
                    <a:pt x="396" y="998"/>
                    <a:pt x="389" y="991"/>
                  </a:cubicBezTo>
                  <a:lnTo>
                    <a:pt x="396" y="991"/>
                  </a:lnTo>
                  <a:lnTo>
                    <a:pt x="382" y="985"/>
                  </a:lnTo>
                  <a:cubicBezTo>
                    <a:pt x="403" y="985"/>
                    <a:pt x="382" y="950"/>
                    <a:pt x="389" y="936"/>
                  </a:cubicBezTo>
                  <a:cubicBezTo>
                    <a:pt x="382" y="922"/>
                    <a:pt x="361" y="894"/>
                    <a:pt x="368" y="867"/>
                  </a:cubicBezTo>
                  <a:cubicBezTo>
                    <a:pt x="382" y="860"/>
                    <a:pt x="382" y="832"/>
                    <a:pt x="382" y="818"/>
                  </a:cubicBezTo>
                  <a:cubicBezTo>
                    <a:pt x="382" y="811"/>
                    <a:pt x="382" y="797"/>
                    <a:pt x="368" y="790"/>
                  </a:cubicBezTo>
                  <a:lnTo>
                    <a:pt x="368" y="784"/>
                  </a:lnTo>
                  <a:lnTo>
                    <a:pt x="368" y="777"/>
                  </a:lnTo>
                  <a:lnTo>
                    <a:pt x="354" y="763"/>
                  </a:lnTo>
                  <a:lnTo>
                    <a:pt x="361" y="763"/>
                  </a:lnTo>
                  <a:cubicBezTo>
                    <a:pt x="367" y="766"/>
                    <a:pt x="369" y="768"/>
                    <a:pt x="369" y="768"/>
                  </a:cubicBezTo>
                  <a:cubicBezTo>
                    <a:pt x="370" y="768"/>
                    <a:pt x="366" y="764"/>
                    <a:pt x="364" y="762"/>
                  </a:cubicBezTo>
                  <a:lnTo>
                    <a:pt x="364" y="762"/>
                  </a:lnTo>
                  <a:cubicBezTo>
                    <a:pt x="366" y="763"/>
                    <a:pt x="367" y="763"/>
                    <a:pt x="368" y="763"/>
                  </a:cubicBezTo>
                  <a:cubicBezTo>
                    <a:pt x="366" y="762"/>
                    <a:pt x="365" y="761"/>
                    <a:pt x="364" y="761"/>
                  </a:cubicBezTo>
                  <a:lnTo>
                    <a:pt x="364" y="761"/>
                  </a:lnTo>
                  <a:cubicBezTo>
                    <a:pt x="364" y="761"/>
                    <a:pt x="364" y="762"/>
                    <a:pt x="364" y="762"/>
                  </a:cubicBezTo>
                  <a:lnTo>
                    <a:pt x="364" y="762"/>
                  </a:lnTo>
                  <a:cubicBezTo>
                    <a:pt x="357" y="761"/>
                    <a:pt x="348" y="756"/>
                    <a:pt x="354" y="756"/>
                  </a:cubicBezTo>
                  <a:lnTo>
                    <a:pt x="347" y="749"/>
                  </a:lnTo>
                  <a:lnTo>
                    <a:pt x="347" y="749"/>
                  </a:lnTo>
                  <a:lnTo>
                    <a:pt x="382" y="763"/>
                  </a:lnTo>
                  <a:cubicBezTo>
                    <a:pt x="382" y="763"/>
                    <a:pt x="355" y="742"/>
                    <a:pt x="361" y="729"/>
                  </a:cubicBezTo>
                  <a:lnTo>
                    <a:pt x="361" y="729"/>
                  </a:lnTo>
                  <a:cubicBezTo>
                    <a:pt x="367" y="739"/>
                    <a:pt x="373" y="747"/>
                    <a:pt x="382" y="756"/>
                  </a:cubicBezTo>
                  <a:cubicBezTo>
                    <a:pt x="372" y="738"/>
                    <a:pt x="372" y="737"/>
                    <a:pt x="372" y="737"/>
                  </a:cubicBezTo>
                  <a:cubicBezTo>
                    <a:pt x="372" y="737"/>
                    <a:pt x="372" y="737"/>
                    <a:pt x="371" y="737"/>
                  </a:cubicBezTo>
                  <a:cubicBezTo>
                    <a:pt x="371" y="737"/>
                    <a:pt x="369" y="736"/>
                    <a:pt x="361" y="728"/>
                  </a:cubicBezTo>
                  <a:lnTo>
                    <a:pt x="361" y="728"/>
                  </a:lnTo>
                  <a:cubicBezTo>
                    <a:pt x="361" y="728"/>
                    <a:pt x="361" y="728"/>
                    <a:pt x="361" y="729"/>
                  </a:cubicBezTo>
                  <a:lnTo>
                    <a:pt x="361" y="729"/>
                  </a:lnTo>
                  <a:cubicBezTo>
                    <a:pt x="357" y="722"/>
                    <a:pt x="353" y="715"/>
                    <a:pt x="347" y="707"/>
                  </a:cubicBezTo>
                  <a:cubicBezTo>
                    <a:pt x="347" y="707"/>
                    <a:pt x="347" y="701"/>
                    <a:pt x="349" y="701"/>
                  </a:cubicBezTo>
                  <a:cubicBezTo>
                    <a:pt x="350" y="701"/>
                    <a:pt x="352" y="703"/>
                    <a:pt x="354" y="707"/>
                  </a:cubicBezTo>
                  <a:cubicBezTo>
                    <a:pt x="361" y="714"/>
                    <a:pt x="368" y="721"/>
                    <a:pt x="368" y="728"/>
                  </a:cubicBezTo>
                  <a:lnTo>
                    <a:pt x="368" y="721"/>
                  </a:lnTo>
                  <a:lnTo>
                    <a:pt x="382" y="728"/>
                  </a:lnTo>
                  <a:cubicBezTo>
                    <a:pt x="379" y="724"/>
                    <a:pt x="378" y="722"/>
                    <a:pt x="378" y="722"/>
                  </a:cubicBezTo>
                  <a:lnTo>
                    <a:pt x="378" y="722"/>
                  </a:lnTo>
                  <a:cubicBezTo>
                    <a:pt x="378" y="722"/>
                    <a:pt x="385" y="731"/>
                    <a:pt x="388" y="731"/>
                  </a:cubicBezTo>
                  <a:cubicBezTo>
                    <a:pt x="390" y="731"/>
                    <a:pt x="391" y="729"/>
                    <a:pt x="389" y="721"/>
                  </a:cubicBezTo>
                  <a:lnTo>
                    <a:pt x="382" y="707"/>
                  </a:lnTo>
                  <a:cubicBezTo>
                    <a:pt x="379" y="699"/>
                    <a:pt x="377" y="696"/>
                    <a:pt x="377" y="696"/>
                  </a:cubicBezTo>
                  <a:lnTo>
                    <a:pt x="377" y="696"/>
                  </a:lnTo>
                  <a:cubicBezTo>
                    <a:pt x="377" y="696"/>
                    <a:pt x="384" y="712"/>
                    <a:pt x="387" y="712"/>
                  </a:cubicBezTo>
                  <a:cubicBezTo>
                    <a:pt x="388" y="712"/>
                    <a:pt x="389" y="711"/>
                    <a:pt x="389" y="707"/>
                  </a:cubicBezTo>
                  <a:lnTo>
                    <a:pt x="396" y="728"/>
                  </a:lnTo>
                  <a:cubicBezTo>
                    <a:pt x="396" y="718"/>
                    <a:pt x="392" y="705"/>
                    <a:pt x="393" y="705"/>
                  </a:cubicBezTo>
                  <a:lnTo>
                    <a:pt x="393" y="705"/>
                  </a:lnTo>
                  <a:cubicBezTo>
                    <a:pt x="393" y="705"/>
                    <a:pt x="394" y="708"/>
                    <a:pt x="396" y="714"/>
                  </a:cubicBezTo>
                  <a:cubicBezTo>
                    <a:pt x="403" y="742"/>
                    <a:pt x="396" y="742"/>
                    <a:pt x="403" y="749"/>
                  </a:cubicBezTo>
                  <a:lnTo>
                    <a:pt x="403" y="714"/>
                  </a:lnTo>
                  <a:cubicBezTo>
                    <a:pt x="403" y="713"/>
                    <a:pt x="403" y="713"/>
                    <a:pt x="403" y="713"/>
                  </a:cubicBezTo>
                  <a:cubicBezTo>
                    <a:pt x="403" y="713"/>
                    <a:pt x="405" y="730"/>
                    <a:pt x="417" y="742"/>
                  </a:cubicBezTo>
                  <a:lnTo>
                    <a:pt x="417" y="707"/>
                  </a:lnTo>
                  <a:cubicBezTo>
                    <a:pt x="417" y="714"/>
                    <a:pt x="417" y="721"/>
                    <a:pt x="423" y="728"/>
                  </a:cubicBezTo>
                  <a:lnTo>
                    <a:pt x="423" y="749"/>
                  </a:lnTo>
                  <a:cubicBezTo>
                    <a:pt x="410" y="749"/>
                    <a:pt x="410" y="797"/>
                    <a:pt x="410" y="797"/>
                  </a:cubicBezTo>
                  <a:cubicBezTo>
                    <a:pt x="410" y="797"/>
                    <a:pt x="410" y="790"/>
                    <a:pt x="417" y="784"/>
                  </a:cubicBezTo>
                  <a:lnTo>
                    <a:pt x="430" y="784"/>
                  </a:lnTo>
                  <a:cubicBezTo>
                    <a:pt x="444" y="790"/>
                    <a:pt x="451" y="790"/>
                    <a:pt x="458" y="797"/>
                  </a:cubicBezTo>
                  <a:cubicBezTo>
                    <a:pt x="479" y="797"/>
                    <a:pt x="493" y="797"/>
                    <a:pt x="500" y="811"/>
                  </a:cubicBezTo>
                  <a:lnTo>
                    <a:pt x="624" y="853"/>
                  </a:lnTo>
                  <a:lnTo>
                    <a:pt x="673" y="811"/>
                  </a:lnTo>
                  <a:cubicBezTo>
                    <a:pt x="687" y="797"/>
                    <a:pt x="701" y="790"/>
                    <a:pt x="708" y="770"/>
                  </a:cubicBezTo>
                  <a:lnTo>
                    <a:pt x="728" y="790"/>
                  </a:lnTo>
                  <a:cubicBezTo>
                    <a:pt x="735" y="784"/>
                    <a:pt x="742" y="770"/>
                    <a:pt x="742" y="763"/>
                  </a:cubicBezTo>
                  <a:cubicBezTo>
                    <a:pt x="744" y="762"/>
                    <a:pt x="746" y="762"/>
                    <a:pt x="747" y="762"/>
                  </a:cubicBezTo>
                  <a:cubicBezTo>
                    <a:pt x="754" y="762"/>
                    <a:pt x="742" y="776"/>
                    <a:pt x="745" y="776"/>
                  </a:cubicBezTo>
                  <a:cubicBezTo>
                    <a:pt x="747" y="776"/>
                    <a:pt x="750" y="775"/>
                    <a:pt x="756" y="770"/>
                  </a:cubicBezTo>
                  <a:lnTo>
                    <a:pt x="756" y="756"/>
                  </a:lnTo>
                  <a:cubicBezTo>
                    <a:pt x="757" y="756"/>
                    <a:pt x="757" y="756"/>
                    <a:pt x="757" y="756"/>
                  </a:cubicBezTo>
                  <a:cubicBezTo>
                    <a:pt x="764" y="756"/>
                    <a:pt x="784" y="727"/>
                    <a:pt x="791" y="727"/>
                  </a:cubicBezTo>
                  <a:cubicBezTo>
                    <a:pt x="794" y="727"/>
                    <a:pt x="795" y="733"/>
                    <a:pt x="791" y="749"/>
                  </a:cubicBezTo>
                  <a:cubicBezTo>
                    <a:pt x="812" y="714"/>
                    <a:pt x="832" y="680"/>
                    <a:pt x="846" y="645"/>
                  </a:cubicBezTo>
                  <a:cubicBezTo>
                    <a:pt x="853" y="624"/>
                    <a:pt x="832" y="624"/>
                    <a:pt x="846" y="596"/>
                  </a:cubicBezTo>
                  <a:lnTo>
                    <a:pt x="846" y="596"/>
                  </a:lnTo>
                  <a:cubicBezTo>
                    <a:pt x="853" y="596"/>
                    <a:pt x="846" y="610"/>
                    <a:pt x="853" y="610"/>
                  </a:cubicBezTo>
                  <a:cubicBezTo>
                    <a:pt x="902" y="541"/>
                    <a:pt x="819" y="541"/>
                    <a:pt x="839" y="527"/>
                  </a:cubicBezTo>
                  <a:cubicBezTo>
                    <a:pt x="832" y="520"/>
                    <a:pt x="839" y="520"/>
                    <a:pt x="832" y="520"/>
                  </a:cubicBezTo>
                  <a:cubicBezTo>
                    <a:pt x="825" y="517"/>
                    <a:pt x="822" y="515"/>
                    <a:pt x="822" y="515"/>
                  </a:cubicBezTo>
                  <a:lnTo>
                    <a:pt x="822" y="515"/>
                  </a:lnTo>
                  <a:cubicBezTo>
                    <a:pt x="821" y="515"/>
                    <a:pt x="822" y="516"/>
                    <a:pt x="822" y="516"/>
                  </a:cubicBezTo>
                  <a:lnTo>
                    <a:pt x="822" y="516"/>
                  </a:lnTo>
                  <a:cubicBezTo>
                    <a:pt x="816" y="513"/>
                    <a:pt x="820" y="512"/>
                    <a:pt x="805" y="506"/>
                  </a:cubicBezTo>
                  <a:cubicBezTo>
                    <a:pt x="812" y="506"/>
                    <a:pt x="805" y="492"/>
                    <a:pt x="805" y="486"/>
                  </a:cubicBezTo>
                  <a:lnTo>
                    <a:pt x="805" y="486"/>
                  </a:lnTo>
                  <a:cubicBezTo>
                    <a:pt x="806" y="487"/>
                    <a:pt x="807" y="488"/>
                    <a:pt x="808" y="488"/>
                  </a:cubicBezTo>
                  <a:cubicBezTo>
                    <a:pt x="811" y="488"/>
                    <a:pt x="814" y="484"/>
                    <a:pt x="822" y="484"/>
                  </a:cubicBezTo>
                  <a:cubicBezTo>
                    <a:pt x="825" y="484"/>
                    <a:pt x="828" y="484"/>
                    <a:pt x="832" y="486"/>
                  </a:cubicBezTo>
                  <a:cubicBezTo>
                    <a:pt x="825" y="479"/>
                    <a:pt x="812" y="451"/>
                    <a:pt x="812" y="444"/>
                  </a:cubicBezTo>
                  <a:lnTo>
                    <a:pt x="812" y="444"/>
                  </a:lnTo>
                  <a:cubicBezTo>
                    <a:pt x="832" y="458"/>
                    <a:pt x="825" y="458"/>
                    <a:pt x="832" y="458"/>
                  </a:cubicBezTo>
                  <a:lnTo>
                    <a:pt x="825" y="444"/>
                  </a:lnTo>
                  <a:lnTo>
                    <a:pt x="825" y="444"/>
                  </a:lnTo>
                  <a:cubicBezTo>
                    <a:pt x="825" y="444"/>
                    <a:pt x="830" y="444"/>
                    <a:pt x="832" y="447"/>
                  </a:cubicBezTo>
                  <a:lnTo>
                    <a:pt x="832" y="447"/>
                  </a:lnTo>
                  <a:cubicBezTo>
                    <a:pt x="830" y="442"/>
                    <a:pt x="828" y="433"/>
                    <a:pt x="830" y="433"/>
                  </a:cubicBezTo>
                  <a:lnTo>
                    <a:pt x="830" y="433"/>
                  </a:lnTo>
                  <a:cubicBezTo>
                    <a:pt x="830" y="433"/>
                    <a:pt x="831" y="434"/>
                    <a:pt x="832" y="437"/>
                  </a:cubicBezTo>
                  <a:lnTo>
                    <a:pt x="839" y="451"/>
                  </a:lnTo>
                  <a:cubicBezTo>
                    <a:pt x="839" y="444"/>
                    <a:pt x="839" y="444"/>
                    <a:pt x="846" y="444"/>
                  </a:cubicBezTo>
                  <a:lnTo>
                    <a:pt x="846" y="451"/>
                  </a:lnTo>
                  <a:cubicBezTo>
                    <a:pt x="848" y="458"/>
                    <a:pt x="849" y="460"/>
                    <a:pt x="849" y="460"/>
                  </a:cubicBezTo>
                  <a:cubicBezTo>
                    <a:pt x="850" y="460"/>
                    <a:pt x="846" y="437"/>
                    <a:pt x="846" y="437"/>
                  </a:cubicBezTo>
                  <a:cubicBezTo>
                    <a:pt x="846" y="423"/>
                    <a:pt x="839" y="423"/>
                    <a:pt x="839" y="409"/>
                  </a:cubicBezTo>
                  <a:cubicBezTo>
                    <a:pt x="839" y="409"/>
                    <a:pt x="839" y="392"/>
                    <a:pt x="842" y="392"/>
                  </a:cubicBezTo>
                  <a:cubicBezTo>
                    <a:pt x="843" y="392"/>
                    <a:pt x="844" y="394"/>
                    <a:pt x="846" y="402"/>
                  </a:cubicBezTo>
                  <a:lnTo>
                    <a:pt x="846" y="416"/>
                  </a:lnTo>
                  <a:cubicBezTo>
                    <a:pt x="846" y="402"/>
                    <a:pt x="846" y="388"/>
                    <a:pt x="853" y="388"/>
                  </a:cubicBezTo>
                  <a:lnTo>
                    <a:pt x="853" y="402"/>
                  </a:lnTo>
                  <a:cubicBezTo>
                    <a:pt x="853" y="388"/>
                    <a:pt x="857" y="385"/>
                    <a:pt x="861" y="385"/>
                  </a:cubicBezTo>
                  <a:cubicBezTo>
                    <a:pt x="865" y="385"/>
                    <a:pt x="871" y="388"/>
                    <a:pt x="874" y="388"/>
                  </a:cubicBezTo>
                  <a:lnTo>
                    <a:pt x="874" y="402"/>
                  </a:lnTo>
                  <a:cubicBezTo>
                    <a:pt x="874" y="388"/>
                    <a:pt x="874" y="375"/>
                    <a:pt x="881" y="375"/>
                  </a:cubicBezTo>
                  <a:cubicBezTo>
                    <a:pt x="874" y="368"/>
                    <a:pt x="874" y="354"/>
                    <a:pt x="874" y="340"/>
                  </a:cubicBezTo>
                  <a:lnTo>
                    <a:pt x="874" y="340"/>
                  </a:lnTo>
                  <a:cubicBezTo>
                    <a:pt x="875" y="347"/>
                    <a:pt x="876" y="349"/>
                    <a:pt x="877" y="349"/>
                  </a:cubicBezTo>
                  <a:cubicBezTo>
                    <a:pt x="881" y="349"/>
                    <a:pt x="884" y="316"/>
                    <a:pt x="895" y="316"/>
                  </a:cubicBezTo>
                  <a:cubicBezTo>
                    <a:pt x="897" y="316"/>
                    <a:pt x="899" y="317"/>
                    <a:pt x="902" y="319"/>
                  </a:cubicBezTo>
                  <a:cubicBezTo>
                    <a:pt x="902" y="329"/>
                    <a:pt x="895" y="339"/>
                    <a:pt x="891" y="339"/>
                  </a:cubicBezTo>
                  <a:cubicBezTo>
                    <a:pt x="889" y="339"/>
                    <a:pt x="888" y="337"/>
                    <a:pt x="888" y="333"/>
                  </a:cubicBezTo>
                  <a:cubicBezTo>
                    <a:pt x="881" y="368"/>
                    <a:pt x="881" y="402"/>
                    <a:pt x="881" y="409"/>
                  </a:cubicBezTo>
                  <a:cubicBezTo>
                    <a:pt x="881" y="405"/>
                    <a:pt x="883" y="398"/>
                    <a:pt x="885" y="398"/>
                  </a:cubicBezTo>
                  <a:cubicBezTo>
                    <a:pt x="887" y="398"/>
                    <a:pt x="888" y="401"/>
                    <a:pt x="888" y="409"/>
                  </a:cubicBezTo>
                  <a:lnTo>
                    <a:pt x="888" y="375"/>
                  </a:lnTo>
                  <a:lnTo>
                    <a:pt x="902" y="375"/>
                  </a:lnTo>
                  <a:lnTo>
                    <a:pt x="902" y="333"/>
                  </a:lnTo>
                  <a:cubicBezTo>
                    <a:pt x="903" y="331"/>
                    <a:pt x="903" y="331"/>
                    <a:pt x="904" y="331"/>
                  </a:cubicBezTo>
                  <a:lnTo>
                    <a:pt x="904" y="331"/>
                  </a:lnTo>
                  <a:cubicBezTo>
                    <a:pt x="905" y="331"/>
                    <a:pt x="905" y="337"/>
                    <a:pt x="904" y="343"/>
                  </a:cubicBezTo>
                  <a:lnTo>
                    <a:pt x="904" y="343"/>
                  </a:lnTo>
                  <a:cubicBezTo>
                    <a:pt x="907" y="336"/>
                    <a:pt x="909" y="325"/>
                    <a:pt x="911" y="325"/>
                  </a:cubicBezTo>
                  <a:cubicBezTo>
                    <a:pt x="912" y="325"/>
                    <a:pt x="914" y="328"/>
                    <a:pt x="916" y="333"/>
                  </a:cubicBezTo>
                  <a:cubicBezTo>
                    <a:pt x="916" y="333"/>
                    <a:pt x="916" y="336"/>
                    <a:pt x="914" y="336"/>
                  </a:cubicBezTo>
                  <a:cubicBezTo>
                    <a:pt x="912" y="336"/>
                    <a:pt x="911" y="335"/>
                    <a:pt x="909" y="333"/>
                  </a:cubicBezTo>
                  <a:lnTo>
                    <a:pt x="909" y="333"/>
                  </a:lnTo>
                  <a:cubicBezTo>
                    <a:pt x="916" y="347"/>
                    <a:pt x="923" y="340"/>
                    <a:pt x="916" y="375"/>
                  </a:cubicBezTo>
                  <a:cubicBezTo>
                    <a:pt x="916" y="382"/>
                    <a:pt x="909" y="388"/>
                    <a:pt x="909" y="388"/>
                  </a:cubicBezTo>
                  <a:lnTo>
                    <a:pt x="909" y="382"/>
                  </a:lnTo>
                  <a:cubicBezTo>
                    <a:pt x="905" y="395"/>
                    <a:pt x="907" y="395"/>
                    <a:pt x="909" y="395"/>
                  </a:cubicBezTo>
                  <a:cubicBezTo>
                    <a:pt x="910" y="395"/>
                    <a:pt x="912" y="395"/>
                    <a:pt x="909" y="409"/>
                  </a:cubicBezTo>
                  <a:cubicBezTo>
                    <a:pt x="911" y="401"/>
                    <a:pt x="913" y="398"/>
                    <a:pt x="914" y="398"/>
                  </a:cubicBezTo>
                  <a:cubicBezTo>
                    <a:pt x="916" y="398"/>
                    <a:pt x="916" y="405"/>
                    <a:pt x="916" y="409"/>
                  </a:cubicBezTo>
                  <a:lnTo>
                    <a:pt x="923" y="388"/>
                  </a:lnTo>
                  <a:lnTo>
                    <a:pt x="923" y="382"/>
                  </a:lnTo>
                  <a:cubicBezTo>
                    <a:pt x="928" y="373"/>
                    <a:pt x="931" y="370"/>
                    <a:pt x="932" y="370"/>
                  </a:cubicBezTo>
                  <a:lnTo>
                    <a:pt x="932" y="370"/>
                  </a:lnTo>
                  <a:cubicBezTo>
                    <a:pt x="936" y="370"/>
                    <a:pt x="910" y="423"/>
                    <a:pt x="916" y="423"/>
                  </a:cubicBezTo>
                  <a:cubicBezTo>
                    <a:pt x="923" y="416"/>
                    <a:pt x="916" y="416"/>
                    <a:pt x="923" y="409"/>
                  </a:cubicBezTo>
                  <a:lnTo>
                    <a:pt x="923" y="409"/>
                  </a:lnTo>
                  <a:cubicBezTo>
                    <a:pt x="923" y="416"/>
                    <a:pt x="916" y="437"/>
                    <a:pt x="923" y="437"/>
                  </a:cubicBezTo>
                  <a:cubicBezTo>
                    <a:pt x="923" y="444"/>
                    <a:pt x="936" y="444"/>
                    <a:pt x="936" y="451"/>
                  </a:cubicBezTo>
                  <a:lnTo>
                    <a:pt x="943" y="444"/>
                  </a:lnTo>
                  <a:cubicBezTo>
                    <a:pt x="947" y="444"/>
                    <a:pt x="954" y="442"/>
                    <a:pt x="960" y="442"/>
                  </a:cubicBezTo>
                  <a:cubicBezTo>
                    <a:pt x="966" y="442"/>
                    <a:pt x="971" y="444"/>
                    <a:pt x="971" y="451"/>
                  </a:cubicBezTo>
                  <a:cubicBezTo>
                    <a:pt x="966" y="453"/>
                    <a:pt x="963" y="454"/>
                    <a:pt x="961" y="454"/>
                  </a:cubicBezTo>
                  <a:cubicBezTo>
                    <a:pt x="956" y="454"/>
                    <a:pt x="955" y="451"/>
                    <a:pt x="950" y="451"/>
                  </a:cubicBezTo>
                  <a:cubicBezTo>
                    <a:pt x="943" y="472"/>
                    <a:pt x="950" y="458"/>
                    <a:pt x="950" y="472"/>
                  </a:cubicBezTo>
                  <a:cubicBezTo>
                    <a:pt x="949" y="473"/>
                    <a:pt x="948" y="473"/>
                    <a:pt x="948" y="473"/>
                  </a:cubicBezTo>
                  <a:cubicBezTo>
                    <a:pt x="946" y="473"/>
                    <a:pt x="947" y="467"/>
                    <a:pt x="946" y="467"/>
                  </a:cubicBezTo>
                  <a:lnTo>
                    <a:pt x="946" y="467"/>
                  </a:lnTo>
                  <a:cubicBezTo>
                    <a:pt x="946" y="467"/>
                    <a:pt x="945" y="468"/>
                    <a:pt x="943" y="472"/>
                  </a:cubicBezTo>
                  <a:lnTo>
                    <a:pt x="950" y="479"/>
                  </a:lnTo>
                  <a:cubicBezTo>
                    <a:pt x="954" y="477"/>
                    <a:pt x="957" y="477"/>
                    <a:pt x="958" y="477"/>
                  </a:cubicBezTo>
                  <a:cubicBezTo>
                    <a:pt x="964" y="477"/>
                    <a:pt x="952" y="486"/>
                    <a:pt x="957" y="486"/>
                  </a:cubicBezTo>
                  <a:cubicBezTo>
                    <a:pt x="957" y="492"/>
                    <a:pt x="978" y="506"/>
                    <a:pt x="985" y="506"/>
                  </a:cubicBezTo>
                  <a:cubicBezTo>
                    <a:pt x="992" y="506"/>
                    <a:pt x="1013" y="513"/>
                    <a:pt x="1020" y="513"/>
                  </a:cubicBezTo>
                  <a:cubicBezTo>
                    <a:pt x="1020" y="520"/>
                    <a:pt x="1013" y="520"/>
                    <a:pt x="1006" y="520"/>
                  </a:cubicBezTo>
                  <a:cubicBezTo>
                    <a:pt x="1013" y="513"/>
                    <a:pt x="1006" y="513"/>
                    <a:pt x="999" y="513"/>
                  </a:cubicBezTo>
                  <a:cubicBezTo>
                    <a:pt x="1005" y="519"/>
                    <a:pt x="989" y="542"/>
                    <a:pt x="981" y="542"/>
                  </a:cubicBezTo>
                  <a:cubicBezTo>
                    <a:pt x="980" y="542"/>
                    <a:pt x="979" y="542"/>
                    <a:pt x="978" y="541"/>
                  </a:cubicBezTo>
                  <a:lnTo>
                    <a:pt x="978" y="541"/>
                  </a:lnTo>
                  <a:cubicBezTo>
                    <a:pt x="979" y="544"/>
                    <a:pt x="981" y="545"/>
                    <a:pt x="982" y="545"/>
                  </a:cubicBezTo>
                  <a:cubicBezTo>
                    <a:pt x="984" y="545"/>
                    <a:pt x="986" y="537"/>
                    <a:pt x="992" y="537"/>
                  </a:cubicBezTo>
                  <a:cubicBezTo>
                    <a:pt x="994" y="537"/>
                    <a:pt x="996" y="538"/>
                    <a:pt x="999" y="541"/>
                  </a:cubicBezTo>
                  <a:lnTo>
                    <a:pt x="1006" y="562"/>
                  </a:lnTo>
                  <a:cubicBezTo>
                    <a:pt x="1011" y="557"/>
                    <a:pt x="1012" y="552"/>
                    <a:pt x="1015" y="552"/>
                  </a:cubicBezTo>
                  <a:cubicBezTo>
                    <a:pt x="1016" y="552"/>
                    <a:pt x="1018" y="553"/>
                    <a:pt x="1020" y="555"/>
                  </a:cubicBezTo>
                  <a:cubicBezTo>
                    <a:pt x="1026" y="562"/>
                    <a:pt x="1026" y="576"/>
                    <a:pt x="1026" y="583"/>
                  </a:cubicBezTo>
                  <a:cubicBezTo>
                    <a:pt x="1022" y="583"/>
                    <a:pt x="1017" y="586"/>
                    <a:pt x="1015" y="586"/>
                  </a:cubicBezTo>
                  <a:cubicBezTo>
                    <a:pt x="1013" y="586"/>
                    <a:pt x="1013" y="585"/>
                    <a:pt x="1013" y="583"/>
                  </a:cubicBezTo>
                  <a:lnTo>
                    <a:pt x="1013" y="583"/>
                  </a:lnTo>
                  <a:cubicBezTo>
                    <a:pt x="1013" y="589"/>
                    <a:pt x="1013" y="596"/>
                    <a:pt x="1026" y="596"/>
                  </a:cubicBezTo>
                  <a:cubicBezTo>
                    <a:pt x="1026" y="594"/>
                    <a:pt x="1027" y="593"/>
                    <a:pt x="1028" y="593"/>
                  </a:cubicBezTo>
                  <a:cubicBezTo>
                    <a:pt x="1032" y="593"/>
                    <a:pt x="1040" y="603"/>
                    <a:pt x="1047" y="603"/>
                  </a:cubicBezTo>
                  <a:cubicBezTo>
                    <a:pt x="1050" y="603"/>
                    <a:pt x="1053" y="601"/>
                    <a:pt x="1054" y="596"/>
                  </a:cubicBezTo>
                  <a:lnTo>
                    <a:pt x="1054" y="617"/>
                  </a:lnTo>
                  <a:cubicBezTo>
                    <a:pt x="1054" y="617"/>
                    <a:pt x="1047" y="617"/>
                    <a:pt x="1047" y="610"/>
                  </a:cubicBezTo>
                  <a:lnTo>
                    <a:pt x="1047" y="610"/>
                  </a:lnTo>
                  <a:cubicBezTo>
                    <a:pt x="1033" y="617"/>
                    <a:pt x="1054" y="617"/>
                    <a:pt x="1054" y="624"/>
                  </a:cubicBezTo>
                  <a:lnTo>
                    <a:pt x="1054" y="652"/>
                  </a:lnTo>
                  <a:cubicBezTo>
                    <a:pt x="1061" y="652"/>
                    <a:pt x="1061" y="666"/>
                    <a:pt x="1054" y="666"/>
                  </a:cubicBezTo>
                  <a:cubicBezTo>
                    <a:pt x="1056" y="670"/>
                    <a:pt x="1058" y="672"/>
                    <a:pt x="1060" y="672"/>
                  </a:cubicBezTo>
                  <a:cubicBezTo>
                    <a:pt x="1063" y="672"/>
                    <a:pt x="1066" y="666"/>
                    <a:pt x="1075" y="666"/>
                  </a:cubicBezTo>
                  <a:lnTo>
                    <a:pt x="1082" y="693"/>
                  </a:lnTo>
                  <a:cubicBezTo>
                    <a:pt x="1075" y="700"/>
                    <a:pt x="1047" y="714"/>
                    <a:pt x="1047" y="714"/>
                  </a:cubicBezTo>
                  <a:cubicBezTo>
                    <a:pt x="1048" y="715"/>
                    <a:pt x="1050" y="716"/>
                    <a:pt x="1051" y="716"/>
                  </a:cubicBezTo>
                  <a:cubicBezTo>
                    <a:pt x="1057" y="716"/>
                    <a:pt x="1064" y="712"/>
                    <a:pt x="1071" y="712"/>
                  </a:cubicBezTo>
                  <a:cubicBezTo>
                    <a:pt x="1075" y="712"/>
                    <a:pt x="1079" y="714"/>
                    <a:pt x="1082" y="721"/>
                  </a:cubicBezTo>
                  <a:cubicBezTo>
                    <a:pt x="1065" y="721"/>
                    <a:pt x="1071" y="739"/>
                    <a:pt x="1063" y="739"/>
                  </a:cubicBezTo>
                  <a:cubicBezTo>
                    <a:pt x="1061" y="739"/>
                    <a:pt x="1058" y="738"/>
                    <a:pt x="1054" y="735"/>
                  </a:cubicBezTo>
                  <a:lnTo>
                    <a:pt x="1054" y="735"/>
                  </a:lnTo>
                  <a:cubicBezTo>
                    <a:pt x="1047" y="749"/>
                    <a:pt x="1054" y="770"/>
                    <a:pt x="1061" y="784"/>
                  </a:cubicBezTo>
                  <a:cubicBezTo>
                    <a:pt x="1082" y="784"/>
                    <a:pt x="1061" y="763"/>
                    <a:pt x="1082" y="763"/>
                  </a:cubicBezTo>
                  <a:cubicBezTo>
                    <a:pt x="1096" y="797"/>
                    <a:pt x="1130" y="784"/>
                    <a:pt x="1144" y="804"/>
                  </a:cubicBezTo>
                  <a:lnTo>
                    <a:pt x="1144" y="797"/>
                  </a:lnTo>
                  <a:cubicBezTo>
                    <a:pt x="1158" y="804"/>
                    <a:pt x="1151" y="804"/>
                    <a:pt x="1165" y="818"/>
                  </a:cubicBezTo>
                  <a:cubicBezTo>
                    <a:pt x="1151" y="818"/>
                    <a:pt x="1130" y="853"/>
                    <a:pt x="1144" y="874"/>
                  </a:cubicBezTo>
                  <a:cubicBezTo>
                    <a:pt x="1151" y="874"/>
                    <a:pt x="1151" y="860"/>
                    <a:pt x="1165" y="860"/>
                  </a:cubicBezTo>
                  <a:lnTo>
                    <a:pt x="1179" y="874"/>
                  </a:lnTo>
                  <a:lnTo>
                    <a:pt x="1165" y="874"/>
                  </a:lnTo>
                  <a:cubicBezTo>
                    <a:pt x="1179" y="888"/>
                    <a:pt x="1158" y="908"/>
                    <a:pt x="1179" y="908"/>
                  </a:cubicBezTo>
                  <a:lnTo>
                    <a:pt x="1158" y="936"/>
                  </a:lnTo>
                  <a:lnTo>
                    <a:pt x="1165" y="929"/>
                  </a:lnTo>
                  <a:cubicBezTo>
                    <a:pt x="1179" y="929"/>
                    <a:pt x="1186" y="943"/>
                    <a:pt x="1193" y="943"/>
                  </a:cubicBezTo>
                  <a:cubicBezTo>
                    <a:pt x="1214" y="964"/>
                    <a:pt x="1200" y="971"/>
                    <a:pt x="1193" y="984"/>
                  </a:cubicBezTo>
                  <a:lnTo>
                    <a:pt x="1193" y="984"/>
                  </a:lnTo>
                  <a:cubicBezTo>
                    <a:pt x="1198" y="974"/>
                    <a:pt x="1207" y="968"/>
                    <a:pt x="1214" y="968"/>
                  </a:cubicBezTo>
                  <a:cubicBezTo>
                    <a:pt x="1216" y="968"/>
                    <a:pt x="1219" y="969"/>
                    <a:pt x="1221" y="971"/>
                  </a:cubicBezTo>
                  <a:cubicBezTo>
                    <a:pt x="1193" y="985"/>
                    <a:pt x="1221" y="1005"/>
                    <a:pt x="1200" y="1005"/>
                  </a:cubicBezTo>
                  <a:cubicBezTo>
                    <a:pt x="1200" y="1019"/>
                    <a:pt x="1200" y="1026"/>
                    <a:pt x="1214" y="1026"/>
                  </a:cubicBezTo>
                  <a:lnTo>
                    <a:pt x="1193" y="1033"/>
                  </a:lnTo>
                  <a:cubicBezTo>
                    <a:pt x="1196" y="1032"/>
                    <a:pt x="1199" y="1032"/>
                    <a:pt x="1201" y="1032"/>
                  </a:cubicBezTo>
                  <a:cubicBezTo>
                    <a:pt x="1221" y="1032"/>
                    <a:pt x="1221" y="1055"/>
                    <a:pt x="1227" y="1061"/>
                  </a:cubicBezTo>
                  <a:cubicBezTo>
                    <a:pt x="1193" y="1068"/>
                    <a:pt x="1234" y="1075"/>
                    <a:pt x="1214" y="1095"/>
                  </a:cubicBezTo>
                  <a:cubicBezTo>
                    <a:pt x="1236" y="1095"/>
                    <a:pt x="1231" y="1113"/>
                    <a:pt x="1239" y="1113"/>
                  </a:cubicBezTo>
                  <a:cubicBezTo>
                    <a:pt x="1241" y="1113"/>
                    <a:pt x="1244" y="1112"/>
                    <a:pt x="1248" y="1109"/>
                  </a:cubicBezTo>
                  <a:lnTo>
                    <a:pt x="1248" y="1109"/>
                  </a:lnTo>
                  <a:cubicBezTo>
                    <a:pt x="1255" y="1123"/>
                    <a:pt x="1227" y="1130"/>
                    <a:pt x="1221" y="1137"/>
                  </a:cubicBezTo>
                  <a:lnTo>
                    <a:pt x="1227" y="1137"/>
                  </a:lnTo>
                  <a:cubicBezTo>
                    <a:pt x="1221" y="1144"/>
                    <a:pt x="1227" y="1172"/>
                    <a:pt x="1221" y="1179"/>
                  </a:cubicBezTo>
                  <a:lnTo>
                    <a:pt x="1248" y="1192"/>
                  </a:lnTo>
                  <a:lnTo>
                    <a:pt x="1241" y="1199"/>
                  </a:lnTo>
                  <a:cubicBezTo>
                    <a:pt x="1246" y="1199"/>
                    <a:pt x="1247" y="1202"/>
                    <a:pt x="1250" y="1202"/>
                  </a:cubicBezTo>
                  <a:cubicBezTo>
                    <a:pt x="1251" y="1202"/>
                    <a:pt x="1253" y="1202"/>
                    <a:pt x="1255" y="1199"/>
                  </a:cubicBezTo>
                  <a:lnTo>
                    <a:pt x="1255" y="1206"/>
                  </a:lnTo>
                  <a:cubicBezTo>
                    <a:pt x="1259" y="1205"/>
                    <a:pt x="1262" y="1204"/>
                    <a:pt x="1264" y="1204"/>
                  </a:cubicBezTo>
                  <a:cubicBezTo>
                    <a:pt x="1272" y="1204"/>
                    <a:pt x="1266" y="1215"/>
                    <a:pt x="1283" y="1220"/>
                  </a:cubicBezTo>
                  <a:cubicBezTo>
                    <a:pt x="1283" y="1220"/>
                    <a:pt x="1280" y="1226"/>
                    <a:pt x="1278" y="1226"/>
                  </a:cubicBezTo>
                  <a:cubicBezTo>
                    <a:pt x="1277" y="1226"/>
                    <a:pt x="1276" y="1225"/>
                    <a:pt x="1276" y="1220"/>
                  </a:cubicBezTo>
                  <a:cubicBezTo>
                    <a:pt x="1276" y="1233"/>
                    <a:pt x="1265" y="1234"/>
                    <a:pt x="1257" y="1239"/>
                  </a:cubicBezTo>
                  <a:lnTo>
                    <a:pt x="1257" y="1239"/>
                  </a:lnTo>
                  <a:cubicBezTo>
                    <a:pt x="1258" y="1239"/>
                    <a:pt x="1259" y="1239"/>
                    <a:pt x="1261" y="1239"/>
                  </a:cubicBezTo>
                  <a:cubicBezTo>
                    <a:pt x="1267" y="1239"/>
                    <a:pt x="1277" y="1240"/>
                    <a:pt x="1287" y="1240"/>
                  </a:cubicBezTo>
                  <a:cubicBezTo>
                    <a:pt x="1297" y="1240"/>
                    <a:pt x="1306" y="1239"/>
                    <a:pt x="1311" y="1234"/>
                  </a:cubicBezTo>
                  <a:cubicBezTo>
                    <a:pt x="1318" y="1234"/>
                    <a:pt x="1324" y="1241"/>
                    <a:pt x="1324" y="1241"/>
                  </a:cubicBezTo>
                  <a:lnTo>
                    <a:pt x="1311" y="1248"/>
                  </a:lnTo>
                  <a:lnTo>
                    <a:pt x="1331" y="1248"/>
                  </a:lnTo>
                  <a:cubicBezTo>
                    <a:pt x="1345" y="1255"/>
                    <a:pt x="1324" y="1269"/>
                    <a:pt x="1324" y="1276"/>
                  </a:cubicBezTo>
                  <a:cubicBezTo>
                    <a:pt x="1324" y="1273"/>
                    <a:pt x="1319" y="1271"/>
                    <a:pt x="1312" y="1271"/>
                  </a:cubicBezTo>
                  <a:cubicBezTo>
                    <a:pt x="1301" y="1271"/>
                    <a:pt x="1285" y="1276"/>
                    <a:pt x="1290" y="1289"/>
                  </a:cubicBezTo>
                  <a:cubicBezTo>
                    <a:pt x="1283" y="1283"/>
                    <a:pt x="1276" y="1276"/>
                    <a:pt x="1262" y="1276"/>
                  </a:cubicBezTo>
                  <a:cubicBezTo>
                    <a:pt x="1262" y="1279"/>
                    <a:pt x="1262" y="1281"/>
                    <a:pt x="1261" y="1281"/>
                  </a:cubicBezTo>
                  <a:cubicBezTo>
                    <a:pt x="1260" y="1281"/>
                    <a:pt x="1259" y="1279"/>
                    <a:pt x="1255" y="1276"/>
                  </a:cubicBezTo>
                  <a:lnTo>
                    <a:pt x="1255" y="1276"/>
                  </a:lnTo>
                  <a:cubicBezTo>
                    <a:pt x="1259" y="1283"/>
                    <a:pt x="1264" y="1283"/>
                    <a:pt x="1268" y="1283"/>
                  </a:cubicBezTo>
                  <a:cubicBezTo>
                    <a:pt x="1273" y="1283"/>
                    <a:pt x="1276" y="1283"/>
                    <a:pt x="1276" y="1289"/>
                  </a:cubicBezTo>
                  <a:cubicBezTo>
                    <a:pt x="1276" y="1289"/>
                    <a:pt x="1291" y="1304"/>
                    <a:pt x="1291" y="1309"/>
                  </a:cubicBezTo>
                  <a:lnTo>
                    <a:pt x="1291" y="1309"/>
                  </a:lnTo>
                  <a:cubicBezTo>
                    <a:pt x="1296" y="1304"/>
                    <a:pt x="1300" y="1302"/>
                    <a:pt x="1304" y="1302"/>
                  </a:cubicBezTo>
                  <a:cubicBezTo>
                    <a:pt x="1315" y="1302"/>
                    <a:pt x="1319" y="1322"/>
                    <a:pt x="1326" y="1322"/>
                  </a:cubicBezTo>
                  <a:cubicBezTo>
                    <a:pt x="1327" y="1322"/>
                    <a:pt x="1329" y="1321"/>
                    <a:pt x="1331" y="1317"/>
                  </a:cubicBezTo>
                  <a:cubicBezTo>
                    <a:pt x="1338" y="1317"/>
                    <a:pt x="1338" y="1324"/>
                    <a:pt x="1331" y="1338"/>
                  </a:cubicBezTo>
                  <a:cubicBezTo>
                    <a:pt x="1329" y="1337"/>
                    <a:pt x="1328" y="1337"/>
                    <a:pt x="1326" y="1337"/>
                  </a:cubicBezTo>
                  <a:cubicBezTo>
                    <a:pt x="1317" y="1337"/>
                    <a:pt x="1316" y="1352"/>
                    <a:pt x="1304" y="1352"/>
                  </a:cubicBezTo>
                  <a:cubicBezTo>
                    <a:pt x="1315" y="1352"/>
                    <a:pt x="1317" y="1343"/>
                    <a:pt x="1321" y="1343"/>
                  </a:cubicBezTo>
                  <a:cubicBezTo>
                    <a:pt x="1322" y="1343"/>
                    <a:pt x="1323" y="1344"/>
                    <a:pt x="1324" y="1345"/>
                  </a:cubicBezTo>
                  <a:cubicBezTo>
                    <a:pt x="1324" y="1352"/>
                    <a:pt x="1318" y="1366"/>
                    <a:pt x="1318" y="1373"/>
                  </a:cubicBezTo>
                  <a:lnTo>
                    <a:pt x="1318" y="1387"/>
                  </a:lnTo>
                  <a:cubicBezTo>
                    <a:pt x="1323" y="1387"/>
                    <a:pt x="1324" y="1378"/>
                    <a:pt x="1328" y="1378"/>
                  </a:cubicBezTo>
                  <a:cubicBezTo>
                    <a:pt x="1329" y="1378"/>
                    <a:pt x="1330" y="1378"/>
                    <a:pt x="1331" y="1380"/>
                  </a:cubicBezTo>
                  <a:cubicBezTo>
                    <a:pt x="1331" y="1380"/>
                    <a:pt x="1338" y="1400"/>
                    <a:pt x="1331" y="1400"/>
                  </a:cubicBezTo>
                  <a:cubicBezTo>
                    <a:pt x="1322" y="1400"/>
                    <a:pt x="1313" y="1403"/>
                    <a:pt x="1306" y="1403"/>
                  </a:cubicBezTo>
                  <a:cubicBezTo>
                    <a:pt x="1302" y="1403"/>
                    <a:pt x="1299" y="1403"/>
                    <a:pt x="1297" y="1400"/>
                  </a:cubicBezTo>
                  <a:lnTo>
                    <a:pt x="1297" y="1400"/>
                  </a:lnTo>
                  <a:cubicBezTo>
                    <a:pt x="1297" y="1405"/>
                    <a:pt x="1308" y="1422"/>
                    <a:pt x="1317" y="1422"/>
                  </a:cubicBezTo>
                  <a:cubicBezTo>
                    <a:pt x="1320" y="1422"/>
                    <a:pt x="1323" y="1420"/>
                    <a:pt x="1324" y="1414"/>
                  </a:cubicBezTo>
                  <a:lnTo>
                    <a:pt x="1324" y="1421"/>
                  </a:lnTo>
                  <a:cubicBezTo>
                    <a:pt x="1329" y="1416"/>
                    <a:pt x="1334" y="1408"/>
                    <a:pt x="1341" y="1408"/>
                  </a:cubicBezTo>
                  <a:cubicBezTo>
                    <a:pt x="1344" y="1408"/>
                    <a:pt x="1348" y="1410"/>
                    <a:pt x="1352" y="1414"/>
                  </a:cubicBezTo>
                  <a:lnTo>
                    <a:pt x="1366" y="1421"/>
                  </a:lnTo>
                  <a:lnTo>
                    <a:pt x="1359" y="1435"/>
                  </a:lnTo>
                  <a:cubicBezTo>
                    <a:pt x="1366" y="1435"/>
                    <a:pt x="1366" y="1435"/>
                    <a:pt x="1366" y="1442"/>
                  </a:cubicBezTo>
                  <a:cubicBezTo>
                    <a:pt x="1359" y="1442"/>
                    <a:pt x="1359" y="1449"/>
                    <a:pt x="1359" y="1449"/>
                  </a:cubicBezTo>
                  <a:cubicBezTo>
                    <a:pt x="1363" y="1456"/>
                    <a:pt x="1366" y="1458"/>
                    <a:pt x="1369" y="1458"/>
                  </a:cubicBezTo>
                  <a:cubicBezTo>
                    <a:pt x="1371" y="1458"/>
                    <a:pt x="1373" y="1456"/>
                    <a:pt x="1373" y="1456"/>
                  </a:cubicBezTo>
                  <a:lnTo>
                    <a:pt x="1373" y="1456"/>
                  </a:lnTo>
                  <a:cubicBezTo>
                    <a:pt x="1373" y="1463"/>
                    <a:pt x="1373" y="1463"/>
                    <a:pt x="1366" y="1463"/>
                  </a:cubicBezTo>
                  <a:cubicBezTo>
                    <a:pt x="1366" y="1477"/>
                    <a:pt x="1373" y="1497"/>
                    <a:pt x="1366" y="1511"/>
                  </a:cubicBezTo>
                  <a:cubicBezTo>
                    <a:pt x="1368" y="1516"/>
                    <a:pt x="1369" y="1517"/>
                    <a:pt x="1370" y="1517"/>
                  </a:cubicBezTo>
                  <a:cubicBezTo>
                    <a:pt x="1371" y="1517"/>
                    <a:pt x="1373" y="1511"/>
                    <a:pt x="1387" y="1511"/>
                  </a:cubicBezTo>
                  <a:cubicBezTo>
                    <a:pt x="1359" y="1532"/>
                    <a:pt x="1387" y="1560"/>
                    <a:pt x="1394" y="1588"/>
                  </a:cubicBezTo>
                  <a:cubicBezTo>
                    <a:pt x="1401" y="1582"/>
                    <a:pt x="1405" y="1580"/>
                    <a:pt x="1407" y="1580"/>
                  </a:cubicBezTo>
                  <a:cubicBezTo>
                    <a:pt x="1413" y="1580"/>
                    <a:pt x="1406" y="1594"/>
                    <a:pt x="1422" y="1594"/>
                  </a:cubicBezTo>
                  <a:cubicBezTo>
                    <a:pt x="1411" y="1594"/>
                    <a:pt x="1405" y="1609"/>
                    <a:pt x="1400" y="1609"/>
                  </a:cubicBezTo>
                  <a:cubicBezTo>
                    <a:pt x="1398" y="1609"/>
                    <a:pt x="1396" y="1607"/>
                    <a:pt x="1394" y="1601"/>
                  </a:cubicBezTo>
                  <a:lnTo>
                    <a:pt x="1394" y="1601"/>
                  </a:lnTo>
                  <a:lnTo>
                    <a:pt x="1401" y="1622"/>
                  </a:lnTo>
                  <a:cubicBezTo>
                    <a:pt x="1400" y="1625"/>
                    <a:pt x="1398" y="1626"/>
                    <a:pt x="1397" y="1626"/>
                  </a:cubicBezTo>
                  <a:cubicBezTo>
                    <a:pt x="1393" y="1626"/>
                    <a:pt x="1388" y="1615"/>
                    <a:pt x="1379" y="1615"/>
                  </a:cubicBezTo>
                  <a:cubicBezTo>
                    <a:pt x="1375" y="1615"/>
                    <a:pt x="1371" y="1617"/>
                    <a:pt x="1366" y="1622"/>
                  </a:cubicBezTo>
                  <a:cubicBezTo>
                    <a:pt x="1373" y="1636"/>
                    <a:pt x="1401" y="1636"/>
                    <a:pt x="1401" y="1657"/>
                  </a:cubicBezTo>
                  <a:cubicBezTo>
                    <a:pt x="1387" y="1657"/>
                    <a:pt x="1408" y="1664"/>
                    <a:pt x="1394" y="1671"/>
                  </a:cubicBezTo>
                  <a:cubicBezTo>
                    <a:pt x="1387" y="1671"/>
                    <a:pt x="1387" y="1664"/>
                    <a:pt x="1387" y="1664"/>
                  </a:cubicBezTo>
                  <a:lnTo>
                    <a:pt x="1387" y="1664"/>
                  </a:lnTo>
                  <a:cubicBezTo>
                    <a:pt x="1387" y="1677"/>
                    <a:pt x="1390" y="1680"/>
                    <a:pt x="1395" y="1680"/>
                  </a:cubicBezTo>
                  <a:cubicBezTo>
                    <a:pt x="1399" y="1680"/>
                    <a:pt x="1405" y="1677"/>
                    <a:pt x="1412" y="1677"/>
                  </a:cubicBezTo>
                  <a:cubicBezTo>
                    <a:pt x="1417" y="1677"/>
                    <a:pt x="1423" y="1679"/>
                    <a:pt x="1428" y="1685"/>
                  </a:cubicBezTo>
                  <a:cubicBezTo>
                    <a:pt x="1435" y="1698"/>
                    <a:pt x="1422" y="1698"/>
                    <a:pt x="1408" y="1705"/>
                  </a:cubicBezTo>
                  <a:cubicBezTo>
                    <a:pt x="1408" y="1705"/>
                    <a:pt x="1408" y="1726"/>
                    <a:pt x="1422" y="1726"/>
                  </a:cubicBezTo>
                  <a:cubicBezTo>
                    <a:pt x="1401" y="1719"/>
                    <a:pt x="1428" y="1698"/>
                    <a:pt x="1435" y="1698"/>
                  </a:cubicBezTo>
                  <a:lnTo>
                    <a:pt x="1435" y="1698"/>
                  </a:lnTo>
                  <a:cubicBezTo>
                    <a:pt x="1422" y="1719"/>
                    <a:pt x="1442" y="1733"/>
                    <a:pt x="1456" y="1733"/>
                  </a:cubicBezTo>
                  <a:cubicBezTo>
                    <a:pt x="1470" y="1698"/>
                    <a:pt x="1456" y="1719"/>
                    <a:pt x="1470" y="1685"/>
                  </a:cubicBezTo>
                  <a:cubicBezTo>
                    <a:pt x="1463" y="1685"/>
                    <a:pt x="1442" y="1685"/>
                    <a:pt x="1442" y="1664"/>
                  </a:cubicBezTo>
                  <a:lnTo>
                    <a:pt x="1442" y="1664"/>
                  </a:lnTo>
                  <a:cubicBezTo>
                    <a:pt x="1447" y="1668"/>
                    <a:pt x="1450" y="1670"/>
                    <a:pt x="1452" y="1670"/>
                  </a:cubicBezTo>
                  <a:cubicBezTo>
                    <a:pt x="1456" y="1670"/>
                    <a:pt x="1456" y="1662"/>
                    <a:pt x="1456" y="1657"/>
                  </a:cubicBezTo>
                  <a:lnTo>
                    <a:pt x="1456" y="1657"/>
                  </a:lnTo>
                  <a:cubicBezTo>
                    <a:pt x="1454" y="1658"/>
                    <a:pt x="1451" y="1659"/>
                    <a:pt x="1450" y="1659"/>
                  </a:cubicBezTo>
                  <a:cubicBezTo>
                    <a:pt x="1442" y="1659"/>
                    <a:pt x="1441" y="1649"/>
                    <a:pt x="1435" y="1643"/>
                  </a:cubicBezTo>
                  <a:cubicBezTo>
                    <a:pt x="1442" y="1629"/>
                    <a:pt x="1463" y="1643"/>
                    <a:pt x="1463" y="1622"/>
                  </a:cubicBezTo>
                  <a:lnTo>
                    <a:pt x="1435" y="1622"/>
                  </a:lnTo>
                  <a:cubicBezTo>
                    <a:pt x="1435" y="1615"/>
                    <a:pt x="1456" y="1622"/>
                    <a:pt x="1442" y="1608"/>
                  </a:cubicBezTo>
                  <a:cubicBezTo>
                    <a:pt x="1454" y="1608"/>
                    <a:pt x="1459" y="1604"/>
                    <a:pt x="1463" y="1604"/>
                  </a:cubicBezTo>
                  <a:cubicBezTo>
                    <a:pt x="1465" y="1604"/>
                    <a:pt x="1467" y="1606"/>
                    <a:pt x="1470" y="1615"/>
                  </a:cubicBezTo>
                  <a:cubicBezTo>
                    <a:pt x="1491" y="1588"/>
                    <a:pt x="1456" y="1581"/>
                    <a:pt x="1435" y="1567"/>
                  </a:cubicBezTo>
                  <a:lnTo>
                    <a:pt x="1442" y="1567"/>
                  </a:lnTo>
                  <a:cubicBezTo>
                    <a:pt x="1435" y="1567"/>
                    <a:pt x="1435" y="1560"/>
                    <a:pt x="1435" y="1553"/>
                  </a:cubicBezTo>
                  <a:cubicBezTo>
                    <a:pt x="1435" y="1547"/>
                    <a:pt x="1437" y="1545"/>
                    <a:pt x="1439" y="1545"/>
                  </a:cubicBezTo>
                  <a:cubicBezTo>
                    <a:pt x="1444" y="1545"/>
                    <a:pt x="1453" y="1554"/>
                    <a:pt x="1455" y="1554"/>
                  </a:cubicBezTo>
                  <a:cubicBezTo>
                    <a:pt x="1456" y="1554"/>
                    <a:pt x="1456" y="1554"/>
                    <a:pt x="1456" y="1553"/>
                  </a:cubicBezTo>
                  <a:lnTo>
                    <a:pt x="1442" y="1532"/>
                  </a:lnTo>
                  <a:cubicBezTo>
                    <a:pt x="1435" y="1532"/>
                    <a:pt x="1435" y="1525"/>
                    <a:pt x="1442" y="1525"/>
                  </a:cubicBezTo>
                  <a:cubicBezTo>
                    <a:pt x="1449" y="1525"/>
                    <a:pt x="1453" y="1525"/>
                    <a:pt x="1457" y="1526"/>
                  </a:cubicBezTo>
                  <a:lnTo>
                    <a:pt x="1457" y="1526"/>
                  </a:lnTo>
                  <a:lnTo>
                    <a:pt x="1442" y="1518"/>
                  </a:lnTo>
                  <a:cubicBezTo>
                    <a:pt x="1453" y="1518"/>
                    <a:pt x="1455" y="1506"/>
                    <a:pt x="1459" y="1506"/>
                  </a:cubicBezTo>
                  <a:cubicBezTo>
                    <a:pt x="1460" y="1506"/>
                    <a:pt x="1461" y="1508"/>
                    <a:pt x="1463" y="1511"/>
                  </a:cubicBezTo>
                  <a:lnTo>
                    <a:pt x="1456" y="1484"/>
                  </a:lnTo>
                  <a:lnTo>
                    <a:pt x="1470" y="1477"/>
                  </a:lnTo>
                  <a:cubicBezTo>
                    <a:pt x="1467" y="1473"/>
                    <a:pt x="1465" y="1471"/>
                    <a:pt x="1464" y="1471"/>
                  </a:cubicBezTo>
                  <a:cubicBezTo>
                    <a:pt x="1463" y="1471"/>
                    <a:pt x="1463" y="1473"/>
                    <a:pt x="1463" y="1477"/>
                  </a:cubicBezTo>
                  <a:cubicBezTo>
                    <a:pt x="1463" y="1470"/>
                    <a:pt x="1422" y="1442"/>
                    <a:pt x="1456" y="1435"/>
                  </a:cubicBezTo>
                  <a:cubicBezTo>
                    <a:pt x="1435" y="1414"/>
                    <a:pt x="1435" y="1407"/>
                    <a:pt x="1422" y="1380"/>
                  </a:cubicBezTo>
                  <a:lnTo>
                    <a:pt x="1422" y="1380"/>
                  </a:lnTo>
                  <a:cubicBezTo>
                    <a:pt x="1425" y="1383"/>
                    <a:pt x="1428" y="1384"/>
                    <a:pt x="1430" y="1384"/>
                  </a:cubicBezTo>
                  <a:cubicBezTo>
                    <a:pt x="1438" y="1384"/>
                    <a:pt x="1438" y="1365"/>
                    <a:pt x="1439" y="1365"/>
                  </a:cubicBezTo>
                  <a:cubicBezTo>
                    <a:pt x="1440" y="1365"/>
                    <a:pt x="1441" y="1367"/>
                    <a:pt x="1442" y="1373"/>
                  </a:cubicBezTo>
                  <a:cubicBezTo>
                    <a:pt x="1442" y="1352"/>
                    <a:pt x="1428" y="1366"/>
                    <a:pt x="1428" y="1345"/>
                  </a:cubicBezTo>
                  <a:cubicBezTo>
                    <a:pt x="1432" y="1341"/>
                    <a:pt x="1439" y="1340"/>
                    <a:pt x="1446" y="1340"/>
                  </a:cubicBezTo>
                  <a:cubicBezTo>
                    <a:pt x="1453" y="1340"/>
                    <a:pt x="1460" y="1341"/>
                    <a:pt x="1463" y="1345"/>
                  </a:cubicBezTo>
                  <a:lnTo>
                    <a:pt x="1456" y="1338"/>
                  </a:lnTo>
                  <a:lnTo>
                    <a:pt x="1442" y="1331"/>
                  </a:lnTo>
                  <a:cubicBezTo>
                    <a:pt x="1456" y="1310"/>
                    <a:pt x="1463" y="1317"/>
                    <a:pt x="1463" y="1310"/>
                  </a:cubicBezTo>
                  <a:lnTo>
                    <a:pt x="1442" y="1310"/>
                  </a:lnTo>
                  <a:lnTo>
                    <a:pt x="1456" y="1303"/>
                  </a:lnTo>
                  <a:lnTo>
                    <a:pt x="1456" y="1303"/>
                  </a:lnTo>
                  <a:cubicBezTo>
                    <a:pt x="1452" y="1305"/>
                    <a:pt x="1449" y="1306"/>
                    <a:pt x="1447" y="1306"/>
                  </a:cubicBezTo>
                  <a:cubicBezTo>
                    <a:pt x="1442" y="1306"/>
                    <a:pt x="1440" y="1301"/>
                    <a:pt x="1435" y="1296"/>
                  </a:cubicBezTo>
                  <a:lnTo>
                    <a:pt x="1428" y="1283"/>
                  </a:lnTo>
                  <a:lnTo>
                    <a:pt x="1428" y="1283"/>
                  </a:lnTo>
                  <a:cubicBezTo>
                    <a:pt x="1430" y="1286"/>
                    <a:pt x="1431" y="1287"/>
                    <a:pt x="1431" y="1287"/>
                  </a:cubicBezTo>
                  <a:cubicBezTo>
                    <a:pt x="1433" y="1287"/>
                    <a:pt x="1430" y="1276"/>
                    <a:pt x="1435" y="1276"/>
                  </a:cubicBezTo>
                  <a:cubicBezTo>
                    <a:pt x="1435" y="1269"/>
                    <a:pt x="1435" y="1269"/>
                    <a:pt x="1428" y="1248"/>
                  </a:cubicBezTo>
                  <a:lnTo>
                    <a:pt x="1422" y="1262"/>
                  </a:lnTo>
                  <a:cubicBezTo>
                    <a:pt x="1401" y="1241"/>
                    <a:pt x="1435" y="1248"/>
                    <a:pt x="1428" y="1234"/>
                  </a:cubicBezTo>
                  <a:lnTo>
                    <a:pt x="1428" y="1234"/>
                  </a:lnTo>
                  <a:lnTo>
                    <a:pt x="1422" y="1241"/>
                  </a:lnTo>
                  <a:cubicBezTo>
                    <a:pt x="1428" y="1206"/>
                    <a:pt x="1394" y="1206"/>
                    <a:pt x="1401" y="1179"/>
                  </a:cubicBezTo>
                  <a:lnTo>
                    <a:pt x="1401" y="1179"/>
                  </a:lnTo>
                  <a:cubicBezTo>
                    <a:pt x="1403" y="1183"/>
                    <a:pt x="1406" y="1185"/>
                    <a:pt x="1409" y="1185"/>
                  </a:cubicBezTo>
                  <a:cubicBezTo>
                    <a:pt x="1415" y="1185"/>
                    <a:pt x="1422" y="1179"/>
                    <a:pt x="1422" y="1179"/>
                  </a:cubicBezTo>
                  <a:cubicBezTo>
                    <a:pt x="1408" y="1165"/>
                    <a:pt x="1401" y="1137"/>
                    <a:pt x="1387" y="1130"/>
                  </a:cubicBezTo>
                  <a:cubicBezTo>
                    <a:pt x="1401" y="1123"/>
                    <a:pt x="1401" y="1109"/>
                    <a:pt x="1408" y="1095"/>
                  </a:cubicBezTo>
                  <a:cubicBezTo>
                    <a:pt x="1401" y="1088"/>
                    <a:pt x="1401" y="1075"/>
                    <a:pt x="1394" y="1075"/>
                  </a:cubicBezTo>
                  <a:cubicBezTo>
                    <a:pt x="1394" y="1061"/>
                    <a:pt x="1373" y="1040"/>
                    <a:pt x="1394" y="1040"/>
                  </a:cubicBezTo>
                  <a:cubicBezTo>
                    <a:pt x="1388" y="1040"/>
                    <a:pt x="1392" y="1036"/>
                    <a:pt x="1390" y="1030"/>
                  </a:cubicBezTo>
                  <a:lnTo>
                    <a:pt x="1390" y="1030"/>
                  </a:lnTo>
                  <a:lnTo>
                    <a:pt x="1387" y="1033"/>
                  </a:lnTo>
                  <a:cubicBezTo>
                    <a:pt x="1388" y="1031"/>
                    <a:pt x="1388" y="1030"/>
                    <a:pt x="1389" y="1028"/>
                  </a:cubicBezTo>
                  <a:lnTo>
                    <a:pt x="1389" y="1028"/>
                  </a:lnTo>
                  <a:cubicBezTo>
                    <a:pt x="1389" y="1029"/>
                    <a:pt x="1389" y="1030"/>
                    <a:pt x="1390" y="1030"/>
                  </a:cubicBezTo>
                  <a:lnTo>
                    <a:pt x="1390" y="1030"/>
                  </a:lnTo>
                  <a:lnTo>
                    <a:pt x="1394" y="1026"/>
                  </a:lnTo>
                  <a:lnTo>
                    <a:pt x="1389" y="1026"/>
                  </a:lnTo>
                  <a:cubicBezTo>
                    <a:pt x="1389" y="1027"/>
                    <a:pt x="1389" y="1028"/>
                    <a:pt x="1389" y="1028"/>
                  </a:cubicBezTo>
                  <a:lnTo>
                    <a:pt x="1389" y="1028"/>
                  </a:lnTo>
                  <a:cubicBezTo>
                    <a:pt x="1388" y="1028"/>
                    <a:pt x="1388" y="1027"/>
                    <a:pt x="1387" y="1026"/>
                  </a:cubicBezTo>
                  <a:lnTo>
                    <a:pt x="1389" y="1026"/>
                  </a:lnTo>
                  <a:cubicBezTo>
                    <a:pt x="1394" y="1005"/>
                    <a:pt x="1360" y="1002"/>
                    <a:pt x="1373" y="971"/>
                  </a:cubicBezTo>
                  <a:lnTo>
                    <a:pt x="1387" y="971"/>
                  </a:lnTo>
                  <a:lnTo>
                    <a:pt x="1373" y="964"/>
                  </a:lnTo>
                  <a:lnTo>
                    <a:pt x="1394" y="964"/>
                  </a:lnTo>
                  <a:lnTo>
                    <a:pt x="1387" y="922"/>
                  </a:lnTo>
                  <a:lnTo>
                    <a:pt x="1373" y="929"/>
                  </a:lnTo>
                  <a:cubicBezTo>
                    <a:pt x="1373" y="922"/>
                    <a:pt x="1359" y="922"/>
                    <a:pt x="1359" y="901"/>
                  </a:cubicBezTo>
                  <a:lnTo>
                    <a:pt x="1359" y="901"/>
                  </a:lnTo>
                  <a:cubicBezTo>
                    <a:pt x="1365" y="904"/>
                    <a:pt x="1368" y="905"/>
                    <a:pt x="1370" y="905"/>
                  </a:cubicBezTo>
                  <a:cubicBezTo>
                    <a:pt x="1376" y="905"/>
                    <a:pt x="1363" y="891"/>
                    <a:pt x="1365" y="888"/>
                  </a:cubicBezTo>
                  <a:lnTo>
                    <a:pt x="1365" y="888"/>
                  </a:lnTo>
                  <a:cubicBezTo>
                    <a:pt x="1367" y="889"/>
                    <a:pt x="1369" y="890"/>
                    <a:pt x="1373" y="894"/>
                  </a:cubicBezTo>
                  <a:lnTo>
                    <a:pt x="1366" y="888"/>
                  </a:lnTo>
                  <a:lnTo>
                    <a:pt x="1366" y="888"/>
                  </a:lnTo>
                  <a:cubicBezTo>
                    <a:pt x="1366" y="888"/>
                    <a:pt x="1365" y="888"/>
                    <a:pt x="1365" y="888"/>
                  </a:cubicBezTo>
                  <a:lnTo>
                    <a:pt x="1365" y="888"/>
                  </a:lnTo>
                  <a:cubicBezTo>
                    <a:pt x="1364" y="888"/>
                    <a:pt x="1362" y="888"/>
                    <a:pt x="1359" y="888"/>
                  </a:cubicBezTo>
                  <a:cubicBezTo>
                    <a:pt x="1352" y="867"/>
                    <a:pt x="1373" y="867"/>
                    <a:pt x="1359" y="860"/>
                  </a:cubicBezTo>
                  <a:lnTo>
                    <a:pt x="1359" y="860"/>
                  </a:lnTo>
                  <a:lnTo>
                    <a:pt x="1359" y="867"/>
                  </a:lnTo>
                  <a:cubicBezTo>
                    <a:pt x="1357" y="871"/>
                    <a:pt x="1355" y="873"/>
                    <a:pt x="1353" y="873"/>
                  </a:cubicBezTo>
                  <a:cubicBezTo>
                    <a:pt x="1349" y="873"/>
                    <a:pt x="1345" y="865"/>
                    <a:pt x="1345" y="860"/>
                  </a:cubicBezTo>
                  <a:cubicBezTo>
                    <a:pt x="1345" y="860"/>
                    <a:pt x="1348" y="857"/>
                    <a:pt x="1350" y="857"/>
                  </a:cubicBezTo>
                  <a:lnTo>
                    <a:pt x="1350" y="857"/>
                  </a:lnTo>
                  <a:cubicBezTo>
                    <a:pt x="1345" y="847"/>
                    <a:pt x="1344" y="825"/>
                    <a:pt x="1331" y="825"/>
                  </a:cubicBezTo>
                  <a:cubicBezTo>
                    <a:pt x="1331" y="818"/>
                    <a:pt x="1345" y="818"/>
                    <a:pt x="1352" y="818"/>
                  </a:cubicBezTo>
                  <a:cubicBezTo>
                    <a:pt x="1331" y="790"/>
                    <a:pt x="1352" y="811"/>
                    <a:pt x="1331" y="784"/>
                  </a:cubicBezTo>
                  <a:lnTo>
                    <a:pt x="1345" y="784"/>
                  </a:lnTo>
                  <a:lnTo>
                    <a:pt x="1331" y="777"/>
                  </a:lnTo>
                  <a:lnTo>
                    <a:pt x="1345" y="756"/>
                  </a:lnTo>
                  <a:lnTo>
                    <a:pt x="1345" y="756"/>
                  </a:lnTo>
                  <a:lnTo>
                    <a:pt x="1331" y="763"/>
                  </a:lnTo>
                  <a:cubicBezTo>
                    <a:pt x="1331" y="756"/>
                    <a:pt x="1324" y="756"/>
                    <a:pt x="1324" y="742"/>
                  </a:cubicBezTo>
                  <a:lnTo>
                    <a:pt x="1331" y="742"/>
                  </a:lnTo>
                  <a:cubicBezTo>
                    <a:pt x="1318" y="714"/>
                    <a:pt x="1345" y="707"/>
                    <a:pt x="1318" y="687"/>
                  </a:cubicBezTo>
                  <a:lnTo>
                    <a:pt x="1324" y="687"/>
                  </a:lnTo>
                  <a:cubicBezTo>
                    <a:pt x="1297" y="673"/>
                    <a:pt x="1331" y="659"/>
                    <a:pt x="1311" y="652"/>
                  </a:cubicBezTo>
                  <a:lnTo>
                    <a:pt x="1318" y="652"/>
                  </a:lnTo>
                  <a:lnTo>
                    <a:pt x="1311" y="645"/>
                  </a:lnTo>
                  <a:lnTo>
                    <a:pt x="1297" y="645"/>
                  </a:lnTo>
                  <a:lnTo>
                    <a:pt x="1311" y="638"/>
                  </a:lnTo>
                  <a:lnTo>
                    <a:pt x="1297" y="638"/>
                  </a:lnTo>
                  <a:cubicBezTo>
                    <a:pt x="1324" y="617"/>
                    <a:pt x="1297" y="610"/>
                    <a:pt x="1311" y="583"/>
                  </a:cubicBezTo>
                  <a:lnTo>
                    <a:pt x="1311" y="583"/>
                  </a:lnTo>
                  <a:lnTo>
                    <a:pt x="1290" y="589"/>
                  </a:lnTo>
                  <a:cubicBezTo>
                    <a:pt x="1241" y="569"/>
                    <a:pt x="1283" y="506"/>
                    <a:pt x="1248" y="472"/>
                  </a:cubicBezTo>
                  <a:lnTo>
                    <a:pt x="1262" y="465"/>
                  </a:lnTo>
                  <a:lnTo>
                    <a:pt x="1234" y="451"/>
                  </a:lnTo>
                  <a:cubicBezTo>
                    <a:pt x="1240" y="446"/>
                    <a:pt x="1244" y="444"/>
                    <a:pt x="1247" y="444"/>
                  </a:cubicBezTo>
                  <a:cubicBezTo>
                    <a:pt x="1250" y="444"/>
                    <a:pt x="1253" y="446"/>
                    <a:pt x="1254" y="446"/>
                  </a:cubicBezTo>
                  <a:cubicBezTo>
                    <a:pt x="1255" y="446"/>
                    <a:pt x="1255" y="446"/>
                    <a:pt x="1255" y="444"/>
                  </a:cubicBezTo>
                  <a:cubicBezTo>
                    <a:pt x="1245" y="437"/>
                    <a:pt x="1238" y="437"/>
                    <a:pt x="1233" y="437"/>
                  </a:cubicBezTo>
                  <a:cubicBezTo>
                    <a:pt x="1227" y="437"/>
                    <a:pt x="1224" y="437"/>
                    <a:pt x="1221" y="430"/>
                  </a:cubicBezTo>
                  <a:cubicBezTo>
                    <a:pt x="1223" y="423"/>
                    <a:pt x="1224" y="421"/>
                    <a:pt x="1226" y="421"/>
                  </a:cubicBezTo>
                  <a:cubicBezTo>
                    <a:pt x="1228" y="421"/>
                    <a:pt x="1230" y="430"/>
                    <a:pt x="1234" y="430"/>
                  </a:cubicBezTo>
                  <a:cubicBezTo>
                    <a:pt x="1227" y="416"/>
                    <a:pt x="1221" y="409"/>
                    <a:pt x="1214" y="395"/>
                  </a:cubicBezTo>
                  <a:cubicBezTo>
                    <a:pt x="1200" y="375"/>
                    <a:pt x="1193" y="361"/>
                    <a:pt x="1193" y="347"/>
                  </a:cubicBezTo>
                  <a:lnTo>
                    <a:pt x="1186" y="347"/>
                  </a:lnTo>
                  <a:cubicBezTo>
                    <a:pt x="1165" y="333"/>
                    <a:pt x="1165" y="305"/>
                    <a:pt x="1158" y="278"/>
                  </a:cubicBezTo>
                  <a:cubicBezTo>
                    <a:pt x="1165" y="278"/>
                    <a:pt x="1165" y="278"/>
                    <a:pt x="1165" y="291"/>
                  </a:cubicBezTo>
                  <a:lnTo>
                    <a:pt x="1165" y="291"/>
                  </a:lnTo>
                  <a:cubicBezTo>
                    <a:pt x="1165" y="277"/>
                    <a:pt x="1165" y="264"/>
                    <a:pt x="1158" y="264"/>
                  </a:cubicBezTo>
                  <a:lnTo>
                    <a:pt x="1179" y="264"/>
                  </a:lnTo>
                  <a:cubicBezTo>
                    <a:pt x="1166" y="245"/>
                    <a:pt x="1148" y="226"/>
                    <a:pt x="1150" y="207"/>
                  </a:cubicBezTo>
                  <a:lnTo>
                    <a:pt x="1150" y="207"/>
                  </a:lnTo>
                  <a:cubicBezTo>
                    <a:pt x="1149" y="210"/>
                    <a:pt x="1147" y="212"/>
                    <a:pt x="1144" y="212"/>
                  </a:cubicBezTo>
                  <a:cubicBezTo>
                    <a:pt x="1140" y="212"/>
                    <a:pt x="1136" y="210"/>
                    <a:pt x="1130" y="201"/>
                  </a:cubicBezTo>
                  <a:cubicBezTo>
                    <a:pt x="1144" y="174"/>
                    <a:pt x="1110" y="167"/>
                    <a:pt x="1096" y="139"/>
                  </a:cubicBezTo>
                  <a:cubicBezTo>
                    <a:pt x="1101" y="139"/>
                    <a:pt x="1106" y="142"/>
                    <a:pt x="1109" y="146"/>
                  </a:cubicBezTo>
                  <a:lnTo>
                    <a:pt x="1109" y="146"/>
                  </a:lnTo>
                  <a:cubicBezTo>
                    <a:pt x="1105" y="132"/>
                    <a:pt x="1088" y="132"/>
                    <a:pt x="1082" y="132"/>
                  </a:cubicBezTo>
                  <a:lnTo>
                    <a:pt x="1089" y="125"/>
                  </a:lnTo>
                  <a:cubicBezTo>
                    <a:pt x="1075" y="118"/>
                    <a:pt x="1061" y="104"/>
                    <a:pt x="1047" y="97"/>
                  </a:cubicBezTo>
                  <a:cubicBezTo>
                    <a:pt x="1047" y="84"/>
                    <a:pt x="1040" y="84"/>
                    <a:pt x="1026" y="70"/>
                  </a:cubicBezTo>
                  <a:cubicBezTo>
                    <a:pt x="1020" y="63"/>
                    <a:pt x="1013" y="63"/>
                    <a:pt x="1013" y="56"/>
                  </a:cubicBezTo>
                  <a:cubicBezTo>
                    <a:pt x="1010" y="55"/>
                    <a:pt x="1008" y="54"/>
                    <a:pt x="1006" y="54"/>
                  </a:cubicBezTo>
                  <a:cubicBezTo>
                    <a:pt x="1000" y="54"/>
                    <a:pt x="1012" y="64"/>
                    <a:pt x="1009" y="64"/>
                  </a:cubicBezTo>
                  <a:cubicBezTo>
                    <a:pt x="1009" y="64"/>
                    <a:pt x="1008" y="64"/>
                    <a:pt x="1006" y="63"/>
                  </a:cubicBezTo>
                  <a:cubicBezTo>
                    <a:pt x="1006" y="56"/>
                    <a:pt x="985" y="56"/>
                    <a:pt x="985" y="49"/>
                  </a:cubicBezTo>
                  <a:cubicBezTo>
                    <a:pt x="978" y="49"/>
                    <a:pt x="978" y="35"/>
                    <a:pt x="971" y="35"/>
                  </a:cubicBezTo>
                  <a:lnTo>
                    <a:pt x="978" y="28"/>
                  </a:lnTo>
                  <a:cubicBezTo>
                    <a:pt x="957" y="28"/>
                    <a:pt x="950" y="35"/>
                    <a:pt x="950" y="49"/>
                  </a:cubicBezTo>
                  <a:cubicBezTo>
                    <a:pt x="943" y="28"/>
                    <a:pt x="916" y="35"/>
                    <a:pt x="916" y="21"/>
                  </a:cubicBezTo>
                  <a:lnTo>
                    <a:pt x="923" y="21"/>
                  </a:lnTo>
                  <a:cubicBezTo>
                    <a:pt x="898" y="21"/>
                    <a:pt x="874" y="0"/>
                    <a:pt x="854" y="0"/>
                  </a:cubicBezTo>
                  <a:cubicBezTo>
                    <a:pt x="846" y="0"/>
                    <a:pt x="839" y="4"/>
                    <a:pt x="832" y="14"/>
                  </a:cubicBezTo>
                  <a:lnTo>
                    <a:pt x="832" y="0"/>
                  </a:lnTo>
                  <a:cubicBezTo>
                    <a:pt x="819" y="0"/>
                    <a:pt x="812" y="0"/>
                    <a:pt x="805" y="14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0590723" y="35100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0586213" y="346144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0585512" y="348550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cubicBezTo>
                    <a:pt x="7" y="1"/>
                    <a:pt x="0" y="1"/>
                    <a:pt x="0" y="1"/>
                  </a:cubicBezTo>
                  <a:cubicBezTo>
                    <a:pt x="0" y="1"/>
                    <a:pt x="7" y="1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0596636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0606357" y="3898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0606708" y="38778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0593830" y="35270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8"/>
                    <a:pt x="1" y="1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0606357" y="386733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606357" y="38989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cubicBezTo>
                    <a:pt x="0" y="0"/>
                    <a:pt x="0" y="7"/>
                    <a:pt x="7" y="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601146" y="37044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0604954" y="3857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0606708" y="391944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0602849" y="37701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0591424" y="439848"/>
              <a:ext cx="70555" cy="58478"/>
            </a:xfrm>
            <a:custGeom>
              <a:avLst/>
              <a:gdLst/>
              <a:ahLst/>
              <a:cxnLst/>
              <a:rect l="l" t="t" r="r" b="b"/>
              <a:pathLst>
                <a:path w="1408" h="1167" extrusionOk="0">
                  <a:moveTo>
                    <a:pt x="684" y="0"/>
                  </a:moveTo>
                  <a:cubicBezTo>
                    <a:pt x="673" y="0"/>
                    <a:pt x="662" y="1"/>
                    <a:pt x="652" y="1"/>
                  </a:cubicBezTo>
                  <a:lnTo>
                    <a:pt x="610" y="1"/>
                  </a:lnTo>
                  <a:lnTo>
                    <a:pt x="627" y="3"/>
                  </a:lnTo>
                  <a:lnTo>
                    <a:pt x="627" y="3"/>
                  </a:lnTo>
                  <a:cubicBezTo>
                    <a:pt x="443" y="20"/>
                    <a:pt x="266" y="117"/>
                    <a:pt x="160" y="272"/>
                  </a:cubicBezTo>
                  <a:cubicBezTo>
                    <a:pt x="0" y="486"/>
                    <a:pt x="0" y="805"/>
                    <a:pt x="153" y="1020"/>
                  </a:cubicBezTo>
                  <a:cubicBezTo>
                    <a:pt x="167" y="1048"/>
                    <a:pt x="194" y="1076"/>
                    <a:pt x="222" y="1089"/>
                  </a:cubicBezTo>
                  <a:cubicBezTo>
                    <a:pt x="243" y="1110"/>
                    <a:pt x="277" y="1117"/>
                    <a:pt x="305" y="1117"/>
                  </a:cubicBezTo>
                  <a:cubicBezTo>
                    <a:pt x="432" y="1143"/>
                    <a:pt x="563" y="1167"/>
                    <a:pt x="694" y="1167"/>
                  </a:cubicBezTo>
                  <a:cubicBezTo>
                    <a:pt x="771" y="1167"/>
                    <a:pt x="847" y="1159"/>
                    <a:pt x="922" y="1138"/>
                  </a:cubicBezTo>
                  <a:cubicBezTo>
                    <a:pt x="1130" y="1069"/>
                    <a:pt x="1303" y="881"/>
                    <a:pt x="1352" y="667"/>
                  </a:cubicBezTo>
                  <a:cubicBezTo>
                    <a:pt x="1407" y="452"/>
                    <a:pt x="1317" y="209"/>
                    <a:pt x="1144" y="71"/>
                  </a:cubicBezTo>
                  <a:cubicBezTo>
                    <a:pt x="1109" y="43"/>
                    <a:pt x="1074" y="15"/>
                    <a:pt x="1033" y="8"/>
                  </a:cubicBezTo>
                  <a:cubicBezTo>
                    <a:pt x="998" y="1"/>
                    <a:pt x="957" y="1"/>
                    <a:pt x="915" y="1"/>
                  </a:cubicBezTo>
                  <a:lnTo>
                    <a:pt x="715" y="1"/>
                  </a:lnTo>
                  <a:cubicBezTo>
                    <a:pt x="705" y="1"/>
                    <a:pt x="694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" name="Google Shape;186;p2"/>
          <p:cNvGrpSpPr/>
          <p:nvPr/>
        </p:nvGrpSpPr>
        <p:grpSpPr>
          <a:xfrm>
            <a:off x="-612804" y="-853631"/>
            <a:ext cx="2768637" cy="2027347"/>
            <a:chOff x="3511754" y="2882637"/>
            <a:chExt cx="366454" cy="268334"/>
          </a:xfrm>
        </p:grpSpPr>
        <p:sp>
          <p:nvSpPr>
            <p:cNvPr id="187" name="Google Shape;187;p2"/>
            <p:cNvSpPr/>
            <p:nvPr/>
          </p:nvSpPr>
          <p:spPr>
            <a:xfrm>
              <a:off x="3511754" y="2882637"/>
              <a:ext cx="366454" cy="265032"/>
            </a:xfrm>
            <a:custGeom>
              <a:avLst/>
              <a:gdLst/>
              <a:ahLst/>
              <a:cxnLst/>
              <a:rect l="l" t="t" r="r" b="b"/>
              <a:pathLst>
                <a:path w="7313" h="5289" extrusionOk="0">
                  <a:moveTo>
                    <a:pt x="5718" y="1"/>
                  </a:moveTo>
                  <a:cubicBezTo>
                    <a:pt x="5718" y="4"/>
                    <a:pt x="5721" y="5"/>
                    <a:pt x="5726" y="6"/>
                  </a:cubicBezTo>
                  <a:lnTo>
                    <a:pt x="5726" y="6"/>
                  </a:lnTo>
                  <a:cubicBezTo>
                    <a:pt x="5724" y="4"/>
                    <a:pt x="5721" y="3"/>
                    <a:pt x="5718" y="1"/>
                  </a:cubicBezTo>
                  <a:close/>
                  <a:moveTo>
                    <a:pt x="5926" y="28"/>
                  </a:moveTo>
                  <a:lnTo>
                    <a:pt x="5919" y="35"/>
                  </a:lnTo>
                  <a:cubicBezTo>
                    <a:pt x="5912" y="35"/>
                    <a:pt x="5905" y="42"/>
                    <a:pt x="5885" y="42"/>
                  </a:cubicBezTo>
                  <a:lnTo>
                    <a:pt x="5850" y="42"/>
                  </a:lnTo>
                  <a:lnTo>
                    <a:pt x="5857" y="56"/>
                  </a:lnTo>
                  <a:cubicBezTo>
                    <a:pt x="5858" y="57"/>
                    <a:pt x="5859" y="57"/>
                    <a:pt x="5861" y="58"/>
                  </a:cubicBezTo>
                  <a:lnTo>
                    <a:pt x="5861" y="58"/>
                  </a:lnTo>
                  <a:cubicBezTo>
                    <a:pt x="5865" y="57"/>
                    <a:pt x="5871" y="56"/>
                    <a:pt x="5878" y="56"/>
                  </a:cubicBezTo>
                  <a:cubicBezTo>
                    <a:pt x="5885" y="56"/>
                    <a:pt x="5878" y="77"/>
                    <a:pt x="5871" y="77"/>
                  </a:cubicBezTo>
                  <a:lnTo>
                    <a:pt x="5857" y="91"/>
                  </a:lnTo>
                  <a:cubicBezTo>
                    <a:pt x="5863" y="94"/>
                    <a:pt x="5866" y="96"/>
                    <a:pt x="5867" y="99"/>
                  </a:cubicBezTo>
                  <a:lnTo>
                    <a:pt x="5867" y="99"/>
                  </a:lnTo>
                  <a:cubicBezTo>
                    <a:pt x="5866" y="99"/>
                    <a:pt x="5865" y="99"/>
                    <a:pt x="5865" y="99"/>
                  </a:cubicBezTo>
                  <a:cubicBezTo>
                    <a:pt x="5860" y="99"/>
                    <a:pt x="5857" y="101"/>
                    <a:pt x="5857" y="105"/>
                  </a:cubicBezTo>
                  <a:cubicBezTo>
                    <a:pt x="5857" y="105"/>
                    <a:pt x="5857" y="106"/>
                    <a:pt x="5857" y="109"/>
                  </a:cubicBezTo>
                  <a:lnTo>
                    <a:pt x="5857" y="109"/>
                  </a:lnTo>
                  <a:cubicBezTo>
                    <a:pt x="5864" y="106"/>
                    <a:pt x="5867" y="103"/>
                    <a:pt x="5867" y="99"/>
                  </a:cubicBezTo>
                  <a:lnTo>
                    <a:pt x="5867" y="99"/>
                  </a:lnTo>
                  <a:cubicBezTo>
                    <a:pt x="5870" y="100"/>
                    <a:pt x="5875" y="102"/>
                    <a:pt x="5878" y="105"/>
                  </a:cubicBezTo>
                  <a:cubicBezTo>
                    <a:pt x="5878" y="105"/>
                    <a:pt x="5878" y="105"/>
                    <a:pt x="5878" y="105"/>
                  </a:cubicBezTo>
                  <a:lnTo>
                    <a:pt x="5878" y="105"/>
                  </a:lnTo>
                  <a:cubicBezTo>
                    <a:pt x="5879" y="103"/>
                    <a:pt x="5881" y="102"/>
                    <a:pt x="5885" y="98"/>
                  </a:cubicBezTo>
                  <a:cubicBezTo>
                    <a:pt x="5892" y="98"/>
                    <a:pt x="5892" y="91"/>
                    <a:pt x="5892" y="91"/>
                  </a:cubicBezTo>
                  <a:cubicBezTo>
                    <a:pt x="5892" y="91"/>
                    <a:pt x="5892" y="84"/>
                    <a:pt x="5890" y="84"/>
                  </a:cubicBezTo>
                  <a:cubicBezTo>
                    <a:pt x="5889" y="84"/>
                    <a:pt x="5887" y="86"/>
                    <a:pt x="5885" y="91"/>
                  </a:cubicBezTo>
                  <a:lnTo>
                    <a:pt x="5878" y="91"/>
                  </a:lnTo>
                  <a:cubicBezTo>
                    <a:pt x="5873" y="81"/>
                    <a:pt x="5889" y="71"/>
                    <a:pt x="5901" y="71"/>
                  </a:cubicBezTo>
                  <a:cubicBezTo>
                    <a:pt x="5906" y="71"/>
                    <a:pt x="5910" y="73"/>
                    <a:pt x="5912" y="77"/>
                  </a:cubicBezTo>
                  <a:cubicBezTo>
                    <a:pt x="5916" y="86"/>
                    <a:pt x="5921" y="90"/>
                    <a:pt x="5926" y="90"/>
                  </a:cubicBezTo>
                  <a:cubicBezTo>
                    <a:pt x="5931" y="90"/>
                    <a:pt x="5934" y="84"/>
                    <a:pt x="5926" y="77"/>
                  </a:cubicBezTo>
                  <a:cubicBezTo>
                    <a:pt x="5926" y="70"/>
                    <a:pt x="5919" y="70"/>
                    <a:pt x="5919" y="70"/>
                  </a:cubicBezTo>
                  <a:cubicBezTo>
                    <a:pt x="5918" y="71"/>
                    <a:pt x="5917" y="72"/>
                    <a:pt x="5916" y="72"/>
                  </a:cubicBezTo>
                  <a:cubicBezTo>
                    <a:pt x="5911" y="72"/>
                    <a:pt x="5908" y="59"/>
                    <a:pt x="5919" y="42"/>
                  </a:cubicBezTo>
                  <a:lnTo>
                    <a:pt x="5926" y="28"/>
                  </a:lnTo>
                  <a:close/>
                  <a:moveTo>
                    <a:pt x="5878" y="105"/>
                  </a:moveTo>
                  <a:cubicBezTo>
                    <a:pt x="5878" y="107"/>
                    <a:pt x="5878" y="109"/>
                    <a:pt x="5878" y="111"/>
                  </a:cubicBezTo>
                  <a:cubicBezTo>
                    <a:pt x="5878" y="113"/>
                    <a:pt x="5878" y="115"/>
                    <a:pt x="5878" y="117"/>
                  </a:cubicBezTo>
                  <a:lnTo>
                    <a:pt x="5878" y="117"/>
                  </a:lnTo>
                  <a:cubicBezTo>
                    <a:pt x="5881" y="115"/>
                    <a:pt x="5881" y="112"/>
                    <a:pt x="5878" y="105"/>
                  </a:cubicBezTo>
                  <a:close/>
                  <a:moveTo>
                    <a:pt x="5857" y="109"/>
                  </a:moveTo>
                  <a:cubicBezTo>
                    <a:pt x="5855" y="110"/>
                    <a:pt x="5853" y="111"/>
                    <a:pt x="5850" y="111"/>
                  </a:cubicBezTo>
                  <a:lnTo>
                    <a:pt x="5836" y="125"/>
                  </a:lnTo>
                  <a:lnTo>
                    <a:pt x="5850" y="132"/>
                  </a:lnTo>
                  <a:cubicBezTo>
                    <a:pt x="5854" y="134"/>
                    <a:pt x="5858" y="136"/>
                    <a:pt x="5860" y="137"/>
                  </a:cubicBezTo>
                  <a:lnTo>
                    <a:pt x="5860" y="137"/>
                  </a:lnTo>
                  <a:lnTo>
                    <a:pt x="5871" y="132"/>
                  </a:lnTo>
                  <a:cubicBezTo>
                    <a:pt x="5877" y="132"/>
                    <a:pt x="5878" y="127"/>
                    <a:pt x="5878" y="117"/>
                  </a:cubicBezTo>
                  <a:lnTo>
                    <a:pt x="5878" y="117"/>
                  </a:lnTo>
                  <a:cubicBezTo>
                    <a:pt x="5874" y="118"/>
                    <a:pt x="5867" y="118"/>
                    <a:pt x="5857" y="118"/>
                  </a:cubicBezTo>
                  <a:lnTo>
                    <a:pt x="5850" y="118"/>
                  </a:lnTo>
                  <a:cubicBezTo>
                    <a:pt x="5854" y="118"/>
                    <a:pt x="5856" y="113"/>
                    <a:pt x="5857" y="109"/>
                  </a:cubicBezTo>
                  <a:close/>
                  <a:moveTo>
                    <a:pt x="5878" y="139"/>
                  </a:moveTo>
                  <a:cubicBezTo>
                    <a:pt x="5878" y="142"/>
                    <a:pt x="5878" y="144"/>
                    <a:pt x="5876" y="144"/>
                  </a:cubicBezTo>
                  <a:lnTo>
                    <a:pt x="5876" y="144"/>
                  </a:lnTo>
                  <a:cubicBezTo>
                    <a:pt x="5876" y="142"/>
                    <a:pt x="5877" y="141"/>
                    <a:pt x="5878" y="139"/>
                  </a:cubicBezTo>
                  <a:close/>
                  <a:moveTo>
                    <a:pt x="5834" y="136"/>
                  </a:moveTo>
                  <a:cubicBezTo>
                    <a:pt x="5833" y="137"/>
                    <a:pt x="5826" y="139"/>
                    <a:pt x="5815" y="139"/>
                  </a:cubicBezTo>
                  <a:cubicBezTo>
                    <a:pt x="5810" y="138"/>
                    <a:pt x="5807" y="137"/>
                    <a:pt x="5805" y="137"/>
                  </a:cubicBezTo>
                  <a:cubicBezTo>
                    <a:pt x="5797" y="137"/>
                    <a:pt x="5807" y="144"/>
                    <a:pt x="5823" y="153"/>
                  </a:cubicBezTo>
                  <a:lnTo>
                    <a:pt x="5823" y="153"/>
                  </a:lnTo>
                  <a:cubicBezTo>
                    <a:pt x="5836" y="153"/>
                    <a:pt x="5836" y="139"/>
                    <a:pt x="5836" y="139"/>
                  </a:cubicBezTo>
                  <a:cubicBezTo>
                    <a:pt x="5836" y="138"/>
                    <a:pt x="5836" y="137"/>
                    <a:pt x="5834" y="136"/>
                  </a:cubicBezTo>
                  <a:close/>
                  <a:moveTo>
                    <a:pt x="5823" y="153"/>
                  </a:moveTo>
                  <a:cubicBezTo>
                    <a:pt x="5823" y="153"/>
                    <a:pt x="5823" y="153"/>
                    <a:pt x="5822" y="153"/>
                  </a:cubicBezTo>
                  <a:cubicBezTo>
                    <a:pt x="5822" y="153"/>
                    <a:pt x="5822" y="158"/>
                    <a:pt x="5835" y="160"/>
                  </a:cubicBezTo>
                  <a:lnTo>
                    <a:pt x="5835" y="160"/>
                  </a:lnTo>
                  <a:cubicBezTo>
                    <a:pt x="5831" y="157"/>
                    <a:pt x="5827" y="155"/>
                    <a:pt x="5823" y="153"/>
                  </a:cubicBezTo>
                  <a:close/>
                  <a:moveTo>
                    <a:pt x="5891" y="168"/>
                  </a:moveTo>
                  <a:cubicBezTo>
                    <a:pt x="5895" y="178"/>
                    <a:pt x="5896" y="195"/>
                    <a:pt x="5892" y="195"/>
                  </a:cubicBezTo>
                  <a:cubicBezTo>
                    <a:pt x="5912" y="195"/>
                    <a:pt x="5912" y="181"/>
                    <a:pt x="5905" y="174"/>
                  </a:cubicBezTo>
                  <a:cubicBezTo>
                    <a:pt x="5899" y="171"/>
                    <a:pt x="5894" y="169"/>
                    <a:pt x="5891" y="168"/>
                  </a:cubicBezTo>
                  <a:close/>
                  <a:moveTo>
                    <a:pt x="5778" y="259"/>
                  </a:moveTo>
                  <a:cubicBezTo>
                    <a:pt x="5781" y="259"/>
                    <a:pt x="5784" y="260"/>
                    <a:pt x="5788" y="264"/>
                  </a:cubicBezTo>
                  <a:cubicBezTo>
                    <a:pt x="5785" y="266"/>
                    <a:pt x="5783" y="267"/>
                    <a:pt x="5781" y="267"/>
                  </a:cubicBezTo>
                  <a:cubicBezTo>
                    <a:pt x="5777" y="267"/>
                    <a:pt x="5774" y="264"/>
                    <a:pt x="5774" y="264"/>
                  </a:cubicBezTo>
                  <a:cubicBezTo>
                    <a:pt x="5774" y="260"/>
                    <a:pt x="5776" y="259"/>
                    <a:pt x="5778" y="259"/>
                  </a:cubicBezTo>
                  <a:close/>
                  <a:moveTo>
                    <a:pt x="5857" y="264"/>
                  </a:moveTo>
                  <a:cubicBezTo>
                    <a:pt x="5857" y="264"/>
                    <a:pt x="5857" y="270"/>
                    <a:pt x="5851" y="271"/>
                  </a:cubicBezTo>
                  <a:lnTo>
                    <a:pt x="5851" y="271"/>
                  </a:lnTo>
                  <a:cubicBezTo>
                    <a:pt x="5854" y="267"/>
                    <a:pt x="5857" y="264"/>
                    <a:pt x="5857" y="264"/>
                  </a:cubicBezTo>
                  <a:close/>
                  <a:moveTo>
                    <a:pt x="5912" y="278"/>
                  </a:moveTo>
                  <a:cubicBezTo>
                    <a:pt x="5909" y="285"/>
                    <a:pt x="5904" y="288"/>
                    <a:pt x="5899" y="288"/>
                  </a:cubicBezTo>
                  <a:cubicBezTo>
                    <a:pt x="5895" y="288"/>
                    <a:pt x="5892" y="285"/>
                    <a:pt x="5892" y="278"/>
                  </a:cubicBezTo>
                  <a:close/>
                  <a:moveTo>
                    <a:pt x="5847" y="278"/>
                  </a:moveTo>
                  <a:lnTo>
                    <a:pt x="5847" y="278"/>
                  </a:lnTo>
                  <a:cubicBezTo>
                    <a:pt x="5848" y="278"/>
                    <a:pt x="5849" y="278"/>
                    <a:pt x="5850" y="278"/>
                  </a:cubicBezTo>
                  <a:cubicBezTo>
                    <a:pt x="5857" y="278"/>
                    <a:pt x="5850" y="278"/>
                    <a:pt x="5850" y="292"/>
                  </a:cubicBezTo>
                  <a:lnTo>
                    <a:pt x="5843" y="292"/>
                  </a:lnTo>
                  <a:cubicBezTo>
                    <a:pt x="5843" y="287"/>
                    <a:pt x="5845" y="282"/>
                    <a:pt x="5847" y="278"/>
                  </a:cubicBezTo>
                  <a:close/>
                  <a:moveTo>
                    <a:pt x="5932" y="277"/>
                  </a:moveTo>
                  <a:cubicBezTo>
                    <a:pt x="5928" y="277"/>
                    <a:pt x="5926" y="284"/>
                    <a:pt x="5926" y="299"/>
                  </a:cubicBezTo>
                  <a:cubicBezTo>
                    <a:pt x="5926" y="299"/>
                    <a:pt x="5919" y="305"/>
                    <a:pt x="5912" y="305"/>
                  </a:cubicBezTo>
                  <a:lnTo>
                    <a:pt x="5926" y="305"/>
                  </a:lnTo>
                  <a:cubicBezTo>
                    <a:pt x="5947" y="305"/>
                    <a:pt x="5961" y="299"/>
                    <a:pt x="5961" y="299"/>
                  </a:cubicBezTo>
                  <a:lnTo>
                    <a:pt x="5975" y="299"/>
                  </a:lnTo>
                  <a:cubicBezTo>
                    <a:pt x="5982" y="299"/>
                    <a:pt x="5982" y="292"/>
                    <a:pt x="5982" y="292"/>
                  </a:cubicBezTo>
                  <a:cubicBezTo>
                    <a:pt x="5982" y="282"/>
                    <a:pt x="5980" y="279"/>
                    <a:pt x="5977" y="279"/>
                  </a:cubicBezTo>
                  <a:cubicBezTo>
                    <a:pt x="5974" y="279"/>
                    <a:pt x="5969" y="284"/>
                    <a:pt x="5961" y="292"/>
                  </a:cubicBezTo>
                  <a:cubicBezTo>
                    <a:pt x="5957" y="295"/>
                    <a:pt x="5956" y="297"/>
                    <a:pt x="5954" y="297"/>
                  </a:cubicBezTo>
                  <a:cubicBezTo>
                    <a:pt x="5952" y="297"/>
                    <a:pt x="5951" y="295"/>
                    <a:pt x="5947" y="292"/>
                  </a:cubicBezTo>
                  <a:cubicBezTo>
                    <a:pt x="5941" y="282"/>
                    <a:pt x="5936" y="277"/>
                    <a:pt x="5932" y="277"/>
                  </a:cubicBezTo>
                  <a:close/>
                  <a:moveTo>
                    <a:pt x="5778" y="337"/>
                  </a:moveTo>
                  <a:cubicBezTo>
                    <a:pt x="5780" y="337"/>
                    <a:pt x="5783" y="338"/>
                    <a:pt x="5788" y="340"/>
                  </a:cubicBezTo>
                  <a:lnTo>
                    <a:pt x="5781" y="340"/>
                  </a:lnTo>
                  <a:cubicBezTo>
                    <a:pt x="5776" y="340"/>
                    <a:pt x="5775" y="337"/>
                    <a:pt x="5778" y="337"/>
                  </a:cubicBezTo>
                  <a:close/>
                  <a:moveTo>
                    <a:pt x="5839" y="342"/>
                  </a:moveTo>
                  <a:cubicBezTo>
                    <a:pt x="5840" y="342"/>
                    <a:pt x="5843" y="344"/>
                    <a:pt x="5850" y="347"/>
                  </a:cubicBezTo>
                  <a:lnTo>
                    <a:pt x="5843" y="347"/>
                  </a:lnTo>
                  <a:cubicBezTo>
                    <a:pt x="5840" y="344"/>
                    <a:pt x="5838" y="342"/>
                    <a:pt x="5839" y="342"/>
                  </a:cubicBezTo>
                  <a:close/>
                  <a:moveTo>
                    <a:pt x="5560" y="342"/>
                  </a:moveTo>
                  <a:cubicBezTo>
                    <a:pt x="5561" y="342"/>
                    <a:pt x="5562" y="344"/>
                    <a:pt x="5566" y="347"/>
                  </a:cubicBezTo>
                  <a:cubicBezTo>
                    <a:pt x="5566" y="347"/>
                    <a:pt x="5566" y="347"/>
                    <a:pt x="5566" y="347"/>
                  </a:cubicBezTo>
                  <a:lnTo>
                    <a:pt x="5566" y="347"/>
                  </a:lnTo>
                  <a:cubicBezTo>
                    <a:pt x="5564" y="352"/>
                    <a:pt x="5562" y="353"/>
                    <a:pt x="5561" y="353"/>
                  </a:cubicBezTo>
                  <a:cubicBezTo>
                    <a:pt x="5559" y="353"/>
                    <a:pt x="5559" y="347"/>
                    <a:pt x="5559" y="347"/>
                  </a:cubicBezTo>
                  <a:cubicBezTo>
                    <a:pt x="5559" y="344"/>
                    <a:pt x="5559" y="342"/>
                    <a:pt x="5560" y="342"/>
                  </a:cubicBezTo>
                  <a:close/>
                  <a:moveTo>
                    <a:pt x="5880" y="351"/>
                  </a:moveTo>
                  <a:cubicBezTo>
                    <a:pt x="5883" y="351"/>
                    <a:pt x="5885" y="354"/>
                    <a:pt x="5885" y="361"/>
                  </a:cubicBezTo>
                  <a:lnTo>
                    <a:pt x="5885" y="368"/>
                  </a:lnTo>
                  <a:cubicBezTo>
                    <a:pt x="5883" y="370"/>
                    <a:pt x="5881" y="371"/>
                    <a:pt x="5879" y="371"/>
                  </a:cubicBezTo>
                  <a:cubicBezTo>
                    <a:pt x="5874" y="371"/>
                    <a:pt x="5871" y="366"/>
                    <a:pt x="5871" y="361"/>
                  </a:cubicBezTo>
                  <a:cubicBezTo>
                    <a:pt x="5874" y="354"/>
                    <a:pt x="5878" y="351"/>
                    <a:pt x="5880" y="351"/>
                  </a:cubicBezTo>
                  <a:close/>
                  <a:moveTo>
                    <a:pt x="5912" y="372"/>
                  </a:moveTo>
                  <a:cubicBezTo>
                    <a:pt x="5915" y="372"/>
                    <a:pt x="5917" y="375"/>
                    <a:pt x="5912" y="375"/>
                  </a:cubicBezTo>
                  <a:lnTo>
                    <a:pt x="5905" y="375"/>
                  </a:lnTo>
                  <a:cubicBezTo>
                    <a:pt x="5908" y="372"/>
                    <a:pt x="5910" y="372"/>
                    <a:pt x="5912" y="372"/>
                  </a:cubicBezTo>
                  <a:close/>
                  <a:moveTo>
                    <a:pt x="5743" y="335"/>
                  </a:moveTo>
                  <a:cubicBezTo>
                    <a:pt x="5746" y="335"/>
                    <a:pt x="5750" y="337"/>
                    <a:pt x="5753" y="340"/>
                  </a:cubicBezTo>
                  <a:cubicBezTo>
                    <a:pt x="5760" y="340"/>
                    <a:pt x="5760" y="347"/>
                    <a:pt x="5760" y="361"/>
                  </a:cubicBezTo>
                  <a:cubicBezTo>
                    <a:pt x="5760" y="368"/>
                    <a:pt x="5753" y="368"/>
                    <a:pt x="5746" y="368"/>
                  </a:cubicBezTo>
                  <a:cubicBezTo>
                    <a:pt x="5739" y="368"/>
                    <a:pt x="5739" y="368"/>
                    <a:pt x="5746" y="375"/>
                  </a:cubicBezTo>
                  <a:cubicBezTo>
                    <a:pt x="5753" y="382"/>
                    <a:pt x="5753" y="382"/>
                    <a:pt x="5746" y="382"/>
                  </a:cubicBezTo>
                  <a:cubicBezTo>
                    <a:pt x="5742" y="384"/>
                    <a:pt x="5739" y="384"/>
                    <a:pt x="5735" y="384"/>
                  </a:cubicBezTo>
                  <a:cubicBezTo>
                    <a:pt x="5727" y="384"/>
                    <a:pt x="5722" y="378"/>
                    <a:pt x="5732" y="368"/>
                  </a:cubicBezTo>
                  <a:cubicBezTo>
                    <a:pt x="5739" y="361"/>
                    <a:pt x="5732" y="361"/>
                    <a:pt x="5718" y="361"/>
                  </a:cubicBezTo>
                  <a:cubicBezTo>
                    <a:pt x="5732" y="361"/>
                    <a:pt x="5732" y="347"/>
                    <a:pt x="5739" y="340"/>
                  </a:cubicBezTo>
                  <a:cubicBezTo>
                    <a:pt x="5739" y="337"/>
                    <a:pt x="5741" y="335"/>
                    <a:pt x="5743" y="335"/>
                  </a:cubicBezTo>
                  <a:close/>
                  <a:moveTo>
                    <a:pt x="5532" y="379"/>
                  </a:moveTo>
                  <a:cubicBezTo>
                    <a:pt x="5534" y="379"/>
                    <a:pt x="5536" y="379"/>
                    <a:pt x="5539" y="380"/>
                  </a:cubicBezTo>
                  <a:lnTo>
                    <a:pt x="5539" y="380"/>
                  </a:lnTo>
                  <a:cubicBezTo>
                    <a:pt x="5538" y="381"/>
                    <a:pt x="5538" y="382"/>
                    <a:pt x="5538" y="382"/>
                  </a:cubicBezTo>
                  <a:cubicBezTo>
                    <a:pt x="5538" y="382"/>
                    <a:pt x="5535" y="388"/>
                    <a:pt x="5531" y="388"/>
                  </a:cubicBezTo>
                  <a:cubicBezTo>
                    <a:pt x="5529" y="388"/>
                    <a:pt x="5527" y="386"/>
                    <a:pt x="5524" y="382"/>
                  </a:cubicBezTo>
                  <a:cubicBezTo>
                    <a:pt x="5521" y="382"/>
                    <a:pt x="5519" y="382"/>
                    <a:pt x="5516" y="382"/>
                  </a:cubicBezTo>
                  <a:lnTo>
                    <a:pt x="5516" y="382"/>
                  </a:lnTo>
                  <a:cubicBezTo>
                    <a:pt x="5521" y="380"/>
                    <a:pt x="5526" y="379"/>
                    <a:pt x="5532" y="379"/>
                  </a:cubicBezTo>
                  <a:close/>
                  <a:moveTo>
                    <a:pt x="5788" y="396"/>
                  </a:moveTo>
                  <a:cubicBezTo>
                    <a:pt x="5802" y="396"/>
                    <a:pt x="5802" y="396"/>
                    <a:pt x="5802" y="403"/>
                  </a:cubicBezTo>
                  <a:lnTo>
                    <a:pt x="5788" y="409"/>
                  </a:lnTo>
                  <a:cubicBezTo>
                    <a:pt x="5781" y="409"/>
                    <a:pt x="5781" y="409"/>
                    <a:pt x="5781" y="403"/>
                  </a:cubicBezTo>
                  <a:cubicBezTo>
                    <a:pt x="5781" y="396"/>
                    <a:pt x="5788" y="396"/>
                    <a:pt x="5788" y="396"/>
                  </a:cubicBezTo>
                  <a:close/>
                  <a:moveTo>
                    <a:pt x="5503" y="396"/>
                  </a:moveTo>
                  <a:cubicBezTo>
                    <a:pt x="5497" y="403"/>
                    <a:pt x="5497" y="403"/>
                    <a:pt x="5510" y="403"/>
                  </a:cubicBezTo>
                  <a:cubicBezTo>
                    <a:pt x="5516" y="401"/>
                    <a:pt x="5521" y="400"/>
                    <a:pt x="5524" y="400"/>
                  </a:cubicBezTo>
                  <a:cubicBezTo>
                    <a:pt x="5534" y="400"/>
                    <a:pt x="5536" y="406"/>
                    <a:pt x="5531" y="416"/>
                  </a:cubicBezTo>
                  <a:cubicBezTo>
                    <a:pt x="5528" y="420"/>
                    <a:pt x="5526" y="422"/>
                    <a:pt x="5523" y="422"/>
                  </a:cubicBezTo>
                  <a:cubicBezTo>
                    <a:pt x="5519" y="422"/>
                    <a:pt x="5514" y="420"/>
                    <a:pt x="5503" y="416"/>
                  </a:cubicBezTo>
                  <a:cubicBezTo>
                    <a:pt x="5497" y="413"/>
                    <a:pt x="5493" y="411"/>
                    <a:pt x="5490" y="411"/>
                  </a:cubicBezTo>
                  <a:cubicBezTo>
                    <a:pt x="5486" y="411"/>
                    <a:pt x="5483" y="413"/>
                    <a:pt x="5476" y="416"/>
                  </a:cubicBezTo>
                  <a:cubicBezTo>
                    <a:pt x="5469" y="423"/>
                    <a:pt x="5469" y="423"/>
                    <a:pt x="5469" y="437"/>
                  </a:cubicBezTo>
                  <a:cubicBezTo>
                    <a:pt x="5469" y="441"/>
                    <a:pt x="5467" y="442"/>
                    <a:pt x="5465" y="442"/>
                  </a:cubicBezTo>
                  <a:cubicBezTo>
                    <a:pt x="5462" y="442"/>
                    <a:pt x="5458" y="441"/>
                    <a:pt x="5455" y="437"/>
                  </a:cubicBezTo>
                  <a:cubicBezTo>
                    <a:pt x="5441" y="430"/>
                    <a:pt x="5441" y="416"/>
                    <a:pt x="5455" y="416"/>
                  </a:cubicBezTo>
                  <a:cubicBezTo>
                    <a:pt x="5462" y="416"/>
                    <a:pt x="5462" y="416"/>
                    <a:pt x="5462" y="409"/>
                  </a:cubicBezTo>
                  <a:cubicBezTo>
                    <a:pt x="5462" y="409"/>
                    <a:pt x="5459" y="406"/>
                    <a:pt x="5457" y="406"/>
                  </a:cubicBezTo>
                  <a:cubicBezTo>
                    <a:pt x="5456" y="406"/>
                    <a:pt x="5455" y="407"/>
                    <a:pt x="5455" y="409"/>
                  </a:cubicBezTo>
                  <a:lnTo>
                    <a:pt x="5455" y="409"/>
                  </a:lnTo>
                  <a:cubicBezTo>
                    <a:pt x="5455" y="403"/>
                    <a:pt x="5462" y="403"/>
                    <a:pt x="5476" y="403"/>
                  </a:cubicBezTo>
                  <a:cubicBezTo>
                    <a:pt x="5496" y="403"/>
                    <a:pt x="5497" y="403"/>
                    <a:pt x="5503" y="396"/>
                  </a:cubicBezTo>
                  <a:close/>
                  <a:moveTo>
                    <a:pt x="5330" y="430"/>
                  </a:moveTo>
                  <a:cubicBezTo>
                    <a:pt x="5325" y="430"/>
                    <a:pt x="5317" y="437"/>
                    <a:pt x="5310" y="444"/>
                  </a:cubicBezTo>
                  <a:lnTo>
                    <a:pt x="5310" y="444"/>
                  </a:lnTo>
                  <a:cubicBezTo>
                    <a:pt x="5313" y="442"/>
                    <a:pt x="5318" y="441"/>
                    <a:pt x="5321" y="441"/>
                  </a:cubicBezTo>
                  <a:cubicBezTo>
                    <a:pt x="5325" y="441"/>
                    <a:pt x="5328" y="442"/>
                    <a:pt x="5330" y="444"/>
                  </a:cubicBezTo>
                  <a:lnTo>
                    <a:pt x="5337" y="444"/>
                  </a:lnTo>
                  <a:cubicBezTo>
                    <a:pt x="5337" y="434"/>
                    <a:pt x="5334" y="430"/>
                    <a:pt x="5330" y="430"/>
                  </a:cubicBezTo>
                  <a:close/>
                  <a:moveTo>
                    <a:pt x="5310" y="444"/>
                  </a:moveTo>
                  <a:cubicBezTo>
                    <a:pt x="5306" y="446"/>
                    <a:pt x="5303" y="448"/>
                    <a:pt x="5303" y="451"/>
                  </a:cubicBezTo>
                  <a:cubicBezTo>
                    <a:pt x="5305" y="449"/>
                    <a:pt x="5307" y="446"/>
                    <a:pt x="5310" y="444"/>
                  </a:cubicBezTo>
                  <a:close/>
                  <a:moveTo>
                    <a:pt x="5908" y="448"/>
                  </a:moveTo>
                  <a:cubicBezTo>
                    <a:pt x="5909" y="448"/>
                    <a:pt x="5910" y="449"/>
                    <a:pt x="5912" y="451"/>
                  </a:cubicBezTo>
                  <a:cubicBezTo>
                    <a:pt x="5908" y="451"/>
                    <a:pt x="5906" y="448"/>
                    <a:pt x="5908" y="448"/>
                  </a:cubicBezTo>
                  <a:close/>
                  <a:moveTo>
                    <a:pt x="6009" y="437"/>
                  </a:moveTo>
                  <a:cubicBezTo>
                    <a:pt x="6009" y="440"/>
                    <a:pt x="6009" y="442"/>
                    <a:pt x="6009" y="444"/>
                  </a:cubicBezTo>
                  <a:cubicBezTo>
                    <a:pt x="6009" y="450"/>
                    <a:pt x="6009" y="451"/>
                    <a:pt x="6002" y="451"/>
                  </a:cubicBezTo>
                  <a:lnTo>
                    <a:pt x="6002" y="451"/>
                  </a:lnTo>
                  <a:cubicBezTo>
                    <a:pt x="6004" y="454"/>
                    <a:pt x="6006" y="456"/>
                    <a:pt x="6007" y="456"/>
                  </a:cubicBezTo>
                  <a:cubicBezTo>
                    <a:pt x="6009" y="456"/>
                    <a:pt x="6009" y="454"/>
                    <a:pt x="6009" y="451"/>
                  </a:cubicBezTo>
                  <a:cubicBezTo>
                    <a:pt x="6016" y="451"/>
                    <a:pt x="6016" y="444"/>
                    <a:pt x="6009" y="437"/>
                  </a:cubicBezTo>
                  <a:cubicBezTo>
                    <a:pt x="6009" y="437"/>
                    <a:pt x="6009" y="437"/>
                    <a:pt x="6009" y="437"/>
                  </a:cubicBezTo>
                  <a:close/>
                  <a:moveTo>
                    <a:pt x="5912" y="451"/>
                  </a:moveTo>
                  <a:cubicBezTo>
                    <a:pt x="5912" y="458"/>
                    <a:pt x="5911" y="461"/>
                    <a:pt x="5910" y="461"/>
                  </a:cubicBezTo>
                  <a:cubicBezTo>
                    <a:pt x="5909" y="461"/>
                    <a:pt x="5909" y="458"/>
                    <a:pt x="5912" y="451"/>
                  </a:cubicBezTo>
                  <a:close/>
                  <a:moveTo>
                    <a:pt x="5580" y="444"/>
                  </a:moveTo>
                  <a:lnTo>
                    <a:pt x="5580" y="451"/>
                  </a:lnTo>
                  <a:cubicBezTo>
                    <a:pt x="5580" y="459"/>
                    <a:pt x="5571" y="464"/>
                    <a:pt x="5564" y="464"/>
                  </a:cubicBezTo>
                  <a:cubicBezTo>
                    <a:pt x="5558" y="464"/>
                    <a:pt x="5552" y="460"/>
                    <a:pt x="5552" y="451"/>
                  </a:cubicBezTo>
                  <a:cubicBezTo>
                    <a:pt x="5552" y="451"/>
                    <a:pt x="5552" y="444"/>
                    <a:pt x="5566" y="444"/>
                  </a:cubicBezTo>
                  <a:close/>
                  <a:moveTo>
                    <a:pt x="5979" y="459"/>
                  </a:moveTo>
                  <a:cubicBezTo>
                    <a:pt x="5981" y="459"/>
                    <a:pt x="5984" y="460"/>
                    <a:pt x="5989" y="465"/>
                  </a:cubicBezTo>
                  <a:lnTo>
                    <a:pt x="5982" y="465"/>
                  </a:lnTo>
                  <a:cubicBezTo>
                    <a:pt x="5977" y="465"/>
                    <a:pt x="5976" y="459"/>
                    <a:pt x="5979" y="459"/>
                  </a:cubicBezTo>
                  <a:close/>
                  <a:moveTo>
                    <a:pt x="6029" y="459"/>
                  </a:moveTo>
                  <a:lnTo>
                    <a:pt x="6029" y="459"/>
                  </a:lnTo>
                  <a:cubicBezTo>
                    <a:pt x="6027" y="459"/>
                    <a:pt x="6026" y="465"/>
                    <a:pt x="6030" y="465"/>
                  </a:cubicBezTo>
                  <a:cubicBezTo>
                    <a:pt x="6030" y="460"/>
                    <a:pt x="6029" y="459"/>
                    <a:pt x="6029" y="459"/>
                  </a:cubicBezTo>
                  <a:close/>
                  <a:moveTo>
                    <a:pt x="5487" y="447"/>
                  </a:moveTo>
                  <a:cubicBezTo>
                    <a:pt x="5491" y="447"/>
                    <a:pt x="5494" y="449"/>
                    <a:pt x="5497" y="451"/>
                  </a:cubicBezTo>
                  <a:cubicBezTo>
                    <a:pt x="5497" y="461"/>
                    <a:pt x="5485" y="468"/>
                    <a:pt x="5479" y="468"/>
                  </a:cubicBezTo>
                  <a:cubicBezTo>
                    <a:pt x="5477" y="468"/>
                    <a:pt x="5476" y="467"/>
                    <a:pt x="5476" y="465"/>
                  </a:cubicBezTo>
                  <a:cubicBezTo>
                    <a:pt x="5476" y="452"/>
                    <a:pt x="5481" y="447"/>
                    <a:pt x="5487" y="447"/>
                  </a:cubicBezTo>
                  <a:close/>
                  <a:moveTo>
                    <a:pt x="6030" y="465"/>
                  </a:moveTo>
                  <a:cubicBezTo>
                    <a:pt x="6026" y="465"/>
                    <a:pt x="6024" y="468"/>
                    <a:pt x="6026" y="468"/>
                  </a:cubicBezTo>
                  <a:cubicBezTo>
                    <a:pt x="6026" y="468"/>
                    <a:pt x="6028" y="467"/>
                    <a:pt x="6030" y="465"/>
                  </a:cubicBezTo>
                  <a:close/>
                  <a:moveTo>
                    <a:pt x="5616" y="474"/>
                  </a:moveTo>
                  <a:cubicBezTo>
                    <a:pt x="5621" y="474"/>
                    <a:pt x="5621" y="475"/>
                    <a:pt x="5614" y="479"/>
                  </a:cubicBezTo>
                  <a:lnTo>
                    <a:pt x="5587" y="479"/>
                  </a:lnTo>
                  <a:cubicBezTo>
                    <a:pt x="5601" y="475"/>
                    <a:pt x="5611" y="474"/>
                    <a:pt x="5616" y="474"/>
                  </a:cubicBezTo>
                  <a:close/>
                  <a:moveTo>
                    <a:pt x="5684" y="465"/>
                  </a:moveTo>
                  <a:cubicBezTo>
                    <a:pt x="5698" y="465"/>
                    <a:pt x="5698" y="465"/>
                    <a:pt x="5698" y="479"/>
                  </a:cubicBezTo>
                  <a:cubicBezTo>
                    <a:pt x="5698" y="486"/>
                    <a:pt x="5663" y="506"/>
                    <a:pt x="5642" y="506"/>
                  </a:cubicBezTo>
                  <a:cubicBezTo>
                    <a:pt x="5635" y="506"/>
                    <a:pt x="5635" y="506"/>
                    <a:pt x="5635" y="513"/>
                  </a:cubicBezTo>
                  <a:cubicBezTo>
                    <a:pt x="5635" y="517"/>
                    <a:pt x="5635" y="519"/>
                    <a:pt x="5634" y="519"/>
                  </a:cubicBezTo>
                  <a:cubicBezTo>
                    <a:pt x="5633" y="519"/>
                    <a:pt x="5632" y="517"/>
                    <a:pt x="5628" y="513"/>
                  </a:cubicBezTo>
                  <a:cubicBezTo>
                    <a:pt x="5614" y="513"/>
                    <a:pt x="5614" y="506"/>
                    <a:pt x="5614" y="506"/>
                  </a:cubicBezTo>
                  <a:lnTo>
                    <a:pt x="5614" y="500"/>
                  </a:lnTo>
                  <a:cubicBezTo>
                    <a:pt x="5614" y="486"/>
                    <a:pt x="5635" y="472"/>
                    <a:pt x="5663" y="472"/>
                  </a:cubicBezTo>
                  <a:cubicBezTo>
                    <a:pt x="5670" y="472"/>
                    <a:pt x="5677" y="465"/>
                    <a:pt x="5684" y="465"/>
                  </a:cubicBezTo>
                  <a:close/>
                  <a:moveTo>
                    <a:pt x="5370" y="488"/>
                  </a:moveTo>
                  <a:cubicBezTo>
                    <a:pt x="5372" y="488"/>
                    <a:pt x="5372" y="493"/>
                    <a:pt x="5372" y="506"/>
                  </a:cubicBezTo>
                  <a:cubicBezTo>
                    <a:pt x="5367" y="515"/>
                    <a:pt x="5352" y="524"/>
                    <a:pt x="5341" y="524"/>
                  </a:cubicBezTo>
                  <a:cubicBezTo>
                    <a:pt x="5335" y="524"/>
                    <a:pt x="5330" y="521"/>
                    <a:pt x="5330" y="513"/>
                  </a:cubicBezTo>
                  <a:cubicBezTo>
                    <a:pt x="5330" y="506"/>
                    <a:pt x="5344" y="493"/>
                    <a:pt x="5365" y="493"/>
                  </a:cubicBezTo>
                  <a:cubicBezTo>
                    <a:pt x="5367" y="490"/>
                    <a:pt x="5369" y="488"/>
                    <a:pt x="5370" y="488"/>
                  </a:cubicBezTo>
                  <a:close/>
                  <a:moveTo>
                    <a:pt x="4569" y="515"/>
                  </a:moveTo>
                  <a:cubicBezTo>
                    <a:pt x="4568" y="515"/>
                    <a:pt x="4568" y="517"/>
                    <a:pt x="4568" y="520"/>
                  </a:cubicBezTo>
                  <a:cubicBezTo>
                    <a:pt x="4568" y="530"/>
                    <a:pt x="4569" y="533"/>
                    <a:pt x="4571" y="533"/>
                  </a:cubicBezTo>
                  <a:cubicBezTo>
                    <a:pt x="4573" y="533"/>
                    <a:pt x="4575" y="528"/>
                    <a:pt x="4575" y="520"/>
                  </a:cubicBezTo>
                  <a:cubicBezTo>
                    <a:pt x="4571" y="517"/>
                    <a:pt x="4570" y="515"/>
                    <a:pt x="4569" y="515"/>
                  </a:cubicBezTo>
                  <a:close/>
                  <a:moveTo>
                    <a:pt x="5663" y="520"/>
                  </a:moveTo>
                  <a:lnTo>
                    <a:pt x="5670" y="534"/>
                  </a:lnTo>
                  <a:cubicBezTo>
                    <a:pt x="5668" y="537"/>
                    <a:pt x="5664" y="537"/>
                    <a:pt x="5661" y="537"/>
                  </a:cubicBezTo>
                  <a:cubicBezTo>
                    <a:pt x="5655" y="537"/>
                    <a:pt x="5649" y="534"/>
                    <a:pt x="5649" y="534"/>
                  </a:cubicBezTo>
                  <a:cubicBezTo>
                    <a:pt x="5649" y="534"/>
                    <a:pt x="5649" y="520"/>
                    <a:pt x="5663" y="520"/>
                  </a:cubicBezTo>
                  <a:close/>
                  <a:moveTo>
                    <a:pt x="5318" y="484"/>
                  </a:moveTo>
                  <a:cubicBezTo>
                    <a:pt x="5322" y="484"/>
                    <a:pt x="5323" y="489"/>
                    <a:pt x="5323" y="500"/>
                  </a:cubicBezTo>
                  <a:cubicBezTo>
                    <a:pt x="5323" y="506"/>
                    <a:pt x="5316" y="513"/>
                    <a:pt x="5316" y="513"/>
                  </a:cubicBezTo>
                  <a:cubicBezTo>
                    <a:pt x="5303" y="513"/>
                    <a:pt x="5303" y="520"/>
                    <a:pt x="5303" y="534"/>
                  </a:cubicBezTo>
                  <a:cubicBezTo>
                    <a:pt x="5303" y="541"/>
                    <a:pt x="5296" y="541"/>
                    <a:pt x="5289" y="541"/>
                  </a:cubicBezTo>
                  <a:cubicBezTo>
                    <a:pt x="5261" y="534"/>
                    <a:pt x="5261" y="534"/>
                    <a:pt x="5268" y="520"/>
                  </a:cubicBezTo>
                  <a:cubicBezTo>
                    <a:pt x="5282" y="513"/>
                    <a:pt x="5282" y="513"/>
                    <a:pt x="5268" y="513"/>
                  </a:cubicBezTo>
                  <a:cubicBezTo>
                    <a:pt x="5268" y="513"/>
                    <a:pt x="5261" y="513"/>
                    <a:pt x="5261" y="506"/>
                  </a:cubicBezTo>
                  <a:cubicBezTo>
                    <a:pt x="5261" y="500"/>
                    <a:pt x="5268" y="500"/>
                    <a:pt x="5282" y="500"/>
                  </a:cubicBezTo>
                  <a:lnTo>
                    <a:pt x="5303" y="500"/>
                  </a:lnTo>
                  <a:cubicBezTo>
                    <a:pt x="5309" y="489"/>
                    <a:pt x="5315" y="484"/>
                    <a:pt x="5318" y="484"/>
                  </a:cubicBezTo>
                  <a:close/>
                  <a:moveTo>
                    <a:pt x="5566" y="479"/>
                  </a:moveTo>
                  <a:cubicBezTo>
                    <a:pt x="5573" y="486"/>
                    <a:pt x="5573" y="486"/>
                    <a:pt x="5566" y="500"/>
                  </a:cubicBezTo>
                  <a:cubicBezTo>
                    <a:pt x="5559" y="506"/>
                    <a:pt x="5559" y="513"/>
                    <a:pt x="5559" y="520"/>
                  </a:cubicBezTo>
                  <a:cubicBezTo>
                    <a:pt x="5559" y="534"/>
                    <a:pt x="5559" y="541"/>
                    <a:pt x="5545" y="541"/>
                  </a:cubicBezTo>
                  <a:lnTo>
                    <a:pt x="5524" y="541"/>
                  </a:lnTo>
                  <a:cubicBezTo>
                    <a:pt x="5510" y="534"/>
                    <a:pt x="5510" y="534"/>
                    <a:pt x="5524" y="534"/>
                  </a:cubicBezTo>
                  <a:cubicBezTo>
                    <a:pt x="5531" y="534"/>
                    <a:pt x="5531" y="520"/>
                    <a:pt x="5531" y="520"/>
                  </a:cubicBezTo>
                  <a:cubicBezTo>
                    <a:pt x="5531" y="513"/>
                    <a:pt x="5531" y="513"/>
                    <a:pt x="5538" y="506"/>
                  </a:cubicBezTo>
                  <a:cubicBezTo>
                    <a:pt x="5545" y="506"/>
                    <a:pt x="5545" y="500"/>
                    <a:pt x="5545" y="486"/>
                  </a:cubicBezTo>
                  <a:cubicBezTo>
                    <a:pt x="5545" y="479"/>
                    <a:pt x="5545" y="479"/>
                    <a:pt x="5566" y="479"/>
                  </a:cubicBezTo>
                  <a:close/>
                  <a:moveTo>
                    <a:pt x="5636" y="538"/>
                  </a:moveTo>
                  <a:cubicBezTo>
                    <a:pt x="5637" y="538"/>
                    <a:pt x="5640" y="539"/>
                    <a:pt x="5642" y="541"/>
                  </a:cubicBezTo>
                  <a:lnTo>
                    <a:pt x="5635" y="541"/>
                  </a:lnTo>
                  <a:cubicBezTo>
                    <a:pt x="5631" y="541"/>
                    <a:pt x="5632" y="538"/>
                    <a:pt x="5636" y="538"/>
                  </a:cubicBezTo>
                  <a:close/>
                  <a:moveTo>
                    <a:pt x="5238" y="543"/>
                  </a:moveTo>
                  <a:cubicBezTo>
                    <a:pt x="5238" y="543"/>
                    <a:pt x="5240" y="545"/>
                    <a:pt x="5240" y="548"/>
                  </a:cubicBezTo>
                  <a:cubicBezTo>
                    <a:pt x="5238" y="550"/>
                    <a:pt x="5236" y="551"/>
                    <a:pt x="5236" y="551"/>
                  </a:cubicBezTo>
                  <a:cubicBezTo>
                    <a:pt x="5234" y="551"/>
                    <a:pt x="5236" y="548"/>
                    <a:pt x="5240" y="548"/>
                  </a:cubicBezTo>
                  <a:cubicBezTo>
                    <a:pt x="5237" y="545"/>
                    <a:pt x="5237" y="543"/>
                    <a:pt x="5238" y="543"/>
                  </a:cubicBezTo>
                  <a:close/>
                  <a:moveTo>
                    <a:pt x="5577" y="543"/>
                  </a:moveTo>
                  <a:cubicBezTo>
                    <a:pt x="5578" y="543"/>
                    <a:pt x="5580" y="545"/>
                    <a:pt x="5580" y="548"/>
                  </a:cubicBezTo>
                  <a:cubicBezTo>
                    <a:pt x="5580" y="548"/>
                    <a:pt x="5580" y="548"/>
                    <a:pt x="5580" y="548"/>
                  </a:cubicBezTo>
                  <a:lnTo>
                    <a:pt x="5580" y="548"/>
                  </a:lnTo>
                  <a:cubicBezTo>
                    <a:pt x="5577" y="550"/>
                    <a:pt x="5576" y="551"/>
                    <a:pt x="5575" y="551"/>
                  </a:cubicBezTo>
                  <a:cubicBezTo>
                    <a:pt x="5573" y="551"/>
                    <a:pt x="5573" y="548"/>
                    <a:pt x="5573" y="548"/>
                  </a:cubicBezTo>
                  <a:cubicBezTo>
                    <a:pt x="5573" y="548"/>
                    <a:pt x="5573" y="545"/>
                    <a:pt x="5575" y="545"/>
                  </a:cubicBezTo>
                  <a:cubicBezTo>
                    <a:pt x="5576" y="545"/>
                    <a:pt x="5577" y="546"/>
                    <a:pt x="5580" y="548"/>
                  </a:cubicBezTo>
                  <a:cubicBezTo>
                    <a:pt x="5576" y="545"/>
                    <a:pt x="5576" y="543"/>
                    <a:pt x="5577" y="543"/>
                  </a:cubicBezTo>
                  <a:close/>
                  <a:moveTo>
                    <a:pt x="5614" y="534"/>
                  </a:moveTo>
                  <a:cubicBezTo>
                    <a:pt x="5614" y="541"/>
                    <a:pt x="5601" y="555"/>
                    <a:pt x="5601" y="555"/>
                  </a:cubicBezTo>
                  <a:lnTo>
                    <a:pt x="5594" y="548"/>
                  </a:lnTo>
                  <a:cubicBezTo>
                    <a:pt x="5580" y="534"/>
                    <a:pt x="5587" y="534"/>
                    <a:pt x="5614" y="534"/>
                  </a:cubicBezTo>
                  <a:close/>
                  <a:moveTo>
                    <a:pt x="6047" y="555"/>
                  </a:moveTo>
                  <a:cubicBezTo>
                    <a:pt x="6049" y="555"/>
                    <a:pt x="6050" y="556"/>
                    <a:pt x="6049" y="557"/>
                  </a:cubicBezTo>
                  <a:lnTo>
                    <a:pt x="6049" y="557"/>
                  </a:lnTo>
                  <a:cubicBezTo>
                    <a:pt x="6048" y="556"/>
                    <a:pt x="6048" y="556"/>
                    <a:pt x="6047" y="555"/>
                  </a:cubicBezTo>
                  <a:close/>
                  <a:moveTo>
                    <a:pt x="5261" y="541"/>
                  </a:moveTo>
                  <a:cubicBezTo>
                    <a:pt x="5268" y="548"/>
                    <a:pt x="5268" y="555"/>
                    <a:pt x="5261" y="555"/>
                  </a:cubicBezTo>
                  <a:cubicBezTo>
                    <a:pt x="5261" y="555"/>
                    <a:pt x="5254" y="569"/>
                    <a:pt x="5247" y="569"/>
                  </a:cubicBezTo>
                  <a:cubicBezTo>
                    <a:pt x="5233" y="569"/>
                    <a:pt x="5233" y="569"/>
                    <a:pt x="5247" y="555"/>
                  </a:cubicBezTo>
                  <a:cubicBezTo>
                    <a:pt x="5261" y="555"/>
                    <a:pt x="5261" y="555"/>
                    <a:pt x="5261" y="541"/>
                  </a:cubicBezTo>
                  <a:close/>
                  <a:moveTo>
                    <a:pt x="5289" y="548"/>
                  </a:moveTo>
                  <a:cubicBezTo>
                    <a:pt x="5296" y="548"/>
                    <a:pt x="5296" y="548"/>
                    <a:pt x="5296" y="555"/>
                  </a:cubicBezTo>
                  <a:cubicBezTo>
                    <a:pt x="5296" y="569"/>
                    <a:pt x="5296" y="569"/>
                    <a:pt x="5289" y="569"/>
                  </a:cubicBezTo>
                  <a:cubicBezTo>
                    <a:pt x="5282" y="569"/>
                    <a:pt x="5282" y="555"/>
                    <a:pt x="5289" y="548"/>
                  </a:cubicBezTo>
                  <a:close/>
                  <a:moveTo>
                    <a:pt x="6042" y="550"/>
                  </a:moveTo>
                  <a:cubicBezTo>
                    <a:pt x="6044" y="551"/>
                    <a:pt x="6046" y="553"/>
                    <a:pt x="6047" y="555"/>
                  </a:cubicBezTo>
                  <a:lnTo>
                    <a:pt x="6047" y="555"/>
                  </a:lnTo>
                  <a:cubicBezTo>
                    <a:pt x="6046" y="555"/>
                    <a:pt x="6045" y="555"/>
                    <a:pt x="6044" y="555"/>
                  </a:cubicBezTo>
                  <a:lnTo>
                    <a:pt x="6030" y="562"/>
                  </a:lnTo>
                  <a:cubicBezTo>
                    <a:pt x="6030" y="569"/>
                    <a:pt x="6028" y="572"/>
                    <a:pt x="6027" y="572"/>
                  </a:cubicBezTo>
                  <a:cubicBezTo>
                    <a:pt x="6025" y="572"/>
                    <a:pt x="6023" y="569"/>
                    <a:pt x="6023" y="562"/>
                  </a:cubicBezTo>
                  <a:lnTo>
                    <a:pt x="6042" y="550"/>
                  </a:lnTo>
                  <a:close/>
                  <a:moveTo>
                    <a:pt x="4422" y="576"/>
                  </a:moveTo>
                  <a:cubicBezTo>
                    <a:pt x="4422" y="576"/>
                    <a:pt x="4422" y="577"/>
                    <a:pt x="4422" y="578"/>
                  </a:cubicBezTo>
                  <a:lnTo>
                    <a:pt x="4422" y="578"/>
                  </a:lnTo>
                  <a:cubicBezTo>
                    <a:pt x="4422" y="577"/>
                    <a:pt x="4422" y="577"/>
                    <a:pt x="4422" y="576"/>
                  </a:cubicBezTo>
                  <a:close/>
                  <a:moveTo>
                    <a:pt x="5455" y="552"/>
                  </a:moveTo>
                  <a:cubicBezTo>
                    <a:pt x="5458" y="552"/>
                    <a:pt x="5460" y="553"/>
                    <a:pt x="5462" y="555"/>
                  </a:cubicBezTo>
                  <a:cubicBezTo>
                    <a:pt x="5469" y="569"/>
                    <a:pt x="5455" y="583"/>
                    <a:pt x="5441" y="583"/>
                  </a:cubicBezTo>
                  <a:cubicBezTo>
                    <a:pt x="5441" y="583"/>
                    <a:pt x="5434" y="576"/>
                    <a:pt x="5434" y="569"/>
                  </a:cubicBezTo>
                  <a:cubicBezTo>
                    <a:pt x="5439" y="559"/>
                    <a:pt x="5448" y="552"/>
                    <a:pt x="5455" y="552"/>
                  </a:cubicBezTo>
                  <a:close/>
                  <a:moveTo>
                    <a:pt x="6162" y="576"/>
                  </a:moveTo>
                  <a:cubicBezTo>
                    <a:pt x="6162" y="576"/>
                    <a:pt x="6169" y="576"/>
                    <a:pt x="6169" y="583"/>
                  </a:cubicBezTo>
                  <a:lnTo>
                    <a:pt x="6183" y="583"/>
                  </a:lnTo>
                  <a:cubicBezTo>
                    <a:pt x="6190" y="576"/>
                    <a:pt x="6183" y="576"/>
                    <a:pt x="6169" y="576"/>
                  </a:cubicBezTo>
                  <a:close/>
                  <a:moveTo>
                    <a:pt x="5509" y="578"/>
                  </a:moveTo>
                  <a:cubicBezTo>
                    <a:pt x="5512" y="578"/>
                    <a:pt x="5517" y="579"/>
                    <a:pt x="5524" y="583"/>
                  </a:cubicBezTo>
                  <a:cubicBezTo>
                    <a:pt x="5520" y="585"/>
                    <a:pt x="5516" y="586"/>
                    <a:pt x="5513" y="586"/>
                  </a:cubicBezTo>
                  <a:cubicBezTo>
                    <a:pt x="5507" y="586"/>
                    <a:pt x="5503" y="583"/>
                    <a:pt x="5503" y="583"/>
                  </a:cubicBezTo>
                  <a:cubicBezTo>
                    <a:pt x="5503" y="579"/>
                    <a:pt x="5505" y="578"/>
                    <a:pt x="5509" y="578"/>
                  </a:cubicBezTo>
                  <a:close/>
                  <a:moveTo>
                    <a:pt x="5847" y="492"/>
                  </a:moveTo>
                  <a:cubicBezTo>
                    <a:pt x="5854" y="492"/>
                    <a:pt x="5857" y="497"/>
                    <a:pt x="5857" y="506"/>
                  </a:cubicBezTo>
                  <a:cubicBezTo>
                    <a:pt x="5857" y="513"/>
                    <a:pt x="5857" y="513"/>
                    <a:pt x="5850" y="520"/>
                  </a:cubicBezTo>
                  <a:cubicBezTo>
                    <a:pt x="5850" y="520"/>
                    <a:pt x="5843" y="534"/>
                    <a:pt x="5836" y="534"/>
                  </a:cubicBezTo>
                  <a:cubicBezTo>
                    <a:pt x="5822" y="534"/>
                    <a:pt x="5815" y="541"/>
                    <a:pt x="5808" y="541"/>
                  </a:cubicBezTo>
                  <a:cubicBezTo>
                    <a:pt x="5802" y="541"/>
                    <a:pt x="5788" y="541"/>
                    <a:pt x="5788" y="548"/>
                  </a:cubicBezTo>
                  <a:cubicBezTo>
                    <a:pt x="5788" y="548"/>
                    <a:pt x="5781" y="555"/>
                    <a:pt x="5781" y="562"/>
                  </a:cubicBezTo>
                  <a:cubicBezTo>
                    <a:pt x="5774" y="576"/>
                    <a:pt x="5774" y="583"/>
                    <a:pt x="5781" y="583"/>
                  </a:cubicBezTo>
                  <a:cubicBezTo>
                    <a:pt x="5788" y="583"/>
                    <a:pt x="5788" y="583"/>
                    <a:pt x="5788" y="590"/>
                  </a:cubicBezTo>
                  <a:cubicBezTo>
                    <a:pt x="5793" y="593"/>
                    <a:pt x="5792" y="594"/>
                    <a:pt x="5787" y="594"/>
                  </a:cubicBezTo>
                  <a:cubicBezTo>
                    <a:pt x="5780" y="594"/>
                    <a:pt x="5765" y="591"/>
                    <a:pt x="5753" y="583"/>
                  </a:cubicBezTo>
                  <a:lnTo>
                    <a:pt x="5746" y="562"/>
                  </a:lnTo>
                  <a:lnTo>
                    <a:pt x="5767" y="555"/>
                  </a:lnTo>
                  <a:cubicBezTo>
                    <a:pt x="5774" y="555"/>
                    <a:pt x="5781" y="548"/>
                    <a:pt x="5774" y="548"/>
                  </a:cubicBezTo>
                  <a:cubicBezTo>
                    <a:pt x="5767" y="548"/>
                    <a:pt x="5767" y="548"/>
                    <a:pt x="5767" y="541"/>
                  </a:cubicBezTo>
                  <a:cubicBezTo>
                    <a:pt x="5767" y="534"/>
                    <a:pt x="5767" y="534"/>
                    <a:pt x="5781" y="534"/>
                  </a:cubicBezTo>
                  <a:cubicBezTo>
                    <a:pt x="5781" y="534"/>
                    <a:pt x="5802" y="520"/>
                    <a:pt x="5808" y="513"/>
                  </a:cubicBezTo>
                  <a:cubicBezTo>
                    <a:pt x="5827" y="499"/>
                    <a:pt x="5840" y="492"/>
                    <a:pt x="5847" y="492"/>
                  </a:cubicBezTo>
                  <a:close/>
                  <a:moveTo>
                    <a:pt x="4436" y="444"/>
                  </a:moveTo>
                  <a:cubicBezTo>
                    <a:pt x="4429" y="444"/>
                    <a:pt x="4429" y="451"/>
                    <a:pt x="4429" y="451"/>
                  </a:cubicBezTo>
                  <a:cubicBezTo>
                    <a:pt x="4429" y="451"/>
                    <a:pt x="4432" y="454"/>
                    <a:pt x="4438" y="454"/>
                  </a:cubicBezTo>
                  <a:cubicBezTo>
                    <a:pt x="4442" y="454"/>
                    <a:pt x="4445" y="453"/>
                    <a:pt x="4450" y="451"/>
                  </a:cubicBezTo>
                  <a:cubicBezTo>
                    <a:pt x="4451" y="450"/>
                    <a:pt x="4452" y="449"/>
                    <a:pt x="4453" y="449"/>
                  </a:cubicBezTo>
                  <a:lnTo>
                    <a:pt x="4453" y="449"/>
                  </a:lnTo>
                  <a:cubicBezTo>
                    <a:pt x="4457" y="449"/>
                    <a:pt x="4456" y="462"/>
                    <a:pt x="4450" y="479"/>
                  </a:cubicBezTo>
                  <a:cubicBezTo>
                    <a:pt x="4450" y="486"/>
                    <a:pt x="4436" y="486"/>
                    <a:pt x="4429" y="486"/>
                  </a:cubicBezTo>
                  <a:cubicBezTo>
                    <a:pt x="4436" y="493"/>
                    <a:pt x="4436" y="506"/>
                    <a:pt x="4429" y="506"/>
                  </a:cubicBezTo>
                  <a:cubicBezTo>
                    <a:pt x="4422" y="506"/>
                    <a:pt x="4422" y="506"/>
                    <a:pt x="4422" y="493"/>
                  </a:cubicBezTo>
                  <a:cubicBezTo>
                    <a:pt x="4422" y="493"/>
                    <a:pt x="4422" y="486"/>
                    <a:pt x="4415" y="486"/>
                  </a:cubicBezTo>
                  <a:lnTo>
                    <a:pt x="4415" y="493"/>
                  </a:lnTo>
                  <a:cubicBezTo>
                    <a:pt x="4415" y="506"/>
                    <a:pt x="4415" y="506"/>
                    <a:pt x="4402" y="506"/>
                  </a:cubicBezTo>
                  <a:cubicBezTo>
                    <a:pt x="4395" y="506"/>
                    <a:pt x="4395" y="493"/>
                    <a:pt x="4388" y="486"/>
                  </a:cubicBezTo>
                  <a:cubicBezTo>
                    <a:pt x="4383" y="481"/>
                    <a:pt x="4381" y="476"/>
                    <a:pt x="4381" y="476"/>
                  </a:cubicBezTo>
                  <a:cubicBezTo>
                    <a:pt x="4381" y="476"/>
                    <a:pt x="4381" y="477"/>
                    <a:pt x="4381" y="479"/>
                  </a:cubicBezTo>
                  <a:cubicBezTo>
                    <a:pt x="4381" y="486"/>
                    <a:pt x="4367" y="486"/>
                    <a:pt x="4360" y="486"/>
                  </a:cubicBezTo>
                  <a:lnTo>
                    <a:pt x="4353" y="486"/>
                  </a:lnTo>
                  <a:cubicBezTo>
                    <a:pt x="4353" y="493"/>
                    <a:pt x="4353" y="493"/>
                    <a:pt x="4346" y="493"/>
                  </a:cubicBezTo>
                  <a:cubicBezTo>
                    <a:pt x="4325" y="493"/>
                    <a:pt x="4325" y="493"/>
                    <a:pt x="4325" y="506"/>
                  </a:cubicBezTo>
                  <a:cubicBezTo>
                    <a:pt x="4325" y="513"/>
                    <a:pt x="4325" y="513"/>
                    <a:pt x="4318" y="513"/>
                  </a:cubicBezTo>
                  <a:cubicBezTo>
                    <a:pt x="4318" y="513"/>
                    <a:pt x="4311" y="520"/>
                    <a:pt x="4311" y="527"/>
                  </a:cubicBezTo>
                  <a:cubicBezTo>
                    <a:pt x="4311" y="541"/>
                    <a:pt x="4311" y="548"/>
                    <a:pt x="4318" y="548"/>
                  </a:cubicBezTo>
                  <a:lnTo>
                    <a:pt x="4332" y="562"/>
                  </a:lnTo>
                  <a:cubicBezTo>
                    <a:pt x="4346" y="576"/>
                    <a:pt x="4353" y="583"/>
                    <a:pt x="4367" y="583"/>
                  </a:cubicBezTo>
                  <a:cubicBezTo>
                    <a:pt x="4383" y="583"/>
                    <a:pt x="4397" y="588"/>
                    <a:pt x="4402" y="594"/>
                  </a:cubicBezTo>
                  <a:lnTo>
                    <a:pt x="4402" y="594"/>
                  </a:lnTo>
                  <a:cubicBezTo>
                    <a:pt x="4402" y="593"/>
                    <a:pt x="4402" y="591"/>
                    <a:pt x="4402" y="590"/>
                  </a:cubicBezTo>
                  <a:cubicBezTo>
                    <a:pt x="4402" y="583"/>
                    <a:pt x="4402" y="583"/>
                    <a:pt x="4415" y="583"/>
                  </a:cubicBezTo>
                  <a:cubicBezTo>
                    <a:pt x="4415" y="583"/>
                    <a:pt x="4415" y="583"/>
                    <a:pt x="4416" y="583"/>
                  </a:cubicBezTo>
                  <a:lnTo>
                    <a:pt x="4416" y="583"/>
                  </a:lnTo>
                  <a:cubicBezTo>
                    <a:pt x="4417" y="583"/>
                    <a:pt x="4419" y="583"/>
                    <a:pt x="4420" y="583"/>
                  </a:cubicBezTo>
                  <a:lnTo>
                    <a:pt x="4420" y="583"/>
                  </a:lnTo>
                  <a:cubicBezTo>
                    <a:pt x="4421" y="581"/>
                    <a:pt x="4422" y="579"/>
                    <a:pt x="4422" y="578"/>
                  </a:cubicBezTo>
                  <a:lnTo>
                    <a:pt x="4422" y="578"/>
                  </a:lnTo>
                  <a:cubicBezTo>
                    <a:pt x="4421" y="582"/>
                    <a:pt x="4417" y="583"/>
                    <a:pt x="4416" y="583"/>
                  </a:cubicBezTo>
                  <a:lnTo>
                    <a:pt x="4416" y="583"/>
                  </a:lnTo>
                  <a:cubicBezTo>
                    <a:pt x="4402" y="583"/>
                    <a:pt x="4403" y="582"/>
                    <a:pt x="4415" y="576"/>
                  </a:cubicBezTo>
                  <a:cubicBezTo>
                    <a:pt x="4415" y="562"/>
                    <a:pt x="4422" y="562"/>
                    <a:pt x="4429" y="555"/>
                  </a:cubicBezTo>
                  <a:cubicBezTo>
                    <a:pt x="4436" y="555"/>
                    <a:pt x="4436" y="548"/>
                    <a:pt x="4436" y="548"/>
                  </a:cubicBezTo>
                  <a:cubicBezTo>
                    <a:pt x="4436" y="548"/>
                    <a:pt x="4436" y="541"/>
                    <a:pt x="4450" y="527"/>
                  </a:cubicBezTo>
                  <a:cubicBezTo>
                    <a:pt x="4457" y="520"/>
                    <a:pt x="4464" y="520"/>
                    <a:pt x="4457" y="513"/>
                  </a:cubicBezTo>
                  <a:lnTo>
                    <a:pt x="4457" y="506"/>
                  </a:lnTo>
                  <a:lnTo>
                    <a:pt x="4457" y="493"/>
                  </a:lnTo>
                  <a:cubicBezTo>
                    <a:pt x="4450" y="486"/>
                    <a:pt x="4450" y="486"/>
                    <a:pt x="4464" y="472"/>
                  </a:cubicBezTo>
                  <a:cubicBezTo>
                    <a:pt x="4471" y="458"/>
                    <a:pt x="4485" y="451"/>
                    <a:pt x="4471" y="444"/>
                  </a:cubicBezTo>
                  <a:lnTo>
                    <a:pt x="4471" y="444"/>
                  </a:lnTo>
                  <a:lnTo>
                    <a:pt x="4471" y="451"/>
                  </a:lnTo>
                  <a:cubicBezTo>
                    <a:pt x="4471" y="455"/>
                    <a:pt x="4471" y="456"/>
                    <a:pt x="4470" y="456"/>
                  </a:cubicBezTo>
                  <a:cubicBezTo>
                    <a:pt x="4469" y="456"/>
                    <a:pt x="4467" y="455"/>
                    <a:pt x="4464" y="451"/>
                  </a:cubicBezTo>
                  <a:cubicBezTo>
                    <a:pt x="4457" y="444"/>
                    <a:pt x="4450" y="444"/>
                    <a:pt x="4436" y="444"/>
                  </a:cubicBezTo>
                  <a:close/>
                  <a:moveTo>
                    <a:pt x="5524" y="465"/>
                  </a:moveTo>
                  <a:cubicBezTo>
                    <a:pt x="5524" y="472"/>
                    <a:pt x="5524" y="472"/>
                    <a:pt x="5510" y="472"/>
                  </a:cubicBezTo>
                  <a:cubicBezTo>
                    <a:pt x="5503" y="472"/>
                    <a:pt x="5510" y="472"/>
                    <a:pt x="5510" y="479"/>
                  </a:cubicBezTo>
                  <a:cubicBezTo>
                    <a:pt x="5510" y="479"/>
                    <a:pt x="5510" y="486"/>
                    <a:pt x="5503" y="486"/>
                  </a:cubicBezTo>
                  <a:cubicBezTo>
                    <a:pt x="5497" y="486"/>
                    <a:pt x="5497" y="493"/>
                    <a:pt x="5497" y="506"/>
                  </a:cubicBezTo>
                  <a:cubicBezTo>
                    <a:pt x="5497" y="513"/>
                    <a:pt x="5490" y="513"/>
                    <a:pt x="5476" y="513"/>
                  </a:cubicBezTo>
                  <a:lnTo>
                    <a:pt x="5469" y="513"/>
                  </a:lnTo>
                  <a:cubicBezTo>
                    <a:pt x="5476" y="513"/>
                    <a:pt x="5476" y="520"/>
                    <a:pt x="5476" y="527"/>
                  </a:cubicBezTo>
                  <a:cubicBezTo>
                    <a:pt x="5476" y="541"/>
                    <a:pt x="5490" y="548"/>
                    <a:pt x="5490" y="548"/>
                  </a:cubicBezTo>
                  <a:lnTo>
                    <a:pt x="5524" y="548"/>
                  </a:lnTo>
                  <a:cubicBezTo>
                    <a:pt x="5559" y="548"/>
                    <a:pt x="5559" y="555"/>
                    <a:pt x="5524" y="562"/>
                  </a:cubicBezTo>
                  <a:cubicBezTo>
                    <a:pt x="5507" y="569"/>
                    <a:pt x="5498" y="572"/>
                    <a:pt x="5494" y="572"/>
                  </a:cubicBezTo>
                  <a:cubicBezTo>
                    <a:pt x="5490" y="572"/>
                    <a:pt x="5490" y="569"/>
                    <a:pt x="5490" y="562"/>
                  </a:cubicBezTo>
                  <a:cubicBezTo>
                    <a:pt x="5490" y="555"/>
                    <a:pt x="5490" y="555"/>
                    <a:pt x="5476" y="555"/>
                  </a:cubicBezTo>
                  <a:cubicBezTo>
                    <a:pt x="5469" y="555"/>
                    <a:pt x="5469" y="548"/>
                    <a:pt x="5469" y="548"/>
                  </a:cubicBezTo>
                  <a:cubicBezTo>
                    <a:pt x="5469" y="545"/>
                    <a:pt x="5468" y="544"/>
                    <a:pt x="5465" y="544"/>
                  </a:cubicBezTo>
                  <a:cubicBezTo>
                    <a:pt x="5461" y="544"/>
                    <a:pt x="5453" y="547"/>
                    <a:pt x="5441" y="555"/>
                  </a:cubicBezTo>
                  <a:cubicBezTo>
                    <a:pt x="5438" y="558"/>
                    <a:pt x="5434" y="560"/>
                    <a:pt x="5432" y="560"/>
                  </a:cubicBezTo>
                  <a:cubicBezTo>
                    <a:pt x="5429" y="560"/>
                    <a:pt x="5427" y="558"/>
                    <a:pt x="5427" y="555"/>
                  </a:cubicBezTo>
                  <a:cubicBezTo>
                    <a:pt x="5424" y="552"/>
                    <a:pt x="5420" y="550"/>
                    <a:pt x="5417" y="550"/>
                  </a:cubicBezTo>
                  <a:cubicBezTo>
                    <a:pt x="5411" y="550"/>
                    <a:pt x="5406" y="554"/>
                    <a:pt x="5406" y="562"/>
                  </a:cubicBezTo>
                  <a:cubicBezTo>
                    <a:pt x="5406" y="577"/>
                    <a:pt x="5403" y="588"/>
                    <a:pt x="5398" y="588"/>
                  </a:cubicBezTo>
                  <a:cubicBezTo>
                    <a:pt x="5396" y="588"/>
                    <a:pt x="5395" y="587"/>
                    <a:pt x="5393" y="583"/>
                  </a:cubicBezTo>
                  <a:cubicBezTo>
                    <a:pt x="5393" y="579"/>
                    <a:pt x="5391" y="578"/>
                    <a:pt x="5387" y="578"/>
                  </a:cubicBezTo>
                  <a:cubicBezTo>
                    <a:pt x="5384" y="578"/>
                    <a:pt x="5379" y="579"/>
                    <a:pt x="5372" y="583"/>
                  </a:cubicBezTo>
                  <a:cubicBezTo>
                    <a:pt x="5365" y="590"/>
                    <a:pt x="5358" y="590"/>
                    <a:pt x="5351" y="590"/>
                  </a:cubicBezTo>
                  <a:lnTo>
                    <a:pt x="5333" y="596"/>
                  </a:lnTo>
                  <a:lnTo>
                    <a:pt x="5333" y="596"/>
                  </a:lnTo>
                  <a:lnTo>
                    <a:pt x="5337" y="590"/>
                  </a:lnTo>
                  <a:cubicBezTo>
                    <a:pt x="5351" y="576"/>
                    <a:pt x="5351" y="576"/>
                    <a:pt x="5337" y="576"/>
                  </a:cubicBezTo>
                  <a:cubicBezTo>
                    <a:pt x="5330" y="576"/>
                    <a:pt x="5330" y="576"/>
                    <a:pt x="5323" y="562"/>
                  </a:cubicBezTo>
                  <a:cubicBezTo>
                    <a:pt x="5320" y="555"/>
                    <a:pt x="5320" y="552"/>
                    <a:pt x="5322" y="552"/>
                  </a:cubicBezTo>
                  <a:cubicBezTo>
                    <a:pt x="5325" y="552"/>
                    <a:pt x="5330" y="555"/>
                    <a:pt x="5337" y="562"/>
                  </a:cubicBezTo>
                  <a:cubicBezTo>
                    <a:pt x="5347" y="572"/>
                    <a:pt x="5353" y="577"/>
                    <a:pt x="5359" y="577"/>
                  </a:cubicBezTo>
                  <a:cubicBezTo>
                    <a:pt x="5364" y="577"/>
                    <a:pt x="5368" y="570"/>
                    <a:pt x="5372" y="555"/>
                  </a:cubicBezTo>
                  <a:cubicBezTo>
                    <a:pt x="5372" y="548"/>
                    <a:pt x="5393" y="527"/>
                    <a:pt x="5406" y="520"/>
                  </a:cubicBezTo>
                  <a:cubicBezTo>
                    <a:pt x="5427" y="513"/>
                    <a:pt x="5434" y="506"/>
                    <a:pt x="5434" y="493"/>
                  </a:cubicBezTo>
                  <a:cubicBezTo>
                    <a:pt x="5434" y="486"/>
                    <a:pt x="5434" y="486"/>
                    <a:pt x="5441" y="486"/>
                  </a:cubicBezTo>
                  <a:cubicBezTo>
                    <a:pt x="5455" y="486"/>
                    <a:pt x="5462" y="479"/>
                    <a:pt x="5469" y="479"/>
                  </a:cubicBezTo>
                  <a:cubicBezTo>
                    <a:pt x="5476" y="472"/>
                    <a:pt x="5490" y="472"/>
                    <a:pt x="5497" y="472"/>
                  </a:cubicBezTo>
                  <a:cubicBezTo>
                    <a:pt x="5503" y="472"/>
                    <a:pt x="5510" y="465"/>
                    <a:pt x="5524" y="465"/>
                  </a:cubicBezTo>
                  <a:close/>
                  <a:moveTo>
                    <a:pt x="5601" y="576"/>
                  </a:moveTo>
                  <a:cubicBezTo>
                    <a:pt x="5601" y="583"/>
                    <a:pt x="5601" y="590"/>
                    <a:pt x="5607" y="590"/>
                  </a:cubicBezTo>
                  <a:cubicBezTo>
                    <a:pt x="5607" y="597"/>
                    <a:pt x="5607" y="597"/>
                    <a:pt x="5601" y="597"/>
                  </a:cubicBezTo>
                  <a:cubicBezTo>
                    <a:pt x="5594" y="597"/>
                    <a:pt x="5594" y="597"/>
                    <a:pt x="5594" y="583"/>
                  </a:cubicBezTo>
                  <a:cubicBezTo>
                    <a:pt x="5594" y="576"/>
                    <a:pt x="5594" y="576"/>
                    <a:pt x="5601" y="576"/>
                  </a:cubicBezTo>
                  <a:close/>
                  <a:moveTo>
                    <a:pt x="4402" y="594"/>
                  </a:moveTo>
                  <a:cubicBezTo>
                    <a:pt x="4402" y="598"/>
                    <a:pt x="4402" y="600"/>
                    <a:pt x="4403" y="600"/>
                  </a:cubicBezTo>
                  <a:lnTo>
                    <a:pt x="4403" y="600"/>
                  </a:lnTo>
                  <a:cubicBezTo>
                    <a:pt x="4403" y="598"/>
                    <a:pt x="4403" y="596"/>
                    <a:pt x="4402" y="594"/>
                  </a:cubicBezTo>
                  <a:close/>
                  <a:moveTo>
                    <a:pt x="5427" y="590"/>
                  </a:moveTo>
                  <a:cubicBezTo>
                    <a:pt x="5427" y="604"/>
                    <a:pt x="5434" y="604"/>
                    <a:pt x="5434" y="604"/>
                  </a:cubicBezTo>
                  <a:cubicBezTo>
                    <a:pt x="5439" y="604"/>
                    <a:pt x="5440" y="607"/>
                    <a:pt x="5439" y="607"/>
                  </a:cubicBezTo>
                  <a:cubicBezTo>
                    <a:pt x="5438" y="607"/>
                    <a:pt x="5436" y="606"/>
                    <a:pt x="5434" y="604"/>
                  </a:cubicBezTo>
                  <a:lnTo>
                    <a:pt x="5434" y="604"/>
                  </a:lnTo>
                  <a:cubicBezTo>
                    <a:pt x="5437" y="609"/>
                    <a:pt x="5435" y="612"/>
                    <a:pt x="5432" y="612"/>
                  </a:cubicBezTo>
                  <a:cubicBezTo>
                    <a:pt x="5427" y="612"/>
                    <a:pt x="5420" y="608"/>
                    <a:pt x="5420" y="604"/>
                  </a:cubicBezTo>
                  <a:cubicBezTo>
                    <a:pt x="5420" y="590"/>
                    <a:pt x="5420" y="590"/>
                    <a:pt x="5427" y="590"/>
                  </a:cubicBezTo>
                  <a:close/>
                  <a:moveTo>
                    <a:pt x="4429" y="607"/>
                  </a:moveTo>
                  <a:cubicBezTo>
                    <a:pt x="4432" y="607"/>
                    <a:pt x="4434" y="608"/>
                    <a:pt x="4436" y="610"/>
                  </a:cubicBezTo>
                  <a:cubicBezTo>
                    <a:pt x="4434" y="613"/>
                    <a:pt x="4432" y="614"/>
                    <a:pt x="4429" y="614"/>
                  </a:cubicBezTo>
                  <a:cubicBezTo>
                    <a:pt x="4425" y="614"/>
                    <a:pt x="4422" y="610"/>
                    <a:pt x="4422" y="610"/>
                  </a:cubicBezTo>
                  <a:cubicBezTo>
                    <a:pt x="4422" y="610"/>
                    <a:pt x="4425" y="607"/>
                    <a:pt x="4429" y="607"/>
                  </a:cubicBezTo>
                  <a:close/>
                  <a:moveTo>
                    <a:pt x="6016" y="604"/>
                  </a:moveTo>
                  <a:cubicBezTo>
                    <a:pt x="6023" y="610"/>
                    <a:pt x="6030" y="610"/>
                    <a:pt x="6030" y="617"/>
                  </a:cubicBezTo>
                  <a:cubicBezTo>
                    <a:pt x="6023" y="617"/>
                    <a:pt x="6023" y="610"/>
                    <a:pt x="6016" y="610"/>
                  </a:cubicBezTo>
                  <a:cubicBezTo>
                    <a:pt x="6009" y="610"/>
                    <a:pt x="6016" y="610"/>
                    <a:pt x="6016" y="604"/>
                  </a:cubicBezTo>
                  <a:close/>
                  <a:moveTo>
                    <a:pt x="6052" y="611"/>
                  </a:moveTo>
                  <a:cubicBezTo>
                    <a:pt x="6052" y="612"/>
                    <a:pt x="6051" y="615"/>
                    <a:pt x="6051" y="617"/>
                  </a:cubicBezTo>
                  <a:lnTo>
                    <a:pt x="6058" y="617"/>
                  </a:lnTo>
                  <a:cubicBezTo>
                    <a:pt x="6058" y="613"/>
                    <a:pt x="6055" y="611"/>
                    <a:pt x="6052" y="611"/>
                  </a:cubicBezTo>
                  <a:close/>
                  <a:moveTo>
                    <a:pt x="5673" y="615"/>
                  </a:moveTo>
                  <a:cubicBezTo>
                    <a:pt x="5677" y="615"/>
                    <a:pt x="5684" y="619"/>
                    <a:pt x="5684" y="624"/>
                  </a:cubicBezTo>
                  <a:lnTo>
                    <a:pt x="5677" y="624"/>
                  </a:lnTo>
                  <a:cubicBezTo>
                    <a:pt x="5670" y="624"/>
                    <a:pt x="5670" y="624"/>
                    <a:pt x="5670" y="617"/>
                  </a:cubicBezTo>
                  <a:cubicBezTo>
                    <a:pt x="5670" y="615"/>
                    <a:pt x="5671" y="615"/>
                    <a:pt x="5673" y="615"/>
                  </a:cubicBezTo>
                  <a:close/>
                  <a:moveTo>
                    <a:pt x="5843" y="610"/>
                  </a:moveTo>
                  <a:lnTo>
                    <a:pt x="5850" y="617"/>
                  </a:lnTo>
                  <a:lnTo>
                    <a:pt x="5843" y="624"/>
                  </a:lnTo>
                  <a:cubicBezTo>
                    <a:pt x="5836" y="624"/>
                    <a:pt x="5836" y="624"/>
                    <a:pt x="5836" y="617"/>
                  </a:cubicBezTo>
                  <a:lnTo>
                    <a:pt x="5843" y="610"/>
                  </a:lnTo>
                  <a:close/>
                  <a:moveTo>
                    <a:pt x="5733" y="619"/>
                  </a:moveTo>
                  <a:cubicBezTo>
                    <a:pt x="5734" y="619"/>
                    <a:pt x="5736" y="621"/>
                    <a:pt x="5739" y="624"/>
                  </a:cubicBezTo>
                  <a:cubicBezTo>
                    <a:pt x="5737" y="629"/>
                    <a:pt x="5735" y="630"/>
                    <a:pt x="5734" y="630"/>
                  </a:cubicBezTo>
                  <a:cubicBezTo>
                    <a:pt x="5732" y="630"/>
                    <a:pt x="5732" y="624"/>
                    <a:pt x="5732" y="624"/>
                  </a:cubicBezTo>
                  <a:cubicBezTo>
                    <a:pt x="5732" y="621"/>
                    <a:pt x="5732" y="619"/>
                    <a:pt x="5733" y="619"/>
                  </a:cubicBezTo>
                  <a:close/>
                  <a:moveTo>
                    <a:pt x="5524" y="610"/>
                  </a:moveTo>
                  <a:lnTo>
                    <a:pt x="5510" y="617"/>
                  </a:lnTo>
                  <a:cubicBezTo>
                    <a:pt x="5500" y="628"/>
                    <a:pt x="5486" y="633"/>
                    <a:pt x="5476" y="633"/>
                  </a:cubicBezTo>
                  <a:cubicBezTo>
                    <a:pt x="5465" y="633"/>
                    <a:pt x="5458" y="628"/>
                    <a:pt x="5462" y="617"/>
                  </a:cubicBezTo>
                  <a:cubicBezTo>
                    <a:pt x="5462" y="610"/>
                    <a:pt x="5469" y="610"/>
                    <a:pt x="5490" y="610"/>
                  </a:cubicBezTo>
                  <a:close/>
                  <a:moveTo>
                    <a:pt x="4697" y="623"/>
                  </a:moveTo>
                  <a:cubicBezTo>
                    <a:pt x="4693" y="623"/>
                    <a:pt x="4693" y="638"/>
                    <a:pt x="4693" y="638"/>
                  </a:cubicBezTo>
                  <a:cubicBezTo>
                    <a:pt x="4693" y="640"/>
                    <a:pt x="4693" y="641"/>
                    <a:pt x="4694" y="641"/>
                  </a:cubicBezTo>
                  <a:cubicBezTo>
                    <a:pt x="4696" y="641"/>
                    <a:pt x="4700" y="634"/>
                    <a:pt x="4700" y="624"/>
                  </a:cubicBezTo>
                  <a:cubicBezTo>
                    <a:pt x="4699" y="623"/>
                    <a:pt x="4698" y="623"/>
                    <a:pt x="4697" y="623"/>
                  </a:cubicBezTo>
                  <a:close/>
                  <a:moveTo>
                    <a:pt x="5115" y="645"/>
                  </a:moveTo>
                  <a:cubicBezTo>
                    <a:pt x="5113" y="647"/>
                    <a:pt x="5112" y="648"/>
                    <a:pt x="5110" y="648"/>
                  </a:cubicBezTo>
                  <a:cubicBezTo>
                    <a:pt x="5108" y="648"/>
                    <a:pt x="5108" y="645"/>
                    <a:pt x="5108" y="645"/>
                  </a:cubicBezTo>
                  <a:close/>
                  <a:moveTo>
                    <a:pt x="5199" y="590"/>
                  </a:moveTo>
                  <a:cubicBezTo>
                    <a:pt x="5199" y="590"/>
                    <a:pt x="5226" y="604"/>
                    <a:pt x="5226" y="610"/>
                  </a:cubicBezTo>
                  <a:cubicBezTo>
                    <a:pt x="5219" y="617"/>
                    <a:pt x="5212" y="617"/>
                    <a:pt x="5199" y="624"/>
                  </a:cubicBezTo>
                  <a:lnTo>
                    <a:pt x="5192" y="638"/>
                  </a:lnTo>
                  <a:cubicBezTo>
                    <a:pt x="5192" y="638"/>
                    <a:pt x="5185" y="638"/>
                    <a:pt x="5185" y="645"/>
                  </a:cubicBezTo>
                  <a:cubicBezTo>
                    <a:pt x="5185" y="649"/>
                    <a:pt x="5183" y="650"/>
                    <a:pt x="5181" y="650"/>
                  </a:cubicBezTo>
                  <a:cubicBezTo>
                    <a:pt x="5179" y="650"/>
                    <a:pt x="5178" y="649"/>
                    <a:pt x="5178" y="645"/>
                  </a:cubicBezTo>
                  <a:cubicBezTo>
                    <a:pt x="5164" y="638"/>
                    <a:pt x="5164" y="638"/>
                    <a:pt x="5178" y="638"/>
                  </a:cubicBezTo>
                  <a:cubicBezTo>
                    <a:pt x="5185" y="638"/>
                    <a:pt x="5192" y="624"/>
                    <a:pt x="5192" y="617"/>
                  </a:cubicBezTo>
                  <a:cubicBezTo>
                    <a:pt x="5199" y="610"/>
                    <a:pt x="5199" y="597"/>
                    <a:pt x="5199" y="597"/>
                  </a:cubicBezTo>
                  <a:lnTo>
                    <a:pt x="5199" y="590"/>
                  </a:lnTo>
                  <a:close/>
                  <a:moveTo>
                    <a:pt x="5307" y="640"/>
                  </a:moveTo>
                  <a:cubicBezTo>
                    <a:pt x="5308" y="640"/>
                    <a:pt x="5313" y="642"/>
                    <a:pt x="5323" y="645"/>
                  </a:cubicBezTo>
                  <a:cubicBezTo>
                    <a:pt x="5320" y="649"/>
                    <a:pt x="5318" y="650"/>
                    <a:pt x="5317" y="650"/>
                  </a:cubicBezTo>
                  <a:cubicBezTo>
                    <a:pt x="5316" y="650"/>
                    <a:pt x="5316" y="649"/>
                    <a:pt x="5316" y="645"/>
                  </a:cubicBezTo>
                  <a:cubicBezTo>
                    <a:pt x="5309" y="642"/>
                    <a:pt x="5306" y="640"/>
                    <a:pt x="5307" y="640"/>
                  </a:cubicBezTo>
                  <a:close/>
                  <a:moveTo>
                    <a:pt x="4336" y="649"/>
                  </a:moveTo>
                  <a:cubicBezTo>
                    <a:pt x="4338" y="649"/>
                    <a:pt x="4341" y="650"/>
                    <a:pt x="4346" y="652"/>
                  </a:cubicBezTo>
                  <a:cubicBezTo>
                    <a:pt x="4341" y="654"/>
                    <a:pt x="4338" y="655"/>
                    <a:pt x="4336" y="655"/>
                  </a:cubicBezTo>
                  <a:cubicBezTo>
                    <a:pt x="4332" y="655"/>
                    <a:pt x="4332" y="652"/>
                    <a:pt x="4332" y="652"/>
                  </a:cubicBezTo>
                  <a:cubicBezTo>
                    <a:pt x="4332" y="652"/>
                    <a:pt x="4332" y="649"/>
                    <a:pt x="4336" y="649"/>
                  </a:cubicBezTo>
                  <a:close/>
                  <a:moveTo>
                    <a:pt x="5324" y="610"/>
                  </a:moveTo>
                  <a:cubicBezTo>
                    <a:pt x="5325" y="612"/>
                    <a:pt x="5328" y="613"/>
                    <a:pt x="5333" y="613"/>
                  </a:cubicBezTo>
                  <a:cubicBezTo>
                    <a:pt x="5338" y="613"/>
                    <a:pt x="5344" y="612"/>
                    <a:pt x="5351" y="610"/>
                  </a:cubicBezTo>
                  <a:cubicBezTo>
                    <a:pt x="5358" y="610"/>
                    <a:pt x="5358" y="610"/>
                    <a:pt x="5358" y="617"/>
                  </a:cubicBezTo>
                  <a:cubicBezTo>
                    <a:pt x="5358" y="624"/>
                    <a:pt x="5351" y="624"/>
                    <a:pt x="5330" y="624"/>
                  </a:cubicBezTo>
                  <a:cubicBezTo>
                    <a:pt x="5296" y="624"/>
                    <a:pt x="5296" y="624"/>
                    <a:pt x="5303" y="645"/>
                  </a:cubicBezTo>
                  <a:cubicBezTo>
                    <a:pt x="5309" y="652"/>
                    <a:pt x="5309" y="655"/>
                    <a:pt x="5306" y="655"/>
                  </a:cubicBezTo>
                  <a:cubicBezTo>
                    <a:pt x="5303" y="655"/>
                    <a:pt x="5296" y="652"/>
                    <a:pt x="5289" y="645"/>
                  </a:cubicBezTo>
                  <a:cubicBezTo>
                    <a:pt x="5282" y="624"/>
                    <a:pt x="5282" y="624"/>
                    <a:pt x="5296" y="617"/>
                  </a:cubicBezTo>
                  <a:cubicBezTo>
                    <a:pt x="5303" y="610"/>
                    <a:pt x="5316" y="610"/>
                    <a:pt x="5323" y="610"/>
                  </a:cubicBezTo>
                  <a:lnTo>
                    <a:pt x="5324" y="610"/>
                  </a:lnTo>
                  <a:close/>
                  <a:moveTo>
                    <a:pt x="5264" y="642"/>
                  </a:moveTo>
                  <a:cubicBezTo>
                    <a:pt x="5266" y="642"/>
                    <a:pt x="5264" y="645"/>
                    <a:pt x="5261" y="652"/>
                  </a:cubicBezTo>
                  <a:cubicBezTo>
                    <a:pt x="5254" y="659"/>
                    <a:pt x="5254" y="659"/>
                    <a:pt x="5247" y="659"/>
                  </a:cubicBezTo>
                  <a:cubicBezTo>
                    <a:pt x="5233" y="659"/>
                    <a:pt x="5233" y="652"/>
                    <a:pt x="5247" y="652"/>
                  </a:cubicBezTo>
                  <a:cubicBezTo>
                    <a:pt x="5257" y="645"/>
                    <a:pt x="5263" y="642"/>
                    <a:pt x="5264" y="642"/>
                  </a:cubicBezTo>
                  <a:close/>
                  <a:moveTo>
                    <a:pt x="5754" y="656"/>
                  </a:moveTo>
                  <a:cubicBezTo>
                    <a:pt x="5755" y="656"/>
                    <a:pt x="5758" y="657"/>
                    <a:pt x="5760" y="659"/>
                  </a:cubicBezTo>
                  <a:lnTo>
                    <a:pt x="5753" y="659"/>
                  </a:lnTo>
                  <a:cubicBezTo>
                    <a:pt x="5748" y="659"/>
                    <a:pt x="5750" y="656"/>
                    <a:pt x="5754" y="656"/>
                  </a:cubicBezTo>
                  <a:close/>
                  <a:moveTo>
                    <a:pt x="5214" y="647"/>
                  </a:moveTo>
                  <a:cubicBezTo>
                    <a:pt x="5219" y="647"/>
                    <a:pt x="5223" y="649"/>
                    <a:pt x="5226" y="652"/>
                  </a:cubicBezTo>
                  <a:cubicBezTo>
                    <a:pt x="5231" y="657"/>
                    <a:pt x="5223" y="665"/>
                    <a:pt x="5210" y="665"/>
                  </a:cubicBezTo>
                  <a:cubicBezTo>
                    <a:pt x="5205" y="665"/>
                    <a:pt x="5198" y="663"/>
                    <a:pt x="5192" y="659"/>
                  </a:cubicBezTo>
                  <a:cubicBezTo>
                    <a:pt x="5185" y="652"/>
                    <a:pt x="5185" y="652"/>
                    <a:pt x="5192" y="652"/>
                  </a:cubicBezTo>
                  <a:cubicBezTo>
                    <a:pt x="5202" y="649"/>
                    <a:pt x="5209" y="647"/>
                    <a:pt x="5214" y="647"/>
                  </a:cubicBezTo>
                  <a:close/>
                  <a:moveTo>
                    <a:pt x="5531" y="645"/>
                  </a:moveTo>
                  <a:cubicBezTo>
                    <a:pt x="5538" y="645"/>
                    <a:pt x="5566" y="645"/>
                    <a:pt x="5573" y="652"/>
                  </a:cubicBezTo>
                  <a:cubicBezTo>
                    <a:pt x="5578" y="657"/>
                    <a:pt x="5563" y="665"/>
                    <a:pt x="5548" y="665"/>
                  </a:cubicBezTo>
                  <a:cubicBezTo>
                    <a:pt x="5542" y="665"/>
                    <a:pt x="5536" y="663"/>
                    <a:pt x="5531" y="659"/>
                  </a:cubicBezTo>
                  <a:cubicBezTo>
                    <a:pt x="5524" y="659"/>
                    <a:pt x="5524" y="652"/>
                    <a:pt x="5531" y="645"/>
                  </a:cubicBezTo>
                  <a:close/>
                  <a:moveTo>
                    <a:pt x="5905" y="652"/>
                  </a:moveTo>
                  <a:cubicBezTo>
                    <a:pt x="5912" y="652"/>
                    <a:pt x="5912" y="659"/>
                    <a:pt x="5912" y="659"/>
                  </a:cubicBezTo>
                  <a:cubicBezTo>
                    <a:pt x="5910" y="664"/>
                    <a:pt x="5907" y="665"/>
                    <a:pt x="5904" y="665"/>
                  </a:cubicBezTo>
                  <a:cubicBezTo>
                    <a:pt x="5898" y="665"/>
                    <a:pt x="5892" y="659"/>
                    <a:pt x="5892" y="659"/>
                  </a:cubicBezTo>
                  <a:cubicBezTo>
                    <a:pt x="5892" y="659"/>
                    <a:pt x="5892" y="652"/>
                    <a:pt x="5905" y="652"/>
                  </a:cubicBezTo>
                  <a:close/>
                  <a:moveTo>
                    <a:pt x="5912" y="659"/>
                  </a:moveTo>
                  <a:cubicBezTo>
                    <a:pt x="5916" y="666"/>
                    <a:pt x="5916" y="669"/>
                    <a:pt x="5915" y="669"/>
                  </a:cubicBezTo>
                  <a:cubicBezTo>
                    <a:pt x="5914" y="669"/>
                    <a:pt x="5912" y="666"/>
                    <a:pt x="5912" y="659"/>
                  </a:cubicBezTo>
                  <a:close/>
                  <a:moveTo>
                    <a:pt x="5809" y="659"/>
                  </a:moveTo>
                  <a:cubicBezTo>
                    <a:pt x="5814" y="659"/>
                    <a:pt x="5837" y="662"/>
                    <a:pt x="5843" y="673"/>
                  </a:cubicBezTo>
                  <a:cubicBezTo>
                    <a:pt x="5848" y="673"/>
                    <a:pt x="5846" y="676"/>
                    <a:pt x="5843" y="676"/>
                  </a:cubicBezTo>
                  <a:cubicBezTo>
                    <a:pt x="5841" y="676"/>
                    <a:pt x="5838" y="675"/>
                    <a:pt x="5836" y="673"/>
                  </a:cubicBezTo>
                  <a:cubicBezTo>
                    <a:pt x="5823" y="673"/>
                    <a:pt x="5810" y="660"/>
                    <a:pt x="5809" y="659"/>
                  </a:cubicBezTo>
                  <a:close/>
                  <a:moveTo>
                    <a:pt x="5226" y="541"/>
                  </a:moveTo>
                  <a:cubicBezTo>
                    <a:pt x="5226" y="541"/>
                    <a:pt x="5233" y="548"/>
                    <a:pt x="5226" y="555"/>
                  </a:cubicBezTo>
                  <a:cubicBezTo>
                    <a:pt x="5226" y="576"/>
                    <a:pt x="5219" y="576"/>
                    <a:pt x="5212" y="583"/>
                  </a:cubicBezTo>
                  <a:cubicBezTo>
                    <a:pt x="5192" y="590"/>
                    <a:pt x="5178" y="604"/>
                    <a:pt x="5157" y="624"/>
                  </a:cubicBezTo>
                  <a:cubicBezTo>
                    <a:pt x="5153" y="637"/>
                    <a:pt x="5148" y="642"/>
                    <a:pt x="5146" y="642"/>
                  </a:cubicBezTo>
                  <a:cubicBezTo>
                    <a:pt x="5144" y="642"/>
                    <a:pt x="5143" y="641"/>
                    <a:pt x="5143" y="638"/>
                  </a:cubicBezTo>
                  <a:cubicBezTo>
                    <a:pt x="5143" y="638"/>
                    <a:pt x="5143" y="624"/>
                    <a:pt x="5129" y="624"/>
                  </a:cubicBezTo>
                  <a:lnTo>
                    <a:pt x="5129" y="638"/>
                  </a:lnTo>
                  <a:cubicBezTo>
                    <a:pt x="5129" y="642"/>
                    <a:pt x="5129" y="643"/>
                    <a:pt x="5128" y="643"/>
                  </a:cubicBezTo>
                  <a:cubicBezTo>
                    <a:pt x="5128" y="643"/>
                    <a:pt x="5126" y="642"/>
                    <a:pt x="5122" y="638"/>
                  </a:cubicBezTo>
                  <a:cubicBezTo>
                    <a:pt x="5118" y="634"/>
                    <a:pt x="5114" y="632"/>
                    <a:pt x="5110" y="632"/>
                  </a:cubicBezTo>
                  <a:cubicBezTo>
                    <a:pt x="5101" y="632"/>
                    <a:pt x="5095" y="640"/>
                    <a:pt x="5095" y="645"/>
                  </a:cubicBezTo>
                  <a:cubicBezTo>
                    <a:pt x="5095" y="649"/>
                    <a:pt x="5092" y="653"/>
                    <a:pt x="5090" y="653"/>
                  </a:cubicBezTo>
                  <a:cubicBezTo>
                    <a:pt x="5089" y="653"/>
                    <a:pt x="5088" y="651"/>
                    <a:pt x="5088" y="645"/>
                  </a:cubicBezTo>
                  <a:cubicBezTo>
                    <a:pt x="5088" y="642"/>
                    <a:pt x="5086" y="641"/>
                    <a:pt x="5084" y="641"/>
                  </a:cubicBezTo>
                  <a:cubicBezTo>
                    <a:pt x="5080" y="641"/>
                    <a:pt x="5072" y="644"/>
                    <a:pt x="5060" y="652"/>
                  </a:cubicBezTo>
                  <a:cubicBezTo>
                    <a:pt x="5046" y="659"/>
                    <a:pt x="5046" y="666"/>
                    <a:pt x="5046" y="666"/>
                  </a:cubicBezTo>
                  <a:cubicBezTo>
                    <a:pt x="5053" y="680"/>
                    <a:pt x="5046" y="680"/>
                    <a:pt x="5025" y="680"/>
                  </a:cubicBezTo>
                  <a:cubicBezTo>
                    <a:pt x="5011" y="680"/>
                    <a:pt x="5011" y="680"/>
                    <a:pt x="5018" y="659"/>
                  </a:cubicBezTo>
                  <a:cubicBezTo>
                    <a:pt x="5025" y="652"/>
                    <a:pt x="5025" y="652"/>
                    <a:pt x="5039" y="652"/>
                  </a:cubicBezTo>
                  <a:cubicBezTo>
                    <a:pt x="5039" y="652"/>
                    <a:pt x="5046" y="652"/>
                    <a:pt x="5046" y="645"/>
                  </a:cubicBezTo>
                  <a:cubicBezTo>
                    <a:pt x="5046" y="638"/>
                    <a:pt x="5053" y="638"/>
                    <a:pt x="5053" y="638"/>
                  </a:cubicBezTo>
                  <a:lnTo>
                    <a:pt x="5060" y="624"/>
                  </a:lnTo>
                  <a:cubicBezTo>
                    <a:pt x="5060" y="621"/>
                    <a:pt x="5060" y="619"/>
                    <a:pt x="5062" y="619"/>
                  </a:cubicBezTo>
                  <a:cubicBezTo>
                    <a:pt x="5063" y="619"/>
                    <a:pt x="5067" y="621"/>
                    <a:pt x="5074" y="624"/>
                  </a:cubicBezTo>
                  <a:cubicBezTo>
                    <a:pt x="5077" y="631"/>
                    <a:pt x="5079" y="635"/>
                    <a:pt x="5080" y="635"/>
                  </a:cubicBezTo>
                  <a:cubicBezTo>
                    <a:pt x="5081" y="635"/>
                    <a:pt x="5081" y="631"/>
                    <a:pt x="5081" y="624"/>
                  </a:cubicBezTo>
                  <a:cubicBezTo>
                    <a:pt x="5081" y="617"/>
                    <a:pt x="5081" y="617"/>
                    <a:pt x="5088" y="617"/>
                  </a:cubicBezTo>
                  <a:cubicBezTo>
                    <a:pt x="5090" y="618"/>
                    <a:pt x="5093" y="619"/>
                    <a:pt x="5096" y="619"/>
                  </a:cubicBezTo>
                  <a:cubicBezTo>
                    <a:pt x="5112" y="619"/>
                    <a:pt x="5121" y="601"/>
                    <a:pt x="5115" y="583"/>
                  </a:cubicBezTo>
                  <a:cubicBezTo>
                    <a:pt x="5115" y="577"/>
                    <a:pt x="5131" y="564"/>
                    <a:pt x="5142" y="564"/>
                  </a:cubicBezTo>
                  <a:cubicBezTo>
                    <a:pt x="5145" y="564"/>
                    <a:pt x="5148" y="566"/>
                    <a:pt x="5150" y="569"/>
                  </a:cubicBezTo>
                  <a:cubicBezTo>
                    <a:pt x="5157" y="569"/>
                    <a:pt x="5164" y="569"/>
                    <a:pt x="5178" y="555"/>
                  </a:cubicBezTo>
                  <a:cubicBezTo>
                    <a:pt x="5185" y="541"/>
                    <a:pt x="5199" y="541"/>
                    <a:pt x="5226" y="541"/>
                  </a:cubicBezTo>
                  <a:close/>
                  <a:moveTo>
                    <a:pt x="6014" y="650"/>
                  </a:moveTo>
                  <a:cubicBezTo>
                    <a:pt x="6015" y="650"/>
                    <a:pt x="6016" y="653"/>
                    <a:pt x="6016" y="659"/>
                  </a:cubicBezTo>
                  <a:cubicBezTo>
                    <a:pt x="6016" y="673"/>
                    <a:pt x="6016" y="673"/>
                    <a:pt x="6009" y="680"/>
                  </a:cubicBezTo>
                  <a:cubicBezTo>
                    <a:pt x="6009" y="680"/>
                    <a:pt x="5996" y="680"/>
                    <a:pt x="6009" y="673"/>
                  </a:cubicBezTo>
                  <a:cubicBezTo>
                    <a:pt x="6009" y="657"/>
                    <a:pt x="6012" y="650"/>
                    <a:pt x="6014" y="650"/>
                  </a:cubicBezTo>
                  <a:close/>
                  <a:moveTo>
                    <a:pt x="5490" y="638"/>
                  </a:moveTo>
                  <a:cubicBezTo>
                    <a:pt x="5497" y="645"/>
                    <a:pt x="5503" y="645"/>
                    <a:pt x="5503" y="652"/>
                  </a:cubicBezTo>
                  <a:cubicBezTo>
                    <a:pt x="5510" y="659"/>
                    <a:pt x="5510" y="659"/>
                    <a:pt x="5503" y="659"/>
                  </a:cubicBezTo>
                  <a:cubicBezTo>
                    <a:pt x="5503" y="659"/>
                    <a:pt x="5497" y="659"/>
                    <a:pt x="5503" y="666"/>
                  </a:cubicBezTo>
                  <a:cubicBezTo>
                    <a:pt x="5503" y="666"/>
                    <a:pt x="5507" y="672"/>
                    <a:pt x="5509" y="672"/>
                  </a:cubicBezTo>
                  <a:cubicBezTo>
                    <a:pt x="5510" y="672"/>
                    <a:pt x="5510" y="671"/>
                    <a:pt x="5510" y="666"/>
                  </a:cubicBezTo>
                  <a:lnTo>
                    <a:pt x="5531" y="666"/>
                  </a:lnTo>
                  <a:cubicBezTo>
                    <a:pt x="5538" y="680"/>
                    <a:pt x="5538" y="680"/>
                    <a:pt x="5531" y="687"/>
                  </a:cubicBezTo>
                  <a:cubicBezTo>
                    <a:pt x="5524" y="690"/>
                    <a:pt x="5521" y="692"/>
                    <a:pt x="5519" y="692"/>
                  </a:cubicBezTo>
                  <a:cubicBezTo>
                    <a:pt x="5517" y="692"/>
                    <a:pt x="5517" y="690"/>
                    <a:pt x="5517" y="687"/>
                  </a:cubicBezTo>
                  <a:cubicBezTo>
                    <a:pt x="5517" y="680"/>
                    <a:pt x="5517" y="680"/>
                    <a:pt x="5510" y="680"/>
                  </a:cubicBezTo>
                  <a:lnTo>
                    <a:pt x="5490" y="680"/>
                  </a:lnTo>
                  <a:cubicBezTo>
                    <a:pt x="5476" y="680"/>
                    <a:pt x="5476" y="680"/>
                    <a:pt x="5476" y="659"/>
                  </a:cubicBezTo>
                  <a:cubicBezTo>
                    <a:pt x="5476" y="645"/>
                    <a:pt x="5476" y="638"/>
                    <a:pt x="5490" y="638"/>
                  </a:cubicBezTo>
                  <a:close/>
                  <a:moveTo>
                    <a:pt x="5652" y="681"/>
                  </a:moveTo>
                  <a:cubicBezTo>
                    <a:pt x="5658" y="681"/>
                    <a:pt x="5663" y="683"/>
                    <a:pt x="5663" y="687"/>
                  </a:cubicBezTo>
                  <a:cubicBezTo>
                    <a:pt x="5663" y="687"/>
                    <a:pt x="5649" y="694"/>
                    <a:pt x="5642" y="694"/>
                  </a:cubicBezTo>
                  <a:cubicBezTo>
                    <a:pt x="5635" y="694"/>
                    <a:pt x="5635" y="694"/>
                    <a:pt x="5635" y="687"/>
                  </a:cubicBezTo>
                  <a:cubicBezTo>
                    <a:pt x="5639" y="683"/>
                    <a:pt x="5646" y="681"/>
                    <a:pt x="5652" y="681"/>
                  </a:cubicBezTo>
                  <a:close/>
                  <a:moveTo>
                    <a:pt x="6051" y="687"/>
                  </a:moveTo>
                  <a:cubicBezTo>
                    <a:pt x="6030" y="687"/>
                    <a:pt x="6030" y="687"/>
                    <a:pt x="6044" y="694"/>
                  </a:cubicBezTo>
                  <a:cubicBezTo>
                    <a:pt x="6046" y="698"/>
                    <a:pt x="6049" y="700"/>
                    <a:pt x="6052" y="700"/>
                  </a:cubicBezTo>
                  <a:cubicBezTo>
                    <a:pt x="6058" y="700"/>
                    <a:pt x="6063" y="691"/>
                    <a:pt x="6058" y="687"/>
                  </a:cubicBezTo>
                  <a:close/>
                  <a:moveTo>
                    <a:pt x="5351" y="673"/>
                  </a:moveTo>
                  <a:cubicBezTo>
                    <a:pt x="5358" y="673"/>
                    <a:pt x="5358" y="680"/>
                    <a:pt x="5358" y="687"/>
                  </a:cubicBezTo>
                  <a:cubicBezTo>
                    <a:pt x="5358" y="694"/>
                    <a:pt x="5358" y="707"/>
                    <a:pt x="5351" y="707"/>
                  </a:cubicBezTo>
                  <a:cubicBezTo>
                    <a:pt x="5337" y="707"/>
                    <a:pt x="5337" y="694"/>
                    <a:pt x="5337" y="687"/>
                  </a:cubicBezTo>
                  <a:cubicBezTo>
                    <a:pt x="5337" y="680"/>
                    <a:pt x="5337" y="673"/>
                    <a:pt x="5351" y="673"/>
                  </a:cubicBezTo>
                  <a:close/>
                  <a:moveTo>
                    <a:pt x="5573" y="709"/>
                  </a:moveTo>
                  <a:cubicBezTo>
                    <a:pt x="5576" y="709"/>
                    <a:pt x="5580" y="711"/>
                    <a:pt x="5580" y="714"/>
                  </a:cubicBezTo>
                  <a:cubicBezTo>
                    <a:pt x="5580" y="714"/>
                    <a:pt x="5580" y="721"/>
                    <a:pt x="5573" y="721"/>
                  </a:cubicBezTo>
                  <a:cubicBezTo>
                    <a:pt x="5566" y="721"/>
                    <a:pt x="5566" y="721"/>
                    <a:pt x="5566" y="714"/>
                  </a:cubicBezTo>
                  <a:cubicBezTo>
                    <a:pt x="5566" y="711"/>
                    <a:pt x="5569" y="709"/>
                    <a:pt x="5573" y="709"/>
                  </a:cubicBezTo>
                  <a:close/>
                  <a:moveTo>
                    <a:pt x="4743" y="736"/>
                  </a:moveTo>
                  <a:cubicBezTo>
                    <a:pt x="4741" y="736"/>
                    <a:pt x="4741" y="742"/>
                    <a:pt x="4741" y="742"/>
                  </a:cubicBezTo>
                  <a:cubicBezTo>
                    <a:pt x="4741" y="742"/>
                    <a:pt x="4741" y="745"/>
                    <a:pt x="4743" y="745"/>
                  </a:cubicBezTo>
                  <a:cubicBezTo>
                    <a:pt x="4744" y="745"/>
                    <a:pt x="4746" y="744"/>
                    <a:pt x="4748" y="742"/>
                  </a:cubicBezTo>
                  <a:cubicBezTo>
                    <a:pt x="4746" y="738"/>
                    <a:pt x="4744" y="736"/>
                    <a:pt x="4743" y="736"/>
                  </a:cubicBezTo>
                  <a:close/>
                  <a:moveTo>
                    <a:pt x="5203" y="736"/>
                  </a:moveTo>
                  <a:cubicBezTo>
                    <a:pt x="5199" y="736"/>
                    <a:pt x="5199" y="742"/>
                    <a:pt x="5199" y="742"/>
                  </a:cubicBezTo>
                  <a:cubicBezTo>
                    <a:pt x="5199" y="742"/>
                    <a:pt x="5199" y="745"/>
                    <a:pt x="5203" y="745"/>
                  </a:cubicBezTo>
                  <a:cubicBezTo>
                    <a:pt x="5205" y="745"/>
                    <a:pt x="5208" y="744"/>
                    <a:pt x="5212" y="742"/>
                  </a:cubicBezTo>
                  <a:cubicBezTo>
                    <a:pt x="5208" y="738"/>
                    <a:pt x="5205" y="736"/>
                    <a:pt x="5203" y="736"/>
                  </a:cubicBezTo>
                  <a:close/>
                  <a:moveTo>
                    <a:pt x="4748" y="742"/>
                  </a:moveTo>
                  <a:cubicBezTo>
                    <a:pt x="4748" y="746"/>
                    <a:pt x="4752" y="747"/>
                    <a:pt x="4753" y="747"/>
                  </a:cubicBezTo>
                  <a:cubicBezTo>
                    <a:pt x="4755" y="747"/>
                    <a:pt x="4755" y="746"/>
                    <a:pt x="4748" y="742"/>
                  </a:cubicBezTo>
                  <a:close/>
                  <a:moveTo>
                    <a:pt x="4298" y="728"/>
                  </a:moveTo>
                  <a:lnTo>
                    <a:pt x="4298" y="749"/>
                  </a:lnTo>
                  <a:cubicBezTo>
                    <a:pt x="4291" y="749"/>
                    <a:pt x="4291" y="749"/>
                    <a:pt x="4291" y="742"/>
                  </a:cubicBezTo>
                  <a:cubicBezTo>
                    <a:pt x="4291" y="742"/>
                    <a:pt x="4291" y="728"/>
                    <a:pt x="4298" y="728"/>
                  </a:cubicBezTo>
                  <a:close/>
                  <a:moveTo>
                    <a:pt x="5947" y="720"/>
                  </a:moveTo>
                  <a:lnTo>
                    <a:pt x="5947" y="720"/>
                  </a:lnTo>
                  <a:cubicBezTo>
                    <a:pt x="5943" y="724"/>
                    <a:pt x="5940" y="727"/>
                    <a:pt x="5940" y="728"/>
                  </a:cubicBezTo>
                  <a:cubicBezTo>
                    <a:pt x="5940" y="732"/>
                    <a:pt x="5933" y="733"/>
                    <a:pt x="5926" y="733"/>
                  </a:cubicBezTo>
                  <a:lnTo>
                    <a:pt x="5926" y="742"/>
                  </a:lnTo>
                  <a:cubicBezTo>
                    <a:pt x="5923" y="748"/>
                    <a:pt x="5923" y="750"/>
                    <a:pt x="5924" y="750"/>
                  </a:cubicBezTo>
                  <a:cubicBezTo>
                    <a:pt x="5926" y="750"/>
                    <a:pt x="5932" y="746"/>
                    <a:pt x="5940" y="742"/>
                  </a:cubicBezTo>
                  <a:cubicBezTo>
                    <a:pt x="5947" y="728"/>
                    <a:pt x="5947" y="721"/>
                    <a:pt x="5947" y="721"/>
                  </a:cubicBezTo>
                  <a:cubicBezTo>
                    <a:pt x="5947" y="721"/>
                    <a:pt x="5947" y="720"/>
                    <a:pt x="5947" y="720"/>
                  </a:cubicBezTo>
                  <a:close/>
                  <a:moveTo>
                    <a:pt x="4915" y="753"/>
                  </a:moveTo>
                  <a:cubicBezTo>
                    <a:pt x="4915" y="754"/>
                    <a:pt x="4914" y="755"/>
                    <a:pt x="4914" y="756"/>
                  </a:cubicBezTo>
                  <a:lnTo>
                    <a:pt x="4921" y="756"/>
                  </a:lnTo>
                  <a:cubicBezTo>
                    <a:pt x="4919" y="755"/>
                    <a:pt x="4917" y="754"/>
                    <a:pt x="4915" y="753"/>
                  </a:cubicBezTo>
                  <a:close/>
                  <a:moveTo>
                    <a:pt x="6054" y="732"/>
                  </a:moveTo>
                  <a:cubicBezTo>
                    <a:pt x="6054" y="732"/>
                    <a:pt x="6050" y="736"/>
                    <a:pt x="6044" y="742"/>
                  </a:cubicBezTo>
                  <a:cubicBezTo>
                    <a:pt x="6023" y="742"/>
                    <a:pt x="6016" y="749"/>
                    <a:pt x="6023" y="756"/>
                  </a:cubicBezTo>
                  <a:cubicBezTo>
                    <a:pt x="6023" y="756"/>
                    <a:pt x="6030" y="756"/>
                    <a:pt x="6044" y="749"/>
                  </a:cubicBezTo>
                  <a:cubicBezTo>
                    <a:pt x="6052" y="738"/>
                    <a:pt x="6055" y="732"/>
                    <a:pt x="6054" y="732"/>
                  </a:cubicBezTo>
                  <a:close/>
                  <a:moveTo>
                    <a:pt x="4946" y="751"/>
                  </a:moveTo>
                  <a:cubicBezTo>
                    <a:pt x="4946" y="751"/>
                    <a:pt x="4942" y="753"/>
                    <a:pt x="4935" y="756"/>
                  </a:cubicBezTo>
                  <a:lnTo>
                    <a:pt x="4921" y="756"/>
                  </a:lnTo>
                  <a:cubicBezTo>
                    <a:pt x="4928" y="759"/>
                    <a:pt x="4933" y="761"/>
                    <a:pt x="4937" y="761"/>
                  </a:cubicBezTo>
                  <a:cubicBezTo>
                    <a:pt x="4940" y="761"/>
                    <a:pt x="4942" y="759"/>
                    <a:pt x="4942" y="756"/>
                  </a:cubicBezTo>
                  <a:cubicBezTo>
                    <a:pt x="4946" y="753"/>
                    <a:pt x="4947" y="751"/>
                    <a:pt x="4946" y="751"/>
                  </a:cubicBezTo>
                  <a:close/>
                  <a:moveTo>
                    <a:pt x="4637" y="714"/>
                  </a:moveTo>
                  <a:cubicBezTo>
                    <a:pt x="4644" y="721"/>
                    <a:pt x="4637" y="721"/>
                    <a:pt x="4637" y="721"/>
                  </a:cubicBezTo>
                  <a:cubicBezTo>
                    <a:pt x="4630" y="721"/>
                    <a:pt x="4630" y="728"/>
                    <a:pt x="4630" y="749"/>
                  </a:cubicBezTo>
                  <a:cubicBezTo>
                    <a:pt x="4630" y="749"/>
                    <a:pt x="4630" y="749"/>
                    <a:pt x="4630" y="749"/>
                  </a:cubicBezTo>
                  <a:lnTo>
                    <a:pt x="4630" y="749"/>
                  </a:lnTo>
                  <a:cubicBezTo>
                    <a:pt x="4632" y="749"/>
                    <a:pt x="4635" y="749"/>
                    <a:pt x="4637" y="749"/>
                  </a:cubicBezTo>
                  <a:cubicBezTo>
                    <a:pt x="4658" y="749"/>
                    <a:pt x="4665" y="749"/>
                    <a:pt x="4665" y="735"/>
                  </a:cubicBezTo>
                  <a:cubicBezTo>
                    <a:pt x="4665" y="735"/>
                    <a:pt x="4665" y="728"/>
                    <a:pt x="4672" y="728"/>
                  </a:cubicBezTo>
                  <a:cubicBezTo>
                    <a:pt x="4672" y="726"/>
                    <a:pt x="4673" y="725"/>
                    <a:pt x="4674" y="725"/>
                  </a:cubicBezTo>
                  <a:cubicBezTo>
                    <a:pt x="4676" y="725"/>
                    <a:pt x="4679" y="728"/>
                    <a:pt x="4679" y="728"/>
                  </a:cubicBezTo>
                  <a:cubicBezTo>
                    <a:pt x="4679" y="730"/>
                    <a:pt x="4681" y="731"/>
                    <a:pt x="4684" y="731"/>
                  </a:cubicBezTo>
                  <a:cubicBezTo>
                    <a:pt x="4685" y="731"/>
                    <a:pt x="4685" y="731"/>
                    <a:pt x="4686" y="731"/>
                  </a:cubicBezTo>
                  <a:lnTo>
                    <a:pt x="4686" y="731"/>
                  </a:lnTo>
                  <a:cubicBezTo>
                    <a:pt x="4686" y="734"/>
                    <a:pt x="4686" y="738"/>
                    <a:pt x="4686" y="742"/>
                  </a:cubicBezTo>
                  <a:cubicBezTo>
                    <a:pt x="4686" y="742"/>
                    <a:pt x="4679" y="749"/>
                    <a:pt x="4665" y="756"/>
                  </a:cubicBezTo>
                  <a:cubicBezTo>
                    <a:pt x="4663" y="757"/>
                    <a:pt x="4662" y="758"/>
                    <a:pt x="4660" y="758"/>
                  </a:cubicBezTo>
                  <a:lnTo>
                    <a:pt x="4660" y="758"/>
                  </a:lnTo>
                  <a:cubicBezTo>
                    <a:pt x="4659" y="758"/>
                    <a:pt x="4659" y="757"/>
                    <a:pt x="4658" y="756"/>
                  </a:cubicBezTo>
                  <a:cubicBezTo>
                    <a:pt x="4654" y="754"/>
                    <a:pt x="4651" y="753"/>
                    <a:pt x="4648" y="753"/>
                  </a:cubicBezTo>
                  <a:cubicBezTo>
                    <a:pt x="4643" y="753"/>
                    <a:pt x="4641" y="757"/>
                    <a:pt x="4642" y="763"/>
                  </a:cubicBezTo>
                  <a:lnTo>
                    <a:pt x="4642" y="763"/>
                  </a:lnTo>
                  <a:cubicBezTo>
                    <a:pt x="4646" y="762"/>
                    <a:pt x="4653" y="761"/>
                    <a:pt x="4660" y="758"/>
                  </a:cubicBezTo>
                  <a:lnTo>
                    <a:pt x="4660" y="758"/>
                  </a:lnTo>
                  <a:cubicBezTo>
                    <a:pt x="4662" y="760"/>
                    <a:pt x="4664" y="761"/>
                    <a:pt x="4665" y="761"/>
                  </a:cubicBezTo>
                  <a:cubicBezTo>
                    <a:pt x="4667" y="761"/>
                    <a:pt x="4668" y="759"/>
                    <a:pt x="4672" y="756"/>
                  </a:cubicBezTo>
                  <a:cubicBezTo>
                    <a:pt x="4672" y="749"/>
                    <a:pt x="4693" y="749"/>
                    <a:pt x="4700" y="749"/>
                  </a:cubicBezTo>
                  <a:cubicBezTo>
                    <a:pt x="4706" y="749"/>
                    <a:pt x="4713" y="749"/>
                    <a:pt x="4713" y="735"/>
                  </a:cubicBezTo>
                  <a:lnTo>
                    <a:pt x="4727" y="728"/>
                  </a:lnTo>
                  <a:cubicBezTo>
                    <a:pt x="4734" y="728"/>
                    <a:pt x="4741" y="721"/>
                    <a:pt x="4734" y="714"/>
                  </a:cubicBezTo>
                  <a:lnTo>
                    <a:pt x="4727" y="714"/>
                  </a:lnTo>
                  <a:cubicBezTo>
                    <a:pt x="4727" y="721"/>
                    <a:pt x="4727" y="721"/>
                    <a:pt x="4713" y="721"/>
                  </a:cubicBezTo>
                  <a:lnTo>
                    <a:pt x="4706" y="721"/>
                  </a:lnTo>
                  <a:cubicBezTo>
                    <a:pt x="4706" y="726"/>
                    <a:pt x="4694" y="731"/>
                    <a:pt x="4686" y="731"/>
                  </a:cubicBezTo>
                  <a:lnTo>
                    <a:pt x="4686" y="731"/>
                  </a:lnTo>
                  <a:cubicBezTo>
                    <a:pt x="4685" y="721"/>
                    <a:pt x="4684" y="721"/>
                    <a:pt x="4679" y="721"/>
                  </a:cubicBezTo>
                  <a:cubicBezTo>
                    <a:pt x="4672" y="721"/>
                    <a:pt x="4665" y="721"/>
                    <a:pt x="4651" y="714"/>
                  </a:cubicBezTo>
                  <a:close/>
                  <a:moveTo>
                    <a:pt x="5628" y="728"/>
                  </a:moveTo>
                  <a:cubicBezTo>
                    <a:pt x="5635" y="728"/>
                    <a:pt x="5635" y="742"/>
                    <a:pt x="5635" y="749"/>
                  </a:cubicBezTo>
                  <a:cubicBezTo>
                    <a:pt x="5635" y="756"/>
                    <a:pt x="5628" y="763"/>
                    <a:pt x="5628" y="763"/>
                  </a:cubicBezTo>
                  <a:cubicBezTo>
                    <a:pt x="5614" y="763"/>
                    <a:pt x="5607" y="756"/>
                    <a:pt x="5614" y="749"/>
                  </a:cubicBezTo>
                  <a:lnTo>
                    <a:pt x="5614" y="742"/>
                  </a:lnTo>
                  <a:cubicBezTo>
                    <a:pt x="5614" y="742"/>
                    <a:pt x="5614" y="728"/>
                    <a:pt x="5628" y="728"/>
                  </a:cubicBezTo>
                  <a:close/>
                  <a:moveTo>
                    <a:pt x="4705" y="760"/>
                  </a:moveTo>
                  <a:cubicBezTo>
                    <a:pt x="4703" y="760"/>
                    <a:pt x="4700" y="765"/>
                    <a:pt x="4700" y="770"/>
                  </a:cubicBezTo>
                  <a:cubicBezTo>
                    <a:pt x="4700" y="770"/>
                    <a:pt x="4706" y="770"/>
                    <a:pt x="4706" y="763"/>
                  </a:cubicBezTo>
                  <a:cubicBezTo>
                    <a:pt x="4706" y="761"/>
                    <a:pt x="4706" y="760"/>
                    <a:pt x="4705" y="760"/>
                  </a:cubicBezTo>
                  <a:close/>
                  <a:moveTo>
                    <a:pt x="5942" y="755"/>
                  </a:moveTo>
                  <a:cubicBezTo>
                    <a:pt x="5940" y="755"/>
                    <a:pt x="5941" y="757"/>
                    <a:pt x="5947" y="763"/>
                  </a:cubicBezTo>
                  <a:cubicBezTo>
                    <a:pt x="5949" y="766"/>
                    <a:pt x="5949" y="768"/>
                    <a:pt x="5950" y="770"/>
                  </a:cubicBezTo>
                  <a:lnTo>
                    <a:pt x="5950" y="770"/>
                  </a:lnTo>
                  <a:cubicBezTo>
                    <a:pt x="5951" y="770"/>
                    <a:pt x="5952" y="770"/>
                    <a:pt x="5954" y="770"/>
                  </a:cubicBezTo>
                  <a:cubicBezTo>
                    <a:pt x="5961" y="770"/>
                    <a:pt x="5961" y="770"/>
                    <a:pt x="5954" y="763"/>
                  </a:cubicBezTo>
                  <a:cubicBezTo>
                    <a:pt x="5950" y="759"/>
                    <a:pt x="5944" y="755"/>
                    <a:pt x="5942" y="755"/>
                  </a:cubicBezTo>
                  <a:close/>
                  <a:moveTo>
                    <a:pt x="5950" y="770"/>
                  </a:moveTo>
                  <a:cubicBezTo>
                    <a:pt x="5948" y="771"/>
                    <a:pt x="5947" y="772"/>
                    <a:pt x="5947" y="777"/>
                  </a:cubicBezTo>
                  <a:lnTo>
                    <a:pt x="5947" y="777"/>
                  </a:lnTo>
                  <a:cubicBezTo>
                    <a:pt x="5948" y="777"/>
                    <a:pt x="5951" y="776"/>
                    <a:pt x="5950" y="770"/>
                  </a:cubicBezTo>
                  <a:close/>
                  <a:moveTo>
                    <a:pt x="4700" y="770"/>
                  </a:moveTo>
                  <a:cubicBezTo>
                    <a:pt x="4694" y="770"/>
                    <a:pt x="4693" y="770"/>
                    <a:pt x="4696" y="777"/>
                  </a:cubicBezTo>
                  <a:lnTo>
                    <a:pt x="4696" y="777"/>
                  </a:lnTo>
                  <a:cubicBezTo>
                    <a:pt x="4697" y="775"/>
                    <a:pt x="4698" y="773"/>
                    <a:pt x="4700" y="770"/>
                  </a:cubicBezTo>
                  <a:close/>
                  <a:moveTo>
                    <a:pt x="5594" y="763"/>
                  </a:moveTo>
                  <a:lnTo>
                    <a:pt x="5601" y="777"/>
                  </a:lnTo>
                  <a:cubicBezTo>
                    <a:pt x="5607" y="784"/>
                    <a:pt x="5601" y="784"/>
                    <a:pt x="5594" y="784"/>
                  </a:cubicBezTo>
                  <a:cubicBezTo>
                    <a:pt x="5580" y="784"/>
                    <a:pt x="5573" y="784"/>
                    <a:pt x="5580" y="777"/>
                  </a:cubicBezTo>
                  <a:cubicBezTo>
                    <a:pt x="5580" y="763"/>
                    <a:pt x="5594" y="763"/>
                    <a:pt x="5594" y="763"/>
                  </a:cubicBezTo>
                  <a:close/>
                  <a:moveTo>
                    <a:pt x="5861" y="771"/>
                  </a:moveTo>
                  <a:cubicBezTo>
                    <a:pt x="5863" y="771"/>
                    <a:pt x="5866" y="772"/>
                    <a:pt x="5871" y="777"/>
                  </a:cubicBezTo>
                  <a:lnTo>
                    <a:pt x="5857" y="784"/>
                  </a:lnTo>
                  <a:cubicBezTo>
                    <a:pt x="5850" y="784"/>
                    <a:pt x="5850" y="784"/>
                    <a:pt x="5850" y="777"/>
                  </a:cubicBezTo>
                  <a:cubicBezTo>
                    <a:pt x="5855" y="777"/>
                    <a:pt x="5856" y="771"/>
                    <a:pt x="5861" y="771"/>
                  </a:cubicBezTo>
                  <a:close/>
                  <a:moveTo>
                    <a:pt x="5788" y="745"/>
                  </a:moveTo>
                  <a:cubicBezTo>
                    <a:pt x="5797" y="745"/>
                    <a:pt x="5801" y="750"/>
                    <a:pt x="5788" y="763"/>
                  </a:cubicBezTo>
                  <a:cubicBezTo>
                    <a:pt x="5781" y="770"/>
                    <a:pt x="5781" y="784"/>
                    <a:pt x="5781" y="784"/>
                  </a:cubicBezTo>
                  <a:cubicBezTo>
                    <a:pt x="5781" y="784"/>
                    <a:pt x="5778" y="787"/>
                    <a:pt x="5774" y="787"/>
                  </a:cubicBezTo>
                  <a:cubicBezTo>
                    <a:pt x="5771" y="787"/>
                    <a:pt x="5769" y="786"/>
                    <a:pt x="5767" y="784"/>
                  </a:cubicBezTo>
                  <a:lnTo>
                    <a:pt x="5746" y="784"/>
                  </a:lnTo>
                  <a:cubicBezTo>
                    <a:pt x="5741" y="789"/>
                    <a:pt x="5726" y="794"/>
                    <a:pt x="5717" y="794"/>
                  </a:cubicBezTo>
                  <a:cubicBezTo>
                    <a:pt x="5714" y="794"/>
                    <a:pt x="5711" y="793"/>
                    <a:pt x="5711" y="791"/>
                  </a:cubicBezTo>
                  <a:lnTo>
                    <a:pt x="5718" y="784"/>
                  </a:lnTo>
                  <a:cubicBezTo>
                    <a:pt x="5732" y="784"/>
                    <a:pt x="5732" y="784"/>
                    <a:pt x="5732" y="777"/>
                  </a:cubicBezTo>
                  <a:cubicBezTo>
                    <a:pt x="5732" y="763"/>
                    <a:pt x="5732" y="763"/>
                    <a:pt x="5739" y="763"/>
                  </a:cubicBezTo>
                  <a:cubicBezTo>
                    <a:pt x="5739" y="763"/>
                    <a:pt x="5753" y="756"/>
                    <a:pt x="5767" y="749"/>
                  </a:cubicBezTo>
                  <a:cubicBezTo>
                    <a:pt x="5774" y="747"/>
                    <a:pt x="5782" y="745"/>
                    <a:pt x="5788" y="745"/>
                  </a:cubicBezTo>
                  <a:close/>
                  <a:moveTo>
                    <a:pt x="5531" y="768"/>
                  </a:moveTo>
                  <a:cubicBezTo>
                    <a:pt x="5536" y="768"/>
                    <a:pt x="5538" y="773"/>
                    <a:pt x="5538" y="784"/>
                  </a:cubicBezTo>
                  <a:cubicBezTo>
                    <a:pt x="5538" y="791"/>
                    <a:pt x="5531" y="791"/>
                    <a:pt x="5510" y="798"/>
                  </a:cubicBezTo>
                  <a:lnTo>
                    <a:pt x="5476" y="798"/>
                  </a:lnTo>
                  <a:cubicBezTo>
                    <a:pt x="5476" y="798"/>
                    <a:pt x="5476" y="791"/>
                    <a:pt x="5483" y="791"/>
                  </a:cubicBezTo>
                  <a:cubicBezTo>
                    <a:pt x="5497" y="791"/>
                    <a:pt x="5503" y="784"/>
                    <a:pt x="5503" y="784"/>
                  </a:cubicBezTo>
                  <a:cubicBezTo>
                    <a:pt x="5517" y="773"/>
                    <a:pt x="5526" y="768"/>
                    <a:pt x="5531" y="768"/>
                  </a:cubicBezTo>
                  <a:close/>
                  <a:moveTo>
                    <a:pt x="5947" y="777"/>
                  </a:moveTo>
                  <a:lnTo>
                    <a:pt x="5947" y="777"/>
                  </a:lnTo>
                  <a:cubicBezTo>
                    <a:pt x="5947" y="777"/>
                    <a:pt x="5947" y="777"/>
                    <a:pt x="5947" y="777"/>
                  </a:cubicBezTo>
                  <a:cubicBezTo>
                    <a:pt x="5940" y="777"/>
                    <a:pt x="5926" y="777"/>
                    <a:pt x="5926" y="784"/>
                  </a:cubicBezTo>
                  <a:cubicBezTo>
                    <a:pt x="5926" y="791"/>
                    <a:pt x="5919" y="791"/>
                    <a:pt x="5926" y="791"/>
                  </a:cubicBezTo>
                  <a:cubicBezTo>
                    <a:pt x="5931" y="788"/>
                    <a:pt x="5934" y="788"/>
                    <a:pt x="5936" y="788"/>
                  </a:cubicBezTo>
                  <a:cubicBezTo>
                    <a:pt x="5940" y="788"/>
                    <a:pt x="5940" y="791"/>
                    <a:pt x="5940" y="791"/>
                  </a:cubicBezTo>
                  <a:lnTo>
                    <a:pt x="5926" y="798"/>
                  </a:lnTo>
                  <a:cubicBezTo>
                    <a:pt x="5940" y="798"/>
                    <a:pt x="5947" y="791"/>
                    <a:pt x="5947" y="784"/>
                  </a:cubicBezTo>
                  <a:cubicBezTo>
                    <a:pt x="5947" y="781"/>
                    <a:pt x="5947" y="779"/>
                    <a:pt x="5947" y="777"/>
                  </a:cubicBezTo>
                  <a:close/>
                  <a:moveTo>
                    <a:pt x="5862" y="801"/>
                  </a:moveTo>
                  <a:lnTo>
                    <a:pt x="5862" y="801"/>
                  </a:lnTo>
                  <a:cubicBezTo>
                    <a:pt x="5864" y="803"/>
                    <a:pt x="5862" y="804"/>
                    <a:pt x="5859" y="804"/>
                  </a:cubicBezTo>
                  <a:lnTo>
                    <a:pt x="5859" y="804"/>
                  </a:lnTo>
                  <a:cubicBezTo>
                    <a:pt x="5860" y="803"/>
                    <a:pt x="5861" y="801"/>
                    <a:pt x="5862" y="801"/>
                  </a:cubicBezTo>
                  <a:close/>
                  <a:moveTo>
                    <a:pt x="4609" y="804"/>
                  </a:moveTo>
                  <a:lnTo>
                    <a:pt x="4609" y="804"/>
                  </a:lnTo>
                  <a:cubicBezTo>
                    <a:pt x="4608" y="804"/>
                    <a:pt x="4607" y="806"/>
                    <a:pt x="4606" y="809"/>
                  </a:cubicBezTo>
                  <a:lnTo>
                    <a:pt x="4606" y="809"/>
                  </a:lnTo>
                  <a:cubicBezTo>
                    <a:pt x="4607" y="808"/>
                    <a:pt x="4608" y="806"/>
                    <a:pt x="4609" y="804"/>
                  </a:cubicBezTo>
                  <a:close/>
                  <a:moveTo>
                    <a:pt x="4568" y="805"/>
                  </a:moveTo>
                  <a:cubicBezTo>
                    <a:pt x="4568" y="811"/>
                    <a:pt x="4567" y="811"/>
                    <a:pt x="4562" y="811"/>
                  </a:cubicBezTo>
                  <a:lnTo>
                    <a:pt x="4562" y="811"/>
                  </a:lnTo>
                  <a:cubicBezTo>
                    <a:pt x="4563" y="805"/>
                    <a:pt x="4567" y="805"/>
                    <a:pt x="4568" y="805"/>
                  </a:cubicBezTo>
                  <a:close/>
                  <a:moveTo>
                    <a:pt x="5015" y="765"/>
                  </a:moveTo>
                  <a:cubicBezTo>
                    <a:pt x="5013" y="765"/>
                    <a:pt x="5011" y="766"/>
                    <a:pt x="5011" y="770"/>
                  </a:cubicBezTo>
                  <a:cubicBezTo>
                    <a:pt x="5011" y="784"/>
                    <a:pt x="5004" y="784"/>
                    <a:pt x="4991" y="784"/>
                  </a:cubicBezTo>
                  <a:cubicBezTo>
                    <a:pt x="4984" y="784"/>
                    <a:pt x="4984" y="784"/>
                    <a:pt x="4984" y="791"/>
                  </a:cubicBezTo>
                  <a:cubicBezTo>
                    <a:pt x="4987" y="796"/>
                    <a:pt x="4986" y="803"/>
                    <a:pt x="4983" y="809"/>
                  </a:cubicBezTo>
                  <a:lnTo>
                    <a:pt x="4983" y="809"/>
                  </a:lnTo>
                  <a:cubicBezTo>
                    <a:pt x="4978" y="805"/>
                    <a:pt x="4973" y="803"/>
                    <a:pt x="4970" y="803"/>
                  </a:cubicBezTo>
                  <a:cubicBezTo>
                    <a:pt x="4965" y="803"/>
                    <a:pt x="4963" y="808"/>
                    <a:pt x="4970" y="818"/>
                  </a:cubicBezTo>
                  <a:cubicBezTo>
                    <a:pt x="4970" y="819"/>
                    <a:pt x="4970" y="819"/>
                    <a:pt x="4970" y="819"/>
                  </a:cubicBezTo>
                  <a:lnTo>
                    <a:pt x="4970" y="819"/>
                  </a:lnTo>
                  <a:cubicBezTo>
                    <a:pt x="4976" y="817"/>
                    <a:pt x="4980" y="814"/>
                    <a:pt x="4983" y="809"/>
                  </a:cubicBezTo>
                  <a:lnTo>
                    <a:pt x="4983" y="809"/>
                  </a:lnTo>
                  <a:cubicBezTo>
                    <a:pt x="4985" y="811"/>
                    <a:pt x="4988" y="815"/>
                    <a:pt x="4991" y="818"/>
                  </a:cubicBezTo>
                  <a:cubicBezTo>
                    <a:pt x="5003" y="826"/>
                    <a:pt x="5010" y="830"/>
                    <a:pt x="5014" y="830"/>
                  </a:cubicBezTo>
                  <a:cubicBezTo>
                    <a:pt x="5017" y="830"/>
                    <a:pt x="5018" y="828"/>
                    <a:pt x="5018" y="825"/>
                  </a:cubicBezTo>
                  <a:cubicBezTo>
                    <a:pt x="5018" y="818"/>
                    <a:pt x="5018" y="818"/>
                    <a:pt x="5025" y="805"/>
                  </a:cubicBezTo>
                  <a:lnTo>
                    <a:pt x="5039" y="798"/>
                  </a:lnTo>
                  <a:lnTo>
                    <a:pt x="5025" y="791"/>
                  </a:lnTo>
                  <a:lnTo>
                    <a:pt x="5018" y="784"/>
                  </a:lnTo>
                  <a:lnTo>
                    <a:pt x="5039" y="784"/>
                  </a:lnTo>
                  <a:cubicBezTo>
                    <a:pt x="5025" y="784"/>
                    <a:pt x="5018" y="770"/>
                    <a:pt x="5018" y="770"/>
                  </a:cubicBezTo>
                  <a:cubicBezTo>
                    <a:pt x="5018" y="766"/>
                    <a:pt x="5017" y="765"/>
                    <a:pt x="5015" y="765"/>
                  </a:cubicBezTo>
                  <a:close/>
                  <a:moveTo>
                    <a:pt x="4064" y="820"/>
                  </a:moveTo>
                  <a:cubicBezTo>
                    <a:pt x="4065" y="820"/>
                    <a:pt x="4069" y="822"/>
                    <a:pt x="4069" y="825"/>
                  </a:cubicBezTo>
                  <a:cubicBezTo>
                    <a:pt x="4069" y="829"/>
                    <a:pt x="4065" y="830"/>
                    <a:pt x="4062" y="830"/>
                  </a:cubicBezTo>
                  <a:cubicBezTo>
                    <a:pt x="4058" y="830"/>
                    <a:pt x="4055" y="829"/>
                    <a:pt x="4055" y="825"/>
                  </a:cubicBezTo>
                  <a:cubicBezTo>
                    <a:pt x="4050" y="825"/>
                    <a:pt x="4049" y="822"/>
                    <a:pt x="4054" y="822"/>
                  </a:cubicBezTo>
                  <a:cubicBezTo>
                    <a:pt x="4057" y="822"/>
                    <a:pt x="4062" y="823"/>
                    <a:pt x="4069" y="825"/>
                  </a:cubicBezTo>
                  <a:cubicBezTo>
                    <a:pt x="4062" y="822"/>
                    <a:pt x="4062" y="820"/>
                    <a:pt x="4064" y="820"/>
                  </a:cubicBezTo>
                  <a:close/>
                  <a:moveTo>
                    <a:pt x="5534" y="820"/>
                  </a:moveTo>
                  <a:cubicBezTo>
                    <a:pt x="5535" y="820"/>
                    <a:pt x="5538" y="822"/>
                    <a:pt x="5545" y="825"/>
                  </a:cubicBezTo>
                  <a:cubicBezTo>
                    <a:pt x="5542" y="829"/>
                    <a:pt x="5540" y="830"/>
                    <a:pt x="5539" y="830"/>
                  </a:cubicBezTo>
                  <a:cubicBezTo>
                    <a:pt x="5538" y="830"/>
                    <a:pt x="5538" y="829"/>
                    <a:pt x="5538" y="825"/>
                  </a:cubicBezTo>
                  <a:cubicBezTo>
                    <a:pt x="5535" y="822"/>
                    <a:pt x="5533" y="820"/>
                    <a:pt x="5534" y="820"/>
                  </a:cubicBezTo>
                  <a:close/>
                  <a:moveTo>
                    <a:pt x="4253" y="821"/>
                  </a:moveTo>
                  <a:cubicBezTo>
                    <a:pt x="4250" y="821"/>
                    <a:pt x="4246" y="824"/>
                    <a:pt x="4242" y="832"/>
                  </a:cubicBezTo>
                  <a:cubicBezTo>
                    <a:pt x="4242" y="832"/>
                    <a:pt x="4242" y="832"/>
                    <a:pt x="4242" y="832"/>
                  </a:cubicBezTo>
                  <a:lnTo>
                    <a:pt x="4242" y="832"/>
                  </a:lnTo>
                  <a:cubicBezTo>
                    <a:pt x="4244" y="832"/>
                    <a:pt x="4247" y="832"/>
                    <a:pt x="4249" y="832"/>
                  </a:cubicBezTo>
                  <a:cubicBezTo>
                    <a:pt x="4249" y="832"/>
                    <a:pt x="4256" y="832"/>
                    <a:pt x="4256" y="825"/>
                  </a:cubicBezTo>
                  <a:cubicBezTo>
                    <a:pt x="4256" y="822"/>
                    <a:pt x="4255" y="821"/>
                    <a:pt x="4253" y="821"/>
                  </a:cubicBezTo>
                  <a:close/>
                  <a:moveTo>
                    <a:pt x="4124" y="825"/>
                  </a:moveTo>
                  <a:lnTo>
                    <a:pt x="4117" y="832"/>
                  </a:lnTo>
                  <a:cubicBezTo>
                    <a:pt x="4114" y="836"/>
                    <a:pt x="4112" y="837"/>
                    <a:pt x="4110" y="837"/>
                  </a:cubicBezTo>
                  <a:cubicBezTo>
                    <a:pt x="4109" y="837"/>
                    <a:pt x="4107" y="836"/>
                    <a:pt x="4103" y="832"/>
                  </a:cubicBezTo>
                  <a:cubicBezTo>
                    <a:pt x="4090" y="825"/>
                    <a:pt x="4090" y="825"/>
                    <a:pt x="4110" y="825"/>
                  </a:cubicBezTo>
                  <a:close/>
                  <a:moveTo>
                    <a:pt x="4032" y="827"/>
                  </a:moveTo>
                  <a:cubicBezTo>
                    <a:pt x="4032" y="827"/>
                    <a:pt x="4038" y="829"/>
                    <a:pt x="4048" y="832"/>
                  </a:cubicBezTo>
                  <a:cubicBezTo>
                    <a:pt x="4046" y="837"/>
                    <a:pt x="4044" y="838"/>
                    <a:pt x="4043" y="838"/>
                  </a:cubicBezTo>
                  <a:cubicBezTo>
                    <a:pt x="4041" y="838"/>
                    <a:pt x="4041" y="832"/>
                    <a:pt x="4041" y="832"/>
                  </a:cubicBezTo>
                  <a:cubicBezTo>
                    <a:pt x="4034" y="829"/>
                    <a:pt x="4031" y="827"/>
                    <a:pt x="4032" y="827"/>
                  </a:cubicBezTo>
                  <a:close/>
                  <a:moveTo>
                    <a:pt x="5640" y="821"/>
                  </a:moveTo>
                  <a:cubicBezTo>
                    <a:pt x="5641" y="821"/>
                    <a:pt x="5639" y="824"/>
                    <a:pt x="5635" y="832"/>
                  </a:cubicBezTo>
                  <a:lnTo>
                    <a:pt x="5628" y="846"/>
                  </a:lnTo>
                  <a:cubicBezTo>
                    <a:pt x="5614" y="832"/>
                    <a:pt x="5628" y="825"/>
                    <a:pt x="5635" y="825"/>
                  </a:cubicBezTo>
                  <a:cubicBezTo>
                    <a:pt x="5638" y="822"/>
                    <a:pt x="5640" y="821"/>
                    <a:pt x="5640" y="821"/>
                  </a:cubicBezTo>
                  <a:close/>
                  <a:moveTo>
                    <a:pt x="5593" y="840"/>
                  </a:moveTo>
                  <a:cubicBezTo>
                    <a:pt x="5594" y="840"/>
                    <a:pt x="5596" y="841"/>
                    <a:pt x="5601" y="846"/>
                  </a:cubicBezTo>
                  <a:cubicBezTo>
                    <a:pt x="5598" y="848"/>
                    <a:pt x="5597" y="849"/>
                    <a:pt x="5596" y="849"/>
                  </a:cubicBezTo>
                  <a:cubicBezTo>
                    <a:pt x="5594" y="849"/>
                    <a:pt x="5594" y="846"/>
                    <a:pt x="5594" y="846"/>
                  </a:cubicBezTo>
                  <a:cubicBezTo>
                    <a:pt x="5594" y="846"/>
                    <a:pt x="5591" y="840"/>
                    <a:pt x="5593" y="840"/>
                  </a:cubicBezTo>
                  <a:close/>
                  <a:moveTo>
                    <a:pt x="5912" y="846"/>
                  </a:moveTo>
                  <a:cubicBezTo>
                    <a:pt x="5912" y="846"/>
                    <a:pt x="5915" y="849"/>
                    <a:pt x="5920" y="849"/>
                  </a:cubicBezTo>
                  <a:cubicBezTo>
                    <a:pt x="5922" y="849"/>
                    <a:pt x="5924" y="848"/>
                    <a:pt x="5926" y="846"/>
                  </a:cubicBezTo>
                  <a:lnTo>
                    <a:pt x="5926" y="846"/>
                  </a:lnTo>
                  <a:cubicBezTo>
                    <a:pt x="5923" y="850"/>
                    <a:pt x="5923" y="851"/>
                    <a:pt x="5924" y="851"/>
                  </a:cubicBezTo>
                  <a:cubicBezTo>
                    <a:pt x="5925" y="851"/>
                    <a:pt x="5926" y="850"/>
                    <a:pt x="5926" y="846"/>
                  </a:cubicBezTo>
                  <a:close/>
                  <a:moveTo>
                    <a:pt x="4069" y="846"/>
                  </a:moveTo>
                  <a:cubicBezTo>
                    <a:pt x="4076" y="846"/>
                    <a:pt x="4083" y="846"/>
                    <a:pt x="4083" y="853"/>
                  </a:cubicBezTo>
                  <a:lnTo>
                    <a:pt x="4090" y="860"/>
                  </a:lnTo>
                  <a:cubicBezTo>
                    <a:pt x="4090" y="860"/>
                    <a:pt x="4083" y="853"/>
                    <a:pt x="4076" y="853"/>
                  </a:cubicBezTo>
                  <a:cubicBezTo>
                    <a:pt x="4069" y="853"/>
                    <a:pt x="4069" y="846"/>
                    <a:pt x="4069" y="846"/>
                  </a:cubicBezTo>
                  <a:close/>
                  <a:moveTo>
                    <a:pt x="4479" y="855"/>
                  </a:moveTo>
                  <a:cubicBezTo>
                    <a:pt x="4478" y="855"/>
                    <a:pt x="4478" y="856"/>
                    <a:pt x="4485" y="860"/>
                  </a:cubicBezTo>
                  <a:cubicBezTo>
                    <a:pt x="4485" y="856"/>
                    <a:pt x="4481" y="855"/>
                    <a:pt x="4479" y="855"/>
                  </a:cubicBezTo>
                  <a:close/>
                  <a:moveTo>
                    <a:pt x="4464" y="860"/>
                  </a:moveTo>
                  <a:cubicBezTo>
                    <a:pt x="4464" y="860"/>
                    <a:pt x="4466" y="860"/>
                    <a:pt x="4469" y="861"/>
                  </a:cubicBezTo>
                  <a:lnTo>
                    <a:pt x="4469" y="861"/>
                  </a:lnTo>
                  <a:cubicBezTo>
                    <a:pt x="4467" y="860"/>
                    <a:pt x="4465" y="860"/>
                    <a:pt x="4464" y="860"/>
                  </a:cubicBezTo>
                  <a:close/>
                  <a:moveTo>
                    <a:pt x="4478" y="858"/>
                  </a:moveTo>
                  <a:cubicBezTo>
                    <a:pt x="4475" y="858"/>
                    <a:pt x="4473" y="860"/>
                    <a:pt x="4472" y="861"/>
                  </a:cubicBezTo>
                  <a:lnTo>
                    <a:pt x="4472" y="861"/>
                  </a:lnTo>
                  <a:cubicBezTo>
                    <a:pt x="4471" y="861"/>
                    <a:pt x="4470" y="861"/>
                    <a:pt x="4469" y="861"/>
                  </a:cubicBezTo>
                  <a:lnTo>
                    <a:pt x="4469" y="861"/>
                  </a:lnTo>
                  <a:cubicBezTo>
                    <a:pt x="4470" y="861"/>
                    <a:pt x="4471" y="861"/>
                    <a:pt x="4472" y="862"/>
                  </a:cubicBezTo>
                  <a:lnTo>
                    <a:pt x="4472" y="862"/>
                  </a:lnTo>
                  <a:cubicBezTo>
                    <a:pt x="4472" y="862"/>
                    <a:pt x="4472" y="861"/>
                    <a:pt x="4472" y="861"/>
                  </a:cubicBezTo>
                  <a:lnTo>
                    <a:pt x="4472" y="861"/>
                  </a:lnTo>
                  <a:cubicBezTo>
                    <a:pt x="4474" y="862"/>
                    <a:pt x="4477" y="862"/>
                    <a:pt x="4480" y="862"/>
                  </a:cubicBezTo>
                  <a:lnTo>
                    <a:pt x="4480" y="862"/>
                  </a:lnTo>
                  <a:lnTo>
                    <a:pt x="4485" y="860"/>
                  </a:lnTo>
                  <a:cubicBezTo>
                    <a:pt x="4482" y="859"/>
                    <a:pt x="4480" y="858"/>
                    <a:pt x="4478" y="858"/>
                  </a:cubicBezTo>
                  <a:close/>
                  <a:moveTo>
                    <a:pt x="4738" y="765"/>
                  </a:moveTo>
                  <a:cubicBezTo>
                    <a:pt x="4736" y="765"/>
                    <a:pt x="4734" y="766"/>
                    <a:pt x="4734" y="770"/>
                  </a:cubicBezTo>
                  <a:lnTo>
                    <a:pt x="4727" y="784"/>
                  </a:lnTo>
                  <a:lnTo>
                    <a:pt x="4713" y="784"/>
                  </a:lnTo>
                  <a:cubicBezTo>
                    <a:pt x="4710" y="787"/>
                    <a:pt x="4708" y="789"/>
                    <a:pt x="4706" y="789"/>
                  </a:cubicBezTo>
                  <a:cubicBezTo>
                    <a:pt x="4705" y="789"/>
                    <a:pt x="4703" y="787"/>
                    <a:pt x="4700" y="784"/>
                  </a:cubicBezTo>
                  <a:cubicBezTo>
                    <a:pt x="4698" y="781"/>
                    <a:pt x="4697" y="779"/>
                    <a:pt x="4696" y="777"/>
                  </a:cubicBezTo>
                  <a:lnTo>
                    <a:pt x="4696" y="777"/>
                  </a:lnTo>
                  <a:cubicBezTo>
                    <a:pt x="4693" y="786"/>
                    <a:pt x="4693" y="791"/>
                    <a:pt x="4693" y="791"/>
                  </a:cubicBezTo>
                  <a:cubicBezTo>
                    <a:pt x="4693" y="791"/>
                    <a:pt x="4679" y="805"/>
                    <a:pt x="4672" y="818"/>
                  </a:cubicBezTo>
                  <a:cubicBezTo>
                    <a:pt x="4658" y="832"/>
                    <a:pt x="4658" y="839"/>
                    <a:pt x="4637" y="839"/>
                  </a:cubicBezTo>
                  <a:cubicBezTo>
                    <a:pt x="4623" y="839"/>
                    <a:pt x="4609" y="839"/>
                    <a:pt x="4609" y="825"/>
                  </a:cubicBezTo>
                  <a:lnTo>
                    <a:pt x="4609" y="832"/>
                  </a:lnTo>
                  <a:cubicBezTo>
                    <a:pt x="4609" y="860"/>
                    <a:pt x="4609" y="860"/>
                    <a:pt x="4603" y="860"/>
                  </a:cubicBezTo>
                  <a:cubicBezTo>
                    <a:pt x="4596" y="860"/>
                    <a:pt x="4596" y="867"/>
                    <a:pt x="4596" y="867"/>
                  </a:cubicBezTo>
                  <a:lnTo>
                    <a:pt x="4603" y="867"/>
                  </a:lnTo>
                  <a:cubicBezTo>
                    <a:pt x="4607" y="862"/>
                    <a:pt x="4626" y="857"/>
                    <a:pt x="4637" y="857"/>
                  </a:cubicBezTo>
                  <a:cubicBezTo>
                    <a:pt x="4638" y="857"/>
                    <a:pt x="4639" y="857"/>
                    <a:pt x="4641" y="857"/>
                  </a:cubicBezTo>
                  <a:lnTo>
                    <a:pt x="4641" y="857"/>
                  </a:lnTo>
                  <a:cubicBezTo>
                    <a:pt x="4641" y="856"/>
                    <a:pt x="4643" y="855"/>
                    <a:pt x="4644" y="853"/>
                  </a:cubicBezTo>
                  <a:cubicBezTo>
                    <a:pt x="4658" y="839"/>
                    <a:pt x="4658" y="839"/>
                    <a:pt x="4665" y="839"/>
                  </a:cubicBezTo>
                  <a:lnTo>
                    <a:pt x="4672" y="832"/>
                  </a:lnTo>
                  <a:cubicBezTo>
                    <a:pt x="4672" y="825"/>
                    <a:pt x="4679" y="818"/>
                    <a:pt x="4693" y="818"/>
                  </a:cubicBezTo>
                  <a:cubicBezTo>
                    <a:pt x="4700" y="818"/>
                    <a:pt x="4713" y="805"/>
                    <a:pt x="4713" y="805"/>
                  </a:cubicBezTo>
                  <a:cubicBezTo>
                    <a:pt x="4713" y="805"/>
                    <a:pt x="4727" y="798"/>
                    <a:pt x="4734" y="798"/>
                  </a:cubicBezTo>
                  <a:cubicBezTo>
                    <a:pt x="4741" y="798"/>
                    <a:pt x="4741" y="791"/>
                    <a:pt x="4741" y="770"/>
                  </a:cubicBezTo>
                  <a:cubicBezTo>
                    <a:pt x="4741" y="766"/>
                    <a:pt x="4739" y="765"/>
                    <a:pt x="4738" y="765"/>
                  </a:cubicBezTo>
                  <a:close/>
                  <a:moveTo>
                    <a:pt x="5638" y="862"/>
                  </a:moveTo>
                  <a:cubicBezTo>
                    <a:pt x="5639" y="862"/>
                    <a:pt x="5639" y="863"/>
                    <a:pt x="5635" y="867"/>
                  </a:cubicBezTo>
                  <a:cubicBezTo>
                    <a:pt x="5632" y="874"/>
                    <a:pt x="5630" y="877"/>
                    <a:pt x="5629" y="877"/>
                  </a:cubicBezTo>
                  <a:cubicBezTo>
                    <a:pt x="5628" y="877"/>
                    <a:pt x="5628" y="874"/>
                    <a:pt x="5628" y="867"/>
                  </a:cubicBezTo>
                  <a:cubicBezTo>
                    <a:pt x="5621" y="863"/>
                    <a:pt x="5618" y="862"/>
                    <a:pt x="5619" y="862"/>
                  </a:cubicBezTo>
                  <a:lnTo>
                    <a:pt x="5619" y="862"/>
                  </a:lnTo>
                  <a:cubicBezTo>
                    <a:pt x="5620" y="862"/>
                    <a:pt x="5625" y="863"/>
                    <a:pt x="5635" y="867"/>
                  </a:cubicBezTo>
                  <a:cubicBezTo>
                    <a:pt x="5635" y="863"/>
                    <a:pt x="5637" y="862"/>
                    <a:pt x="5638" y="862"/>
                  </a:cubicBezTo>
                  <a:close/>
                  <a:moveTo>
                    <a:pt x="5864" y="836"/>
                  </a:moveTo>
                  <a:cubicBezTo>
                    <a:pt x="5860" y="836"/>
                    <a:pt x="5857" y="839"/>
                    <a:pt x="5857" y="846"/>
                  </a:cubicBezTo>
                  <a:cubicBezTo>
                    <a:pt x="5850" y="860"/>
                    <a:pt x="5850" y="867"/>
                    <a:pt x="5857" y="867"/>
                  </a:cubicBezTo>
                  <a:cubicBezTo>
                    <a:pt x="5871" y="867"/>
                    <a:pt x="5871" y="881"/>
                    <a:pt x="5871" y="881"/>
                  </a:cubicBezTo>
                  <a:lnTo>
                    <a:pt x="5878" y="881"/>
                  </a:lnTo>
                  <a:cubicBezTo>
                    <a:pt x="5885" y="881"/>
                    <a:pt x="5885" y="867"/>
                    <a:pt x="5878" y="860"/>
                  </a:cubicBezTo>
                  <a:cubicBezTo>
                    <a:pt x="5871" y="853"/>
                    <a:pt x="5871" y="846"/>
                    <a:pt x="5871" y="846"/>
                  </a:cubicBezTo>
                  <a:cubicBezTo>
                    <a:pt x="5871" y="839"/>
                    <a:pt x="5867" y="836"/>
                    <a:pt x="5864" y="836"/>
                  </a:cubicBezTo>
                  <a:close/>
                  <a:moveTo>
                    <a:pt x="5718" y="888"/>
                  </a:moveTo>
                  <a:cubicBezTo>
                    <a:pt x="5723" y="890"/>
                    <a:pt x="5727" y="891"/>
                    <a:pt x="5730" y="891"/>
                  </a:cubicBezTo>
                  <a:cubicBezTo>
                    <a:pt x="5736" y="891"/>
                    <a:pt x="5739" y="888"/>
                    <a:pt x="5739" y="888"/>
                  </a:cubicBezTo>
                  <a:close/>
                  <a:moveTo>
                    <a:pt x="5802" y="888"/>
                  </a:moveTo>
                  <a:lnTo>
                    <a:pt x="5788" y="895"/>
                  </a:lnTo>
                  <a:lnTo>
                    <a:pt x="5802" y="895"/>
                  </a:lnTo>
                  <a:lnTo>
                    <a:pt x="5808" y="888"/>
                  </a:lnTo>
                  <a:close/>
                  <a:moveTo>
                    <a:pt x="5552" y="888"/>
                  </a:moveTo>
                  <a:cubicBezTo>
                    <a:pt x="5566" y="895"/>
                    <a:pt x="5573" y="895"/>
                    <a:pt x="5580" y="895"/>
                  </a:cubicBezTo>
                  <a:cubicBezTo>
                    <a:pt x="5580" y="895"/>
                    <a:pt x="5587" y="902"/>
                    <a:pt x="5601" y="902"/>
                  </a:cubicBezTo>
                  <a:cubicBezTo>
                    <a:pt x="5607" y="908"/>
                    <a:pt x="5607" y="908"/>
                    <a:pt x="5587" y="908"/>
                  </a:cubicBezTo>
                  <a:cubicBezTo>
                    <a:pt x="5580" y="908"/>
                    <a:pt x="5566" y="902"/>
                    <a:pt x="5552" y="895"/>
                  </a:cubicBezTo>
                  <a:lnTo>
                    <a:pt x="5545" y="888"/>
                  </a:lnTo>
                  <a:close/>
                  <a:moveTo>
                    <a:pt x="5677" y="860"/>
                  </a:moveTo>
                  <a:cubicBezTo>
                    <a:pt x="5684" y="860"/>
                    <a:pt x="5684" y="867"/>
                    <a:pt x="5684" y="867"/>
                  </a:cubicBezTo>
                  <a:lnTo>
                    <a:pt x="5677" y="881"/>
                  </a:lnTo>
                  <a:cubicBezTo>
                    <a:pt x="5677" y="881"/>
                    <a:pt x="5670" y="881"/>
                    <a:pt x="5670" y="888"/>
                  </a:cubicBezTo>
                  <a:cubicBezTo>
                    <a:pt x="5670" y="888"/>
                    <a:pt x="5670" y="895"/>
                    <a:pt x="5663" y="895"/>
                  </a:cubicBezTo>
                  <a:lnTo>
                    <a:pt x="5649" y="902"/>
                  </a:lnTo>
                  <a:cubicBezTo>
                    <a:pt x="5649" y="908"/>
                    <a:pt x="5649" y="908"/>
                    <a:pt x="5642" y="908"/>
                  </a:cubicBezTo>
                  <a:cubicBezTo>
                    <a:pt x="5635" y="908"/>
                    <a:pt x="5635" y="902"/>
                    <a:pt x="5628" y="902"/>
                  </a:cubicBezTo>
                  <a:cubicBezTo>
                    <a:pt x="5614" y="902"/>
                    <a:pt x="5614" y="902"/>
                    <a:pt x="5628" y="895"/>
                  </a:cubicBezTo>
                  <a:cubicBezTo>
                    <a:pt x="5635" y="874"/>
                    <a:pt x="5663" y="860"/>
                    <a:pt x="5677" y="860"/>
                  </a:cubicBezTo>
                  <a:close/>
                  <a:moveTo>
                    <a:pt x="3847" y="895"/>
                  </a:moveTo>
                  <a:cubicBezTo>
                    <a:pt x="3854" y="895"/>
                    <a:pt x="3868" y="895"/>
                    <a:pt x="3875" y="902"/>
                  </a:cubicBezTo>
                  <a:cubicBezTo>
                    <a:pt x="3878" y="908"/>
                    <a:pt x="3871" y="912"/>
                    <a:pt x="3863" y="912"/>
                  </a:cubicBezTo>
                  <a:cubicBezTo>
                    <a:pt x="3854" y="912"/>
                    <a:pt x="3844" y="908"/>
                    <a:pt x="3840" y="902"/>
                  </a:cubicBezTo>
                  <a:cubicBezTo>
                    <a:pt x="3833" y="895"/>
                    <a:pt x="3833" y="895"/>
                    <a:pt x="3847" y="895"/>
                  </a:cubicBezTo>
                  <a:close/>
                  <a:moveTo>
                    <a:pt x="5708" y="896"/>
                  </a:moveTo>
                  <a:cubicBezTo>
                    <a:pt x="5710" y="896"/>
                    <a:pt x="5711" y="898"/>
                    <a:pt x="5711" y="902"/>
                  </a:cubicBezTo>
                  <a:cubicBezTo>
                    <a:pt x="5708" y="908"/>
                    <a:pt x="5704" y="912"/>
                    <a:pt x="5703" y="912"/>
                  </a:cubicBezTo>
                  <a:cubicBezTo>
                    <a:pt x="5701" y="912"/>
                    <a:pt x="5701" y="908"/>
                    <a:pt x="5704" y="902"/>
                  </a:cubicBezTo>
                  <a:cubicBezTo>
                    <a:pt x="5704" y="898"/>
                    <a:pt x="5706" y="896"/>
                    <a:pt x="5708" y="896"/>
                  </a:cubicBezTo>
                  <a:close/>
                  <a:moveTo>
                    <a:pt x="5025" y="888"/>
                  </a:moveTo>
                  <a:cubicBezTo>
                    <a:pt x="5021" y="889"/>
                    <a:pt x="5018" y="891"/>
                    <a:pt x="5018" y="895"/>
                  </a:cubicBezTo>
                  <a:cubicBezTo>
                    <a:pt x="5018" y="902"/>
                    <a:pt x="5011" y="902"/>
                    <a:pt x="5011" y="902"/>
                  </a:cubicBezTo>
                  <a:cubicBezTo>
                    <a:pt x="5011" y="902"/>
                    <a:pt x="5004" y="902"/>
                    <a:pt x="5004" y="908"/>
                  </a:cubicBezTo>
                  <a:cubicBezTo>
                    <a:pt x="5004" y="914"/>
                    <a:pt x="5001" y="918"/>
                    <a:pt x="4995" y="922"/>
                  </a:cubicBezTo>
                  <a:lnTo>
                    <a:pt x="4995" y="922"/>
                  </a:lnTo>
                  <a:cubicBezTo>
                    <a:pt x="5000" y="920"/>
                    <a:pt x="5007" y="917"/>
                    <a:pt x="5011" y="908"/>
                  </a:cubicBezTo>
                  <a:cubicBezTo>
                    <a:pt x="5018" y="902"/>
                    <a:pt x="5025" y="902"/>
                    <a:pt x="5025" y="902"/>
                  </a:cubicBezTo>
                  <a:lnTo>
                    <a:pt x="5025" y="895"/>
                  </a:lnTo>
                  <a:lnTo>
                    <a:pt x="5025" y="888"/>
                  </a:lnTo>
                  <a:close/>
                  <a:moveTo>
                    <a:pt x="4268" y="900"/>
                  </a:moveTo>
                  <a:cubicBezTo>
                    <a:pt x="4278" y="900"/>
                    <a:pt x="4283" y="916"/>
                    <a:pt x="4277" y="922"/>
                  </a:cubicBezTo>
                  <a:lnTo>
                    <a:pt x="4263" y="922"/>
                  </a:lnTo>
                  <a:cubicBezTo>
                    <a:pt x="4256" y="915"/>
                    <a:pt x="4256" y="915"/>
                    <a:pt x="4263" y="902"/>
                  </a:cubicBezTo>
                  <a:cubicBezTo>
                    <a:pt x="4265" y="901"/>
                    <a:pt x="4267" y="900"/>
                    <a:pt x="4268" y="900"/>
                  </a:cubicBezTo>
                  <a:close/>
                  <a:moveTo>
                    <a:pt x="4995" y="922"/>
                  </a:moveTo>
                  <a:lnTo>
                    <a:pt x="4995" y="922"/>
                  </a:lnTo>
                  <a:cubicBezTo>
                    <a:pt x="4992" y="922"/>
                    <a:pt x="4991" y="922"/>
                    <a:pt x="4991" y="922"/>
                  </a:cubicBezTo>
                  <a:cubicBezTo>
                    <a:pt x="4991" y="922"/>
                    <a:pt x="4987" y="922"/>
                    <a:pt x="4988" y="925"/>
                  </a:cubicBezTo>
                  <a:lnTo>
                    <a:pt x="4988" y="925"/>
                  </a:lnTo>
                  <a:cubicBezTo>
                    <a:pt x="4990" y="924"/>
                    <a:pt x="4993" y="923"/>
                    <a:pt x="4995" y="922"/>
                  </a:cubicBezTo>
                  <a:close/>
                  <a:moveTo>
                    <a:pt x="3890" y="885"/>
                  </a:moveTo>
                  <a:cubicBezTo>
                    <a:pt x="3900" y="885"/>
                    <a:pt x="3905" y="890"/>
                    <a:pt x="3909" y="895"/>
                  </a:cubicBezTo>
                  <a:cubicBezTo>
                    <a:pt x="3926" y="911"/>
                    <a:pt x="3921" y="927"/>
                    <a:pt x="3911" y="927"/>
                  </a:cubicBezTo>
                  <a:cubicBezTo>
                    <a:pt x="3909" y="927"/>
                    <a:pt x="3906" y="925"/>
                    <a:pt x="3903" y="922"/>
                  </a:cubicBezTo>
                  <a:cubicBezTo>
                    <a:pt x="3899" y="919"/>
                    <a:pt x="3897" y="917"/>
                    <a:pt x="3895" y="917"/>
                  </a:cubicBezTo>
                  <a:cubicBezTo>
                    <a:pt x="3892" y="917"/>
                    <a:pt x="3889" y="919"/>
                    <a:pt x="3882" y="922"/>
                  </a:cubicBezTo>
                  <a:lnTo>
                    <a:pt x="3882" y="915"/>
                  </a:lnTo>
                  <a:cubicBezTo>
                    <a:pt x="3882" y="902"/>
                    <a:pt x="3882" y="895"/>
                    <a:pt x="3875" y="895"/>
                  </a:cubicBezTo>
                  <a:lnTo>
                    <a:pt x="3861" y="888"/>
                  </a:lnTo>
                  <a:lnTo>
                    <a:pt x="3875" y="888"/>
                  </a:lnTo>
                  <a:cubicBezTo>
                    <a:pt x="3881" y="886"/>
                    <a:pt x="3886" y="885"/>
                    <a:pt x="3890" y="885"/>
                  </a:cubicBezTo>
                  <a:close/>
                  <a:moveTo>
                    <a:pt x="5183" y="933"/>
                  </a:moveTo>
                  <a:lnTo>
                    <a:pt x="5183" y="933"/>
                  </a:lnTo>
                  <a:cubicBezTo>
                    <a:pt x="5182" y="933"/>
                    <a:pt x="5180" y="936"/>
                    <a:pt x="5185" y="936"/>
                  </a:cubicBezTo>
                  <a:cubicBezTo>
                    <a:pt x="5185" y="934"/>
                    <a:pt x="5184" y="933"/>
                    <a:pt x="5183" y="933"/>
                  </a:cubicBezTo>
                  <a:close/>
                  <a:moveTo>
                    <a:pt x="4537" y="855"/>
                  </a:moveTo>
                  <a:cubicBezTo>
                    <a:pt x="4535" y="855"/>
                    <a:pt x="4533" y="856"/>
                    <a:pt x="4533" y="860"/>
                  </a:cubicBezTo>
                  <a:cubicBezTo>
                    <a:pt x="4533" y="867"/>
                    <a:pt x="4526" y="867"/>
                    <a:pt x="4526" y="867"/>
                  </a:cubicBezTo>
                  <a:cubicBezTo>
                    <a:pt x="4514" y="867"/>
                    <a:pt x="4494" y="864"/>
                    <a:pt x="4480" y="862"/>
                  </a:cubicBezTo>
                  <a:lnTo>
                    <a:pt x="4480" y="862"/>
                  </a:lnTo>
                  <a:lnTo>
                    <a:pt x="4477" y="864"/>
                  </a:lnTo>
                  <a:lnTo>
                    <a:pt x="4477" y="864"/>
                  </a:lnTo>
                  <a:cubicBezTo>
                    <a:pt x="4476" y="863"/>
                    <a:pt x="4474" y="862"/>
                    <a:pt x="4472" y="862"/>
                  </a:cubicBezTo>
                  <a:lnTo>
                    <a:pt x="4472" y="862"/>
                  </a:lnTo>
                  <a:cubicBezTo>
                    <a:pt x="4471" y="864"/>
                    <a:pt x="4471" y="867"/>
                    <a:pt x="4471" y="867"/>
                  </a:cubicBezTo>
                  <a:lnTo>
                    <a:pt x="4477" y="864"/>
                  </a:lnTo>
                  <a:lnTo>
                    <a:pt x="4477" y="864"/>
                  </a:lnTo>
                  <a:cubicBezTo>
                    <a:pt x="4481" y="865"/>
                    <a:pt x="4485" y="867"/>
                    <a:pt x="4485" y="867"/>
                  </a:cubicBezTo>
                  <a:cubicBezTo>
                    <a:pt x="4492" y="874"/>
                    <a:pt x="4492" y="874"/>
                    <a:pt x="4485" y="888"/>
                  </a:cubicBezTo>
                  <a:cubicBezTo>
                    <a:pt x="4471" y="895"/>
                    <a:pt x="4471" y="895"/>
                    <a:pt x="4485" y="902"/>
                  </a:cubicBezTo>
                  <a:cubicBezTo>
                    <a:pt x="4492" y="908"/>
                    <a:pt x="4492" y="908"/>
                    <a:pt x="4485" y="922"/>
                  </a:cubicBezTo>
                  <a:cubicBezTo>
                    <a:pt x="4471" y="929"/>
                    <a:pt x="4471" y="929"/>
                    <a:pt x="4464" y="929"/>
                  </a:cubicBezTo>
                  <a:lnTo>
                    <a:pt x="4457" y="929"/>
                  </a:lnTo>
                  <a:lnTo>
                    <a:pt x="4464" y="936"/>
                  </a:lnTo>
                  <a:cubicBezTo>
                    <a:pt x="4465" y="937"/>
                    <a:pt x="4467" y="938"/>
                    <a:pt x="4469" y="938"/>
                  </a:cubicBezTo>
                  <a:cubicBezTo>
                    <a:pt x="4478" y="938"/>
                    <a:pt x="4492" y="926"/>
                    <a:pt x="4492" y="908"/>
                  </a:cubicBezTo>
                  <a:cubicBezTo>
                    <a:pt x="4492" y="908"/>
                    <a:pt x="4492" y="905"/>
                    <a:pt x="4494" y="905"/>
                  </a:cubicBezTo>
                  <a:cubicBezTo>
                    <a:pt x="4495" y="905"/>
                    <a:pt x="4496" y="906"/>
                    <a:pt x="4499" y="908"/>
                  </a:cubicBezTo>
                  <a:cubicBezTo>
                    <a:pt x="4499" y="908"/>
                    <a:pt x="4505" y="908"/>
                    <a:pt x="4505" y="902"/>
                  </a:cubicBezTo>
                  <a:cubicBezTo>
                    <a:pt x="4505" y="888"/>
                    <a:pt x="4526" y="867"/>
                    <a:pt x="4540" y="867"/>
                  </a:cubicBezTo>
                  <a:cubicBezTo>
                    <a:pt x="4540" y="867"/>
                    <a:pt x="4554" y="867"/>
                    <a:pt x="4554" y="860"/>
                  </a:cubicBezTo>
                  <a:lnTo>
                    <a:pt x="4540" y="860"/>
                  </a:lnTo>
                  <a:cubicBezTo>
                    <a:pt x="4540" y="856"/>
                    <a:pt x="4538" y="855"/>
                    <a:pt x="4537" y="855"/>
                  </a:cubicBezTo>
                  <a:close/>
                  <a:moveTo>
                    <a:pt x="5566" y="929"/>
                  </a:moveTo>
                  <a:cubicBezTo>
                    <a:pt x="5568" y="929"/>
                    <a:pt x="5570" y="929"/>
                    <a:pt x="5573" y="929"/>
                  </a:cubicBezTo>
                  <a:cubicBezTo>
                    <a:pt x="5580" y="929"/>
                    <a:pt x="5580" y="929"/>
                    <a:pt x="5587" y="936"/>
                  </a:cubicBezTo>
                  <a:cubicBezTo>
                    <a:pt x="5587" y="943"/>
                    <a:pt x="5587" y="943"/>
                    <a:pt x="5580" y="943"/>
                  </a:cubicBezTo>
                  <a:cubicBezTo>
                    <a:pt x="5573" y="943"/>
                    <a:pt x="5566" y="943"/>
                    <a:pt x="5566" y="936"/>
                  </a:cubicBezTo>
                  <a:lnTo>
                    <a:pt x="5560" y="930"/>
                  </a:lnTo>
                  <a:lnTo>
                    <a:pt x="5560" y="930"/>
                  </a:lnTo>
                  <a:cubicBezTo>
                    <a:pt x="5562" y="930"/>
                    <a:pt x="5564" y="929"/>
                    <a:pt x="5566" y="929"/>
                  </a:cubicBezTo>
                  <a:lnTo>
                    <a:pt x="5566" y="929"/>
                  </a:lnTo>
                  <a:close/>
                  <a:moveTo>
                    <a:pt x="5185" y="936"/>
                  </a:moveTo>
                  <a:cubicBezTo>
                    <a:pt x="5182" y="942"/>
                    <a:pt x="5181" y="946"/>
                    <a:pt x="5182" y="946"/>
                  </a:cubicBezTo>
                  <a:lnTo>
                    <a:pt x="5182" y="946"/>
                  </a:lnTo>
                  <a:cubicBezTo>
                    <a:pt x="5182" y="944"/>
                    <a:pt x="5183" y="940"/>
                    <a:pt x="5185" y="936"/>
                  </a:cubicBezTo>
                  <a:close/>
                  <a:moveTo>
                    <a:pt x="5185" y="936"/>
                  </a:moveTo>
                  <a:cubicBezTo>
                    <a:pt x="5185" y="936"/>
                    <a:pt x="5185" y="936"/>
                    <a:pt x="5185" y="936"/>
                  </a:cubicBezTo>
                  <a:lnTo>
                    <a:pt x="5185" y="936"/>
                  </a:lnTo>
                  <a:cubicBezTo>
                    <a:pt x="5185" y="936"/>
                    <a:pt x="5185" y="936"/>
                    <a:pt x="5185" y="936"/>
                  </a:cubicBezTo>
                  <a:lnTo>
                    <a:pt x="5185" y="936"/>
                  </a:lnTo>
                  <a:cubicBezTo>
                    <a:pt x="5185" y="943"/>
                    <a:pt x="5183" y="947"/>
                    <a:pt x="5182" y="947"/>
                  </a:cubicBezTo>
                  <a:cubicBezTo>
                    <a:pt x="5182" y="947"/>
                    <a:pt x="5182" y="947"/>
                    <a:pt x="5182" y="946"/>
                  </a:cubicBezTo>
                  <a:lnTo>
                    <a:pt x="5182" y="946"/>
                  </a:lnTo>
                  <a:cubicBezTo>
                    <a:pt x="5182" y="949"/>
                    <a:pt x="5183" y="951"/>
                    <a:pt x="5184" y="951"/>
                  </a:cubicBezTo>
                  <a:cubicBezTo>
                    <a:pt x="5186" y="951"/>
                    <a:pt x="5189" y="948"/>
                    <a:pt x="5192" y="943"/>
                  </a:cubicBezTo>
                  <a:lnTo>
                    <a:pt x="5185" y="936"/>
                  </a:lnTo>
                  <a:close/>
                  <a:moveTo>
                    <a:pt x="3942" y="944"/>
                  </a:moveTo>
                  <a:cubicBezTo>
                    <a:pt x="3943" y="944"/>
                    <a:pt x="3944" y="944"/>
                    <a:pt x="3946" y="946"/>
                  </a:cubicBezTo>
                  <a:lnTo>
                    <a:pt x="3946" y="946"/>
                  </a:lnTo>
                  <a:cubicBezTo>
                    <a:pt x="3946" y="948"/>
                    <a:pt x="3948" y="950"/>
                    <a:pt x="3951" y="950"/>
                  </a:cubicBezTo>
                  <a:cubicBezTo>
                    <a:pt x="3949" y="952"/>
                    <a:pt x="3947" y="953"/>
                    <a:pt x="3946" y="953"/>
                  </a:cubicBezTo>
                  <a:cubicBezTo>
                    <a:pt x="3944" y="953"/>
                    <a:pt x="3944" y="950"/>
                    <a:pt x="3944" y="950"/>
                  </a:cubicBezTo>
                  <a:cubicBezTo>
                    <a:pt x="3939" y="950"/>
                    <a:pt x="3938" y="944"/>
                    <a:pt x="3942" y="944"/>
                  </a:cubicBezTo>
                  <a:close/>
                  <a:moveTo>
                    <a:pt x="4697" y="834"/>
                  </a:moveTo>
                  <a:cubicBezTo>
                    <a:pt x="4694" y="834"/>
                    <a:pt x="4693" y="836"/>
                    <a:pt x="4693" y="839"/>
                  </a:cubicBezTo>
                  <a:cubicBezTo>
                    <a:pt x="4693" y="853"/>
                    <a:pt x="4679" y="853"/>
                    <a:pt x="4672" y="853"/>
                  </a:cubicBezTo>
                  <a:cubicBezTo>
                    <a:pt x="4665" y="853"/>
                    <a:pt x="4658" y="853"/>
                    <a:pt x="4644" y="860"/>
                  </a:cubicBezTo>
                  <a:cubicBezTo>
                    <a:pt x="4644" y="859"/>
                    <a:pt x="4643" y="858"/>
                    <a:pt x="4641" y="857"/>
                  </a:cubicBezTo>
                  <a:lnTo>
                    <a:pt x="4641" y="857"/>
                  </a:lnTo>
                  <a:cubicBezTo>
                    <a:pt x="4639" y="860"/>
                    <a:pt x="4638" y="863"/>
                    <a:pt x="4640" y="863"/>
                  </a:cubicBezTo>
                  <a:cubicBezTo>
                    <a:pt x="4641" y="863"/>
                    <a:pt x="4642" y="862"/>
                    <a:pt x="4644" y="860"/>
                  </a:cubicBezTo>
                  <a:lnTo>
                    <a:pt x="4644" y="860"/>
                  </a:lnTo>
                  <a:cubicBezTo>
                    <a:pt x="4644" y="860"/>
                    <a:pt x="4644" y="867"/>
                    <a:pt x="4637" y="874"/>
                  </a:cubicBezTo>
                  <a:cubicBezTo>
                    <a:pt x="4637" y="881"/>
                    <a:pt x="4635" y="884"/>
                    <a:pt x="4634" y="884"/>
                  </a:cubicBezTo>
                  <a:cubicBezTo>
                    <a:pt x="4632" y="884"/>
                    <a:pt x="4630" y="881"/>
                    <a:pt x="4630" y="874"/>
                  </a:cubicBezTo>
                  <a:lnTo>
                    <a:pt x="4623" y="888"/>
                  </a:lnTo>
                  <a:cubicBezTo>
                    <a:pt x="4615" y="896"/>
                    <a:pt x="4600" y="899"/>
                    <a:pt x="4586" y="899"/>
                  </a:cubicBezTo>
                  <a:cubicBezTo>
                    <a:pt x="4576" y="899"/>
                    <a:pt x="4567" y="897"/>
                    <a:pt x="4561" y="895"/>
                  </a:cubicBezTo>
                  <a:cubicBezTo>
                    <a:pt x="4561" y="895"/>
                    <a:pt x="4554" y="895"/>
                    <a:pt x="4554" y="902"/>
                  </a:cubicBezTo>
                  <a:cubicBezTo>
                    <a:pt x="4554" y="906"/>
                    <a:pt x="4547" y="914"/>
                    <a:pt x="4541" y="914"/>
                  </a:cubicBezTo>
                  <a:cubicBezTo>
                    <a:pt x="4538" y="914"/>
                    <a:pt x="4535" y="913"/>
                    <a:pt x="4533" y="908"/>
                  </a:cubicBezTo>
                  <a:lnTo>
                    <a:pt x="4526" y="908"/>
                  </a:lnTo>
                  <a:lnTo>
                    <a:pt x="4533" y="922"/>
                  </a:lnTo>
                  <a:cubicBezTo>
                    <a:pt x="4540" y="922"/>
                    <a:pt x="4554" y="936"/>
                    <a:pt x="4540" y="943"/>
                  </a:cubicBezTo>
                  <a:lnTo>
                    <a:pt x="4540" y="957"/>
                  </a:lnTo>
                  <a:lnTo>
                    <a:pt x="4554" y="957"/>
                  </a:lnTo>
                  <a:cubicBezTo>
                    <a:pt x="4554" y="943"/>
                    <a:pt x="4561" y="943"/>
                    <a:pt x="4561" y="936"/>
                  </a:cubicBezTo>
                  <a:cubicBezTo>
                    <a:pt x="4561" y="936"/>
                    <a:pt x="4561" y="929"/>
                    <a:pt x="4568" y="922"/>
                  </a:cubicBezTo>
                  <a:cubicBezTo>
                    <a:pt x="4572" y="909"/>
                    <a:pt x="4582" y="904"/>
                    <a:pt x="4589" y="904"/>
                  </a:cubicBezTo>
                  <a:cubicBezTo>
                    <a:pt x="4593" y="904"/>
                    <a:pt x="4596" y="906"/>
                    <a:pt x="4596" y="908"/>
                  </a:cubicBezTo>
                  <a:cubicBezTo>
                    <a:pt x="4596" y="922"/>
                    <a:pt x="4596" y="922"/>
                    <a:pt x="4589" y="922"/>
                  </a:cubicBezTo>
                  <a:cubicBezTo>
                    <a:pt x="4589" y="922"/>
                    <a:pt x="4575" y="922"/>
                    <a:pt x="4575" y="929"/>
                  </a:cubicBezTo>
                  <a:cubicBezTo>
                    <a:pt x="4575" y="932"/>
                    <a:pt x="4578" y="934"/>
                    <a:pt x="4583" y="934"/>
                  </a:cubicBezTo>
                  <a:cubicBezTo>
                    <a:pt x="4588" y="934"/>
                    <a:pt x="4596" y="930"/>
                    <a:pt x="4596" y="922"/>
                  </a:cubicBezTo>
                  <a:cubicBezTo>
                    <a:pt x="4601" y="912"/>
                    <a:pt x="4602" y="906"/>
                    <a:pt x="4611" y="906"/>
                  </a:cubicBezTo>
                  <a:cubicBezTo>
                    <a:pt x="4614" y="906"/>
                    <a:pt x="4618" y="907"/>
                    <a:pt x="4623" y="908"/>
                  </a:cubicBezTo>
                  <a:cubicBezTo>
                    <a:pt x="4637" y="908"/>
                    <a:pt x="4637" y="908"/>
                    <a:pt x="4637" y="902"/>
                  </a:cubicBezTo>
                  <a:cubicBezTo>
                    <a:pt x="4637" y="895"/>
                    <a:pt x="4637" y="895"/>
                    <a:pt x="4644" y="895"/>
                  </a:cubicBezTo>
                  <a:lnTo>
                    <a:pt x="4679" y="874"/>
                  </a:lnTo>
                  <a:cubicBezTo>
                    <a:pt x="4706" y="860"/>
                    <a:pt x="4706" y="853"/>
                    <a:pt x="4706" y="839"/>
                  </a:cubicBezTo>
                  <a:cubicBezTo>
                    <a:pt x="4703" y="836"/>
                    <a:pt x="4700" y="834"/>
                    <a:pt x="4697" y="834"/>
                  </a:cubicBezTo>
                  <a:close/>
                  <a:moveTo>
                    <a:pt x="4991" y="929"/>
                  </a:moveTo>
                  <a:cubicBezTo>
                    <a:pt x="4991" y="936"/>
                    <a:pt x="4984" y="936"/>
                    <a:pt x="4977" y="936"/>
                  </a:cubicBezTo>
                  <a:cubicBezTo>
                    <a:pt x="4970" y="936"/>
                    <a:pt x="4970" y="936"/>
                    <a:pt x="4970" y="943"/>
                  </a:cubicBezTo>
                  <a:lnTo>
                    <a:pt x="4956" y="943"/>
                  </a:lnTo>
                  <a:cubicBezTo>
                    <a:pt x="4956" y="957"/>
                    <a:pt x="4949" y="957"/>
                    <a:pt x="4942" y="957"/>
                  </a:cubicBezTo>
                  <a:lnTo>
                    <a:pt x="4921" y="957"/>
                  </a:lnTo>
                  <a:lnTo>
                    <a:pt x="4933" y="940"/>
                  </a:lnTo>
                  <a:lnTo>
                    <a:pt x="4933" y="940"/>
                  </a:lnTo>
                  <a:cubicBezTo>
                    <a:pt x="4929" y="940"/>
                    <a:pt x="4926" y="941"/>
                    <a:pt x="4921" y="943"/>
                  </a:cubicBezTo>
                  <a:cubicBezTo>
                    <a:pt x="4914" y="943"/>
                    <a:pt x="4914" y="943"/>
                    <a:pt x="4914" y="936"/>
                  </a:cubicBezTo>
                  <a:cubicBezTo>
                    <a:pt x="4914" y="935"/>
                    <a:pt x="4915" y="934"/>
                    <a:pt x="4916" y="933"/>
                  </a:cubicBezTo>
                  <a:lnTo>
                    <a:pt x="4916" y="933"/>
                  </a:lnTo>
                  <a:cubicBezTo>
                    <a:pt x="4918" y="935"/>
                    <a:pt x="4920" y="937"/>
                    <a:pt x="4922" y="937"/>
                  </a:cubicBezTo>
                  <a:cubicBezTo>
                    <a:pt x="4926" y="937"/>
                    <a:pt x="4930" y="935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7" y="929"/>
                    <a:pt x="4938" y="929"/>
                    <a:pt x="4940" y="929"/>
                  </a:cubicBezTo>
                  <a:lnTo>
                    <a:pt x="4940" y="929"/>
                  </a:lnTo>
                  <a:cubicBezTo>
                    <a:pt x="4939" y="931"/>
                    <a:pt x="4938" y="934"/>
                    <a:pt x="4935" y="936"/>
                  </a:cubicBezTo>
                  <a:lnTo>
                    <a:pt x="4933" y="940"/>
                  </a:lnTo>
                  <a:lnTo>
                    <a:pt x="4933" y="940"/>
                  </a:lnTo>
                  <a:cubicBezTo>
                    <a:pt x="4933" y="940"/>
                    <a:pt x="4933" y="940"/>
                    <a:pt x="4933" y="940"/>
                  </a:cubicBezTo>
                  <a:cubicBezTo>
                    <a:pt x="4940" y="940"/>
                    <a:pt x="4944" y="943"/>
                    <a:pt x="4949" y="943"/>
                  </a:cubicBezTo>
                  <a:lnTo>
                    <a:pt x="4956" y="943"/>
                  </a:lnTo>
                  <a:cubicBezTo>
                    <a:pt x="4956" y="936"/>
                    <a:pt x="4956" y="936"/>
                    <a:pt x="4977" y="936"/>
                  </a:cubicBezTo>
                  <a:cubicBezTo>
                    <a:pt x="4984" y="936"/>
                    <a:pt x="4991" y="929"/>
                    <a:pt x="4991" y="929"/>
                  </a:cubicBezTo>
                  <a:close/>
                  <a:moveTo>
                    <a:pt x="4492" y="957"/>
                  </a:moveTo>
                  <a:cubicBezTo>
                    <a:pt x="4487" y="957"/>
                    <a:pt x="4485" y="960"/>
                    <a:pt x="4487" y="960"/>
                  </a:cubicBezTo>
                  <a:cubicBezTo>
                    <a:pt x="4488" y="960"/>
                    <a:pt x="4489" y="959"/>
                    <a:pt x="4492" y="957"/>
                  </a:cubicBezTo>
                  <a:close/>
                  <a:moveTo>
                    <a:pt x="5004" y="957"/>
                  </a:moveTo>
                  <a:cubicBezTo>
                    <a:pt x="5004" y="957"/>
                    <a:pt x="4991" y="957"/>
                    <a:pt x="4991" y="964"/>
                  </a:cubicBezTo>
                  <a:cubicBezTo>
                    <a:pt x="4991" y="964"/>
                    <a:pt x="5004" y="964"/>
                    <a:pt x="5004" y="957"/>
                  </a:cubicBezTo>
                  <a:close/>
                  <a:moveTo>
                    <a:pt x="3876" y="945"/>
                  </a:moveTo>
                  <a:cubicBezTo>
                    <a:pt x="3878" y="945"/>
                    <a:pt x="3882" y="959"/>
                    <a:pt x="3882" y="964"/>
                  </a:cubicBezTo>
                  <a:cubicBezTo>
                    <a:pt x="3882" y="971"/>
                    <a:pt x="3882" y="971"/>
                    <a:pt x="3875" y="971"/>
                  </a:cubicBezTo>
                  <a:cubicBezTo>
                    <a:pt x="3868" y="971"/>
                    <a:pt x="3868" y="964"/>
                    <a:pt x="3875" y="950"/>
                  </a:cubicBezTo>
                  <a:cubicBezTo>
                    <a:pt x="3875" y="947"/>
                    <a:pt x="3875" y="945"/>
                    <a:pt x="3876" y="945"/>
                  </a:cubicBezTo>
                  <a:close/>
                  <a:moveTo>
                    <a:pt x="5018" y="936"/>
                  </a:moveTo>
                  <a:cubicBezTo>
                    <a:pt x="5011" y="936"/>
                    <a:pt x="5004" y="943"/>
                    <a:pt x="5004" y="957"/>
                  </a:cubicBezTo>
                  <a:cubicBezTo>
                    <a:pt x="5004" y="957"/>
                    <a:pt x="5011" y="957"/>
                    <a:pt x="5011" y="964"/>
                  </a:cubicBezTo>
                  <a:cubicBezTo>
                    <a:pt x="5011" y="964"/>
                    <a:pt x="5011" y="971"/>
                    <a:pt x="5004" y="971"/>
                  </a:cubicBezTo>
                  <a:cubicBezTo>
                    <a:pt x="5011" y="971"/>
                    <a:pt x="5018" y="964"/>
                    <a:pt x="5018" y="957"/>
                  </a:cubicBezTo>
                  <a:lnTo>
                    <a:pt x="5018" y="936"/>
                  </a:lnTo>
                  <a:close/>
                  <a:moveTo>
                    <a:pt x="4839" y="966"/>
                  </a:moveTo>
                  <a:cubicBezTo>
                    <a:pt x="4838" y="966"/>
                    <a:pt x="4838" y="967"/>
                    <a:pt x="4838" y="971"/>
                  </a:cubicBezTo>
                  <a:cubicBezTo>
                    <a:pt x="4838" y="971"/>
                    <a:pt x="4838" y="977"/>
                    <a:pt x="4840" y="977"/>
                  </a:cubicBezTo>
                  <a:cubicBezTo>
                    <a:pt x="4841" y="977"/>
                    <a:pt x="4843" y="975"/>
                    <a:pt x="4845" y="971"/>
                  </a:cubicBezTo>
                  <a:cubicBezTo>
                    <a:pt x="4842" y="967"/>
                    <a:pt x="4840" y="966"/>
                    <a:pt x="4839" y="966"/>
                  </a:cubicBezTo>
                  <a:close/>
                  <a:moveTo>
                    <a:pt x="5422" y="966"/>
                  </a:moveTo>
                  <a:cubicBezTo>
                    <a:pt x="5426" y="966"/>
                    <a:pt x="5431" y="967"/>
                    <a:pt x="5434" y="971"/>
                  </a:cubicBezTo>
                  <a:cubicBezTo>
                    <a:pt x="5434" y="967"/>
                    <a:pt x="5436" y="966"/>
                    <a:pt x="5437" y="966"/>
                  </a:cubicBezTo>
                  <a:lnTo>
                    <a:pt x="5437" y="966"/>
                  </a:lnTo>
                  <a:cubicBezTo>
                    <a:pt x="5438" y="966"/>
                    <a:pt x="5438" y="967"/>
                    <a:pt x="5434" y="971"/>
                  </a:cubicBezTo>
                  <a:lnTo>
                    <a:pt x="5427" y="985"/>
                  </a:lnTo>
                  <a:cubicBezTo>
                    <a:pt x="5427" y="985"/>
                    <a:pt x="5420" y="985"/>
                    <a:pt x="5420" y="971"/>
                  </a:cubicBezTo>
                  <a:cubicBezTo>
                    <a:pt x="5417" y="967"/>
                    <a:pt x="5419" y="966"/>
                    <a:pt x="5422" y="966"/>
                  </a:cubicBezTo>
                  <a:close/>
                  <a:moveTo>
                    <a:pt x="4080" y="961"/>
                  </a:moveTo>
                  <a:cubicBezTo>
                    <a:pt x="4082" y="961"/>
                    <a:pt x="4083" y="962"/>
                    <a:pt x="4083" y="964"/>
                  </a:cubicBezTo>
                  <a:cubicBezTo>
                    <a:pt x="4083" y="971"/>
                    <a:pt x="4076" y="992"/>
                    <a:pt x="4069" y="992"/>
                  </a:cubicBezTo>
                  <a:lnTo>
                    <a:pt x="4069" y="971"/>
                  </a:lnTo>
                  <a:cubicBezTo>
                    <a:pt x="4069" y="966"/>
                    <a:pt x="4076" y="961"/>
                    <a:pt x="4080" y="961"/>
                  </a:cubicBezTo>
                  <a:close/>
                  <a:moveTo>
                    <a:pt x="4155" y="980"/>
                  </a:moveTo>
                  <a:cubicBezTo>
                    <a:pt x="4156" y="980"/>
                    <a:pt x="4157" y="981"/>
                    <a:pt x="4159" y="985"/>
                  </a:cubicBezTo>
                  <a:lnTo>
                    <a:pt x="4152" y="992"/>
                  </a:lnTo>
                  <a:cubicBezTo>
                    <a:pt x="4152" y="992"/>
                    <a:pt x="4152" y="980"/>
                    <a:pt x="4155" y="980"/>
                  </a:cubicBezTo>
                  <a:close/>
                  <a:moveTo>
                    <a:pt x="4885" y="960"/>
                  </a:moveTo>
                  <a:cubicBezTo>
                    <a:pt x="4887" y="960"/>
                    <a:pt x="4890" y="964"/>
                    <a:pt x="4894" y="971"/>
                  </a:cubicBezTo>
                  <a:cubicBezTo>
                    <a:pt x="4914" y="992"/>
                    <a:pt x="4907" y="999"/>
                    <a:pt x="4880" y="999"/>
                  </a:cubicBezTo>
                  <a:cubicBezTo>
                    <a:pt x="4852" y="999"/>
                    <a:pt x="4845" y="985"/>
                    <a:pt x="4873" y="985"/>
                  </a:cubicBezTo>
                  <a:cubicBezTo>
                    <a:pt x="4880" y="985"/>
                    <a:pt x="4887" y="985"/>
                    <a:pt x="4887" y="971"/>
                  </a:cubicBezTo>
                  <a:cubicBezTo>
                    <a:pt x="4883" y="964"/>
                    <a:pt x="4883" y="960"/>
                    <a:pt x="4885" y="960"/>
                  </a:cubicBezTo>
                  <a:close/>
                  <a:moveTo>
                    <a:pt x="4948" y="974"/>
                  </a:moveTo>
                  <a:cubicBezTo>
                    <a:pt x="4949" y="974"/>
                    <a:pt x="4949" y="978"/>
                    <a:pt x="4949" y="985"/>
                  </a:cubicBezTo>
                  <a:lnTo>
                    <a:pt x="4949" y="999"/>
                  </a:lnTo>
                  <a:cubicBezTo>
                    <a:pt x="4942" y="992"/>
                    <a:pt x="4942" y="992"/>
                    <a:pt x="4942" y="985"/>
                  </a:cubicBezTo>
                  <a:cubicBezTo>
                    <a:pt x="4946" y="978"/>
                    <a:pt x="4947" y="974"/>
                    <a:pt x="4948" y="974"/>
                  </a:cubicBezTo>
                  <a:close/>
                  <a:moveTo>
                    <a:pt x="5559" y="930"/>
                  </a:moveTo>
                  <a:lnTo>
                    <a:pt x="5559" y="936"/>
                  </a:lnTo>
                  <a:cubicBezTo>
                    <a:pt x="5559" y="936"/>
                    <a:pt x="5559" y="943"/>
                    <a:pt x="5545" y="957"/>
                  </a:cubicBezTo>
                  <a:cubicBezTo>
                    <a:pt x="5538" y="964"/>
                    <a:pt x="5531" y="964"/>
                    <a:pt x="5531" y="971"/>
                  </a:cubicBezTo>
                  <a:cubicBezTo>
                    <a:pt x="5531" y="985"/>
                    <a:pt x="5531" y="992"/>
                    <a:pt x="5510" y="992"/>
                  </a:cubicBezTo>
                  <a:cubicBezTo>
                    <a:pt x="5485" y="992"/>
                    <a:pt x="5467" y="995"/>
                    <a:pt x="5459" y="1000"/>
                  </a:cubicBezTo>
                  <a:lnTo>
                    <a:pt x="5459" y="1000"/>
                  </a:lnTo>
                  <a:cubicBezTo>
                    <a:pt x="5478" y="983"/>
                    <a:pt x="5499" y="971"/>
                    <a:pt x="5503" y="971"/>
                  </a:cubicBezTo>
                  <a:cubicBezTo>
                    <a:pt x="5510" y="971"/>
                    <a:pt x="5510" y="971"/>
                    <a:pt x="5510" y="964"/>
                  </a:cubicBezTo>
                  <a:cubicBezTo>
                    <a:pt x="5510" y="964"/>
                    <a:pt x="5510" y="957"/>
                    <a:pt x="5524" y="957"/>
                  </a:cubicBezTo>
                  <a:cubicBezTo>
                    <a:pt x="5531" y="957"/>
                    <a:pt x="5538" y="950"/>
                    <a:pt x="5538" y="950"/>
                  </a:cubicBezTo>
                  <a:cubicBezTo>
                    <a:pt x="5538" y="940"/>
                    <a:pt x="5550" y="933"/>
                    <a:pt x="5559" y="930"/>
                  </a:cubicBezTo>
                  <a:close/>
                  <a:moveTo>
                    <a:pt x="4949" y="999"/>
                  </a:moveTo>
                  <a:cubicBezTo>
                    <a:pt x="4949" y="1002"/>
                    <a:pt x="4947" y="1004"/>
                    <a:pt x="4946" y="1004"/>
                  </a:cubicBezTo>
                  <a:cubicBezTo>
                    <a:pt x="4946" y="1004"/>
                    <a:pt x="4946" y="1002"/>
                    <a:pt x="4949" y="999"/>
                  </a:cubicBezTo>
                  <a:close/>
                  <a:moveTo>
                    <a:pt x="4325" y="929"/>
                  </a:moveTo>
                  <a:cubicBezTo>
                    <a:pt x="4325" y="936"/>
                    <a:pt x="4318" y="950"/>
                    <a:pt x="4318" y="957"/>
                  </a:cubicBezTo>
                  <a:lnTo>
                    <a:pt x="4318" y="971"/>
                  </a:lnTo>
                  <a:cubicBezTo>
                    <a:pt x="4318" y="971"/>
                    <a:pt x="4325" y="971"/>
                    <a:pt x="4325" y="985"/>
                  </a:cubicBezTo>
                  <a:cubicBezTo>
                    <a:pt x="4325" y="992"/>
                    <a:pt x="4325" y="992"/>
                    <a:pt x="4318" y="992"/>
                  </a:cubicBezTo>
                  <a:cubicBezTo>
                    <a:pt x="4311" y="992"/>
                    <a:pt x="4311" y="992"/>
                    <a:pt x="4311" y="999"/>
                  </a:cubicBezTo>
                  <a:cubicBezTo>
                    <a:pt x="4311" y="1002"/>
                    <a:pt x="4311" y="1004"/>
                    <a:pt x="4310" y="1004"/>
                  </a:cubicBezTo>
                  <a:cubicBezTo>
                    <a:pt x="4308" y="1004"/>
                    <a:pt x="4304" y="1002"/>
                    <a:pt x="4298" y="999"/>
                  </a:cubicBezTo>
                  <a:cubicBezTo>
                    <a:pt x="4294" y="995"/>
                    <a:pt x="4292" y="993"/>
                    <a:pt x="4291" y="993"/>
                  </a:cubicBezTo>
                  <a:cubicBezTo>
                    <a:pt x="4291" y="993"/>
                    <a:pt x="4291" y="995"/>
                    <a:pt x="4291" y="999"/>
                  </a:cubicBezTo>
                  <a:cubicBezTo>
                    <a:pt x="4291" y="1005"/>
                    <a:pt x="4284" y="1005"/>
                    <a:pt x="4277" y="1005"/>
                  </a:cubicBezTo>
                  <a:cubicBezTo>
                    <a:pt x="4256" y="1005"/>
                    <a:pt x="4256" y="1005"/>
                    <a:pt x="4263" y="992"/>
                  </a:cubicBezTo>
                  <a:cubicBezTo>
                    <a:pt x="4263" y="978"/>
                    <a:pt x="4277" y="971"/>
                    <a:pt x="4284" y="971"/>
                  </a:cubicBezTo>
                  <a:cubicBezTo>
                    <a:pt x="4291" y="971"/>
                    <a:pt x="4291" y="964"/>
                    <a:pt x="4291" y="957"/>
                  </a:cubicBezTo>
                  <a:cubicBezTo>
                    <a:pt x="4291" y="943"/>
                    <a:pt x="4298" y="936"/>
                    <a:pt x="4311" y="936"/>
                  </a:cubicBezTo>
                  <a:cubicBezTo>
                    <a:pt x="4311" y="929"/>
                    <a:pt x="4318" y="929"/>
                    <a:pt x="4325" y="929"/>
                  </a:cubicBezTo>
                  <a:close/>
                  <a:moveTo>
                    <a:pt x="5387" y="993"/>
                  </a:moveTo>
                  <a:cubicBezTo>
                    <a:pt x="5394" y="993"/>
                    <a:pt x="5403" y="995"/>
                    <a:pt x="5406" y="999"/>
                  </a:cubicBezTo>
                  <a:cubicBezTo>
                    <a:pt x="5413" y="1005"/>
                    <a:pt x="5406" y="1005"/>
                    <a:pt x="5400" y="1005"/>
                  </a:cubicBezTo>
                  <a:cubicBezTo>
                    <a:pt x="5393" y="1005"/>
                    <a:pt x="5386" y="1005"/>
                    <a:pt x="5372" y="999"/>
                  </a:cubicBezTo>
                  <a:cubicBezTo>
                    <a:pt x="5372" y="995"/>
                    <a:pt x="5379" y="993"/>
                    <a:pt x="5387" y="993"/>
                  </a:cubicBezTo>
                  <a:close/>
                  <a:moveTo>
                    <a:pt x="5337" y="1005"/>
                  </a:moveTo>
                  <a:cubicBezTo>
                    <a:pt x="5337" y="1012"/>
                    <a:pt x="5335" y="1016"/>
                    <a:pt x="5335" y="1016"/>
                  </a:cubicBezTo>
                  <a:cubicBezTo>
                    <a:pt x="5334" y="1016"/>
                    <a:pt x="5334" y="1012"/>
                    <a:pt x="5337" y="1006"/>
                  </a:cubicBezTo>
                  <a:lnTo>
                    <a:pt x="5337" y="1006"/>
                  </a:lnTo>
                  <a:cubicBezTo>
                    <a:pt x="5335" y="1010"/>
                    <a:pt x="5333" y="1012"/>
                    <a:pt x="5332" y="1012"/>
                  </a:cubicBezTo>
                  <a:cubicBezTo>
                    <a:pt x="5330" y="1012"/>
                    <a:pt x="5330" y="1005"/>
                    <a:pt x="5330" y="1005"/>
                  </a:cubicBezTo>
                  <a:close/>
                  <a:moveTo>
                    <a:pt x="4450" y="1005"/>
                  </a:moveTo>
                  <a:cubicBezTo>
                    <a:pt x="4453" y="1009"/>
                    <a:pt x="4453" y="1014"/>
                    <a:pt x="4450" y="1018"/>
                  </a:cubicBezTo>
                  <a:lnTo>
                    <a:pt x="4450" y="1018"/>
                  </a:lnTo>
                  <a:lnTo>
                    <a:pt x="4450" y="1005"/>
                  </a:lnTo>
                  <a:close/>
                  <a:moveTo>
                    <a:pt x="5088" y="999"/>
                  </a:moveTo>
                  <a:cubicBezTo>
                    <a:pt x="5095" y="999"/>
                    <a:pt x="5108" y="999"/>
                    <a:pt x="5095" y="1005"/>
                  </a:cubicBezTo>
                  <a:lnTo>
                    <a:pt x="5088" y="1019"/>
                  </a:lnTo>
                  <a:lnTo>
                    <a:pt x="5081" y="1005"/>
                  </a:lnTo>
                  <a:cubicBezTo>
                    <a:pt x="5081" y="999"/>
                    <a:pt x="5081" y="999"/>
                    <a:pt x="5088" y="999"/>
                  </a:cubicBezTo>
                  <a:close/>
                  <a:moveTo>
                    <a:pt x="4514" y="944"/>
                  </a:moveTo>
                  <a:cubicBezTo>
                    <a:pt x="4509" y="944"/>
                    <a:pt x="4503" y="952"/>
                    <a:pt x="4499" y="964"/>
                  </a:cubicBezTo>
                  <a:cubicBezTo>
                    <a:pt x="4499" y="969"/>
                    <a:pt x="4495" y="974"/>
                    <a:pt x="4491" y="974"/>
                  </a:cubicBezTo>
                  <a:cubicBezTo>
                    <a:pt x="4489" y="974"/>
                    <a:pt x="4487" y="973"/>
                    <a:pt x="4485" y="971"/>
                  </a:cubicBezTo>
                  <a:cubicBezTo>
                    <a:pt x="4471" y="971"/>
                    <a:pt x="4464" y="971"/>
                    <a:pt x="4464" y="978"/>
                  </a:cubicBezTo>
                  <a:cubicBezTo>
                    <a:pt x="4457" y="992"/>
                    <a:pt x="4457" y="992"/>
                    <a:pt x="4450" y="992"/>
                  </a:cubicBezTo>
                  <a:cubicBezTo>
                    <a:pt x="4436" y="992"/>
                    <a:pt x="4436" y="999"/>
                    <a:pt x="4450" y="1005"/>
                  </a:cubicBezTo>
                  <a:lnTo>
                    <a:pt x="4450" y="1005"/>
                  </a:lnTo>
                  <a:lnTo>
                    <a:pt x="4450" y="1005"/>
                  </a:lnTo>
                  <a:cubicBezTo>
                    <a:pt x="4450" y="1006"/>
                    <a:pt x="4437" y="1019"/>
                    <a:pt x="4436" y="1026"/>
                  </a:cubicBezTo>
                  <a:lnTo>
                    <a:pt x="4436" y="1026"/>
                  </a:lnTo>
                  <a:cubicBezTo>
                    <a:pt x="4443" y="1025"/>
                    <a:pt x="4447" y="1022"/>
                    <a:pt x="4450" y="1018"/>
                  </a:cubicBezTo>
                  <a:lnTo>
                    <a:pt x="4450" y="1018"/>
                  </a:lnTo>
                  <a:lnTo>
                    <a:pt x="4450" y="1019"/>
                  </a:lnTo>
                  <a:cubicBezTo>
                    <a:pt x="4450" y="1021"/>
                    <a:pt x="4449" y="1023"/>
                    <a:pt x="4447" y="1025"/>
                  </a:cubicBezTo>
                  <a:lnTo>
                    <a:pt x="4447" y="1025"/>
                  </a:lnTo>
                  <a:cubicBezTo>
                    <a:pt x="4445" y="1024"/>
                    <a:pt x="4444" y="1024"/>
                    <a:pt x="4444" y="1024"/>
                  </a:cubicBezTo>
                  <a:lnTo>
                    <a:pt x="4444" y="1024"/>
                  </a:lnTo>
                  <a:cubicBezTo>
                    <a:pt x="4444" y="1024"/>
                    <a:pt x="4445" y="1024"/>
                    <a:pt x="4446" y="1026"/>
                  </a:cubicBezTo>
                  <a:lnTo>
                    <a:pt x="4446" y="1026"/>
                  </a:lnTo>
                  <a:cubicBezTo>
                    <a:pt x="4447" y="1026"/>
                    <a:pt x="4447" y="1025"/>
                    <a:pt x="4447" y="1025"/>
                  </a:cubicBezTo>
                  <a:lnTo>
                    <a:pt x="4447" y="1025"/>
                  </a:lnTo>
                  <a:cubicBezTo>
                    <a:pt x="4448" y="1025"/>
                    <a:pt x="4449" y="1026"/>
                    <a:pt x="4450" y="1026"/>
                  </a:cubicBezTo>
                  <a:cubicBezTo>
                    <a:pt x="4450" y="1026"/>
                    <a:pt x="4457" y="1026"/>
                    <a:pt x="4457" y="1019"/>
                  </a:cubicBezTo>
                  <a:lnTo>
                    <a:pt x="4457" y="1005"/>
                  </a:lnTo>
                  <a:lnTo>
                    <a:pt x="4457" y="999"/>
                  </a:lnTo>
                  <a:lnTo>
                    <a:pt x="4485" y="999"/>
                  </a:lnTo>
                  <a:cubicBezTo>
                    <a:pt x="4485" y="999"/>
                    <a:pt x="4485" y="1005"/>
                    <a:pt x="4471" y="1019"/>
                  </a:cubicBezTo>
                  <a:cubicBezTo>
                    <a:pt x="4464" y="1026"/>
                    <a:pt x="4464" y="1026"/>
                    <a:pt x="4471" y="1026"/>
                  </a:cubicBezTo>
                  <a:cubicBezTo>
                    <a:pt x="4475" y="1024"/>
                    <a:pt x="4477" y="1024"/>
                    <a:pt x="4479" y="1024"/>
                  </a:cubicBezTo>
                  <a:lnTo>
                    <a:pt x="4479" y="1024"/>
                  </a:lnTo>
                  <a:cubicBezTo>
                    <a:pt x="4480" y="1024"/>
                    <a:pt x="4481" y="1024"/>
                    <a:pt x="4481" y="1025"/>
                  </a:cubicBezTo>
                  <a:lnTo>
                    <a:pt x="4481" y="1025"/>
                  </a:lnTo>
                  <a:cubicBezTo>
                    <a:pt x="4490" y="1018"/>
                    <a:pt x="4499" y="1009"/>
                    <a:pt x="4499" y="1005"/>
                  </a:cubicBezTo>
                  <a:cubicBezTo>
                    <a:pt x="4499" y="997"/>
                    <a:pt x="4499" y="994"/>
                    <a:pt x="4500" y="994"/>
                  </a:cubicBezTo>
                  <a:cubicBezTo>
                    <a:pt x="4501" y="994"/>
                    <a:pt x="4503" y="996"/>
                    <a:pt x="4505" y="999"/>
                  </a:cubicBezTo>
                  <a:cubicBezTo>
                    <a:pt x="4519" y="1005"/>
                    <a:pt x="4519" y="1005"/>
                    <a:pt x="4526" y="1005"/>
                  </a:cubicBezTo>
                  <a:cubicBezTo>
                    <a:pt x="4533" y="999"/>
                    <a:pt x="4533" y="999"/>
                    <a:pt x="4526" y="992"/>
                  </a:cubicBezTo>
                  <a:cubicBezTo>
                    <a:pt x="4526" y="978"/>
                    <a:pt x="4519" y="978"/>
                    <a:pt x="4505" y="978"/>
                  </a:cubicBezTo>
                  <a:cubicBezTo>
                    <a:pt x="4505" y="978"/>
                    <a:pt x="4499" y="978"/>
                    <a:pt x="4499" y="971"/>
                  </a:cubicBezTo>
                  <a:cubicBezTo>
                    <a:pt x="4499" y="971"/>
                    <a:pt x="4499" y="964"/>
                    <a:pt x="4505" y="964"/>
                  </a:cubicBezTo>
                  <a:cubicBezTo>
                    <a:pt x="4505" y="964"/>
                    <a:pt x="4519" y="964"/>
                    <a:pt x="4519" y="957"/>
                  </a:cubicBezTo>
                  <a:cubicBezTo>
                    <a:pt x="4519" y="948"/>
                    <a:pt x="4517" y="944"/>
                    <a:pt x="4514" y="944"/>
                  </a:cubicBezTo>
                  <a:close/>
                  <a:moveTo>
                    <a:pt x="5456" y="1003"/>
                  </a:moveTo>
                  <a:cubicBezTo>
                    <a:pt x="5455" y="1004"/>
                    <a:pt x="5455" y="1005"/>
                    <a:pt x="5455" y="1005"/>
                  </a:cubicBezTo>
                  <a:cubicBezTo>
                    <a:pt x="5455" y="1019"/>
                    <a:pt x="5455" y="1026"/>
                    <a:pt x="5434" y="1026"/>
                  </a:cubicBezTo>
                  <a:cubicBezTo>
                    <a:pt x="5440" y="1018"/>
                    <a:pt x="5448" y="1011"/>
                    <a:pt x="5456" y="1003"/>
                  </a:cubicBezTo>
                  <a:close/>
                  <a:moveTo>
                    <a:pt x="5337" y="1026"/>
                  </a:moveTo>
                  <a:lnTo>
                    <a:pt x="5330" y="1033"/>
                  </a:lnTo>
                  <a:cubicBezTo>
                    <a:pt x="5330" y="1033"/>
                    <a:pt x="5330" y="1026"/>
                    <a:pt x="5337" y="1026"/>
                  </a:cubicBezTo>
                  <a:close/>
                  <a:moveTo>
                    <a:pt x="3814" y="1028"/>
                  </a:moveTo>
                  <a:cubicBezTo>
                    <a:pt x="3816" y="1028"/>
                    <a:pt x="3819" y="1030"/>
                    <a:pt x="3826" y="1033"/>
                  </a:cubicBezTo>
                  <a:cubicBezTo>
                    <a:pt x="3822" y="1036"/>
                    <a:pt x="3818" y="1036"/>
                    <a:pt x="3815" y="1036"/>
                  </a:cubicBezTo>
                  <a:cubicBezTo>
                    <a:pt x="3809" y="1036"/>
                    <a:pt x="3808" y="1033"/>
                    <a:pt x="3812" y="1033"/>
                  </a:cubicBezTo>
                  <a:cubicBezTo>
                    <a:pt x="3812" y="1030"/>
                    <a:pt x="3812" y="1028"/>
                    <a:pt x="3814" y="1028"/>
                  </a:cubicBezTo>
                  <a:close/>
                  <a:moveTo>
                    <a:pt x="4984" y="1033"/>
                  </a:moveTo>
                  <a:lnTo>
                    <a:pt x="4984" y="1040"/>
                  </a:lnTo>
                  <a:cubicBezTo>
                    <a:pt x="4984" y="1040"/>
                    <a:pt x="4977" y="1033"/>
                    <a:pt x="4984" y="1033"/>
                  </a:cubicBezTo>
                  <a:close/>
                  <a:moveTo>
                    <a:pt x="5615" y="1028"/>
                  </a:moveTo>
                  <a:cubicBezTo>
                    <a:pt x="5623" y="1028"/>
                    <a:pt x="5632" y="1030"/>
                    <a:pt x="5635" y="1033"/>
                  </a:cubicBezTo>
                  <a:cubicBezTo>
                    <a:pt x="5635" y="1033"/>
                    <a:pt x="5628" y="1040"/>
                    <a:pt x="5614" y="1040"/>
                  </a:cubicBezTo>
                  <a:cubicBezTo>
                    <a:pt x="5601" y="1040"/>
                    <a:pt x="5601" y="1040"/>
                    <a:pt x="5601" y="1033"/>
                  </a:cubicBezTo>
                  <a:cubicBezTo>
                    <a:pt x="5601" y="1030"/>
                    <a:pt x="5607" y="1028"/>
                    <a:pt x="5615" y="1028"/>
                  </a:cubicBezTo>
                  <a:close/>
                  <a:moveTo>
                    <a:pt x="3771" y="971"/>
                  </a:moveTo>
                  <a:cubicBezTo>
                    <a:pt x="3771" y="985"/>
                    <a:pt x="3771" y="985"/>
                    <a:pt x="3778" y="985"/>
                  </a:cubicBezTo>
                  <a:cubicBezTo>
                    <a:pt x="3785" y="985"/>
                    <a:pt x="3785" y="985"/>
                    <a:pt x="3785" y="992"/>
                  </a:cubicBezTo>
                  <a:cubicBezTo>
                    <a:pt x="3785" y="999"/>
                    <a:pt x="3778" y="999"/>
                    <a:pt x="3778" y="999"/>
                  </a:cubicBezTo>
                  <a:cubicBezTo>
                    <a:pt x="3771" y="999"/>
                    <a:pt x="3771" y="999"/>
                    <a:pt x="3778" y="1012"/>
                  </a:cubicBezTo>
                  <a:cubicBezTo>
                    <a:pt x="3782" y="1031"/>
                    <a:pt x="3781" y="1043"/>
                    <a:pt x="3777" y="1043"/>
                  </a:cubicBezTo>
                  <a:cubicBezTo>
                    <a:pt x="3775" y="1043"/>
                    <a:pt x="3773" y="1040"/>
                    <a:pt x="3771" y="1033"/>
                  </a:cubicBezTo>
                  <a:cubicBezTo>
                    <a:pt x="3764" y="1026"/>
                    <a:pt x="3757" y="1026"/>
                    <a:pt x="3757" y="1026"/>
                  </a:cubicBezTo>
                  <a:cubicBezTo>
                    <a:pt x="3743" y="1026"/>
                    <a:pt x="3743" y="1019"/>
                    <a:pt x="3743" y="1005"/>
                  </a:cubicBezTo>
                  <a:cubicBezTo>
                    <a:pt x="3743" y="992"/>
                    <a:pt x="3743" y="992"/>
                    <a:pt x="3757" y="992"/>
                  </a:cubicBezTo>
                  <a:lnTo>
                    <a:pt x="3764" y="992"/>
                  </a:lnTo>
                  <a:lnTo>
                    <a:pt x="3764" y="985"/>
                  </a:lnTo>
                  <a:cubicBezTo>
                    <a:pt x="3743" y="985"/>
                    <a:pt x="3764" y="971"/>
                    <a:pt x="3771" y="971"/>
                  </a:cubicBezTo>
                  <a:close/>
                  <a:moveTo>
                    <a:pt x="4246" y="1008"/>
                  </a:moveTo>
                  <a:cubicBezTo>
                    <a:pt x="4252" y="1008"/>
                    <a:pt x="4253" y="1013"/>
                    <a:pt x="4249" y="1026"/>
                  </a:cubicBezTo>
                  <a:cubicBezTo>
                    <a:pt x="4242" y="1033"/>
                    <a:pt x="4242" y="1040"/>
                    <a:pt x="4242" y="1040"/>
                  </a:cubicBezTo>
                  <a:cubicBezTo>
                    <a:pt x="4242" y="1040"/>
                    <a:pt x="4242" y="1054"/>
                    <a:pt x="4228" y="1054"/>
                  </a:cubicBezTo>
                  <a:cubicBezTo>
                    <a:pt x="4221" y="1054"/>
                    <a:pt x="4221" y="1026"/>
                    <a:pt x="4228" y="1012"/>
                  </a:cubicBezTo>
                  <a:cubicBezTo>
                    <a:pt x="4236" y="1010"/>
                    <a:pt x="4242" y="1008"/>
                    <a:pt x="4246" y="1008"/>
                  </a:cubicBezTo>
                  <a:close/>
                  <a:moveTo>
                    <a:pt x="5249" y="993"/>
                  </a:moveTo>
                  <a:cubicBezTo>
                    <a:pt x="5254" y="993"/>
                    <a:pt x="5261" y="995"/>
                    <a:pt x="5261" y="999"/>
                  </a:cubicBezTo>
                  <a:cubicBezTo>
                    <a:pt x="5261" y="1001"/>
                    <a:pt x="5262" y="1001"/>
                    <a:pt x="5263" y="1001"/>
                  </a:cubicBezTo>
                  <a:cubicBezTo>
                    <a:pt x="5264" y="1001"/>
                    <a:pt x="5266" y="1000"/>
                    <a:pt x="5269" y="999"/>
                  </a:cubicBezTo>
                  <a:lnTo>
                    <a:pt x="5269" y="999"/>
                  </a:lnTo>
                  <a:cubicBezTo>
                    <a:pt x="5289" y="1006"/>
                    <a:pt x="5288" y="1012"/>
                    <a:pt x="5268" y="1012"/>
                  </a:cubicBezTo>
                  <a:cubicBezTo>
                    <a:pt x="5261" y="1012"/>
                    <a:pt x="5254" y="1012"/>
                    <a:pt x="5254" y="1005"/>
                  </a:cubicBezTo>
                  <a:cubicBezTo>
                    <a:pt x="5254" y="1002"/>
                    <a:pt x="5245" y="1000"/>
                    <a:pt x="5237" y="1000"/>
                  </a:cubicBezTo>
                  <a:cubicBezTo>
                    <a:pt x="5228" y="1000"/>
                    <a:pt x="5219" y="1002"/>
                    <a:pt x="5219" y="1005"/>
                  </a:cubicBezTo>
                  <a:cubicBezTo>
                    <a:pt x="5219" y="1005"/>
                    <a:pt x="5219" y="1012"/>
                    <a:pt x="5226" y="1012"/>
                  </a:cubicBezTo>
                  <a:lnTo>
                    <a:pt x="5219" y="1012"/>
                  </a:lnTo>
                  <a:cubicBezTo>
                    <a:pt x="5192" y="1012"/>
                    <a:pt x="5192" y="1012"/>
                    <a:pt x="5199" y="1033"/>
                  </a:cubicBezTo>
                  <a:cubicBezTo>
                    <a:pt x="5211" y="1050"/>
                    <a:pt x="5206" y="1062"/>
                    <a:pt x="5191" y="1062"/>
                  </a:cubicBezTo>
                  <a:cubicBezTo>
                    <a:pt x="5182" y="1062"/>
                    <a:pt x="5170" y="1058"/>
                    <a:pt x="5157" y="1047"/>
                  </a:cubicBezTo>
                  <a:cubicBezTo>
                    <a:pt x="5150" y="1040"/>
                    <a:pt x="5147" y="1037"/>
                    <a:pt x="5141" y="1037"/>
                  </a:cubicBezTo>
                  <a:cubicBezTo>
                    <a:pt x="5136" y="1037"/>
                    <a:pt x="5129" y="1040"/>
                    <a:pt x="5115" y="1047"/>
                  </a:cubicBezTo>
                  <a:cubicBezTo>
                    <a:pt x="5105" y="1054"/>
                    <a:pt x="5098" y="1057"/>
                    <a:pt x="5093" y="1057"/>
                  </a:cubicBezTo>
                  <a:cubicBezTo>
                    <a:pt x="5088" y="1057"/>
                    <a:pt x="5084" y="1054"/>
                    <a:pt x="5081" y="1047"/>
                  </a:cubicBezTo>
                  <a:cubicBezTo>
                    <a:pt x="5060" y="1033"/>
                    <a:pt x="5060" y="1026"/>
                    <a:pt x="5088" y="1026"/>
                  </a:cubicBezTo>
                  <a:cubicBezTo>
                    <a:pt x="5108" y="1026"/>
                    <a:pt x="5115" y="1033"/>
                    <a:pt x="5108" y="1040"/>
                  </a:cubicBezTo>
                  <a:lnTo>
                    <a:pt x="5115" y="1040"/>
                  </a:lnTo>
                  <a:cubicBezTo>
                    <a:pt x="5122" y="1040"/>
                    <a:pt x="5129" y="1033"/>
                    <a:pt x="5143" y="1026"/>
                  </a:cubicBezTo>
                  <a:cubicBezTo>
                    <a:pt x="5150" y="1012"/>
                    <a:pt x="5157" y="1005"/>
                    <a:pt x="5164" y="1005"/>
                  </a:cubicBezTo>
                  <a:cubicBezTo>
                    <a:pt x="5178" y="1005"/>
                    <a:pt x="5178" y="1005"/>
                    <a:pt x="5178" y="999"/>
                  </a:cubicBezTo>
                  <a:cubicBezTo>
                    <a:pt x="5178" y="999"/>
                    <a:pt x="5184" y="995"/>
                    <a:pt x="5194" y="995"/>
                  </a:cubicBezTo>
                  <a:cubicBezTo>
                    <a:pt x="5199" y="995"/>
                    <a:pt x="5205" y="996"/>
                    <a:pt x="5212" y="999"/>
                  </a:cubicBezTo>
                  <a:lnTo>
                    <a:pt x="5247" y="999"/>
                  </a:lnTo>
                  <a:cubicBezTo>
                    <a:pt x="5240" y="995"/>
                    <a:pt x="5244" y="993"/>
                    <a:pt x="5249" y="993"/>
                  </a:cubicBezTo>
                  <a:close/>
                  <a:moveTo>
                    <a:pt x="5298" y="1044"/>
                  </a:moveTo>
                  <a:cubicBezTo>
                    <a:pt x="5301" y="1044"/>
                    <a:pt x="5303" y="1047"/>
                    <a:pt x="5303" y="1054"/>
                  </a:cubicBezTo>
                  <a:cubicBezTo>
                    <a:pt x="5303" y="1059"/>
                    <a:pt x="5299" y="1064"/>
                    <a:pt x="5295" y="1064"/>
                  </a:cubicBezTo>
                  <a:cubicBezTo>
                    <a:pt x="5293" y="1064"/>
                    <a:pt x="5291" y="1063"/>
                    <a:pt x="5289" y="1061"/>
                  </a:cubicBezTo>
                  <a:cubicBezTo>
                    <a:pt x="5282" y="1061"/>
                    <a:pt x="5282" y="1054"/>
                    <a:pt x="5289" y="1054"/>
                  </a:cubicBezTo>
                  <a:cubicBezTo>
                    <a:pt x="5292" y="1047"/>
                    <a:pt x="5296" y="1044"/>
                    <a:pt x="5298" y="1044"/>
                  </a:cubicBezTo>
                  <a:close/>
                  <a:moveTo>
                    <a:pt x="3742" y="1056"/>
                  </a:moveTo>
                  <a:cubicBezTo>
                    <a:pt x="3743" y="1056"/>
                    <a:pt x="3743" y="1057"/>
                    <a:pt x="3743" y="1061"/>
                  </a:cubicBezTo>
                  <a:cubicBezTo>
                    <a:pt x="3743" y="1061"/>
                    <a:pt x="3743" y="1068"/>
                    <a:pt x="3736" y="1068"/>
                  </a:cubicBezTo>
                  <a:cubicBezTo>
                    <a:pt x="3729" y="1068"/>
                    <a:pt x="3729" y="1068"/>
                    <a:pt x="3736" y="1061"/>
                  </a:cubicBezTo>
                  <a:cubicBezTo>
                    <a:pt x="3740" y="1057"/>
                    <a:pt x="3741" y="1056"/>
                    <a:pt x="3742" y="1056"/>
                  </a:cubicBezTo>
                  <a:close/>
                  <a:moveTo>
                    <a:pt x="5587" y="1056"/>
                  </a:moveTo>
                  <a:cubicBezTo>
                    <a:pt x="5594" y="1056"/>
                    <a:pt x="5601" y="1057"/>
                    <a:pt x="5601" y="1061"/>
                  </a:cubicBezTo>
                  <a:lnTo>
                    <a:pt x="5594" y="1068"/>
                  </a:lnTo>
                  <a:cubicBezTo>
                    <a:pt x="5590" y="1070"/>
                    <a:pt x="5585" y="1071"/>
                    <a:pt x="5582" y="1071"/>
                  </a:cubicBezTo>
                  <a:cubicBezTo>
                    <a:pt x="5573" y="1071"/>
                    <a:pt x="5568" y="1066"/>
                    <a:pt x="5573" y="1061"/>
                  </a:cubicBezTo>
                  <a:cubicBezTo>
                    <a:pt x="5573" y="1057"/>
                    <a:pt x="5580" y="1056"/>
                    <a:pt x="5587" y="1056"/>
                  </a:cubicBezTo>
                  <a:close/>
                  <a:moveTo>
                    <a:pt x="3759" y="1070"/>
                  </a:moveTo>
                  <a:cubicBezTo>
                    <a:pt x="3760" y="1070"/>
                    <a:pt x="3764" y="1071"/>
                    <a:pt x="3771" y="1075"/>
                  </a:cubicBezTo>
                  <a:cubicBezTo>
                    <a:pt x="3767" y="1071"/>
                    <a:pt x="3767" y="1070"/>
                    <a:pt x="3768" y="1070"/>
                  </a:cubicBezTo>
                  <a:lnTo>
                    <a:pt x="3768" y="1070"/>
                  </a:lnTo>
                  <a:cubicBezTo>
                    <a:pt x="3769" y="1070"/>
                    <a:pt x="3771" y="1071"/>
                    <a:pt x="3771" y="1075"/>
                  </a:cubicBezTo>
                  <a:cubicBezTo>
                    <a:pt x="3771" y="1075"/>
                    <a:pt x="3771" y="1075"/>
                    <a:pt x="3771" y="1075"/>
                  </a:cubicBezTo>
                  <a:lnTo>
                    <a:pt x="3771" y="1075"/>
                  </a:lnTo>
                  <a:cubicBezTo>
                    <a:pt x="3769" y="1079"/>
                    <a:pt x="3766" y="1081"/>
                    <a:pt x="3764" y="1081"/>
                  </a:cubicBezTo>
                  <a:cubicBezTo>
                    <a:pt x="3760" y="1081"/>
                    <a:pt x="3757" y="1075"/>
                    <a:pt x="3757" y="1075"/>
                  </a:cubicBezTo>
                  <a:cubicBezTo>
                    <a:pt x="3757" y="1071"/>
                    <a:pt x="3757" y="1070"/>
                    <a:pt x="3759" y="1070"/>
                  </a:cubicBezTo>
                  <a:close/>
                  <a:moveTo>
                    <a:pt x="5802" y="1040"/>
                  </a:moveTo>
                  <a:cubicBezTo>
                    <a:pt x="5788" y="1040"/>
                    <a:pt x="5781" y="1047"/>
                    <a:pt x="5781" y="1047"/>
                  </a:cubicBezTo>
                  <a:cubicBezTo>
                    <a:pt x="5774" y="1047"/>
                    <a:pt x="5774" y="1047"/>
                    <a:pt x="5774" y="1061"/>
                  </a:cubicBezTo>
                  <a:cubicBezTo>
                    <a:pt x="5778" y="1065"/>
                    <a:pt x="5777" y="1072"/>
                    <a:pt x="5774" y="1075"/>
                  </a:cubicBezTo>
                  <a:lnTo>
                    <a:pt x="5774" y="1075"/>
                  </a:lnTo>
                  <a:cubicBezTo>
                    <a:pt x="5774" y="1075"/>
                    <a:pt x="5774" y="1075"/>
                    <a:pt x="5774" y="1075"/>
                  </a:cubicBezTo>
                  <a:cubicBezTo>
                    <a:pt x="5769" y="1072"/>
                    <a:pt x="5765" y="1071"/>
                    <a:pt x="5762" y="1071"/>
                  </a:cubicBezTo>
                  <a:cubicBezTo>
                    <a:pt x="5760" y="1071"/>
                    <a:pt x="5759" y="1072"/>
                    <a:pt x="5760" y="1075"/>
                  </a:cubicBezTo>
                  <a:lnTo>
                    <a:pt x="5760" y="1075"/>
                  </a:lnTo>
                  <a:cubicBezTo>
                    <a:pt x="5762" y="1075"/>
                    <a:pt x="5764" y="1075"/>
                    <a:pt x="5767" y="1075"/>
                  </a:cubicBezTo>
                  <a:cubicBezTo>
                    <a:pt x="5768" y="1076"/>
                    <a:pt x="5770" y="1077"/>
                    <a:pt x="5771" y="1077"/>
                  </a:cubicBezTo>
                  <a:cubicBezTo>
                    <a:pt x="5772" y="1077"/>
                    <a:pt x="5773" y="1076"/>
                    <a:pt x="5774" y="1075"/>
                  </a:cubicBezTo>
                  <a:lnTo>
                    <a:pt x="5774" y="1075"/>
                  </a:lnTo>
                  <a:cubicBezTo>
                    <a:pt x="5775" y="1077"/>
                    <a:pt x="5776" y="1079"/>
                    <a:pt x="5777" y="1081"/>
                  </a:cubicBezTo>
                  <a:lnTo>
                    <a:pt x="5777" y="1081"/>
                  </a:lnTo>
                  <a:cubicBezTo>
                    <a:pt x="5775" y="1071"/>
                    <a:pt x="5778" y="1068"/>
                    <a:pt x="5788" y="1068"/>
                  </a:cubicBezTo>
                  <a:cubicBezTo>
                    <a:pt x="5802" y="1068"/>
                    <a:pt x="5802" y="1068"/>
                    <a:pt x="5802" y="1061"/>
                  </a:cubicBezTo>
                  <a:cubicBezTo>
                    <a:pt x="5802" y="1061"/>
                    <a:pt x="5802" y="1047"/>
                    <a:pt x="5808" y="1047"/>
                  </a:cubicBezTo>
                  <a:cubicBezTo>
                    <a:pt x="5815" y="1047"/>
                    <a:pt x="5822" y="1047"/>
                    <a:pt x="5822" y="1061"/>
                  </a:cubicBezTo>
                  <a:lnTo>
                    <a:pt x="5836" y="1061"/>
                  </a:lnTo>
                  <a:cubicBezTo>
                    <a:pt x="5843" y="1047"/>
                    <a:pt x="5843" y="1047"/>
                    <a:pt x="5822" y="1040"/>
                  </a:cubicBezTo>
                  <a:close/>
                  <a:moveTo>
                    <a:pt x="2515" y="1068"/>
                  </a:moveTo>
                  <a:cubicBezTo>
                    <a:pt x="2516" y="1069"/>
                    <a:pt x="2516" y="1071"/>
                    <a:pt x="2516" y="1075"/>
                  </a:cubicBezTo>
                  <a:cubicBezTo>
                    <a:pt x="2516" y="1075"/>
                    <a:pt x="2523" y="1082"/>
                    <a:pt x="2530" y="1082"/>
                  </a:cubicBezTo>
                  <a:cubicBezTo>
                    <a:pt x="2551" y="1082"/>
                    <a:pt x="2544" y="1075"/>
                    <a:pt x="2516" y="1068"/>
                  </a:cubicBezTo>
                  <a:cubicBezTo>
                    <a:pt x="2516" y="1068"/>
                    <a:pt x="2516" y="1068"/>
                    <a:pt x="2515" y="1068"/>
                  </a:cubicBezTo>
                  <a:close/>
                  <a:moveTo>
                    <a:pt x="5777" y="1081"/>
                  </a:moveTo>
                  <a:cubicBezTo>
                    <a:pt x="5777" y="1084"/>
                    <a:pt x="5778" y="1087"/>
                    <a:pt x="5779" y="1090"/>
                  </a:cubicBezTo>
                  <a:lnTo>
                    <a:pt x="5779" y="1090"/>
                  </a:lnTo>
                  <a:cubicBezTo>
                    <a:pt x="5779" y="1088"/>
                    <a:pt x="5778" y="1085"/>
                    <a:pt x="5777" y="1081"/>
                  </a:cubicBezTo>
                  <a:close/>
                  <a:moveTo>
                    <a:pt x="5439" y="1065"/>
                  </a:moveTo>
                  <a:cubicBezTo>
                    <a:pt x="5441" y="1065"/>
                    <a:pt x="5441" y="1070"/>
                    <a:pt x="5441" y="1075"/>
                  </a:cubicBezTo>
                  <a:cubicBezTo>
                    <a:pt x="5441" y="1085"/>
                    <a:pt x="5439" y="1090"/>
                    <a:pt x="5437" y="1090"/>
                  </a:cubicBezTo>
                  <a:cubicBezTo>
                    <a:pt x="5434" y="1090"/>
                    <a:pt x="5431" y="1085"/>
                    <a:pt x="5427" y="1075"/>
                  </a:cubicBezTo>
                  <a:cubicBezTo>
                    <a:pt x="5427" y="1068"/>
                    <a:pt x="5427" y="1068"/>
                    <a:pt x="5434" y="1068"/>
                  </a:cubicBezTo>
                  <a:cubicBezTo>
                    <a:pt x="5436" y="1066"/>
                    <a:pt x="5438" y="1065"/>
                    <a:pt x="5439" y="1065"/>
                  </a:cubicBezTo>
                  <a:close/>
                  <a:moveTo>
                    <a:pt x="2801" y="1075"/>
                  </a:moveTo>
                  <a:lnTo>
                    <a:pt x="2807" y="1089"/>
                  </a:lnTo>
                  <a:cubicBezTo>
                    <a:pt x="2807" y="1089"/>
                    <a:pt x="2807" y="1096"/>
                    <a:pt x="2801" y="1096"/>
                  </a:cubicBezTo>
                  <a:cubicBezTo>
                    <a:pt x="2794" y="1096"/>
                    <a:pt x="2787" y="1096"/>
                    <a:pt x="2794" y="1089"/>
                  </a:cubicBezTo>
                  <a:lnTo>
                    <a:pt x="2801" y="1075"/>
                  </a:lnTo>
                  <a:close/>
                  <a:moveTo>
                    <a:pt x="2742" y="1078"/>
                  </a:moveTo>
                  <a:cubicBezTo>
                    <a:pt x="2747" y="1078"/>
                    <a:pt x="2752" y="1082"/>
                    <a:pt x="2752" y="1089"/>
                  </a:cubicBezTo>
                  <a:cubicBezTo>
                    <a:pt x="2752" y="1089"/>
                    <a:pt x="2755" y="1092"/>
                    <a:pt x="2759" y="1092"/>
                  </a:cubicBezTo>
                  <a:cubicBezTo>
                    <a:pt x="2761" y="1092"/>
                    <a:pt x="2764" y="1091"/>
                    <a:pt x="2766" y="1089"/>
                  </a:cubicBezTo>
                  <a:cubicBezTo>
                    <a:pt x="2773" y="1089"/>
                    <a:pt x="2780" y="1096"/>
                    <a:pt x="2773" y="1103"/>
                  </a:cubicBezTo>
                  <a:cubicBezTo>
                    <a:pt x="2766" y="1103"/>
                    <a:pt x="2731" y="1089"/>
                    <a:pt x="2731" y="1089"/>
                  </a:cubicBezTo>
                  <a:cubicBezTo>
                    <a:pt x="2731" y="1082"/>
                    <a:pt x="2736" y="1078"/>
                    <a:pt x="2742" y="1078"/>
                  </a:cubicBezTo>
                  <a:close/>
                  <a:moveTo>
                    <a:pt x="3812" y="1089"/>
                  </a:moveTo>
                  <a:cubicBezTo>
                    <a:pt x="3826" y="1089"/>
                    <a:pt x="3826" y="1096"/>
                    <a:pt x="3812" y="1103"/>
                  </a:cubicBezTo>
                  <a:lnTo>
                    <a:pt x="3812" y="1089"/>
                  </a:lnTo>
                  <a:close/>
                  <a:moveTo>
                    <a:pt x="5608" y="1099"/>
                  </a:moveTo>
                  <a:cubicBezTo>
                    <a:pt x="5610" y="1099"/>
                    <a:pt x="5612" y="1100"/>
                    <a:pt x="5614" y="1103"/>
                  </a:cubicBezTo>
                  <a:cubicBezTo>
                    <a:pt x="5612" y="1105"/>
                    <a:pt x="5610" y="1106"/>
                    <a:pt x="5608" y="1106"/>
                  </a:cubicBezTo>
                  <a:cubicBezTo>
                    <a:pt x="5604" y="1106"/>
                    <a:pt x="5601" y="1103"/>
                    <a:pt x="5601" y="1103"/>
                  </a:cubicBezTo>
                  <a:cubicBezTo>
                    <a:pt x="5601" y="1103"/>
                    <a:pt x="5604" y="1099"/>
                    <a:pt x="5608" y="1099"/>
                  </a:cubicBezTo>
                  <a:close/>
                  <a:moveTo>
                    <a:pt x="5681" y="1077"/>
                  </a:moveTo>
                  <a:cubicBezTo>
                    <a:pt x="5671" y="1077"/>
                    <a:pt x="5663" y="1086"/>
                    <a:pt x="5663" y="1103"/>
                  </a:cubicBezTo>
                  <a:cubicBezTo>
                    <a:pt x="5663" y="1105"/>
                    <a:pt x="5664" y="1107"/>
                    <a:pt x="5666" y="1108"/>
                  </a:cubicBezTo>
                  <a:lnTo>
                    <a:pt x="5666" y="1108"/>
                  </a:lnTo>
                  <a:cubicBezTo>
                    <a:pt x="5669" y="1107"/>
                    <a:pt x="5670" y="1105"/>
                    <a:pt x="5670" y="1103"/>
                  </a:cubicBezTo>
                  <a:cubicBezTo>
                    <a:pt x="5670" y="1096"/>
                    <a:pt x="5677" y="1096"/>
                    <a:pt x="5698" y="1096"/>
                  </a:cubicBezTo>
                  <a:cubicBezTo>
                    <a:pt x="5700" y="1096"/>
                    <a:pt x="5704" y="1096"/>
                    <a:pt x="5707" y="1095"/>
                  </a:cubicBezTo>
                  <a:lnTo>
                    <a:pt x="5707" y="1095"/>
                  </a:lnTo>
                  <a:cubicBezTo>
                    <a:pt x="5707" y="1093"/>
                    <a:pt x="5706" y="1091"/>
                    <a:pt x="5704" y="1089"/>
                  </a:cubicBezTo>
                  <a:cubicBezTo>
                    <a:pt x="5696" y="1080"/>
                    <a:pt x="5688" y="1077"/>
                    <a:pt x="5681" y="1077"/>
                  </a:cubicBezTo>
                  <a:close/>
                  <a:moveTo>
                    <a:pt x="2867" y="1106"/>
                  </a:moveTo>
                  <a:cubicBezTo>
                    <a:pt x="2869" y="1106"/>
                    <a:pt x="2872" y="1107"/>
                    <a:pt x="2877" y="1109"/>
                  </a:cubicBezTo>
                  <a:lnTo>
                    <a:pt x="2870" y="1109"/>
                  </a:lnTo>
                  <a:cubicBezTo>
                    <a:pt x="2865" y="1109"/>
                    <a:pt x="2864" y="1106"/>
                    <a:pt x="2867" y="1106"/>
                  </a:cubicBezTo>
                  <a:close/>
                  <a:moveTo>
                    <a:pt x="5717" y="1097"/>
                  </a:moveTo>
                  <a:cubicBezTo>
                    <a:pt x="5720" y="1097"/>
                    <a:pt x="5725" y="1099"/>
                    <a:pt x="5732" y="1103"/>
                  </a:cubicBezTo>
                  <a:cubicBezTo>
                    <a:pt x="5732" y="1100"/>
                    <a:pt x="5733" y="1099"/>
                    <a:pt x="5734" y="1099"/>
                  </a:cubicBezTo>
                  <a:lnTo>
                    <a:pt x="5734" y="1099"/>
                  </a:lnTo>
                  <a:cubicBezTo>
                    <a:pt x="5735" y="1099"/>
                    <a:pt x="5737" y="1103"/>
                    <a:pt x="5732" y="1103"/>
                  </a:cubicBezTo>
                  <a:lnTo>
                    <a:pt x="5718" y="1109"/>
                  </a:lnTo>
                  <a:cubicBezTo>
                    <a:pt x="5711" y="1109"/>
                    <a:pt x="5711" y="1109"/>
                    <a:pt x="5711" y="1103"/>
                  </a:cubicBezTo>
                  <a:cubicBezTo>
                    <a:pt x="5711" y="1099"/>
                    <a:pt x="5713" y="1097"/>
                    <a:pt x="5717" y="1097"/>
                  </a:cubicBezTo>
                  <a:close/>
                  <a:moveTo>
                    <a:pt x="3833" y="1109"/>
                  </a:moveTo>
                  <a:cubicBezTo>
                    <a:pt x="3833" y="1113"/>
                    <a:pt x="3831" y="1115"/>
                    <a:pt x="3830" y="1115"/>
                  </a:cubicBezTo>
                  <a:cubicBezTo>
                    <a:pt x="3828" y="1115"/>
                    <a:pt x="3826" y="1113"/>
                    <a:pt x="3826" y="1109"/>
                  </a:cubicBezTo>
                  <a:close/>
                  <a:moveTo>
                    <a:pt x="3702" y="1103"/>
                  </a:moveTo>
                  <a:lnTo>
                    <a:pt x="3708" y="1109"/>
                  </a:lnTo>
                  <a:lnTo>
                    <a:pt x="3702" y="1116"/>
                  </a:lnTo>
                  <a:cubicBezTo>
                    <a:pt x="3702" y="1116"/>
                    <a:pt x="3695" y="1116"/>
                    <a:pt x="3695" y="1109"/>
                  </a:cubicBezTo>
                  <a:lnTo>
                    <a:pt x="3702" y="1103"/>
                  </a:lnTo>
                  <a:close/>
                  <a:moveTo>
                    <a:pt x="5434" y="1026"/>
                  </a:moveTo>
                  <a:cubicBezTo>
                    <a:pt x="5427" y="1033"/>
                    <a:pt x="5420" y="1040"/>
                    <a:pt x="5427" y="1040"/>
                  </a:cubicBezTo>
                  <a:cubicBezTo>
                    <a:pt x="5434" y="1054"/>
                    <a:pt x="5427" y="1054"/>
                    <a:pt x="5427" y="1054"/>
                  </a:cubicBezTo>
                  <a:cubicBezTo>
                    <a:pt x="5420" y="1054"/>
                    <a:pt x="5420" y="1061"/>
                    <a:pt x="5406" y="1068"/>
                  </a:cubicBezTo>
                  <a:cubicBezTo>
                    <a:pt x="5406" y="1075"/>
                    <a:pt x="5400" y="1089"/>
                    <a:pt x="5393" y="1089"/>
                  </a:cubicBezTo>
                  <a:cubicBezTo>
                    <a:pt x="5386" y="1089"/>
                    <a:pt x="5372" y="1089"/>
                    <a:pt x="5372" y="1075"/>
                  </a:cubicBezTo>
                  <a:cubicBezTo>
                    <a:pt x="5372" y="1073"/>
                    <a:pt x="5371" y="1072"/>
                    <a:pt x="5371" y="1072"/>
                  </a:cubicBezTo>
                  <a:cubicBezTo>
                    <a:pt x="5369" y="1072"/>
                    <a:pt x="5365" y="1079"/>
                    <a:pt x="5365" y="1089"/>
                  </a:cubicBezTo>
                  <a:lnTo>
                    <a:pt x="5351" y="1103"/>
                  </a:lnTo>
                  <a:lnTo>
                    <a:pt x="5358" y="1109"/>
                  </a:lnTo>
                  <a:cubicBezTo>
                    <a:pt x="5358" y="1116"/>
                    <a:pt x="5354" y="1119"/>
                    <a:pt x="5348" y="1119"/>
                  </a:cubicBezTo>
                  <a:cubicBezTo>
                    <a:pt x="5342" y="1119"/>
                    <a:pt x="5334" y="1114"/>
                    <a:pt x="5330" y="1103"/>
                  </a:cubicBezTo>
                  <a:lnTo>
                    <a:pt x="5323" y="1089"/>
                  </a:lnTo>
                  <a:lnTo>
                    <a:pt x="5358" y="1068"/>
                  </a:lnTo>
                  <a:cubicBezTo>
                    <a:pt x="5386" y="1054"/>
                    <a:pt x="5386" y="1040"/>
                    <a:pt x="5386" y="1040"/>
                  </a:cubicBezTo>
                  <a:cubicBezTo>
                    <a:pt x="5386" y="1033"/>
                    <a:pt x="5386" y="1033"/>
                    <a:pt x="5393" y="1033"/>
                  </a:cubicBezTo>
                  <a:cubicBezTo>
                    <a:pt x="5420" y="1033"/>
                    <a:pt x="5427" y="1033"/>
                    <a:pt x="5434" y="1026"/>
                  </a:cubicBezTo>
                  <a:close/>
                  <a:moveTo>
                    <a:pt x="5491" y="1100"/>
                  </a:moveTo>
                  <a:cubicBezTo>
                    <a:pt x="5493" y="1100"/>
                    <a:pt x="5497" y="1105"/>
                    <a:pt x="5497" y="1109"/>
                  </a:cubicBezTo>
                  <a:cubicBezTo>
                    <a:pt x="5497" y="1114"/>
                    <a:pt x="5489" y="1120"/>
                    <a:pt x="5483" y="1120"/>
                  </a:cubicBezTo>
                  <a:cubicBezTo>
                    <a:pt x="5479" y="1120"/>
                    <a:pt x="5476" y="1118"/>
                    <a:pt x="5476" y="1109"/>
                  </a:cubicBezTo>
                  <a:cubicBezTo>
                    <a:pt x="5476" y="1109"/>
                    <a:pt x="5473" y="1106"/>
                    <a:pt x="5471" y="1106"/>
                  </a:cubicBezTo>
                  <a:cubicBezTo>
                    <a:pt x="5470" y="1106"/>
                    <a:pt x="5469" y="1107"/>
                    <a:pt x="5469" y="1109"/>
                  </a:cubicBezTo>
                  <a:lnTo>
                    <a:pt x="5462" y="1109"/>
                  </a:lnTo>
                  <a:cubicBezTo>
                    <a:pt x="5462" y="1109"/>
                    <a:pt x="5469" y="1103"/>
                    <a:pt x="5490" y="1103"/>
                  </a:cubicBezTo>
                  <a:cubicBezTo>
                    <a:pt x="5490" y="1100"/>
                    <a:pt x="5490" y="1100"/>
                    <a:pt x="5491" y="1100"/>
                  </a:cubicBezTo>
                  <a:close/>
                  <a:moveTo>
                    <a:pt x="3038" y="1081"/>
                  </a:moveTo>
                  <a:cubicBezTo>
                    <a:pt x="3034" y="1081"/>
                    <a:pt x="3027" y="1088"/>
                    <a:pt x="3015" y="1103"/>
                  </a:cubicBezTo>
                  <a:cubicBezTo>
                    <a:pt x="3008" y="1109"/>
                    <a:pt x="3008" y="1109"/>
                    <a:pt x="3015" y="1123"/>
                  </a:cubicBezTo>
                  <a:cubicBezTo>
                    <a:pt x="3029" y="1130"/>
                    <a:pt x="3029" y="1130"/>
                    <a:pt x="3036" y="1130"/>
                  </a:cubicBezTo>
                  <a:cubicBezTo>
                    <a:pt x="3071" y="1116"/>
                    <a:pt x="3078" y="1116"/>
                    <a:pt x="3071" y="1109"/>
                  </a:cubicBezTo>
                  <a:cubicBezTo>
                    <a:pt x="3064" y="1103"/>
                    <a:pt x="3064" y="1103"/>
                    <a:pt x="3050" y="1103"/>
                  </a:cubicBezTo>
                  <a:cubicBezTo>
                    <a:pt x="3050" y="1103"/>
                    <a:pt x="3043" y="1103"/>
                    <a:pt x="3043" y="1096"/>
                  </a:cubicBezTo>
                  <a:cubicBezTo>
                    <a:pt x="3043" y="1086"/>
                    <a:pt x="3042" y="1081"/>
                    <a:pt x="3038" y="1081"/>
                  </a:cubicBezTo>
                  <a:close/>
                  <a:moveTo>
                    <a:pt x="4838" y="1075"/>
                  </a:moveTo>
                  <a:cubicBezTo>
                    <a:pt x="4838" y="1082"/>
                    <a:pt x="4831" y="1103"/>
                    <a:pt x="4817" y="1103"/>
                  </a:cubicBezTo>
                  <a:cubicBezTo>
                    <a:pt x="4810" y="1103"/>
                    <a:pt x="4803" y="1103"/>
                    <a:pt x="4803" y="1109"/>
                  </a:cubicBezTo>
                  <a:lnTo>
                    <a:pt x="4803" y="1116"/>
                  </a:lnTo>
                  <a:lnTo>
                    <a:pt x="4803" y="1130"/>
                  </a:lnTo>
                  <a:cubicBezTo>
                    <a:pt x="4797" y="1137"/>
                    <a:pt x="4803" y="1137"/>
                    <a:pt x="4810" y="1137"/>
                  </a:cubicBezTo>
                  <a:cubicBezTo>
                    <a:pt x="4831" y="1137"/>
                    <a:pt x="4831" y="1137"/>
                    <a:pt x="4838" y="1130"/>
                  </a:cubicBezTo>
                  <a:cubicBezTo>
                    <a:pt x="4838" y="1116"/>
                    <a:pt x="4852" y="1109"/>
                    <a:pt x="4866" y="1109"/>
                  </a:cubicBezTo>
                  <a:cubicBezTo>
                    <a:pt x="4880" y="1109"/>
                    <a:pt x="4880" y="1109"/>
                    <a:pt x="4880" y="1116"/>
                  </a:cubicBezTo>
                  <a:cubicBezTo>
                    <a:pt x="4880" y="1130"/>
                    <a:pt x="4883" y="1134"/>
                    <a:pt x="4890" y="1134"/>
                  </a:cubicBezTo>
                  <a:cubicBezTo>
                    <a:pt x="4894" y="1134"/>
                    <a:pt x="4900" y="1133"/>
                    <a:pt x="4907" y="1130"/>
                  </a:cubicBezTo>
                  <a:cubicBezTo>
                    <a:pt x="4913" y="1118"/>
                    <a:pt x="4914" y="1101"/>
                    <a:pt x="4910" y="1101"/>
                  </a:cubicBezTo>
                  <a:lnTo>
                    <a:pt x="4910" y="1101"/>
                  </a:lnTo>
                  <a:cubicBezTo>
                    <a:pt x="4909" y="1101"/>
                    <a:pt x="4908" y="1102"/>
                    <a:pt x="4907" y="1103"/>
                  </a:cubicBezTo>
                  <a:cubicBezTo>
                    <a:pt x="4907" y="1103"/>
                    <a:pt x="4887" y="1103"/>
                    <a:pt x="4880" y="1096"/>
                  </a:cubicBezTo>
                  <a:cubicBezTo>
                    <a:pt x="4871" y="1082"/>
                    <a:pt x="4859" y="1078"/>
                    <a:pt x="4852" y="1078"/>
                  </a:cubicBezTo>
                  <a:cubicBezTo>
                    <a:pt x="4848" y="1078"/>
                    <a:pt x="4845" y="1079"/>
                    <a:pt x="4845" y="1082"/>
                  </a:cubicBezTo>
                  <a:cubicBezTo>
                    <a:pt x="4845" y="1082"/>
                    <a:pt x="4845" y="1096"/>
                    <a:pt x="4838" y="1096"/>
                  </a:cubicBezTo>
                  <a:cubicBezTo>
                    <a:pt x="4831" y="1096"/>
                    <a:pt x="4831" y="1096"/>
                    <a:pt x="4838" y="1082"/>
                  </a:cubicBezTo>
                  <a:lnTo>
                    <a:pt x="4838" y="1075"/>
                  </a:lnTo>
                  <a:close/>
                  <a:moveTo>
                    <a:pt x="5674" y="1125"/>
                  </a:moveTo>
                  <a:cubicBezTo>
                    <a:pt x="5680" y="1125"/>
                    <a:pt x="5684" y="1127"/>
                    <a:pt x="5684" y="1130"/>
                  </a:cubicBezTo>
                  <a:cubicBezTo>
                    <a:pt x="5684" y="1130"/>
                    <a:pt x="5677" y="1137"/>
                    <a:pt x="5663" y="1137"/>
                  </a:cubicBezTo>
                  <a:cubicBezTo>
                    <a:pt x="5642" y="1137"/>
                    <a:pt x="5642" y="1137"/>
                    <a:pt x="5649" y="1130"/>
                  </a:cubicBezTo>
                  <a:cubicBezTo>
                    <a:pt x="5659" y="1127"/>
                    <a:pt x="5668" y="1125"/>
                    <a:pt x="5674" y="1125"/>
                  </a:cubicBezTo>
                  <a:close/>
                  <a:moveTo>
                    <a:pt x="5129" y="1130"/>
                  </a:moveTo>
                  <a:cubicBezTo>
                    <a:pt x="5127" y="1137"/>
                    <a:pt x="5123" y="1137"/>
                    <a:pt x="5108" y="1137"/>
                  </a:cubicBezTo>
                  <a:cubicBezTo>
                    <a:pt x="5110" y="1139"/>
                    <a:pt x="5113" y="1140"/>
                    <a:pt x="5116" y="1140"/>
                  </a:cubicBezTo>
                  <a:cubicBezTo>
                    <a:pt x="5122" y="1140"/>
                    <a:pt x="5129" y="1135"/>
                    <a:pt x="5129" y="1130"/>
                  </a:cubicBezTo>
                  <a:close/>
                  <a:moveTo>
                    <a:pt x="2877" y="1137"/>
                  </a:moveTo>
                  <a:cubicBezTo>
                    <a:pt x="2891" y="1137"/>
                    <a:pt x="2904" y="1137"/>
                    <a:pt x="2904" y="1144"/>
                  </a:cubicBezTo>
                  <a:lnTo>
                    <a:pt x="2891" y="1144"/>
                  </a:lnTo>
                  <a:cubicBezTo>
                    <a:pt x="2877" y="1144"/>
                    <a:pt x="2877" y="1144"/>
                    <a:pt x="2877" y="1137"/>
                  </a:cubicBezTo>
                  <a:close/>
                  <a:moveTo>
                    <a:pt x="4415" y="1130"/>
                  </a:moveTo>
                  <a:cubicBezTo>
                    <a:pt x="4415" y="1130"/>
                    <a:pt x="4402" y="1130"/>
                    <a:pt x="4402" y="1137"/>
                  </a:cubicBezTo>
                  <a:cubicBezTo>
                    <a:pt x="4402" y="1144"/>
                    <a:pt x="4402" y="1144"/>
                    <a:pt x="4415" y="1144"/>
                  </a:cubicBezTo>
                  <a:cubicBezTo>
                    <a:pt x="4422" y="1144"/>
                    <a:pt x="4422" y="1144"/>
                    <a:pt x="4422" y="1137"/>
                  </a:cubicBezTo>
                  <a:cubicBezTo>
                    <a:pt x="4422" y="1130"/>
                    <a:pt x="4415" y="1130"/>
                    <a:pt x="4415" y="1130"/>
                  </a:cubicBezTo>
                  <a:close/>
                  <a:moveTo>
                    <a:pt x="5318" y="1120"/>
                  </a:moveTo>
                  <a:cubicBezTo>
                    <a:pt x="5325" y="1120"/>
                    <a:pt x="5330" y="1123"/>
                    <a:pt x="5330" y="1130"/>
                  </a:cubicBezTo>
                  <a:cubicBezTo>
                    <a:pt x="5330" y="1130"/>
                    <a:pt x="5330" y="1137"/>
                    <a:pt x="5323" y="1137"/>
                  </a:cubicBezTo>
                  <a:cubicBezTo>
                    <a:pt x="5316" y="1137"/>
                    <a:pt x="5303" y="1137"/>
                    <a:pt x="5303" y="1144"/>
                  </a:cubicBezTo>
                  <a:cubicBezTo>
                    <a:pt x="5300" y="1146"/>
                    <a:pt x="5298" y="1147"/>
                    <a:pt x="5295" y="1147"/>
                  </a:cubicBezTo>
                  <a:cubicBezTo>
                    <a:pt x="5289" y="1147"/>
                    <a:pt x="5284" y="1142"/>
                    <a:pt x="5289" y="1137"/>
                  </a:cubicBezTo>
                  <a:cubicBezTo>
                    <a:pt x="5289" y="1128"/>
                    <a:pt x="5305" y="1120"/>
                    <a:pt x="5318" y="1120"/>
                  </a:cubicBezTo>
                  <a:close/>
                  <a:moveTo>
                    <a:pt x="3144" y="1132"/>
                  </a:moveTo>
                  <a:cubicBezTo>
                    <a:pt x="3140" y="1132"/>
                    <a:pt x="3133" y="1134"/>
                    <a:pt x="3119" y="1137"/>
                  </a:cubicBezTo>
                  <a:cubicBezTo>
                    <a:pt x="3112" y="1137"/>
                    <a:pt x="3112" y="1137"/>
                    <a:pt x="3133" y="1144"/>
                  </a:cubicBezTo>
                  <a:cubicBezTo>
                    <a:pt x="3137" y="1148"/>
                    <a:pt x="3141" y="1150"/>
                    <a:pt x="3144" y="1150"/>
                  </a:cubicBezTo>
                  <a:cubicBezTo>
                    <a:pt x="3150" y="1150"/>
                    <a:pt x="3152" y="1142"/>
                    <a:pt x="3147" y="1137"/>
                  </a:cubicBezTo>
                  <a:cubicBezTo>
                    <a:pt x="3147" y="1134"/>
                    <a:pt x="3147" y="1132"/>
                    <a:pt x="3144" y="1132"/>
                  </a:cubicBezTo>
                  <a:close/>
                  <a:moveTo>
                    <a:pt x="3388" y="1148"/>
                  </a:moveTo>
                  <a:lnTo>
                    <a:pt x="3388" y="1148"/>
                  </a:lnTo>
                  <a:cubicBezTo>
                    <a:pt x="3386" y="1148"/>
                    <a:pt x="3386" y="1151"/>
                    <a:pt x="3390" y="1158"/>
                  </a:cubicBezTo>
                  <a:lnTo>
                    <a:pt x="3397" y="1158"/>
                  </a:lnTo>
                  <a:cubicBezTo>
                    <a:pt x="3393" y="1151"/>
                    <a:pt x="3390" y="1148"/>
                    <a:pt x="3388" y="1148"/>
                  </a:cubicBezTo>
                  <a:close/>
                  <a:moveTo>
                    <a:pt x="3621" y="1148"/>
                  </a:moveTo>
                  <a:cubicBezTo>
                    <a:pt x="3622" y="1148"/>
                    <a:pt x="3625" y="1151"/>
                    <a:pt x="3632" y="1158"/>
                  </a:cubicBezTo>
                  <a:lnTo>
                    <a:pt x="3625" y="1158"/>
                  </a:lnTo>
                  <a:cubicBezTo>
                    <a:pt x="3622" y="1151"/>
                    <a:pt x="3620" y="1148"/>
                    <a:pt x="3621" y="1148"/>
                  </a:cubicBezTo>
                  <a:close/>
                  <a:moveTo>
                    <a:pt x="5264" y="1148"/>
                  </a:moveTo>
                  <a:cubicBezTo>
                    <a:pt x="5266" y="1148"/>
                    <a:pt x="5271" y="1151"/>
                    <a:pt x="5282" y="1158"/>
                  </a:cubicBezTo>
                  <a:lnTo>
                    <a:pt x="5268" y="1158"/>
                  </a:lnTo>
                  <a:cubicBezTo>
                    <a:pt x="5264" y="1151"/>
                    <a:pt x="5263" y="1148"/>
                    <a:pt x="5264" y="1148"/>
                  </a:cubicBezTo>
                  <a:close/>
                  <a:moveTo>
                    <a:pt x="4006" y="1158"/>
                  </a:moveTo>
                  <a:cubicBezTo>
                    <a:pt x="4006" y="1158"/>
                    <a:pt x="4013" y="1158"/>
                    <a:pt x="4013" y="1165"/>
                  </a:cubicBezTo>
                  <a:cubicBezTo>
                    <a:pt x="4017" y="1168"/>
                    <a:pt x="4017" y="1170"/>
                    <a:pt x="4015" y="1170"/>
                  </a:cubicBezTo>
                  <a:cubicBezTo>
                    <a:pt x="4013" y="1170"/>
                    <a:pt x="4010" y="1168"/>
                    <a:pt x="4006" y="1165"/>
                  </a:cubicBezTo>
                  <a:cubicBezTo>
                    <a:pt x="4000" y="1165"/>
                    <a:pt x="4000" y="1158"/>
                    <a:pt x="4006" y="1158"/>
                  </a:cubicBezTo>
                  <a:close/>
                  <a:moveTo>
                    <a:pt x="2837" y="1141"/>
                  </a:moveTo>
                  <a:cubicBezTo>
                    <a:pt x="2838" y="1141"/>
                    <a:pt x="2840" y="1142"/>
                    <a:pt x="2842" y="1144"/>
                  </a:cubicBezTo>
                  <a:cubicBezTo>
                    <a:pt x="2856" y="1158"/>
                    <a:pt x="2856" y="1158"/>
                    <a:pt x="2856" y="1165"/>
                  </a:cubicBezTo>
                  <a:cubicBezTo>
                    <a:pt x="2856" y="1165"/>
                    <a:pt x="2856" y="1172"/>
                    <a:pt x="2842" y="1172"/>
                  </a:cubicBezTo>
                  <a:cubicBezTo>
                    <a:pt x="2835" y="1172"/>
                    <a:pt x="2835" y="1165"/>
                    <a:pt x="2842" y="1144"/>
                  </a:cubicBezTo>
                  <a:cubicBezTo>
                    <a:pt x="2837" y="1144"/>
                    <a:pt x="2836" y="1141"/>
                    <a:pt x="2837" y="1141"/>
                  </a:cubicBezTo>
                  <a:close/>
                  <a:moveTo>
                    <a:pt x="2787" y="1165"/>
                  </a:moveTo>
                  <a:cubicBezTo>
                    <a:pt x="2794" y="1165"/>
                    <a:pt x="2794" y="1165"/>
                    <a:pt x="2794" y="1172"/>
                  </a:cubicBezTo>
                  <a:cubicBezTo>
                    <a:pt x="2787" y="1174"/>
                    <a:pt x="2782" y="1175"/>
                    <a:pt x="2779" y="1175"/>
                  </a:cubicBezTo>
                  <a:cubicBezTo>
                    <a:pt x="2773" y="1175"/>
                    <a:pt x="2773" y="1172"/>
                    <a:pt x="2773" y="1172"/>
                  </a:cubicBezTo>
                  <a:cubicBezTo>
                    <a:pt x="2773" y="1172"/>
                    <a:pt x="2773" y="1165"/>
                    <a:pt x="2787" y="1165"/>
                  </a:cubicBezTo>
                  <a:close/>
                  <a:moveTo>
                    <a:pt x="3340" y="1167"/>
                  </a:moveTo>
                  <a:cubicBezTo>
                    <a:pt x="3345" y="1167"/>
                    <a:pt x="3352" y="1168"/>
                    <a:pt x="3355" y="1172"/>
                  </a:cubicBezTo>
                  <a:cubicBezTo>
                    <a:pt x="3353" y="1174"/>
                    <a:pt x="3350" y="1175"/>
                    <a:pt x="3348" y="1175"/>
                  </a:cubicBezTo>
                  <a:cubicBezTo>
                    <a:pt x="3344" y="1175"/>
                    <a:pt x="3341" y="1172"/>
                    <a:pt x="3341" y="1172"/>
                  </a:cubicBezTo>
                  <a:cubicBezTo>
                    <a:pt x="3334" y="1168"/>
                    <a:pt x="3336" y="1167"/>
                    <a:pt x="3340" y="1167"/>
                  </a:cubicBezTo>
                  <a:close/>
                  <a:moveTo>
                    <a:pt x="3875" y="1172"/>
                  </a:moveTo>
                  <a:cubicBezTo>
                    <a:pt x="3872" y="1174"/>
                    <a:pt x="3871" y="1175"/>
                    <a:pt x="3870" y="1175"/>
                  </a:cubicBezTo>
                  <a:cubicBezTo>
                    <a:pt x="3868" y="1175"/>
                    <a:pt x="3868" y="1172"/>
                    <a:pt x="3868" y="1172"/>
                  </a:cubicBezTo>
                  <a:close/>
                  <a:moveTo>
                    <a:pt x="3078" y="1117"/>
                  </a:moveTo>
                  <a:cubicBezTo>
                    <a:pt x="3077" y="1117"/>
                    <a:pt x="3076" y="1125"/>
                    <a:pt x="3071" y="1130"/>
                  </a:cubicBezTo>
                  <a:cubicBezTo>
                    <a:pt x="3071" y="1131"/>
                    <a:pt x="3070" y="1131"/>
                    <a:pt x="3070" y="1132"/>
                  </a:cubicBezTo>
                  <a:lnTo>
                    <a:pt x="3070" y="1132"/>
                  </a:lnTo>
                  <a:cubicBezTo>
                    <a:pt x="3068" y="1131"/>
                    <a:pt x="3066" y="1130"/>
                    <a:pt x="3064" y="1130"/>
                  </a:cubicBezTo>
                  <a:cubicBezTo>
                    <a:pt x="3050" y="1130"/>
                    <a:pt x="3050" y="1130"/>
                    <a:pt x="3064" y="1137"/>
                  </a:cubicBezTo>
                  <a:cubicBezTo>
                    <a:pt x="3071" y="1144"/>
                    <a:pt x="3071" y="1144"/>
                    <a:pt x="3071" y="1151"/>
                  </a:cubicBezTo>
                  <a:cubicBezTo>
                    <a:pt x="3071" y="1158"/>
                    <a:pt x="3069" y="1161"/>
                    <a:pt x="3067" y="1161"/>
                  </a:cubicBezTo>
                  <a:cubicBezTo>
                    <a:pt x="3066" y="1161"/>
                    <a:pt x="3064" y="1158"/>
                    <a:pt x="3064" y="1151"/>
                  </a:cubicBezTo>
                  <a:cubicBezTo>
                    <a:pt x="3064" y="1151"/>
                    <a:pt x="3043" y="1144"/>
                    <a:pt x="3036" y="1144"/>
                  </a:cubicBezTo>
                  <a:cubicBezTo>
                    <a:pt x="3015" y="1144"/>
                    <a:pt x="3015" y="1144"/>
                    <a:pt x="3029" y="1151"/>
                  </a:cubicBezTo>
                  <a:cubicBezTo>
                    <a:pt x="3036" y="1165"/>
                    <a:pt x="3036" y="1165"/>
                    <a:pt x="3036" y="1172"/>
                  </a:cubicBezTo>
                  <a:lnTo>
                    <a:pt x="3050" y="1172"/>
                  </a:lnTo>
                  <a:lnTo>
                    <a:pt x="3043" y="1165"/>
                  </a:lnTo>
                  <a:cubicBezTo>
                    <a:pt x="3038" y="1165"/>
                    <a:pt x="3037" y="1162"/>
                    <a:pt x="3041" y="1162"/>
                  </a:cubicBezTo>
                  <a:cubicBezTo>
                    <a:pt x="3042" y="1162"/>
                    <a:pt x="3045" y="1163"/>
                    <a:pt x="3050" y="1165"/>
                  </a:cubicBezTo>
                  <a:cubicBezTo>
                    <a:pt x="3055" y="1163"/>
                    <a:pt x="3059" y="1162"/>
                    <a:pt x="3062" y="1162"/>
                  </a:cubicBezTo>
                  <a:cubicBezTo>
                    <a:pt x="3068" y="1162"/>
                    <a:pt x="3071" y="1165"/>
                    <a:pt x="3071" y="1165"/>
                  </a:cubicBezTo>
                  <a:cubicBezTo>
                    <a:pt x="3071" y="1165"/>
                    <a:pt x="3064" y="1172"/>
                    <a:pt x="3050" y="1172"/>
                  </a:cubicBezTo>
                  <a:lnTo>
                    <a:pt x="3064" y="1172"/>
                  </a:lnTo>
                  <a:cubicBezTo>
                    <a:pt x="3064" y="1175"/>
                    <a:pt x="3066" y="1177"/>
                    <a:pt x="3068" y="1177"/>
                  </a:cubicBezTo>
                  <a:cubicBezTo>
                    <a:pt x="3071" y="1177"/>
                    <a:pt x="3074" y="1175"/>
                    <a:pt x="3078" y="1172"/>
                  </a:cubicBezTo>
                  <a:cubicBezTo>
                    <a:pt x="3082" y="1172"/>
                    <a:pt x="3089" y="1172"/>
                    <a:pt x="3095" y="1173"/>
                  </a:cubicBezTo>
                  <a:lnTo>
                    <a:pt x="3095" y="1173"/>
                  </a:lnTo>
                  <a:cubicBezTo>
                    <a:pt x="3099" y="1170"/>
                    <a:pt x="3103" y="1168"/>
                    <a:pt x="3106" y="1167"/>
                  </a:cubicBezTo>
                  <a:lnTo>
                    <a:pt x="3106" y="1167"/>
                  </a:lnTo>
                  <a:cubicBezTo>
                    <a:pt x="3110" y="1169"/>
                    <a:pt x="3112" y="1172"/>
                    <a:pt x="3112" y="1172"/>
                  </a:cubicBezTo>
                  <a:cubicBezTo>
                    <a:pt x="3117" y="1176"/>
                    <a:pt x="3118" y="1178"/>
                    <a:pt x="3122" y="1178"/>
                  </a:cubicBezTo>
                  <a:lnTo>
                    <a:pt x="3122" y="1178"/>
                  </a:lnTo>
                  <a:cubicBezTo>
                    <a:pt x="3122" y="1178"/>
                    <a:pt x="3119" y="1176"/>
                    <a:pt x="3119" y="1172"/>
                  </a:cubicBezTo>
                  <a:cubicBezTo>
                    <a:pt x="3117" y="1169"/>
                    <a:pt x="3113" y="1167"/>
                    <a:pt x="3109" y="1167"/>
                  </a:cubicBezTo>
                  <a:cubicBezTo>
                    <a:pt x="3108" y="1167"/>
                    <a:pt x="3107" y="1167"/>
                    <a:pt x="3106" y="1167"/>
                  </a:cubicBezTo>
                  <a:lnTo>
                    <a:pt x="3106" y="1167"/>
                  </a:lnTo>
                  <a:cubicBezTo>
                    <a:pt x="3103" y="1166"/>
                    <a:pt x="3101" y="1165"/>
                    <a:pt x="3099" y="1165"/>
                  </a:cubicBezTo>
                  <a:cubicBezTo>
                    <a:pt x="3085" y="1165"/>
                    <a:pt x="3078" y="1151"/>
                    <a:pt x="3078" y="1144"/>
                  </a:cubicBezTo>
                  <a:cubicBezTo>
                    <a:pt x="3078" y="1142"/>
                    <a:pt x="3077" y="1140"/>
                    <a:pt x="3076" y="1139"/>
                  </a:cubicBezTo>
                  <a:lnTo>
                    <a:pt x="3076" y="1139"/>
                  </a:lnTo>
                  <a:cubicBezTo>
                    <a:pt x="3074" y="1141"/>
                    <a:pt x="3072" y="1142"/>
                    <a:pt x="3070" y="1142"/>
                  </a:cubicBezTo>
                  <a:cubicBezTo>
                    <a:pt x="3068" y="1142"/>
                    <a:pt x="3067" y="1139"/>
                    <a:pt x="3070" y="1132"/>
                  </a:cubicBezTo>
                  <a:lnTo>
                    <a:pt x="3070" y="1132"/>
                  </a:lnTo>
                  <a:cubicBezTo>
                    <a:pt x="3073" y="1133"/>
                    <a:pt x="3075" y="1136"/>
                    <a:pt x="3076" y="1139"/>
                  </a:cubicBezTo>
                  <a:lnTo>
                    <a:pt x="3076" y="1139"/>
                  </a:lnTo>
                  <a:cubicBezTo>
                    <a:pt x="3077" y="1138"/>
                    <a:pt x="3077" y="1138"/>
                    <a:pt x="3078" y="1137"/>
                  </a:cubicBezTo>
                  <a:cubicBezTo>
                    <a:pt x="3085" y="1130"/>
                    <a:pt x="3085" y="1123"/>
                    <a:pt x="3078" y="1123"/>
                  </a:cubicBezTo>
                  <a:cubicBezTo>
                    <a:pt x="3078" y="1119"/>
                    <a:pt x="3078" y="1117"/>
                    <a:pt x="3078" y="1117"/>
                  </a:cubicBezTo>
                  <a:close/>
                  <a:moveTo>
                    <a:pt x="5344" y="1148"/>
                  </a:moveTo>
                  <a:cubicBezTo>
                    <a:pt x="5350" y="1148"/>
                    <a:pt x="5354" y="1152"/>
                    <a:pt x="5351" y="1158"/>
                  </a:cubicBezTo>
                  <a:lnTo>
                    <a:pt x="5337" y="1165"/>
                  </a:lnTo>
                  <a:cubicBezTo>
                    <a:pt x="5337" y="1165"/>
                    <a:pt x="5330" y="1165"/>
                    <a:pt x="5330" y="1172"/>
                  </a:cubicBezTo>
                  <a:lnTo>
                    <a:pt x="5323" y="1179"/>
                  </a:lnTo>
                  <a:lnTo>
                    <a:pt x="5316" y="1179"/>
                  </a:lnTo>
                  <a:lnTo>
                    <a:pt x="5323" y="1165"/>
                  </a:lnTo>
                  <a:cubicBezTo>
                    <a:pt x="5327" y="1153"/>
                    <a:pt x="5337" y="1148"/>
                    <a:pt x="5344" y="1148"/>
                  </a:cubicBezTo>
                  <a:close/>
                  <a:moveTo>
                    <a:pt x="2904" y="1159"/>
                  </a:moveTo>
                  <a:cubicBezTo>
                    <a:pt x="2904" y="1160"/>
                    <a:pt x="2904" y="1162"/>
                    <a:pt x="2904" y="1165"/>
                  </a:cubicBezTo>
                  <a:cubicBezTo>
                    <a:pt x="2904" y="1170"/>
                    <a:pt x="2907" y="1176"/>
                    <a:pt x="2911" y="1181"/>
                  </a:cubicBezTo>
                  <a:lnTo>
                    <a:pt x="2911" y="1181"/>
                  </a:lnTo>
                  <a:cubicBezTo>
                    <a:pt x="2904" y="1180"/>
                    <a:pt x="2898" y="1179"/>
                    <a:pt x="2898" y="1179"/>
                  </a:cubicBezTo>
                  <a:cubicBezTo>
                    <a:pt x="2894" y="1175"/>
                    <a:pt x="2897" y="1166"/>
                    <a:pt x="2904" y="1159"/>
                  </a:cubicBezTo>
                  <a:close/>
                  <a:moveTo>
                    <a:pt x="2948" y="1172"/>
                  </a:moveTo>
                  <a:cubicBezTo>
                    <a:pt x="2949" y="1177"/>
                    <a:pt x="2949" y="1182"/>
                    <a:pt x="2947" y="1185"/>
                  </a:cubicBezTo>
                  <a:lnTo>
                    <a:pt x="2947" y="1185"/>
                  </a:lnTo>
                  <a:cubicBezTo>
                    <a:pt x="2967" y="1178"/>
                    <a:pt x="2967" y="1172"/>
                    <a:pt x="2960" y="1172"/>
                  </a:cubicBezTo>
                  <a:cubicBezTo>
                    <a:pt x="2955" y="1172"/>
                    <a:pt x="2952" y="1172"/>
                    <a:pt x="2948" y="1172"/>
                  </a:cubicBezTo>
                  <a:close/>
                  <a:moveTo>
                    <a:pt x="3937" y="1158"/>
                  </a:moveTo>
                  <a:lnTo>
                    <a:pt x="3944" y="1165"/>
                  </a:lnTo>
                  <a:cubicBezTo>
                    <a:pt x="3951" y="1172"/>
                    <a:pt x="3951" y="1172"/>
                    <a:pt x="3951" y="1179"/>
                  </a:cubicBezTo>
                  <a:cubicBezTo>
                    <a:pt x="3948" y="1186"/>
                    <a:pt x="3946" y="1189"/>
                    <a:pt x="3945" y="1189"/>
                  </a:cubicBezTo>
                  <a:cubicBezTo>
                    <a:pt x="3944" y="1189"/>
                    <a:pt x="3944" y="1186"/>
                    <a:pt x="3944" y="1179"/>
                  </a:cubicBezTo>
                  <a:cubicBezTo>
                    <a:pt x="3944" y="1179"/>
                    <a:pt x="3944" y="1172"/>
                    <a:pt x="3937" y="1165"/>
                  </a:cubicBezTo>
                  <a:cubicBezTo>
                    <a:pt x="3930" y="1165"/>
                    <a:pt x="3930" y="1158"/>
                    <a:pt x="3937" y="1158"/>
                  </a:cubicBezTo>
                  <a:close/>
                  <a:moveTo>
                    <a:pt x="3979" y="1179"/>
                  </a:moveTo>
                  <a:lnTo>
                    <a:pt x="3986" y="1193"/>
                  </a:lnTo>
                  <a:cubicBezTo>
                    <a:pt x="3986" y="1193"/>
                    <a:pt x="3979" y="1193"/>
                    <a:pt x="3979" y="1179"/>
                  </a:cubicBezTo>
                  <a:close/>
                  <a:moveTo>
                    <a:pt x="5665" y="1186"/>
                  </a:moveTo>
                  <a:cubicBezTo>
                    <a:pt x="5666" y="1186"/>
                    <a:pt x="5668" y="1188"/>
                    <a:pt x="5670" y="1193"/>
                  </a:cubicBezTo>
                  <a:lnTo>
                    <a:pt x="5663" y="1193"/>
                  </a:lnTo>
                  <a:cubicBezTo>
                    <a:pt x="5663" y="1193"/>
                    <a:pt x="5663" y="1186"/>
                    <a:pt x="5665" y="1186"/>
                  </a:cubicBezTo>
                  <a:close/>
                  <a:moveTo>
                    <a:pt x="5672" y="1182"/>
                  </a:moveTo>
                  <a:cubicBezTo>
                    <a:pt x="5673" y="1182"/>
                    <a:pt x="5673" y="1186"/>
                    <a:pt x="5670" y="1193"/>
                  </a:cubicBezTo>
                  <a:cubicBezTo>
                    <a:pt x="5670" y="1186"/>
                    <a:pt x="5672" y="1182"/>
                    <a:pt x="5672" y="1182"/>
                  </a:cubicBezTo>
                  <a:close/>
                  <a:moveTo>
                    <a:pt x="2947" y="1185"/>
                  </a:moveTo>
                  <a:lnTo>
                    <a:pt x="2947" y="1185"/>
                  </a:lnTo>
                  <a:cubicBezTo>
                    <a:pt x="2947" y="1185"/>
                    <a:pt x="2946" y="1186"/>
                    <a:pt x="2946" y="1186"/>
                  </a:cubicBezTo>
                  <a:cubicBezTo>
                    <a:pt x="2943" y="1189"/>
                    <a:pt x="2940" y="1191"/>
                    <a:pt x="2936" y="1194"/>
                  </a:cubicBezTo>
                  <a:lnTo>
                    <a:pt x="2936" y="1194"/>
                  </a:lnTo>
                  <a:cubicBezTo>
                    <a:pt x="2937" y="1193"/>
                    <a:pt x="2938" y="1193"/>
                    <a:pt x="2939" y="1193"/>
                  </a:cubicBezTo>
                  <a:cubicBezTo>
                    <a:pt x="2942" y="1193"/>
                    <a:pt x="2945" y="1190"/>
                    <a:pt x="2947" y="1185"/>
                  </a:cubicBezTo>
                  <a:close/>
                  <a:moveTo>
                    <a:pt x="3579" y="1183"/>
                  </a:moveTo>
                  <a:cubicBezTo>
                    <a:pt x="3574" y="1189"/>
                    <a:pt x="3571" y="1195"/>
                    <a:pt x="3569" y="1200"/>
                  </a:cubicBezTo>
                  <a:lnTo>
                    <a:pt x="3569" y="1200"/>
                  </a:lnTo>
                  <a:cubicBezTo>
                    <a:pt x="3569" y="1200"/>
                    <a:pt x="3570" y="1200"/>
                    <a:pt x="3570" y="1200"/>
                  </a:cubicBezTo>
                  <a:cubicBezTo>
                    <a:pt x="3579" y="1195"/>
                    <a:pt x="3582" y="1188"/>
                    <a:pt x="3579" y="1183"/>
                  </a:cubicBezTo>
                  <a:close/>
                  <a:moveTo>
                    <a:pt x="4388" y="1179"/>
                  </a:moveTo>
                  <a:lnTo>
                    <a:pt x="4388" y="1200"/>
                  </a:lnTo>
                  <a:cubicBezTo>
                    <a:pt x="4390" y="1202"/>
                    <a:pt x="4392" y="1202"/>
                    <a:pt x="4394" y="1202"/>
                  </a:cubicBezTo>
                  <a:cubicBezTo>
                    <a:pt x="4398" y="1202"/>
                    <a:pt x="4402" y="1198"/>
                    <a:pt x="4402" y="1193"/>
                  </a:cubicBezTo>
                  <a:cubicBezTo>
                    <a:pt x="4402" y="1179"/>
                    <a:pt x="4388" y="1179"/>
                    <a:pt x="4388" y="1179"/>
                  </a:cubicBezTo>
                  <a:close/>
                  <a:moveTo>
                    <a:pt x="3071" y="1200"/>
                  </a:moveTo>
                  <a:lnTo>
                    <a:pt x="3072" y="1203"/>
                  </a:lnTo>
                  <a:lnTo>
                    <a:pt x="3072" y="1203"/>
                  </a:lnTo>
                  <a:cubicBezTo>
                    <a:pt x="3076" y="1201"/>
                    <a:pt x="3078" y="1200"/>
                    <a:pt x="3078" y="1200"/>
                  </a:cubicBezTo>
                  <a:close/>
                  <a:moveTo>
                    <a:pt x="3276" y="1201"/>
                  </a:moveTo>
                  <a:cubicBezTo>
                    <a:pt x="3274" y="1201"/>
                    <a:pt x="3272" y="1203"/>
                    <a:pt x="3272" y="1206"/>
                  </a:cubicBezTo>
                  <a:lnTo>
                    <a:pt x="3279" y="1206"/>
                  </a:lnTo>
                  <a:cubicBezTo>
                    <a:pt x="3280" y="1208"/>
                    <a:pt x="3281" y="1208"/>
                    <a:pt x="3282" y="1209"/>
                  </a:cubicBezTo>
                  <a:lnTo>
                    <a:pt x="3282" y="1209"/>
                  </a:lnTo>
                  <a:cubicBezTo>
                    <a:pt x="3283" y="1208"/>
                    <a:pt x="3285" y="1208"/>
                    <a:pt x="3286" y="1206"/>
                  </a:cubicBezTo>
                  <a:cubicBezTo>
                    <a:pt x="3282" y="1203"/>
                    <a:pt x="3279" y="1201"/>
                    <a:pt x="3276" y="1201"/>
                  </a:cubicBezTo>
                  <a:close/>
                  <a:moveTo>
                    <a:pt x="2833" y="1201"/>
                  </a:moveTo>
                  <a:cubicBezTo>
                    <a:pt x="2833" y="1201"/>
                    <a:pt x="2835" y="1203"/>
                    <a:pt x="2835" y="1206"/>
                  </a:cubicBezTo>
                  <a:cubicBezTo>
                    <a:pt x="2833" y="1209"/>
                    <a:pt x="2831" y="1210"/>
                    <a:pt x="2831" y="1210"/>
                  </a:cubicBezTo>
                  <a:cubicBezTo>
                    <a:pt x="2829" y="1210"/>
                    <a:pt x="2831" y="1206"/>
                    <a:pt x="2835" y="1206"/>
                  </a:cubicBezTo>
                  <a:cubicBezTo>
                    <a:pt x="2832" y="1203"/>
                    <a:pt x="2832" y="1201"/>
                    <a:pt x="2833" y="1201"/>
                  </a:cubicBezTo>
                  <a:close/>
                  <a:moveTo>
                    <a:pt x="4748" y="1206"/>
                  </a:moveTo>
                  <a:cubicBezTo>
                    <a:pt x="4748" y="1207"/>
                    <a:pt x="4748" y="1209"/>
                    <a:pt x="4752" y="1211"/>
                  </a:cubicBezTo>
                  <a:lnTo>
                    <a:pt x="4752" y="1211"/>
                  </a:lnTo>
                  <a:lnTo>
                    <a:pt x="4748" y="1206"/>
                  </a:lnTo>
                  <a:close/>
                  <a:moveTo>
                    <a:pt x="4790" y="1104"/>
                  </a:moveTo>
                  <a:cubicBezTo>
                    <a:pt x="4786" y="1104"/>
                    <a:pt x="4783" y="1106"/>
                    <a:pt x="4783" y="1109"/>
                  </a:cubicBezTo>
                  <a:cubicBezTo>
                    <a:pt x="4776" y="1116"/>
                    <a:pt x="4776" y="1116"/>
                    <a:pt x="4769" y="1116"/>
                  </a:cubicBezTo>
                  <a:cubicBezTo>
                    <a:pt x="4769" y="1116"/>
                    <a:pt x="4762" y="1116"/>
                    <a:pt x="4762" y="1130"/>
                  </a:cubicBezTo>
                  <a:cubicBezTo>
                    <a:pt x="4762" y="1135"/>
                    <a:pt x="4759" y="1137"/>
                    <a:pt x="4756" y="1137"/>
                  </a:cubicBezTo>
                  <a:cubicBezTo>
                    <a:pt x="4750" y="1137"/>
                    <a:pt x="4741" y="1130"/>
                    <a:pt x="4741" y="1116"/>
                  </a:cubicBezTo>
                  <a:cubicBezTo>
                    <a:pt x="4741" y="1109"/>
                    <a:pt x="4741" y="1106"/>
                    <a:pt x="4740" y="1106"/>
                  </a:cubicBezTo>
                  <a:cubicBezTo>
                    <a:pt x="4739" y="1106"/>
                    <a:pt x="4738" y="1109"/>
                    <a:pt x="4734" y="1116"/>
                  </a:cubicBezTo>
                  <a:cubicBezTo>
                    <a:pt x="4727" y="1130"/>
                    <a:pt x="4727" y="1130"/>
                    <a:pt x="4713" y="1130"/>
                  </a:cubicBezTo>
                  <a:cubicBezTo>
                    <a:pt x="4706" y="1130"/>
                    <a:pt x="4706" y="1130"/>
                    <a:pt x="4706" y="1137"/>
                  </a:cubicBezTo>
                  <a:cubicBezTo>
                    <a:pt x="4713" y="1144"/>
                    <a:pt x="4693" y="1179"/>
                    <a:pt x="4672" y="1186"/>
                  </a:cubicBezTo>
                  <a:lnTo>
                    <a:pt x="4658" y="1206"/>
                  </a:lnTo>
                  <a:cubicBezTo>
                    <a:pt x="4658" y="1210"/>
                    <a:pt x="4663" y="1212"/>
                    <a:pt x="4668" y="1212"/>
                  </a:cubicBezTo>
                  <a:cubicBezTo>
                    <a:pt x="4674" y="1212"/>
                    <a:pt x="4679" y="1210"/>
                    <a:pt x="4679" y="1206"/>
                  </a:cubicBezTo>
                  <a:lnTo>
                    <a:pt x="4734" y="1179"/>
                  </a:lnTo>
                  <a:cubicBezTo>
                    <a:pt x="4734" y="1179"/>
                    <a:pt x="4741" y="1200"/>
                    <a:pt x="4748" y="1206"/>
                  </a:cubicBezTo>
                  <a:lnTo>
                    <a:pt x="4748" y="1186"/>
                  </a:lnTo>
                  <a:lnTo>
                    <a:pt x="4748" y="1165"/>
                  </a:lnTo>
                  <a:cubicBezTo>
                    <a:pt x="4741" y="1151"/>
                    <a:pt x="4741" y="1144"/>
                    <a:pt x="4762" y="1144"/>
                  </a:cubicBezTo>
                  <a:cubicBezTo>
                    <a:pt x="4769" y="1144"/>
                    <a:pt x="4776" y="1137"/>
                    <a:pt x="4783" y="1130"/>
                  </a:cubicBezTo>
                  <a:cubicBezTo>
                    <a:pt x="4797" y="1116"/>
                    <a:pt x="4797" y="1116"/>
                    <a:pt x="4803" y="1116"/>
                  </a:cubicBezTo>
                  <a:cubicBezTo>
                    <a:pt x="4803" y="1116"/>
                    <a:pt x="4797" y="1116"/>
                    <a:pt x="4797" y="1109"/>
                  </a:cubicBezTo>
                  <a:cubicBezTo>
                    <a:pt x="4797" y="1106"/>
                    <a:pt x="4793" y="1104"/>
                    <a:pt x="4790" y="1104"/>
                  </a:cubicBezTo>
                  <a:close/>
                  <a:moveTo>
                    <a:pt x="5379" y="1137"/>
                  </a:moveTo>
                  <a:lnTo>
                    <a:pt x="5386" y="1144"/>
                  </a:lnTo>
                  <a:cubicBezTo>
                    <a:pt x="5400" y="1144"/>
                    <a:pt x="5410" y="1141"/>
                    <a:pt x="5416" y="1141"/>
                  </a:cubicBezTo>
                  <a:cubicBezTo>
                    <a:pt x="5419" y="1141"/>
                    <a:pt x="5420" y="1142"/>
                    <a:pt x="5420" y="1144"/>
                  </a:cubicBezTo>
                  <a:cubicBezTo>
                    <a:pt x="5420" y="1158"/>
                    <a:pt x="5420" y="1158"/>
                    <a:pt x="5406" y="1158"/>
                  </a:cubicBezTo>
                  <a:cubicBezTo>
                    <a:pt x="5400" y="1158"/>
                    <a:pt x="5358" y="1179"/>
                    <a:pt x="5358" y="1193"/>
                  </a:cubicBezTo>
                  <a:cubicBezTo>
                    <a:pt x="5358" y="1193"/>
                    <a:pt x="5358" y="1200"/>
                    <a:pt x="5365" y="1200"/>
                  </a:cubicBezTo>
                  <a:cubicBezTo>
                    <a:pt x="5365" y="1200"/>
                    <a:pt x="5372" y="1200"/>
                    <a:pt x="5372" y="1206"/>
                  </a:cubicBezTo>
                  <a:cubicBezTo>
                    <a:pt x="5372" y="1210"/>
                    <a:pt x="5368" y="1212"/>
                    <a:pt x="5364" y="1212"/>
                  </a:cubicBezTo>
                  <a:cubicBezTo>
                    <a:pt x="5360" y="1212"/>
                    <a:pt x="5354" y="1210"/>
                    <a:pt x="5351" y="1206"/>
                  </a:cubicBezTo>
                  <a:cubicBezTo>
                    <a:pt x="5344" y="1203"/>
                    <a:pt x="5341" y="1201"/>
                    <a:pt x="5338" y="1201"/>
                  </a:cubicBezTo>
                  <a:cubicBezTo>
                    <a:pt x="5335" y="1201"/>
                    <a:pt x="5334" y="1203"/>
                    <a:pt x="5330" y="1206"/>
                  </a:cubicBezTo>
                  <a:cubicBezTo>
                    <a:pt x="5327" y="1210"/>
                    <a:pt x="5325" y="1212"/>
                    <a:pt x="5324" y="1212"/>
                  </a:cubicBezTo>
                  <a:cubicBezTo>
                    <a:pt x="5323" y="1212"/>
                    <a:pt x="5323" y="1210"/>
                    <a:pt x="5323" y="1206"/>
                  </a:cubicBezTo>
                  <a:cubicBezTo>
                    <a:pt x="5323" y="1206"/>
                    <a:pt x="5323" y="1200"/>
                    <a:pt x="5330" y="1200"/>
                  </a:cubicBezTo>
                  <a:cubicBezTo>
                    <a:pt x="5337" y="1200"/>
                    <a:pt x="5337" y="1200"/>
                    <a:pt x="5337" y="1193"/>
                  </a:cubicBezTo>
                  <a:lnTo>
                    <a:pt x="5351" y="1179"/>
                  </a:lnTo>
                  <a:cubicBezTo>
                    <a:pt x="5351" y="1179"/>
                    <a:pt x="5358" y="1179"/>
                    <a:pt x="5358" y="1172"/>
                  </a:cubicBezTo>
                  <a:lnTo>
                    <a:pt x="5365" y="1165"/>
                  </a:lnTo>
                  <a:cubicBezTo>
                    <a:pt x="5372" y="1165"/>
                    <a:pt x="5372" y="1165"/>
                    <a:pt x="5372" y="1158"/>
                  </a:cubicBezTo>
                  <a:cubicBezTo>
                    <a:pt x="5365" y="1144"/>
                    <a:pt x="5372" y="1137"/>
                    <a:pt x="5379" y="1137"/>
                  </a:cubicBezTo>
                  <a:close/>
                  <a:moveTo>
                    <a:pt x="3556" y="1149"/>
                  </a:moveTo>
                  <a:cubicBezTo>
                    <a:pt x="3559" y="1149"/>
                    <a:pt x="3563" y="1155"/>
                    <a:pt x="3563" y="1165"/>
                  </a:cubicBezTo>
                  <a:cubicBezTo>
                    <a:pt x="3563" y="1172"/>
                    <a:pt x="3563" y="1179"/>
                    <a:pt x="3570" y="1179"/>
                  </a:cubicBezTo>
                  <a:cubicBezTo>
                    <a:pt x="3575" y="1179"/>
                    <a:pt x="3578" y="1181"/>
                    <a:pt x="3579" y="1183"/>
                  </a:cubicBezTo>
                  <a:lnTo>
                    <a:pt x="3579" y="1183"/>
                  </a:lnTo>
                  <a:cubicBezTo>
                    <a:pt x="3587" y="1174"/>
                    <a:pt x="3598" y="1165"/>
                    <a:pt x="3604" y="1165"/>
                  </a:cubicBezTo>
                  <a:lnTo>
                    <a:pt x="3625" y="1165"/>
                  </a:lnTo>
                  <a:cubicBezTo>
                    <a:pt x="3632" y="1165"/>
                    <a:pt x="3653" y="1165"/>
                    <a:pt x="3653" y="1172"/>
                  </a:cubicBezTo>
                  <a:cubicBezTo>
                    <a:pt x="3653" y="1172"/>
                    <a:pt x="3653" y="1179"/>
                    <a:pt x="3639" y="1179"/>
                  </a:cubicBezTo>
                  <a:cubicBezTo>
                    <a:pt x="3632" y="1179"/>
                    <a:pt x="3632" y="1186"/>
                    <a:pt x="3632" y="1186"/>
                  </a:cubicBezTo>
                  <a:lnTo>
                    <a:pt x="3632" y="1200"/>
                  </a:lnTo>
                  <a:cubicBezTo>
                    <a:pt x="3632" y="1200"/>
                    <a:pt x="3625" y="1206"/>
                    <a:pt x="3618" y="1206"/>
                  </a:cubicBezTo>
                  <a:cubicBezTo>
                    <a:pt x="3610" y="1210"/>
                    <a:pt x="3602" y="1214"/>
                    <a:pt x="3593" y="1214"/>
                  </a:cubicBezTo>
                  <a:cubicBezTo>
                    <a:pt x="3586" y="1214"/>
                    <a:pt x="3579" y="1212"/>
                    <a:pt x="3570" y="1206"/>
                  </a:cubicBezTo>
                  <a:cubicBezTo>
                    <a:pt x="3569" y="1205"/>
                    <a:pt x="3568" y="1203"/>
                    <a:pt x="3569" y="1200"/>
                  </a:cubicBezTo>
                  <a:lnTo>
                    <a:pt x="3569" y="1200"/>
                  </a:lnTo>
                  <a:cubicBezTo>
                    <a:pt x="3565" y="1203"/>
                    <a:pt x="3556" y="1205"/>
                    <a:pt x="3546" y="1205"/>
                  </a:cubicBezTo>
                  <a:cubicBezTo>
                    <a:pt x="3537" y="1205"/>
                    <a:pt x="3528" y="1203"/>
                    <a:pt x="3528" y="1200"/>
                  </a:cubicBezTo>
                  <a:lnTo>
                    <a:pt x="3528" y="1179"/>
                  </a:lnTo>
                  <a:cubicBezTo>
                    <a:pt x="3528" y="1172"/>
                    <a:pt x="3535" y="1172"/>
                    <a:pt x="3535" y="1172"/>
                  </a:cubicBezTo>
                  <a:cubicBezTo>
                    <a:pt x="3535" y="1172"/>
                    <a:pt x="3549" y="1172"/>
                    <a:pt x="3549" y="1165"/>
                  </a:cubicBezTo>
                  <a:cubicBezTo>
                    <a:pt x="3549" y="1155"/>
                    <a:pt x="3553" y="1149"/>
                    <a:pt x="3556" y="1149"/>
                  </a:cubicBezTo>
                  <a:close/>
                  <a:moveTo>
                    <a:pt x="2801" y="1200"/>
                  </a:moveTo>
                  <a:cubicBezTo>
                    <a:pt x="2807" y="1200"/>
                    <a:pt x="2814" y="1206"/>
                    <a:pt x="2814" y="1213"/>
                  </a:cubicBezTo>
                  <a:cubicBezTo>
                    <a:pt x="2814" y="1227"/>
                    <a:pt x="2814" y="1227"/>
                    <a:pt x="2807" y="1227"/>
                  </a:cubicBezTo>
                  <a:cubicBezTo>
                    <a:pt x="2801" y="1227"/>
                    <a:pt x="2801" y="1206"/>
                    <a:pt x="2801" y="1200"/>
                  </a:cubicBezTo>
                  <a:close/>
                  <a:moveTo>
                    <a:pt x="5520" y="1195"/>
                  </a:moveTo>
                  <a:cubicBezTo>
                    <a:pt x="5524" y="1195"/>
                    <a:pt x="5528" y="1197"/>
                    <a:pt x="5531" y="1200"/>
                  </a:cubicBezTo>
                  <a:cubicBezTo>
                    <a:pt x="5531" y="1206"/>
                    <a:pt x="5510" y="1227"/>
                    <a:pt x="5497" y="1227"/>
                  </a:cubicBezTo>
                  <a:cubicBezTo>
                    <a:pt x="5490" y="1227"/>
                    <a:pt x="5490" y="1227"/>
                    <a:pt x="5497" y="1206"/>
                  </a:cubicBezTo>
                  <a:cubicBezTo>
                    <a:pt x="5505" y="1198"/>
                    <a:pt x="5513" y="1195"/>
                    <a:pt x="5520" y="1195"/>
                  </a:cubicBezTo>
                  <a:close/>
                  <a:moveTo>
                    <a:pt x="3684" y="1202"/>
                  </a:moveTo>
                  <a:cubicBezTo>
                    <a:pt x="3688" y="1202"/>
                    <a:pt x="3693" y="1204"/>
                    <a:pt x="3702" y="1206"/>
                  </a:cubicBezTo>
                  <a:cubicBezTo>
                    <a:pt x="3708" y="1213"/>
                    <a:pt x="3708" y="1213"/>
                    <a:pt x="3695" y="1227"/>
                  </a:cubicBezTo>
                  <a:cubicBezTo>
                    <a:pt x="3689" y="1229"/>
                    <a:pt x="3684" y="1230"/>
                    <a:pt x="3681" y="1230"/>
                  </a:cubicBezTo>
                  <a:cubicBezTo>
                    <a:pt x="3671" y="1230"/>
                    <a:pt x="3669" y="1224"/>
                    <a:pt x="3674" y="1213"/>
                  </a:cubicBezTo>
                  <a:cubicBezTo>
                    <a:pt x="3678" y="1205"/>
                    <a:pt x="3680" y="1202"/>
                    <a:pt x="3684" y="1202"/>
                  </a:cubicBezTo>
                  <a:close/>
                  <a:moveTo>
                    <a:pt x="2911" y="1213"/>
                  </a:moveTo>
                  <a:cubicBezTo>
                    <a:pt x="2904" y="1213"/>
                    <a:pt x="2904" y="1213"/>
                    <a:pt x="2911" y="1227"/>
                  </a:cubicBezTo>
                  <a:cubicBezTo>
                    <a:pt x="2918" y="1231"/>
                    <a:pt x="2924" y="1232"/>
                    <a:pt x="2927" y="1232"/>
                  </a:cubicBezTo>
                  <a:cubicBezTo>
                    <a:pt x="2930" y="1232"/>
                    <a:pt x="2932" y="1231"/>
                    <a:pt x="2932" y="1227"/>
                  </a:cubicBezTo>
                  <a:cubicBezTo>
                    <a:pt x="2932" y="1227"/>
                    <a:pt x="2925" y="1213"/>
                    <a:pt x="2911" y="1213"/>
                  </a:cubicBezTo>
                  <a:close/>
                  <a:moveTo>
                    <a:pt x="4872" y="1140"/>
                  </a:moveTo>
                  <a:cubicBezTo>
                    <a:pt x="4870" y="1140"/>
                    <a:pt x="4869" y="1141"/>
                    <a:pt x="4866" y="1144"/>
                  </a:cubicBezTo>
                  <a:cubicBezTo>
                    <a:pt x="4857" y="1149"/>
                    <a:pt x="4854" y="1156"/>
                    <a:pt x="4857" y="1161"/>
                  </a:cubicBezTo>
                  <a:lnTo>
                    <a:pt x="4857" y="1161"/>
                  </a:lnTo>
                  <a:cubicBezTo>
                    <a:pt x="4858" y="1161"/>
                    <a:pt x="4859" y="1160"/>
                    <a:pt x="4860" y="1160"/>
                  </a:cubicBezTo>
                  <a:cubicBezTo>
                    <a:pt x="4863" y="1160"/>
                    <a:pt x="4866" y="1162"/>
                    <a:pt x="4866" y="1165"/>
                  </a:cubicBezTo>
                  <a:lnTo>
                    <a:pt x="4873" y="1165"/>
                  </a:lnTo>
                  <a:cubicBezTo>
                    <a:pt x="4873" y="1165"/>
                    <a:pt x="4871" y="1167"/>
                    <a:pt x="4866" y="1169"/>
                  </a:cubicBezTo>
                  <a:lnTo>
                    <a:pt x="4866" y="1169"/>
                  </a:lnTo>
                  <a:cubicBezTo>
                    <a:pt x="4866" y="1168"/>
                    <a:pt x="4866" y="1167"/>
                    <a:pt x="4866" y="1165"/>
                  </a:cubicBezTo>
                  <a:cubicBezTo>
                    <a:pt x="4861" y="1165"/>
                    <a:pt x="4858" y="1163"/>
                    <a:pt x="4857" y="1161"/>
                  </a:cubicBezTo>
                  <a:lnTo>
                    <a:pt x="4857" y="1161"/>
                  </a:lnTo>
                  <a:cubicBezTo>
                    <a:pt x="4853" y="1162"/>
                    <a:pt x="4848" y="1166"/>
                    <a:pt x="4845" y="1172"/>
                  </a:cubicBezTo>
                  <a:cubicBezTo>
                    <a:pt x="4855" y="1172"/>
                    <a:pt x="4861" y="1170"/>
                    <a:pt x="4866" y="1169"/>
                  </a:cubicBezTo>
                  <a:lnTo>
                    <a:pt x="4866" y="1169"/>
                  </a:lnTo>
                  <a:cubicBezTo>
                    <a:pt x="4865" y="1172"/>
                    <a:pt x="4863" y="1173"/>
                    <a:pt x="4852" y="1179"/>
                  </a:cubicBezTo>
                  <a:cubicBezTo>
                    <a:pt x="4851" y="1181"/>
                    <a:pt x="4850" y="1182"/>
                    <a:pt x="4849" y="1183"/>
                  </a:cubicBezTo>
                  <a:lnTo>
                    <a:pt x="4849" y="1183"/>
                  </a:lnTo>
                  <a:cubicBezTo>
                    <a:pt x="4857" y="1179"/>
                    <a:pt x="4864" y="1178"/>
                    <a:pt x="4869" y="1178"/>
                  </a:cubicBezTo>
                  <a:cubicBezTo>
                    <a:pt x="4878" y="1178"/>
                    <a:pt x="4884" y="1182"/>
                    <a:pt x="4880" y="1186"/>
                  </a:cubicBezTo>
                  <a:cubicBezTo>
                    <a:pt x="4880" y="1200"/>
                    <a:pt x="4880" y="1200"/>
                    <a:pt x="4887" y="1206"/>
                  </a:cubicBezTo>
                  <a:cubicBezTo>
                    <a:pt x="4901" y="1213"/>
                    <a:pt x="4901" y="1220"/>
                    <a:pt x="4901" y="1220"/>
                  </a:cubicBezTo>
                  <a:lnTo>
                    <a:pt x="4901" y="1234"/>
                  </a:lnTo>
                  <a:lnTo>
                    <a:pt x="4907" y="1220"/>
                  </a:lnTo>
                  <a:cubicBezTo>
                    <a:pt x="4907" y="1213"/>
                    <a:pt x="4914" y="1213"/>
                    <a:pt x="4914" y="1213"/>
                  </a:cubicBezTo>
                  <a:cubicBezTo>
                    <a:pt x="4921" y="1213"/>
                    <a:pt x="4921" y="1213"/>
                    <a:pt x="4914" y="1206"/>
                  </a:cubicBezTo>
                  <a:cubicBezTo>
                    <a:pt x="4907" y="1206"/>
                    <a:pt x="4907" y="1186"/>
                    <a:pt x="4907" y="1186"/>
                  </a:cubicBezTo>
                  <a:cubicBezTo>
                    <a:pt x="4907" y="1186"/>
                    <a:pt x="4907" y="1172"/>
                    <a:pt x="4901" y="1172"/>
                  </a:cubicBezTo>
                  <a:lnTo>
                    <a:pt x="4880" y="1151"/>
                  </a:lnTo>
                  <a:cubicBezTo>
                    <a:pt x="4876" y="1143"/>
                    <a:pt x="4874" y="1140"/>
                    <a:pt x="4872" y="1140"/>
                  </a:cubicBezTo>
                  <a:close/>
                  <a:moveTo>
                    <a:pt x="5642" y="1227"/>
                  </a:moveTo>
                  <a:cubicBezTo>
                    <a:pt x="5649" y="1227"/>
                    <a:pt x="5649" y="1234"/>
                    <a:pt x="5649" y="1234"/>
                  </a:cubicBezTo>
                  <a:cubicBezTo>
                    <a:pt x="5648" y="1236"/>
                    <a:pt x="5646" y="1236"/>
                    <a:pt x="5645" y="1236"/>
                  </a:cubicBezTo>
                  <a:cubicBezTo>
                    <a:pt x="5640" y="1236"/>
                    <a:pt x="5637" y="1227"/>
                    <a:pt x="5642" y="1227"/>
                  </a:cubicBezTo>
                  <a:close/>
                  <a:moveTo>
                    <a:pt x="3072" y="1203"/>
                  </a:moveTo>
                  <a:cubicBezTo>
                    <a:pt x="3068" y="1205"/>
                    <a:pt x="3061" y="1206"/>
                    <a:pt x="3050" y="1206"/>
                  </a:cubicBezTo>
                  <a:cubicBezTo>
                    <a:pt x="3036" y="1206"/>
                    <a:pt x="3015" y="1206"/>
                    <a:pt x="3015" y="1213"/>
                  </a:cubicBezTo>
                  <a:cubicBezTo>
                    <a:pt x="3010" y="1229"/>
                    <a:pt x="3009" y="1237"/>
                    <a:pt x="3011" y="1237"/>
                  </a:cubicBezTo>
                  <a:cubicBezTo>
                    <a:pt x="3012" y="1237"/>
                    <a:pt x="3014" y="1236"/>
                    <a:pt x="3015" y="1234"/>
                  </a:cubicBezTo>
                  <a:lnTo>
                    <a:pt x="3036" y="1234"/>
                  </a:lnTo>
                  <a:cubicBezTo>
                    <a:pt x="3038" y="1234"/>
                    <a:pt x="3039" y="1234"/>
                    <a:pt x="3040" y="1234"/>
                  </a:cubicBezTo>
                  <a:lnTo>
                    <a:pt x="3040" y="1234"/>
                  </a:lnTo>
                  <a:cubicBezTo>
                    <a:pt x="3041" y="1234"/>
                    <a:pt x="3042" y="1234"/>
                    <a:pt x="3043" y="1234"/>
                  </a:cubicBezTo>
                  <a:cubicBezTo>
                    <a:pt x="3050" y="1234"/>
                    <a:pt x="3064" y="1220"/>
                    <a:pt x="3078" y="1213"/>
                  </a:cubicBezTo>
                  <a:lnTo>
                    <a:pt x="3072" y="1203"/>
                  </a:lnTo>
                  <a:close/>
                  <a:moveTo>
                    <a:pt x="3040" y="1234"/>
                  </a:moveTo>
                  <a:lnTo>
                    <a:pt x="3040" y="1234"/>
                  </a:lnTo>
                  <a:cubicBezTo>
                    <a:pt x="3036" y="1235"/>
                    <a:pt x="3035" y="1236"/>
                    <a:pt x="3038" y="1239"/>
                  </a:cubicBezTo>
                  <a:lnTo>
                    <a:pt x="3038" y="1239"/>
                  </a:lnTo>
                  <a:cubicBezTo>
                    <a:pt x="3042" y="1236"/>
                    <a:pt x="3042" y="1235"/>
                    <a:pt x="3040" y="1234"/>
                  </a:cubicBezTo>
                  <a:close/>
                  <a:moveTo>
                    <a:pt x="5649" y="1234"/>
                  </a:moveTo>
                  <a:cubicBezTo>
                    <a:pt x="5657" y="1238"/>
                    <a:pt x="5660" y="1242"/>
                    <a:pt x="5659" y="1242"/>
                  </a:cubicBezTo>
                  <a:cubicBezTo>
                    <a:pt x="5658" y="1242"/>
                    <a:pt x="5655" y="1240"/>
                    <a:pt x="5649" y="1234"/>
                  </a:cubicBezTo>
                  <a:close/>
                  <a:moveTo>
                    <a:pt x="2898" y="1234"/>
                  </a:moveTo>
                  <a:cubicBezTo>
                    <a:pt x="2898" y="1234"/>
                    <a:pt x="2891" y="1234"/>
                    <a:pt x="2891" y="1241"/>
                  </a:cubicBezTo>
                  <a:cubicBezTo>
                    <a:pt x="2891" y="1241"/>
                    <a:pt x="2891" y="1248"/>
                    <a:pt x="2898" y="1248"/>
                  </a:cubicBezTo>
                  <a:cubicBezTo>
                    <a:pt x="2904" y="1248"/>
                    <a:pt x="2904" y="1248"/>
                    <a:pt x="2904" y="1241"/>
                  </a:cubicBezTo>
                  <a:lnTo>
                    <a:pt x="2898" y="1234"/>
                  </a:lnTo>
                  <a:close/>
                  <a:moveTo>
                    <a:pt x="4464" y="1248"/>
                  </a:moveTo>
                  <a:cubicBezTo>
                    <a:pt x="4464" y="1248"/>
                    <a:pt x="4465" y="1249"/>
                    <a:pt x="4466" y="1251"/>
                  </a:cubicBezTo>
                  <a:lnTo>
                    <a:pt x="4466" y="1251"/>
                  </a:lnTo>
                  <a:cubicBezTo>
                    <a:pt x="4465" y="1250"/>
                    <a:pt x="4464" y="1249"/>
                    <a:pt x="4464" y="1248"/>
                  </a:cubicBezTo>
                  <a:close/>
                  <a:moveTo>
                    <a:pt x="4386" y="1253"/>
                  </a:moveTo>
                  <a:cubicBezTo>
                    <a:pt x="4382" y="1257"/>
                    <a:pt x="4386" y="1261"/>
                    <a:pt x="4394" y="1261"/>
                  </a:cubicBezTo>
                  <a:lnTo>
                    <a:pt x="4394" y="1261"/>
                  </a:lnTo>
                  <a:cubicBezTo>
                    <a:pt x="4392" y="1257"/>
                    <a:pt x="4389" y="1254"/>
                    <a:pt x="4386" y="1253"/>
                  </a:cubicBezTo>
                  <a:close/>
                  <a:moveTo>
                    <a:pt x="5897" y="1251"/>
                  </a:moveTo>
                  <a:lnTo>
                    <a:pt x="5897" y="1251"/>
                  </a:lnTo>
                  <a:cubicBezTo>
                    <a:pt x="5895" y="1254"/>
                    <a:pt x="5899" y="1260"/>
                    <a:pt x="5909" y="1267"/>
                  </a:cubicBezTo>
                  <a:lnTo>
                    <a:pt x="5909" y="1267"/>
                  </a:lnTo>
                  <a:cubicBezTo>
                    <a:pt x="5908" y="1265"/>
                    <a:pt x="5907" y="1264"/>
                    <a:pt x="5905" y="1262"/>
                  </a:cubicBezTo>
                  <a:cubicBezTo>
                    <a:pt x="5902" y="1257"/>
                    <a:pt x="5900" y="1254"/>
                    <a:pt x="5897" y="1251"/>
                  </a:cubicBezTo>
                  <a:close/>
                  <a:moveTo>
                    <a:pt x="3500" y="1231"/>
                  </a:moveTo>
                  <a:cubicBezTo>
                    <a:pt x="3510" y="1231"/>
                    <a:pt x="3517" y="1236"/>
                    <a:pt x="3507" y="1241"/>
                  </a:cubicBezTo>
                  <a:cubicBezTo>
                    <a:pt x="3507" y="1248"/>
                    <a:pt x="3507" y="1248"/>
                    <a:pt x="3521" y="1262"/>
                  </a:cubicBezTo>
                  <a:cubicBezTo>
                    <a:pt x="3528" y="1262"/>
                    <a:pt x="3528" y="1269"/>
                    <a:pt x="3528" y="1269"/>
                  </a:cubicBezTo>
                  <a:cubicBezTo>
                    <a:pt x="3528" y="1272"/>
                    <a:pt x="3521" y="1274"/>
                    <a:pt x="3513" y="1274"/>
                  </a:cubicBezTo>
                  <a:cubicBezTo>
                    <a:pt x="3504" y="1274"/>
                    <a:pt x="3494" y="1272"/>
                    <a:pt x="3487" y="1269"/>
                  </a:cubicBezTo>
                  <a:cubicBezTo>
                    <a:pt x="3480" y="1265"/>
                    <a:pt x="3475" y="1264"/>
                    <a:pt x="3470" y="1264"/>
                  </a:cubicBezTo>
                  <a:cubicBezTo>
                    <a:pt x="3466" y="1264"/>
                    <a:pt x="3462" y="1265"/>
                    <a:pt x="3459" y="1269"/>
                  </a:cubicBezTo>
                  <a:cubicBezTo>
                    <a:pt x="3459" y="1269"/>
                    <a:pt x="3456" y="1272"/>
                    <a:pt x="3450" y="1272"/>
                  </a:cubicBezTo>
                  <a:cubicBezTo>
                    <a:pt x="3447" y="1272"/>
                    <a:pt x="3443" y="1271"/>
                    <a:pt x="3438" y="1269"/>
                  </a:cubicBezTo>
                  <a:cubicBezTo>
                    <a:pt x="3431" y="1262"/>
                    <a:pt x="3431" y="1262"/>
                    <a:pt x="3438" y="1248"/>
                  </a:cubicBezTo>
                  <a:cubicBezTo>
                    <a:pt x="3452" y="1241"/>
                    <a:pt x="3459" y="1241"/>
                    <a:pt x="3466" y="1241"/>
                  </a:cubicBezTo>
                  <a:cubicBezTo>
                    <a:pt x="3473" y="1241"/>
                    <a:pt x="3487" y="1241"/>
                    <a:pt x="3487" y="1234"/>
                  </a:cubicBezTo>
                  <a:cubicBezTo>
                    <a:pt x="3491" y="1232"/>
                    <a:pt x="3495" y="1231"/>
                    <a:pt x="3500" y="1231"/>
                  </a:cubicBezTo>
                  <a:close/>
                  <a:moveTo>
                    <a:pt x="3413" y="1197"/>
                  </a:moveTo>
                  <a:cubicBezTo>
                    <a:pt x="3420" y="1197"/>
                    <a:pt x="3424" y="1202"/>
                    <a:pt x="3424" y="1213"/>
                  </a:cubicBezTo>
                  <a:cubicBezTo>
                    <a:pt x="3424" y="1227"/>
                    <a:pt x="3417" y="1234"/>
                    <a:pt x="3417" y="1234"/>
                  </a:cubicBezTo>
                  <a:cubicBezTo>
                    <a:pt x="3410" y="1234"/>
                    <a:pt x="3410" y="1241"/>
                    <a:pt x="3410" y="1241"/>
                  </a:cubicBezTo>
                  <a:cubicBezTo>
                    <a:pt x="3410" y="1241"/>
                    <a:pt x="3397" y="1248"/>
                    <a:pt x="3383" y="1262"/>
                  </a:cubicBezTo>
                  <a:cubicBezTo>
                    <a:pt x="3362" y="1269"/>
                    <a:pt x="3348" y="1269"/>
                    <a:pt x="3334" y="1276"/>
                  </a:cubicBezTo>
                  <a:cubicBezTo>
                    <a:pt x="3327" y="1276"/>
                    <a:pt x="3327" y="1276"/>
                    <a:pt x="3334" y="1262"/>
                  </a:cubicBezTo>
                  <a:cubicBezTo>
                    <a:pt x="3334" y="1248"/>
                    <a:pt x="3348" y="1234"/>
                    <a:pt x="3355" y="1234"/>
                  </a:cubicBezTo>
                  <a:cubicBezTo>
                    <a:pt x="3355" y="1234"/>
                    <a:pt x="3362" y="1234"/>
                    <a:pt x="3362" y="1227"/>
                  </a:cubicBezTo>
                  <a:cubicBezTo>
                    <a:pt x="3362" y="1227"/>
                    <a:pt x="3369" y="1213"/>
                    <a:pt x="3390" y="1206"/>
                  </a:cubicBezTo>
                  <a:cubicBezTo>
                    <a:pt x="3399" y="1200"/>
                    <a:pt x="3407" y="1197"/>
                    <a:pt x="3413" y="1197"/>
                  </a:cubicBezTo>
                  <a:close/>
                  <a:moveTo>
                    <a:pt x="4325" y="1262"/>
                  </a:moveTo>
                  <a:cubicBezTo>
                    <a:pt x="4346" y="1262"/>
                    <a:pt x="4346" y="1262"/>
                    <a:pt x="4346" y="1269"/>
                  </a:cubicBezTo>
                  <a:cubicBezTo>
                    <a:pt x="4346" y="1276"/>
                    <a:pt x="4346" y="1276"/>
                    <a:pt x="4332" y="1276"/>
                  </a:cubicBezTo>
                  <a:cubicBezTo>
                    <a:pt x="4325" y="1276"/>
                    <a:pt x="4325" y="1269"/>
                    <a:pt x="4325" y="1262"/>
                  </a:cubicBezTo>
                  <a:close/>
                  <a:moveTo>
                    <a:pt x="5909" y="1267"/>
                  </a:moveTo>
                  <a:cubicBezTo>
                    <a:pt x="5913" y="1272"/>
                    <a:pt x="5914" y="1276"/>
                    <a:pt x="5919" y="1276"/>
                  </a:cubicBezTo>
                  <a:cubicBezTo>
                    <a:pt x="5920" y="1276"/>
                    <a:pt x="5921" y="1276"/>
                    <a:pt x="5922" y="1276"/>
                  </a:cubicBezTo>
                  <a:lnTo>
                    <a:pt x="5922" y="1276"/>
                  </a:lnTo>
                  <a:cubicBezTo>
                    <a:pt x="5919" y="1273"/>
                    <a:pt x="5916" y="1271"/>
                    <a:pt x="5912" y="1269"/>
                  </a:cubicBezTo>
                  <a:cubicBezTo>
                    <a:pt x="5911" y="1268"/>
                    <a:pt x="5910" y="1268"/>
                    <a:pt x="5909" y="1267"/>
                  </a:cubicBezTo>
                  <a:close/>
                  <a:moveTo>
                    <a:pt x="5922" y="1276"/>
                  </a:moveTo>
                  <a:lnTo>
                    <a:pt x="5922" y="1276"/>
                  </a:lnTo>
                  <a:cubicBezTo>
                    <a:pt x="5922" y="1277"/>
                    <a:pt x="5923" y="1277"/>
                    <a:pt x="5924" y="1278"/>
                  </a:cubicBezTo>
                  <a:lnTo>
                    <a:pt x="5924" y="1278"/>
                  </a:lnTo>
                  <a:cubicBezTo>
                    <a:pt x="5925" y="1276"/>
                    <a:pt x="5925" y="1276"/>
                    <a:pt x="5922" y="1276"/>
                  </a:cubicBezTo>
                  <a:close/>
                  <a:moveTo>
                    <a:pt x="2496" y="1269"/>
                  </a:moveTo>
                  <a:cubicBezTo>
                    <a:pt x="2489" y="1269"/>
                    <a:pt x="2489" y="1269"/>
                    <a:pt x="2489" y="1276"/>
                  </a:cubicBezTo>
                  <a:lnTo>
                    <a:pt x="2489" y="1283"/>
                  </a:lnTo>
                  <a:lnTo>
                    <a:pt x="2489" y="1283"/>
                  </a:lnTo>
                  <a:cubicBezTo>
                    <a:pt x="2496" y="1282"/>
                    <a:pt x="2496" y="1280"/>
                    <a:pt x="2496" y="1269"/>
                  </a:cubicBezTo>
                  <a:close/>
                  <a:moveTo>
                    <a:pt x="2342" y="1276"/>
                  </a:moveTo>
                  <a:cubicBezTo>
                    <a:pt x="2343" y="1278"/>
                    <a:pt x="2345" y="1280"/>
                    <a:pt x="2349" y="1283"/>
                  </a:cubicBezTo>
                  <a:lnTo>
                    <a:pt x="2349" y="1283"/>
                  </a:lnTo>
                  <a:cubicBezTo>
                    <a:pt x="2348" y="1278"/>
                    <a:pt x="2345" y="1277"/>
                    <a:pt x="2342" y="1276"/>
                  </a:cubicBezTo>
                  <a:close/>
                  <a:moveTo>
                    <a:pt x="5812" y="1278"/>
                  </a:moveTo>
                  <a:cubicBezTo>
                    <a:pt x="5814" y="1278"/>
                    <a:pt x="5815" y="1279"/>
                    <a:pt x="5815" y="1283"/>
                  </a:cubicBezTo>
                  <a:cubicBezTo>
                    <a:pt x="5813" y="1285"/>
                    <a:pt x="5812" y="1286"/>
                    <a:pt x="5810" y="1286"/>
                  </a:cubicBezTo>
                  <a:cubicBezTo>
                    <a:pt x="5808" y="1286"/>
                    <a:pt x="5808" y="1283"/>
                    <a:pt x="5808" y="1283"/>
                  </a:cubicBezTo>
                  <a:cubicBezTo>
                    <a:pt x="5808" y="1279"/>
                    <a:pt x="5810" y="1278"/>
                    <a:pt x="5812" y="1278"/>
                  </a:cubicBezTo>
                  <a:close/>
                  <a:moveTo>
                    <a:pt x="5760" y="1278"/>
                  </a:moveTo>
                  <a:cubicBezTo>
                    <a:pt x="5767" y="1278"/>
                    <a:pt x="5774" y="1279"/>
                    <a:pt x="5774" y="1283"/>
                  </a:cubicBezTo>
                  <a:cubicBezTo>
                    <a:pt x="5779" y="1288"/>
                    <a:pt x="5777" y="1296"/>
                    <a:pt x="5768" y="1296"/>
                  </a:cubicBezTo>
                  <a:cubicBezTo>
                    <a:pt x="5765" y="1296"/>
                    <a:pt x="5759" y="1294"/>
                    <a:pt x="5753" y="1290"/>
                  </a:cubicBezTo>
                  <a:cubicBezTo>
                    <a:pt x="5746" y="1290"/>
                    <a:pt x="5746" y="1283"/>
                    <a:pt x="5746" y="1283"/>
                  </a:cubicBezTo>
                  <a:cubicBezTo>
                    <a:pt x="5746" y="1279"/>
                    <a:pt x="5753" y="1278"/>
                    <a:pt x="5760" y="1278"/>
                  </a:cubicBezTo>
                  <a:close/>
                  <a:moveTo>
                    <a:pt x="3462" y="1286"/>
                  </a:moveTo>
                  <a:cubicBezTo>
                    <a:pt x="3464" y="1286"/>
                    <a:pt x="3469" y="1290"/>
                    <a:pt x="3480" y="1297"/>
                  </a:cubicBezTo>
                  <a:cubicBezTo>
                    <a:pt x="3475" y="1299"/>
                    <a:pt x="3472" y="1300"/>
                    <a:pt x="3470" y="1300"/>
                  </a:cubicBezTo>
                  <a:cubicBezTo>
                    <a:pt x="3466" y="1300"/>
                    <a:pt x="3466" y="1297"/>
                    <a:pt x="3466" y="1297"/>
                  </a:cubicBezTo>
                  <a:cubicBezTo>
                    <a:pt x="3462" y="1290"/>
                    <a:pt x="3461" y="1286"/>
                    <a:pt x="3462" y="1286"/>
                  </a:cubicBezTo>
                  <a:close/>
                  <a:moveTo>
                    <a:pt x="5802" y="1297"/>
                  </a:moveTo>
                  <a:cubicBezTo>
                    <a:pt x="5797" y="1299"/>
                    <a:pt x="5794" y="1300"/>
                    <a:pt x="5792" y="1300"/>
                  </a:cubicBezTo>
                  <a:cubicBezTo>
                    <a:pt x="5788" y="1300"/>
                    <a:pt x="5788" y="1297"/>
                    <a:pt x="5788" y="1297"/>
                  </a:cubicBezTo>
                  <a:close/>
                  <a:moveTo>
                    <a:pt x="5023" y="1280"/>
                  </a:moveTo>
                  <a:lnTo>
                    <a:pt x="5023" y="1280"/>
                  </a:lnTo>
                  <a:cubicBezTo>
                    <a:pt x="5018" y="1283"/>
                    <a:pt x="5015" y="1286"/>
                    <a:pt x="5011" y="1290"/>
                  </a:cubicBezTo>
                  <a:cubicBezTo>
                    <a:pt x="5003" y="1295"/>
                    <a:pt x="4996" y="1300"/>
                    <a:pt x="4991" y="1303"/>
                  </a:cubicBezTo>
                  <a:lnTo>
                    <a:pt x="4991" y="1303"/>
                  </a:lnTo>
                  <a:cubicBezTo>
                    <a:pt x="5007" y="1303"/>
                    <a:pt x="5013" y="1301"/>
                    <a:pt x="5018" y="1290"/>
                  </a:cubicBezTo>
                  <a:cubicBezTo>
                    <a:pt x="5021" y="1285"/>
                    <a:pt x="5022" y="1282"/>
                    <a:pt x="5023" y="1280"/>
                  </a:cubicBezTo>
                  <a:close/>
                  <a:moveTo>
                    <a:pt x="2489" y="1283"/>
                  </a:moveTo>
                  <a:cubicBezTo>
                    <a:pt x="2487" y="1283"/>
                    <a:pt x="2485" y="1283"/>
                    <a:pt x="2482" y="1283"/>
                  </a:cubicBezTo>
                  <a:cubicBezTo>
                    <a:pt x="2475" y="1283"/>
                    <a:pt x="2461" y="1283"/>
                    <a:pt x="2461" y="1290"/>
                  </a:cubicBezTo>
                  <a:lnTo>
                    <a:pt x="2461" y="1304"/>
                  </a:lnTo>
                  <a:lnTo>
                    <a:pt x="2489" y="1304"/>
                  </a:lnTo>
                  <a:lnTo>
                    <a:pt x="2489" y="1290"/>
                  </a:lnTo>
                  <a:lnTo>
                    <a:pt x="2489" y="1283"/>
                  </a:lnTo>
                  <a:lnTo>
                    <a:pt x="2489" y="1283"/>
                  </a:lnTo>
                  <a:close/>
                  <a:moveTo>
                    <a:pt x="5193" y="1300"/>
                  </a:moveTo>
                  <a:cubicBezTo>
                    <a:pt x="5197" y="1300"/>
                    <a:pt x="5203" y="1301"/>
                    <a:pt x="5212" y="1304"/>
                  </a:cubicBezTo>
                  <a:cubicBezTo>
                    <a:pt x="5212" y="1304"/>
                    <a:pt x="5206" y="1307"/>
                    <a:pt x="5200" y="1307"/>
                  </a:cubicBezTo>
                  <a:cubicBezTo>
                    <a:pt x="5197" y="1307"/>
                    <a:pt x="5194" y="1306"/>
                    <a:pt x="5192" y="1304"/>
                  </a:cubicBezTo>
                  <a:cubicBezTo>
                    <a:pt x="5187" y="1304"/>
                    <a:pt x="5185" y="1300"/>
                    <a:pt x="5193" y="1300"/>
                  </a:cubicBezTo>
                  <a:close/>
                  <a:moveTo>
                    <a:pt x="5240" y="1213"/>
                  </a:moveTo>
                  <a:cubicBezTo>
                    <a:pt x="5254" y="1213"/>
                    <a:pt x="5261" y="1213"/>
                    <a:pt x="5261" y="1227"/>
                  </a:cubicBezTo>
                  <a:cubicBezTo>
                    <a:pt x="5261" y="1234"/>
                    <a:pt x="5254" y="1234"/>
                    <a:pt x="5240" y="1241"/>
                  </a:cubicBezTo>
                  <a:lnTo>
                    <a:pt x="5233" y="1248"/>
                  </a:lnTo>
                  <a:cubicBezTo>
                    <a:pt x="5240" y="1255"/>
                    <a:pt x="5240" y="1283"/>
                    <a:pt x="5226" y="1283"/>
                  </a:cubicBezTo>
                  <a:cubicBezTo>
                    <a:pt x="5219" y="1283"/>
                    <a:pt x="5219" y="1283"/>
                    <a:pt x="5226" y="1276"/>
                  </a:cubicBezTo>
                  <a:cubicBezTo>
                    <a:pt x="5233" y="1269"/>
                    <a:pt x="5233" y="1269"/>
                    <a:pt x="5226" y="1262"/>
                  </a:cubicBezTo>
                  <a:cubicBezTo>
                    <a:pt x="5223" y="1255"/>
                    <a:pt x="5221" y="1252"/>
                    <a:pt x="5219" y="1252"/>
                  </a:cubicBezTo>
                  <a:cubicBezTo>
                    <a:pt x="5218" y="1252"/>
                    <a:pt x="5216" y="1255"/>
                    <a:pt x="5212" y="1262"/>
                  </a:cubicBezTo>
                  <a:lnTo>
                    <a:pt x="5192" y="1276"/>
                  </a:lnTo>
                  <a:cubicBezTo>
                    <a:pt x="5192" y="1276"/>
                    <a:pt x="5178" y="1283"/>
                    <a:pt x="5164" y="1297"/>
                  </a:cubicBezTo>
                  <a:cubicBezTo>
                    <a:pt x="5152" y="1305"/>
                    <a:pt x="5142" y="1308"/>
                    <a:pt x="5134" y="1308"/>
                  </a:cubicBezTo>
                  <a:cubicBezTo>
                    <a:pt x="5129" y="1308"/>
                    <a:pt x="5125" y="1306"/>
                    <a:pt x="5122" y="1304"/>
                  </a:cubicBezTo>
                  <a:lnTo>
                    <a:pt x="5143" y="1283"/>
                  </a:lnTo>
                  <a:cubicBezTo>
                    <a:pt x="5157" y="1276"/>
                    <a:pt x="5157" y="1269"/>
                    <a:pt x="5157" y="1269"/>
                  </a:cubicBezTo>
                  <a:cubicBezTo>
                    <a:pt x="5150" y="1248"/>
                    <a:pt x="5157" y="1241"/>
                    <a:pt x="5164" y="1241"/>
                  </a:cubicBezTo>
                  <a:cubicBezTo>
                    <a:pt x="5171" y="1241"/>
                    <a:pt x="5171" y="1234"/>
                    <a:pt x="5185" y="1234"/>
                  </a:cubicBezTo>
                  <a:cubicBezTo>
                    <a:pt x="5185" y="1229"/>
                    <a:pt x="5195" y="1221"/>
                    <a:pt x="5205" y="1221"/>
                  </a:cubicBezTo>
                  <a:cubicBezTo>
                    <a:pt x="5210" y="1221"/>
                    <a:pt x="5215" y="1223"/>
                    <a:pt x="5219" y="1227"/>
                  </a:cubicBezTo>
                  <a:cubicBezTo>
                    <a:pt x="5226" y="1213"/>
                    <a:pt x="5233" y="1213"/>
                    <a:pt x="5240" y="1213"/>
                  </a:cubicBezTo>
                  <a:close/>
                  <a:moveTo>
                    <a:pt x="2904" y="1304"/>
                  </a:moveTo>
                  <a:lnTo>
                    <a:pt x="2904" y="1304"/>
                  </a:lnTo>
                  <a:cubicBezTo>
                    <a:pt x="2909" y="1308"/>
                    <a:pt x="2911" y="1310"/>
                    <a:pt x="2916" y="1310"/>
                  </a:cubicBezTo>
                  <a:lnTo>
                    <a:pt x="2916" y="1310"/>
                  </a:lnTo>
                  <a:cubicBezTo>
                    <a:pt x="2912" y="1307"/>
                    <a:pt x="2907" y="1304"/>
                    <a:pt x="2904" y="1304"/>
                  </a:cubicBezTo>
                  <a:close/>
                  <a:moveTo>
                    <a:pt x="2496" y="943"/>
                  </a:moveTo>
                  <a:cubicBezTo>
                    <a:pt x="2509" y="957"/>
                    <a:pt x="2509" y="957"/>
                    <a:pt x="2496" y="957"/>
                  </a:cubicBezTo>
                  <a:cubicBezTo>
                    <a:pt x="2489" y="957"/>
                    <a:pt x="2489" y="957"/>
                    <a:pt x="2496" y="964"/>
                  </a:cubicBezTo>
                  <a:cubicBezTo>
                    <a:pt x="2509" y="971"/>
                    <a:pt x="2509" y="971"/>
                    <a:pt x="2496" y="978"/>
                  </a:cubicBezTo>
                  <a:cubicBezTo>
                    <a:pt x="2493" y="982"/>
                    <a:pt x="2491" y="984"/>
                    <a:pt x="2489" y="984"/>
                  </a:cubicBezTo>
                  <a:cubicBezTo>
                    <a:pt x="2482" y="984"/>
                    <a:pt x="2473" y="976"/>
                    <a:pt x="2454" y="971"/>
                  </a:cubicBezTo>
                  <a:cubicBezTo>
                    <a:pt x="2447" y="971"/>
                    <a:pt x="2447" y="971"/>
                    <a:pt x="2440" y="992"/>
                  </a:cubicBezTo>
                  <a:cubicBezTo>
                    <a:pt x="2430" y="1002"/>
                    <a:pt x="2427" y="1008"/>
                    <a:pt x="2432" y="1008"/>
                  </a:cubicBezTo>
                  <a:cubicBezTo>
                    <a:pt x="2434" y="1008"/>
                    <a:pt x="2436" y="1007"/>
                    <a:pt x="2440" y="1005"/>
                  </a:cubicBezTo>
                  <a:cubicBezTo>
                    <a:pt x="2440" y="1005"/>
                    <a:pt x="2447" y="1005"/>
                    <a:pt x="2454" y="1012"/>
                  </a:cubicBezTo>
                  <a:cubicBezTo>
                    <a:pt x="2461" y="1026"/>
                    <a:pt x="2461" y="1033"/>
                    <a:pt x="2454" y="1033"/>
                  </a:cubicBezTo>
                  <a:cubicBezTo>
                    <a:pt x="2447" y="1033"/>
                    <a:pt x="2447" y="1040"/>
                    <a:pt x="2454" y="1040"/>
                  </a:cubicBezTo>
                  <a:cubicBezTo>
                    <a:pt x="2461" y="1040"/>
                    <a:pt x="2489" y="1068"/>
                    <a:pt x="2489" y="1075"/>
                  </a:cubicBezTo>
                  <a:cubicBezTo>
                    <a:pt x="2489" y="1075"/>
                    <a:pt x="2489" y="1082"/>
                    <a:pt x="2496" y="1082"/>
                  </a:cubicBezTo>
                  <a:cubicBezTo>
                    <a:pt x="2509" y="1082"/>
                    <a:pt x="2509" y="1082"/>
                    <a:pt x="2509" y="1075"/>
                  </a:cubicBezTo>
                  <a:cubicBezTo>
                    <a:pt x="2509" y="1072"/>
                    <a:pt x="2511" y="1068"/>
                    <a:pt x="2512" y="1067"/>
                  </a:cubicBezTo>
                  <a:lnTo>
                    <a:pt x="2512" y="1067"/>
                  </a:lnTo>
                  <a:cubicBezTo>
                    <a:pt x="2513" y="1068"/>
                    <a:pt x="2514" y="1068"/>
                    <a:pt x="2515" y="1068"/>
                  </a:cubicBezTo>
                  <a:lnTo>
                    <a:pt x="2515" y="1068"/>
                  </a:lnTo>
                  <a:cubicBezTo>
                    <a:pt x="2515" y="1067"/>
                    <a:pt x="2514" y="1067"/>
                    <a:pt x="2514" y="1067"/>
                  </a:cubicBezTo>
                  <a:cubicBezTo>
                    <a:pt x="2513" y="1067"/>
                    <a:pt x="2513" y="1067"/>
                    <a:pt x="2512" y="1067"/>
                  </a:cubicBezTo>
                  <a:lnTo>
                    <a:pt x="2512" y="1067"/>
                  </a:lnTo>
                  <a:cubicBezTo>
                    <a:pt x="2505" y="1065"/>
                    <a:pt x="2496" y="1059"/>
                    <a:pt x="2496" y="1047"/>
                  </a:cubicBezTo>
                  <a:cubicBezTo>
                    <a:pt x="2496" y="1047"/>
                    <a:pt x="2496" y="1044"/>
                    <a:pt x="2500" y="1044"/>
                  </a:cubicBezTo>
                  <a:cubicBezTo>
                    <a:pt x="2502" y="1044"/>
                    <a:pt x="2505" y="1045"/>
                    <a:pt x="2509" y="1047"/>
                  </a:cubicBezTo>
                  <a:cubicBezTo>
                    <a:pt x="2516" y="1047"/>
                    <a:pt x="2523" y="1061"/>
                    <a:pt x="2530" y="1061"/>
                  </a:cubicBezTo>
                  <a:cubicBezTo>
                    <a:pt x="2544" y="1061"/>
                    <a:pt x="2551" y="1061"/>
                    <a:pt x="2544" y="1068"/>
                  </a:cubicBezTo>
                  <a:cubicBezTo>
                    <a:pt x="2544" y="1071"/>
                    <a:pt x="2544" y="1073"/>
                    <a:pt x="2545" y="1073"/>
                  </a:cubicBezTo>
                  <a:cubicBezTo>
                    <a:pt x="2546" y="1073"/>
                    <a:pt x="2548" y="1071"/>
                    <a:pt x="2551" y="1068"/>
                  </a:cubicBezTo>
                  <a:cubicBezTo>
                    <a:pt x="2554" y="1064"/>
                    <a:pt x="2556" y="1063"/>
                    <a:pt x="2558" y="1063"/>
                  </a:cubicBezTo>
                  <a:cubicBezTo>
                    <a:pt x="2560" y="1063"/>
                    <a:pt x="2561" y="1064"/>
                    <a:pt x="2565" y="1068"/>
                  </a:cubicBezTo>
                  <a:cubicBezTo>
                    <a:pt x="2579" y="1075"/>
                    <a:pt x="2579" y="1082"/>
                    <a:pt x="2565" y="1082"/>
                  </a:cubicBezTo>
                  <a:lnTo>
                    <a:pt x="2558" y="1082"/>
                  </a:lnTo>
                  <a:cubicBezTo>
                    <a:pt x="2558" y="1082"/>
                    <a:pt x="2558" y="1096"/>
                    <a:pt x="2565" y="1096"/>
                  </a:cubicBezTo>
                  <a:lnTo>
                    <a:pt x="2565" y="1103"/>
                  </a:lnTo>
                  <a:cubicBezTo>
                    <a:pt x="2565" y="1109"/>
                    <a:pt x="2558" y="1109"/>
                    <a:pt x="2558" y="1109"/>
                  </a:cubicBezTo>
                  <a:lnTo>
                    <a:pt x="2544" y="1109"/>
                  </a:lnTo>
                  <a:cubicBezTo>
                    <a:pt x="2530" y="1109"/>
                    <a:pt x="2530" y="1116"/>
                    <a:pt x="2530" y="1116"/>
                  </a:cubicBezTo>
                  <a:cubicBezTo>
                    <a:pt x="2544" y="1116"/>
                    <a:pt x="2544" y="1116"/>
                    <a:pt x="2544" y="1130"/>
                  </a:cubicBezTo>
                  <a:lnTo>
                    <a:pt x="2544" y="1137"/>
                  </a:lnTo>
                  <a:cubicBezTo>
                    <a:pt x="2544" y="1137"/>
                    <a:pt x="2551" y="1144"/>
                    <a:pt x="2551" y="1151"/>
                  </a:cubicBezTo>
                  <a:cubicBezTo>
                    <a:pt x="2551" y="1165"/>
                    <a:pt x="2551" y="1172"/>
                    <a:pt x="2558" y="1172"/>
                  </a:cubicBezTo>
                  <a:cubicBezTo>
                    <a:pt x="2565" y="1172"/>
                    <a:pt x="2565" y="1172"/>
                    <a:pt x="2565" y="1179"/>
                  </a:cubicBezTo>
                  <a:cubicBezTo>
                    <a:pt x="2565" y="1179"/>
                    <a:pt x="2565" y="1186"/>
                    <a:pt x="2579" y="1186"/>
                  </a:cubicBezTo>
                  <a:cubicBezTo>
                    <a:pt x="2586" y="1186"/>
                    <a:pt x="2579" y="1200"/>
                    <a:pt x="2565" y="1206"/>
                  </a:cubicBezTo>
                  <a:cubicBezTo>
                    <a:pt x="2560" y="1211"/>
                    <a:pt x="2555" y="1216"/>
                    <a:pt x="2545" y="1216"/>
                  </a:cubicBezTo>
                  <a:cubicBezTo>
                    <a:pt x="2541" y="1216"/>
                    <a:pt x="2536" y="1215"/>
                    <a:pt x="2530" y="1213"/>
                  </a:cubicBezTo>
                  <a:cubicBezTo>
                    <a:pt x="2523" y="1213"/>
                    <a:pt x="2516" y="1206"/>
                    <a:pt x="2509" y="1206"/>
                  </a:cubicBezTo>
                  <a:cubicBezTo>
                    <a:pt x="2496" y="1206"/>
                    <a:pt x="2489" y="1200"/>
                    <a:pt x="2489" y="1186"/>
                  </a:cubicBezTo>
                  <a:cubicBezTo>
                    <a:pt x="2484" y="1181"/>
                    <a:pt x="2482" y="1176"/>
                    <a:pt x="2479" y="1176"/>
                  </a:cubicBezTo>
                  <a:cubicBezTo>
                    <a:pt x="2478" y="1176"/>
                    <a:pt x="2477" y="1177"/>
                    <a:pt x="2475" y="1179"/>
                  </a:cubicBezTo>
                  <a:cubicBezTo>
                    <a:pt x="2461" y="1179"/>
                    <a:pt x="2454" y="1186"/>
                    <a:pt x="2454" y="1186"/>
                  </a:cubicBezTo>
                  <a:cubicBezTo>
                    <a:pt x="2447" y="1186"/>
                    <a:pt x="2412" y="1234"/>
                    <a:pt x="2419" y="1241"/>
                  </a:cubicBezTo>
                  <a:cubicBezTo>
                    <a:pt x="2419" y="1241"/>
                    <a:pt x="2426" y="1241"/>
                    <a:pt x="2440" y="1234"/>
                  </a:cubicBezTo>
                  <a:cubicBezTo>
                    <a:pt x="2447" y="1220"/>
                    <a:pt x="2447" y="1220"/>
                    <a:pt x="2447" y="1213"/>
                  </a:cubicBezTo>
                  <a:cubicBezTo>
                    <a:pt x="2447" y="1206"/>
                    <a:pt x="2447" y="1206"/>
                    <a:pt x="2454" y="1206"/>
                  </a:cubicBezTo>
                  <a:cubicBezTo>
                    <a:pt x="2461" y="1206"/>
                    <a:pt x="2475" y="1206"/>
                    <a:pt x="2475" y="1213"/>
                  </a:cubicBezTo>
                  <a:cubicBezTo>
                    <a:pt x="2475" y="1213"/>
                    <a:pt x="2482" y="1220"/>
                    <a:pt x="2489" y="1220"/>
                  </a:cubicBezTo>
                  <a:cubicBezTo>
                    <a:pt x="2516" y="1220"/>
                    <a:pt x="2530" y="1241"/>
                    <a:pt x="2509" y="1241"/>
                  </a:cubicBezTo>
                  <a:cubicBezTo>
                    <a:pt x="2496" y="1241"/>
                    <a:pt x="2496" y="1241"/>
                    <a:pt x="2496" y="1269"/>
                  </a:cubicBezTo>
                  <a:lnTo>
                    <a:pt x="2516" y="1269"/>
                  </a:lnTo>
                  <a:lnTo>
                    <a:pt x="2530" y="1248"/>
                  </a:lnTo>
                  <a:lnTo>
                    <a:pt x="2544" y="1241"/>
                  </a:lnTo>
                  <a:cubicBezTo>
                    <a:pt x="2530" y="1241"/>
                    <a:pt x="2579" y="1206"/>
                    <a:pt x="2586" y="1206"/>
                  </a:cubicBezTo>
                  <a:cubicBezTo>
                    <a:pt x="2593" y="1206"/>
                    <a:pt x="2600" y="1206"/>
                    <a:pt x="2600" y="1200"/>
                  </a:cubicBezTo>
                  <a:cubicBezTo>
                    <a:pt x="2606" y="1193"/>
                    <a:pt x="2613" y="1189"/>
                    <a:pt x="2619" y="1189"/>
                  </a:cubicBezTo>
                  <a:cubicBezTo>
                    <a:pt x="2624" y="1189"/>
                    <a:pt x="2627" y="1193"/>
                    <a:pt x="2627" y="1200"/>
                  </a:cubicBezTo>
                  <a:lnTo>
                    <a:pt x="2627" y="1206"/>
                  </a:lnTo>
                  <a:cubicBezTo>
                    <a:pt x="2627" y="1206"/>
                    <a:pt x="2627" y="1213"/>
                    <a:pt x="2634" y="1220"/>
                  </a:cubicBezTo>
                  <a:cubicBezTo>
                    <a:pt x="2648" y="1241"/>
                    <a:pt x="2648" y="1241"/>
                    <a:pt x="2634" y="1241"/>
                  </a:cubicBezTo>
                  <a:cubicBezTo>
                    <a:pt x="2627" y="1241"/>
                    <a:pt x="2627" y="1248"/>
                    <a:pt x="2627" y="1248"/>
                  </a:cubicBezTo>
                  <a:cubicBezTo>
                    <a:pt x="2627" y="1248"/>
                    <a:pt x="2627" y="1255"/>
                    <a:pt x="2620" y="1255"/>
                  </a:cubicBezTo>
                  <a:cubicBezTo>
                    <a:pt x="2613" y="1255"/>
                    <a:pt x="2613" y="1255"/>
                    <a:pt x="2613" y="1248"/>
                  </a:cubicBezTo>
                  <a:lnTo>
                    <a:pt x="2600" y="1248"/>
                  </a:lnTo>
                  <a:cubicBezTo>
                    <a:pt x="2593" y="1255"/>
                    <a:pt x="2593" y="1269"/>
                    <a:pt x="2593" y="1283"/>
                  </a:cubicBezTo>
                  <a:cubicBezTo>
                    <a:pt x="2593" y="1301"/>
                    <a:pt x="2593" y="1307"/>
                    <a:pt x="2599" y="1307"/>
                  </a:cubicBezTo>
                  <a:cubicBezTo>
                    <a:pt x="2602" y="1307"/>
                    <a:pt x="2606" y="1306"/>
                    <a:pt x="2613" y="1304"/>
                  </a:cubicBezTo>
                  <a:lnTo>
                    <a:pt x="2634" y="1304"/>
                  </a:lnTo>
                  <a:cubicBezTo>
                    <a:pt x="2648" y="1304"/>
                    <a:pt x="2655" y="1304"/>
                    <a:pt x="2648" y="1290"/>
                  </a:cubicBezTo>
                  <a:lnTo>
                    <a:pt x="2648" y="1290"/>
                  </a:lnTo>
                  <a:cubicBezTo>
                    <a:pt x="2648" y="1290"/>
                    <a:pt x="2662" y="1304"/>
                    <a:pt x="2669" y="1310"/>
                  </a:cubicBezTo>
                  <a:cubicBezTo>
                    <a:pt x="2677" y="1313"/>
                    <a:pt x="2684" y="1315"/>
                    <a:pt x="2688" y="1315"/>
                  </a:cubicBezTo>
                  <a:cubicBezTo>
                    <a:pt x="2694" y="1315"/>
                    <a:pt x="2697" y="1312"/>
                    <a:pt x="2697" y="1304"/>
                  </a:cubicBezTo>
                  <a:cubicBezTo>
                    <a:pt x="2700" y="1293"/>
                    <a:pt x="2705" y="1288"/>
                    <a:pt x="2710" y="1288"/>
                  </a:cubicBezTo>
                  <a:cubicBezTo>
                    <a:pt x="2716" y="1288"/>
                    <a:pt x="2721" y="1293"/>
                    <a:pt x="2724" y="1304"/>
                  </a:cubicBezTo>
                  <a:cubicBezTo>
                    <a:pt x="2724" y="1310"/>
                    <a:pt x="2731" y="1310"/>
                    <a:pt x="2738" y="1310"/>
                  </a:cubicBezTo>
                  <a:cubicBezTo>
                    <a:pt x="2752" y="1310"/>
                    <a:pt x="2752" y="1310"/>
                    <a:pt x="2738" y="1304"/>
                  </a:cubicBezTo>
                  <a:cubicBezTo>
                    <a:pt x="2731" y="1290"/>
                    <a:pt x="2731" y="1290"/>
                    <a:pt x="2738" y="1283"/>
                  </a:cubicBezTo>
                  <a:cubicBezTo>
                    <a:pt x="2738" y="1276"/>
                    <a:pt x="2752" y="1276"/>
                    <a:pt x="2787" y="1276"/>
                  </a:cubicBezTo>
                  <a:cubicBezTo>
                    <a:pt x="2807" y="1276"/>
                    <a:pt x="2828" y="1276"/>
                    <a:pt x="2828" y="1269"/>
                  </a:cubicBezTo>
                  <a:cubicBezTo>
                    <a:pt x="2828" y="1269"/>
                    <a:pt x="2828" y="1255"/>
                    <a:pt x="2821" y="1255"/>
                  </a:cubicBezTo>
                  <a:cubicBezTo>
                    <a:pt x="2807" y="1255"/>
                    <a:pt x="2807" y="1255"/>
                    <a:pt x="2821" y="1248"/>
                  </a:cubicBezTo>
                  <a:lnTo>
                    <a:pt x="2821" y="1234"/>
                  </a:lnTo>
                  <a:cubicBezTo>
                    <a:pt x="2821" y="1234"/>
                    <a:pt x="2824" y="1228"/>
                    <a:pt x="2829" y="1228"/>
                  </a:cubicBezTo>
                  <a:cubicBezTo>
                    <a:pt x="2831" y="1228"/>
                    <a:pt x="2833" y="1230"/>
                    <a:pt x="2835" y="1234"/>
                  </a:cubicBezTo>
                  <a:cubicBezTo>
                    <a:pt x="2841" y="1234"/>
                    <a:pt x="2852" y="1234"/>
                    <a:pt x="2864" y="1226"/>
                  </a:cubicBezTo>
                  <a:lnTo>
                    <a:pt x="2864" y="1226"/>
                  </a:lnTo>
                  <a:cubicBezTo>
                    <a:pt x="2866" y="1239"/>
                    <a:pt x="2871" y="1248"/>
                    <a:pt x="2877" y="1248"/>
                  </a:cubicBezTo>
                  <a:lnTo>
                    <a:pt x="2877" y="1241"/>
                  </a:lnTo>
                  <a:cubicBezTo>
                    <a:pt x="2877" y="1234"/>
                    <a:pt x="2874" y="1226"/>
                    <a:pt x="2870" y="1220"/>
                  </a:cubicBezTo>
                  <a:lnTo>
                    <a:pt x="2870" y="1220"/>
                  </a:lnTo>
                  <a:cubicBezTo>
                    <a:pt x="2870" y="1220"/>
                    <a:pt x="2870" y="1220"/>
                    <a:pt x="2870" y="1220"/>
                  </a:cubicBezTo>
                  <a:cubicBezTo>
                    <a:pt x="2868" y="1222"/>
                    <a:pt x="2866" y="1224"/>
                    <a:pt x="2864" y="1226"/>
                  </a:cubicBezTo>
                  <a:lnTo>
                    <a:pt x="2864" y="1226"/>
                  </a:lnTo>
                  <a:cubicBezTo>
                    <a:pt x="2863" y="1222"/>
                    <a:pt x="2863" y="1218"/>
                    <a:pt x="2863" y="1213"/>
                  </a:cubicBezTo>
                  <a:cubicBezTo>
                    <a:pt x="2863" y="1212"/>
                    <a:pt x="2863" y="1212"/>
                    <a:pt x="2864" y="1212"/>
                  </a:cubicBezTo>
                  <a:cubicBezTo>
                    <a:pt x="2865" y="1212"/>
                    <a:pt x="2868" y="1215"/>
                    <a:pt x="2870" y="1220"/>
                  </a:cubicBezTo>
                  <a:lnTo>
                    <a:pt x="2870" y="1220"/>
                  </a:lnTo>
                  <a:cubicBezTo>
                    <a:pt x="2877" y="1213"/>
                    <a:pt x="2898" y="1206"/>
                    <a:pt x="2904" y="1206"/>
                  </a:cubicBezTo>
                  <a:cubicBezTo>
                    <a:pt x="2910" y="1206"/>
                    <a:pt x="2924" y="1202"/>
                    <a:pt x="2936" y="1194"/>
                  </a:cubicBezTo>
                  <a:lnTo>
                    <a:pt x="2936" y="1194"/>
                  </a:lnTo>
                  <a:cubicBezTo>
                    <a:pt x="2935" y="1194"/>
                    <a:pt x="2934" y="1194"/>
                    <a:pt x="2933" y="1194"/>
                  </a:cubicBezTo>
                  <a:cubicBezTo>
                    <a:pt x="2925" y="1194"/>
                    <a:pt x="2917" y="1188"/>
                    <a:pt x="2911" y="1181"/>
                  </a:cubicBezTo>
                  <a:lnTo>
                    <a:pt x="2911" y="1181"/>
                  </a:lnTo>
                  <a:cubicBezTo>
                    <a:pt x="2917" y="1181"/>
                    <a:pt x="2923" y="1182"/>
                    <a:pt x="2928" y="1182"/>
                  </a:cubicBezTo>
                  <a:cubicBezTo>
                    <a:pt x="2935" y="1182"/>
                    <a:pt x="2939" y="1181"/>
                    <a:pt x="2939" y="1179"/>
                  </a:cubicBezTo>
                  <a:cubicBezTo>
                    <a:pt x="2939" y="1172"/>
                    <a:pt x="2939" y="1172"/>
                    <a:pt x="2932" y="1165"/>
                  </a:cubicBezTo>
                  <a:lnTo>
                    <a:pt x="2932" y="1165"/>
                  </a:lnTo>
                  <a:cubicBezTo>
                    <a:pt x="2937" y="1170"/>
                    <a:pt x="2942" y="1171"/>
                    <a:pt x="2948" y="1172"/>
                  </a:cubicBezTo>
                  <a:lnTo>
                    <a:pt x="2948" y="1172"/>
                  </a:lnTo>
                  <a:cubicBezTo>
                    <a:pt x="2948" y="1169"/>
                    <a:pt x="2947" y="1167"/>
                    <a:pt x="2946" y="1165"/>
                  </a:cubicBezTo>
                  <a:cubicBezTo>
                    <a:pt x="2939" y="1165"/>
                    <a:pt x="2918" y="1158"/>
                    <a:pt x="2911" y="1158"/>
                  </a:cubicBezTo>
                  <a:lnTo>
                    <a:pt x="2906" y="1158"/>
                  </a:lnTo>
                  <a:cubicBezTo>
                    <a:pt x="2905" y="1158"/>
                    <a:pt x="2904" y="1159"/>
                    <a:pt x="2904" y="1159"/>
                  </a:cubicBezTo>
                  <a:lnTo>
                    <a:pt x="2904" y="1159"/>
                  </a:lnTo>
                  <a:cubicBezTo>
                    <a:pt x="2903" y="1158"/>
                    <a:pt x="2902" y="1158"/>
                    <a:pt x="2898" y="1158"/>
                  </a:cubicBezTo>
                  <a:lnTo>
                    <a:pt x="2906" y="1158"/>
                  </a:lnTo>
                  <a:cubicBezTo>
                    <a:pt x="2911" y="1154"/>
                    <a:pt x="2917" y="1151"/>
                    <a:pt x="2925" y="1151"/>
                  </a:cubicBezTo>
                  <a:cubicBezTo>
                    <a:pt x="2932" y="1151"/>
                    <a:pt x="2939" y="1144"/>
                    <a:pt x="2946" y="1130"/>
                  </a:cubicBezTo>
                  <a:cubicBezTo>
                    <a:pt x="2949" y="1125"/>
                    <a:pt x="2952" y="1121"/>
                    <a:pt x="2955" y="1118"/>
                  </a:cubicBezTo>
                  <a:lnTo>
                    <a:pt x="2955" y="1118"/>
                  </a:lnTo>
                  <a:cubicBezTo>
                    <a:pt x="2960" y="1121"/>
                    <a:pt x="2965" y="1122"/>
                    <a:pt x="2969" y="1122"/>
                  </a:cubicBezTo>
                  <a:cubicBezTo>
                    <a:pt x="2977" y="1122"/>
                    <a:pt x="2981" y="1114"/>
                    <a:pt x="2981" y="1109"/>
                  </a:cubicBezTo>
                  <a:cubicBezTo>
                    <a:pt x="2981" y="1103"/>
                    <a:pt x="2981" y="1103"/>
                    <a:pt x="2974" y="1103"/>
                  </a:cubicBezTo>
                  <a:cubicBezTo>
                    <a:pt x="2969" y="1103"/>
                    <a:pt x="2963" y="1107"/>
                    <a:pt x="2955" y="1118"/>
                  </a:cubicBezTo>
                  <a:lnTo>
                    <a:pt x="2955" y="1118"/>
                  </a:lnTo>
                  <a:cubicBezTo>
                    <a:pt x="2954" y="1117"/>
                    <a:pt x="2954" y="1117"/>
                    <a:pt x="2953" y="1116"/>
                  </a:cubicBezTo>
                  <a:cubicBezTo>
                    <a:pt x="2932" y="1116"/>
                    <a:pt x="2918" y="1103"/>
                    <a:pt x="2932" y="1096"/>
                  </a:cubicBezTo>
                  <a:lnTo>
                    <a:pt x="2946" y="1096"/>
                  </a:lnTo>
                  <a:cubicBezTo>
                    <a:pt x="2960" y="1103"/>
                    <a:pt x="2967" y="1103"/>
                    <a:pt x="2974" y="1103"/>
                  </a:cubicBezTo>
                  <a:cubicBezTo>
                    <a:pt x="2976" y="1103"/>
                    <a:pt x="2979" y="1103"/>
                    <a:pt x="2982" y="1102"/>
                  </a:cubicBezTo>
                  <a:lnTo>
                    <a:pt x="2982" y="1102"/>
                  </a:lnTo>
                  <a:cubicBezTo>
                    <a:pt x="2981" y="1104"/>
                    <a:pt x="2981" y="1106"/>
                    <a:pt x="2981" y="1109"/>
                  </a:cubicBezTo>
                  <a:lnTo>
                    <a:pt x="2995" y="1116"/>
                  </a:lnTo>
                  <a:cubicBezTo>
                    <a:pt x="3002" y="1116"/>
                    <a:pt x="3002" y="1116"/>
                    <a:pt x="3002" y="1109"/>
                  </a:cubicBezTo>
                  <a:cubicBezTo>
                    <a:pt x="2995" y="1103"/>
                    <a:pt x="2990" y="1099"/>
                    <a:pt x="2986" y="1099"/>
                  </a:cubicBezTo>
                  <a:lnTo>
                    <a:pt x="2986" y="1099"/>
                  </a:lnTo>
                  <a:cubicBezTo>
                    <a:pt x="2988" y="1101"/>
                    <a:pt x="2985" y="1102"/>
                    <a:pt x="2982" y="1102"/>
                  </a:cubicBezTo>
                  <a:lnTo>
                    <a:pt x="2982" y="1102"/>
                  </a:lnTo>
                  <a:cubicBezTo>
                    <a:pt x="2983" y="1100"/>
                    <a:pt x="2984" y="1099"/>
                    <a:pt x="2986" y="1099"/>
                  </a:cubicBezTo>
                  <a:cubicBezTo>
                    <a:pt x="2986" y="1099"/>
                    <a:pt x="2986" y="1099"/>
                    <a:pt x="2986" y="1099"/>
                  </a:cubicBezTo>
                  <a:lnTo>
                    <a:pt x="2986" y="1099"/>
                  </a:lnTo>
                  <a:cubicBezTo>
                    <a:pt x="2985" y="1098"/>
                    <a:pt x="2984" y="1097"/>
                    <a:pt x="2981" y="1096"/>
                  </a:cubicBezTo>
                  <a:cubicBezTo>
                    <a:pt x="2981" y="1082"/>
                    <a:pt x="2974" y="1082"/>
                    <a:pt x="2960" y="1082"/>
                  </a:cubicBezTo>
                  <a:cubicBezTo>
                    <a:pt x="2939" y="1082"/>
                    <a:pt x="2939" y="1082"/>
                    <a:pt x="2932" y="1075"/>
                  </a:cubicBezTo>
                  <a:cubicBezTo>
                    <a:pt x="2932" y="1068"/>
                    <a:pt x="2932" y="1068"/>
                    <a:pt x="2939" y="1068"/>
                  </a:cubicBezTo>
                  <a:cubicBezTo>
                    <a:pt x="2946" y="1068"/>
                    <a:pt x="2946" y="1068"/>
                    <a:pt x="2946" y="1061"/>
                  </a:cubicBezTo>
                  <a:cubicBezTo>
                    <a:pt x="2943" y="1054"/>
                    <a:pt x="2937" y="1051"/>
                    <a:pt x="2933" y="1051"/>
                  </a:cubicBezTo>
                  <a:cubicBezTo>
                    <a:pt x="2929" y="1051"/>
                    <a:pt x="2925" y="1054"/>
                    <a:pt x="2925" y="1061"/>
                  </a:cubicBezTo>
                  <a:cubicBezTo>
                    <a:pt x="2925" y="1068"/>
                    <a:pt x="2920" y="1071"/>
                    <a:pt x="2913" y="1071"/>
                  </a:cubicBezTo>
                  <a:cubicBezTo>
                    <a:pt x="2906" y="1071"/>
                    <a:pt x="2898" y="1068"/>
                    <a:pt x="2891" y="1061"/>
                  </a:cubicBezTo>
                  <a:lnTo>
                    <a:pt x="2870" y="1040"/>
                  </a:lnTo>
                  <a:cubicBezTo>
                    <a:pt x="2863" y="1040"/>
                    <a:pt x="2863" y="1033"/>
                    <a:pt x="2863" y="1033"/>
                  </a:cubicBezTo>
                  <a:cubicBezTo>
                    <a:pt x="2863" y="1026"/>
                    <a:pt x="2842" y="1026"/>
                    <a:pt x="2807" y="1026"/>
                  </a:cubicBezTo>
                  <a:cubicBezTo>
                    <a:pt x="2794" y="1026"/>
                    <a:pt x="2794" y="1026"/>
                    <a:pt x="2801" y="1012"/>
                  </a:cubicBezTo>
                  <a:lnTo>
                    <a:pt x="2807" y="1005"/>
                  </a:lnTo>
                  <a:lnTo>
                    <a:pt x="2801" y="999"/>
                  </a:lnTo>
                  <a:cubicBezTo>
                    <a:pt x="2794" y="999"/>
                    <a:pt x="2787" y="992"/>
                    <a:pt x="2773" y="992"/>
                  </a:cubicBezTo>
                  <a:cubicBezTo>
                    <a:pt x="2767" y="985"/>
                    <a:pt x="2763" y="982"/>
                    <a:pt x="2762" y="982"/>
                  </a:cubicBezTo>
                  <a:lnTo>
                    <a:pt x="2762" y="982"/>
                  </a:lnTo>
                  <a:cubicBezTo>
                    <a:pt x="2760" y="982"/>
                    <a:pt x="2762" y="987"/>
                    <a:pt x="2766" y="999"/>
                  </a:cubicBezTo>
                  <a:lnTo>
                    <a:pt x="2766" y="1012"/>
                  </a:lnTo>
                  <a:cubicBezTo>
                    <a:pt x="2766" y="1012"/>
                    <a:pt x="2759" y="1012"/>
                    <a:pt x="2766" y="1026"/>
                  </a:cubicBezTo>
                  <a:lnTo>
                    <a:pt x="2766" y="1033"/>
                  </a:lnTo>
                  <a:lnTo>
                    <a:pt x="2759" y="1026"/>
                  </a:lnTo>
                  <a:cubicBezTo>
                    <a:pt x="2759" y="1012"/>
                    <a:pt x="2752" y="1012"/>
                    <a:pt x="2731" y="1012"/>
                  </a:cubicBezTo>
                  <a:lnTo>
                    <a:pt x="2697" y="1012"/>
                  </a:lnTo>
                  <a:cubicBezTo>
                    <a:pt x="2690" y="1012"/>
                    <a:pt x="2662" y="1005"/>
                    <a:pt x="2634" y="999"/>
                  </a:cubicBezTo>
                  <a:cubicBezTo>
                    <a:pt x="2565" y="992"/>
                    <a:pt x="2565" y="992"/>
                    <a:pt x="2544" y="964"/>
                  </a:cubicBezTo>
                  <a:lnTo>
                    <a:pt x="2523" y="943"/>
                  </a:lnTo>
                  <a:cubicBezTo>
                    <a:pt x="2523" y="950"/>
                    <a:pt x="2522" y="954"/>
                    <a:pt x="2519" y="954"/>
                  </a:cubicBezTo>
                  <a:cubicBezTo>
                    <a:pt x="2516" y="954"/>
                    <a:pt x="2513" y="950"/>
                    <a:pt x="2509" y="943"/>
                  </a:cubicBezTo>
                  <a:close/>
                  <a:moveTo>
                    <a:pt x="2454" y="1304"/>
                  </a:moveTo>
                  <a:cubicBezTo>
                    <a:pt x="2454" y="1304"/>
                    <a:pt x="2447" y="1310"/>
                    <a:pt x="2447" y="1317"/>
                  </a:cubicBezTo>
                  <a:cubicBezTo>
                    <a:pt x="2461" y="1317"/>
                    <a:pt x="2461" y="1317"/>
                    <a:pt x="2461" y="1310"/>
                  </a:cubicBezTo>
                  <a:lnTo>
                    <a:pt x="2461" y="1304"/>
                  </a:lnTo>
                  <a:close/>
                  <a:moveTo>
                    <a:pt x="4777" y="1139"/>
                  </a:moveTo>
                  <a:cubicBezTo>
                    <a:pt x="4773" y="1139"/>
                    <a:pt x="4769" y="1153"/>
                    <a:pt x="4769" y="1179"/>
                  </a:cubicBezTo>
                  <a:cubicBezTo>
                    <a:pt x="4769" y="1213"/>
                    <a:pt x="4769" y="1213"/>
                    <a:pt x="4762" y="1213"/>
                  </a:cubicBezTo>
                  <a:cubicBezTo>
                    <a:pt x="4757" y="1213"/>
                    <a:pt x="4754" y="1213"/>
                    <a:pt x="4752" y="1211"/>
                  </a:cubicBezTo>
                  <a:lnTo>
                    <a:pt x="4752" y="1211"/>
                  </a:lnTo>
                  <a:lnTo>
                    <a:pt x="4769" y="1234"/>
                  </a:lnTo>
                  <a:lnTo>
                    <a:pt x="4748" y="1241"/>
                  </a:lnTo>
                  <a:lnTo>
                    <a:pt x="4734" y="1248"/>
                  </a:lnTo>
                  <a:lnTo>
                    <a:pt x="4748" y="1255"/>
                  </a:lnTo>
                  <a:cubicBezTo>
                    <a:pt x="4755" y="1262"/>
                    <a:pt x="4760" y="1265"/>
                    <a:pt x="4764" y="1265"/>
                  </a:cubicBezTo>
                  <a:cubicBezTo>
                    <a:pt x="4767" y="1265"/>
                    <a:pt x="4769" y="1262"/>
                    <a:pt x="4769" y="1255"/>
                  </a:cubicBezTo>
                  <a:cubicBezTo>
                    <a:pt x="4769" y="1255"/>
                    <a:pt x="4776" y="1248"/>
                    <a:pt x="4783" y="1248"/>
                  </a:cubicBezTo>
                  <a:cubicBezTo>
                    <a:pt x="4797" y="1248"/>
                    <a:pt x="4803" y="1255"/>
                    <a:pt x="4803" y="1276"/>
                  </a:cubicBezTo>
                  <a:cubicBezTo>
                    <a:pt x="4810" y="1290"/>
                    <a:pt x="4810" y="1304"/>
                    <a:pt x="4810" y="1310"/>
                  </a:cubicBezTo>
                  <a:cubicBezTo>
                    <a:pt x="4810" y="1317"/>
                    <a:pt x="4817" y="1317"/>
                    <a:pt x="4817" y="1317"/>
                  </a:cubicBezTo>
                  <a:cubicBezTo>
                    <a:pt x="4831" y="1317"/>
                    <a:pt x="4831" y="1317"/>
                    <a:pt x="4831" y="1304"/>
                  </a:cubicBezTo>
                  <a:cubicBezTo>
                    <a:pt x="4831" y="1290"/>
                    <a:pt x="4817" y="1283"/>
                    <a:pt x="4817" y="1283"/>
                  </a:cubicBezTo>
                  <a:cubicBezTo>
                    <a:pt x="4810" y="1283"/>
                    <a:pt x="4810" y="1283"/>
                    <a:pt x="4817" y="1276"/>
                  </a:cubicBezTo>
                  <a:cubicBezTo>
                    <a:pt x="4831" y="1269"/>
                    <a:pt x="4817" y="1269"/>
                    <a:pt x="4810" y="1248"/>
                  </a:cubicBezTo>
                  <a:lnTo>
                    <a:pt x="4797" y="1234"/>
                  </a:lnTo>
                  <a:cubicBezTo>
                    <a:pt x="4797" y="1234"/>
                    <a:pt x="4803" y="1220"/>
                    <a:pt x="4810" y="1220"/>
                  </a:cubicBezTo>
                  <a:cubicBezTo>
                    <a:pt x="4821" y="1217"/>
                    <a:pt x="4828" y="1215"/>
                    <a:pt x="4832" y="1215"/>
                  </a:cubicBezTo>
                  <a:cubicBezTo>
                    <a:pt x="4836" y="1215"/>
                    <a:pt x="4838" y="1217"/>
                    <a:pt x="4838" y="1220"/>
                  </a:cubicBezTo>
                  <a:cubicBezTo>
                    <a:pt x="4842" y="1231"/>
                    <a:pt x="4845" y="1236"/>
                    <a:pt x="4848" y="1236"/>
                  </a:cubicBezTo>
                  <a:cubicBezTo>
                    <a:pt x="4850" y="1236"/>
                    <a:pt x="4852" y="1231"/>
                    <a:pt x="4852" y="1220"/>
                  </a:cubicBezTo>
                  <a:cubicBezTo>
                    <a:pt x="4852" y="1213"/>
                    <a:pt x="4845" y="1206"/>
                    <a:pt x="4845" y="1206"/>
                  </a:cubicBezTo>
                  <a:cubicBezTo>
                    <a:pt x="4838" y="1206"/>
                    <a:pt x="4838" y="1206"/>
                    <a:pt x="4845" y="1186"/>
                  </a:cubicBezTo>
                  <a:cubicBezTo>
                    <a:pt x="4846" y="1185"/>
                    <a:pt x="4846" y="1185"/>
                    <a:pt x="4847" y="1185"/>
                  </a:cubicBezTo>
                  <a:lnTo>
                    <a:pt x="4847" y="1185"/>
                  </a:lnTo>
                  <a:cubicBezTo>
                    <a:pt x="4847" y="1185"/>
                    <a:pt x="4847" y="1185"/>
                    <a:pt x="4847" y="1185"/>
                  </a:cubicBezTo>
                  <a:cubicBezTo>
                    <a:pt x="4848" y="1185"/>
                    <a:pt x="4849" y="1184"/>
                    <a:pt x="4849" y="1183"/>
                  </a:cubicBezTo>
                  <a:lnTo>
                    <a:pt x="4849" y="1183"/>
                  </a:lnTo>
                  <a:cubicBezTo>
                    <a:pt x="4849" y="1184"/>
                    <a:pt x="4848" y="1184"/>
                    <a:pt x="4847" y="1185"/>
                  </a:cubicBezTo>
                  <a:lnTo>
                    <a:pt x="4847" y="1185"/>
                  </a:lnTo>
                  <a:cubicBezTo>
                    <a:pt x="4845" y="1183"/>
                    <a:pt x="4845" y="1176"/>
                    <a:pt x="4845" y="1172"/>
                  </a:cubicBezTo>
                  <a:cubicBezTo>
                    <a:pt x="4831" y="1172"/>
                    <a:pt x="4817" y="1172"/>
                    <a:pt x="4817" y="1165"/>
                  </a:cubicBezTo>
                  <a:cubicBezTo>
                    <a:pt x="4817" y="1151"/>
                    <a:pt x="4817" y="1151"/>
                    <a:pt x="4803" y="1151"/>
                  </a:cubicBezTo>
                  <a:cubicBezTo>
                    <a:pt x="4797" y="1151"/>
                    <a:pt x="4783" y="1151"/>
                    <a:pt x="4783" y="1144"/>
                  </a:cubicBezTo>
                  <a:cubicBezTo>
                    <a:pt x="4781" y="1141"/>
                    <a:pt x="4779" y="1139"/>
                    <a:pt x="4777" y="1139"/>
                  </a:cubicBezTo>
                  <a:close/>
                  <a:moveTo>
                    <a:pt x="5115" y="1304"/>
                  </a:moveTo>
                  <a:lnTo>
                    <a:pt x="5122" y="1310"/>
                  </a:lnTo>
                  <a:cubicBezTo>
                    <a:pt x="5122" y="1310"/>
                    <a:pt x="5115" y="1317"/>
                    <a:pt x="5108" y="1317"/>
                  </a:cubicBezTo>
                  <a:cubicBezTo>
                    <a:pt x="5095" y="1317"/>
                    <a:pt x="5095" y="1317"/>
                    <a:pt x="5095" y="1310"/>
                  </a:cubicBezTo>
                  <a:cubicBezTo>
                    <a:pt x="5095" y="1310"/>
                    <a:pt x="5108" y="1304"/>
                    <a:pt x="5115" y="1304"/>
                  </a:cubicBezTo>
                  <a:close/>
                  <a:moveTo>
                    <a:pt x="4456" y="1238"/>
                  </a:moveTo>
                  <a:cubicBezTo>
                    <a:pt x="4460" y="1238"/>
                    <a:pt x="4464" y="1243"/>
                    <a:pt x="4464" y="1248"/>
                  </a:cubicBezTo>
                  <a:cubicBezTo>
                    <a:pt x="4457" y="1248"/>
                    <a:pt x="4457" y="1248"/>
                    <a:pt x="4464" y="1255"/>
                  </a:cubicBezTo>
                  <a:cubicBezTo>
                    <a:pt x="4464" y="1269"/>
                    <a:pt x="4471" y="1269"/>
                    <a:pt x="4464" y="1269"/>
                  </a:cubicBezTo>
                  <a:lnTo>
                    <a:pt x="4450" y="1269"/>
                  </a:lnTo>
                  <a:cubicBezTo>
                    <a:pt x="4444" y="1269"/>
                    <a:pt x="4440" y="1269"/>
                    <a:pt x="4436" y="1268"/>
                  </a:cubicBezTo>
                  <a:lnTo>
                    <a:pt x="4436" y="1268"/>
                  </a:lnTo>
                  <a:cubicBezTo>
                    <a:pt x="4436" y="1268"/>
                    <a:pt x="4436" y="1269"/>
                    <a:pt x="4436" y="1269"/>
                  </a:cubicBezTo>
                  <a:cubicBezTo>
                    <a:pt x="4436" y="1276"/>
                    <a:pt x="4450" y="1276"/>
                    <a:pt x="4457" y="1276"/>
                  </a:cubicBezTo>
                  <a:lnTo>
                    <a:pt x="4464" y="1276"/>
                  </a:lnTo>
                  <a:cubicBezTo>
                    <a:pt x="4464" y="1276"/>
                    <a:pt x="4464" y="1283"/>
                    <a:pt x="4457" y="1283"/>
                  </a:cubicBezTo>
                  <a:cubicBezTo>
                    <a:pt x="4450" y="1283"/>
                    <a:pt x="4450" y="1283"/>
                    <a:pt x="4450" y="1290"/>
                  </a:cubicBezTo>
                  <a:lnTo>
                    <a:pt x="4429" y="1310"/>
                  </a:lnTo>
                  <a:cubicBezTo>
                    <a:pt x="4420" y="1315"/>
                    <a:pt x="4387" y="1323"/>
                    <a:pt x="4368" y="1323"/>
                  </a:cubicBezTo>
                  <a:cubicBezTo>
                    <a:pt x="4359" y="1323"/>
                    <a:pt x="4353" y="1322"/>
                    <a:pt x="4353" y="1317"/>
                  </a:cubicBezTo>
                  <a:cubicBezTo>
                    <a:pt x="4353" y="1310"/>
                    <a:pt x="4360" y="1310"/>
                    <a:pt x="4402" y="1310"/>
                  </a:cubicBezTo>
                  <a:cubicBezTo>
                    <a:pt x="4429" y="1310"/>
                    <a:pt x="4436" y="1304"/>
                    <a:pt x="4429" y="1290"/>
                  </a:cubicBezTo>
                  <a:lnTo>
                    <a:pt x="4422" y="1290"/>
                  </a:lnTo>
                  <a:cubicBezTo>
                    <a:pt x="4419" y="1296"/>
                    <a:pt x="4417" y="1299"/>
                    <a:pt x="4417" y="1299"/>
                  </a:cubicBezTo>
                  <a:cubicBezTo>
                    <a:pt x="4415" y="1299"/>
                    <a:pt x="4415" y="1294"/>
                    <a:pt x="4415" y="1283"/>
                  </a:cubicBezTo>
                  <a:cubicBezTo>
                    <a:pt x="4415" y="1276"/>
                    <a:pt x="4415" y="1269"/>
                    <a:pt x="4422" y="1269"/>
                  </a:cubicBezTo>
                  <a:cubicBezTo>
                    <a:pt x="4423" y="1265"/>
                    <a:pt x="4424" y="1262"/>
                    <a:pt x="4425" y="1260"/>
                  </a:cubicBezTo>
                  <a:lnTo>
                    <a:pt x="4425" y="1260"/>
                  </a:lnTo>
                  <a:cubicBezTo>
                    <a:pt x="4428" y="1265"/>
                    <a:pt x="4432" y="1267"/>
                    <a:pt x="4436" y="1268"/>
                  </a:cubicBezTo>
                  <a:lnTo>
                    <a:pt x="4436" y="1268"/>
                  </a:lnTo>
                  <a:cubicBezTo>
                    <a:pt x="4433" y="1258"/>
                    <a:pt x="4431" y="1253"/>
                    <a:pt x="4429" y="1253"/>
                  </a:cubicBezTo>
                  <a:cubicBezTo>
                    <a:pt x="4428" y="1253"/>
                    <a:pt x="4427" y="1256"/>
                    <a:pt x="4425" y="1260"/>
                  </a:cubicBezTo>
                  <a:lnTo>
                    <a:pt x="4425" y="1260"/>
                  </a:lnTo>
                  <a:cubicBezTo>
                    <a:pt x="4424" y="1259"/>
                    <a:pt x="4423" y="1257"/>
                    <a:pt x="4422" y="1255"/>
                  </a:cubicBezTo>
                  <a:cubicBezTo>
                    <a:pt x="4422" y="1254"/>
                    <a:pt x="4421" y="1254"/>
                    <a:pt x="4420" y="1253"/>
                  </a:cubicBezTo>
                  <a:lnTo>
                    <a:pt x="4420" y="1253"/>
                  </a:lnTo>
                  <a:cubicBezTo>
                    <a:pt x="4418" y="1254"/>
                    <a:pt x="4417" y="1254"/>
                    <a:pt x="4415" y="1255"/>
                  </a:cubicBezTo>
                  <a:cubicBezTo>
                    <a:pt x="4407" y="1259"/>
                    <a:pt x="4400" y="1261"/>
                    <a:pt x="4394" y="1261"/>
                  </a:cubicBezTo>
                  <a:cubicBezTo>
                    <a:pt x="4394" y="1261"/>
                    <a:pt x="4394" y="1261"/>
                    <a:pt x="4394" y="1261"/>
                  </a:cubicBezTo>
                  <a:lnTo>
                    <a:pt x="4394" y="1261"/>
                  </a:lnTo>
                  <a:cubicBezTo>
                    <a:pt x="4394" y="1261"/>
                    <a:pt x="4394" y="1262"/>
                    <a:pt x="4395" y="1262"/>
                  </a:cubicBezTo>
                  <a:cubicBezTo>
                    <a:pt x="4390" y="1264"/>
                    <a:pt x="4387" y="1265"/>
                    <a:pt x="4385" y="1265"/>
                  </a:cubicBezTo>
                  <a:cubicBezTo>
                    <a:pt x="4381" y="1265"/>
                    <a:pt x="4381" y="1262"/>
                    <a:pt x="4381" y="1262"/>
                  </a:cubicBezTo>
                  <a:cubicBezTo>
                    <a:pt x="4377" y="1255"/>
                    <a:pt x="4379" y="1252"/>
                    <a:pt x="4382" y="1252"/>
                  </a:cubicBezTo>
                  <a:cubicBezTo>
                    <a:pt x="4384" y="1252"/>
                    <a:pt x="4385" y="1252"/>
                    <a:pt x="4386" y="1253"/>
                  </a:cubicBezTo>
                  <a:lnTo>
                    <a:pt x="4386" y="1253"/>
                  </a:lnTo>
                  <a:cubicBezTo>
                    <a:pt x="4387" y="1251"/>
                    <a:pt x="4389" y="1250"/>
                    <a:pt x="4392" y="1249"/>
                  </a:cubicBezTo>
                  <a:lnTo>
                    <a:pt x="4392" y="1249"/>
                  </a:lnTo>
                  <a:cubicBezTo>
                    <a:pt x="4393" y="1254"/>
                    <a:pt x="4395" y="1259"/>
                    <a:pt x="4398" y="1259"/>
                  </a:cubicBezTo>
                  <a:cubicBezTo>
                    <a:pt x="4399" y="1259"/>
                    <a:pt x="4400" y="1258"/>
                    <a:pt x="4402" y="1255"/>
                  </a:cubicBezTo>
                  <a:cubicBezTo>
                    <a:pt x="4402" y="1252"/>
                    <a:pt x="4405" y="1250"/>
                    <a:pt x="4409" y="1250"/>
                  </a:cubicBezTo>
                  <a:cubicBezTo>
                    <a:pt x="4413" y="1250"/>
                    <a:pt x="4417" y="1251"/>
                    <a:pt x="4420" y="1253"/>
                  </a:cubicBezTo>
                  <a:lnTo>
                    <a:pt x="4420" y="1253"/>
                  </a:lnTo>
                  <a:cubicBezTo>
                    <a:pt x="4431" y="1248"/>
                    <a:pt x="4436" y="1248"/>
                    <a:pt x="4436" y="1248"/>
                  </a:cubicBezTo>
                  <a:lnTo>
                    <a:pt x="4450" y="1241"/>
                  </a:lnTo>
                  <a:cubicBezTo>
                    <a:pt x="4452" y="1239"/>
                    <a:pt x="4454" y="1238"/>
                    <a:pt x="4456" y="1238"/>
                  </a:cubicBezTo>
                  <a:close/>
                  <a:moveTo>
                    <a:pt x="4991" y="1303"/>
                  </a:moveTo>
                  <a:lnTo>
                    <a:pt x="4991" y="1303"/>
                  </a:lnTo>
                  <a:cubicBezTo>
                    <a:pt x="4987" y="1304"/>
                    <a:pt x="4982" y="1304"/>
                    <a:pt x="4977" y="1304"/>
                  </a:cubicBezTo>
                  <a:lnTo>
                    <a:pt x="4942" y="1304"/>
                  </a:lnTo>
                  <a:cubicBezTo>
                    <a:pt x="4942" y="1304"/>
                    <a:pt x="4935" y="1310"/>
                    <a:pt x="4921" y="1310"/>
                  </a:cubicBezTo>
                  <a:cubicBezTo>
                    <a:pt x="4914" y="1310"/>
                    <a:pt x="4914" y="1310"/>
                    <a:pt x="4914" y="1317"/>
                  </a:cubicBezTo>
                  <a:cubicBezTo>
                    <a:pt x="4914" y="1321"/>
                    <a:pt x="4916" y="1323"/>
                    <a:pt x="4920" y="1323"/>
                  </a:cubicBezTo>
                  <a:cubicBezTo>
                    <a:pt x="4923" y="1323"/>
                    <a:pt x="4928" y="1321"/>
                    <a:pt x="4935" y="1317"/>
                  </a:cubicBezTo>
                  <a:cubicBezTo>
                    <a:pt x="4938" y="1317"/>
                    <a:pt x="4942" y="1316"/>
                    <a:pt x="4947" y="1315"/>
                  </a:cubicBezTo>
                  <a:lnTo>
                    <a:pt x="4947" y="1315"/>
                  </a:lnTo>
                  <a:cubicBezTo>
                    <a:pt x="4947" y="1316"/>
                    <a:pt x="4948" y="1316"/>
                    <a:pt x="4949" y="1317"/>
                  </a:cubicBezTo>
                  <a:cubicBezTo>
                    <a:pt x="4949" y="1317"/>
                    <a:pt x="4949" y="1324"/>
                    <a:pt x="4951" y="1324"/>
                  </a:cubicBezTo>
                  <a:cubicBezTo>
                    <a:pt x="4952" y="1324"/>
                    <a:pt x="4954" y="1322"/>
                    <a:pt x="4956" y="1317"/>
                  </a:cubicBezTo>
                  <a:lnTo>
                    <a:pt x="4956" y="1317"/>
                  </a:lnTo>
                  <a:cubicBezTo>
                    <a:pt x="4956" y="1317"/>
                    <a:pt x="4956" y="1317"/>
                    <a:pt x="4956" y="1317"/>
                  </a:cubicBezTo>
                  <a:cubicBezTo>
                    <a:pt x="4954" y="1316"/>
                    <a:pt x="4953" y="1314"/>
                    <a:pt x="4951" y="1314"/>
                  </a:cubicBezTo>
                  <a:lnTo>
                    <a:pt x="4951" y="1314"/>
                  </a:lnTo>
                  <a:cubicBezTo>
                    <a:pt x="4950" y="1314"/>
                    <a:pt x="4948" y="1314"/>
                    <a:pt x="4947" y="1315"/>
                  </a:cubicBezTo>
                  <a:lnTo>
                    <a:pt x="4947" y="1315"/>
                  </a:lnTo>
                  <a:cubicBezTo>
                    <a:pt x="4946" y="1313"/>
                    <a:pt x="4946" y="1312"/>
                    <a:pt x="4947" y="1312"/>
                  </a:cubicBezTo>
                  <a:cubicBezTo>
                    <a:pt x="4948" y="1312"/>
                    <a:pt x="4950" y="1313"/>
                    <a:pt x="4951" y="1314"/>
                  </a:cubicBezTo>
                  <a:lnTo>
                    <a:pt x="4951" y="1314"/>
                  </a:lnTo>
                  <a:cubicBezTo>
                    <a:pt x="4957" y="1312"/>
                    <a:pt x="4963" y="1310"/>
                    <a:pt x="4970" y="1310"/>
                  </a:cubicBezTo>
                  <a:cubicBezTo>
                    <a:pt x="4978" y="1310"/>
                    <a:pt x="4984" y="1308"/>
                    <a:pt x="4991" y="1303"/>
                  </a:cubicBezTo>
                  <a:close/>
                  <a:moveTo>
                    <a:pt x="2895" y="1288"/>
                  </a:moveTo>
                  <a:cubicBezTo>
                    <a:pt x="2892" y="1288"/>
                    <a:pt x="2891" y="1293"/>
                    <a:pt x="2891" y="1304"/>
                  </a:cubicBezTo>
                  <a:cubicBezTo>
                    <a:pt x="2891" y="1304"/>
                    <a:pt x="2891" y="1310"/>
                    <a:pt x="2877" y="1317"/>
                  </a:cubicBezTo>
                  <a:cubicBezTo>
                    <a:pt x="2871" y="1323"/>
                    <a:pt x="2870" y="1324"/>
                    <a:pt x="2882" y="1324"/>
                  </a:cubicBezTo>
                  <a:lnTo>
                    <a:pt x="2882" y="1324"/>
                  </a:lnTo>
                  <a:cubicBezTo>
                    <a:pt x="2884" y="1322"/>
                    <a:pt x="2887" y="1319"/>
                    <a:pt x="2891" y="1317"/>
                  </a:cubicBezTo>
                  <a:lnTo>
                    <a:pt x="2904" y="1304"/>
                  </a:lnTo>
                  <a:cubicBezTo>
                    <a:pt x="2901" y="1293"/>
                    <a:pt x="2898" y="1288"/>
                    <a:pt x="2895" y="1288"/>
                  </a:cubicBezTo>
                  <a:close/>
                  <a:moveTo>
                    <a:pt x="2349" y="1283"/>
                  </a:moveTo>
                  <a:lnTo>
                    <a:pt x="2349" y="1283"/>
                  </a:lnTo>
                  <a:cubicBezTo>
                    <a:pt x="2350" y="1285"/>
                    <a:pt x="2350" y="1287"/>
                    <a:pt x="2350" y="1290"/>
                  </a:cubicBezTo>
                  <a:cubicBezTo>
                    <a:pt x="2350" y="1304"/>
                    <a:pt x="2357" y="1310"/>
                    <a:pt x="2357" y="1310"/>
                  </a:cubicBezTo>
                  <a:cubicBezTo>
                    <a:pt x="2371" y="1310"/>
                    <a:pt x="2378" y="1310"/>
                    <a:pt x="2371" y="1317"/>
                  </a:cubicBezTo>
                  <a:cubicBezTo>
                    <a:pt x="2357" y="1324"/>
                    <a:pt x="2357" y="1324"/>
                    <a:pt x="2371" y="1324"/>
                  </a:cubicBezTo>
                  <a:cubicBezTo>
                    <a:pt x="2371" y="1324"/>
                    <a:pt x="2378" y="1324"/>
                    <a:pt x="2378" y="1317"/>
                  </a:cubicBezTo>
                  <a:cubicBezTo>
                    <a:pt x="2378" y="1314"/>
                    <a:pt x="2385" y="1312"/>
                    <a:pt x="2392" y="1312"/>
                  </a:cubicBezTo>
                  <a:cubicBezTo>
                    <a:pt x="2400" y="1312"/>
                    <a:pt x="2409" y="1314"/>
                    <a:pt x="2412" y="1317"/>
                  </a:cubicBezTo>
                  <a:cubicBezTo>
                    <a:pt x="2412" y="1317"/>
                    <a:pt x="2415" y="1320"/>
                    <a:pt x="2418" y="1320"/>
                  </a:cubicBezTo>
                  <a:cubicBezTo>
                    <a:pt x="2419" y="1320"/>
                    <a:pt x="2419" y="1320"/>
                    <a:pt x="2419" y="1317"/>
                  </a:cubicBezTo>
                  <a:cubicBezTo>
                    <a:pt x="2421" y="1316"/>
                    <a:pt x="2422" y="1316"/>
                    <a:pt x="2424" y="1316"/>
                  </a:cubicBezTo>
                  <a:cubicBezTo>
                    <a:pt x="2429" y="1316"/>
                    <a:pt x="2436" y="1319"/>
                    <a:pt x="2441" y="1324"/>
                  </a:cubicBezTo>
                  <a:lnTo>
                    <a:pt x="2441" y="1324"/>
                  </a:lnTo>
                  <a:cubicBezTo>
                    <a:pt x="2447" y="1324"/>
                    <a:pt x="2447" y="1324"/>
                    <a:pt x="2447" y="1317"/>
                  </a:cubicBezTo>
                  <a:lnTo>
                    <a:pt x="2392" y="1304"/>
                  </a:lnTo>
                  <a:cubicBezTo>
                    <a:pt x="2370" y="1294"/>
                    <a:pt x="2357" y="1288"/>
                    <a:pt x="2349" y="1283"/>
                  </a:cubicBezTo>
                  <a:close/>
                  <a:moveTo>
                    <a:pt x="5150" y="1312"/>
                  </a:moveTo>
                  <a:cubicBezTo>
                    <a:pt x="5152" y="1312"/>
                    <a:pt x="5153" y="1314"/>
                    <a:pt x="5157" y="1317"/>
                  </a:cubicBezTo>
                  <a:lnTo>
                    <a:pt x="5157" y="1338"/>
                  </a:lnTo>
                  <a:lnTo>
                    <a:pt x="5143" y="1338"/>
                  </a:lnTo>
                  <a:lnTo>
                    <a:pt x="5129" y="1331"/>
                  </a:lnTo>
                  <a:lnTo>
                    <a:pt x="5143" y="1317"/>
                  </a:lnTo>
                  <a:cubicBezTo>
                    <a:pt x="5147" y="1314"/>
                    <a:pt x="5148" y="1312"/>
                    <a:pt x="5150" y="1312"/>
                  </a:cubicBezTo>
                  <a:close/>
                  <a:moveTo>
                    <a:pt x="4291" y="1333"/>
                  </a:moveTo>
                  <a:cubicBezTo>
                    <a:pt x="4292" y="1333"/>
                    <a:pt x="4294" y="1335"/>
                    <a:pt x="4298" y="1338"/>
                  </a:cubicBezTo>
                  <a:cubicBezTo>
                    <a:pt x="4295" y="1340"/>
                    <a:pt x="4294" y="1341"/>
                    <a:pt x="4293" y="1341"/>
                  </a:cubicBezTo>
                  <a:cubicBezTo>
                    <a:pt x="4291" y="1341"/>
                    <a:pt x="4291" y="1338"/>
                    <a:pt x="4291" y="1338"/>
                  </a:cubicBezTo>
                  <a:cubicBezTo>
                    <a:pt x="4291" y="1335"/>
                    <a:pt x="4291" y="1333"/>
                    <a:pt x="4291" y="1333"/>
                  </a:cubicBezTo>
                  <a:close/>
                  <a:moveTo>
                    <a:pt x="3449" y="1333"/>
                  </a:moveTo>
                  <a:cubicBezTo>
                    <a:pt x="3450" y="1333"/>
                    <a:pt x="3452" y="1335"/>
                    <a:pt x="3452" y="1338"/>
                  </a:cubicBezTo>
                  <a:lnTo>
                    <a:pt x="3452" y="1345"/>
                  </a:lnTo>
                  <a:cubicBezTo>
                    <a:pt x="3450" y="1347"/>
                    <a:pt x="3447" y="1348"/>
                    <a:pt x="3445" y="1348"/>
                  </a:cubicBezTo>
                  <a:cubicBezTo>
                    <a:pt x="3439" y="1348"/>
                    <a:pt x="3435" y="1343"/>
                    <a:pt x="3445" y="1338"/>
                  </a:cubicBezTo>
                  <a:cubicBezTo>
                    <a:pt x="3445" y="1335"/>
                    <a:pt x="3447" y="1333"/>
                    <a:pt x="3449" y="1333"/>
                  </a:cubicBezTo>
                  <a:close/>
                  <a:moveTo>
                    <a:pt x="5980" y="1325"/>
                  </a:moveTo>
                  <a:cubicBezTo>
                    <a:pt x="5981" y="1325"/>
                    <a:pt x="5982" y="1327"/>
                    <a:pt x="5982" y="1331"/>
                  </a:cubicBezTo>
                  <a:cubicBezTo>
                    <a:pt x="5989" y="1338"/>
                    <a:pt x="5996" y="1338"/>
                    <a:pt x="5996" y="1338"/>
                  </a:cubicBezTo>
                  <a:cubicBezTo>
                    <a:pt x="5996" y="1343"/>
                    <a:pt x="5985" y="1348"/>
                    <a:pt x="5979" y="1348"/>
                  </a:cubicBezTo>
                  <a:cubicBezTo>
                    <a:pt x="5977" y="1348"/>
                    <a:pt x="5975" y="1347"/>
                    <a:pt x="5975" y="1345"/>
                  </a:cubicBezTo>
                  <a:cubicBezTo>
                    <a:pt x="5961" y="1338"/>
                    <a:pt x="5961" y="1338"/>
                    <a:pt x="5975" y="1338"/>
                  </a:cubicBezTo>
                  <a:cubicBezTo>
                    <a:pt x="5975" y="1338"/>
                    <a:pt x="5982" y="1338"/>
                    <a:pt x="5975" y="1331"/>
                  </a:cubicBezTo>
                  <a:cubicBezTo>
                    <a:pt x="5975" y="1331"/>
                    <a:pt x="5978" y="1325"/>
                    <a:pt x="5980" y="1325"/>
                  </a:cubicBezTo>
                  <a:close/>
                  <a:moveTo>
                    <a:pt x="4258" y="1342"/>
                  </a:moveTo>
                  <a:cubicBezTo>
                    <a:pt x="4259" y="1342"/>
                    <a:pt x="4261" y="1343"/>
                    <a:pt x="4263" y="1345"/>
                  </a:cubicBezTo>
                  <a:cubicBezTo>
                    <a:pt x="4261" y="1347"/>
                    <a:pt x="4259" y="1348"/>
                    <a:pt x="4258" y="1348"/>
                  </a:cubicBezTo>
                  <a:cubicBezTo>
                    <a:pt x="4256" y="1348"/>
                    <a:pt x="4256" y="1345"/>
                    <a:pt x="4256" y="1345"/>
                  </a:cubicBezTo>
                  <a:cubicBezTo>
                    <a:pt x="4256" y="1345"/>
                    <a:pt x="4256" y="1342"/>
                    <a:pt x="4258" y="1342"/>
                  </a:cubicBezTo>
                  <a:close/>
                  <a:moveTo>
                    <a:pt x="4263" y="1345"/>
                  </a:moveTo>
                  <a:cubicBezTo>
                    <a:pt x="4270" y="1349"/>
                    <a:pt x="4270" y="1350"/>
                    <a:pt x="4268" y="1350"/>
                  </a:cubicBezTo>
                  <a:cubicBezTo>
                    <a:pt x="4266" y="1350"/>
                    <a:pt x="4263" y="1349"/>
                    <a:pt x="4263" y="1345"/>
                  </a:cubicBezTo>
                  <a:close/>
                  <a:moveTo>
                    <a:pt x="5890" y="1246"/>
                  </a:moveTo>
                  <a:cubicBezTo>
                    <a:pt x="5892" y="1246"/>
                    <a:pt x="5894" y="1248"/>
                    <a:pt x="5897" y="1251"/>
                  </a:cubicBezTo>
                  <a:lnTo>
                    <a:pt x="5897" y="1251"/>
                  </a:lnTo>
                  <a:cubicBezTo>
                    <a:pt x="5899" y="1249"/>
                    <a:pt x="5904" y="1248"/>
                    <a:pt x="5912" y="1248"/>
                  </a:cubicBezTo>
                  <a:cubicBezTo>
                    <a:pt x="5926" y="1248"/>
                    <a:pt x="5926" y="1248"/>
                    <a:pt x="5926" y="1262"/>
                  </a:cubicBezTo>
                  <a:cubicBezTo>
                    <a:pt x="5947" y="1269"/>
                    <a:pt x="5947" y="1297"/>
                    <a:pt x="5926" y="1310"/>
                  </a:cubicBezTo>
                  <a:lnTo>
                    <a:pt x="5912" y="1331"/>
                  </a:lnTo>
                  <a:lnTo>
                    <a:pt x="5926" y="1331"/>
                  </a:lnTo>
                  <a:cubicBezTo>
                    <a:pt x="5933" y="1331"/>
                    <a:pt x="5947" y="1331"/>
                    <a:pt x="5947" y="1338"/>
                  </a:cubicBezTo>
                  <a:cubicBezTo>
                    <a:pt x="5947" y="1343"/>
                    <a:pt x="5937" y="1348"/>
                    <a:pt x="5931" y="1348"/>
                  </a:cubicBezTo>
                  <a:cubicBezTo>
                    <a:pt x="5928" y="1348"/>
                    <a:pt x="5926" y="1347"/>
                    <a:pt x="5926" y="1345"/>
                  </a:cubicBezTo>
                  <a:cubicBezTo>
                    <a:pt x="5926" y="1338"/>
                    <a:pt x="5926" y="1338"/>
                    <a:pt x="5919" y="1338"/>
                  </a:cubicBezTo>
                  <a:lnTo>
                    <a:pt x="5919" y="1345"/>
                  </a:lnTo>
                  <a:cubicBezTo>
                    <a:pt x="5919" y="1349"/>
                    <a:pt x="5918" y="1350"/>
                    <a:pt x="5915" y="1350"/>
                  </a:cubicBezTo>
                  <a:cubicBezTo>
                    <a:pt x="5912" y="1350"/>
                    <a:pt x="5909" y="1349"/>
                    <a:pt x="5905" y="1345"/>
                  </a:cubicBezTo>
                  <a:cubicBezTo>
                    <a:pt x="5892" y="1338"/>
                    <a:pt x="5892" y="1338"/>
                    <a:pt x="5905" y="1338"/>
                  </a:cubicBezTo>
                  <a:cubicBezTo>
                    <a:pt x="5912" y="1338"/>
                    <a:pt x="5912" y="1331"/>
                    <a:pt x="5912" y="1317"/>
                  </a:cubicBezTo>
                  <a:cubicBezTo>
                    <a:pt x="5912" y="1310"/>
                    <a:pt x="5912" y="1310"/>
                    <a:pt x="5919" y="1304"/>
                  </a:cubicBezTo>
                  <a:cubicBezTo>
                    <a:pt x="5928" y="1294"/>
                    <a:pt x="5929" y="1285"/>
                    <a:pt x="5924" y="1278"/>
                  </a:cubicBezTo>
                  <a:lnTo>
                    <a:pt x="5924" y="1278"/>
                  </a:lnTo>
                  <a:cubicBezTo>
                    <a:pt x="5923" y="1279"/>
                    <a:pt x="5921" y="1281"/>
                    <a:pt x="5919" y="1283"/>
                  </a:cubicBezTo>
                  <a:cubicBezTo>
                    <a:pt x="5918" y="1284"/>
                    <a:pt x="5915" y="1285"/>
                    <a:pt x="5912" y="1285"/>
                  </a:cubicBezTo>
                  <a:cubicBezTo>
                    <a:pt x="5903" y="1285"/>
                    <a:pt x="5890" y="1278"/>
                    <a:pt x="5885" y="1262"/>
                  </a:cubicBezTo>
                  <a:cubicBezTo>
                    <a:pt x="5885" y="1252"/>
                    <a:pt x="5886" y="1246"/>
                    <a:pt x="5890" y="1246"/>
                  </a:cubicBezTo>
                  <a:close/>
                  <a:moveTo>
                    <a:pt x="6039" y="1345"/>
                  </a:moveTo>
                  <a:cubicBezTo>
                    <a:pt x="6040" y="1348"/>
                    <a:pt x="6042" y="1351"/>
                    <a:pt x="6044" y="1353"/>
                  </a:cubicBezTo>
                  <a:lnTo>
                    <a:pt x="6044" y="1353"/>
                  </a:lnTo>
                  <a:cubicBezTo>
                    <a:pt x="6044" y="1352"/>
                    <a:pt x="6044" y="1352"/>
                    <a:pt x="6044" y="1352"/>
                  </a:cubicBezTo>
                  <a:cubicBezTo>
                    <a:pt x="6044" y="1347"/>
                    <a:pt x="6044" y="1346"/>
                    <a:pt x="6039" y="1345"/>
                  </a:cubicBezTo>
                  <a:close/>
                  <a:moveTo>
                    <a:pt x="2481" y="1349"/>
                  </a:moveTo>
                  <a:cubicBezTo>
                    <a:pt x="2483" y="1349"/>
                    <a:pt x="2486" y="1350"/>
                    <a:pt x="2489" y="1352"/>
                  </a:cubicBezTo>
                  <a:cubicBezTo>
                    <a:pt x="2489" y="1352"/>
                    <a:pt x="2489" y="1352"/>
                    <a:pt x="2489" y="1352"/>
                  </a:cubicBezTo>
                  <a:lnTo>
                    <a:pt x="2489" y="1352"/>
                  </a:lnTo>
                  <a:cubicBezTo>
                    <a:pt x="2486" y="1357"/>
                    <a:pt x="2485" y="1358"/>
                    <a:pt x="2484" y="1358"/>
                  </a:cubicBezTo>
                  <a:cubicBezTo>
                    <a:pt x="2482" y="1358"/>
                    <a:pt x="2482" y="1352"/>
                    <a:pt x="2482" y="1352"/>
                  </a:cubicBezTo>
                  <a:cubicBezTo>
                    <a:pt x="2472" y="1352"/>
                    <a:pt x="2476" y="1349"/>
                    <a:pt x="2481" y="1349"/>
                  </a:cubicBezTo>
                  <a:close/>
                  <a:moveTo>
                    <a:pt x="4225" y="1334"/>
                  </a:moveTo>
                  <a:cubicBezTo>
                    <a:pt x="4230" y="1334"/>
                    <a:pt x="4238" y="1335"/>
                    <a:pt x="4249" y="1338"/>
                  </a:cubicBezTo>
                  <a:cubicBezTo>
                    <a:pt x="4256" y="1338"/>
                    <a:pt x="4256" y="1345"/>
                    <a:pt x="4249" y="1352"/>
                  </a:cubicBezTo>
                  <a:cubicBezTo>
                    <a:pt x="4246" y="1361"/>
                    <a:pt x="4241" y="1365"/>
                    <a:pt x="4236" y="1365"/>
                  </a:cubicBezTo>
                  <a:cubicBezTo>
                    <a:pt x="4228" y="1365"/>
                    <a:pt x="4221" y="1357"/>
                    <a:pt x="4221" y="1345"/>
                  </a:cubicBezTo>
                  <a:cubicBezTo>
                    <a:pt x="4217" y="1337"/>
                    <a:pt x="4218" y="1334"/>
                    <a:pt x="4225" y="1334"/>
                  </a:cubicBezTo>
                  <a:close/>
                  <a:moveTo>
                    <a:pt x="2632" y="1355"/>
                  </a:moveTo>
                  <a:cubicBezTo>
                    <a:pt x="2631" y="1355"/>
                    <a:pt x="2631" y="1359"/>
                    <a:pt x="2634" y="1366"/>
                  </a:cubicBezTo>
                  <a:cubicBezTo>
                    <a:pt x="2634" y="1359"/>
                    <a:pt x="2632" y="1355"/>
                    <a:pt x="2632" y="1355"/>
                  </a:cubicBezTo>
                  <a:close/>
                  <a:moveTo>
                    <a:pt x="3424" y="1345"/>
                  </a:moveTo>
                  <a:cubicBezTo>
                    <a:pt x="3431" y="1345"/>
                    <a:pt x="3445" y="1352"/>
                    <a:pt x="3445" y="1352"/>
                  </a:cubicBezTo>
                  <a:lnTo>
                    <a:pt x="3431" y="1366"/>
                  </a:lnTo>
                  <a:cubicBezTo>
                    <a:pt x="3431" y="1366"/>
                    <a:pt x="3424" y="1366"/>
                    <a:pt x="3417" y="1352"/>
                  </a:cubicBezTo>
                  <a:cubicBezTo>
                    <a:pt x="3417" y="1352"/>
                    <a:pt x="3417" y="1345"/>
                    <a:pt x="3424" y="1345"/>
                  </a:cubicBezTo>
                  <a:close/>
                  <a:moveTo>
                    <a:pt x="5680" y="1355"/>
                  </a:moveTo>
                  <a:cubicBezTo>
                    <a:pt x="5682" y="1355"/>
                    <a:pt x="5687" y="1359"/>
                    <a:pt x="5698" y="1366"/>
                  </a:cubicBezTo>
                  <a:lnTo>
                    <a:pt x="5684" y="1366"/>
                  </a:lnTo>
                  <a:cubicBezTo>
                    <a:pt x="5680" y="1359"/>
                    <a:pt x="5678" y="1355"/>
                    <a:pt x="5680" y="1355"/>
                  </a:cubicBezTo>
                  <a:close/>
                  <a:moveTo>
                    <a:pt x="2624" y="1360"/>
                  </a:moveTo>
                  <a:cubicBezTo>
                    <a:pt x="2620" y="1360"/>
                    <a:pt x="2620" y="1366"/>
                    <a:pt x="2620" y="1366"/>
                  </a:cubicBezTo>
                  <a:cubicBezTo>
                    <a:pt x="2620" y="1366"/>
                    <a:pt x="2623" y="1369"/>
                    <a:pt x="2628" y="1369"/>
                  </a:cubicBezTo>
                  <a:cubicBezTo>
                    <a:pt x="2630" y="1369"/>
                    <a:pt x="2632" y="1368"/>
                    <a:pt x="2634" y="1366"/>
                  </a:cubicBezTo>
                  <a:lnTo>
                    <a:pt x="2634" y="1366"/>
                  </a:lnTo>
                  <a:cubicBezTo>
                    <a:pt x="2634" y="1366"/>
                    <a:pt x="2634" y="1366"/>
                    <a:pt x="2634" y="1366"/>
                  </a:cubicBezTo>
                  <a:cubicBezTo>
                    <a:pt x="2630" y="1361"/>
                    <a:pt x="2626" y="1360"/>
                    <a:pt x="2624" y="1360"/>
                  </a:cubicBezTo>
                  <a:close/>
                  <a:moveTo>
                    <a:pt x="5871" y="1373"/>
                  </a:moveTo>
                  <a:cubicBezTo>
                    <a:pt x="5866" y="1375"/>
                    <a:pt x="5863" y="1376"/>
                    <a:pt x="5861" y="1376"/>
                  </a:cubicBezTo>
                  <a:cubicBezTo>
                    <a:pt x="5857" y="1376"/>
                    <a:pt x="5857" y="1373"/>
                    <a:pt x="5857" y="1373"/>
                  </a:cubicBezTo>
                  <a:close/>
                  <a:moveTo>
                    <a:pt x="5092" y="1357"/>
                  </a:moveTo>
                  <a:cubicBezTo>
                    <a:pt x="5099" y="1357"/>
                    <a:pt x="5108" y="1367"/>
                    <a:pt x="5108" y="1373"/>
                  </a:cubicBezTo>
                  <a:cubicBezTo>
                    <a:pt x="5108" y="1380"/>
                    <a:pt x="5095" y="1380"/>
                    <a:pt x="5088" y="1380"/>
                  </a:cubicBezTo>
                  <a:cubicBezTo>
                    <a:pt x="5084" y="1380"/>
                    <a:pt x="5081" y="1380"/>
                    <a:pt x="5077" y="1381"/>
                  </a:cubicBezTo>
                  <a:lnTo>
                    <a:pt x="5077" y="1381"/>
                  </a:lnTo>
                  <a:cubicBezTo>
                    <a:pt x="5081" y="1379"/>
                    <a:pt x="5081" y="1377"/>
                    <a:pt x="5081" y="1373"/>
                  </a:cubicBezTo>
                  <a:cubicBezTo>
                    <a:pt x="5081" y="1373"/>
                    <a:pt x="5081" y="1359"/>
                    <a:pt x="5088" y="1359"/>
                  </a:cubicBezTo>
                  <a:cubicBezTo>
                    <a:pt x="5089" y="1358"/>
                    <a:pt x="5091" y="1357"/>
                    <a:pt x="5092" y="1357"/>
                  </a:cubicBezTo>
                  <a:close/>
                  <a:moveTo>
                    <a:pt x="5919" y="1380"/>
                  </a:moveTo>
                  <a:lnTo>
                    <a:pt x="5912" y="1387"/>
                  </a:lnTo>
                  <a:cubicBezTo>
                    <a:pt x="5912" y="1380"/>
                    <a:pt x="5912" y="1380"/>
                    <a:pt x="5919" y="1380"/>
                  </a:cubicBezTo>
                  <a:close/>
                  <a:moveTo>
                    <a:pt x="4978" y="1343"/>
                  </a:moveTo>
                  <a:cubicBezTo>
                    <a:pt x="4981" y="1343"/>
                    <a:pt x="4984" y="1346"/>
                    <a:pt x="4984" y="1352"/>
                  </a:cubicBezTo>
                  <a:cubicBezTo>
                    <a:pt x="4984" y="1366"/>
                    <a:pt x="4984" y="1366"/>
                    <a:pt x="4977" y="1373"/>
                  </a:cubicBezTo>
                  <a:cubicBezTo>
                    <a:pt x="4970" y="1380"/>
                    <a:pt x="4956" y="1380"/>
                    <a:pt x="4949" y="1401"/>
                  </a:cubicBezTo>
                  <a:cubicBezTo>
                    <a:pt x="4947" y="1405"/>
                    <a:pt x="4944" y="1408"/>
                    <a:pt x="4942" y="1408"/>
                  </a:cubicBezTo>
                  <a:cubicBezTo>
                    <a:pt x="4938" y="1408"/>
                    <a:pt x="4935" y="1400"/>
                    <a:pt x="4935" y="1387"/>
                  </a:cubicBezTo>
                  <a:cubicBezTo>
                    <a:pt x="4935" y="1373"/>
                    <a:pt x="4935" y="1373"/>
                    <a:pt x="4921" y="1373"/>
                  </a:cubicBezTo>
                  <a:lnTo>
                    <a:pt x="4914" y="1373"/>
                  </a:lnTo>
                  <a:cubicBezTo>
                    <a:pt x="4923" y="1373"/>
                    <a:pt x="4933" y="1370"/>
                    <a:pt x="4942" y="1365"/>
                  </a:cubicBezTo>
                  <a:lnTo>
                    <a:pt x="4942" y="1365"/>
                  </a:lnTo>
                  <a:cubicBezTo>
                    <a:pt x="4942" y="1365"/>
                    <a:pt x="4942" y="1366"/>
                    <a:pt x="4942" y="1366"/>
                  </a:cubicBezTo>
                  <a:cubicBezTo>
                    <a:pt x="4946" y="1369"/>
                    <a:pt x="4947" y="1371"/>
                    <a:pt x="4949" y="1371"/>
                  </a:cubicBezTo>
                  <a:cubicBezTo>
                    <a:pt x="4951" y="1371"/>
                    <a:pt x="4953" y="1369"/>
                    <a:pt x="4956" y="1366"/>
                  </a:cubicBezTo>
                  <a:cubicBezTo>
                    <a:pt x="4964" y="1350"/>
                    <a:pt x="4972" y="1343"/>
                    <a:pt x="4978" y="1343"/>
                  </a:cubicBezTo>
                  <a:close/>
                  <a:moveTo>
                    <a:pt x="2988" y="1380"/>
                  </a:moveTo>
                  <a:lnTo>
                    <a:pt x="2988" y="1401"/>
                  </a:lnTo>
                  <a:cubicBezTo>
                    <a:pt x="2988" y="1409"/>
                    <a:pt x="2985" y="1412"/>
                    <a:pt x="2983" y="1412"/>
                  </a:cubicBezTo>
                  <a:cubicBezTo>
                    <a:pt x="2982" y="1412"/>
                    <a:pt x="2981" y="1410"/>
                    <a:pt x="2981" y="1407"/>
                  </a:cubicBezTo>
                  <a:cubicBezTo>
                    <a:pt x="2981" y="1401"/>
                    <a:pt x="2981" y="1380"/>
                    <a:pt x="2988" y="1380"/>
                  </a:cubicBezTo>
                  <a:close/>
                  <a:moveTo>
                    <a:pt x="2288" y="1407"/>
                  </a:moveTo>
                  <a:cubicBezTo>
                    <a:pt x="2288" y="1407"/>
                    <a:pt x="2288" y="1411"/>
                    <a:pt x="2293" y="1413"/>
                  </a:cubicBezTo>
                  <a:lnTo>
                    <a:pt x="2293" y="1413"/>
                  </a:lnTo>
                  <a:cubicBezTo>
                    <a:pt x="2293" y="1410"/>
                    <a:pt x="2292" y="1407"/>
                    <a:pt x="2288" y="1407"/>
                  </a:cubicBezTo>
                  <a:close/>
                  <a:moveTo>
                    <a:pt x="4597" y="1394"/>
                  </a:moveTo>
                  <a:cubicBezTo>
                    <a:pt x="4595" y="1394"/>
                    <a:pt x="4593" y="1401"/>
                    <a:pt x="4589" y="1401"/>
                  </a:cubicBezTo>
                  <a:cubicBezTo>
                    <a:pt x="4589" y="1407"/>
                    <a:pt x="4589" y="1407"/>
                    <a:pt x="4575" y="1407"/>
                  </a:cubicBezTo>
                  <a:cubicBezTo>
                    <a:pt x="4568" y="1407"/>
                    <a:pt x="4568" y="1407"/>
                    <a:pt x="4575" y="1414"/>
                  </a:cubicBezTo>
                  <a:cubicBezTo>
                    <a:pt x="4582" y="1418"/>
                    <a:pt x="4585" y="1420"/>
                    <a:pt x="4588" y="1420"/>
                  </a:cubicBezTo>
                  <a:cubicBezTo>
                    <a:pt x="4590" y="1420"/>
                    <a:pt x="4592" y="1418"/>
                    <a:pt x="4596" y="1414"/>
                  </a:cubicBezTo>
                  <a:cubicBezTo>
                    <a:pt x="4599" y="1411"/>
                    <a:pt x="4601" y="1409"/>
                    <a:pt x="4604" y="1409"/>
                  </a:cubicBezTo>
                  <a:cubicBezTo>
                    <a:pt x="4608" y="1409"/>
                    <a:pt x="4613" y="1411"/>
                    <a:pt x="4623" y="1414"/>
                  </a:cubicBezTo>
                  <a:cubicBezTo>
                    <a:pt x="4630" y="1418"/>
                    <a:pt x="4634" y="1420"/>
                    <a:pt x="4636" y="1420"/>
                  </a:cubicBezTo>
                  <a:cubicBezTo>
                    <a:pt x="4639" y="1420"/>
                    <a:pt x="4641" y="1418"/>
                    <a:pt x="4644" y="1414"/>
                  </a:cubicBezTo>
                  <a:cubicBezTo>
                    <a:pt x="4658" y="1407"/>
                    <a:pt x="4658" y="1407"/>
                    <a:pt x="4630" y="1407"/>
                  </a:cubicBezTo>
                  <a:cubicBezTo>
                    <a:pt x="4623" y="1407"/>
                    <a:pt x="4603" y="1401"/>
                    <a:pt x="4603" y="1401"/>
                  </a:cubicBezTo>
                  <a:cubicBezTo>
                    <a:pt x="4600" y="1396"/>
                    <a:pt x="4599" y="1394"/>
                    <a:pt x="4597" y="1394"/>
                  </a:cubicBezTo>
                  <a:close/>
                  <a:moveTo>
                    <a:pt x="2614" y="1425"/>
                  </a:moveTo>
                  <a:cubicBezTo>
                    <a:pt x="2615" y="1425"/>
                    <a:pt x="2616" y="1426"/>
                    <a:pt x="2617" y="1428"/>
                  </a:cubicBezTo>
                  <a:lnTo>
                    <a:pt x="2617" y="1428"/>
                  </a:lnTo>
                  <a:cubicBezTo>
                    <a:pt x="2618" y="1428"/>
                    <a:pt x="2619" y="1428"/>
                    <a:pt x="2620" y="1428"/>
                  </a:cubicBezTo>
                  <a:cubicBezTo>
                    <a:pt x="2624" y="1428"/>
                    <a:pt x="2626" y="1432"/>
                    <a:pt x="2627" y="1436"/>
                  </a:cubicBezTo>
                  <a:lnTo>
                    <a:pt x="2627" y="1436"/>
                  </a:lnTo>
                  <a:cubicBezTo>
                    <a:pt x="2625" y="1435"/>
                    <a:pt x="2623" y="1435"/>
                    <a:pt x="2620" y="1435"/>
                  </a:cubicBezTo>
                  <a:cubicBezTo>
                    <a:pt x="2619" y="1432"/>
                    <a:pt x="2618" y="1430"/>
                    <a:pt x="2617" y="1428"/>
                  </a:cubicBezTo>
                  <a:lnTo>
                    <a:pt x="2617" y="1428"/>
                  </a:lnTo>
                  <a:cubicBezTo>
                    <a:pt x="2616" y="1428"/>
                    <a:pt x="2614" y="1428"/>
                    <a:pt x="2613" y="1428"/>
                  </a:cubicBezTo>
                  <a:lnTo>
                    <a:pt x="2613" y="1428"/>
                  </a:lnTo>
                  <a:cubicBezTo>
                    <a:pt x="2614" y="1426"/>
                    <a:pt x="2614" y="1425"/>
                    <a:pt x="2614" y="1425"/>
                  </a:cubicBezTo>
                  <a:close/>
                  <a:moveTo>
                    <a:pt x="2613" y="1428"/>
                  </a:moveTo>
                  <a:lnTo>
                    <a:pt x="2613" y="1428"/>
                  </a:lnTo>
                  <a:cubicBezTo>
                    <a:pt x="2613" y="1430"/>
                    <a:pt x="2613" y="1432"/>
                    <a:pt x="2613" y="1435"/>
                  </a:cubicBezTo>
                  <a:cubicBezTo>
                    <a:pt x="2613" y="1437"/>
                    <a:pt x="2612" y="1439"/>
                    <a:pt x="2611" y="1440"/>
                  </a:cubicBezTo>
                  <a:lnTo>
                    <a:pt x="2611" y="1440"/>
                  </a:lnTo>
                  <a:cubicBezTo>
                    <a:pt x="2601" y="1430"/>
                    <a:pt x="2601" y="1428"/>
                    <a:pt x="2613" y="1428"/>
                  </a:cubicBezTo>
                  <a:close/>
                  <a:moveTo>
                    <a:pt x="4901" y="1407"/>
                  </a:moveTo>
                  <a:cubicBezTo>
                    <a:pt x="4914" y="1407"/>
                    <a:pt x="4921" y="1407"/>
                    <a:pt x="4921" y="1414"/>
                  </a:cubicBezTo>
                  <a:cubicBezTo>
                    <a:pt x="4921" y="1421"/>
                    <a:pt x="4914" y="1421"/>
                    <a:pt x="4907" y="1421"/>
                  </a:cubicBezTo>
                  <a:cubicBezTo>
                    <a:pt x="4887" y="1421"/>
                    <a:pt x="4887" y="1421"/>
                    <a:pt x="4887" y="1428"/>
                  </a:cubicBezTo>
                  <a:cubicBezTo>
                    <a:pt x="4887" y="1442"/>
                    <a:pt x="4880" y="1449"/>
                    <a:pt x="4866" y="1449"/>
                  </a:cubicBezTo>
                  <a:cubicBezTo>
                    <a:pt x="4866" y="1449"/>
                    <a:pt x="4852" y="1449"/>
                    <a:pt x="4866" y="1442"/>
                  </a:cubicBezTo>
                  <a:cubicBezTo>
                    <a:pt x="4866" y="1442"/>
                    <a:pt x="4869" y="1439"/>
                    <a:pt x="4871" y="1439"/>
                  </a:cubicBezTo>
                  <a:cubicBezTo>
                    <a:pt x="4872" y="1439"/>
                    <a:pt x="4873" y="1440"/>
                    <a:pt x="4873" y="1442"/>
                  </a:cubicBezTo>
                  <a:cubicBezTo>
                    <a:pt x="4880" y="1442"/>
                    <a:pt x="4880" y="1442"/>
                    <a:pt x="4873" y="1435"/>
                  </a:cubicBezTo>
                  <a:cubicBezTo>
                    <a:pt x="4866" y="1414"/>
                    <a:pt x="4873" y="1407"/>
                    <a:pt x="4901" y="1407"/>
                  </a:cubicBezTo>
                  <a:close/>
                  <a:moveTo>
                    <a:pt x="5998" y="1446"/>
                  </a:moveTo>
                  <a:cubicBezTo>
                    <a:pt x="6001" y="1446"/>
                    <a:pt x="6005" y="1447"/>
                    <a:pt x="6009" y="1449"/>
                  </a:cubicBezTo>
                  <a:cubicBezTo>
                    <a:pt x="6016" y="1449"/>
                    <a:pt x="6016" y="1456"/>
                    <a:pt x="6009" y="1456"/>
                  </a:cubicBezTo>
                  <a:cubicBezTo>
                    <a:pt x="6009" y="1456"/>
                    <a:pt x="5996" y="1456"/>
                    <a:pt x="5996" y="1449"/>
                  </a:cubicBezTo>
                  <a:cubicBezTo>
                    <a:pt x="5991" y="1449"/>
                    <a:pt x="5992" y="1446"/>
                    <a:pt x="5998" y="1446"/>
                  </a:cubicBezTo>
                  <a:close/>
                  <a:moveTo>
                    <a:pt x="2787" y="1453"/>
                  </a:moveTo>
                  <a:cubicBezTo>
                    <a:pt x="2787" y="1453"/>
                    <a:pt x="2787" y="1455"/>
                    <a:pt x="2787" y="1456"/>
                  </a:cubicBezTo>
                  <a:cubicBezTo>
                    <a:pt x="2787" y="1456"/>
                    <a:pt x="2790" y="1459"/>
                    <a:pt x="2794" y="1459"/>
                  </a:cubicBezTo>
                  <a:cubicBezTo>
                    <a:pt x="2796" y="1459"/>
                    <a:pt x="2798" y="1458"/>
                    <a:pt x="2801" y="1456"/>
                  </a:cubicBezTo>
                  <a:cubicBezTo>
                    <a:pt x="2800" y="1455"/>
                    <a:pt x="2799" y="1455"/>
                    <a:pt x="2798" y="1454"/>
                  </a:cubicBezTo>
                  <a:lnTo>
                    <a:pt x="2798" y="1454"/>
                  </a:lnTo>
                  <a:cubicBezTo>
                    <a:pt x="2796" y="1456"/>
                    <a:pt x="2794" y="1456"/>
                    <a:pt x="2794" y="1456"/>
                  </a:cubicBezTo>
                  <a:cubicBezTo>
                    <a:pt x="2794" y="1456"/>
                    <a:pt x="2789" y="1456"/>
                    <a:pt x="2787" y="1453"/>
                  </a:cubicBezTo>
                  <a:close/>
                  <a:moveTo>
                    <a:pt x="4956" y="1449"/>
                  </a:moveTo>
                  <a:cubicBezTo>
                    <a:pt x="4977" y="1456"/>
                    <a:pt x="4977" y="1456"/>
                    <a:pt x="4970" y="1456"/>
                  </a:cubicBezTo>
                  <a:cubicBezTo>
                    <a:pt x="4963" y="1459"/>
                    <a:pt x="4956" y="1461"/>
                    <a:pt x="4951" y="1461"/>
                  </a:cubicBezTo>
                  <a:cubicBezTo>
                    <a:pt x="4946" y="1461"/>
                    <a:pt x="4942" y="1459"/>
                    <a:pt x="4942" y="1456"/>
                  </a:cubicBezTo>
                  <a:cubicBezTo>
                    <a:pt x="4942" y="1456"/>
                    <a:pt x="4949" y="1449"/>
                    <a:pt x="4956" y="1449"/>
                  </a:cubicBezTo>
                  <a:close/>
                  <a:moveTo>
                    <a:pt x="4660" y="1459"/>
                  </a:moveTo>
                  <a:cubicBezTo>
                    <a:pt x="4656" y="1459"/>
                    <a:pt x="4651" y="1463"/>
                    <a:pt x="4644" y="1470"/>
                  </a:cubicBezTo>
                  <a:cubicBezTo>
                    <a:pt x="4644" y="1470"/>
                    <a:pt x="4644" y="1477"/>
                    <a:pt x="4658" y="1477"/>
                  </a:cubicBezTo>
                  <a:cubicBezTo>
                    <a:pt x="4660" y="1479"/>
                    <a:pt x="4662" y="1480"/>
                    <a:pt x="4664" y="1480"/>
                  </a:cubicBezTo>
                  <a:cubicBezTo>
                    <a:pt x="4668" y="1480"/>
                    <a:pt x="4670" y="1475"/>
                    <a:pt x="4665" y="1470"/>
                  </a:cubicBezTo>
                  <a:cubicBezTo>
                    <a:pt x="4665" y="1463"/>
                    <a:pt x="4663" y="1459"/>
                    <a:pt x="4660" y="1459"/>
                  </a:cubicBezTo>
                  <a:close/>
                  <a:moveTo>
                    <a:pt x="2611" y="1440"/>
                  </a:moveTo>
                  <a:cubicBezTo>
                    <a:pt x="2612" y="1440"/>
                    <a:pt x="2612" y="1441"/>
                    <a:pt x="2613" y="1442"/>
                  </a:cubicBezTo>
                  <a:cubicBezTo>
                    <a:pt x="2613" y="1449"/>
                    <a:pt x="2613" y="1449"/>
                    <a:pt x="2600" y="1449"/>
                  </a:cubicBezTo>
                  <a:cubicBezTo>
                    <a:pt x="2593" y="1449"/>
                    <a:pt x="2586" y="1456"/>
                    <a:pt x="2586" y="1463"/>
                  </a:cubicBezTo>
                  <a:cubicBezTo>
                    <a:pt x="2586" y="1476"/>
                    <a:pt x="2586" y="1481"/>
                    <a:pt x="2584" y="1481"/>
                  </a:cubicBezTo>
                  <a:cubicBezTo>
                    <a:pt x="2583" y="1481"/>
                    <a:pt x="2581" y="1479"/>
                    <a:pt x="2579" y="1477"/>
                  </a:cubicBezTo>
                  <a:lnTo>
                    <a:pt x="2579" y="1456"/>
                  </a:lnTo>
                  <a:cubicBezTo>
                    <a:pt x="2582" y="1452"/>
                    <a:pt x="2582" y="1451"/>
                    <a:pt x="2579" y="1449"/>
                  </a:cubicBezTo>
                  <a:lnTo>
                    <a:pt x="2579" y="1449"/>
                  </a:lnTo>
                  <a:cubicBezTo>
                    <a:pt x="2579" y="1449"/>
                    <a:pt x="2579" y="1449"/>
                    <a:pt x="2579" y="1449"/>
                  </a:cubicBezTo>
                  <a:cubicBezTo>
                    <a:pt x="2573" y="1451"/>
                    <a:pt x="2568" y="1452"/>
                    <a:pt x="2564" y="1453"/>
                  </a:cubicBezTo>
                  <a:lnTo>
                    <a:pt x="2564" y="1453"/>
                  </a:lnTo>
                  <a:cubicBezTo>
                    <a:pt x="2564" y="1451"/>
                    <a:pt x="2562" y="1449"/>
                    <a:pt x="2558" y="1449"/>
                  </a:cubicBezTo>
                  <a:cubicBezTo>
                    <a:pt x="2558" y="1449"/>
                    <a:pt x="2551" y="1449"/>
                    <a:pt x="2551" y="1442"/>
                  </a:cubicBezTo>
                  <a:lnTo>
                    <a:pt x="2565" y="1442"/>
                  </a:lnTo>
                  <a:cubicBezTo>
                    <a:pt x="2571" y="1445"/>
                    <a:pt x="2577" y="1447"/>
                    <a:pt x="2579" y="1449"/>
                  </a:cubicBezTo>
                  <a:lnTo>
                    <a:pt x="2579" y="1449"/>
                  </a:lnTo>
                  <a:cubicBezTo>
                    <a:pt x="2593" y="1442"/>
                    <a:pt x="2593" y="1442"/>
                    <a:pt x="2600" y="1442"/>
                  </a:cubicBezTo>
                  <a:cubicBezTo>
                    <a:pt x="2600" y="1442"/>
                    <a:pt x="2607" y="1442"/>
                    <a:pt x="2611" y="1440"/>
                  </a:cubicBezTo>
                  <a:close/>
                  <a:moveTo>
                    <a:pt x="2524" y="1429"/>
                  </a:moveTo>
                  <a:cubicBezTo>
                    <a:pt x="2525" y="1429"/>
                    <a:pt x="2527" y="1433"/>
                    <a:pt x="2530" y="1442"/>
                  </a:cubicBezTo>
                  <a:cubicBezTo>
                    <a:pt x="2530" y="1449"/>
                    <a:pt x="2544" y="1449"/>
                    <a:pt x="2544" y="1449"/>
                  </a:cubicBezTo>
                  <a:cubicBezTo>
                    <a:pt x="2551" y="1449"/>
                    <a:pt x="2551" y="1449"/>
                    <a:pt x="2551" y="1456"/>
                  </a:cubicBezTo>
                  <a:cubicBezTo>
                    <a:pt x="2551" y="1456"/>
                    <a:pt x="2555" y="1456"/>
                    <a:pt x="2564" y="1453"/>
                  </a:cubicBezTo>
                  <a:lnTo>
                    <a:pt x="2564" y="1453"/>
                  </a:lnTo>
                  <a:cubicBezTo>
                    <a:pt x="2565" y="1455"/>
                    <a:pt x="2565" y="1456"/>
                    <a:pt x="2565" y="1456"/>
                  </a:cubicBezTo>
                  <a:cubicBezTo>
                    <a:pt x="2565" y="1463"/>
                    <a:pt x="2565" y="1463"/>
                    <a:pt x="2558" y="1463"/>
                  </a:cubicBezTo>
                  <a:cubicBezTo>
                    <a:pt x="2551" y="1463"/>
                    <a:pt x="2551" y="1456"/>
                    <a:pt x="2551" y="1456"/>
                  </a:cubicBezTo>
                  <a:cubicBezTo>
                    <a:pt x="2551" y="1463"/>
                    <a:pt x="2544" y="1463"/>
                    <a:pt x="2530" y="1477"/>
                  </a:cubicBezTo>
                  <a:cubicBezTo>
                    <a:pt x="2529" y="1477"/>
                    <a:pt x="2526" y="1479"/>
                    <a:pt x="2522" y="1482"/>
                  </a:cubicBezTo>
                  <a:lnTo>
                    <a:pt x="2522" y="1482"/>
                  </a:lnTo>
                  <a:cubicBezTo>
                    <a:pt x="2516" y="1475"/>
                    <a:pt x="2516" y="1462"/>
                    <a:pt x="2516" y="1456"/>
                  </a:cubicBezTo>
                  <a:cubicBezTo>
                    <a:pt x="2516" y="1456"/>
                    <a:pt x="2523" y="1449"/>
                    <a:pt x="2523" y="1442"/>
                  </a:cubicBezTo>
                  <a:cubicBezTo>
                    <a:pt x="2523" y="1435"/>
                    <a:pt x="2523" y="1429"/>
                    <a:pt x="2524" y="1429"/>
                  </a:cubicBezTo>
                  <a:close/>
                  <a:moveTo>
                    <a:pt x="5067" y="1479"/>
                  </a:moveTo>
                  <a:lnTo>
                    <a:pt x="5067" y="1479"/>
                  </a:lnTo>
                  <a:cubicBezTo>
                    <a:pt x="5069" y="1479"/>
                    <a:pt x="5074" y="1480"/>
                    <a:pt x="5081" y="1484"/>
                  </a:cubicBezTo>
                  <a:lnTo>
                    <a:pt x="5074" y="1484"/>
                  </a:lnTo>
                  <a:cubicBezTo>
                    <a:pt x="5067" y="1480"/>
                    <a:pt x="5065" y="1479"/>
                    <a:pt x="5067" y="1479"/>
                  </a:cubicBezTo>
                  <a:close/>
                  <a:moveTo>
                    <a:pt x="6037" y="1472"/>
                  </a:moveTo>
                  <a:cubicBezTo>
                    <a:pt x="6041" y="1472"/>
                    <a:pt x="6044" y="1473"/>
                    <a:pt x="6044" y="1477"/>
                  </a:cubicBezTo>
                  <a:lnTo>
                    <a:pt x="6044" y="1484"/>
                  </a:lnTo>
                  <a:cubicBezTo>
                    <a:pt x="6040" y="1486"/>
                    <a:pt x="6037" y="1487"/>
                    <a:pt x="6034" y="1487"/>
                  </a:cubicBezTo>
                  <a:cubicBezTo>
                    <a:pt x="6027" y="1487"/>
                    <a:pt x="6025" y="1482"/>
                    <a:pt x="6030" y="1477"/>
                  </a:cubicBezTo>
                  <a:cubicBezTo>
                    <a:pt x="6030" y="1473"/>
                    <a:pt x="6034" y="1472"/>
                    <a:pt x="6037" y="1472"/>
                  </a:cubicBezTo>
                  <a:close/>
                  <a:moveTo>
                    <a:pt x="2484" y="1479"/>
                  </a:moveTo>
                  <a:cubicBezTo>
                    <a:pt x="2489" y="1479"/>
                    <a:pt x="2492" y="1480"/>
                    <a:pt x="2496" y="1484"/>
                  </a:cubicBezTo>
                  <a:cubicBezTo>
                    <a:pt x="2496" y="1488"/>
                    <a:pt x="2476" y="1497"/>
                    <a:pt x="2464" y="1497"/>
                  </a:cubicBezTo>
                  <a:cubicBezTo>
                    <a:pt x="2458" y="1497"/>
                    <a:pt x="2454" y="1495"/>
                    <a:pt x="2454" y="1491"/>
                  </a:cubicBezTo>
                  <a:cubicBezTo>
                    <a:pt x="2454" y="1491"/>
                    <a:pt x="2461" y="1484"/>
                    <a:pt x="2468" y="1484"/>
                  </a:cubicBezTo>
                  <a:cubicBezTo>
                    <a:pt x="2475" y="1480"/>
                    <a:pt x="2480" y="1479"/>
                    <a:pt x="2484" y="1479"/>
                  </a:cubicBezTo>
                  <a:close/>
                  <a:moveTo>
                    <a:pt x="4968" y="1488"/>
                  </a:moveTo>
                  <a:cubicBezTo>
                    <a:pt x="4971" y="1488"/>
                    <a:pt x="4974" y="1488"/>
                    <a:pt x="4977" y="1491"/>
                  </a:cubicBezTo>
                  <a:cubicBezTo>
                    <a:pt x="4974" y="1495"/>
                    <a:pt x="4971" y="1497"/>
                    <a:pt x="4968" y="1497"/>
                  </a:cubicBezTo>
                  <a:cubicBezTo>
                    <a:pt x="4962" y="1497"/>
                    <a:pt x="4956" y="1491"/>
                    <a:pt x="4956" y="1491"/>
                  </a:cubicBezTo>
                  <a:cubicBezTo>
                    <a:pt x="4956" y="1491"/>
                    <a:pt x="4962" y="1488"/>
                    <a:pt x="4968" y="1488"/>
                  </a:cubicBezTo>
                  <a:close/>
                  <a:moveTo>
                    <a:pt x="4492" y="1491"/>
                  </a:moveTo>
                  <a:cubicBezTo>
                    <a:pt x="4499" y="1491"/>
                    <a:pt x="4505" y="1491"/>
                    <a:pt x="4505" y="1505"/>
                  </a:cubicBezTo>
                  <a:cubicBezTo>
                    <a:pt x="4505" y="1507"/>
                    <a:pt x="4505" y="1508"/>
                    <a:pt x="4503" y="1508"/>
                  </a:cubicBezTo>
                  <a:cubicBezTo>
                    <a:pt x="4501" y="1508"/>
                    <a:pt x="4496" y="1505"/>
                    <a:pt x="4492" y="1505"/>
                  </a:cubicBezTo>
                  <a:cubicBezTo>
                    <a:pt x="4485" y="1491"/>
                    <a:pt x="4485" y="1491"/>
                    <a:pt x="4492" y="1491"/>
                  </a:cubicBezTo>
                  <a:close/>
                  <a:moveTo>
                    <a:pt x="4452" y="1508"/>
                  </a:moveTo>
                  <a:cubicBezTo>
                    <a:pt x="4453" y="1508"/>
                    <a:pt x="4455" y="1509"/>
                    <a:pt x="4457" y="1511"/>
                  </a:cubicBezTo>
                  <a:lnTo>
                    <a:pt x="4450" y="1511"/>
                  </a:lnTo>
                  <a:cubicBezTo>
                    <a:pt x="4450" y="1511"/>
                    <a:pt x="4450" y="1508"/>
                    <a:pt x="4452" y="1508"/>
                  </a:cubicBezTo>
                  <a:close/>
                  <a:moveTo>
                    <a:pt x="4901" y="1494"/>
                  </a:moveTo>
                  <a:cubicBezTo>
                    <a:pt x="4906" y="1494"/>
                    <a:pt x="4911" y="1498"/>
                    <a:pt x="4914" y="1505"/>
                  </a:cubicBezTo>
                  <a:cubicBezTo>
                    <a:pt x="4921" y="1511"/>
                    <a:pt x="4914" y="1511"/>
                    <a:pt x="4901" y="1518"/>
                  </a:cubicBezTo>
                  <a:cubicBezTo>
                    <a:pt x="4895" y="1520"/>
                    <a:pt x="4890" y="1521"/>
                    <a:pt x="4887" y="1521"/>
                  </a:cubicBezTo>
                  <a:cubicBezTo>
                    <a:pt x="4878" y="1521"/>
                    <a:pt x="4877" y="1515"/>
                    <a:pt x="4887" y="1505"/>
                  </a:cubicBezTo>
                  <a:cubicBezTo>
                    <a:pt x="4890" y="1498"/>
                    <a:pt x="4895" y="1494"/>
                    <a:pt x="4901" y="1494"/>
                  </a:cubicBezTo>
                  <a:close/>
                  <a:moveTo>
                    <a:pt x="4719" y="1513"/>
                  </a:moveTo>
                  <a:cubicBezTo>
                    <a:pt x="4722" y="1513"/>
                    <a:pt x="4727" y="1515"/>
                    <a:pt x="4734" y="1518"/>
                  </a:cubicBezTo>
                  <a:lnTo>
                    <a:pt x="4727" y="1525"/>
                  </a:lnTo>
                  <a:cubicBezTo>
                    <a:pt x="4713" y="1525"/>
                    <a:pt x="4713" y="1525"/>
                    <a:pt x="4713" y="1518"/>
                  </a:cubicBezTo>
                  <a:cubicBezTo>
                    <a:pt x="4713" y="1515"/>
                    <a:pt x="4715" y="1513"/>
                    <a:pt x="4719" y="1513"/>
                  </a:cubicBezTo>
                  <a:close/>
                  <a:moveTo>
                    <a:pt x="6079" y="1505"/>
                  </a:moveTo>
                  <a:cubicBezTo>
                    <a:pt x="6079" y="1507"/>
                    <a:pt x="6079" y="1509"/>
                    <a:pt x="6079" y="1511"/>
                  </a:cubicBezTo>
                  <a:cubicBezTo>
                    <a:pt x="6079" y="1525"/>
                    <a:pt x="6079" y="1525"/>
                    <a:pt x="6086" y="1525"/>
                  </a:cubicBezTo>
                  <a:lnTo>
                    <a:pt x="6086" y="1532"/>
                  </a:lnTo>
                  <a:lnTo>
                    <a:pt x="6086" y="1545"/>
                  </a:lnTo>
                  <a:lnTo>
                    <a:pt x="6086" y="1545"/>
                  </a:lnTo>
                  <a:cubicBezTo>
                    <a:pt x="6092" y="1543"/>
                    <a:pt x="6091" y="1535"/>
                    <a:pt x="6086" y="1518"/>
                  </a:cubicBezTo>
                  <a:cubicBezTo>
                    <a:pt x="6086" y="1512"/>
                    <a:pt x="6079" y="1511"/>
                    <a:pt x="6079" y="1505"/>
                  </a:cubicBezTo>
                  <a:close/>
                  <a:moveTo>
                    <a:pt x="4479" y="1514"/>
                  </a:moveTo>
                  <a:cubicBezTo>
                    <a:pt x="4486" y="1514"/>
                    <a:pt x="4493" y="1516"/>
                    <a:pt x="4499" y="1518"/>
                  </a:cubicBezTo>
                  <a:cubicBezTo>
                    <a:pt x="4505" y="1518"/>
                    <a:pt x="4505" y="1546"/>
                    <a:pt x="4499" y="1546"/>
                  </a:cubicBezTo>
                  <a:cubicBezTo>
                    <a:pt x="4492" y="1546"/>
                    <a:pt x="4492" y="1546"/>
                    <a:pt x="4492" y="1539"/>
                  </a:cubicBezTo>
                  <a:cubicBezTo>
                    <a:pt x="4492" y="1532"/>
                    <a:pt x="4492" y="1529"/>
                    <a:pt x="4491" y="1529"/>
                  </a:cubicBezTo>
                  <a:cubicBezTo>
                    <a:pt x="4490" y="1529"/>
                    <a:pt x="4488" y="1532"/>
                    <a:pt x="4485" y="1539"/>
                  </a:cubicBezTo>
                  <a:cubicBezTo>
                    <a:pt x="4481" y="1541"/>
                    <a:pt x="4477" y="1542"/>
                    <a:pt x="4474" y="1542"/>
                  </a:cubicBezTo>
                  <a:cubicBezTo>
                    <a:pt x="4464" y="1542"/>
                    <a:pt x="4457" y="1535"/>
                    <a:pt x="4457" y="1525"/>
                  </a:cubicBezTo>
                  <a:cubicBezTo>
                    <a:pt x="4461" y="1517"/>
                    <a:pt x="4470" y="1514"/>
                    <a:pt x="4479" y="1514"/>
                  </a:cubicBezTo>
                  <a:close/>
                  <a:moveTo>
                    <a:pt x="5403" y="1529"/>
                  </a:moveTo>
                  <a:cubicBezTo>
                    <a:pt x="5406" y="1529"/>
                    <a:pt x="5406" y="1532"/>
                    <a:pt x="5406" y="1539"/>
                  </a:cubicBezTo>
                  <a:cubicBezTo>
                    <a:pt x="5406" y="1544"/>
                    <a:pt x="5403" y="1549"/>
                    <a:pt x="5394" y="1549"/>
                  </a:cubicBezTo>
                  <a:cubicBezTo>
                    <a:pt x="5390" y="1549"/>
                    <a:pt x="5385" y="1548"/>
                    <a:pt x="5379" y="1546"/>
                  </a:cubicBezTo>
                  <a:cubicBezTo>
                    <a:pt x="5372" y="1546"/>
                    <a:pt x="5372" y="1546"/>
                    <a:pt x="5379" y="1539"/>
                  </a:cubicBezTo>
                  <a:cubicBezTo>
                    <a:pt x="5393" y="1532"/>
                    <a:pt x="5400" y="1529"/>
                    <a:pt x="5403" y="1529"/>
                  </a:cubicBezTo>
                  <a:close/>
                  <a:moveTo>
                    <a:pt x="5152" y="1550"/>
                  </a:moveTo>
                  <a:cubicBezTo>
                    <a:pt x="5153" y="1550"/>
                    <a:pt x="5155" y="1551"/>
                    <a:pt x="5157" y="1553"/>
                  </a:cubicBezTo>
                  <a:lnTo>
                    <a:pt x="5150" y="1553"/>
                  </a:lnTo>
                  <a:cubicBezTo>
                    <a:pt x="5150" y="1553"/>
                    <a:pt x="5150" y="1550"/>
                    <a:pt x="5152" y="1550"/>
                  </a:cubicBezTo>
                  <a:close/>
                  <a:moveTo>
                    <a:pt x="5159" y="1550"/>
                  </a:moveTo>
                  <a:lnTo>
                    <a:pt x="5159" y="1550"/>
                  </a:lnTo>
                  <a:cubicBezTo>
                    <a:pt x="5160" y="1550"/>
                    <a:pt x="5162" y="1553"/>
                    <a:pt x="5157" y="1553"/>
                  </a:cubicBezTo>
                  <a:cubicBezTo>
                    <a:pt x="5157" y="1551"/>
                    <a:pt x="5158" y="1550"/>
                    <a:pt x="5159" y="1550"/>
                  </a:cubicBezTo>
                  <a:close/>
                  <a:moveTo>
                    <a:pt x="2336" y="1553"/>
                  </a:moveTo>
                  <a:lnTo>
                    <a:pt x="2343" y="1560"/>
                  </a:lnTo>
                  <a:cubicBezTo>
                    <a:pt x="2343" y="1560"/>
                    <a:pt x="2336" y="1560"/>
                    <a:pt x="2336" y="1553"/>
                  </a:cubicBezTo>
                  <a:close/>
                  <a:moveTo>
                    <a:pt x="5282" y="1539"/>
                  </a:moveTo>
                  <a:cubicBezTo>
                    <a:pt x="5296" y="1539"/>
                    <a:pt x="5296" y="1546"/>
                    <a:pt x="5296" y="1546"/>
                  </a:cubicBezTo>
                  <a:cubicBezTo>
                    <a:pt x="5296" y="1546"/>
                    <a:pt x="5296" y="1553"/>
                    <a:pt x="5303" y="1553"/>
                  </a:cubicBezTo>
                  <a:cubicBezTo>
                    <a:pt x="5296" y="1553"/>
                    <a:pt x="5289" y="1560"/>
                    <a:pt x="5282" y="1574"/>
                  </a:cubicBezTo>
                  <a:cubicBezTo>
                    <a:pt x="5274" y="1576"/>
                    <a:pt x="5268" y="1578"/>
                    <a:pt x="5264" y="1578"/>
                  </a:cubicBezTo>
                  <a:cubicBezTo>
                    <a:pt x="5258" y="1578"/>
                    <a:pt x="5257" y="1573"/>
                    <a:pt x="5261" y="1560"/>
                  </a:cubicBezTo>
                  <a:cubicBezTo>
                    <a:pt x="5268" y="1553"/>
                    <a:pt x="5268" y="1553"/>
                    <a:pt x="5268" y="1546"/>
                  </a:cubicBezTo>
                  <a:cubicBezTo>
                    <a:pt x="5268" y="1539"/>
                    <a:pt x="5268" y="1539"/>
                    <a:pt x="5282" y="1539"/>
                  </a:cubicBezTo>
                  <a:close/>
                  <a:moveTo>
                    <a:pt x="4543" y="1542"/>
                  </a:moveTo>
                  <a:cubicBezTo>
                    <a:pt x="4545" y="1542"/>
                    <a:pt x="4547" y="1545"/>
                    <a:pt x="4547" y="1553"/>
                  </a:cubicBezTo>
                  <a:cubicBezTo>
                    <a:pt x="4552" y="1555"/>
                    <a:pt x="4556" y="1556"/>
                    <a:pt x="4561" y="1556"/>
                  </a:cubicBezTo>
                  <a:cubicBezTo>
                    <a:pt x="4570" y="1556"/>
                    <a:pt x="4579" y="1553"/>
                    <a:pt x="4589" y="1553"/>
                  </a:cubicBezTo>
                  <a:cubicBezTo>
                    <a:pt x="4603" y="1553"/>
                    <a:pt x="4603" y="1553"/>
                    <a:pt x="4603" y="1560"/>
                  </a:cubicBezTo>
                  <a:cubicBezTo>
                    <a:pt x="4598" y="1573"/>
                    <a:pt x="4594" y="1578"/>
                    <a:pt x="4591" y="1578"/>
                  </a:cubicBezTo>
                  <a:cubicBezTo>
                    <a:pt x="4590" y="1578"/>
                    <a:pt x="4589" y="1576"/>
                    <a:pt x="4589" y="1574"/>
                  </a:cubicBezTo>
                  <a:lnTo>
                    <a:pt x="4568" y="1574"/>
                  </a:lnTo>
                  <a:cubicBezTo>
                    <a:pt x="4564" y="1577"/>
                    <a:pt x="4561" y="1579"/>
                    <a:pt x="4557" y="1579"/>
                  </a:cubicBezTo>
                  <a:cubicBezTo>
                    <a:pt x="4552" y="1579"/>
                    <a:pt x="4547" y="1577"/>
                    <a:pt x="4540" y="1574"/>
                  </a:cubicBezTo>
                  <a:cubicBezTo>
                    <a:pt x="4533" y="1560"/>
                    <a:pt x="4533" y="1560"/>
                    <a:pt x="4540" y="1546"/>
                  </a:cubicBezTo>
                  <a:cubicBezTo>
                    <a:pt x="4540" y="1543"/>
                    <a:pt x="4541" y="1542"/>
                    <a:pt x="4543" y="1542"/>
                  </a:cubicBezTo>
                  <a:close/>
                  <a:moveTo>
                    <a:pt x="4865" y="1472"/>
                  </a:moveTo>
                  <a:cubicBezTo>
                    <a:pt x="4869" y="1472"/>
                    <a:pt x="4873" y="1474"/>
                    <a:pt x="4873" y="1477"/>
                  </a:cubicBezTo>
                  <a:lnTo>
                    <a:pt x="4873" y="1491"/>
                  </a:lnTo>
                  <a:cubicBezTo>
                    <a:pt x="4873" y="1505"/>
                    <a:pt x="4852" y="1518"/>
                    <a:pt x="4831" y="1525"/>
                  </a:cubicBezTo>
                  <a:cubicBezTo>
                    <a:pt x="4817" y="1539"/>
                    <a:pt x="4817" y="1539"/>
                    <a:pt x="4831" y="1546"/>
                  </a:cubicBezTo>
                  <a:cubicBezTo>
                    <a:pt x="4836" y="1551"/>
                    <a:pt x="4838" y="1556"/>
                    <a:pt x="4836" y="1556"/>
                  </a:cubicBezTo>
                  <a:cubicBezTo>
                    <a:pt x="4835" y="1556"/>
                    <a:pt x="4833" y="1555"/>
                    <a:pt x="4831" y="1553"/>
                  </a:cubicBezTo>
                  <a:cubicBezTo>
                    <a:pt x="4817" y="1553"/>
                    <a:pt x="4817" y="1553"/>
                    <a:pt x="4831" y="1560"/>
                  </a:cubicBezTo>
                  <a:cubicBezTo>
                    <a:pt x="4838" y="1581"/>
                    <a:pt x="4838" y="1588"/>
                    <a:pt x="4831" y="1588"/>
                  </a:cubicBezTo>
                  <a:cubicBezTo>
                    <a:pt x="4831" y="1588"/>
                    <a:pt x="4817" y="1588"/>
                    <a:pt x="4817" y="1581"/>
                  </a:cubicBezTo>
                  <a:cubicBezTo>
                    <a:pt x="4817" y="1581"/>
                    <a:pt x="4817" y="1574"/>
                    <a:pt x="4810" y="1574"/>
                  </a:cubicBezTo>
                  <a:cubicBezTo>
                    <a:pt x="4803" y="1574"/>
                    <a:pt x="4803" y="1574"/>
                    <a:pt x="4803" y="1560"/>
                  </a:cubicBezTo>
                  <a:cubicBezTo>
                    <a:pt x="4803" y="1556"/>
                    <a:pt x="4798" y="1555"/>
                    <a:pt x="4792" y="1555"/>
                  </a:cubicBezTo>
                  <a:cubicBezTo>
                    <a:pt x="4786" y="1555"/>
                    <a:pt x="4779" y="1556"/>
                    <a:pt x="4776" y="1560"/>
                  </a:cubicBezTo>
                  <a:cubicBezTo>
                    <a:pt x="4776" y="1574"/>
                    <a:pt x="4769" y="1574"/>
                    <a:pt x="4762" y="1574"/>
                  </a:cubicBezTo>
                  <a:cubicBezTo>
                    <a:pt x="4748" y="1574"/>
                    <a:pt x="4748" y="1581"/>
                    <a:pt x="4748" y="1581"/>
                  </a:cubicBezTo>
                  <a:cubicBezTo>
                    <a:pt x="4748" y="1588"/>
                    <a:pt x="4748" y="1588"/>
                    <a:pt x="4734" y="1588"/>
                  </a:cubicBezTo>
                  <a:cubicBezTo>
                    <a:pt x="4706" y="1581"/>
                    <a:pt x="4700" y="1553"/>
                    <a:pt x="4727" y="1553"/>
                  </a:cubicBezTo>
                  <a:cubicBezTo>
                    <a:pt x="4734" y="1553"/>
                    <a:pt x="4734" y="1546"/>
                    <a:pt x="4734" y="1546"/>
                  </a:cubicBezTo>
                  <a:cubicBezTo>
                    <a:pt x="4734" y="1539"/>
                    <a:pt x="4734" y="1539"/>
                    <a:pt x="4748" y="1525"/>
                  </a:cubicBezTo>
                  <a:cubicBezTo>
                    <a:pt x="4762" y="1525"/>
                    <a:pt x="4776" y="1518"/>
                    <a:pt x="4797" y="1511"/>
                  </a:cubicBezTo>
                  <a:cubicBezTo>
                    <a:pt x="4806" y="1507"/>
                    <a:pt x="4812" y="1499"/>
                    <a:pt x="4820" y="1499"/>
                  </a:cubicBezTo>
                  <a:cubicBezTo>
                    <a:pt x="4823" y="1499"/>
                    <a:pt x="4827" y="1500"/>
                    <a:pt x="4831" y="1505"/>
                  </a:cubicBezTo>
                  <a:lnTo>
                    <a:pt x="4845" y="1505"/>
                  </a:lnTo>
                  <a:cubicBezTo>
                    <a:pt x="4852" y="1491"/>
                    <a:pt x="4852" y="1491"/>
                    <a:pt x="4845" y="1491"/>
                  </a:cubicBezTo>
                  <a:cubicBezTo>
                    <a:pt x="4838" y="1491"/>
                    <a:pt x="4838" y="1491"/>
                    <a:pt x="4845" y="1484"/>
                  </a:cubicBezTo>
                  <a:cubicBezTo>
                    <a:pt x="4849" y="1476"/>
                    <a:pt x="4858" y="1472"/>
                    <a:pt x="4865" y="1472"/>
                  </a:cubicBezTo>
                  <a:close/>
                  <a:moveTo>
                    <a:pt x="2339" y="1589"/>
                  </a:moveTo>
                  <a:cubicBezTo>
                    <a:pt x="2340" y="1589"/>
                    <a:pt x="2343" y="1591"/>
                    <a:pt x="2350" y="1595"/>
                  </a:cubicBezTo>
                  <a:cubicBezTo>
                    <a:pt x="2350" y="1602"/>
                    <a:pt x="2348" y="1605"/>
                    <a:pt x="2347" y="1605"/>
                  </a:cubicBezTo>
                  <a:cubicBezTo>
                    <a:pt x="2345" y="1605"/>
                    <a:pt x="2343" y="1602"/>
                    <a:pt x="2343" y="1595"/>
                  </a:cubicBezTo>
                  <a:cubicBezTo>
                    <a:pt x="2340" y="1591"/>
                    <a:pt x="2338" y="1589"/>
                    <a:pt x="2339" y="1589"/>
                  </a:cubicBezTo>
                  <a:close/>
                  <a:moveTo>
                    <a:pt x="2308" y="1588"/>
                  </a:moveTo>
                  <a:lnTo>
                    <a:pt x="2308" y="1588"/>
                  </a:lnTo>
                  <a:cubicBezTo>
                    <a:pt x="2308" y="1588"/>
                    <a:pt x="2322" y="1595"/>
                    <a:pt x="2322" y="1608"/>
                  </a:cubicBezTo>
                  <a:lnTo>
                    <a:pt x="2315" y="1608"/>
                  </a:lnTo>
                  <a:cubicBezTo>
                    <a:pt x="2308" y="1608"/>
                    <a:pt x="2302" y="1595"/>
                    <a:pt x="2308" y="1588"/>
                  </a:cubicBezTo>
                  <a:close/>
                  <a:moveTo>
                    <a:pt x="2530" y="1560"/>
                  </a:moveTo>
                  <a:cubicBezTo>
                    <a:pt x="2523" y="1560"/>
                    <a:pt x="2516" y="1560"/>
                    <a:pt x="2516" y="1574"/>
                  </a:cubicBezTo>
                  <a:cubicBezTo>
                    <a:pt x="2516" y="1581"/>
                    <a:pt x="2509" y="1588"/>
                    <a:pt x="2509" y="1588"/>
                  </a:cubicBezTo>
                  <a:lnTo>
                    <a:pt x="2509" y="1581"/>
                  </a:lnTo>
                  <a:cubicBezTo>
                    <a:pt x="2509" y="1574"/>
                    <a:pt x="2509" y="1574"/>
                    <a:pt x="2496" y="1574"/>
                  </a:cubicBezTo>
                  <a:cubicBezTo>
                    <a:pt x="2496" y="1574"/>
                    <a:pt x="2489" y="1574"/>
                    <a:pt x="2489" y="1581"/>
                  </a:cubicBezTo>
                  <a:cubicBezTo>
                    <a:pt x="2489" y="1591"/>
                    <a:pt x="2499" y="1600"/>
                    <a:pt x="2510" y="1600"/>
                  </a:cubicBezTo>
                  <a:cubicBezTo>
                    <a:pt x="2515" y="1600"/>
                    <a:pt x="2519" y="1599"/>
                    <a:pt x="2523" y="1595"/>
                  </a:cubicBezTo>
                  <a:cubicBezTo>
                    <a:pt x="2530" y="1595"/>
                    <a:pt x="2530" y="1595"/>
                    <a:pt x="2530" y="1608"/>
                  </a:cubicBezTo>
                  <a:cubicBezTo>
                    <a:pt x="2530" y="1615"/>
                    <a:pt x="2530" y="1615"/>
                    <a:pt x="2551" y="1615"/>
                  </a:cubicBezTo>
                  <a:cubicBezTo>
                    <a:pt x="2565" y="1615"/>
                    <a:pt x="2565" y="1615"/>
                    <a:pt x="2565" y="1588"/>
                  </a:cubicBezTo>
                  <a:cubicBezTo>
                    <a:pt x="2565" y="1574"/>
                    <a:pt x="2565" y="1560"/>
                    <a:pt x="2558" y="1560"/>
                  </a:cubicBezTo>
                  <a:close/>
                  <a:moveTo>
                    <a:pt x="4701" y="1590"/>
                  </a:moveTo>
                  <a:cubicBezTo>
                    <a:pt x="4710" y="1590"/>
                    <a:pt x="4711" y="1595"/>
                    <a:pt x="4706" y="1608"/>
                  </a:cubicBezTo>
                  <a:cubicBezTo>
                    <a:pt x="4706" y="1615"/>
                    <a:pt x="4700" y="1615"/>
                    <a:pt x="4693" y="1615"/>
                  </a:cubicBezTo>
                  <a:lnTo>
                    <a:pt x="4672" y="1615"/>
                  </a:lnTo>
                  <a:cubicBezTo>
                    <a:pt x="4665" y="1622"/>
                    <a:pt x="4658" y="1622"/>
                    <a:pt x="4644" y="1622"/>
                  </a:cubicBezTo>
                  <a:cubicBezTo>
                    <a:pt x="4637" y="1622"/>
                    <a:pt x="4637" y="1622"/>
                    <a:pt x="4644" y="1602"/>
                  </a:cubicBezTo>
                  <a:cubicBezTo>
                    <a:pt x="4644" y="1597"/>
                    <a:pt x="4651" y="1592"/>
                    <a:pt x="4655" y="1592"/>
                  </a:cubicBezTo>
                  <a:cubicBezTo>
                    <a:pt x="4657" y="1592"/>
                    <a:pt x="4658" y="1593"/>
                    <a:pt x="4658" y="1595"/>
                  </a:cubicBezTo>
                  <a:lnTo>
                    <a:pt x="4679" y="1595"/>
                  </a:lnTo>
                  <a:cubicBezTo>
                    <a:pt x="4689" y="1592"/>
                    <a:pt x="4696" y="1590"/>
                    <a:pt x="4701" y="1590"/>
                  </a:cubicBezTo>
                  <a:close/>
                  <a:moveTo>
                    <a:pt x="2405" y="1629"/>
                  </a:moveTo>
                  <a:cubicBezTo>
                    <a:pt x="2392" y="1629"/>
                    <a:pt x="2392" y="1629"/>
                    <a:pt x="2392" y="1643"/>
                  </a:cubicBezTo>
                  <a:cubicBezTo>
                    <a:pt x="2392" y="1650"/>
                    <a:pt x="2392" y="1650"/>
                    <a:pt x="2405" y="1650"/>
                  </a:cubicBezTo>
                  <a:cubicBezTo>
                    <a:pt x="2412" y="1650"/>
                    <a:pt x="2419" y="1650"/>
                    <a:pt x="2412" y="1643"/>
                  </a:cubicBezTo>
                  <a:cubicBezTo>
                    <a:pt x="2412" y="1643"/>
                    <a:pt x="2412" y="1629"/>
                    <a:pt x="2405" y="1629"/>
                  </a:cubicBezTo>
                  <a:close/>
                  <a:moveTo>
                    <a:pt x="5122" y="1650"/>
                  </a:moveTo>
                  <a:cubicBezTo>
                    <a:pt x="5120" y="1652"/>
                    <a:pt x="5118" y="1653"/>
                    <a:pt x="5118" y="1653"/>
                  </a:cubicBezTo>
                  <a:cubicBezTo>
                    <a:pt x="5116" y="1653"/>
                    <a:pt x="5118" y="1650"/>
                    <a:pt x="5122" y="1650"/>
                  </a:cubicBezTo>
                  <a:close/>
                  <a:moveTo>
                    <a:pt x="5212" y="1650"/>
                  </a:moveTo>
                  <a:cubicBezTo>
                    <a:pt x="5212" y="1657"/>
                    <a:pt x="5219" y="1657"/>
                    <a:pt x="5219" y="1657"/>
                  </a:cubicBezTo>
                  <a:cubicBezTo>
                    <a:pt x="5217" y="1659"/>
                    <a:pt x="5214" y="1660"/>
                    <a:pt x="5211" y="1660"/>
                  </a:cubicBezTo>
                  <a:cubicBezTo>
                    <a:pt x="5205" y="1660"/>
                    <a:pt x="5199" y="1657"/>
                    <a:pt x="5199" y="1657"/>
                  </a:cubicBezTo>
                  <a:cubicBezTo>
                    <a:pt x="5199" y="1657"/>
                    <a:pt x="5199" y="1650"/>
                    <a:pt x="5212" y="1650"/>
                  </a:cubicBezTo>
                  <a:close/>
                  <a:moveTo>
                    <a:pt x="6113" y="1657"/>
                  </a:moveTo>
                  <a:cubicBezTo>
                    <a:pt x="6113" y="1657"/>
                    <a:pt x="6113" y="1660"/>
                    <a:pt x="6115" y="1660"/>
                  </a:cubicBezTo>
                  <a:cubicBezTo>
                    <a:pt x="6116" y="1660"/>
                    <a:pt x="6118" y="1659"/>
                    <a:pt x="6120" y="1657"/>
                  </a:cubicBezTo>
                  <a:close/>
                  <a:moveTo>
                    <a:pt x="2334" y="1652"/>
                  </a:moveTo>
                  <a:cubicBezTo>
                    <a:pt x="2333" y="1652"/>
                    <a:pt x="2329" y="1654"/>
                    <a:pt x="2322" y="1657"/>
                  </a:cubicBezTo>
                  <a:cubicBezTo>
                    <a:pt x="2315" y="1664"/>
                    <a:pt x="2315" y="1664"/>
                    <a:pt x="2322" y="1664"/>
                  </a:cubicBezTo>
                  <a:cubicBezTo>
                    <a:pt x="2336" y="1664"/>
                    <a:pt x="2336" y="1657"/>
                    <a:pt x="2336" y="1657"/>
                  </a:cubicBezTo>
                  <a:cubicBezTo>
                    <a:pt x="2336" y="1654"/>
                    <a:pt x="2336" y="1652"/>
                    <a:pt x="2334" y="1652"/>
                  </a:cubicBezTo>
                  <a:close/>
                  <a:moveTo>
                    <a:pt x="4914" y="1633"/>
                  </a:moveTo>
                  <a:cubicBezTo>
                    <a:pt x="4919" y="1633"/>
                    <a:pt x="4921" y="1637"/>
                    <a:pt x="4921" y="1643"/>
                  </a:cubicBezTo>
                  <a:cubicBezTo>
                    <a:pt x="4921" y="1643"/>
                    <a:pt x="4914" y="1650"/>
                    <a:pt x="4907" y="1650"/>
                  </a:cubicBezTo>
                  <a:cubicBezTo>
                    <a:pt x="4901" y="1650"/>
                    <a:pt x="4901" y="1650"/>
                    <a:pt x="4901" y="1657"/>
                  </a:cubicBezTo>
                  <a:cubicBezTo>
                    <a:pt x="4901" y="1657"/>
                    <a:pt x="4901" y="1664"/>
                    <a:pt x="4887" y="1664"/>
                  </a:cubicBezTo>
                  <a:cubicBezTo>
                    <a:pt x="4873" y="1664"/>
                    <a:pt x="4873" y="1650"/>
                    <a:pt x="4887" y="1650"/>
                  </a:cubicBezTo>
                  <a:cubicBezTo>
                    <a:pt x="4898" y="1639"/>
                    <a:pt x="4907" y="1633"/>
                    <a:pt x="4914" y="1633"/>
                  </a:cubicBezTo>
                  <a:close/>
                  <a:moveTo>
                    <a:pt x="5242" y="1661"/>
                  </a:moveTo>
                  <a:cubicBezTo>
                    <a:pt x="5246" y="1661"/>
                    <a:pt x="5249" y="1662"/>
                    <a:pt x="5254" y="1664"/>
                  </a:cubicBezTo>
                  <a:cubicBezTo>
                    <a:pt x="5247" y="1669"/>
                    <a:pt x="5242" y="1670"/>
                    <a:pt x="5239" y="1670"/>
                  </a:cubicBezTo>
                  <a:cubicBezTo>
                    <a:pt x="5233" y="1670"/>
                    <a:pt x="5233" y="1664"/>
                    <a:pt x="5233" y="1664"/>
                  </a:cubicBezTo>
                  <a:cubicBezTo>
                    <a:pt x="5233" y="1664"/>
                    <a:pt x="5236" y="1661"/>
                    <a:pt x="5242" y="1661"/>
                  </a:cubicBezTo>
                  <a:close/>
                  <a:moveTo>
                    <a:pt x="2354" y="1680"/>
                  </a:moveTo>
                  <a:cubicBezTo>
                    <a:pt x="2351" y="1680"/>
                    <a:pt x="2350" y="1682"/>
                    <a:pt x="2350" y="1685"/>
                  </a:cubicBezTo>
                  <a:cubicBezTo>
                    <a:pt x="2350" y="1692"/>
                    <a:pt x="2357" y="1692"/>
                    <a:pt x="2371" y="1692"/>
                  </a:cubicBezTo>
                  <a:cubicBezTo>
                    <a:pt x="2363" y="1684"/>
                    <a:pt x="2357" y="1680"/>
                    <a:pt x="2354" y="1680"/>
                  </a:cubicBezTo>
                  <a:close/>
                  <a:moveTo>
                    <a:pt x="5056" y="1674"/>
                  </a:moveTo>
                  <a:cubicBezTo>
                    <a:pt x="5062" y="1674"/>
                    <a:pt x="5067" y="1680"/>
                    <a:pt x="5067" y="1685"/>
                  </a:cubicBezTo>
                  <a:cubicBezTo>
                    <a:pt x="5067" y="1685"/>
                    <a:pt x="5060" y="1692"/>
                    <a:pt x="5053" y="1692"/>
                  </a:cubicBezTo>
                  <a:cubicBezTo>
                    <a:pt x="5046" y="1692"/>
                    <a:pt x="5046" y="1692"/>
                    <a:pt x="5046" y="1685"/>
                  </a:cubicBezTo>
                  <a:cubicBezTo>
                    <a:pt x="5049" y="1677"/>
                    <a:pt x="5053" y="1674"/>
                    <a:pt x="5056" y="1674"/>
                  </a:cubicBezTo>
                  <a:close/>
                  <a:moveTo>
                    <a:pt x="5249" y="1686"/>
                  </a:moveTo>
                  <a:cubicBezTo>
                    <a:pt x="5251" y="1686"/>
                    <a:pt x="5254" y="1688"/>
                    <a:pt x="5254" y="1692"/>
                  </a:cubicBezTo>
                  <a:cubicBezTo>
                    <a:pt x="5254" y="1692"/>
                    <a:pt x="5254" y="1692"/>
                    <a:pt x="5254" y="1692"/>
                  </a:cubicBezTo>
                  <a:lnTo>
                    <a:pt x="5254" y="1692"/>
                  </a:lnTo>
                  <a:cubicBezTo>
                    <a:pt x="5252" y="1694"/>
                    <a:pt x="5250" y="1695"/>
                    <a:pt x="5249" y="1695"/>
                  </a:cubicBezTo>
                  <a:cubicBezTo>
                    <a:pt x="5247" y="1695"/>
                    <a:pt x="5247" y="1692"/>
                    <a:pt x="5247" y="1692"/>
                  </a:cubicBezTo>
                  <a:cubicBezTo>
                    <a:pt x="5240" y="1688"/>
                    <a:pt x="5238" y="1686"/>
                    <a:pt x="5240" y="1686"/>
                  </a:cubicBezTo>
                  <a:cubicBezTo>
                    <a:pt x="5242" y="1686"/>
                    <a:pt x="5247" y="1688"/>
                    <a:pt x="5254" y="1692"/>
                  </a:cubicBezTo>
                  <a:cubicBezTo>
                    <a:pt x="5247" y="1688"/>
                    <a:pt x="5247" y="1686"/>
                    <a:pt x="5249" y="1686"/>
                  </a:cubicBezTo>
                  <a:close/>
                  <a:moveTo>
                    <a:pt x="2819" y="1716"/>
                  </a:moveTo>
                  <a:cubicBezTo>
                    <a:pt x="2821" y="1716"/>
                    <a:pt x="2824" y="1717"/>
                    <a:pt x="2828" y="1719"/>
                  </a:cubicBezTo>
                  <a:cubicBezTo>
                    <a:pt x="2824" y="1722"/>
                    <a:pt x="2821" y="1722"/>
                    <a:pt x="2819" y="1722"/>
                  </a:cubicBezTo>
                  <a:cubicBezTo>
                    <a:pt x="2816" y="1722"/>
                    <a:pt x="2819" y="1719"/>
                    <a:pt x="2828" y="1719"/>
                  </a:cubicBezTo>
                  <a:cubicBezTo>
                    <a:pt x="2819" y="1719"/>
                    <a:pt x="2816" y="1716"/>
                    <a:pt x="2819" y="1716"/>
                  </a:cubicBezTo>
                  <a:close/>
                  <a:moveTo>
                    <a:pt x="2454" y="1726"/>
                  </a:moveTo>
                  <a:cubicBezTo>
                    <a:pt x="2452" y="1729"/>
                    <a:pt x="2450" y="1729"/>
                    <a:pt x="2449" y="1729"/>
                  </a:cubicBezTo>
                  <a:cubicBezTo>
                    <a:pt x="2448" y="1729"/>
                    <a:pt x="2449" y="1726"/>
                    <a:pt x="2454" y="1726"/>
                  </a:cubicBezTo>
                  <a:close/>
                  <a:moveTo>
                    <a:pt x="2373" y="1730"/>
                  </a:moveTo>
                  <a:cubicBezTo>
                    <a:pt x="2371" y="1730"/>
                    <a:pt x="2371" y="1733"/>
                    <a:pt x="2371" y="1733"/>
                  </a:cubicBezTo>
                  <a:cubicBezTo>
                    <a:pt x="2371" y="1733"/>
                    <a:pt x="2371" y="1739"/>
                    <a:pt x="2373" y="1739"/>
                  </a:cubicBezTo>
                  <a:cubicBezTo>
                    <a:pt x="2374" y="1739"/>
                    <a:pt x="2375" y="1738"/>
                    <a:pt x="2378" y="1733"/>
                  </a:cubicBezTo>
                  <a:cubicBezTo>
                    <a:pt x="2375" y="1731"/>
                    <a:pt x="2374" y="1730"/>
                    <a:pt x="2373" y="1730"/>
                  </a:cubicBezTo>
                  <a:close/>
                  <a:moveTo>
                    <a:pt x="5074" y="1731"/>
                  </a:moveTo>
                  <a:cubicBezTo>
                    <a:pt x="5078" y="1731"/>
                    <a:pt x="5082" y="1731"/>
                    <a:pt x="5088" y="1733"/>
                  </a:cubicBezTo>
                  <a:cubicBezTo>
                    <a:pt x="5095" y="1733"/>
                    <a:pt x="5095" y="1747"/>
                    <a:pt x="5088" y="1747"/>
                  </a:cubicBezTo>
                  <a:cubicBezTo>
                    <a:pt x="5084" y="1751"/>
                    <a:pt x="5077" y="1752"/>
                    <a:pt x="5071" y="1752"/>
                  </a:cubicBezTo>
                  <a:cubicBezTo>
                    <a:pt x="5065" y="1752"/>
                    <a:pt x="5060" y="1751"/>
                    <a:pt x="5060" y="1747"/>
                  </a:cubicBezTo>
                  <a:cubicBezTo>
                    <a:pt x="5060" y="1737"/>
                    <a:pt x="5064" y="1731"/>
                    <a:pt x="5074" y="1731"/>
                  </a:cubicBezTo>
                  <a:close/>
                  <a:moveTo>
                    <a:pt x="2392" y="1733"/>
                  </a:moveTo>
                  <a:lnTo>
                    <a:pt x="2392" y="1747"/>
                  </a:lnTo>
                  <a:lnTo>
                    <a:pt x="2405" y="1754"/>
                  </a:lnTo>
                  <a:lnTo>
                    <a:pt x="2405" y="1747"/>
                  </a:lnTo>
                  <a:cubicBezTo>
                    <a:pt x="2405" y="1733"/>
                    <a:pt x="2392" y="1733"/>
                    <a:pt x="2392" y="1733"/>
                  </a:cubicBezTo>
                  <a:close/>
                  <a:moveTo>
                    <a:pt x="4808" y="1703"/>
                  </a:moveTo>
                  <a:cubicBezTo>
                    <a:pt x="4812" y="1703"/>
                    <a:pt x="4814" y="1706"/>
                    <a:pt x="4810" y="1712"/>
                  </a:cubicBezTo>
                  <a:cubicBezTo>
                    <a:pt x="4810" y="1712"/>
                    <a:pt x="4803" y="1719"/>
                    <a:pt x="4810" y="1726"/>
                  </a:cubicBezTo>
                  <a:cubicBezTo>
                    <a:pt x="4810" y="1733"/>
                    <a:pt x="4803" y="1754"/>
                    <a:pt x="4783" y="1754"/>
                  </a:cubicBezTo>
                  <a:cubicBezTo>
                    <a:pt x="4783" y="1754"/>
                    <a:pt x="4776" y="1747"/>
                    <a:pt x="4776" y="1733"/>
                  </a:cubicBezTo>
                  <a:cubicBezTo>
                    <a:pt x="4776" y="1726"/>
                    <a:pt x="4776" y="1719"/>
                    <a:pt x="4783" y="1719"/>
                  </a:cubicBezTo>
                  <a:cubicBezTo>
                    <a:pt x="4794" y="1708"/>
                    <a:pt x="4803" y="1703"/>
                    <a:pt x="4808" y="1703"/>
                  </a:cubicBezTo>
                  <a:close/>
                  <a:moveTo>
                    <a:pt x="2801" y="1728"/>
                  </a:moveTo>
                  <a:cubicBezTo>
                    <a:pt x="2802" y="1728"/>
                    <a:pt x="2804" y="1730"/>
                    <a:pt x="2807" y="1733"/>
                  </a:cubicBezTo>
                  <a:cubicBezTo>
                    <a:pt x="2814" y="1733"/>
                    <a:pt x="2814" y="1747"/>
                    <a:pt x="2807" y="1754"/>
                  </a:cubicBezTo>
                  <a:cubicBezTo>
                    <a:pt x="2807" y="1754"/>
                    <a:pt x="2804" y="1757"/>
                    <a:pt x="2800" y="1757"/>
                  </a:cubicBezTo>
                  <a:cubicBezTo>
                    <a:pt x="2798" y="1757"/>
                    <a:pt x="2796" y="1756"/>
                    <a:pt x="2794" y="1754"/>
                  </a:cubicBezTo>
                  <a:cubicBezTo>
                    <a:pt x="2787" y="1754"/>
                    <a:pt x="2787" y="1747"/>
                    <a:pt x="2794" y="1733"/>
                  </a:cubicBezTo>
                  <a:cubicBezTo>
                    <a:pt x="2797" y="1730"/>
                    <a:pt x="2799" y="1728"/>
                    <a:pt x="2801" y="1728"/>
                  </a:cubicBezTo>
                  <a:close/>
                  <a:moveTo>
                    <a:pt x="4752" y="1751"/>
                  </a:moveTo>
                  <a:cubicBezTo>
                    <a:pt x="4754" y="1751"/>
                    <a:pt x="4757" y="1752"/>
                    <a:pt x="4762" y="1754"/>
                  </a:cubicBezTo>
                  <a:cubicBezTo>
                    <a:pt x="4755" y="1756"/>
                    <a:pt x="4750" y="1757"/>
                    <a:pt x="4747" y="1757"/>
                  </a:cubicBezTo>
                  <a:cubicBezTo>
                    <a:pt x="4741" y="1757"/>
                    <a:pt x="4741" y="1754"/>
                    <a:pt x="4741" y="1754"/>
                  </a:cubicBezTo>
                  <a:cubicBezTo>
                    <a:pt x="4746" y="1754"/>
                    <a:pt x="4747" y="1751"/>
                    <a:pt x="4752" y="1751"/>
                  </a:cubicBezTo>
                  <a:close/>
                  <a:moveTo>
                    <a:pt x="2343" y="1745"/>
                  </a:moveTo>
                  <a:cubicBezTo>
                    <a:pt x="2347" y="1749"/>
                    <a:pt x="2346" y="1753"/>
                    <a:pt x="2342" y="1757"/>
                  </a:cubicBezTo>
                  <a:lnTo>
                    <a:pt x="2342" y="1757"/>
                  </a:lnTo>
                  <a:cubicBezTo>
                    <a:pt x="2342" y="1756"/>
                    <a:pt x="2343" y="1755"/>
                    <a:pt x="2343" y="1754"/>
                  </a:cubicBezTo>
                  <a:cubicBezTo>
                    <a:pt x="2343" y="1752"/>
                    <a:pt x="2343" y="1749"/>
                    <a:pt x="2343" y="1745"/>
                  </a:cubicBezTo>
                  <a:close/>
                  <a:moveTo>
                    <a:pt x="5892" y="1761"/>
                  </a:moveTo>
                  <a:cubicBezTo>
                    <a:pt x="5889" y="1763"/>
                    <a:pt x="5888" y="1764"/>
                    <a:pt x="5887" y="1764"/>
                  </a:cubicBezTo>
                  <a:cubicBezTo>
                    <a:pt x="5885" y="1764"/>
                    <a:pt x="5887" y="1761"/>
                    <a:pt x="5892" y="1761"/>
                  </a:cubicBezTo>
                  <a:close/>
                  <a:moveTo>
                    <a:pt x="4679" y="1782"/>
                  </a:moveTo>
                  <a:cubicBezTo>
                    <a:pt x="4679" y="1785"/>
                    <a:pt x="4677" y="1787"/>
                    <a:pt x="4676" y="1787"/>
                  </a:cubicBezTo>
                  <a:cubicBezTo>
                    <a:pt x="4675" y="1787"/>
                    <a:pt x="4675" y="1785"/>
                    <a:pt x="4679" y="1782"/>
                  </a:cubicBezTo>
                  <a:close/>
                  <a:moveTo>
                    <a:pt x="2745" y="1737"/>
                  </a:moveTo>
                  <a:cubicBezTo>
                    <a:pt x="2749" y="1737"/>
                    <a:pt x="2752" y="1740"/>
                    <a:pt x="2752" y="1747"/>
                  </a:cubicBezTo>
                  <a:lnTo>
                    <a:pt x="2752" y="1761"/>
                  </a:lnTo>
                  <a:cubicBezTo>
                    <a:pt x="2738" y="1768"/>
                    <a:pt x="2752" y="1768"/>
                    <a:pt x="2759" y="1768"/>
                  </a:cubicBezTo>
                  <a:lnTo>
                    <a:pt x="2752" y="1768"/>
                  </a:lnTo>
                  <a:cubicBezTo>
                    <a:pt x="2738" y="1768"/>
                    <a:pt x="2724" y="1768"/>
                    <a:pt x="2724" y="1761"/>
                  </a:cubicBezTo>
                  <a:lnTo>
                    <a:pt x="2717" y="1761"/>
                  </a:lnTo>
                  <a:lnTo>
                    <a:pt x="2717" y="1782"/>
                  </a:lnTo>
                  <a:cubicBezTo>
                    <a:pt x="2724" y="1789"/>
                    <a:pt x="2724" y="1789"/>
                    <a:pt x="2717" y="1789"/>
                  </a:cubicBezTo>
                  <a:cubicBezTo>
                    <a:pt x="2717" y="1789"/>
                    <a:pt x="2703" y="1796"/>
                    <a:pt x="2717" y="1803"/>
                  </a:cubicBezTo>
                  <a:cubicBezTo>
                    <a:pt x="2717" y="1814"/>
                    <a:pt x="2713" y="1819"/>
                    <a:pt x="2708" y="1819"/>
                  </a:cubicBezTo>
                  <a:cubicBezTo>
                    <a:pt x="2704" y="1819"/>
                    <a:pt x="2700" y="1816"/>
                    <a:pt x="2697" y="1809"/>
                  </a:cubicBezTo>
                  <a:cubicBezTo>
                    <a:pt x="2697" y="1809"/>
                    <a:pt x="2693" y="1806"/>
                    <a:pt x="2691" y="1806"/>
                  </a:cubicBezTo>
                  <a:cubicBezTo>
                    <a:pt x="2690" y="1806"/>
                    <a:pt x="2690" y="1807"/>
                    <a:pt x="2690" y="1809"/>
                  </a:cubicBezTo>
                  <a:cubicBezTo>
                    <a:pt x="2683" y="1809"/>
                    <a:pt x="2683" y="1809"/>
                    <a:pt x="2690" y="1796"/>
                  </a:cubicBezTo>
                  <a:cubicBezTo>
                    <a:pt x="2690" y="1789"/>
                    <a:pt x="2697" y="1768"/>
                    <a:pt x="2697" y="1768"/>
                  </a:cubicBezTo>
                  <a:lnTo>
                    <a:pt x="2697" y="1761"/>
                  </a:lnTo>
                  <a:cubicBezTo>
                    <a:pt x="2697" y="1754"/>
                    <a:pt x="2697" y="1754"/>
                    <a:pt x="2717" y="1754"/>
                  </a:cubicBezTo>
                  <a:cubicBezTo>
                    <a:pt x="2724" y="1754"/>
                    <a:pt x="2731" y="1754"/>
                    <a:pt x="2738" y="1747"/>
                  </a:cubicBezTo>
                  <a:cubicBezTo>
                    <a:pt x="2738" y="1740"/>
                    <a:pt x="2742" y="1737"/>
                    <a:pt x="2745" y="1737"/>
                  </a:cubicBezTo>
                  <a:close/>
                  <a:moveTo>
                    <a:pt x="2870" y="1816"/>
                  </a:moveTo>
                  <a:lnTo>
                    <a:pt x="2863" y="1823"/>
                  </a:lnTo>
                  <a:cubicBezTo>
                    <a:pt x="2863" y="1823"/>
                    <a:pt x="2863" y="1816"/>
                    <a:pt x="2870" y="1816"/>
                  </a:cubicBezTo>
                  <a:close/>
                  <a:moveTo>
                    <a:pt x="5025" y="1803"/>
                  </a:moveTo>
                  <a:lnTo>
                    <a:pt x="5025" y="1823"/>
                  </a:lnTo>
                  <a:cubicBezTo>
                    <a:pt x="5023" y="1825"/>
                    <a:pt x="5022" y="1826"/>
                    <a:pt x="5021" y="1826"/>
                  </a:cubicBezTo>
                  <a:cubicBezTo>
                    <a:pt x="5018" y="1826"/>
                    <a:pt x="5018" y="1821"/>
                    <a:pt x="5018" y="1816"/>
                  </a:cubicBezTo>
                  <a:cubicBezTo>
                    <a:pt x="5018" y="1803"/>
                    <a:pt x="5018" y="1803"/>
                    <a:pt x="5025" y="1803"/>
                  </a:cubicBezTo>
                  <a:close/>
                  <a:moveTo>
                    <a:pt x="2461" y="1828"/>
                  </a:moveTo>
                  <a:cubicBezTo>
                    <a:pt x="2463" y="1828"/>
                    <a:pt x="2465" y="1829"/>
                    <a:pt x="2468" y="1830"/>
                  </a:cubicBezTo>
                  <a:cubicBezTo>
                    <a:pt x="2468" y="1835"/>
                    <a:pt x="2465" y="1843"/>
                    <a:pt x="2460" y="1843"/>
                  </a:cubicBezTo>
                  <a:cubicBezTo>
                    <a:pt x="2458" y="1843"/>
                    <a:pt x="2456" y="1841"/>
                    <a:pt x="2454" y="1837"/>
                  </a:cubicBezTo>
                  <a:cubicBezTo>
                    <a:pt x="2454" y="1837"/>
                    <a:pt x="2454" y="1828"/>
                    <a:pt x="2461" y="1828"/>
                  </a:cubicBezTo>
                  <a:close/>
                  <a:moveTo>
                    <a:pt x="2414" y="1834"/>
                  </a:moveTo>
                  <a:cubicBezTo>
                    <a:pt x="2412" y="1834"/>
                    <a:pt x="2412" y="1837"/>
                    <a:pt x="2412" y="1837"/>
                  </a:cubicBezTo>
                  <a:cubicBezTo>
                    <a:pt x="2412" y="1837"/>
                    <a:pt x="2412" y="1843"/>
                    <a:pt x="2414" y="1843"/>
                  </a:cubicBezTo>
                  <a:cubicBezTo>
                    <a:pt x="2415" y="1843"/>
                    <a:pt x="2417" y="1842"/>
                    <a:pt x="2419" y="1837"/>
                  </a:cubicBezTo>
                  <a:cubicBezTo>
                    <a:pt x="2417" y="1835"/>
                    <a:pt x="2415" y="1834"/>
                    <a:pt x="2414" y="1834"/>
                  </a:cubicBezTo>
                  <a:close/>
                  <a:moveTo>
                    <a:pt x="2683" y="1823"/>
                  </a:moveTo>
                  <a:cubicBezTo>
                    <a:pt x="2683" y="1830"/>
                    <a:pt x="2690" y="1830"/>
                    <a:pt x="2697" y="1830"/>
                  </a:cubicBezTo>
                  <a:cubicBezTo>
                    <a:pt x="2697" y="1837"/>
                    <a:pt x="2669" y="1858"/>
                    <a:pt x="2662" y="1858"/>
                  </a:cubicBezTo>
                  <a:lnTo>
                    <a:pt x="2662" y="1837"/>
                  </a:lnTo>
                  <a:cubicBezTo>
                    <a:pt x="2662" y="1830"/>
                    <a:pt x="2669" y="1830"/>
                    <a:pt x="2683" y="1823"/>
                  </a:cubicBezTo>
                  <a:close/>
                  <a:moveTo>
                    <a:pt x="2842" y="1837"/>
                  </a:moveTo>
                  <a:cubicBezTo>
                    <a:pt x="2863" y="1837"/>
                    <a:pt x="2863" y="1837"/>
                    <a:pt x="2856" y="1851"/>
                  </a:cubicBezTo>
                  <a:cubicBezTo>
                    <a:pt x="2842" y="1858"/>
                    <a:pt x="2842" y="1858"/>
                    <a:pt x="2835" y="1858"/>
                  </a:cubicBezTo>
                  <a:cubicBezTo>
                    <a:pt x="2828" y="1851"/>
                    <a:pt x="2835" y="1837"/>
                    <a:pt x="2842" y="1837"/>
                  </a:cubicBezTo>
                  <a:close/>
                  <a:moveTo>
                    <a:pt x="4874" y="1819"/>
                  </a:moveTo>
                  <a:cubicBezTo>
                    <a:pt x="4880" y="1819"/>
                    <a:pt x="4887" y="1822"/>
                    <a:pt x="4887" y="1830"/>
                  </a:cubicBezTo>
                  <a:cubicBezTo>
                    <a:pt x="4887" y="1837"/>
                    <a:pt x="4887" y="1837"/>
                    <a:pt x="4880" y="1837"/>
                  </a:cubicBezTo>
                  <a:cubicBezTo>
                    <a:pt x="4866" y="1837"/>
                    <a:pt x="4866" y="1851"/>
                    <a:pt x="4873" y="1858"/>
                  </a:cubicBezTo>
                  <a:cubicBezTo>
                    <a:pt x="4880" y="1865"/>
                    <a:pt x="4880" y="1872"/>
                    <a:pt x="4873" y="1872"/>
                  </a:cubicBezTo>
                  <a:cubicBezTo>
                    <a:pt x="4871" y="1876"/>
                    <a:pt x="4868" y="1878"/>
                    <a:pt x="4865" y="1878"/>
                  </a:cubicBezTo>
                  <a:cubicBezTo>
                    <a:pt x="4859" y="1878"/>
                    <a:pt x="4852" y="1868"/>
                    <a:pt x="4852" y="1858"/>
                  </a:cubicBezTo>
                  <a:cubicBezTo>
                    <a:pt x="4852" y="1851"/>
                    <a:pt x="4852" y="1851"/>
                    <a:pt x="4845" y="1851"/>
                  </a:cubicBezTo>
                  <a:cubicBezTo>
                    <a:pt x="4838" y="1851"/>
                    <a:pt x="4838" y="1851"/>
                    <a:pt x="4838" y="1837"/>
                  </a:cubicBezTo>
                  <a:cubicBezTo>
                    <a:pt x="4838" y="1830"/>
                    <a:pt x="4845" y="1830"/>
                    <a:pt x="4852" y="1830"/>
                  </a:cubicBezTo>
                  <a:cubicBezTo>
                    <a:pt x="4866" y="1830"/>
                    <a:pt x="4866" y="1823"/>
                    <a:pt x="4866" y="1823"/>
                  </a:cubicBezTo>
                  <a:cubicBezTo>
                    <a:pt x="4866" y="1820"/>
                    <a:pt x="4869" y="1819"/>
                    <a:pt x="4874" y="1819"/>
                  </a:cubicBezTo>
                  <a:close/>
                  <a:moveTo>
                    <a:pt x="2698" y="1860"/>
                  </a:moveTo>
                  <a:cubicBezTo>
                    <a:pt x="2702" y="1860"/>
                    <a:pt x="2703" y="1861"/>
                    <a:pt x="2703" y="1865"/>
                  </a:cubicBezTo>
                  <a:cubicBezTo>
                    <a:pt x="2703" y="1870"/>
                    <a:pt x="2700" y="1878"/>
                    <a:pt x="2694" y="1878"/>
                  </a:cubicBezTo>
                  <a:cubicBezTo>
                    <a:pt x="2691" y="1878"/>
                    <a:pt x="2687" y="1876"/>
                    <a:pt x="2683" y="1872"/>
                  </a:cubicBezTo>
                  <a:cubicBezTo>
                    <a:pt x="2669" y="1872"/>
                    <a:pt x="2669" y="1865"/>
                    <a:pt x="2683" y="1865"/>
                  </a:cubicBezTo>
                  <a:cubicBezTo>
                    <a:pt x="2690" y="1861"/>
                    <a:pt x="2695" y="1860"/>
                    <a:pt x="2698" y="1860"/>
                  </a:cubicBezTo>
                  <a:close/>
                  <a:moveTo>
                    <a:pt x="2045" y="1904"/>
                  </a:moveTo>
                  <a:cubicBezTo>
                    <a:pt x="2042" y="1904"/>
                    <a:pt x="2040" y="1905"/>
                    <a:pt x="2038" y="1906"/>
                  </a:cubicBezTo>
                  <a:cubicBezTo>
                    <a:pt x="2031" y="1906"/>
                    <a:pt x="2024" y="1906"/>
                    <a:pt x="2024" y="1920"/>
                  </a:cubicBezTo>
                  <a:cubicBezTo>
                    <a:pt x="2024" y="1927"/>
                    <a:pt x="2029" y="1931"/>
                    <a:pt x="2035" y="1931"/>
                  </a:cubicBezTo>
                  <a:cubicBezTo>
                    <a:pt x="2040" y="1931"/>
                    <a:pt x="2045" y="1927"/>
                    <a:pt x="2045" y="1920"/>
                  </a:cubicBezTo>
                  <a:cubicBezTo>
                    <a:pt x="2055" y="1910"/>
                    <a:pt x="2051" y="1904"/>
                    <a:pt x="2045" y="1904"/>
                  </a:cubicBezTo>
                  <a:close/>
                  <a:moveTo>
                    <a:pt x="1906" y="1941"/>
                  </a:moveTo>
                  <a:cubicBezTo>
                    <a:pt x="1904" y="1941"/>
                    <a:pt x="1905" y="1941"/>
                    <a:pt x="1906" y="1941"/>
                  </a:cubicBezTo>
                  <a:lnTo>
                    <a:pt x="1906" y="1941"/>
                  </a:lnTo>
                  <a:cubicBezTo>
                    <a:pt x="1906" y="1941"/>
                    <a:pt x="1906" y="1941"/>
                    <a:pt x="1906" y="1941"/>
                  </a:cubicBezTo>
                  <a:close/>
                  <a:moveTo>
                    <a:pt x="2059" y="1933"/>
                  </a:moveTo>
                  <a:lnTo>
                    <a:pt x="2059" y="1933"/>
                  </a:lnTo>
                  <a:cubicBezTo>
                    <a:pt x="2061" y="1933"/>
                    <a:pt x="2063" y="1934"/>
                    <a:pt x="2066" y="1934"/>
                  </a:cubicBezTo>
                  <a:cubicBezTo>
                    <a:pt x="2066" y="1951"/>
                    <a:pt x="2062" y="1963"/>
                    <a:pt x="2053" y="1964"/>
                  </a:cubicBezTo>
                  <a:lnTo>
                    <a:pt x="2053" y="1964"/>
                  </a:lnTo>
                  <a:cubicBezTo>
                    <a:pt x="2053" y="1959"/>
                    <a:pt x="2054" y="1953"/>
                    <a:pt x="2059" y="1948"/>
                  </a:cubicBezTo>
                  <a:lnTo>
                    <a:pt x="2059" y="1941"/>
                  </a:lnTo>
                  <a:cubicBezTo>
                    <a:pt x="2045" y="1941"/>
                    <a:pt x="2045" y="1934"/>
                    <a:pt x="2059" y="1934"/>
                  </a:cubicBezTo>
                  <a:cubicBezTo>
                    <a:pt x="2059" y="1934"/>
                    <a:pt x="2059" y="1933"/>
                    <a:pt x="2059" y="1933"/>
                  </a:cubicBezTo>
                  <a:close/>
                  <a:moveTo>
                    <a:pt x="4938" y="1949"/>
                  </a:moveTo>
                  <a:cubicBezTo>
                    <a:pt x="4939" y="1949"/>
                    <a:pt x="4940" y="1951"/>
                    <a:pt x="4942" y="1955"/>
                  </a:cubicBezTo>
                  <a:cubicBezTo>
                    <a:pt x="4949" y="1962"/>
                    <a:pt x="4949" y="1962"/>
                    <a:pt x="4949" y="1969"/>
                  </a:cubicBezTo>
                  <a:cubicBezTo>
                    <a:pt x="4949" y="1972"/>
                    <a:pt x="4946" y="1974"/>
                    <a:pt x="4942" y="1974"/>
                  </a:cubicBezTo>
                  <a:cubicBezTo>
                    <a:pt x="4939" y="1974"/>
                    <a:pt x="4935" y="1972"/>
                    <a:pt x="4935" y="1969"/>
                  </a:cubicBezTo>
                  <a:cubicBezTo>
                    <a:pt x="4935" y="1959"/>
                    <a:pt x="4935" y="1949"/>
                    <a:pt x="4938" y="1949"/>
                  </a:cubicBezTo>
                  <a:close/>
                  <a:moveTo>
                    <a:pt x="2066" y="1962"/>
                  </a:moveTo>
                  <a:cubicBezTo>
                    <a:pt x="2073" y="1962"/>
                    <a:pt x="2073" y="1969"/>
                    <a:pt x="2073" y="1969"/>
                  </a:cubicBezTo>
                  <a:cubicBezTo>
                    <a:pt x="2073" y="1976"/>
                    <a:pt x="2066" y="1976"/>
                    <a:pt x="2066" y="1976"/>
                  </a:cubicBezTo>
                  <a:cubicBezTo>
                    <a:pt x="2059" y="1976"/>
                    <a:pt x="2059" y="1976"/>
                    <a:pt x="2059" y="1969"/>
                  </a:cubicBezTo>
                  <a:cubicBezTo>
                    <a:pt x="2059" y="1962"/>
                    <a:pt x="2066" y="1962"/>
                    <a:pt x="2066" y="1962"/>
                  </a:cubicBezTo>
                  <a:close/>
                  <a:moveTo>
                    <a:pt x="2094" y="1976"/>
                  </a:moveTo>
                  <a:cubicBezTo>
                    <a:pt x="2094" y="1976"/>
                    <a:pt x="2094" y="1976"/>
                    <a:pt x="2094" y="1976"/>
                  </a:cubicBezTo>
                  <a:lnTo>
                    <a:pt x="2094" y="1976"/>
                  </a:lnTo>
                  <a:cubicBezTo>
                    <a:pt x="2089" y="1980"/>
                    <a:pt x="2086" y="1982"/>
                    <a:pt x="2084" y="1982"/>
                  </a:cubicBezTo>
                  <a:cubicBezTo>
                    <a:pt x="2081" y="1982"/>
                    <a:pt x="2084" y="1976"/>
                    <a:pt x="2094" y="1976"/>
                  </a:cubicBezTo>
                  <a:close/>
                  <a:moveTo>
                    <a:pt x="2604" y="1994"/>
                  </a:moveTo>
                  <a:cubicBezTo>
                    <a:pt x="2606" y="1994"/>
                    <a:pt x="2609" y="1994"/>
                    <a:pt x="2613" y="1997"/>
                  </a:cubicBezTo>
                  <a:cubicBezTo>
                    <a:pt x="2609" y="1999"/>
                    <a:pt x="2606" y="2000"/>
                    <a:pt x="2604" y="2000"/>
                  </a:cubicBezTo>
                  <a:cubicBezTo>
                    <a:pt x="2600" y="2000"/>
                    <a:pt x="2600" y="1997"/>
                    <a:pt x="2600" y="1997"/>
                  </a:cubicBezTo>
                  <a:cubicBezTo>
                    <a:pt x="2600" y="1997"/>
                    <a:pt x="2600" y="1994"/>
                    <a:pt x="2604" y="1994"/>
                  </a:cubicBezTo>
                  <a:close/>
                  <a:moveTo>
                    <a:pt x="2066" y="2004"/>
                  </a:moveTo>
                  <a:lnTo>
                    <a:pt x="2066" y="2010"/>
                  </a:lnTo>
                  <a:cubicBezTo>
                    <a:pt x="2067" y="2015"/>
                    <a:pt x="2070" y="2019"/>
                    <a:pt x="2072" y="2022"/>
                  </a:cubicBezTo>
                  <a:lnTo>
                    <a:pt x="2072" y="2022"/>
                  </a:lnTo>
                  <a:cubicBezTo>
                    <a:pt x="2073" y="2019"/>
                    <a:pt x="2073" y="2017"/>
                    <a:pt x="2073" y="2017"/>
                  </a:cubicBezTo>
                  <a:cubicBezTo>
                    <a:pt x="2066" y="2010"/>
                    <a:pt x="2073" y="2010"/>
                    <a:pt x="2073" y="2004"/>
                  </a:cubicBezTo>
                  <a:close/>
                  <a:moveTo>
                    <a:pt x="2322" y="1976"/>
                  </a:moveTo>
                  <a:cubicBezTo>
                    <a:pt x="2322" y="1976"/>
                    <a:pt x="2315" y="1983"/>
                    <a:pt x="2322" y="1997"/>
                  </a:cubicBezTo>
                  <a:cubicBezTo>
                    <a:pt x="2322" y="2010"/>
                    <a:pt x="2322" y="2017"/>
                    <a:pt x="2336" y="2017"/>
                  </a:cubicBezTo>
                  <a:lnTo>
                    <a:pt x="2336" y="2038"/>
                  </a:lnTo>
                  <a:cubicBezTo>
                    <a:pt x="2336" y="2031"/>
                    <a:pt x="2336" y="2031"/>
                    <a:pt x="2343" y="2031"/>
                  </a:cubicBezTo>
                  <a:cubicBezTo>
                    <a:pt x="2350" y="2031"/>
                    <a:pt x="2343" y="2031"/>
                    <a:pt x="2343" y="2017"/>
                  </a:cubicBezTo>
                  <a:cubicBezTo>
                    <a:pt x="2343" y="2017"/>
                    <a:pt x="2343" y="2010"/>
                    <a:pt x="2350" y="2004"/>
                  </a:cubicBezTo>
                  <a:cubicBezTo>
                    <a:pt x="2357" y="2004"/>
                    <a:pt x="2357" y="1997"/>
                    <a:pt x="2357" y="1997"/>
                  </a:cubicBezTo>
                  <a:cubicBezTo>
                    <a:pt x="2357" y="1997"/>
                    <a:pt x="2350" y="1997"/>
                    <a:pt x="2357" y="1983"/>
                  </a:cubicBezTo>
                  <a:cubicBezTo>
                    <a:pt x="2357" y="1979"/>
                    <a:pt x="2357" y="1978"/>
                    <a:pt x="2355" y="1978"/>
                  </a:cubicBezTo>
                  <a:cubicBezTo>
                    <a:pt x="2353" y="1978"/>
                    <a:pt x="2350" y="1979"/>
                    <a:pt x="2343" y="1983"/>
                  </a:cubicBezTo>
                  <a:lnTo>
                    <a:pt x="2322" y="1983"/>
                  </a:lnTo>
                  <a:lnTo>
                    <a:pt x="2322" y="1976"/>
                  </a:lnTo>
                  <a:close/>
                  <a:moveTo>
                    <a:pt x="4956" y="2031"/>
                  </a:moveTo>
                  <a:cubicBezTo>
                    <a:pt x="4970" y="2031"/>
                    <a:pt x="4970" y="2031"/>
                    <a:pt x="4970" y="2038"/>
                  </a:cubicBezTo>
                  <a:cubicBezTo>
                    <a:pt x="4970" y="2042"/>
                    <a:pt x="4965" y="2043"/>
                    <a:pt x="4959" y="2043"/>
                  </a:cubicBezTo>
                  <a:cubicBezTo>
                    <a:pt x="4954" y="2043"/>
                    <a:pt x="4949" y="2042"/>
                    <a:pt x="4949" y="2038"/>
                  </a:cubicBezTo>
                  <a:cubicBezTo>
                    <a:pt x="4949" y="2038"/>
                    <a:pt x="4949" y="2031"/>
                    <a:pt x="4956" y="2031"/>
                  </a:cubicBezTo>
                  <a:close/>
                  <a:moveTo>
                    <a:pt x="4991" y="2031"/>
                  </a:moveTo>
                  <a:cubicBezTo>
                    <a:pt x="5004" y="2031"/>
                    <a:pt x="5011" y="2031"/>
                    <a:pt x="5004" y="2038"/>
                  </a:cubicBezTo>
                  <a:cubicBezTo>
                    <a:pt x="5004" y="2042"/>
                    <a:pt x="5001" y="2043"/>
                    <a:pt x="4997" y="2043"/>
                  </a:cubicBezTo>
                  <a:cubicBezTo>
                    <a:pt x="4992" y="2043"/>
                    <a:pt x="4987" y="2042"/>
                    <a:pt x="4984" y="2038"/>
                  </a:cubicBezTo>
                  <a:cubicBezTo>
                    <a:pt x="4984" y="2031"/>
                    <a:pt x="4984" y="2031"/>
                    <a:pt x="4991" y="2031"/>
                  </a:cubicBezTo>
                  <a:close/>
                  <a:moveTo>
                    <a:pt x="2336" y="2038"/>
                  </a:moveTo>
                  <a:lnTo>
                    <a:pt x="2336" y="2045"/>
                  </a:lnTo>
                  <a:lnTo>
                    <a:pt x="2336" y="2066"/>
                  </a:lnTo>
                  <a:lnTo>
                    <a:pt x="2343" y="2052"/>
                  </a:lnTo>
                  <a:cubicBezTo>
                    <a:pt x="2350" y="2052"/>
                    <a:pt x="2350" y="2045"/>
                    <a:pt x="2350" y="2045"/>
                  </a:cubicBezTo>
                  <a:lnTo>
                    <a:pt x="2343" y="2045"/>
                  </a:lnTo>
                  <a:cubicBezTo>
                    <a:pt x="2343" y="2045"/>
                    <a:pt x="2336" y="2045"/>
                    <a:pt x="2336" y="2038"/>
                  </a:cubicBezTo>
                  <a:close/>
                  <a:moveTo>
                    <a:pt x="2070" y="2066"/>
                  </a:moveTo>
                  <a:cubicBezTo>
                    <a:pt x="2068" y="2066"/>
                    <a:pt x="2068" y="2067"/>
                    <a:pt x="2070" y="2070"/>
                  </a:cubicBezTo>
                  <a:lnTo>
                    <a:pt x="2070" y="2070"/>
                  </a:lnTo>
                  <a:cubicBezTo>
                    <a:pt x="2070" y="2069"/>
                    <a:pt x="2070" y="2067"/>
                    <a:pt x="2070" y="2066"/>
                  </a:cubicBezTo>
                  <a:close/>
                  <a:moveTo>
                    <a:pt x="2086" y="2067"/>
                  </a:moveTo>
                  <a:lnTo>
                    <a:pt x="2080" y="2073"/>
                  </a:lnTo>
                  <a:cubicBezTo>
                    <a:pt x="2078" y="2075"/>
                    <a:pt x="2076" y="2076"/>
                    <a:pt x="2074" y="2077"/>
                  </a:cubicBezTo>
                  <a:lnTo>
                    <a:pt x="2074" y="2077"/>
                  </a:lnTo>
                  <a:cubicBezTo>
                    <a:pt x="2073" y="2075"/>
                    <a:pt x="2073" y="2073"/>
                    <a:pt x="2073" y="2073"/>
                  </a:cubicBezTo>
                  <a:cubicBezTo>
                    <a:pt x="2071" y="2072"/>
                    <a:pt x="2070" y="2070"/>
                    <a:pt x="2070" y="2070"/>
                  </a:cubicBezTo>
                  <a:lnTo>
                    <a:pt x="2070" y="2070"/>
                  </a:lnTo>
                  <a:cubicBezTo>
                    <a:pt x="2069" y="2072"/>
                    <a:pt x="2068" y="2073"/>
                    <a:pt x="2066" y="2073"/>
                  </a:cubicBezTo>
                  <a:cubicBezTo>
                    <a:pt x="2059" y="2073"/>
                    <a:pt x="2059" y="2073"/>
                    <a:pt x="2066" y="2080"/>
                  </a:cubicBezTo>
                  <a:cubicBezTo>
                    <a:pt x="2066" y="2080"/>
                    <a:pt x="2070" y="2080"/>
                    <a:pt x="2074" y="2077"/>
                  </a:cubicBezTo>
                  <a:lnTo>
                    <a:pt x="2074" y="2077"/>
                  </a:lnTo>
                  <a:cubicBezTo>
                    <a:pt x="2075" y="2079"/>
                    <a:pt x="2077" y="2080"/>
                    <a:pt x="2080" y="2080"/>
                  </a:cubicBezTo>
                  <a:cubicBezTo>
                    <a:pt x="2094" y="2080"/>
                    <a:pt x="2094" y="2080"/>
                    <a:pt x="2094" y="2073"/>
                  </a:cubicBezTo>
                  <a:cubicBezTo>
                    <a:pt x="2094" y="2069"/>
                    <a:pt x="2090" y="2067"/>
                    <a:pt x="2086" y="2067"/>
                  </a:cubicBezTo>
                  <a:close/>
                  <a:moveTo>
                    <a:pt x="2163" y="2059"/>
                  </a:moveTo>
                  <a:cubicBezTo>
                    <a:pt x="2149" y="2059"/>
                    <a:pt x="2149" y="2059"/>
                    <a:pt x="2163" y="2073"/>
                  </a:cubicBezTo>
                  <a:lnTo>
                    <a:pt x="2177" y="2094"/>
                  </a:lnTo>
                  <a:cubicBezTo>
                    <a:pt x="2184" y="2094"/>
                    <a:pt x="2184" y="2080"/>
                    <a:pt x="2177" y="2073"/>
                  </a:cubicBezTo>
                  <a:cubicBezTo>
                    <a:pt x="2177" y="2066"/>
                    <a:pt x="2170" y="2066"/>
                    <a:pt x="2163" y="2059"/>
                  </a:cubicBezTo>
                  <a:close/>
                  <a:moveTo>
                    <a:pt x="2064" y="2102"/>
                  </a:moveTo>
                  <a:cubicBezTo>
                    <a:pt x="2062" y="2102"/>
                    <a:pt x="2062" y="2104"/>
                    <a:pt x="2066" y="2107"/>
                  </a:cubicBezTo>
                  <a:cubicBezTo>
                    <a:pt x="2066" y="2107"/>
                    <a:pt x="2066" y="2111"/>
                    <a:pt x="2068" y="2111"/>
                  </a:cubicBezTo>
                  <a:cubicBezTo>
                    <a:pt x="2069" y="2111"/>
                    <a:pt x="2070" y="2110"/>
                    <a:pt x="2073" y="2107"/>
                  </a:cubicBezTo>
                  <a:cubicBezTo>
                    <a:pt x="2069" y="2104"/>
                    <a:pt x="2066" y="2102"/>
                    <a:pt x="2064" y="2102"/>
                  </a:cubicBezTo>
                  <a:close/>
                  <a:moveTo>
                    <a:pt x="2087" y="2107"/>
                  </a:moveTo>
                  <a:cubicBezTo>
                    <a:pt x="2087" y="2111"/>
                    <a:pt x="2092" y="2113"/>
                    <a:pt x="2098" y="2113"/>
                  </a:cubicBezTo>
                  <a:cubicBezTo>
                    <a:pt x="2104" y="2113"/>
                    <a:pt x="2111" y="2111"/>
                    <a:pt x="2114" y="2107"/>
                  </a:cubicBezTo>
                  <a:close/>
                  <a:moveTo>
                    <a:pt x="2447" y="2107"/>
                  </a:moveTo>
                  <a:cubicBezTo>
                    <a:pt x="2454" y="2107"/>
                    <a:pt x="2454" y="2114"/>
                    <a:pt x="2454" y="2128"/>
                  </a:cubicBezTo>
                  <a:cubicBezTo>
                    <a:pt x="2447" y="2114"/>
                    <a:pt x="2447" y="2107"/>
                    <a:pt x="2447" y="2107"/>
                  </a:cubicBezTo>
                  <a:close/>
                  <a:moveTo>
                    <a:pt x="6080" y="2130"/>
                  </a:moveTo>
                  <a:cubicBezTo>
                    <a:pt x="6082" y="2130"/>
                    <a:pt x="6086" y="2132"/>
                    <a:pt x="6093" y="2135"/>
                  </a:cubicBezTo>
                  <a:cubicBezTo>
                    <a:pt x="6089" y="2132"/>
                    <a:pt x="6089" y="2130"/>
                    <a:pt x="6090" y="2130"/>
                  </a:cubicBezTo>
                  <a:lnTo>
                    <a:pt x="6090" y="2130"/>
                  </a:lnTo>
                  <a:cubicBezTo>
                    <a:pt x="6091" y="2130"/>
                    <a:pt x="6093" y="2132"/>
                    <a:pt x="6093" y="2135"/>
                  </a:cubicBezTo>
                  <a:cubicBezTo>
                    <a:pt x="6093" y="2135"/>
                    <a:pt x="6093" y="2135"/>
                    <a:pt x="6093" y="2135"/>
                  </a:cubicBezTo>
                  <a:lnTo>
                    <a:pt x="6093" y="2135"/>
                  </a:lnTo>
                  <a:cubicBezTo>
                    <a:pt x="6090" y="2138"/>
                    <a:pt x="6088" y="2138"/>
                    <a:pt x="6086" y="2138"/>
                  </a:cubicBezTo>
                  <a:cubicBezTo>
                    <a:pt x="6082" y="2138"/>
                    <a:pt x="6079" y="2135"/>
                    <a:pt x="6079" y="2135"/>
                  </a:cubicBezTo>
                  <a:cubicBezTo>
                    <a:pt x="6079" y="2132"/>
                    <a:pt x="6079" y="2130"/>
                    <a:pt x="6080" y="2130"/>
                  </a:cubicBezTo>
                  <a:close/>
                  <a:moveTo>
                    <a:pt x="5872" y="2083"/>
                  </a:moveTo>
                  <a:cubicBezTo>
                    <a:pt x="5873" y="2083"/>
                    <a:pt x="5874" y="2087"/>
                    <a:pt x="5878" y="2094"/>
                  </a:cubicBezTo>
                  <a:cubicBezTo>
                    <a:pt x="5885" y="2094"/>
                    <a:pt x="5885" y="2094"/>
                    <a:pt x="5878" y="2101"/>
                  </a:cubicBezTo>
                  <a:cubicBezTo>
                    <a:pt x="5871" y="2107"/>
                    <a:pt x="5871" y="2114"/>
                    <a:pt x="5871" y="2128"/>
                  </a:cubicBezTo>
                  <a:cubicBezTo>
                    <a:pt x="5871" y="2142"/>
                    <a:pt x="5871" y="2142"/>
                    <a:pt x="5857" y="2142"/>
                  </a:cubicBezTo>
                  <a:cubicBezTo>
                    <a:pt x="5850" y="2142"/>
                    <a:pt x="5850" y="2135"/>
                    <a:pt x="5850" y="2128"/>
                  </a:cubicBezTo>
                  <a:cubicBezTo>
                    <a:pt x="5850" y="2114"/>
                    <a:pt x="5850" y="2107"/>
                    <a:pt x="5857" y="2107"/>
                  </a:cubicBezTo>
                  <a:cubicBezTo>
                    <a:pt x="5871" y="2101"/>
                    <a:pt x="5871" y="2101"/>
                    <a:pt x="5871" y="2094"/>
                  </a:cubicBezTo>
                  <a:cubicBezTo>
                    <a:pt x="5871" y="2087"/>
                    <a:pt x="5871" y="2083"/>
                    <a:pt x="5872" y="2083"/>
                  </a:cubicBezTo>
                  <a:close/>
                  <a:moveTo>
                    <a:pt x="2094" y="2135"/>
                  </a:moveTo>
                  <a:cubicBezTo>
                    <a:pt x="2080" y="2135"/>
                    <a:pt x="2073" y="2142"/>
                    <a:pt x="2073" y="2142"/>
                  </a:cubicBezTo>
                  <a:cubicBezTo>
                    <a:pt x="2073" y="2149"/>
                    <a:pt x="2073" y="2149"/>
                    <a:pt x="2080" y="2149"/>
                  </a:cubicBezTo>
                  <a:cubicBezTo>
                    <a:pt x="2094" y="2149"/>
                    <a:pt x="2101" y="2142"/>
                    <a:pt x="2101" y="2142"/>
                  </a:cubicBezTo>
                  <a:cubicBezTo>
                    <a:pt x="2101" y="2135"/>
                    <a:pt x="2101" y="2135"/>
                    <a:pt x="2094" y="2135"/>
                  </a:cubicBezTo>
                  <a:close/>
                  <a:moveTo>
                    <a:pt x="5984" y="2145"/>
                  </a:moveTo>
                  <a:cubicBezTo>
                    <a:pt x="5987" y="2145"/>
                    <a:pt x="5991" y="2150"/>
                    <a:pt x="5996" y="2163"/>
                  </a:cubicBezTo>
                  <a:cubicBezTo>
                    <a:pt x="5996" y="2170"/>
                    <a:pt x="6009" y="2170"/>
                    <a:pt x="5996" y="2170"/>
                  </a:cubicBezTo>
                  <a:cubicBezTo>
                    <a:pt x="5989" y="2170"/>
                    <a:pt x="5982" y="2163"/>
                    <a:pt x="5982" y="2149"/>
                  </a:cubicBezTo>
                  <a:cubicBezTo>
                    <a:pt x="5982" y="2147"/>
                    <a:pt x="5983" y="2145"/>
                    <a:pt x="5984" y="2145"/>
                  </a:cubicBezTo>
                  <a:close/>
                  <a:moveTo>
                    <a:pt x="5857" y="2177"/>
                  </a:moveTo>
                  <a:lnTo>
                    <a:pt x="5857" y="2184"/>
                  </a:lnTo>
                  <a:cubicBezTo>
                    <a:pt x="5857" y="2184"/>
                    <a:pt x="5864" y="2184"/>
                    <a:pt x="5857" y="2177"/>
                  </a:cubicBezTo>
                  <a:close/>
                  <a:moveTo>
                    <a:pt x="2482" y="2177"/>
                  </a:moveTo>
                  <a:cubicBezTo>
                    <a:pt x="2489" y="2177"/>
                    <a:pt x="2489" y="2177"/>
                    <a:pt x="2489" y="2184"/>
                  </a:cubicBezTo>
                  <a:cubicBezTo>
                    <a:pt x="2489" y="2188"/>
                    <a:pt x="2488" y="2190"/>
                    <a:pt x="2487" y="2190"/>
                  </a:cubicBezTo>
                  <a:cubicBezTo>
                    <a:pt x="2485" y="2190"/>
                    <a:pt x="2482" y="2184"/>
                    <a:pt x="2482" y="2184"/>
                  </a:cubicBezTo>
                  <a:cubicBezTo>
                    <a:pt x="2475" y="2184"/>
                    <a:pt x="2475" y="2177"/>
                    <a:pt x="2482" y="2177"/>
                  </a:cubicBezTo>
                  <a:close/>
                  <a:moveTo>
                    <a:pt x="5822" y="2145"/>
                  </a:moveTo>
                  <a:cubicBezTo>
                    <a:pt x="5825" y="2145"/>
                    <a:pt x="5830" y="2150"/>
                    <a:pt x="5843" y="2163"/>
                  </a:cubicBezTo>
                  <a:lnTo>
                    <a:pt x="5857" y="2177"/>
                  </a:lnTo>
                  <a:cubicBezTo>
                    <a:pt x="5857" y="2170"/>
                    <a:pt x="5857" y="2163"/>
                    <a:pt x="5878" y="2163"/>
                  </a:cubicBezTo>
                  <a:lnTo>
                    <a:pt x="5892" y="2163"/>
                  </a:lnTo>
                  <a:cubicBezTo>
                    <a:pt x="5892" y="2163"/>
                    <a:pt x="5892" y="2166"/>
                    <a:pt x="5894" y="2166"/>
                  </a:cubicBezTo>
                  <a:cubicBezTo>
                    <a:pt x="5895" y="2166"/>
                    <a:pt x="5896" y="2165"/>
                    <a:pt x="5899" y="2163"/>
                  </a:cubicBezTo>
                  <a:lnTo>
                    <a:pt x="5912" y="2163"/>
                  </a:lnTo>
                  <a:lnTo>
                    <a:pt x="5899" y="2170"/>
                  </a:lnTo>
                  <a:cubicBezTo>
                    <a:pt x="5892" y="2170"/>
                    <a:pt x="5892" y="2177"/>
                    <a:pt x="5892" y="2184"/>
                  </a:cubicBezTo>
                  <a:cubicBezTo>
                    <a:pt x="5892" y="2198"/>
                    <a:pt x="5892" y="2205"/>
                    <a:pt x="5885" y="2205"/>
                  </a:cubicBezTo>
                  <a:lnTo>
                    <a:pt x="5864" y="2205"/>
                  </a:lnTo>
                  <a:cubicBezTo>
                    <a:pt x="5864" y="2208"/>
                    <a:pt x="5862" y="2210"/>
                    <a:pt x="5860" y="2210"/>
                  </a:cubicBezTo>
                  <a:cubicBezTo>
                    <a:pt x="5859" y="2210"/>
                    <a:pt x="5857" y="2208"/>
                    <a:pt x="5857" y="2205"/>
                  </a:cubicBezTo>
                  <a:cubicBezTo>
                    <a:pt x="5857" y="2205"/>
                    <a:pt x="5854" y="2201"/>
                    <a:pt x="5852" y="2201"/>
                  </a:cubicBezTo>
                  <a:cubicBezTo>
                    <a:pt x="5851" y="2201"/>
                    <a:pt x="5850" y="2202"/>
                    <a:pt x="5850" y="2205"/>
                  </a:cubicBezTo>
                  <a:cubicBezTo>
                    <a:pt x="5850" y="2205"/>
                    <a:pt x="5843" y="2205"/>
                    <a:pt x="5843" y="2198"/>
                  </a:cubicBezTo>
                  <a:cubicBezTo>
                    <a:pt x="5843" y="2184"/>
                    <a:pt x="5843" y="2184"/>
                    <a:pt x="5850" y="2184"/>
                  </a:cubicBezTo>
                  <a:cubicBezTo>
                    <a:pt x="5857" y="2184"/>
                    <a:pt x="5857" y="2184"/>
                    <a:pt x="5850" y="2177"/>
                  </a:cubicBezTo>
                  <a:cubicBezTo>
                    <a:pt x="5848" y="2175"/>
                    <a:pt x="5845" y="2174"/>
                    <a:pt x="5841" y="2174"/>
                  </a:cubicBezTo>
                  <a:cubicBezTo>
                    <a:pt x="5833" y="2174"/>
                    <a:pt x="5822" y="2179"/>
                    <a:pt x="5822" y="2184"/>
                  </a:cubicBezTo>
                  <a:cubicBezTo>
                    <a:pt x="5822" y="2191"/>
                    <a:pt x="5814" y="2194"/>
                    <a:pt x="5805" y="2194"/>
                  </a:cubicBezTo>
                  <a:cubicBezTo>
                    <a:pt x="5796" y="2194"/>
                    <a:pt x="5788" y="2191"/>
                    <a:pt x="5788" y="2184"/>
                  </a:cubicBezTo>
                  <a:cubicBezTo>
                    <a:pt x="5781" y="2177"/>
                    <a:pt x="5788" y="2163"/>
                    <a:pt x="5795" y="2163"/>
                  </a:cubicBezTo>
                  <a:cubicBezTo>
                    <a:pt x="5808" y="2163"/>
                    <a:pt x="5815" y="2149"/>
                    <a:pt x="5815" y="2149"/>
                  </a:cubicBezTo>
                  <a:cubicBezTo>
                    <a:pt x="5818" y="2147"/>
                    <a:pt x="5820" y="2145"/>
                    <a:pt x="5822" y="2145"/>
                  </a:cubicBezTo>
                  <a:close/>
                  <a:moveTo>
                    <a:pt x="2641" y="2189"/>
                  </a:moveTo>
                  <a:lnTo>
                    <a:pt x="2641" y="2189"/>
                  </a:lnTo>
                  <a:cubicBezTo>
                    <a:pt x="2643" y="2189"/>
                    <a:pt x="2648" y="2194"/>
                    <a:pt x="2655" y="2205"/>
                  </a:cubicBezTo>
                  <a:cubicBezTo>
                    <a:pt x="2662" y="2211"/>
                    <a:pt x="2662" y="2211"/>
                    <a:pt x="2655" y="2211"/>
                  </a:cubicBezTo>
                  <a:cubicBezTo>
                    <a:pt x="2648" y="2211"/>
                    <a:pt x="2648" y="2205"/>
                    <a:pt x="2648" y="2205"/>
                  </a:cubicBezTo>
                  <a:cubicBezTo>
                    <a:pt x="2641" y="2194"/>
                    <a:pt x="2639" y="2189"/>
                    <a:pt x="2641" y="2189"/>
                  </a:cubicBezTo>
                  <a:close/>
                  <a:moveTo>
                    <a:pt x="5796" y="2222"/>
                  </a:moveTo>
                  <a:cubicBezTo>
                    <a:pt x="5798" y="2222"/>
                    <a:pt x="5802" y="2225"/>
                    <a:pt x="5802" y="2232"/>
                  </a:cubicBezTo>
                  <a:cubicBezTo>
                    <a:pt x="5795" y="2225"/>
                    <a:pt x="5795" y="2222"/>
                    <a:pt x="5796" y="2222"/>
                  </a:cubicBezTo>
                  <a:close/>
                  <a:moveTo>
                    <a:pt x="4880" y="2246"/>
                  </a:moveTo>
                  <a:cubicBezTo>
                    <a:pt x="4887" y="2246"/>
                    <a:pt x="4887" y="2246"/>
                    <a:pt x="4887" y="2253"/>
                  </a:cubicBezTo>
                  <a:cubicBezTo>
                    <a:pt x="4882" y="2258"/>
                    <a:pt x="4879" y="2259"/>
                    <a:pt x="4877" y="2259"/>
                  </a:cubicBezTo>
                  <a:cubicBezTo>
                    <a:pt x="4873" y="2259"/>
                    <a:pt x="4873" y="2253"/>
                    <a:pt x="4873" y="2253"/>
                  </a:cubicBezTo>
                  <a:cubicBezTo>
                    <a:pt x="4873" y="2253"/>
                    <a:pt x="4873" y="2246"/>
                    <a:pt x="4880" y="2246"/>
                  </a:cubicBezTo>
                  <a:close/>
                  <a:moveTo>
                    <a:pt x="4887" y="2253"/>
                  </a:moveTo>
                  <a:cubicBezTo>
                    <a:pt x="4891" y="2253"/>
                    <a:pt x="4890" y="2259"/>
                    <a:pt x="4888" y="2259"/>
                  </a:cubicBezTo>
                  <a:cubicBezTo>
                    <a:pt x="4887" y="2259"/>
                    <a:pt x="4887" y="2258"/>
                    <a:pt x="4887" y="2253"/>
                  </a:cubicBezTo>
                  <a:close/>
                  <a:moveTo>
                    <a:pt x="5781" y="2253"/>
                  </a:moveTo>
                  <a:cubicBezTo>
                    <a:pt x="5781" y="2253"/>
                    <a:pt x="5788" y="2253"/>
                    <a:pt x="5788" y="2267"/>
                  </a:cubicBezTo>
                  <a:lnTo>
                    <a:pt x="5788" y="2274"/>
                  </a:lnTo>
                  <a:lnTo>
                    <a:pt x="5781" y="2267"/>
                  </a:lnTo>
                  <a:cubicBezTo>
                    <a:pt x="5774" y="2253"/>
                    <a:pt x="5774" y="2253"/>
                    <a:pt x="5781" y="2253"/>
                  </a:cubicBezTo>
                  <a:close/>
                  <a:moveTo>
                    <a:pt x="3447" y="2271"/>
                  </a:moveTo>
                  <a:cubicBezTo>
                    <a:pt x="3448" y="2271"/>
                    <a:pt x="3450" y="2272"/>
                    <a:pt x="3452" y="2274"/>
                  </a:cubicBezTo>
                  <a:cubicBezTo>
                    <a:pt x="3450" y="2276"/>
                    <a:pt x="3448" y="2277"/>
                    <a:pt x="3447" y="2277"/>
                  </a:cubicBezTo>
                  <a:cubicBezTo>
                    <a:pt x="3445" y="2277"/>
                    <a:pt x="3445" y="2274"/>
                    <a:pt x="3445" y="2274"/>
                  </a:cubicBezTo>
                  <a:cubicBezTo>
                    <a:pt x="3445" y="2274"/>
                    <a:pt x="3445" y="2271"/>
                    <a:pt x="3447" y="2271"/>
                  </a:cubicBezTo>
                  <a:close/>
                  <a:moveTo>
                    <a:pt x="2307" y="2312"/>
                  </a:moveTo>
                  <a:cubicBezTo>
                    <a:pt x="2310" y="2312"/>
                    <a:pt x="2313" y="2313"/>
                    <a:pt x="2315" y="2315"/>
                  </a:cubicBezTo>
                  <a:cubicBezTo>
                    <a:pt x="2313" y="2318"/>
                    <a:pt x="2312" y="2318"/>
                    <a:pt x="2311" y="2318"/>
                  </a:cubicBezTo>
                  <a:cubicBezTo>
                    <a:pt x="2308" y="2318"/>
                    <a:pt x="2308" y="2315"/>
                    <a:pt x="2308" y="2315"/>
                  </a:cubicBezTo>
                  <a:cubicBezTo>
                    <a:pt x="2299" y="2315"/>
                    <a:pt x="2302" y="2312"/>
                    <a:pt x="2307" y="2312"/>
                  </a:cubicBezTo>
                  <a:close/>
                  <a:moveTo>
                    <a:pt x="2430" y="2312"/>
                  </a:moveTo>
                  <a:cubicBezTo>
                    <a:pt x="2432" y="2312"/>
                    <a:pt x="2436" y="2313"/>
                    <a:pt x="2440" y="2315"/>
                  </a:cubicBezTo>
                  <a:cubicBezTo>
                    <a:pt x="2436" y="2318"/>
                    <a:pt x="2432" y="2318"/>
                    <a:pt x="2430" y="2318"/>
                  </a:cubicBezTo>
                  <a:cubicBezTo>
                    <a:pt x="2426" y="2318"/>
                    <a:pt x="2426" y="2315"/>
                    <a:pt x="2426" y="2315"/>
                  </a:cubicBezTo>
                  <a:cubicBezTo>
                    <a:pt x="2426" y="2315"/>
                    <a:pt x="2426" y="2312"/>
                    <a:pt x="2430" y="2312"/>
                  </a:cubicBezTo>
                  <a:close/>
                  <a:moveTo>
                    <a:pt x="1778" y="2318"/>
                  </a:moveTo>
                  <a:cubicBezTo>
                    <a:pt x="1779" y="2319"/>
                    <a:pt x="1780" y="2319"/>
                    <a:pt x="1781" y="2320"/>
                  </a:cubicBezTo>
                  <a:lnTo>
                    <a:pt x="1781" y="2320"/>
                  </a:lnTo>
                  <a:cubicBezTo>
                    <a:pt x="1780" y="2319"/>
                    <a:pt x="1779" y="2318"/>
                    <a:pt x="1778" y="2318"/>
                  </a:cubicBezTo>
                  <a:close/>
                  <a:moveTo>
                    <a:pt x="1749" y="2285"/>
                  </a:moveTo>
                  <a:cubicBezTo>
                    <a:pt x="1748" y="2285"/>
                    <a:pt x="1747" y="2286"/>
                    <a:pt x="1747" y="2288"/>
                  </a:cubicBezTo>
                  <a:cubicBezTo>
                    <a:pt x="1747" y="2288"/>
                    <a:pt x="1747" y="2295"/>
                    <a:pt x="1754" y="2308"/>
                  </a:cubicBezTo>
                  <a:cubicBezTo>
                    <a:pt x="1761" y="2315"/>
                    <a:pt x="1754" y="2315"/>
                    <a:pt x="1747" y="2315"/>
                  </a:cubicBezTo>
                  <a:cubicBezTo>
                    <a:pt x="1733" y="2315"/>
                    <a:pt x="1733" y="2315"/>
                    <a:pt x="1754" y="2322"/>
                  </a:cubicBezTo>
                  <a:cubicBezTo>
                    <a:pt x="1761" y="2326"/>
                    <a:pt x="1764" y="2328"/>
                    <a:pt x="1766" y="2328"/>
                  </a:cubicBezTo>
                  <a:cubicBezTo>
                    <a:pt x="1768" y="2328"/>
                    <a:pt x="1768" y="2326"/>
                    <a:pt x="1768" y="2322"/>
                  </a:cubicBezTo>
                  <a:cubicBezTo>
                    <a:pt x="1768" y="2319"/>
                    <a:pt x="1771" y="2317"/>
                    <a:pt x="1775" y="2317"/>
                  </a:cubicBezTo>
                  <a:cubicBezTo>
                    <a:pt x="1776" y="2317"/>
                    <a:pt x="1777" y="2317"/>
                    <a:pt x="1778" y="2318"/>
                  </a:cubicBezTo>
                  <a:lnTo>
                    <a:pt x="1778" y="2318"/>
                  </a:lnTo>
                  <a:cubicBezTo>
                    <a:pt x="1775" y="2315"/>
                    <a:pt x="1771" y="2312"/>
                    <a:pt x="1768" y="2308"/>
                  </a:cubicBezTo>
                  <a:cubicBezTo>
                    <a:pt x="1763" y="2293"/>
                    <a:pt x="1754" y="2285"/>
                    <a:pt x="1749" y="2285"/>
                  </a:cubicBezTo>
                  <a:close/>
                  <a:moveTo>
                    <a:pt x="6278" y="2326"/>
                  </a:moveTo>
                  <a:cubicBezTo>
                    <a:pt x="6281" y="2326"/>
                    <a:pt x="6287" y="2329"/>
                    <a:pt x="6294" y="2336"/>
                  </a:cubicBezTo>
                  <a:cubicBezTo>
                    <a:pt x="6299" y="2342"/>
                    <a:pt x="6278" y="2352"/>
                    <a:pt x="6265" y="2352"/>
                  </a:cubicBezTo>
                  <a:cubicBezTo>
                    <a:pt x="6263" y="2352"/>
                    <a:pt x="6260" y="2351"/>
                    <a:pt x="6259" y="2350"/>
                  </a:cubicBezTo>
                  <a:cubicBezTo>
                    <a:pt x="6259" y="2343"/>
                    <a:pt x="6259" y="2343"/>
                    <a:pt x="6266" y="2343"/>
                  </a:cubicBezTo>
                  <a:cubicBezTo>
                    <a:pt x="6273" y="2343"/>
                    <a:pt x="6273" y="2343"/>
                    <a:pt x="6273" y="2336"/>
                  </a:cubicBezTo>
                  <a:cubicBezTo>
                    <a:pt x="6273" y="2329"/>
                    <a:pt x="6275" y="2326"/>
                    <a:pt x="6278" y="2326"/>
                  </a:cubicBezTo>
                  <a:close/>
                  <a:moveTo>
                    <a:pt x="2211" y="2326"/>
                  </a:moveTo>
                  <a:cubicBezTo>
                    <a:pt x="2215" y="2326"/>
                    <a:pt x="2218" y="2329"/>
                    <a:pt x="2218" y="2336"/>
                  </a:cubicBezTo>
                  <a:lnTo>
                    <a:pt x="2218" y="2350"/>
                  </a:lnTo>
                  <a:cubicBezTo>
                    <a:pt x="2215" y="2354"/>
                    <a:pt x="2213" y="2355"/>
                    <a:pt x="2212" y="2355"/>
                  </a:cubicBezTo>
                  <a:cubicBezTo>
                    <a:pt x="2211" y="2355"/>
                    <a:pt x="2211" y="2354"/>
                    <a:pt x="2211" y="2350"/>
                  </a:cubicBezTo>
                  <a:cubicBezTo>
                    <a:pt x="2211" y="2343"/>
                    <a:pt x="2204" y="2336"/>
                    <a:pt x="2204" y="2336"/>
                  </a:cubicBezTo>
                  <a:cubicBezTo>
                    <a:pt x="2204" y="2329"/>
                    <a:pt x="2208" y="2326"/>
                    <a:pt x="2211" y="2326"/>
                  </a:cubicBezTo>
                  <a:close/>
                  <a:moveTo>
                    <a:pt x="1821" y="2354"/>
                  </a:moveTo>
                  <a:cubicBezTo>
                    <a:pt x="1823" y="2354"/>
                    <a:pt x="1826" y="2355"/>
                    <a:pt x="1830" y="2357"/>
                  </a:cubicBezTo>
                  <a:lnTo>
                    <a:pt x="1823" y="2357"/>
                  </a:lnTo>
                  <a:cubicBezTo>
                    <a:pt x="1819" y="2357"/>
                    <a:pt x="1817" y="2354"/>
                    <a:pt x="1821" y="2354"/>
                  </a:cubicBezTo>
                  <a:close/>
                  <a:moveTo>
                    <a:pt x="6219" y="2354"/>
                  </a:moveTo>
                  <a:cubicBezTo>
                    <a:pt x="6220" y="2354"/>
                    <a:pt x="6222" y="2355"/>
                    <a:pt x="6224" y="2357"/>
                  </a:cubicBezTo>
                  <a:cubicBezTo>
                    <a:pt x="6222" y="2362"/>
                    <a:pt x="6220" y="2363"/>
                    <a:pt x="6219" y="2363"/>
                  </a:cubicBezTo>
                  <a:cubicBezTo>
                    <a:pt x="6217" y="2363"/>
                    <a:pt x="6217" y="2357"/>
                    <a:pt x="6217" y="2357"/>
                  </a:cubicBezTo>
                  <a:cubicBezTo>
                    <a:pt x="6217" y="2357"/>
                    <a:pt x="6217" y="2354"/>
                    <a:pt x="6219" y="2354"/>
                  </a:cubicBezTo>
                  <a:close/>
                  <a:moveTo>
                    <a:pt x="1729" y="2347"/>
                  </a:moveTo>
                  <a:cubicBezTo>
                    <a:pt x="1728" y="2349"/>
                    <a:pt x="1727" y="2353"/>
                    <a:pt x="1726" y="2357"/>
                  </a:cubicBezTo>
                  <a:lnTo>
                    <a:pt x="1719" y="2364"/>
                  </a:lnTo>
                  <a:cubicBezTo>
                    <a:pt x="1719" y="2364"/>
                    <a:pt x="1719" y="2357"/>
                    <a:pt x="1726" y="2350"/>
                  </a:cubicBezTo>
                  <a:cubicBezTo>
                    <a:pt x="1727" y="2349"/>
                    <a:pt x="1728" y="2348"/>
                    <a:pt x="1729" y="2347"/>
                  </a:cubicBezTo>
                  <a:close/>
                  <a:moveTo>
                    <a:pt x="2105" y="2322"/>
                  </a:moveTo>
                  <a:cubicBezTo>
                    <a:pt x="2111" y="2322"/>
                    <a:pt x="2122" y="2330"/>
                    <a:pt x="2135" y="2343"/>
                  </a:cubicBezTo>
                  <a:cubicBezTo>
                    <a:pt x="2143" y="2359"/>
                    <a:pt x="2146" y="2368"/>
                    <a:pt x="2142" y="2368"/>
                  </a:cubicBezTo>
                  <a:cubicBezTo>
                    <a:pt x="2138" y="2368"/>
                    <a:pt x="2130" y="2362"/>
                    <a:pt x="2114" y="2350"/>
                  </a:cubicBezTo>
                  <a:cubicBezTo>
                    <a:pt x="2101" y="2343"/>
                    <a:pt x="2094" y="2329"/>
                    <a:pt x="2101" y="2329"/>
                  </a:cubicBezTo>
                  <a:cubicBezTo>
                    <a:pt x="2101" y="2324"/>
                    <a:pt x="2102" y="2322"/>
                    <a:pt x="2105" y="2322"/>
                  </a:cubicBezTo>
                  <a:close/>
                  <a:moveTo>
                    <a:pt x="5932" y="2161"/>
                  </a:moveTo>
                  <a:cubicBezTo>
                    <a:pt x="5936" y="2161"/>
                    <a:pt x="5941" y="2164"/>
                    <a:pt x="5947" y="2170"/>
                  </a:cubicBezTo>
                  <a:lnTo>
                    <a:pt x="5961" y="2184"/>
                  </a:lnTo>
                  <a:cubicBezTo>
                    <a:pt x="5961" y="2198"/>
                    <a:pt x="5961" y="2198"/>
                    <a:pt x="5975" y="2198"/>
                  </a:cubicBezTo>
                  <a:lnTo>
                    <a:pt x="5975" y="2184"/>
                  </a:lnTo>
                  <a:cubicBezTo>
                    <a:pt x="5975" y="2177"/>
                    <a:pt x="5975" y="2177"/>
                    <a:pt x="5982" y="2177"/>
                  </a:cubicBezTo>
                  <a:cubicBezTo>
                    <a:pt x="5989" y="2177"/>
                    <a:pt x="5996" y="2184"/>
                    <a:pt x="5996" y="2184"/>
                  </a:cubicBezTo>
                  <a:cubicBezTo>
                    <a:pt x="6003" y="2184"/>
                    <a:pt x="6003" y="2184"/>
                    <a:pt x="6003" y="2198"/>
                  </a:cubicBezTo>
                  <a:cubicBezTo>
                    <a:pt x="6003" y="2205"/>
                    <a:pt x="6016" y="2211"/>
                    <a:pt x="6016" y="2211"/>
                  </a:cubicBezTo>
                  <a:lnTo>
                    <a:pt x="6003" y="2211"/>
                  </a:lnTo>
                  <a:cubicBezTo>
                    <a:pt x="6016" y="2218"/>
                    <a:pt x="6016" y="2218"/>
                    <a:pt x="6016" y="2232"/>
                  </a:cubicBezTo>
                  <a:lnTo>
                    <a:pt x="6016" y="2246"/>
                  </a:lnTo>
                  <a:cubicBezTo>
                    <a:pt x="6016" y="2253"/>
                    <a:pt x="6003" y="2253"/>
                    <a:pt x="6003" y="2253"/>
                  </a:cubicBezTo>
                  <a:cubicBezTo>
                    <a:pt x="5989" y="2253"/>
                    <a:pt x="5989" y="2253"/>
                    <a:pt x="5996" y="2267"/>
                  </a:cubicBezTo>
                  <a:cubicBezTo>
                    <a:pt x="5997" y="2269"/>
                    <a:pt x="6000" y="2269"/>
                    <a:pt x="6003" y="2269"/>
                  </a:cubicBezTo>
                  <a:cubicBezTo>
                    <a:pt x="6012" y="2269"/>
                    <a:pt x="6025" y="2262"/>
                    <a:pt x="6030" y="2246"/>
                  </a:cubicBezTo>
                  <a:cubicBezTo>
                    <a:pt x="6037" y="2239"/>
                    <a:pt x="6037" y="2225"/>
                    <a:pt x="6030" y="2225"/>
                  </a:cubicBezTo>
                  <a:cubicBezTo>
                    <a:pt x="6023" y="2225"/>
                    <a:pt x="6023" y="2225"/>
                    <a:pt x="6030" y="2218"/>
                  </a:cubicBezTo>
                  <a:cubicBezTo>
                    <a:pt x="6042" y="2207"/>
                    <a:pt x="6053" y="2202"/>
                    <a:pt x="6061" y="2202"/>
                  </a:cubicBezTo>
                  <a:cubicBezTo>
                    <a:pt x="6068" y="2202"/>
                    <a:pt x="6072" y="2205"/>
                    <a:pt x="6072" y="2211"/>
                  </a:cubicBezTo>
                  <a:cubicBezTo>
                    <a:pt x="6072" y="2218"/>
                    <a:pt x="6072" y="2218"/>
                    <a:pt x="6086" y="2218"/>
                  </a:cubicBezTo>
                  <a:cubicBezTo>
                    <a:pt x="6089" y="2217"/>
                    <a:pt x="6092" y="2216"/>
                    <a:pt x="6094" y="2216"/>
                  </a:cubicBezTo>
                  <a:cubicBezTo>
                    <a:pt x="6103" y="2216"/>
                    <a:pt x="6110" y="2226"/>
                    <a:pt x="6120" y="2253"/>
                  </a:cubicBezTo>
                  <a:cubicBezTo>
                    <a:pt x="6127" y="2281"/>
                    <a:pt x="6127" y="2281"/>
                    <a:pt x="6120" y="2288"/>
                  </a:cubicBezTo>
                  <a:lnTo>
                    <a:pt x="6106" y="2288"/>
                  </a:lnTo>
                  <a:cubicBezTo>
                    <a:pt x="6106" y="2288"/>
                    <a:pt x="6106" y="2281"/>
                    <a:pt x="6100" y="2281"/>
                  </a:cubicBezTo>
                  <a:lnTo>
                    <a:pt x="6065" y="2281"/>
                  </a:lnTo>
                  <a:cubicBezTo>
                    <a:pt x="6058" y="2281"/>
                    <a:pt x="6051" y="2281"/>
                    <a:pt x="6051" y="2288"/>
                  </a:cubicBezTo>
                  <a:cubicBezTo>
                    <a:pt x="6051" y="2302"/>
                    <a:pt x="6051" y="2302"/>
                    <a:pt x="6065" y="2302"/>
                  </a:cubicBezTo>
                  <a:cubicBezTo>
                    <a:pt x="6079" y="2302"/>
                    <a:pt x="6086" y="2288"/>
                    <a:pt x="6093" y="2288"/>
                  </a:cubicBezTo>
                  <a:lnTo>
                    <a:pt x="6100" y="2302"/>
                  </a:lnTo>
                  <a:cubicBezTo>
                    <a:pt x="6100" y="2306"/>
                    <a:pt x="6100" y="2311"/>
                    <a:pt x="6097" y="2311"/>
                  </a:cubicBezTo>
                  <a:cubicBezTo>
                    <a:pt x="6096" y="2311"/>
                    <a:pt x="6095" y="2311"/>
                    <a:pt x="6093" y="2308"/>
                  </a:cubicBezTo>
                  <a:cubicBezTo>
                    <a:pt x="6086" y="2308"/>
                    <a:pt x="6086" y="2308"/>
                    <a:pt x="6093" y="2315"/>
                  </a:cubicBezTo>
                  <a:cubicBezTo>
                    <a:pt x="6100" y="2322"/>
                    <a:pt x="6100" y="2322"/>
                    <a:pt x="6093" y="2322"/>
                  </a:cubicBezTo>
                  <a:cubicBezTo>
                    <a:pt x="6086" y="2322"/>
                    <a:pt x="6086" y="2329"/>
                    <a:pt x="6079" y="2329"/>
                  </a:cubicBezTo>
                  <a:cubicBezTo>
                    <a:pt x="6079" y="2343"/>
                    <a:pt x="6065" y="2343"/>
                    <a:pt x="6065" y="2343"/>
                  </a:cubicBezTo>
                  <a:lnTo>
                    <a:pt x="6058" y="2343"/>
                  </a:lnTo>
                  <a:cubicBezTo>
                    <a:pt x="6058" y="2343"/>
                    <a:pt x="6055" y="2346"/>
                    <a:pt x="6051" y="2346"/>
                  </a:cubicBezTo>
                  <a:cubicBezTo>
                    <a:pt x="6049" y="2346"/>
                    <a:pt x="6046" y="2345"/>
                    <a:pt x="6044" y="2343"/>
                  </a:cubicBezTo>
                  <a:cubicBezTo>
                    <a:pt x="6030" y="2343"/>
                    <a:pt x="6030" y="2329"/>
                    <a:pt x="6030" y="2329"/>
                  </a:cubicBezTo>
                  <a:cubicBezTo>
                    <a:pt x="6030" y="2329"/>
                    <a:pt x="6030" y="2326"/>
                    <a:pt x="6028" y="2326"/>
                  </a:cubicBezTo>
                  <a:cubicBezTo>
                    <a:pt x="6027" y="2326"/>
                    <a:pt x="6026" y="2327"/>
                    <a:pt x="6023" y="2329"/>
                  </a:cubicBezTo>
                  <a:cubicBezTo>
                    <a:pt x="6023" y="2329"/>
                    <a:pt x="6016" y="2329"/>
                    <a:pt x="6009" y="2322"/>
                  </a:cubicBezTo>
                  <a:cubicBezTo>
                    <a:pt x="6004" y="2317"/>
                    <a:pt x="5999" y="2315"/>
                    <a:pt x="5995" y="2315"/>
                  </a:cubicBezTo>
                  <a:cubicBezTo>
                    <a:pt x="5988" y="2315"/>
                    <a:pt x="5984" y="2321"/>
                    <a:pt x="5989" y="2329"/>
                  </a:cubicBezTo>
                  <a:cubicBezTo>
                    <a:pt x="5996" y="2343"/>
                    <a:pt x="5989" y="2343"/>
                    <a:pt x="5989" y="2343"/>
                  </a:cubicBezTo>
                  <a:cubicBezTo>
                    <a:pt x="5982" y="2343"/>
                    <a:pt x="5982" y="2343"/>
                    <a:pt x="5982" y="2350"/>
                  </a:cubicBezTo>
                  <a:cubicBezTo>
                    <a:pt x="5982" y="2357"/>
                    <a:pt x="5982" y="2357"/>
                    <a:pt x="5975" y="2357"/>
                  </a:cubicBezTo>
                  <a:cubicBezTo>
                    <a:pt x="5961" y="2357"/>
                    <a:pt x="5961" y="2357"/>
                    <a:pt x="5954" y="2364"/>
                  </a:cubicBezTo>
                  <a:cubicBezTo>
                    <a:pt x="5954" y="2371"/>
                    <a:pt x="5951" y="2374"/>
                    <a:pt x="5945" y="2374"/>
                  </a:cubicBezTo>
                  <a:cubicBezTo>
                    <a:pt x="5940" y="2374"/>
                    <a:pt x="5933" y="2371"/>
                    <a:pt x="5926" y="2364"/>
                  </a:cubicBezTo>
                  <a:lnTo>
                    <a:pt x="5926" y="2343"/>
                  </a:lnTo>
                  <a:cubicBezTo>
                    <a:pt x="5940" y="2322"/>
                    <a:pt x="5940" y="2322"/>
                    <a:pt x="5926" y="2322"/>
                  </a:cubicBezTo>
                  <a:cubicBezTo>
                    <a:pt x="5919" y="2322"/>
                    <a:pt x="5919" y="2315"/>
                    <a:pt x="5912" y="2308"/>
                  </a:cubicBezTo>
                  <a:cubicBezTo>
                    <a:pt x="5912" y="2298"/>
                    <a:pt x="5912" y="2293"/>
                    <a:pt x="5912" y="2293"/>
                  </a:cubicBezTo>
                  <a:cubicBezTo>
                    <a:pt x="5911" y="2293"/>
                    <a:pt x="5909" y="2298"/>
                    <a:pt x="5905" y="2308"/>
                  </a:cubicBezTo>
                  <a:cubicBezTo>
                    <a:pt x="5899" y="2315"/>
                    <a:pt x="5895" y="2319"/>
                    <a:pt x="5892" y="2319"/>
                  </a:cubicBezTo>
                  <a:cubicBezTo>
                    <a:pt x="5888" y="2319"/>
                    <a:pt x="5885" y="2315"/>
                    <a:pt x="5878" y="2309"/>
                  </a:cubicBezTo>
                  <a:lnTo>
                    <a:pt x="5878" y="2309"/>
                  </a:lnTo>
                  <a:cubicBezTo>
                    <a:pt x="5885" y="2315"/>
                    <a:pt x="5884" y="2315"/>
                    <a:pt x="5864" y="2315"/>
                  </a:cubicBezTo>
                  <a:cubicBezTo>
                    <a:pt x="5857" y="2315"/>
                    <a:pt x="5857" y="2315"/>
                    <a:pt x="5857" y="2322"/>
                  </a:cubicBezTo>
                  <a:cubicBezTo>
                    <a:pt x="5857" y="2326"/>
                    <a:pt x="5857" y="2328"/>
                    <a:pt x="5856" y="2328"/>
                  </a:cubicBezTo>
                  <a:cubicBezTo>
                    <a:pt x="5855" y="2328"/>
                    <a:pt x="5853" y="2326"/>
                    <a:pt x="5850" y="2322"/>
                  </a:cubicBezTo>
                  <a:cubicBezTo>
                    <a:pt x="5843" y="2315"/>
                    <a:pt x="5836" y="2315"/>
                    <a:pt x="5836" y="2315"/>
                  </a:cubicBezTo>
                  <a:lnTo>
                    <a:pt x="5822" y="2315"/>
                  </a:lnTo>
                  <a:cubicBezTo>
                    <a:pt x="5822" y="2315"/>
                    <a:pt x="5822" y="2308"/>
                    <a:pt x="5836" y="2308"/>
                  </a:cubicBezTo>
                  <a:cubicBezTo>
                    <a:pt x="5843" y="2308"/>
                    <a:pt x="5843" y="2302"/>
                    <a:pt x="5843" y="2288"/>
                  </a:cubicBezTo>
                  <a:cubicBezTo>
                    <a:pt x="5843" y="2281"/>
                    <a:pt x="5836" y="2281"/>
                    <a:pt x="5836" y="2281"/>
                  </a:cubicBezTo>
                  <a:cubicBezTo>
                    <a:pt x="5822" y="2281"/>
                    <a:pt x="5822" y="2274"/>
                    <a:pt x="5822" y="2274"/>
                  </a:cubicBezTo>
                  <a:lnTo>
                    <a:pt x="5822" y="2267"/>
                  </a:lnTo>
                  <a:lnTo>
                    <a:pt x="5836" y="2267"/>
                  </a:lnTo>
                  <a:cubicBezTo>
                    <a:pt x="5830" y="2258"/>
                    <a:pt x="5829" y="2254"/>
                    <a:pt x="5831" y="2254"/>
                  </a:cubicBezTo>
                  <a:lnTo>
                    <a:pt x="5831" y="2254"/>
                  </a:lnTo>
                  <a:cubicBezTo>
                    <a:pt x="5833" y="2254"/>
                    <a:pt x="5839" y="2259"/>
                    <a:pt x="5843" y="2267"/>
                  </a:cubicBezTo>
                  <a:lnTo>
                    <a:pt x="5857" y="2281"/>
                  </a:lnTo>
                  <a:lnTo>
                    <a:pt x="5857" y="2302"/>
                  </a:lnTo>
                  <a:cubicBezTo>
                    <a:pt x="5853" y="2310"/>
                    <a:pt x="5854" y="2313"/>
                    <a:pt x="5856" y="2313"/>
                  </a:cubicBezTo>
                  <a:cubicBezTo>
                    <a:pt x="5858" y="2313"/>
                    <a:pt x="5861" y="2311"/>
                    <a:pt x="5864" y="2308"/>
                  </a:cubicBezTo>
                  <a:cubicBezTo>
                    <a:pt x="5864" y="2306"/>
                    <a:pt x="5865" y="2305"/>
                    <a:pt x="5867" y="2305"/>
                  </a:cubicBezTo>
                  <a:cubicBezTo>
                    <a:pt x="5872" y="2305"/>
                    <a:pt x="5878" y="2308"/>
                    <a:pt x="5878" y="2308"/>
                  </a:cubicBezTo>
                  <a:cubicBezTo>
                    <a:pt x="5871" y="2295"/>
                    <a:pt x="5871" y="2295"/>
                    <a:pt x="5885" y="2295"/>
                  </a:cubicBezTo>
                  <a:lnTo>
                    <a:pt x="5892" y="2295"/>
                  </a:lnTo>
                  <a:lnTo>
                    <a:pt x="5885" y="2288"/>
                  </a:lnTo>
                  <a:cubicBezTo>
                    <a:pt x="5885" y="2288"/>
                    <a:pt x="5885" y="2285"/>
                    <a:pt x="5887" y="2285"/>
                  </a:cubicBezTo>
                  <a:cubicBezTo>
                    <a:pt x="5888" y="2285"/>
                    <a:pt x="5889" y="2285"/>
                    <a:pt x="5892" y="2288"/>
                  </a:cubicBezTo>
                  <a:lnTo>
                    <a:pt x="5912" y="2288"/>
                  </a:lnTo>
                  <a:cubicBezTo>
                    <a:pt x="5919" y="2288"/>
                    <a:pt x="5919" y="2281"/>
                    <a:pt x="5912" y="2274"/>
                  </a:cubicBezTo>
                  <a:cubicBezTo>
                    <a:pt x="5912" y="2260"/>
                    <a:pt x="5905" y="2260"/>
                    <a:pt x="5905" y="2260"/>
                  </a:cubicBezTo>
                  <a:cubicBezTo>
                    <a:pt x="5905" y="2260"/>
                    <a:pt x="5892" y="2260"/>
                    <a:pt x="5892" y="2253"/>
                  </a:cubicBezTo>
                  <a:cubicBezTo>
                    <a:pt x="5892" y="2246"/>
                    <a:pt x="5892" y="2246"/>
                    <a:pt x="5885" y="2246"/>
                  </a:cubicBezTo>
                  <a:lnTo>
                    <a:pt x="5878" y="2239"/>
                  </a:lnTo>
                  <a:cubicBezTo>
                    <a:pt x="5878" y="2232"/>
                    <a:pt x="5880" y="2226"/>
                    <a:pt x="5882" y="2226"/>
                  </a:cubicBezTo>
                  <a:cubicBezTo>
                    <a:pt x="5883" y="2226"/>
                    <a:pt x="5885" y="2230"/>
                    <a:pt x="5885" y="2239"/>
                  </a:cubicBezTo>
                  <a:cubicBezTo>
                    <a:pt x="5885" y="2239"/>
                    <a:pt x="5892" y="2246"/>
                    <a:pt x="5905" y="2246"/>
                  </a:cubicBezTo>
                  <a:cubicBezTo>
                    <a:pt x="5912" y="2246"/>
                    <a:pt x="5912" y="2246"/>
                    <a:pt x="5912" y="2253"/>
                  </a:cubicBezTo>
                  <a:cubicBezTo>
                    <a:pt x="5912" y="2253"/>
                    <a:pt x="5912" y="2260"/>
                    <a:pt x="5919" y="2274"/>
                  </a:cubicBezTo>
                  <a:cubicBezTo>
                    <a:pt x="5927" y="2279"/>
                    <a:pt x="5931" y="2281"/>
                    <a:pt x="5934" y="2281"/>
                  </a:cubicBezTo>
                  <a:cubicBezTo>
                    <a:pt x="5938" y="2281"/>
                    <a:pt x="5935" y="2273"/>
                    <a:pt x="5926" y="2260"/>
                  </a:cubicBezTo>
                  <a:cubicBezTo>
                    <a:pt x="5912" y="2246"/>
                    <a:pt x="5912" y="2246"/>
                    <a:pt x="5912" y="2211"/>
                  </a:cubicBezTo>
                  <a:cubicBezTo>
                    <a:pt x="5913" y="2208"/>
                    <a:pt x="5913" y="2205"/>
                    <a:pt x="5914" y="2202"/>
                  </a:cubicBezTo>
                  <a:lnTo>
                    <a:pt x="5914" y="2202"/>
                  </a:lnTo>
                  <a:cubicBezTo>
                    <a:pt x="5914" y="2203"/>
                    <a:pt x="5915" y="2203"/>
                    <a:pt x="5915" y="2203"/>
                  </a:cubicBezTo>
                  <a:cubicBezTo>
                    <a:pt x="5916" y="2203"/>
                    <a:pt x="5916" y="2202"/>
                    <a:pt x="5914" y="2200"/>
                  </a:cubicBezTo>
                  <a:lnTo>
                    <a:pt x="5914" y="2200"/>
                  </a:lnTo>
                  <a:cubicBezTo>
                    <a:pt x="5914" y="2200"/>
                    <a:pt x="5914" y="2201"/>
                    <a:pt x="5914" y="2202"/>
                  </a:cubicBezTo>
                  <a:lnTo>
                    <a:pt x="5914" y="2202"/>
                  </a:lnTo>
                  <a:cubicBezTo>
                    <a:pt x="5913" y="2201"/>
                    <a:pt x="5912" y="2200"/>
                    <a:pt x="5912" y="2198"/>
                  </a:cubicBezTo>
                  <a:lnTo>
                    <a:pt x="5912" y="2198"/>
                  </a:lnTo>
                  <a:cubicBezTo>
                    <a:pt x="5913" y="2198"/>
                    <a:pt x="5914" y="2199"/>
                    <a:pt x="5914" y="2200"/>
                  </a:cubicBezTo>
                  <a:lnTo>
                    <a:pt x="5914" y="2200"/>
                  </a:lnTo>
                  <a:cubicBezTo>
                    <a:pt x="5919" y="2174"/>
                    <a:pt x="5923" y="2161"/>
                    <a:pt x="5932" y="2161"/>
                  </a:cubicBezTo>
                  <a:close/>
                  <a:moveTo>
                    <a:pt x="4924" y="2347"/>
                  </a:moveTo>
                  <a:cubicBezTo>
                    <a:pt x="4928" y="2347"/>
                    <a:pt x="4935" y="2352"/>
                    <a:pt x="4935" y="2357"/>
                  </a:cubicBezTo>
                  <a:cubicBezTo>
                    <a:pt x="4935" y="2371"/>
                    <a:pt x="4921" y="2371"/>
                    <a:pt x="4914" y="2378"/>
                  </a:cubicBezTo>
                  <a:cubicBezTo>
                    <a:pt x="4901" y="2378"/>
                    <a:pt x="4901" y="2378"/>
                    <a:pt x="4907" y="2371"/>
                  </a:cubicBezTo>
                  <a:cubicBezTo>
                    <a:pt x="4914" y="2371"/>
                    <a:pt x="4914" y="2357"/>
                    <a:pt x="4921" y="2350"/>
                  </a:cubicBezTo>
                  <a:cubicBezTo>
                    <a:pt x="4921" y="2348"/>
                    <a:pt x="4923" y="2347"/>
                    <a:pt x="4924" y="2347"/>
                  </a:cubicBezTo>
                  <a:close/>
                  <a:moveTo>
                    <a:pt x="2237" y="2373"/>
                  </a:moveTo>
                  <a:lnTo>
                    <a:pt x="2237" y="2373"/>
                  </a:lnTo>
                  <a:cubicBezTo>
                    <a:pt x="2237" y="2373"/>
                    <a:pt x="2239" y="2374"/>
                    <a:pt x="2239" y="2378"/>
                  </a:cubicBezTo>
                  <a:cubicBezTo>
                    <a:pt x="2239" y="2378"/>
                    <a:pt x="2239" y="2378"/>
                    <a:pt x="2239" y="2378"/>
                  </a:cubicBezTo>
                  <a:lnTo>
                    <a:pt x="2239" y="2378"/>
                  </a:lnTo>
                  <a:cubicBezTo>
                    <a:pt x="2237" y="2380"/>
                    <a:pt x="2235" y="2381"/>
                    <a:pt x="2234" y="2381"/>
                  </a:cubicBezTo>
                  <a:cubicBezTo>
                    <a:pt x="2232" y="2381"/>
                    <a:pt x="2232" y="2378"/>
                    <a:pt x="2232" y="2378"/>
                  </a:cubicBezTo>
                  <a:cubicBezTo>
                    <a:pt x="2232" y="2378"/>
                    <a:pt x="2232" y="2375"/>
                    <a:pt x="2234" y="2375"/>
                  </a:cubicBezTo>
                  <a:cubicBezTo>
                    <a:pt x="2235" y="2375"/>
                    <a:pt x="2237" y="2375"/>
                    <a:pt x="2239" y="2378"/>
                  </a:cubicBezTo>
                  <a:cubicBezTo>
                    <a:pt x="2236" y="2374"/>
                    <a:pt x="2236" y="2373"/>
                    <a:pt x="2237" y="2373"/>
                  </a:cubicBezTo>
                  <a:close/>
                  <a:moveTo>
                    <a:pt x="6453" y="2354"/>
                  </a:moveTo>
                  <a:cubicBezTo>
                    <a:pt x="6450" y="2354"/>
                    <a:pt x="6446" y="2357"/>
                    <a:pt x="6446" y="2364"/>
                  </a:cubicBezTo>
                  <a:cubicBezTo>
                    <a:pt x="6446" y="2378"/>
                    <a:pt x="6439" y="2378"/>
                    <a:pt x="6439" y="2385"/>
                  </a:cubicBezTo>
                  <a:cubicBezTo>
                    <a:pt x="6441" y="2386"/>
                    <a:pt x="6443" y="2387"/>
                    <a:pt x="6445" y="2387"/>
                  </a:cubicBezTo>
                  <a:cubicBezTo>
                    <a:pt x="6452" y="2387"/>
                    <a:pt x="6460" y="2380"/>
                    <a:pt x="6460" y="2364"/>
                  </a:cubicBezTo>
                  <a:cubicBezTo>
                    <a:pt x="6460" y="2357"/>
                    <a:pt x="6456" y="2354"/>
                    <a:pt x="6453" y="2354"/>
                  </a:cubicBezTo>
                  <a:close/>
                  <a:moveTo>
                    <a:pt x="2107" y="2385"/>
                  </a:moveTo>
                  <a:cubicBezTo>
                    <a:pt x="2105" y="2387"/>
                    <a:pt x="2104" y="2388"/>
                    <a:pt x="2103" y="2388"/>
                  </a:cubicBezTo>
                  <a:cubicBezTo>
                    <a:pt x="2101" y="2388"/>
                    <a:pt x="2101" y="2385"/>
                    <a:pt x="2101" y="2385"/>
                  </a:cubicBezTo>
                  <a:close/>
                  <a:moveTo>
                    <a:pt x="5975" y="2385"/>
                  </a:moveTo>
                  <a:cubicBezTo>
                    <a:pt x="5975" y="2387"/>
                    <a:pt x="5973" y="2388"/>
                    <a:pt x="5972" y="2388"/>
                  </a:cubicBezTo>
                  <a:cubicBezTo>
                    <a:pt x="5969" y="2388"/>
                    <a:pt x="5966" y="2385"/>
                    <a:pt x="5975" y="2385"/>
                  </a:cubicBezTo>
                  <a:close/>
                  <a:moveTo>
                    <a:pt x="6055" y="2380"/>
                  </a:moveTo>
                  <a:cubicBezTo>
                    <a:pt x="6056" y="2380"/>
                    <a:pt x="6058" y="2381"/>
                    <a:pt x="6058" y="2385"/>
                  </a:cubicBezTo>
                  <a:cubicBezTo>
                    <a:pt x="6056" y="2387"/>
                    <a:pt x="6054" y="2388"/>
                    <a:pt x="6053" y="2388"/>
                  </a:cubicBezTo>
                  <a:cubicBezTo>
                    <a:pt x="6052" y="2388"/>
                    <a:pt x="6053" y="2385"/>
                    <a:pt x="6058" y="2385"/>
                  </a:cubicBezTo>
                  <a:cubicBezTo>
                    <a:pt x="6054" y="2381"/>
                    <a:pt x="6054" y="2380"/>
                    <a:pt x="6055" y="2380"/>
                  </a:cubicBezTo>
                  <a:close/>
                  <a:moveTo>
                    <a:pt x="6432" y="2378"/>
                  </a:moveTo>
                  <a:cubicBezTo>
                    <a:pt x="6430" y="2382"/>
                    <a:pt x="6429" y="2386"/>
                    <a:pt x="6429" y="2389"/>
                  </a:cubicBezTo>
                  <a:lnTo>
                    <a:pt x="6429" y="2389"/>
                  </a:lnTo>
                  <a:cubicBezTo>
                    <a:pt x="6431" y="2389"/>
                    <a:pt x="6434" y="2387"/>
                    <a:pt x="6439" y="2385"/>
                  </a:cubicBezTo>
                  <a:cubicBezTo>
                    <a:pt x="6439" y="2378"/>
                    <a:pt x="6432" y="2378"/>
                    <a:pt x="6432" y="2378"/>
                  </a:cubicBezTo>
                  <a:close/>
                  <a:moveTo>
                    <a:pt x="2107" y="2385"/>
                  </a:moveTo>
                  <a:cubicBezTo>
                    <a:pt x="2111" y="2388"/>
                    <a:pt x="2111" y="2390"/>
                    <a:pt x="2110" y="2390"/>
                  </a:cubicBezTo>
                  <a:cubicBezTo>
                    <a:pt x="2109" y="2390"/>
                    <a:pt x="2107" y="2388"/>
                    <a:pt x="2107" y="2385"/>
                  </a:cubicBezTo>
                  <a:close/>
                  <a:moveTo>
                    <a:pt x="2187" y="2374"/>
                  </a:moveTo>
                  <a:cubicBezTo>
                    <a:pt x="2192" y="2374"/>
                    <a:pt x="2198" y="2378"/>
                    <a:pt x="2198" y="2385"/>
                  </a:cubicBezTo>
                  <a:cubicBezTo>
                    <a:pt x="2198" y="2392"/>
                    <a:pt x="2198" y="2392"/>
                    <a:pt x="2184" y="2392"/>
                  </a:cubicBezTo>
                  <a:cubicBezTo>
                    <a:pt x="2177" y="2392"/>
                    <a:pt x="2177" y="2392"/>
                    <a:pt x="2177" y="2385"/>
                  </a:cubicBezTo>
                  <a:cubicBezTo>
                    <a:pt x="2177" y="2378"/>
                    <a:pt x="2182" y="2374"/>
                    <a:pt x="2187" y="2374"/>
                  </a:cubicBezTo>
                  <a:close/>
                  <a:moveTo>
                    <a:pt x="5822" y="2380"/>
                  </a:moveTo>
                  <a:cubicBezTo>
                    <a:pt x="5826" y="2380"/>
                    <a:pt x="5833" y="2381"/>
                    <a:pt x="5843" y="2385"/>
                  </a:cubicBezTo>
                  <a:cubicBezTo>
                    <a:pt x="5850" y="2392"/>
                    <a:pt x="5850" y="2392"/>
                    <a:pt x="5843" y="2392"/>
                  </a:cubicBezTo>
                  <a:cubicBezTo>
                    <a:pt x="5836" y="2392"/>
                    <a:pt x="5836" y="2392"/>
                    <a:pt x="5822" y="2385"/>
                  </a:cubicBezTo>
                  <a:cubicBezTo>
                    <a:pt x="5819" y="2381"/>
                    <a:pt x="5819" y="2380"/>
                    <a:pt x="5822" y="2380"/>
                  </a:cubicBezTo>
                  <a:close/>
                  <a:moveTo>
                    <a:pt x="2073" y="2386"/>
                  </a:moveTo>
                  <a:cubicBezTo>
                    <a:pt x="2075" y="2386"/>
                    <a:pt x="2076" y="2388"/>
                    <a:pt x="2080" y="2392"/>
                  </a:cubicBezTo>
                  <a:cubicBezTo>
                    <a:pt x="2080" y="2392"/>
                    <a:pt x="2080" y="2406"/>
                    <a:pt x="2073" y="2406"/>
                  </a:cubicBezTo>
                  <a:cubicBezTo>
                    <a:pt x="2066" y="2406"/>
                    <a:pt x="2066" y="2406"/>
                    <a:pt x="2066" y="2392"/>
                  </a:cubicBezTo>
                  <a:cubicBezTo>
                    <a:pt x="2069" y="2388"/>
                    <a:pt x="2071" y="2386"/>
                    <a:pt x="2073" y="2386"/>
                  </a:cubicBezTo>
                  <a:close/>
                  <a:moveTo>
                    <a:pt x="2292" y="2414"/>
                  </a:moveTo>
                  <a:cubicBezTo>
                    <a:pt x="2293" y="2414"/>
                    <a:pt x="2298" y="2416"/>
                    <a:pt x="2308" y="2419"/>
                  </a:cubicBezTo>
                  <a:lnTo>
                    <a:pt x="2302" y="2419"/>
                  </a:lnTo>
                  <a:cubicBezTo>
                    <a:pt x="2295" y="2416"/>
                    <a:pt x="2291" y="2414"/>
                    <a:pt x="2292" y="2414"/>
                  </a:cubicBezTo>
                  <a:close/>
                  <a:moveTo>
                    <a:pt x="4842" y="2414"/>
                  </a:moveTo>
                  <a:cubicBezTo>
                    <a:pt x="4845" y="2414"/>
                    <a:pt x="4852" y="2416"/>
                    <a:pt x="4866" y="2419"/>
                  </a:cubicBezTo>
                  <a:lnTo>
                    <a:pt x="4845" y="2419"/>
                  </a:lnTo>
                  <a:cubicBezTo>
                    <a:pt x="4842" y="2416"/>
                    <a:pt x="4840" y="2414"/>
                    <a:pt x="4842" y="2414"/>
                  </a:cubicBezTo>
                  <a:close/>
                  <a:moveTo>
                    <a:pt x="2094" y="2414"/>
                  </a:moveTo>
                  <a:cubicBezTo>
                    <a:pt x="2095" y="2414"/>
                    <a:pt x="2097" y="2416"/>
                    <a:pt x="2101" y="2419"/>
                  </a:cubicBezTo>
                  <a:cubicBezTo>
                    <a:pt x="2098" y="2422"/>
                    <a:pt x="2097" y="2422"/>
                    <a:pt x="2096" y="2422"/>
                  </a:cubicBezTo>
                  <a:cubicBezTo>
                    <a:pt x="2094" y="2422"/>
                    <a:pt x="2094" y="2419"/>
                    <a:pt x="2094" y="2419"/>
                  </a:cubicBezTo>
                  <a:cubicBezTo>
                    <a:pt x="2094" y="2416"/>
                    <a:pt x="2094" y="2414"/>
                    <a:pt x="2094" y="2414"/>
                  </a:cubicBezTo>
                  <a:close/>
                  <a:moveTo>
                    <a:pt x="5892" y="2412"/>
                  </a:moveTo>
                  <a:cubicBezTo>
                    <a:pt x="5905" y="2412"/>
                    <a:pt x="5912" y="2412"/>
                    <a:pt x="5912" y="2419"/>
                  </a:cubicBezTo>
                  <a:lnTo>
                    <a:pt x="5905" y="2426"/>
                  </a:lnTo>
                  <a:cubicBezTo>
                    <a:pt x="5905" y="2426"/>
                    <a:pt x="5892" y="2426"/>
                    <a:pt x="5885" y="2419"/>
                  </a:cubicBezTo>
                  <a:cubicBezTo>
                    <a:pt x="5885" y="2419"/>
                    <a:pt x="5885" y="2412"/>
                    <a:pt x="5892" y="2412"/>
                  </a:cubicBezTo>
                  <a:close/>
                  <a:moveTo>
                    <a:pt x="6369" y="2416"/>
                  </a:moveTo>
                  <a:lnTo>
                    <a:pt x="6369" y="2416"/>
                  </a:lnTo>
                  <a:cubicBezTo>
                    <a:pt x="6369" y="2416"/>
                    <a:pt x="6370" y="2417"/>
                    <a:pt x="6370" y="2419"/>
                  </a:cubicBezTo>
                  <a:cubicBezTo>
                    <a:pt x="6377" y="2419"/>
                    <a:pt x="6377" y="2419"/>
                    <a:pt x="6370" y="2426"/>
                  </a:cubicBezTo>
                  <a:cubicBezTo>
                    <a:pt x="6365" y="2421"/>
                    <a:pt x="6367" y="2416"/>
                    <a:pt x="6369" y="2416"/>
                  </a:cubicBezTo>
                  <a:close/>
                  <a:moveTo>
                    <a:pt x="6018" y="2423"/>
                  </a:moveTo>
                  <a:cubicBezTo>
                    <a:pt x="6019" y="2423"/>
                    <a:pt x="6021" y="2424"/>
                    <a:pt x="6023" y="2426"/>
                  </a:cubicBezTo>
                  <a:cubicBezTo>
                    <a:pt x="6021" y="2431"/>
                    <a:pt x="6019" y="2432"/>
                    <a:pt x="6018" y="2432"/>
                  </a:cubicBezTo>
                  <a:cubicBezTo>
                    <a:pt x="6016" y="2432"/>
                    <a:pt x="6016" y="2426"/>
                    <a:pt x="6016" y="2426"/>
                  </a:cubicBezTo>
                  <a:cubicBezTo>
                    <a:pt x="6016" y="2426"/>
                    <a:pt x="6016" y="2423"/>
                    <a:pt x="6018" y="2423"/>
                  </a:cubicBezTo>
                  <a:close/>
                  <a:moveTo>
                    <a:pt x="1898" y="2435"/>
                  </a:moveTo>
                  <a:lnTo>
                    <a:pt x="1898" y="2435"/>
                  </a:lnTo>
                  <a:cubicBezTo>
                    <a:pt x="1899" y="2438"/>
                    <a:pt x="1900" y="2442"/>
                    <a:pt x="1900" y="2447"/>
                  </a:cubicBezTo>
                  <a:lnTo>
                    <a:pt x="1893" y="2447"/>
                  </a:lnTo>
                  <a:cubicBezTo>
                    <a:pt x="1893" y="2447"/>
                    <a:pt x="1886" y="2447"/>
                    <a:pt x="1893" y="2440"/>
                  </a:cubicBezTo>
                  <a:cubicBezTo>
                    <a:pt x="1893" y="2440"/>
                    <a:pt x="1893" y="2439"/>
                    <a:pt x="1893" y="2439"/>
                  </a:cubicBezTo>
                  <a:lnTo>
                    <a:pt x="1893" y="2439"/>
                  </a:lnTo>
                  <a:cubicBezTo>
                    <a:pt x="1893" y="2442"/>
                    <a:pt x="1893" y="2444"/>
                    <a:pt x="1893" y="2444"/>
                  </a:cubicBezTo>
                  <a:cubicBezTo>
                    <a:pt x="1894" y="2444"/>
                    <a:pt x="1896" y="2441"/>
                    <a:pt x="1898" y="2435"/>
                  </a:cubicBezTo>
                  <a:close/>
                  <a:moveTo>
                    <a:pt x="1899" y="2373"/>
                  </a:moveTo>
                  <a:cubicBezTo>
                    <a:pt x="1905" y="2373"/>
                    <a:pt x="1906" y="2374"/>
                    <a:pt x="1906" y="2378"/>
                  </a:cubicBezTo>
                  <a:cubicBezTo>
                    <a:pt x="1906" y="2385"/>
                    <a:pt x="1906" y="2385"/>
                    <a:pt x="1913" y="2385"/>
                  </a:cubicBezTo>
                  <a:cubicBezTo>
                    <a:pt x="1934" y="2385"/>
                    <a:pt x="1969" y="2392"/>
                    <a:pt x="1969" y="2406"/>
                  </a:cubicBezTo>
                  <a:lnTo>
                    <a:pt x="1976" y="2412"/>
                  </a:lnTo>
                  <a:cubicBezTo>
                    <a:pt x="1983" y="2412"/>
                    <a:pt x="1983" y="2412"/>
                    <a:pt x="1983" y="2419"/>
                  </a:cubicBezTo>
                  <a:lnTo>
                    <a:pt x="1983" y="2426"/>
                  </a:lnTo>
                  <a:lnTo>
                    <a:pt x="1983" y="2433"/>
                  </a:lnTo>
                  <a:cubicBezTo>
                    <a:pt x="1983" y="2447"/>
                    <a:pt x="1983" y="2447"/>
                    <a:pt x="1976" y="2447"/>
                  </a:cubicBezTo>
                  <a:cubicBezTo>
                    <a:pt x="1969" y="2447"/>
                    <a:pt x="1969" y="2433"/>
                    <a:pt x="1969" y="2433"/>
                  </a:cubicBezTo>
                  <a:cubicBezTo>
                    <a:pt x="1969" y="2433"/>
                    <a:pt x="1969" y="2426"/>
                    <a:pt x="1962" y="2426"/>
                  </a:cubicBezTo>
                  <a:cubicBezTo>
                    <a:pt x="1955" y="2423"/>
                    <a:pt x="1950" y="2421"/>
                    <a:pt x="1945" y="2421"/>
                  </a:cubicBezTo>
                  <a:cubicBezTo>
                    <a:pt x="1941" y="2421"/>
                    <a:pt x="1938" y="2423"/>
                    <a:pt x="1934" y="2426"/>
                  </a:cubicBezTo>
                  <a:cubicBezTo>
                    <a:pt x="1927" y="2433"/>
                    <a:pt x="1913" y="2433"/>
                    <a:pt x="1913" y="2433"/>
                  </a:cubicBezTo>
                  <a:lnTo>
                    <a:pt x="1900" y="2433"/>
                  </a:lnTo>
                  <a:cubicBezTo>
                    <a:pt x="1899" y="2434"/>
                    <a:pt x="1899" y="2435"/>
                    <a:pt x="1898" y="2435"/>
                  </a:cubicBezTo>
                  <a:lnTo>
                    <a:pt x="1898" y="2435"/>
                  </a:lnTo>
                  <a:cubicBezTo>
                    <a:pt x="1898" y="2432"/>
                    <a:pt x="1897" y="2430"/>
                    <a:pt x="1896" y="2430"/>
                  </a:cubicBezTo>
                  <a:cubicBezTo>
                    <a:pt x="1894" y="2430"/>
                    <a:pt x="1893" y="2433"/>
                    <a:pt x="1893" y="2439"/>
                  </a:cubicBezTo>
                  <a:lnTo>
                    <a:pt x="1893" y="2439"/>
                  </a:lnTo>
                  <a:cubicBezTo>
                    <a:pt x="1893" y="2437"/>
                    <a:pt x="1893" y="2435"/>
                    <a:pt x="1893" y="2433"/>
                  </a:cubicBezTo>
                  <a:cubicBezTo>
                    <a:pt x="1893" y="2433"/>
                    <a:pt x="1893" y="2426"/>
                    <a:pt x="1900" y="2426"/>
                  </a:cubicBezTo>
                  <a:cubicBezTo>
                    <a:pt x="1913" y="2426"/>
                    <a:pt x="1906" y="2412"/>
                    <a:pt x="1886" y="2392"/>
                  </a:cubicBezTo>
                  <a:cubicBezTo>
                    <a:pt x="1865" y="2385"/>
                    <a:pt x="1865" y="2378"/>
                    <a:pt x="1865" y="2378"/>
                  </a:cubicBezTo>
                  <a:cubicBezTo>
                    <a:pt x="1882" y="2374"/>
                    <a:pt x="1893" y="2373"/>
                    <a:pt x="1899" y="2373"/>
                  </a:cubicBezTo>
                  <a:close/>
                  <a:moveTo>
                    <a:pt x="2031" y="2414"/>
                  </a:moveTo>
                  <a:cubicBezTo>
                    <a:pt x="2033" y="2414"/>
                    <a:pt x="2038" y="2416"/>
                    <a:pt x="2045" y="2419"/>
                  </a:cubicBezTo>
                  <a:cubicBezTo>
                    <a:pt x="2059" y="2426"/>
                    <a:pt x="2066" y="2447"/>
                    <a:pt x="2059" y="2447"/>
                  </a:cubicBezTo>
                  <a:cubicBezTo>
                    <a:pt x="2045" y="2447"/>
                    <a:pt x="2031" y="2426"/>
                    <a:pt x="2038" y="2426"/>
                  </a:cubicBezTo>
                  <a:lnTo>
                    <a:pt x="2038" y="2419"/>
                  </a:lnTo>
                  <a:cubicBezTo>
                    <a:pt x="2031" y="2416"/>
                    <a:pt x="2029" y="2414"/>
                    <a:pt x="2031" y="2414"/>
                  </a:cubicBezTo>
                  <a:close/>
                  <a:moveTo>
                    <a:pt x="2211" y="2392"/>
                  </a:moveTo>
                  <a:lnTo>
                    <a:pt x="2239" y="2419"/>
                  </a:lnTo>
                  <a:cubicBezTo>
                    <a:pt x="2246" y="2426"/>
                    <a:pt x="2246" y="2440"/>
                    <a:pt x="2239" y="2440"/>
                  </a:cubicBezTo>
                  <a:cubicBezTo>
                    <a:pt x="2232" y="2440"/>
                    <a:pt x="2218" y="2447"/>
                    <a:pt x="2211" y="2447"/>
                  </a:cubicBezTo>
                  <a:cubicBezTo>
                    <a:pt x="2198" y="2447"/>
                    <a:pt x="2198" y="2447"/>
                    <a:pt x="2204" y="2440"/>
                  </a:cubicBezTo>
                  <a:cubicBezTo>
                    <a:pt x="2211" y="2426"/>
                    <a:pt x="2211" y="2426"/>
                    <a:pt x="2204" y="2412"/>
                  </a:cubicBezTo>
                  <a:lnTo>
                    <a:pt x="2198" y="2392"/>
                  </a:lnTo>
                  <a:close/>
                  <a:moveTo>
                    <a:pt x="6359" y="2442"/>
                  </a:moveTo>
                  <a:cubicBezTo>
                    <a:pt x="6361" y="2442"/>
                    <a:pt x="6363" y="2444"/>
                    <a:pt x="6363" y="2447"/>
                  </a:cubicBezTo>
                  <a:lnTo>
                    <a:pt x="6363" y="2454"/>
                  </a:lnTo>
                  <a:cubicBezTo>
                    <a:pt x="6361" y="2456"/>
                    <a:pt x="6358" y="2457"/>
                    <a:pt x="6356" y="2457"/>
                  </a:cubicBezTo>
                  <a:cubicBezTo>
                    <a:pt x="6350" y="2457"/>
                    <a:pt x="6346" y="2452"/>
                    <a:pt x="6356" y="2447"/>
                  </a:cubicBezTo>
                  <a:cubicBezTo>
                    <a:pt x="6356" y="2444"/>
                    <a:pt x="6358" y="2442"/>
                    <a:pt x="6359" y="2442"/>
                  </a:cubicBezTo>
                  <a:close/>
                  <a:moveTo>
                    <a:pt x="1923" y="2451"/>
                  </a:moveTo>
                  <a:cubicBezTo>
                    <a:pt x="1923" y="2451"/>
                    <a:pt x="1925" y="2452"/>
                    <a:pt x="1927" y="2454"/>
                  </a:cubicBezTo>
                  <a:cubicBezTo>
                    <a:pt x="1927" y="2456"/>
                    <a:pt x="1926" y="2457"/>
                    <a:pt x="1926" y="2457"/>
                  </a:cubicBezTo>
                  <a:cubicBezTo>
                    <a:pt x="1924" y="2457"/>
                    <a:pt x="1923" y="2454"/>
                    <a:pt x="1927" y="2454"/>
                  </a:cubicBezTo>
                  <a:cubicBezTo>
                    <a:pt x="1923" y="2454"/>
                    <a:pt x="1921" y="2451"/>
                    <a:pt x="1923" y="2451"/>
                  </a:cubicBezTo>
                  <a:close/>
                  <a:moveTo>
                    <a:pt x="1900" y="2447"/>
                  </a:moveTo>
                  <a:cubicBezTo>
                    <a:pt x="1900" y="2454"/>
                    <a:pt x="1900" y="2461"/>
                    <a:pt x="1893" y="2461"/>
                  </a:cubicBezTo>
                  <a:cubicBezTo>
                    <a:pt x="1893" y="2461"/>
                    <a:pt x="1893" y="2454"/>
                    <a:pt x="1900" y="2447"/>
                  </a:cubicBezTo>
                  <a:close/>
                  <a:moveTo>
                    <a:pt x="4918" y="2443"/>
                  </a:moveTo>
                  <a:cubicBezTo>
                    <a:pt x="4920" y="2443"/>
                    <a:pt x="4921" y="2444"/>
                    <a:pt x="4921" y="2447"/>
                  </a:cubicBezTo>
                  <a:cubicBezTo>
                    <a:pt x="4935" y="2454"/>
                    <a:pt x="4921" y="2461"/>
                    <a:pt x="4914" y="2461"/>
                  </a:cubicBezTo>
                  <a:cubicBezTo>
                    <a:pt x="4907" y="2461"/>
                    <a:pt x="4907" y="2461"/>
                    <a:pt x="4907" y="2454"/>
                  </a:cubicBezTo>
                  <a:cubicBezTo>
                    <a:pt x="4912" y="2446"/>
                    <a:pt x="4916" y="2443"/>
                    <a:pt x="4918" y="2443"/>
                  </a:cubicBezTo>
                  <a:close/>
                  <a:moveTo>
                    <a:pt x="2073" y="2454"/>
                  </a:moveTo>
                  <a:cubicBezTo>
                    <a:pt x="2080" y="2454"/>
                    <a:pt x="2080" y="2454"/>
                    <a:pt x="2080" y="2461"/>
                  </a:cubicBezTo>
                  <a:cubicBezTo>
                    <a:pt x="2089" y="2461"/>
                    <a:pt x="2086" y="2467"/>
                    <a:pt x="2083" y="2467"/>
                  </a:cubicBezTo>
                  <a:cubicBezTo>
                    <a:pt x="2081" y="2467"/>
                    <a:pt x="2080" y="2466"/>
                    <a:pt x="2080" y="2461"/>
                  </a:cubicBezTo>
                  <a:cubicBezTo>
                    <a:pt x="2075" y="2466"/>
                    <a:pt x="2072" y="2467"/>
                    <a:pt x="2070" y="2467"/>
                  </a:cubicBezTo>
                  <a:cubicBezTo>
                    <a:pt x="2066" y="2467"/>
                    <a:pt x="2066" y="2461"/>
                    <a:pt x="2066" y="2461"/>
                  </a:cubicBezTo>
                  <a:cubicBezTo>
                    <a:pt x="2066" y="2461"/>
                    <a:pt x="2066" y="2454"/>
                    <a:pt x="2073" y="2454"/>
                  </a:cubicBezTo>
                  <a:close/>
                  <a:moveTo>
                    <a:pt x="6209" y="2451"/>
                  </a:moveTo>
                  <a:cubicBezTo>
                    <a:pt x="6218" y="2451"/>
                    <a:pt x="6233" y="2456"/>
                    <a:pt x="6238" y="2461"/>
                  </a:cubicBezTo>
                  <a:cubicBezTo>
                    <a:pt x="6238" y="2461"/>
                    <a:pt x="6235" y="2467"/>
                    <a:pt x="6231" y="2467"/>
                  </a:cubicBezTo>
                  <a:cubicBezTo>
                    <a:pt x="6229" y="2467"/>
                    <a:pt x="6227" y="2466"/>
                    <a:pt x="6224" y="2461"/>
                  </a:cubicBezTo>
                  <a:cubicBezTo>
                    <a:pt x="6197" y="2461"/>
                    <a:pt x="6197" y="2461"/>
                    <a:pt x="6203" y="2454"/>
                  </a:cubicBezTo>
                  <a:cubicBezTo>
                    <a:pt x="6203" y="2452"/>
                    <a:pt x="6206" y="2451"/>
                    <a:pt x="6209" y="2451"/>
                  </a:cubicBezTo>
                  <a:close/>
                  <a:moveTo>
                    <a:pt x="2010" y="2464"/>
                  </a:moveTo>
                  <a:cubicBezTo>
                    <a:pt x="2012" y="2464"/>
                    <a:pt x="2017" y="2468"/>
                    <a:pt x="2024" y="2475"/>
                  </a:cubicBezTo>
                  <a:cubicBezTo>
                    <a:pt x="2017" y="2468"/>
                    <a:pt x="2017" y="2464"/>
                    <a:pt x="2019" y="2464"/>
                  </a:cubicBezTo>
                  <a:lnTo>
                    <a:pt x="2019" y="2464"/>
                  </a:lnTo>
                  <a:cubicBezTo>
                    <a:pt x="2021" y="2464"/>
                    <a:pt x="2024" y="2468"/>
                    <a:pt x="2024" y="2475"/>
                  </a:cubicBezTo>
                  <a:cubicBezTo>
                    <a:pt x="2020" y="2477"/>
                    <a:pt x="2017" y="2478"/>
                    <a:pt x="2015" y="2478"/>
                  </a:cubicBezTo>
                  <a:cubicBezTo>
                    <a:pt x="2010" y="2478"/>
                    <a:pt x="2010" y="2475"/>
                    <a:pt x="2010" y="2475"/>
                  </a:cubicBezTo>
                  <a:cubicBezTo>
                    <a:pt x="2007" y="2468"/>
                    <a:pt x="2007" y="2464"/>
                    <a:pt x="2010" y="2464"/>
                  </a:cubicBezTo>
                  <a:close/>
                  <a:moveTo>
                    <a:pt x="6162" y="2475"/>
                  </a:moveTo>
                  <a:cubicBezTo>
                    <a:pt x="6162" y="2478"/>
                    <a:pt x="6160" y="2480"/>
                    <a:pt x="6159" y="2480"/>
                  </a:cubicBezTo>
                  <a:cubicBezTo>
                    <a:pt x="6158" y="2480"/>
                    <a:pt x="6158" y="2478"/>
                    <a:pt x="6162" y="2475"/>
                  </a:cubicBezTo>
                  <a:lnTo>
                    <a:pt x="6162" y="2475"/>
                  </a:lnTo>
                  <a:cubicBezTo>
                    <a:pt x="6160" y="2477"/>
                    <a:pt x="6158" y="2478"/>
                    <a:pt x="6157" y="2478"/>
                  </a:cubicBezTo>
                  <a:cubicBezTo>
                    <a:pt x="6155" y="2478"/>
                    <a:pt x="6155" y="2475"/>
                    <a:pt x="6155" y="2475"/>
                  </a:cubicBezTo>
                  <a:close/>
                  <a:moveTo>
                    <a:pt x="2307" y="2479"/>
                  </a:moveTo>
                  <a:cubicBezTo>
                    <a:pt x="2310" y="2479"/>
                    <a:pt x="2313" y="2479"/>
                    <a:pt x="2315" y="2482"/>
                  </a:cubicBezTo>
                  <a:cubicBezTo>
                    <a:pt x="2311" y="2484"/>
                    <a:pt x="2308" y="2485"/>
                    <a:pt x="2306" y="2485"/>
                  </a:cubicBezTo>
                  <a:cubicBezTo>
                    <a:pt x="2302" y="2485"/>
                    <a:pt x="2302" y="2482"/>
                    <a:pt x="2302" y="2482"/>
                  </a:cubicBezTo>
                  <a:cubicBezTo>
                    <a:pt x="2297" y="2482"/>
                    <a:pt x="2302" y="2479"/>
                    <a:pt x="2307" y="2479"/>
                  </a:cubicBezTo>
                  <a:close/>
                  <a:moveTo>
                    <a:pt x="1921" y="2477"/>
                  </a:moveTo>
                  <a:cubicBezTo>
                    <a:pt x="1922" y="2477"/>
                    <a:pt x="1924" y="2478"/>
                    <a:pt x="1927" y="2482"/>
                  </a:cubicBezTo>
                  <a:cubicBezTo>
                    <a:pt x="1917" y="2485"/>
                    <a:pt x="1912" y="2487"/>
                    <a:pt x="1911" y="2487"/>
                  </a:cubicBezTo>
                  <a:cubicBezTo>
                    <a:pt x="1910" y="2487"/>
                    <a:pt x="1913" y="2485"/>
                    <a:pt x="1920" y="2482"/>
                  </a:cubicBezTo>
                  <a:cubicBezTo>
                    <a:pt x="1920" y="2478"/>
                    <a:pt x="1920" y="2477"/>
                    <a:pt x="1921" y="2477"/>
                  </a:cubicBezTo>
                  <a:close/>
                  <a:moveTo>
                    <a:pt x="1999" y="2486"/>
                  </a:moveTo>
                  <a:cubicBezTo>
                    <a:pt x="2000" y="2486"/>
                    <a:pt x="2001" y="2487"/>
                    <a:pt x="2003" y="2489"/>
                  </a:cubicBezTo>
                  <a:lnTo>
                    <a:pt x="1997" y="2496"/>
                  </a:lnTo>
                  <a:cubicBezTo>
                    <a:pt x="1997" y="2491"/>
                    <a:pt x="1997" y="2486"/>
                    <a:pt x="1999" y="2486"/>
                  </a:cubicBezTo>
                  <a:close/>
                  <a:moveTo>
                    <a:pt x="2322" y="2461"/>
                  </a:moveTo>
                  <a:cubicBezTo>
                    <a:pt x="2343" y="2461"/>
                    <a:pt x="2357" y="2461"/>
                    <a:pt x="2357" y="2475"/>
                  </a:cubicBezTo>
                  <a:lnTo>
                    <a:pt x="2371" y="2482"/>
                  </a:lnTo>
                  <a:lnTo>
                    <a:pt x="2378" y="2475"/>
                  </a:lnTo>
                  <a:lnTo>
                    <a:pt x="2378" y="2482"/>
                  </a:lnTo>
                  <a:cubicBezTo>
                    <a:pt x="2378" y="2482"/>
                    <a:pt x="2378" y="2489"/>
                    <a:pt x="2385" y="2489"/>
                  </a:cubicBezTo>
                  <a:cubicBezTo>
                    <a:pt x="2392" y="2489"/>
                    <a:pt x="2392" y="2489"/>
                    <a:pt x="2385" y="2496"/>
                  </a:cubicBezTo>
                  <a:cubicBezTo>
                    <a:pt x="2383" y="2498"/>
                    <a:pt x="2379" y="2498"/>
                    <a:pt x="2374" y="2498"/>
                  </a:cubicBezTo>
                  <a:cubicBezTo>
                    <a:pt x="2364" y="2498"/>
                    <a:pt x="2350" y="2494"/>
                    <a:pt x="2350" y="2489"/>
                  </a:cubicBezTo>
                  <a:cubicBezTo>
                    <a:pt x="2350" y="2482"/>
                    <a:pt x="2336" y="2468"/>
                    <a:pt x="2336" y="2468"/>
                  </a:cubicBezTo>
                  <a:lnTo>
                    <a:pt x="2315" y="2468"/>
                  </a:lnTo>
                  <a:cubicBezTo>
                    <a:pt x="2308" y="2461"/>
                    <a:pt x="2308" y="2461"/>
                    <a:pt x="2322" y="2461"/>
                  </a:cubicBezTo>
                  <a:close/>
                  <a:moveTo>
                    <a:pt x="1931" y="2490"/>
                  </a:moveTo>
                  <a:cubicBezTo>
                    <a:pt x="1932" y="2490"/>
                    <a:pt x="1934" y="2492"/>
                    <a:pt x="1934" y="2496"/>
                  </a:cubicBezTo>
                  <a:cubicBezTo>
                    <a:pt x="1932" y="2498"/>
                    <a:pt x="1930" y="2499"/>
                    <a:pt x="1929" y="2499"/>
                  </a:cubicBezTo>
                  <a:cubicBezTo>
                    <a:pt x="1927" y="2499"/>
                    <a:pt x="1927" y="2496"/>
                    <a:pt x="1927" y="2496"/>
                  </a:cubicBezTo>
                  <a:cubicBezTo>
                    <a:pt x="1927" y="2492"/>
                    <a:pt x="1929" y="2490"/>
                    <a:pt x="1931" y="2490"/>
                  </a:cubicBezTo>
                  <a:close/>
                  <a:moveTo>
                    <a:pt x="2243" y="2499"/>
                  </a:moveTo>
                  <a:cubicBezTo>
                    <a:pt x="2244" y="2499"/>
                    <a:pt x="2246" y="2503"/>
                    <a:pt x="2246" y="2509"/>
                  </a:cubicBezTo>
                  <a:cubicBezTo>
                    <a:pt x="2244" y="2512"/>
                    <a:pt x="2242" y="2513"/>
                    <a:pt x="2241" y="2513"/>
                  </a:cubicBezTo>
                  <a:cubicBezTo>
                    <a:pt x="2239" y="2513"/>
                    <a:pt x="2239" y="2509"/>
                    <a:pt x="2239" y="2509"/>
                  </a:cubicBezTo>
                  <a:cubicBezTo>
                    <a:pt x="2239" y="2503"/>
                    <a:pt x="2241" y="2499"/>
                    <a:pt x="2243" y="2499"/>
                  </a:cubicBezTo>
                  <a:close/>
                  <a:moveTo>
                    <a:pt x="2297" y="2499"/>
                  </a:moveTo>
                  <a:cubicBezTo>
                    <a:pt x="2298" y="2499"/>
                    <a:pt x="2302" y="2503"/>
                    <a:pt x="2308" y="2509"/>
                  </a:cubicBezTo>
                  <a:cubicBezTo>
                    <a:pt x="2306" y="2512"/>
                    <a:pt x="2305" y="2513"/>
                    <a:pt x="2304" y="2513"/>
                  </a:cubicBezTo>
                  <a:cubicBezTo>
                    <a:pt x="2302" y="2513"/>
                    <a:pt x="2302" y="2509"/>
                    <a:pt x="2302" y="2509"/>
                  </a:cubicBezTo>
                  <a:cubicBezTo>
                    <a:pt x="2298" y="2503"/>
                    <a:pt x="2296" y="2499"/>
                    <a:pt x="2297" y="2499"/>
                  </a:cubicBezTo>
                  <a:close/>
                  <a:moveTo>
                    <a:pt x="2357" y="2509"/>
                  </a:moveTo>
                  <a:cubicBezTo>
                    <a:pt x="2357" y="2509"/>
                    <a:pt x="2357" y="2516"/>
                    <a:pt x="2371" y="2516"/>
                  </a:cubicBezTo>
                  <a:cubicBezTo>
                    <a:pt x="2371" y="2516"/>
                    <a:pt x="2371" y="2523"/>
                    <a:pt x="2357" y="2523"/>
                  </a:cubicBezTo>
                  <a:cubicBezTo>
                    <a:pt x="2350" y="2523"/>
                    <a:pt x="2350" y="2523"/>
                    <a:pt x="2350" y="2516"/>
                  </a:cubicBezTo>
                  <a:lnTo>
                    <a:pt x="2357" y="2509"/>
                  </a:lnTo>
                  <a:close/>
                  <a:moveTo>
                    <a:pt x="1939" y="2518"/>
                  </a:moveTo>
                  <a:cubicBezTo>
                    <a:pt x="1941" y="2518"/>
                    <a:pt x="1945" y="2520"/>
                    <a:pt x="1948" y="2523"/>
                  </a:cubicBezTo>
                  <a:cubicBezTo>
                    <a:pt x="1948" y="2523"/>
                    <a:pt x="1948" y="2530"/>
                    <a:pt x="1941" y="2530"/>
                  </a:cubicBezTo>
                  <a:cubicBezTo>
                    <a:pt x="1934" y="2530"/>
                    <a:pt x="1934" y="2530"/>
                    <a:pt x="1934" y="2523"/>
                  </a:cubicBezTo>
                  <a:cubicBezTo>
                    <a:pt x="1934" y="2520"/>
                    <a:pt x="1936" y="2518"/>
                    <a:pt x="1939" y="2518"/>
                  </a:cubicBezTo>
                  <a:close/>
                  <a:moveTo>
                    <a:pt x="2241" y="2527"/>
                  </a:moveTo>
                  <a:cubicBezTo>
                    <a:pt x="2242" y="2527"/>
                    <a:pt x="2244" y="2528"/>
                    <a:pt x="2246" y="2530"/>
                  </a:cubicBezTo>
                  <a:cubicBezTo>
                    <a:pt x="2241" y="2530"/>
                    <a:pt x="2240" y="2527"/>
                    <a:pt x="2241" y="2527"/>
                  </a:cubicBezTo>
                  <a:close/>
                  <a:moveTo>
                    <a:pt x="2246" y="2530"/>
                  </a:moveTo>
                  <a:lnTo>
                    <a:pt x="2246" y="2530"/>
                  </a:lnTo>
                  <a:cubicBezTo>
                    <a:pt x="2244" y="2535"/>
                    <a:pt x="2242" y="2536"/>
                    <a:pt x="2241" y="2536"/>
                  </a:cubicBezTo>
                  <a:cubicBezTo>
                    <a:pt x="2240" y="2536"/>
                    <a:pt x="2241" y="2530"/>
                    <a:pt x="2246" y="2530"/>
                  </a:cubicBezTo>
                  <a:close/>
                  <a:moveTo>
                    <a:pt x="2003" y="2551"/>
                  </a:moveTo>
                  <a:cubicBezTo>
                    <a:pt x="2003" y="2555"/>
                    <a:pt x="2002" y="2556"/>
                    <a:pt x="2001" y="2556"/>
                  </a:cubicBezTo>
                  <a:cubicBezTo>
                    <a:pt x="2000" y="2556"/>
                    <a:pt x="2000" y="2555"/>
                    <a:pt x="2003" y="2551"/>
                  </a:cubicBezTo>
                  <a:lnTo>
                    <a:pt x="2003" y="2551"/>
                  </a:lnTo>
                  <a:cubicBezTo>
                    <a:pt x="2001" y="2553"/>
                    <a:pt x="2000" y="2554"/>
                    <a:pt x="1999" y="2554"/>
                  </a:cubicBezTo>
                  <a:cubicBezTo>
                    <a:pt x="1997" y="2554"/>
                    <a:pt x="1997" y="2551"/>
                    <a:pt x="1997" y="2551"/>
                  </a:cubicBezTo>
                  <a:close/>
                  <a:moveTo>
                    <a:pt x="6826" y="2548"/>
                  </a:moveTo>
                  <a:cubicBezTo>
                    <a:pt x="6830" y="2548"/>
                    <a:pt x="6835" y="2549"/>
                    <a:pt x="6841" y="2551"/>
                  </a:cubicBezTo>
                  <a:cubicBezTo>
                    <a:pt x="6841" y="2556"/>
                    <a:pt x="6831" y="2561"/>
                    <a:pt x="6825" y="2561"/>
                  </a:cubicBezTo>
                  <a:cubicBezTo>
                    <a:pt x="6822" y="2561"/>
                    <a:pt x="6820" y="2560"/>
                    <a:pt x="6820" y="2558"/>
                  </a:cubicBezTo>
                  <a:cubicBezTo>
                    <a:pt x="6815" y="2553"/>
                    <a:pt x="6817" y="2548"/>
                    <a:pt x="6826" y="2548"/>
                  </a:cubicBezTo>
                  <a:close/>
                  <a:moveTo>
                    <a:pt x="1860" y="2553"/>
                  </a:moveTo>
                  <a:cubicBezTo>
                    <a:pt x="1861" y="2553"/>
                    <a:pt x="1865" y="2555"/>
                    <a:pt x="1872" y="2558"/>
                  </a:cubicBezTo>
                  <a:cubicBezTo>
                    <a:pt x="1868" y="2561"/>
                    <a:pt x="1867" y="2563"/>
                    <a:pt x="1865" y="2563"/>
                  </a:cubicBezTo>
                  <a:cubicBezTo>
                    <a:pt x="1863" y="2563"/>
                    <a:pt x="1861" y="2561"/>
                    <a:pt x="1858" y="2558"/>
                  </a:cubicBezTo>
                  <a:cubicBezTo>
                    <a:pt x="1858" y="2555"/>
                    <a:pt x="1858" y="2553"/>
                    <a:pt x="1860" y="2553"/>
                  </a:cubicBezTo>
                  <a:close/>
                  <a:moveTo>
                    <a:pt x="1835" y="2555"/>
                  </a:moveTo>
                  <a:cubicBezTo>
                    <a:pt x="1839" y="2555"/>
                    <a:pt x="1844" y="2558"/>
                    <a:pt x="1851" y="2565"/>
                  </a:cubicBezTo>
                  <a:cubicBezTo>
                    <a:pt x="1858" y="2579"/>
                    <a:pt x="1858" y="2579"/>
                    <a:pt x="1851" y="2586"/>
                  </a:cubicBezTo>
                  <a:cubicBezTo>
                    <a:pt x="1837" y="2586"/>
                    <a:pt x="1837" y="2586"/>
                    <a:pt x="1837" y="2579"/>
                  </a:cubicBezTo>
                  <a:cubicBezTo>
                    <a:pt x="1837" y="2565"/>
                    <a:pt x="1830" y="2565"/>
                    <a:pt x="1830" y="2565"/>
                  </a:cubicBezTo>
                  <a:cubicBezTo>
                    <a:pt x="1830" y="2558"/>
                    <a:pt x="1832" y="2555"/>
                    <a:pt x="1835" y="2555"/>
                  </a:cubicBezTo>
                  <a:close/>
                  <a:moveTo>
                    <a:pt x="1984" y="2581"/>
                  </a:moveTo>
                  <a:cubicBezTo>
                    <a:pt x="1990" y="2581"/>
                    <a:pt x="1997" y="2582"/>
                    <a:pt x="1997" y="2586"/>
                  </a:cubicBezTo>
                  <a:lnTo>
                    <a:pt x="1990" y="2593"/>
                  </a:lnTo>
                  <a:cubicBezTo>
                    <a:pt x="1976" y="2593"/>
                    <a:pt x="1976" y="2593"/>
                    <a:pt x="1976" y="2586"/>
                  </a:cubicBezTo>
                  <a:cubicBezTo>
                    <a:pt x="1972" y="2582"/>
                    <a:pt x="1978" y="2581"/>
                    <a:pt x="1984" y="2581"/>
                  </a:cubicBezTo>
                  <a:close/>
                  <a:moveTo>
                    <a:pt x="6467" y="2516"/>
                  </a:moveTo>
                  <a:cubicBezTo>
                    <a:pt x="6477" y="2516"/>
                    <a:pt x="6487" y="2518"/>
                    <a:pt x="6495" y="2523"/>
                  </a:cubicBezTo>
                  <a:cubicBezTo>
                    <a:pt x="6502" y="2530"/>
                    <a:pt x="6502" y="2544"/>
                    <a:pt x="6495" y="2544"/>
                  </a:cubicBezTo>
                  <a:cubicBezTo>
                    <a:pt x="6491" y="2540"/>
                    <a:pt x="6488" y="2538"/>
                    <a:pt x="6486" y="2538"/>
                  </a:cubicBezTo>
                  <a:cubicBezTo>
                    <a:pt x="6482" y="2538"/>
                    <a:pt x="6485" y="2548"/>
                    <a:pt x="6495" y="2558"/>
                  </a:cubicBezTo>
                  <a:cubicBezTo>
                    <a:pt x="6508" y="2579"/>
                    <a:pt x="6508" y="2593"/>
                    <a:pt x="6495" y="2593"/>
                  </a:cubicBezTo>
                  <a:cubicBezTo>
                    <a:pt x="6481" y="2593"/>
                    <a:pt x="6481" y="2586"/>
                    <a:pt x="6474" y="2579"/>
                  </a:cubicBezTo>
                  <a:cubicBezTo>
                    <a:pt x="6474" y="2565"/>
                    <a:pt x="6467" y="2565"/>
                    <a:pt x="6460" y="2565"/>
                  </a:cubicBezTo>
                  <a:cubicBezTo>
                    <a:pt x="6446" y="2565"/>
                    <a:pt x="6446" y="2565"/>
                    <a:pt x="6446" y="2558"/>
                  </a:cubicBezTo>
                  <a:cubicBezTo>
                    <a:pt x="6446" y="2551"/>
                    <a:pt x="6446" y="2544"/>
                    <a:pt x="6439" y="2544"/>
                  </a:cubicBezTo>
                  <a:cubicBezTo>
                    <a:pt x="6432" y="2544"/>
                    <a:pt x="6432" y="2544"/>
                    <a:pt x="6432" y="2530"/>
                  </a:cubicBezTo>
                  <a:cubicBezTo>
                    <a:pt x="6436" y="2522"/>
                    <a:pt x="6451" y="2516"/>
                    <a:pt x="6467" y="2516"/>
                  </a:cubicBezTo>
                  <a:close/>
                  <a:moveTo>
                    <a:pt x="1828" y="2587"/>
                  </a:moveTo>
                  <a:cubicBezTo>
                    <a:pt x="1830" y="2587"/>
                    <a:pt x="1834" y="2589"/>
                    <a:pt x="1837" y="2593"/>
                  </a:cubicBezTo>
                  <a:cubicBezTo>
                    <a:pt x="1834" y="2589"/>
                    <a:pt x="1834" y="2587"/>
                    <a:pt x="1835" y="2587"/>
                  </a:cubicBezTo>
                  <a:lnTo>
                    <a:pt x="1835" y="2587"/>
                  </a:lnTo>
                  <a:cubicBezTo>
                    <a:pt x="1835" y="2587"/>
                    <a:pt x="1837" y="2589"/>
                    <a:pt x="1837" y="2593"/>
                  </a:cubicBezTo>
                  <a:cubicBezTo>
                    <a:pt x="1833" y="2595"/>
                    <a:pt x="1829" y="2596"/>
                    <a:pt x="1827" y="2596"/>
                  </a:cubicBezTo>
                  <a:cubicBezTo>
                    <a:pt x="1823" y="2596"/>
                    <a:pt x="1823" y="2593"/>
                    <a:pt x="1823" y="2593"/>
                  </a:cubicBezTo>
                  <a:cubicBezTo>
                    <a:pt x="1823" y="2589"/>
                    <a:pt x="1825" y="2587"/>
                    <a:pt x="1828" y="2587"/>
                  </a:cubicBezTo>
                  <a:close/>
                  <a:moveTo>
                    <a:pt x="1934" y="2593"/>
                  </a:moveTo>
                  <a:cubicBezTo>
                    <a:pt x="1938" y="2597"/>
                    <a:pt x="1940" y="2604"/>
                    <a:pt x="1941" y="2608"/>
                  </a:cubicBezTo>
                  <a:lnTo>
                    <a:pt x="1941" y="2608"/>
                  </a:lnTo>
                  <a:cubicBezTo>
                    <a:pt x="1940" y="2605"/>
                    <a:pt x="1939" y="2603"/>
                    <a:pt x="1937" y="2603"/>
                  </a:cubicBezTo>
                  <a:cubicBezTo>
                    <a:pt x="1934" y="2603"/>
                    <a:pt x="1931" y="2606"/>
                    <a:pt x="1927" y="2613"/>
                  </a:cubicBezTo>
                  <a:cubicBezTo>
                    <a:pt x="1924" y="2617"/>
                    <a:pt x="1922" y="2619"/>
                    <a:pt x="1919" y="2619"/>
                  </a:cubicBezTo>
                  <a:cubicBezTo>
                    <a:pt x="1917" y="2619"/>
                    <a:pt x="1913" y="2617"/>
                    <a:pt x="1906" y="2613"/>
                  </a:cubicBezTo>
                  <a:cubicBezTo>
                    <a:pt x="1906" y="2600"/>
                    <a:pt x="1927" y="2593"/>
                    <a:pt x="1934" y="2593"/>
                  </a:cubicBezTo>
                  <a:close/>
                  <a:moveTo>
                    <a:pt x="1941" y="2613"/>
                  </a:moveTo>
                  <a:cubicBezTo>
                    <a:pt x="1941" y="2620"/>
                    <a:pt x="1941" y="2620"/>
                    <a:pt x="1936" y="2620"/>
                  </a:cubicBezTo>
                  <a:lnTo>
                    <a:pt x="1936" y="2620"/>
                  </a:lnTo>
                  <a:cubicBezTo>
                    <a:pt x="1937" y="2618"/>
                    <a:pt x="1939" y="2616"/>
                    <a:pt x="1941" y="2613"/>
                  </a:cubicBezTo>
                  <a:close/>
                  <a:moveTo>
                    <a:pt x="1803" y="2593"/>
                  </a:moveTo>
                  <a:cubicBezTo>
                    <a:pt x="1816" y="2593"/>
                    <a:pt x="1816" y="2600"/>
                    <a:pt x="1803" y="2613"/>
                  </a:cubicBezTo>
                  <a:cubicBezTo>
                    <a:pt x="1798" y="2622"/>
                    <a:pt x="1797" y="2625"/>
                    <a:pt x="1795" y="2625"/>
                  </a:cubicBezTo>
                  <a:cubicBezTo>
                    <a:pt x="1793" y="2625"/>
                    <a:pt x="1792" y="2623"/>
                    <a:pt x="1789" y="2620"/>
                  </a:cubicBezTo>
                  <a:cubicBezTo>
                    <a:pt x="1782" y="2613"/>
                    <a:pt x="1789" y="2593"/>
                    <a:pt x="1803" y="2593"/>
                  </a:cubicBezTo>
                  <a:close/>
                  <a:moveTo>
                    <a:pt x="1858" y="2620"/>
                  </a:moveTo>
                  <a:lnTo>
                    <a:pt x="1851" y="2627"/>
                  </a:lnTo>
                  <a:cubicBezTo>
                    <a:pt x="1851" y="2620"/>
                    <a:pt x="1851" y="2620"/>
                    <a:pt x="1858" y="2620"/>
                  </a:cubicBezTo>
                  <a:close/>
                  <a:moveTo>
                    <a:pt x="7299" y="2634"/>
                  </a:moveTo>
                  <a:cubicBezTo>
                    <a:pt x="7292" y="2634"/>
                    <a:pt x="7292" y="2648"/>
                    <a:pt x="7292" y="2648"/>
                  </a:cubicBezTo>
                  <a:lnTo>
                    <a:pt x="7299" y="2634"/>
                  </a:lnTo>
                  <a:close/>
                  <a:moveTo>
                    <a:pt x="7164" y="2642"/>
                  </a:moveTo>
                  <a:cubicBezTo>
                    <a:pt x="7166" y="2642"/>
                    <a:pt x="7169" y="2643"/>
                    <a:pt x="7174" y="2648"/>
                  </a:cubicBezTo>
                  <a:cubicBezTo>
                    <a:pt x="7174" y="2652"/>
                    <a:pt x="7172" y="2653"/>
                    <a:pt x="7171" y="2653"/>
                  </a:cubicBezTo>
                  <a:cubicBezTo>
                    <a:pt x="7170" y="2653"/>
                    <a:pt x="7170" y="2652"/>
                    <a:pt x="7174" y="2648"/>
                  </a:cubicBezTo>
                  <a:lnTo>
                    <a:pt x="7174" y="2648"/>
                  </a:lnTo>
                  <a:cubicBezTo>
                    <a:pt x="7171" y="2650"/>
                    <a:pt x="7169" y="2651"/>
                    <a:pt x="7167" y="2651"/>
                  </a:cubicBezTo>
                  <a:cubicBezTo>
                    <a:pt x="7163" y="2651"/>
                    <a:pt x="7160" y="2648"/>
                    <a:pt x="7160" y="2648"/>
                  </a:cubicBezTo>
                  <a:cubicBezTo>
                    <a:pt x="7160" y="2648"/>
                    <a:pt x="7160" y="2642"/>
                    <a:pt x="7164" y="2642"/>
                  </a:cubicBezTo>
                  <a:close/>
                  <a:moveTo>
                    <a:pt x="1965" y="2664"/>
                  </a:moveTo>
                  <a:cubicBezTo>
                    <a:pt x="1965" y="2664"/>
                    <a:pt x="1969" y="2665"/>
                    <a:pt x="1976" y="2669"/>
                  </a:cubicBezTo>
                  <a:cubicBezTo>
                    <a:pt x="1973" y="2671"/>
                    <a:pt x="1972" y="2672"/>
                    <a:pt x="1971" y="2672"/>
                  </a:cubicBezTo>
                  <a:cubicBezTo>
                    <a:pt x="1969" y="2672"/>
                    <a:pt x="1969" y="2669"/>
                    <a:pt x="1969" y="2669"/>
                  </a:cubicBezTo>
                  <a:cubicBezTo>
                    <a:pt x="1965" y="2665"/>
                    <a:pt x="1964" y="2664"/>
                    <a:pt x="1965" y="2664"/>
                  </a:cubicBezTo>
                  <a:close/>
                  <a:moveTo>
                    <a:pt x="6508" y="2669"/>
                  </a:moveTo>
                  <a:cubicBezTo>
                    <a:pt x="6508" y="2676"/>
                    <a:pt x="6507" y="2679"/>
                    <a:pt x="6506" y="2679"/>
                  </a:cubicBezTo>
                  <a:cubicBezTo>
                    <a:pt x="6505" y="2679"/>
                    <a:pt x="6505" y="2676"/>
                    <a:pt x="6508" y="2669"/>
                  </a:cubicBezTo>
                  <a:close/>
                  <a:moveTo>
                    <a:pt x="1803" y="2662"/>
                  </a:moveTo>
                  <a:cubicBezTo>
                    <a:pt x="1816" y="2662"/>
                    <a:pt x="1823" y="2683"/>
                    <a:pt x="1816" y="2697"/>
                  </a:cubicBezTo>
                  <a:cubicBezTo>
                    <a:pt x="1816" y="2697"/>
                    <a:pt x="1803" y="2697"/>
                    <a:pt x="1796" y="2683"/>
                  </a:cubicBezTo>
                  <a:cubicBezTo>
                    <a:pt x="1789" y="2662"/>
                    <a:pt x="1782" y="2662"/>
                    <a:pt x="1789" y="2662"/>
                  </a:cubicBezTo>
                  <a:close/>
                  <a:moveTo>
                    <a:pt x="7299" y="2738"/>
                  </a:moveTo>
                  <a:lnTo>
                    <a:pt x="7292" y="2752"/>
                  </a:lnTo>
                  <a:cubicBezTo>
                    <a:pt x="7292" y="2759"/>
                    <a:pt x="7299" y="2759"/>
                    <a:pt x="7305" y="2759"/>
                  </a:cubicBezTo>
                  <a:cubicBezTo>
                    <a:pt x="7312" y="2759"/>
                    <a:pt x="7312" y="2752"/>
                    <a:pt x="7312" y="2752"/>
                  </a:cubicBezTo>
                  <a:cubicBezTo>
                    <a:pt x="7312" y="2738"/>
                    <a:pt x="7305" y="2738"/>
                    <a:pt x="7299" y="2738"/>
                  </a:cubicBezTo>
                  <a:close/>
                  <a:moveTo>
                    <a:pt x="1834" y="2694"/>
                  </a:moveTo>
                  <a:cubicBezTo>
                    <a:pt x="1837" y="2694"/>
                    <a:pt x="1843" y="2701"/>
                    <a:pt x="1851" y="2717"/>
                  </a:cubicBezTo>
                  <a:cubicBezTo>
                    <a:pt x="1858" y="2724"/>
                    <a:pt x="1858" y="2738"/>
                    <a:pt x="1858" y="2752"/>
                  </a:cubicBezTo>
                  <a:cubicBezTo>
                    <a:pt x="1858" y="2760"/>
                    <a:pt x="1856" y="2764"/>
                    <a:pt x="1854" y="2764"/>
                  </a:cubicBezTo>
                  <a:cubicBezTo>
                    <a:pt x="1852" y="2764"/>
                    <a:pt x="1851" y="2762"/>
                    <a:pt x="1851" y="2759"/>
                  </a:cubicBezTo>
                  <a:cubicBezTo>
                    <a:pt x="1851" y="2755"/>
                    <a:pt x="1846" y="2748"/>
                    <a:pt x="1840" y="2748"/>
                  </a:cubicBezTo>
                  <a:cubicBezTo>
                    <a:pt x="1837" y="2748"/>
                    <a:pt x="1833" y="2751"/>
                    <a:pt x="1830" y="2759"/>
                  </a:cubicBezTo>
                  <a:lnTo>
                    <a:pt x="1830" y="2731"/>
                  </a:lnTo>
                  <a:lnTo>
                    <a:pt x="1830" y="2704"/>
                  </a:lnTo>
                  <a:cubicBezTo>
                    <a:pt x="1830" y="2698"/>
                    <a:pt x="1831" y="2694"/>
                    <a:pt x="1834" y="2694"/>
                  </a:cubicBezTo>
                  <a:close/>
                  <a:moveTo>
                    <a:pt x="1778" y="2770"/>
                  </a:moveTo>
                  <a:cubicBezTo>
                    <a:pt x="1780" y="2770"/>
                    <a:pt x="1784" y="2771"/>
                    <a:pt x="1789" y="2773"/>
                  </a:cubicBezTo>
                  <a:lnTo>
                    <a:pt x="1782" y="2773"/>
                  </a:lnTo>
                  <a:cubicBezTo>
                    <a:pt x="1772" y="2773"/>
                    <a:pt x="1772" y="2770"/>
                    <a:pt x="1778" y="2770"/>
                  </a:cubicBezTo>
                  <a:close/>
                  <a:moveTo>
                    <a:pt x="6946" y="2776"/>
                  </a:moveTo>
                  <a:cubicBezTo>
                    <a:pt x="6947" y="2776"/>
                    <a:pt x="6949" y="2780"/>
                    <a:pt x="6952" y="2787"/>
                  </a:cubicBezTo>
                  <a:cubicBezTo>
                    <a:pt x="6950" y="2789"/>
                    <a:pt x="6948" y="2790"/>
                    <a:pt x="6947" y="2790"/>
                  </a:cubicBezTo>
                  <a:cubicBezTo>
                    <a:pt x="6945" y="2790"/>
                    <a:pt x="6945" y="2787"/>
                    <a:pt x="6945" y="2787"/>
                  </a:cubicBezTo>
                  <a:cubicBezTo>
                    <a:pt x="6945" y="2780"/>
                    <a:pt x="6945" y="2776"/>
                    <a:pt x="6946" y="2776"/>
                  </a:cubicBezTo>
                  <a:close/>
                  <a:moveTo>
                    <a:pt x="7272" y="2830"/>
                  </a:moveTo>
                  <a:cubicBezTo>
                    <a:pt x="7271" y="2830"/>
                    <a:pt x="7271" y="2832"/>
                    <a:pt x="7271" y="2835"/>
                  </a:cubicBezTo>
                  <a:cubicBezTo>
                    <a:pt x="7271" y="2835"/>
                    <a:pt x="7271" y="2838"/>
                    <a:pt x="7273" y="2838"/>
                  </a:cubicBezTo>
                  <a:cubicBezTo>
                    <a:pt x="7274" y="2838"/>
                    <a:pt x="7275" y="2838"/>
                    <a:pt x="7278" y="2835"/>
                  </a:cubicBezTo>
                  <a:cubicBezTo>
                    <a:pt x="7274" y="2832"/>
                    <a:pt x="7273" y="2830"/>
                    <a:pt x="7272" y="2830"/>
                  </a:cubicBezTo>
                  <a:close/>
                  <a:moveTo>
                    <a:pt x="1828" y="2865"/>
                  </a:moveTo>
                  <a:cubicBezTo>
                    <a:pt x="1830" y="2865"/>
                    <a:pt x="1834" y="2866"/>
                    <a:pt x="1837" y="2870"/>
                  </a:cubicBezTo>
                  <a:cubicBezTo>
                    <a:pt x="1837" y="2870"/>
                    <a:pt x="1851" y="2877"/>
                    <a:pt x="1837" y="2877"/>
                  </a:cubicBezTo>
                  <a:cubicBezTo>
                    <a:pt x="1835" y="2881"/>
                    <a:pt x="1833" y="2883"/>
                    <a:pt x="1831" y="2883"/>
                  </a:cubicBezTo>
                  <a:cubicBezTo>
                    <a:pt x="1827" y="2883"/>
                    <a:pt x="1823" y="2875"/>
                    <a:pt x="1823" y="2870"/>
                  </a:cubicBezTo>
                  <a:cubicBezTo>
                    <a:pt x="1823" y="2866"/>
                    <a:pt x="1825" y="2865"/>
                    <a:pt x="1828" y="2865"/>
                  </a:cubicBezTo>
                  <a:close/>
                  <a:moveTo>
                    <a:pt x="1617" y="2874"/>
                  </a:moveTo>
                  <a:cubicBezTo>
                    <a:pt x="1620" y="2874"/>
                    <a:pt x="1625" y="2877"/>
                    <a:pt x="1629" y="2877"/>
                  </a:cubicBezTo>
                  <a:lnTo>
                    <a:pt x="1622" y="2891"/>
                  </a:lnTo>
                  <a:cubicBezTo>
                    <a:pt x="1615" y="2891"/>
                    <a:pt x="1615" y="2891"/>
                    <a:pt x="1615" y="2877"/>
                  </a:cubicBezTo>
                  <a:cubicBezTo>
                    <a:pt x="1615" y="2874"/>
                    <a:pt x="1616" y="2874"/>
                    <a:pt x="1617" y="2874"/>
                  </a:cubicBezTo>
                  <a:close/>
                  <a:moveTo>
                    <a:pt x="1497" y="2895"/>
                  </a:moveTo>
                  <a:cubicBezTo>
                    <a:pt x="1500" y="2895"/>
                    <a:pt x="1504" y="2895"/>
                    <a:pt x="1511" y="2898"/>
                  </a:cubicBezTo>
                  <a:lnTo>
                    <a:pt x="1504" y="2898"/>
                  </a:lnTo>
                  <a:cubicBezTo>
                    <a:pt x="1495" y="2898"/>
                    <a:pt x="1492" y="2895"/>
                    <a:pt x="1497" y="2895"/>
                  </a:cubicBezTo>
                  <a:close/>
                  <a:moveTo>
                    <a:pt x="1560" y="2885"/>
                  </a:moveTo>
                  <a:cubicBezTo>
                    <a:pt x="1568" y="2885"/>
                    <a:pt x="1583" y="2893"/>
                    <a:pt x="1588" y="2898"/>
                  </a:cubicBezTo>
                  <a:lnTo>
                    <a:pt x="1560" y="2898"/>
                  </a:lnTo>
                  <a:cubicBezTo>
                    <a:pt x="1560" y="2898"/>
                    <a:pt x="1553" y="2898"/>
                    <a:pt x="1553" y="2891"/>
                  </a:cubicBezTo>
                  <a:cubicBezTo>
                    <a:pt x="1553" y="2886"/>
                    <a:pt x="1556" y="2885"/>
                    <a:pt x="1560" y="2885"/>
                  </a:cubicBezTo>
                  <a:close/>
                  <a:moveTo>
                    <a:pt x="1692" y="2850"/>
                  </a:moveTo>
                  <a:cubicBezTo>
                    <a:pt x="1694" y="2850"/>
                    <a:pt x="1696" y="2852"/>
                    <a:pt x="1699" y="2856"/>
                  </a:cubicBezTo>
                  <a:cubicBezTo>
                    <a:pt x="1712" y="2863"/>
                    <a:pt x="1719" y="2863"/>
                    <a:pt x="1719" y="2863"/>
                  </a:cubicBezTo>
                  <a:cubicBezTo>
                    <a:pt x="1726" y="2863"/>
                    <a:pt x="1726" y="2870"/>
                    <a:pt x="1719" y="2870"/>
                  </a:cubicBezTo>
                  <a:cubicBezTo>
                    <a:pt x="1712" y="2870"/>
                    <a:pt x="1699" y="2877"/>
                    <a:pt x="1699" y="2891"/>
                  </a:cubicBezTo>
                  <a:cubicBezTo>
                    <a:pt x="1692" y="2898"/>
                    <a:pt x="1692" y="2898"/>
                    <a:pt x="1685" y="2898"/>
                  </a:cubicBezTo>
                  <a:lnTo>
                    <a:pt x="1657" y="2898"/>
                  </a:lnTo>
                  <a:cubicBezTo>
                    <a:pt x="1643" y="2901"/>
                    <a:pt x="1633" y="2903"/>
                    <a:pt x="1628" y="2903"/>
                  </a:cubicBezTo>
                  <a:cubicBezTo>
                    <a:pt x="1622" y="2903"/>
                    <a:pt x="1622" y="2901"/>
                    <a:pt x="1629" y="2898"/>
                  </a:cubicBezTo>
                  <a:cubicBezTo>
                    <a:pt x="1643" y="2891"/>
                    <a:pt x="1650" y="2891"/>
                    <a:pt x="1657" y="2877"/>
                  </a:cubicBezTo>
                  <a:cubicBezTo>
                    <a:pt x="1664" y="2877"/>
                    <a:pt x="1678" y="2870"/>
                    <a:pt x="1678" y="2870"/>
                  </a:cubicBezTo>
                  <a:cubicBezTo>
                    <a:pt x="1685" y="2870"/>
                    <a:pt x="1685" y="2870"/>
                    <a:pt x="1685" y="2863"/>
                  </a:cubicBezTo>
                  <a:cubicBezTo>
                    <a:pt x="1685" y="2858"/>
                    <a:pt x="1688" y="2850"/>
                    <a:pt x="1692" y="2850"/>
                  </a:cubicBezTo>
                  <a:close/>
                  <a:moveTo>
                    <a:pt x="1719" y="2925"/>
                  </a:moveTo>
                  <a:cubicBezTo>
                    <a:pt x="1717" y="2928"/>
                    <a:pt x="1715" y="2928"/>
                    <a:pt x="1714" y="2928"/>
                  </a:cubicBezTo>
                  <a:cubicBezTo>
                    <a:pt x="1712" y="2928"/>
                    <a:pt x="1712" y="2925"/>
                    <a:pt x="1712" y="2925"/>
                  </a:cubicBezTo>
                  <a:close/>
                  <a:moveTo>
                    <a:pt x="1596" y="2915"/>
                  </a:moveTo>
                  <a:lnTo>
                    <a:pt x="1596" y="2915"/>
                  </a:lnTo>
                  <a:cubicBezTo>
                    <a:pt x="1598" y="2915"/>
                    <a:pt x="1598" y="2918"/>
                    <a:pt x="1595" y="2925"/>
                  </a:cubicBezTo>
                  <a:lnTo>
                    <a:pt x="1588" y="2932"/>
                  </a:lnTo>
                  <a:cubicBezTo>
                    <a:pt x="1581" y="2932"/>
                    <a:pt x="1581" y="2932"/>
                    <a:pt x="1588" y="2925"/>
                  </a:cubicBezTo>
                  <a:cubicBezTo>
                    <a:pt x="1591" y="2918"/>
                    <a:pt x="1595" y="2915"/>
                    <a:pt x="1596" y="2915"/>
                  </a:cubicBezTo>
                  <a:close/>
                  <a:moveTo>
                    <a:pt x="1436" y="2936"/>
                  </a:moveTo>
                  <a:cubicBezTo>
                    <a:pt x="1442" y="2936"/>
                    <a:pt x="1456" y="2941"/>
                    <a:pt x="1456" y="2946"/>
                  </a:cubicBezTo>
                  <a:lnTo>
                    <a:pt x="1442" y="2946"/>
                  </a:lnTo>
                  <a:cubicBezTo>
                    <a:pt x="1435" y="2946"/>
                    <a:pt x="1421" y="2946"/>
                    <a:pt x="1421" y="2939"/>
                  </a:cubicBezTo>
                  <a:lnTo>
                    <a:pt x="1435" y="2939"/>
                  </a:lnTo>
                  <a:cubicBezTo>
                    <a:pt x="1433" y="2937"/>
                    <a:pt x="1434" y="2936"/>
                    <a:pt x="1436" y="2936"/>
                  </a:cubicBezTo>
                  <a:close/>
                  <a:moveTo>
                    <a:pt x="1485" y="2941"/>
                  </a:moveTo>
                  <a:cubicBezTo>
                    <a:pt x="1485" y="2941"/>
                    <a:pt x="1487" y="2943"/>
                    <a:pt x="1491" y="2946"/>
                  </a:cubicBezTo>
                  <a:cubicBezTo>
                    <a:pt x="1488" y="2951"/>
                    <a:pt x="1487" y="2952"/>
                    <a:pt x="1486" y="2952"/>
                  </a:cubicBezTo>
                  <a:cubicBezTo>
                    <a:pt x="1484" y="2952"/>
                    <a:pt x="1484" y="2946"/>
                    <a:pt x="1484" y="2946"/>
                  </a:cubicBezTo>
                  <a:cubicBezTo>
                    <a:pt x="1484" y="2943"/>
                    <a:pt x="1484" y="2941"/>
                    <a:pt x="1485" y="2941"/>
                  </a:cubicBezTo>
                  <a:close/>
                  <a:moveTo>
                    <a:pt x="1387" y="2932"/>
                  </a:moveTo>
                  <a:cubicBezTo>
                    <a:pt x="1401" y="2939"/>
                    <a:pt x="1407" y="2939"/>
                    <a:pt x="1407" y="2946"/>
                  </a:cubicBezTo>
                  <a:cubicBezTo>
                    <a:pt x="1407" y="2953"/>
                    <a:pt x="1406" y="2956"/>
                    <a:pt x="1405" y="2956"/>
                  </a:cubicBezTo>
                  <a:cubicBezTo>
                    <a:pt x="1404" y="2956"/>
                    <a:pt x="1404" y="2953"/>
                    <a:pt x="1407" y="2946"/>
                  </a:cubicBezTo>
                  <a:lnTo>
                    <a:pt x="1407" y="2946"/>
                  </a:lnTo>
                  <a:cubicBezTo>
                    <a:pt x="1405" y="2951"/>
                    <a:pt x="1402" y="2952"/>
                    <a:pt x="1399" y="2952"/>
                  </a:cubicBezTo>
                  <a:cubicBezTo>
                    <a:pt x="1393" y="2952"/>
                    <a:pt x="1387" y="2946"/>
                    <a:pt x="1387" y="2946"/>
                  </a:cubicBezTo>
                  <a:cubicBezTo>
                    <a:pt x="1387" y="2946"/>
                    <a:pt x="1380" y="2946"/>
                    <a:pt x="1380" y="2939"/>
                  </a:cubicBezTo>
                  <a:lnTo>
                    <a:pt x="1387" y="2932"/>
                  </a:lnTo>
                  <a:close/>
                  <a:moveTo>
                    <a:pt x="1754" y="2911"/>
                  </a:moveTo>
                  <a:cubicBezTo>
                    <a:pt x="1761" y="2911"/>
                    <a:pt x="1768" y="2911"/>
                    <a:pt x="1789" y="2932"/>
                  </a:cubicBezTo>
                  <a:lnTo>
                    <a:pt x="1803" y="2939"/>
                  </a:lnTo>
                  <a:lnTo>
                    <a:pt x="1796" y="2946"/>
                  </a:lnTo>
                  <a:lnTo>
                    <a:pt x="1789" y="2953"/>
                  </a:lnTo>
                  <a:lnTo>
                    <a:pt x="1782" y="2967"/>
                  </a:lnTo>
                  <a:cubicBezTo>
                    <a:pt x="1771" y="2970"/>
                    <a:pt x="1759" y="2972"/>
                    <a:pt x="1751" y="2972"/>
                  </a:cubicBezTo>
                  <a:cubicBezTo>
                    <a:pt x="1744" y="2972"/>
                    <a:pt x="1740" y="2970"/>
                    <a:pt x="1747" y="2967"/>
                  </a:cubicBezTo>
                  <a:cubicBezTo>
                    <a:pt x="1747" y="2967"/>
                    <a:pt x="1754" y="2953"/>
                    <a:pt x="1761" y="2953"/>
                  </a:cubicBezTo>
                  <a:cubicBezTo>
                    <a:pt x="1768" y="2953"/>
                    <a:pt x="1768" y="2953"/>
                    <a:pt x="1754" y="2939"/>
                  </a:cubicBezTo>
                  <a:cubicBezTo>
                    <a:pt x="1733" y="2932"/>
                    <a:pt x="1733" y="2918"/>
                    <a:pt x="1747" y="2918"/>
                  </a:cubicBezTo>
                  <a:cubicBezTo>
                    <a:pt x="1754" y="2918"/>
                    <a:pt x="1761" y="2918"/>
                    <a:pt x="1761" y="2932"/>
                  </a:cubicBezTo>
                  <a:cubicBezTo>
                    <a:pt x="1764" y="2936"/>
                    <a:pt x="1766" y="2937"/>
                    <a:pt x="1767" y="2937"/>
                  </a:cubicBezTo>
                  <a:cubicBezTo>
                    <a:pt x="1768" y="2937"/>
                    <a:pt x="1768" y="2936"/>
                    <a:pt x="1768" y="2932"/>
                  </a:cubicBezTo>
                  <a:cubicBezTo>
                    <a:pt x="1768" y="2918"/>
                    <a:pt x="1768" y="2918"/>
                    <a:pt x="1761" y="2918"/>
                  </a:cubicBezTo>
                  <a:cubicBezTo>
                    <a:pt x="1754" y="2918"/>
                    <a:pt x="1754" y="2918"/>
                    <a:pt x="1754" y="2911"/>
                  </a:cubicBezTo>
                  <a:close/>
                  <a:moveTo>
                    <a:pt x="1366" y="2960"/>
                  </a:moveTo>
                  <a:cubicBezTo>
                    <a:pt x="1387" y="2960"/>
                    <a:pt x="1387" y="2960"/>
                    <a:pt x="1380" y="2967"/>
                  </a:cubicBezTo>
                  <a:cubicBezTo>
                    <a:pt x="1373" y="2967"/>
                    <a:pt x="1373" y="2974"/>
                    <a:pt x="1373" y="2981"/>
                  </a:cubicBezTo>
                  <a:lnTo>
                    <a:pt x="1366" y="2974"/>
                  </a:lnTo>
                  <a:cubicBezTo>
                    <a:pt x="1345" y="2974"/>
                    <a:pt x="1352" y="2967"/>
                    <a:pt x="1366" y="2960"/>
                  </a:cubicBezTo>
                  <a:close/>
                  <a:moveTo>
                    <a:pt x="1443" y="2962"/>
                  </a:moveTo>
                  <a:cubicBezTo>
                    <a:pt x="1444" y="2962"/>
                    <a:pt x="1446" y="2963"/>
                    <a:pt x="1449" y="2967"/>
                  </a:cubicBezTo>
                  <a:lnTo>
                    <a:pt x="1456" y="2967"/>
                  </a:lnTo>
                  <a:cubicBezTo>
                    <a:pt x="1449" y="2963"/>
                    <a:pt x="1447" y="2962"/>
                    <a:pt x="1448" y="2962"/>
                  </a:cubicBezTo>
                  <a:lnTo>
                    <a:pt x="1448" y="2962"/>
                  </a:lnTo>
                  <a:cubicBezTo>
                    <a:pt x="1449" y="2962"/>
                    <a:pt x="1453" y="2963"/>
                    <a:pt x="1456" y="2967"/>
                  </a:cubicBezTo>
                  <a:cubicBezTo>
                    <a:pt x="1456" y="2967"/>
                    <a:pt x="1462" y="2970"/>
                    <a:pt x="1468" y="2970"/>
                  </a:cubicBezTo>
                  <a:cubicBezTo>
                    <a:pt x="1471" y="2970"/>
                    <a:pt x="1474" y="2969"/>
                    <a:pt x="1477" y="2967"/>
                  </a:cubicBezTo>
                  <a:cubicBezTo>
                    <a:pt x="1484" y="2967"/>
                    <a:pt x="1484" y="2967"/>
                    <a:pt x="1491" y="2974"/>
                  </a:cubicBezTo>
                  <a:lnTo>
                    <a:pt x="1491" y="2981"/>
                  </a:lnTo>
                  <a:lnTo>
                    <a:pt x="1484" y="2981"/>
                  </a:lnTo>
                  <a:cubicBezTo>
                    <a:pt x="1484" y="2984"/>
                    <a:pt x="1482" y="2986"/>
                    <a:pt x="1479" y="2986"/>
                  </a:cubicBezTo>
                  <a:cubicBezTo>
                    <a:pt x="1477" y="2986"/>
                    <a:pt x="1473" y="2984"/>
                    <a:pt x="1470" y="2981"/>
                  </a:cubicBezTo>
                  <a:cubicBezTo>
                    <a:pt x="1456" y="2974"/>
                    <a:pt x="1449" y="2974"/>
                    <a:pt x="1449" y="2974"/>
                  </a:cubicBezTo>
                  <a:cubicBezTo>
                    <a:pt x="1449" y="2974"/>
                    <a:pt x="1442" y="2974"/>
                    <a:pt x="1442" y="2967"/>
                  </a:cubicBezTo>
                  <a:cubicBezTo>
                    <a:pt x="1442" y="2963"/>
                    <a:pt x="1442" y="2962"/>
                    <a:pt x="1443" y="2962"/>
                  </a:cubicBezTo>
                  <a:close/>
                  <a:moveTo>
                    <a:pt x="1423" y="2969"/>
                  </a:moveTo>
                  <a:cubicBezTo>
                    <a:pt x="1426" y="2969"/>
                    <a:pt x="1428" y="2973"/>
                    <a:pt x="1428" y="2981"/>
                  </a:cubicBezTo>
                  <a:cubicBezTo>
                    <a:pt x="1428" y="2995"/>
                    <a:pt x="1428" y="2995"/>
                    <a:pt x="1421" y="2995"/>
                  </a:cubicBezTo>
                  <a:cubicBezTo>
                    <a:pt x="1414" y="2995"/>
                    <a:pt x="1414" y="2981"/>
                    <a:pt x="1414" y="2974"/>
                  </a:cubicBezTo>
                  <a:cubicBezTo>
                    <a:pt x="1417" y="2971"/>
                    <a:pt x="1420" y="2969"/>
                    <a:pt x="1423" y="2969"/>
                  </a:cubicBezTo>
                  <a:close/>
                  <a:moveTo>
                    <a:pt x="1631" y="2984"/>
                  </a:moveTo>
                  <a:cubicBezTo>
                    <a:pt x="1638" y="2984"/>
                    <a:pt x="1647" y="2988"/>
                    <a:pt x="1650" y="2995"/>
                  </a:cubicBezTo>
                  <a:lnTo>
                    <a:pt x="1629" y="2995"/>
                  </a:lnTo>
                  <a:cubicBezTo>
                    <a:pt x="1622" y="2995"/>
                    <a:pt x="1615" y="2995"/>
                    <a:pt x="1615" y="3002"/>
                  </a:cubicBezTo>
                  <a:cubicBezTo>
                    <a:pt x="1612" y="3005"/>
                    <a:pt x="1610" y="3007"/>
                    <a:pt x="1609" y="3007"/>
                  </a:cubicBezTo>
                  <a:cubicBezTo>
                    <a:pt x="1608" y="3007"/>
                    <a:pt x="1608" y="3005"/>
                    <a:pt x="1608" y="3002"/>
                  </a:cubicBezTo>
                  <a:cubicBezTo>
                    <a:pt x="1608" y="2995"/>
                    <a:pt x="1608" y="2995"/>
                    <a:pt x="1615" y="2995"/>
                  </a:cubicBezTo>
                  <a:lnTo>
                    <a:pt x="1622" y="2995"/>
                  </a:lnTo>
                  <a:cubicBezTo>
                    <a:pt x="1619" y="2988"/>
                    <a:pt x="1624" y="2984"/>
                    <a:pt x="1631" y="2984"/>
                  </a:cubicBezTo>
                  <a:close/>
                  <a:moveTo>
                    <a:pt x="1547" y="2996"/>
                  </a:moveTo>
                  <a:cubicBezTo>
                    <a:pt x="1551" y="2996"/>
                    <a:pt x="1553" y="2998"/>
                    <a:pt x="1553" y="3002"/>
                  </a:cubicBezTo>
                  <a:cubicBezTo>
                    <a:pt x="1553" y="3005"/>
                    <a:pt x="1555" y="3007"/>
                    <a:pt x="1556" y="3007"/>
                  </a:cubicBezTo>
                  <a:cubicBezTo>
                    <a:pt x="1558" y="3007"/>
                    <a:pt x="1560" y="3005"/>
                    <a:pt x="1560" y="3002"/>
                  </a:cubicBezTo>
                  <a:cubicBezTo>
                    <a:pt x="1563" y="2999"/>
                    <a:pt x="1564" y="2997"/>
                    <a:pt x="1565" y="2997"/>
                  </a:cubicBezTo>
                  <a:lnTo>
                    <a:pt x="1565" y="2997"/>
                  </a:lnTo>
                  <a:cubicBezTo>
                    <a:pt x="1566" y="2997"/>
                    <a:pt x="1564" y="3000"/>
                    <a:pt x="1560" y="3008"/>
                  </a:cubicBezTo>
                  <a:cubicBezTo>
                    <a:pt x="1556" y="3012"/>
                    <a:pt x="1555" y="3014"/>
                    <a:pt x="1553" y="3014"/>
                  </a:cubicBezTo>
                  <a:cubicBezTo>
                    <a:pt x="1551" y="3014"/>
                    <a:pt x="1550" y="3012"/>
                    <a:pt x="1546" y="3008"/>
                  </a:cubicBezTo>
                  <a:cubicBezTo>
                    <a:pt x="1546" y="3008"/>
                    <a:pt x="1543" y="3005"/>
                    <a:pt x="1541" y="3005"/>
                  </a:cubicBezTo>
                  <a:cubicBezTo>
                    <a:pt x="1540" y="3005"/>
                    <a:pt x="1539" y="3006"/>
                    <a:pt x="1539" y="3008"/>
                  </a:cubicBezTo>
                  <a:lnTo>
                    <a:pt x="1525" y="3008"/>
                  </a:lnTo>
                  <a:lnTo>
                    <a:pt x="1525" y="3002"/>
                  </a:lnTo>
                  <a:cubicBezTo>
                    <a:pt x="1536" y="2998"/>
                    <a:pt x="1543" y="2996"/>
                    <a:pt x="1547" y="2996"/>
                  </a:cubicBezTo>
                  <a:close/>
                  <a:moveTo>
                    <a:pt x="1358" y="3002"/>
                  </a:moveTo>
                  <a:cubicBezTo>
                    <a:pt x="1361" y="3003"/>
                    <a:pt x="1366" y="3004"/>
                    <a:pt x="1366" y="3008"/>
                  </a:cubicBezTo>
                  <a:cubicBezTo>
                    <a:pt x="1366" y="3026"/>
                    <a:pt x="1340" y="3044"/>
                    <a:pt x="1324" y="3044"/>
                  </a:cubicBezTo>
                  <a:cubicBezTo>
                    <a:pt x="1321" y="3044"/>
                    <a:pt x="1319" y="3044"/>
                    <a:pt x="1317" y="3043"/>
                  </a:cubicBezTo>
                  <a:cubicBezTo>
                    <a:pt x="1310" y="3036"/>
                    <a:pt x="1310" y="3036"/>
                    <a:pt x="1317" y="3036"/>
                  </a:cubicBezTo>
                  <a:lnTo>
                    <a:pt x="1331" y="3029"/>
                  </a:lnTo>
                  <a:cubicBezTo>
                    <a:pt x="1331" y="3015"/>
                    <a:pt x="1338" y="3008"/>
                    <a:pt x="1345" y="3008"/>
                  </a:cubicBezTo>
                  <a:cubicBezTo>
                    <a:pt x="1351" y="3008"/>
                    <a:pt x="1357" y="3004"/>
                    <a:pt x="1358" y="3002"/>
                  </a:cubicBezTo>
                  <a:close/>
                  <a:moveTo>
                    <a:pt x="1278" y="3047"/>
                  </a:moveTo>
                  <a:cubicBezTo>
                    <a:pt x="1279" y="3047"/>
                    <a:pt x="1280" y="3048"/>
                    <a:pt x="1283" y="3050"/>
                  </a:cubicBezTo>
                  <a:cubicBezTo>
                    <a:pt x="1280" y="3055"/>
                    <a:pt x="1279" y="3056"/>
                    <a:pt x="1278" y="3056"/>
                  </a:cubicBezTo>
                  <a:cubicBezTo>
                    <a:pt x="1276" y="3056"/>
                    <a:pt x="1276" y="3050"/>
                    <a:pt x="1276" y="3050"/>
                  </a:cubicBezTo>
                  <a:cubicBezTo>
                    <a:pt x="1276" y="3050"/>
                    <a:pt x="1276" y="3047"/>
                    <a:pt x="1278" y="3047"/>
                  </a:cubicBezTo>
                  <a:close/>
                  <a:moveTo>
                    <a:pt x="1595" y="3015"/>
                  </a:moveTo>
                  <a:cubicBezTo>
                    <a:pt x="1602" y="3015"/>
                    <a:pt x="1602" y="3029"/>
                    <a:pt x="1602" y="3029"/>
                  </a:cubicBezTo>
                  <a:cubicBezTo>
                    <a:pt x="1622" y="3029"/>
                    <a:pt x="1622" y="3036"/>
                    <a:pt x="1622" y="3043"/>
                  </a:cubicBezTo>
                  <a:cubicBezTo>
                    <a:pt x="1622" y="3064"/>
                    <a:pt x="1622" y="3064"/>
                    <a:pt x="1602" y="3064"/>
                  </a:cubicBezTo>
                  <a:cubicBezTo>
                    <a:pt x="1588" y="3064"/>
                    <a:pt x="1553" y="3043"/>
                    <a:pt x="1567" y="3043"/>
                  </a:cubicBezTo>
                  <a:cubicBezTo>
                    <a:pt x="1581" y="3043"/>
                    <a:pt x="1595" y="3029"/>
                    <a:pt x="1588" y="3015"/>
                  </a:cubicBezTo>
                  <a:close/>
                  <a:moveTo>
                    <a:pt x="1409" y="3047"/>
                  </a:moveTo>
                  <a:cubicBezTo>
                    <a:pt x="1411" y="3047"/>
                    <a:pt x="1414" y="3054"/>
                    <a:pt x="1414" y="3064"/>
                  </a:cubicBezTo>
                  <a:cubicBezTo>
                    <a:pt x="1411" y="3066"/>
                    <a:pt x="1408" y="3067"/>
                    <a:pt x="1406" y="3067"/>
                  </a:cubicBezTo>
                  <a:cubicBezTo>
                    <a:pt x="1401" y="3067"/>
                    <a:pt x="1402" y="3060"/>
                    <a:pt x="1407" y="3050"/>
                  </a:cubicBezTo>
                  <a:cubicBezTo>
                    <a:pt x="1407" y="3048"/>
                    <a:pt x="1408" y="3047"/>
                    <a:pt x="1409" y="3047"/>
                  </a:cubicBezTo>
                  <a:close/>
                  <a:moveTo>
                    <a:pt x="1803" y="3050"/>
                  </a:moveTo>
                  <a:cubicBezTo>
                    <a:pt x="1816" y="3050"/>
                    <a:pt x="1816" y="3064"/>
                    <a:pt x="1816" y="3064"/>
                  </a:cubicBezTo>
                  <a:cubicBezTo>
                    <a:pt x="1816" y="3064"/>
                    <a:pt x="1803" y="3071"/>
                    <a:pt x="1796" y="3071"/>
                  </a:cubicBezTo>
                  <a:cubicBezTo>
                    <a:pt x="1789" y="3071"/>
                    <a:pt x="1789" y="3071"/>
                    <a:pt x="1789" y="3064"/>
                  </a:cubicBezTo>
                  <a:cubicBezTo>
                    <a:pt x="1789" y="3064"/>
                    <a:pt x="1796" y="3050"/>
                    <a:pt x="1803" y="3050"/>
                  </a:cubicBezTo>
                  <a:close/>
                  <a:moveTo>
                    <a:pt x="1550" y="3046"/>
                  </a:moveTo>
                  <a:cubicBezTo>
                    <a:pt x="1552" y="3046"/>
                    <a:pt x="1553" y="3048"/>
                    <a:pt x="1553" y="3050"/>
                  </a:cubicBezTo>
                  <a:cubicBezTo>
                    <a:pt x="1553" y="3066"/>
                    <a:pt x="1545" y="3073"/>
                    <a:pt x="1535" y="3073"/>
                  </a:cubicBezTo>
                  <a:cubicBezTo>
                    <a:pt x="1532" y="3073"/>
                    <a:pt x="1529" y="3073"/>
                    <a:pt x="1525" y="3071"/>
                  </a:cubicBezTo>
                  <a:cubicBezTo>
                    <a:pt x="1518" y="3071"/>
                    <a:pt x="1518" y="3064"/>
                    <a:pt x="1518" y="3064"/>
                  </a:cubicBezTo>
                  <a:cubicBezTo>
                    <a:pt x="1536" y="3051"/>
                    <a:pt x="1545" y="3046"/>
                    <a:pt x="1550" y="3046"/>
                  </a:cubicBezTo>
                  <a:close/>
                  <a:moveTo>
                    <a:pt x="1865" y="3078"/>
                  </a:moveTo>
                  <a:cubicBezTo>
                    <a:pt x="1865" y="3083"/>
                    <a:pt x="1862" y="3091"/>
                    <a:pt x="1860" y="3091"/>
                  </a:cubicBezTo>
                  <a:cubicBezTo>
                    <a:pt x="1859" y="3091"/>
                    <a:pt x="1858" y="3089"/>
                    <a:pt x="1858" y="3085"/>
                  </a:cubicBezTo>
                  <a:cubicBezTo>
                    <a:pt x="1851" y="3085"/>
                    <a:pt x="1858" y="3078"/>
                    <a:pt x="1865" y="3078"/>
                  </a:cubicBezTo>
                  <a:close/>
                  <a:moveTo>
                    <a:pt x="1780" y="3069"/>
                  </a:moveTo>
                  <a:cubicBezTo>
                    <a:pt x="1784" y="3069"/>
                    <a:pt x="1787" y="3070"/>
                    <a:pt x="1789" y="3071"/>
                  </a:cubicBezTo>
                  <a:cubicBezTo>
                    <a:pt x="1789" y="3071"/>
                    <a:pt x="1782" y="3078"/>
                    <a:pt x="1768" y="3078"/>
                  </a:cubicBezTo>
                  <a:cubicBezTo>
                    <a:pt x="1761" y="3078"/>
                    <a:pt x="1747" y="3085"/>
                    <a:pt x="1733" y="3085"/>
                  </a:cubicBezTo>
                  <a:cubicBezTo>
                    <a:pt x="1724" y="3089"/>
                    <a:pt x="1717" y="3098"/>
                    <a:pt x="1714" y="3098"/>
                  </a:cubicBezTo>
                  <a:cubicBezTo>
                    <a:pt x="1713" y="3098"/>
                    <a:pt x="1712" y="3096"/>
                    <a:pt x="1712" y="3092"/>
                  </a:cubicBezTo>
                  <a:cubicBezTo>
                    <a:pt x="1700" y="3086"/>
                    <a:pt x="1755" y="3069"/>
                    <a:pt x="1780" y="3069"/>
                  </a:cubicBezTo>
                  <a:close/>
                  <a:moveTo>
                    <a:pt x="1562" y="3082"/>
                  </a:moveTo>
                  <a:cubicBezTo>
                    <a:pt x="1566" y="3082"/>
                    <a:pt x="1570" y="3083"/>
                    <a:pt x="1574" y="3085"/>
                  </a:cubicBezTo>
                  <a:cubicBezTo>
                    <a:pt x="1581" y="3085"/>
                    <a:pt x="1581" y="3099"/>
                    <a:pt x="1581" y="3099"/>
                  </a:cubicBezTo>
                  <a:cubicBezTo>
                    <a:pt x="1574" y="3099"/>
                    <a:pt x="1560" y="3099"/>
                    <a:pt x="1553" y="3106"/>
                  </a:cubicBezTo>
                  <a:cubicBezTo>
                    <a:pt x="1550" y="3109"/>
                    <a:pt x="1546" y="3111"/>
                    <a:pt x="1543" y="3111"/>
                  </a:cubicBezTo>
                  <a:cubicBezTo>
                    <a:pt x="1541" y="3111"/>
                    <a:pt x="1539" y="3109"/>
                    <a:pt x="1539" y="3106"/>
                  </a:cubicBezTo>
                  <a:lnTo>
                    <a:pt x="1539" y="3099"/>
                  </a:lnTo>
                  <a:cubicBezTo>
                    <a:pt x="1539" y="3088"/>
                    <a:pt x="1550" y="3082"/>
                    <a:pt x="1562" y="3082"/>
                  </a:cubicBezTo>
                  <a:close/>
                  <a:moveTo>
                    <a:pt x="2142" y="3119"/>
                  </a:moveTo>
                  <a:cubicBezTo>
                    <a:pt x="2142" y="3126"/>
                    <a:pt x="2140" y="3130"/>
                    <a:pt x="2139" y="3130"/>
                  </a:cubicBezTo>
                  <a:cubicBezTo>
                    <a:pt x="2137" y="3130"/>
                    <a:pt x="2135" y="3126"/>
                    <a:pt x="2135" y="3119"/>
                  </a:cubicBezTo>
                  <a:close/>
                  <a:moveTo>
                    <a:pt x="1525" y="3106"/>
                  </a:moveTo>
                  <a:cubicBezTo>
                    <a:pt x="1525" y="3112"/>
                    <a:pt x="1491" y="3133"/>
                    <a:pt x="1477" y="3133"/>
                  </a:cubicBezTo>
                  <a:cubicBezTo>
                    <a:pt x="1470" y="3133"/>
                    <a:pt x="1470" y="3119"/>
                    <a:pt x="1470" y="3119"/>
                  </a:cubicBezTo>
                  <a:cubicBezTo>
                    <a:pt x="1470" y="3112"/>
                    <a:pt x="1477" y="3112"/>
                    <a:pt x="1504" y="3112"/>
                  </a:cubicBezTo>
                  <a:cubicBezTo>
                    <a:pt x="1511" y="3112"/>
                    <a:pt x="1511" y="3112"/>
                    <a:pt x="1511" y="3106"/>
                  </a:cubicBezTo>
                  <a:close/>
                  <a:moveTo>
                    <a:pt x="1575" y="3107"/>
                  </a:moveTo>
                  <a:cubicBezTo>
                    <a:pt x="1577" y="3107"/>
                    <a:pt x="1577" y="3109"/>
                    <a:pt x="1574" y="3112"/>
                  </a:cubicBezTo>
                  <a:lnTo>
                    <a:pt x="1574" y="3133"/>
                  </a:lnTo>
                  <a:lnTo>
                    <a:pt x="1560" y="3133"/>
                  </a:lnTo>
                  <a:cubicBezTo>
                    <a:pt x="1553" y="3119"/>
                    <a:pt x="1553" y="3119"/>
                    <a:pt x="1560" y="3112"/>
                  </a:cubicBezTo>
                  <a:cubicBezTo>
                    <a:pt x="1567" y="3109"/>
                    <a:pt x="1572" y="3107"/>
                    <a:pt x="1575" y="3107"/>
                  </a:cubicBezTo>
                  <a:close/>
                  <a:moveTo>
                    <a:pt x="1581" y="3112"/>
                  </a:moveTo>
                  <a:cubicBezTo>
                    <a:pt x="1588" y="3112"/>
                    <a:pt x="1588" y="3119"/>
                    <a:pt x="1588" y="3133"/>
                  </a:cubicBezTo>
                  <a:cubicBezTo>
                    <a:pt x="1581" y="3119"/>
                    <a:pt x="1581" y="3112"/>
                    <a:pt x="1581" y="3112"/>
                  </a:cubicBezTo>
                  <a:close/>
                  <a:moveTo>
                    <a:pt x="2057" y="3127"/>
                  </a:moveTo>
                  <a:cubicBezTo>
                    <a:pt x="2060" y="3127"/>
                    <a:pt x="2064" y="3129"/>
                    <a:pt x="2066" y="3133"/>
                  </a:cubicBezTo>
                  <a:cubicBezTo>
                    <a:pt x="2066" y="3133"/>
                    <a:pt x="2059" y="3140"/>
                    <a:pt x="2045" y="3140"/>
                  </a:cubicBezTo>
                  <a:cubicBezTo>
                    <a:pt x="2038" y="3140"/>
                    <a:pt x="2038" y="3140"/>
                    <a:pt x="2038" y="3133"/>
                  </a:cubicBezTo>
                  <a:cubicBezTo>
                    <a:pt x="2043" y="3133"/>
                    <a:pt x="2050" y="3127"/>
                    <a:pt x="2057" y="3127"/>
                  </a:cubicBezTo>
                  <a:close/>
                  <a:moveTo>
                    <a:pt x="1343" y="3137"/>
                  </a:moveTo>
                  <a:cubicBezTo>
                    <a:pt x="1344" y="3137"/>
                    <a:pt x="1345" y="3137"/>
                    <a:pt x="1347" y="3138"/>
                  </a:cubicBezTo>
                  <a:lnTo>
                    <a:pt x="1347" y="3138"/>
                  </a:lnTo>
                  <a:cubicBezTo>
                    <a:pt x="1347" y="3139"/>
                    <a:pt x="1349" y="3140"/>
                    <a:pt x="1352" y="3140"/>
                  </a:cubicBezTo>
                  <a:cubicBezTo>
                    <a:pt x="1350" y="3142"/>
                    <a:pt x="1348" y="3143"/>
                    <a:pt x="1347" y="3143"/>
                  </a:cubicBezTo>
                  <a:cubicBezTo>
                    <a:pt x="1345" y="3143"/>
                    <a:pt x="1345" y="3140"/>
                    <a:pt x="1345" y="3140"/>
                  </a:cubicBezTo>
                  <a:cubicBezTo>
                    <a:pt x="1340" y="3140"/>
                    <a:pt x="1339" y="3137"/>
                    <a:pt x="1343" y="3137"/>
                  </a:cubicBezTo>
                  <a:close/>
                  <a:moveTo>
                    <a:pt x="1439" y="3137"/>
                  </a:moveTo>
                  <a:cubicBezTo>
                    <a:pt x="1441" y="3137"/>
                    <a:pt x="1442" y="3138"/>
                    <a:pt x="1442" y="3140"/>
                  </a:cubicBezTo>
                  <a:cubicBezTo>
                    <a:pt x="1440" y="3142"/>
                    <a:pt x="1438" y="3143"/>
                    <a:pt x="1437" y="3143"/>
                  </a:cubicBezTo>
                  <a:cubicBezTo>
                    <a:pt x="1435" y="3143"/>
                    <a:pt x="1435" y="3140"/>
                    <a:pt x="1435" y="3140"/>
                  </a:cubicBezTo>
                  <a:cubicBezTo>
                    <a:pt x="1431" y="3140"/>
                    <a:pt x="1435" y="3137"/>
                    <a:pt x="1439" y="3137"/>
                  </a:cubicBezTo>
                  <a:close/>
                  <a:moveTo>
                    <a:pt x="1255" y="3168"/>
                  </a:moveTo>
                  <a:cubicBezTo>
                    <a:pt x="1255" y="3168"/>
                    <a:pt x="1255" y="3175"/>
                    <a:pt x="1248" y="3175"/>
                  </a:cubicBezTo>
                  <a:cubicBezTo>
                    <a:pt x="1245" y="3178"/>
                    <a:pt x="1243" y="3180"/>
                    <a:pt x="1242" y="3180"/>
                  </a:cubicBezTo>
                  <a:cubicBezTo>
                    <a:pt x="1241" y="3180"/>
                    <a:pt x="1241" y="3178"/>
                    <a:pt x="1241" y="3175"/>
                  </a:cubicBezTo>
                  <a:cubicBezTo>
                    <a:pt x="1248" y="3168"/>
                    <a:pt x="1248" y="3168"/>
                    <a:pt x="1255" y="3168"/>
                  </a:cubicBezTo>
                  <a:close/>
                  <a:moveTo>
                    <a:pt x="1421" y="3175"/>
                  </a:moveTo>
                  <a:cubicBezTo>
                    <a:pt x="1449" y="3175"/>
                    <a:pt x="1449" y="3175"/>
                    <a:pt x="1442" y="3182"/>
                  </a:cubicBezTo>
                  <a:cubicBezTo>
                    <a:pt x="1442" y="3185"/>
                    <a:pt x="1440" y="3187"/>
                    <a:pt x="1437" y="3187"/>
                  </a:cubicBezTo>
                  <a:cubicBezTo>
                    <a:pt x="1433" y="3187"/>
                    <a:pt x="1428" y="3185"/>
                    <a:pt x="1421" y="3182"/>
                  </a:cubicBezTo>
                  <a:cubicBezTo>
                    <a:pt x="1414" y="3175"/>
                    <a:pt x="1414" y="3175"/>
                    <a:pt x="1421" y="3175"/>
                  </a:cubicBezTo>
                  <a:close/>
                  <a:moveTo>
                    <a:pt x="1411" y="3183"/>
                  </a:moveTo>
                  <a:cubicBezTo>
                    <a:pt x="1413" y="3183"/>
                    <a:pt x="1414" y="3185"/>
                    <a:pt x="1414" y="3189"/>
                  </a:cubicBezTo>
                  <a:cubicBezTo>
                    <a:pt x="1412" y="3191"/>
                    <a:pt x="1411" y="3192"/>
                    <a:pt x="1410" y="3192"/>
                  </a:cubicBezTo>
                  <a:cubicBezTo>
                    <a:pt x="1407" y="3192"/>
                    <a:pt x="1407" y="3189"/>
                    <a:pt x="1407" y="3189"/>
                  </a:cubicBezTo>
                  <a:cubicBezTo>
                    <a:pt x="1407" y="3185"/>
                    <a:pt x="1409" y="3183"/>
                    <a:pt x="1411" y="3183"/>
                  </a:cubicBezTo>
                  <a:close/>
                  <a:moveTo>
                    <a:pt x="1120" y="3186"/>
                  </a:moveTo>
                  <a:cubicBezTo>
                    <a:pt x="1122" y="3186"/>
                    <a:pt x="1123" y="3186"/>
                    <a:pt x="1123" y="3189"/>
                  </a:cubicBezTo>
                  <a:cubicBezTo>
                    <a:pt x="1130" y="3189"/>
                    <a:pt x="1123" y="3189"/>
                    <a:pt x="1123" y="3203"/>
                  </a:cubicBezTo>
                  <a:cubicBezTo>
                    <a:pt x="1120" y="3204"/>
                    <a:pt x="1117" y="3205"/>
                    <a:pt x="1115" y="3205"/>
                  </a:cubicBezTo>
                  <a:cubicBezTo>
                    <a:pt x="1109" y="3205"/>
                    <a:pt x="1109" y="3199"/>
                    <a:pt x="1109" y="3189"/>
                  </a:cubicBezTo>
                  <a:cubicBezTo>
                    <a:pt x="1109" y="3189"/>
                    <a:pt x="1116" y="3186"/>
                    <a:pt x="1120" y="3186"/>
                  </a:cubicBezTo>
                  <a:close/>
                  <a:moveTo>
                    <a:pt x="1692" y="3203"/>
                  </a:moveTo>
                  <a:cubicBezTo>
                    <a:pt x="1692" y="3206"/>
                    <a:pt x="1690" y="3208"/>
                    <a:pt x="1689" y="3208"/>
                  </a:cubicBezTo>
                  <a:cubicBezTo>
                    <a:pt x="1688" y="3208"/>
                    <a:pt x="1688" y="3206"/>
                    <a:pt x="1692" y="3203"/>
                  </a:cubicBezTo>
                  <a:close/>
                  <a:moveTo>
                    <a:pt x="1422" y="3213"/>
                  </a:moveTo>
                  <a:cubicBezTo>
                    <a:pt x="1424" y="3213"/>
                    <a:pt x="1426" y="3214"/>
                    <a:pt x="1428" y="3216"/>
                  </a:cubicBezTo>
                  <a:lnTo>
                    <a:pt x="1421" y="3223"/>
                  </a:lnTo>
                  <a:cubicBezTo>
                    <a:pt x="1414" y="3223"/>
                    <a:pt x="1414" y="3223"/>
                    <a:pt x="1414" y="3216"/>
                  </a:cubicBezTo>
                  <a:cubicBezTo>
                    <a:pt x="1414" y="3216"/>
                    <a:pt x="1417" y="3213"/>
                    <a:pt x="1422" y="3213"/>
                  </a:cubicBezTo>
                  <a:close/>
                  <a:moveTo>
                    <a:pt x="1856" y="3214"/>
                  </a:moveTo>
                  <a:cubicBezTo>
                    <a:pt x="1858" y="3214"/>
                    <a:pt x="1858" y="3218"/>
                    <a:pt x="1858" y="3223"/>
                  </a:cubicBezTo>
                  <a:cubicBezTo>
                    <a:pt x="1858" y="3237"/>
                    <a:pt x="1858" y="3237"/>
                    <a:pt x="1851" y="3237"/>
                  </a:cubicBezTo>
                  <a:cubicBezTo>
                    <a:pt x="1837" y="3223"/>
                    <a:pt x="1837" y="3216"/>
                    <a:pt x="1851" y="3216"/>
                  </a:cubicBezTo>
                  <a:cubicBezTo>
                    <a:pt x="1853" y="3214"/>
                    <a:pt x="1854" y="3214"/>
                    <a:pt x="1856" y="3214"/>
                  </a:cubicBezTo>
                  <a:close/>
                  <a:moveTo>
                    <a:pt x="1456" y="3237"/>
                  </a:moveTo>
                  <a:cubicBezTo>
                    <a:pt x="1456" y="3242"/>
                    <a:pt x="1449" y="3247"/>
                    <a:pt x="1445" y="3247"/>
                  </a:cubicBezTo>
                  <a:cubicBezTo>
                    <a:pt x="1443" y="3247"/>
                    <a:pt x="1442" y="3246"/>
                    <a:pt x="1442" y="3244"/>
                  </a:cubicBezTo>
                  <a:lnTo>
                    <a:pt x="1442" y="3237"/>
                  </a:lnTo>
                  <a:close/>
                  <a:moveTo>
                    <a:pt x="1303" y="3180"/>
                  </a:moveTo>
                  <a:cubicBezTo>
                    <a:pt x="1305" y="3180"/>
                    <a:pt x="1308" y="3183"/>
                    <a:pt x="1310" y="3189"/>
                  </a:cubicBezTo>
                  <a:cubicBezTo>
                    <a:pt x="1317" y="3196"/>
                    <a:pt x="1317" y="3209"/>
                    <a:pt x="1303" y="3209"/>
                  </a:cubicBezTo>
                  <a:cubicBezTo>
                    <a:pt x="1297" y="3209"/>
                    <a:pt x="1283" y="3216"/>
                    <a:pt x="1283" y="3216"/>
                  </a:cubicBezTo>
                  <a:cubicBezTo>
                    <a:pt x="1283" y="3216"/>
                    <a:pt x="1276" y="3216"/>
                    <a:pt x="1276" y="3223"/>
                  </a:cubicBezTo>
                  <a:lnTo>
                    <a:pt x="1262" y="3223"/>
                  </a:lnTo>
                  <a:lnTo>
                    <a:pt x="1248" y="3230"/>
                  </a:lnTo>
                  <a:cubicBezTo>
                    <a:pt x="1241" y="3230"/>
                    <a:pt x="1234" y="3230"/>
                    <a:pt x="1234" y="3244"/>
                  </a:cubicBezTo>
                  <a:cubicBezTo>
                    <a:pt x="1232" y="3247"/>
                    <a:pt x="1230" y="3248"/>
                    <a:pt x="1229" y="3248"/>
                  </a:cubicBezTo>
                  <a:cubicBezTo>
                    <a:pt x="1227" y="3248"/>
                    <a:pt x="1227" y="3243"/>
                    <a:pt x="1227" y="3230"/>
                  </a:cubicBezTo>
                  <a:cubicBezTo>
                    <a:pt x="1227" y="3223"/>
                    <a:pt x="1227" y="3223"/>
                    <a:pt x="1234" y="3223"/>
                  </a:cubicBezTo>
                  <a:cubicBezTo>
                    <a:pt x="1234" y="3223"/>
                    <a:pt x="1248" y="3223"/>
                    <a:pt x="1262" y="3216"/>
                  </a:cubicBezTo>
                  <a:cubicBezTo>
                    <a:pt x="1267" y="3212"/>
                    <a:pt x="1275" y="3204"/>
                    <a:pt x="1279" y="3204"/>
                  </a:cubicBezTo>
                  <a:cubicBezTo>
                    <a:pt x="1281" y="3204"/>
                    <a:pt x="1283" y="3205"/>
                    <a:pt x="1283" y="3209"/>
                  </a:cubicBezTo>
                  <a:cubicBezTo>
                    <a:pt x="1283" y="3209"/>
                    <a:pt x="1297" y="3209"/>
                    <a:pt x="1303" y="3203"/>
                  </a:cubicBezTo>
                  <a:cubicBezTo>
                    <a:pt x="1299" y="3186"/>
                    <a:pt x="1300" y="3180"/>
                    <a:pt x="1303" y="3180"/>
                  </a:cubicBezTo>
                  <a:close/>
                  <a:moveTo>
                    <a:pt x="964" y="3237"/>
                  </a:moveTo>
                  <a:cubicBezTo>
                    <a:pt x="971" y="3244"/>
                    <a:pt x="985" y="3244"/>
                    <a:pt x="985" y="3244"/>
                  </a:cubicBezTo>
                  <a:cubicBezTo>
                    <a:pt x="992" y="3251"/>
                    <a:pt x="992" y="3251"/>
                    <a:pt x="985" y="3251"/>
                  </a:cubicBezTo>
                  <a:cubicBezTo>
                    <a:pt x="971" y="3251"/>
                    <a:pt x="971" y="3251"/>
                    <a:pt x="964" y="3244"/>
                  </a:cubicBezTo>
                  <a:cubicBezTo>
                    <a:pt x="957" y="3237"/>
                    <a:pt x="957" y="3237"/>
                    <a:pt x="964" y="3237"/>
                  </a:cubicBezTo>
                  <a:close/>
                  <a:moveTo>
                    <a:pt x="1206" y="3196"/>
                  </a:moveTo>
                  <a:lnTo>
                    <a:pt x="1213" y="3203"/>
                  </a:lnTo>
                  <a:lnTo>
                    <a:pt x="1206" y="3209"/>
                  </a:lnTo>
                  <a:cubicBezTo>
                    <a:pt x="1206" y="3216"/>
                    <a:pt x="1193" y="3251"/>
                    <a:pt x="1179" y="3251"/>
                  </a:cubicBezTo>
                  <a:cubicBezTo>
                    <a:pt x="1172" y="3251"/>
                    <a:pt x="1179" y="3223"/>
                    <a:pt x="1186" y="3216"/>
                  </a:cubicBezTo>
                  <a:cubicBezTo>
                    <a:pt x="1200" y="3216"/>
                    <a:pt x="1200" y="3209"/>
                    <a:pt x="1206" y="3196"/>
                  </a:cubicBezTo>
                  <a:close/>
                  <a:moveTo>
                    <a:pt x="1004" y="3248"/>
                  </a:moveTo>
                  <a:cubicBezTo>
                    <a:pt x="1005" y="3248"/>
                    <a:pt x="1005" y="3249"/>
                    <a:pt x="1005" y="3251"/>
                  </a:cubicBezTo>
                  <a:cubicBezTo>
                    <a:pt x="1003" y="3254"/>
                    <a:pt x="1001" y="3255"/>
                    <a:pt x="999" y="3256"/>
                  </a:cubicBezTo>
                  <a:lnTo>
                    <a:pt x="999" y="3256"/>
                  </a:lnTo>
                  <a:cubicBezTo>
                    <a:pt x="999" y="3252"/>
                    <a:pt x="1002" y="3248"/>
                    <a:pt x="1004" y="3248"/>
                  </a:cubicBezTo>
                  <a:close/>
                  <a:moveTo>
                    <a:pt x="1204" y="3255"/>
                  </a:moveTo>
                  <a:cubicBezTo>
                    <a:pt x="1206" y="3255"/>
                    <a:pt x="1209" y="3256"/>
                    <a:pt x="1213" y="3258"/>
                  </a:cubicBezTo>
                  <a:lnTo>
                    <a:pt x="1206" y="3258"/>
                  </a:lnTo>
                  <a:cubicBezTo>
                    <a:pt x="1202" y="3258"/>
                    <a:pt x="1200" y="3255"/>
                    <a:pt x="1204" y="3255"/>
                  </a:cubicBezTo>
                  <a:close/>
                  <a:moveTo>
                    <a:pt x="1158" y="3251"/>
                  </a:moveTo>
                  <a:cubicBezTo>
                    <a:pt x="1158" y="3251"/>
                    <a:pt x="1158" y="3258"/>
                    <a:pt x="1144" y="3258"/>
                  </a:cubicBezTo>
                  <a:cubicBezTo>
                    <a:pt x="1139" y="3268"/>
                    <a:pt x="1130" y="3275"/>
                    <a:pt x="1126" y="3275"/>
                  </a:cubicBezTo>
                  <a:cubicBezTo>
                    <a:pt x="1124" y="3275"/>
                    <a:pt x="1123" y="3274"/>
                    <a:pt x="1123" y="3272"/>
                  </a:cubicBezTo>
                  <a:cubicBezTo>
                    <a:pt x="1123" y="3258"/>
                    <a:pt x="1137" y="3251"/>
                    <a:pt x="1158" y="3251"/>
                  </a:cubicBezTo>
                  <a:close/>
                  <a:moveTo>
                    <a:pt x="1746" y="3274"/>
                  </a:moveTo>
                  <a:cubicBezTo>
                    <a:pt x="1754" y="3274"/>
                    <a:pt x="1761" y="3275"/>
                    <a:pt x="1761" y="3279"/>
                  </a:cubicBezTo>
                  <a:cubicBezTo>
                    <a:pt x="1761" y="3284"/>
                    <a:pt x="1744" y="3289"/>
                    <a:pt x="1733" y="3289"/>
                  </a:cubicBezTo>
                  <a:cubicBezTo>
                    <a:pt x="1729" y="3289"/>
                    <a:pt x="1726" y="3288"/>
                    <a:pt x="1726" y="3286"/>
                  </a:cubicBezTo>
                  <a:lnTo>
                    <a:pt x="1726" y="3279"/>
                  </a:lnTo>
                  <a:cubicBezTo>
                    <a:pt x="1730" y="3275"/>
                    <a:pt x="1738" y="3274"/>
                    <a:pt x="1746" y="3274"/>
                  </a:cubicBezTo>
                  <a:close/>
                  <a:moveTo>
                    <a:pt x="1060" y="3266"/>
                  </a:moveTo>
                  <a:cubicBezTo>
                    <a:pt x="1064" y="3266"/>
                    <a:pt x="1068" y="3276"/>
                    <a:pt x="1068" y="3286"/>
                  </a:cubicBezTo>
                  <a:cubicBezTo>
                    <a:pt x="1068" y="3289"/>
                    <a:pt x="1066" y="3291"/>
                    <a:pt x="1064" y="3291"/>
                  </a:cubicBezTo>
                  <a:cubicBezTo>
                    <a:pt x="1061" y="3291"/>
                    <a:pt x="1057" y="3289"/>
                    <a:pt x="1054" y="3286"/>
                  </a:cubicBezTo>
                  <a:cubicBezTo>
                    <a:pt x="1040" y="3279"/>
                    <a:pt x="1040" y="3279"/>
                    <a:pt x="1054" y="3272"/>
                  </a:cubicBezTo>
                  <a:cubicBezTo>
                    <a:pt x="1056" y="3268"/>
                    <a:pt x="1058" y="3266"/>
                    <a:pt x="1060" y="3266"/>
                  </a:cubicBezTo>
                  <a:close/>
                  <a:moveTo>
                    <a:pt x="1692" y="3293"/>
                  </a:moveTo>
                  <a:cubicBezTo>
                    <a:pt x="1692" y="3293"/>
                    <a:pt x="1692" y="3306"/>
                    <a:pt x="1699" y="3306"/>
                  </a:cubicBezTo>
                  <a:cubicBezTo>
                    <a:pt x="1699" y="3309"/>
                    <a:pt x="1698" y="3310"/>
                    <a:pt x="1697" y="3310"/>
                  </a:cubicBezTo>
                  <a:cubicBezTo>
                    <a:pt x="1695" y="3310"/>
                    <a:pt x="1692" y="3306"/>
                    <a:pt x="1692" y="3306"/>
                  </a:cubicBezTo>
                  <a:cubicBezTo>
                    <a:pt x="1692" y="3306"/>
                    <a:pt x="1685" y="3293"/>
                    <a:pt x="1692" y="3293"/>
                  </a:cubicBezTo>
                  <a:close/>
                  <a:moveTo>
                    <a:pt x="1005" y="3281"/>
                  </a:moveTo>
                  <a:cubicBezTo>
                    <a:pt x="1012" y="3281"/>
                    <a:pt x="1019" y="3285"/>
                    <a:pt x="1019" y="3293"/>
                  </a:cubicBezTo>
                  <a:lnTo>
                    <a:pt x="1019" y="3313"/>
                  </a:lnTo>
                  <a:cubicBezTo>
                    <a:pt x="1023" y="3317"/>
                    <a:pt x="1023" y="3319"/>
                    <a:pt x="1020" y="3319"/>
                  </a:cubicBezTo>
                  <a:cubicBezTo>
                    <a:pt x="1018" y="3319"/>
                    <a:pt x="1012" y="3317"/>
                    <a:pt x="1005" y="3313"/>
                  </a:cubicBezTo>
                  <a:lnTo>
                    <a:pt x="999" y="3313"/>
                  </a:lnTo>
                  <a:cubicBezTo>
                    <a:pt x="1002" y="3317"/>
                    <a:pt x="1000" y="3319"/>
                    <a:pt x="997" y="3319"/>
                  </a:cubicBezTo>
                  <a:cubicBezTo>
                    <a:pt x="993" y="3319"/>
                    <a:pt x="988" y="3317"/>
                    <a:pt x="985" y="3313"/>
                  </a:cubicBezTo>
                  <a:cubicBezTo>
                    <a:pt x="971" y="3306"/>
                    <a:pt x="971" y="3306"/>
                    <a:pt x="992" y="3286"/>
                  </a:cubicBezTo>
                  <a:cubicBezTo>
                    <a:pt x="994" y="3283"/>
                    <a:pt x="1000" y="3281"/>
                    <a:pt x="1005" y="3281"/>
                  </a:cubicBezTo>
                  <a:close/>
                  <a:moveTo>
                    <a:pt x="828" y="3296"/>
                  </a:moveTo>
                  <a:cubicBezTo>
                    <a:pt x="830" y="3296"/>
                    <a:pt x="832" y="3300"/>
                    <a:pt x="832" y="3306"/>
                  </a:cubicBezTo>
                  <a:lnTo>
                    <a:pt x="832" y="3320"/>
                  </a:lnTo>
                  <a:cubicBezTo>
                    <a:pt x="825" y="3320"/>
                    <a:pt x="818" y="3306"/>
                    <a:pt x="818" y="3306"/>
                  </a:cubicBezTo>
                  <a:cubicBezTo>
                    <a:pt x="822" y="3300"/>
                    <a:pt x="825" y="3296"/>
                    <a:pt x="828" y="3296"/>
                  </a:cubicBezTo>
                  <a:close/>
                  <a:moveTo>
                    <a:pt x="607" y="3268"/>
                  </a:moveTo>
                  <a:cubicBezTo>
                    <a:pt x="605" y="3268"/>
                    <a:pt x="603" y="3272"/>
                    <a:pt x="603" y="3279"/>
                  </a:cubicBezTo>
                  <a:cubicBezTo>
                    <a:pt x="603" y="3286"/>
                    <a:pt x="603" y="3286"/>
                    <a:pt x="590" y="3286"/>
                  </a:cubicBezTo>
                  <a:cubicBezTo>
                    <a:pt x="583" y="3286"/>
                    <a:pt x="583" y="3286"/>
                    <a:pt x="590" y="3293"/>
                  </a:cubicBezTo>
                  <a:cubicBezTo>
                    <a:pt x="603" y="3300"/>
                    <a:pt x="590" y="3300"/>
                    <a:pt x="583" y="3313"/>
                  </a:cubicBezTo>
                  <a:cubicBezTo>
                    <a:pt x="569" y="3320"/>
                    <a:pt x="569" y="3327"/>
                    <a:pt x="583" y="3327"/>
                  </a:cubicBezTo>
                  <a:cubicBezTo>
                    <a:pt x="590" y="3327"/>
                    <a:pt x="590" y="3327"/>
                    <a:pt x="603" y="3334"/>
                  </a:cubicBezTo>
                  <a:cubicBezTo>
                    <a:pt x="605" y="3338"/>
                    <a:pt x="606" y="3342"/>
                    <a:pt x="607" y="3346"/>
                  </a:cubicBezTo>
                  <a:lnTo>
                    <a:pt x="607" y="3346"/>
                  </a:lnTo>
                  <a:cubicBezTo>
                    <a:pt x="608" y="3344"/>
                    <a:pt x="611" y="3340"/>
                    <a:pt x="617" y="3334"/>
                  </a:cubicBezTo>
                  <a:cubicBezTo>
                    <a:pt x="620" y="3332"/>
                    <a:pt x="623" y="3331"/>
                    <a:pt x="626" y="3331"/>
                  </a:cubicBezTo>
                  <a:cubicBezTo>
                    <a:pt x="632" y="3331"/>
                    <a:pt x="638" y="3334"/>
                    <a:pt x="638" y="3334"/>
                  </a:cubicBezTo>
                  <a:cubicBezTo>
                    <a:pt x="638" y="3341"/>
                    <a:pt x="640" y="3345"/>
                    <a:pt x="642" y="3345"/>
                  </a:cubicBezTo>
                  <a:cubicBezTo>
                    <a:pt x="645" y="3345"/>
                    <a:pt x="649" y="3341"/>
                    <a:pt x="652" y="3334"/>
                  </a:cubicBezTo>
                  <a:cubicBezTo>
                    <a:pt x="655" y="3331"/>
                    <a:pt x="657" y="3329"/>
                    <a:pt x="660" y="3329"/>
                  </a:cubicBezTo>
                  <a:cubicBezTo>
                    <a:pt x="662" y="3329"/>
                    <a:pt x="666" y="3331"/>
                    <a:pt x="673" y="3334"/>
                  </a:cubicBezTo>
                  <a:cubicBezTo>
                    <a:pt x="673" y="3341"/>
                    <a:pt x="678" y="3345"/>
                    <a:pt x="683" y="3345"/>
                  </a:cubicBezTo>
                  <a:cubicBezTo>
                    <a:pt x="688" y="3345"/>
                    <a:pt x="694" y="3341"/>
                    <a:pt x="694" y="3334"/>
                  </a:cubicBezTo>
                  <a:lnTo>
                    <a:pt x="707" y="3327"/>
                  </a:lnTo>
                  <a:cubicBezTo>
                    <a:pt x="721" y="3327"/>
                    <a:pt x="714" y="3320"/>
                    <a:pt x="694" y="3320"/>
                  </a:cubicBezTo>
                  <a:lnTo>
                    <a:pt x="673" y="3320"/>
                  </a:lnTo>
                  <a:cubicBezTo>
                    <a:pt x="659" y="3320"/>
                    <a:pt x="659" y="3313"/>
                    <a:pt x="659" y="3313"/>
                  </a:cubicBezTo>
                  <a:cubicBezTo>
                    <a:pt x="659" y="3306"/>
                    <a:pt x="659" y="3303"/>
                    <a:pt x="658" y="3303"/>
                  </a:cubicBezTo>
                  <a:cubicBezTo>
                    <a:pt x="657" y="3303"/>
                    <a:pt x="655" y="3306"/>
                    <a:pt x="652" y="3313"/>
                  </a:cubicBezTo>
                  <a:cubicBezTo>
                    <a:pt x="649" y="3316"/>
                    <a:pt x="648" y="3318"/>
                    <a:pt x="647" y="3318"/>
                  </a:cubicBezTo>
                  <a:cubicBezTo>
                    <a:pt x="645" y="3318"/>
                    <a:pt x="645" y="3313"/>
                    <a:pt x="645" y="3300"/>
                  </a:cubicBezTo>
                  <a:lnTo>
                    <a:pt x="645" y="3279"/>
                  </a:lnTo>
                  <a:lnTo>
                    <a:pt x="638" y="3279"/>
                  </a:lnTo>
                  <a:cubicBezTo>
                    <a:pt x="638" y="3283"/>
                    <a:pt x="629" y="3287"/>
                    <a:pt x="621" y="3287"/>
                  </a:cubicBezTo>
                  <a:cubicBezTo>
                    <a:pt x="615" y="3287"/>
                    <a:pt x="610" y="3285"/>
                    <a:pt x="610" y="3279"/>
                  </a:cubicBezTo>
                  <a:cubicBezTo>
                    <a:pt x="610" y="3272"/>
                    <a:pt x="609" y="3268"/>
                    <a:pt x="607" y="3268"/>
                  </a:cubicBezTo>
                  <a:close/>
                  <a:moveTo>
                    <a:pt x="607" y="3346"/>
                  </a:moveTo>
                  <a:cubicBezTo>
                    <a:pt x="605" y="3348"/>
                    <a:pt x="606" y="3350"/>
                    <a:pt x="608" y="3352"/>
                  </a:cubicBezTo>
                  <a:lnTo>
                    <a:pt x="608" y="3352"/>
                  </a:lnTo>
                  <a:cubicBezTo>
                    <a:pt x="607" y="3350"/>
                    <a:pt x="607" y="3348"/>
                    <a:pt x="607" y="3346"/>
                  </a:cubicBezTo>
                  <a:close/>
                  <a:moveTo>
                    <a:pt x="2204" y="3341"/>
                  </a:moveTo>
                  <a:lnTo>
                    <a:pt x="2204" y="3348"/>
                  </a:lnTo>
                  <a:cubicBezTo>
                    <a:pt x="2204" y="3355"/>
                    <a:pt x="2204" y="3355"/>
                    <a:pt x="2198" y="3355"/>
                  </a:cubicBezTo>
                  <a:cubicBezTo>
                    <a:pt x="2177" y="3355"/>
                    <a:pt x="2184" y="3341"/>
                    <a:pt x="2204" y="3341"/>
                  </a:cubicBezTo>
                  <a:close/>
                  <a:moveTo>
                    <a:pt x="1428" y="3355"/>
                  </a:moveTo>
                  <a:cubicBezTo>
                    <a:pt x="1442" y="3355"/>
                    <a:pt x="1442" y="3362"/>
                    <a:pt x="1428" y="3376"/>
                  </a:cubicBezTo>
                  <a:cubicBezTo>
                    <a:pt x="1425" y="3379"/>
                    <a:pt x="1423" y="3381"/>
                    <a:pt x="1422" y="3381"/>
                  </a:cubicBezTo>
                  <a:cubicBezTo>
                    <a:pt x="1421" y="3381"/>
                    <a:pt x="1421" y="3379"/>
                    <a:pt x="1421" y="3376"/>
                  </a:cubicBezTo>
                  <a:cubicBezTo>
                    <a:pt x="1421" y="3362"/>
                    <a:pt x="1421" y="3355"/>
                    <a:pt x="1428" y="3355"/>
                  </a:cubicBezTo>
                  <a:close/>
                  <a:moveTo>
                    <a:pt x="1632" y="3370"/>
                  </a:moveTo>
                  <a:cubicBezTo>
                    <a:pt x="1635" y="3370"/>
                    <a:pt x="1638" y="3371"/>
                    <a:pt x="1643" y="3376"/>
                  </a:cubicBezTo>
                  <a:lnTo>
                    <a:pt x="1629" y="3383"/>
                  </a:lnTo>
                  <a:cubicBezTo>
                    <a:pt x="1629" y="3383"/>
                    <a:pt x="1622" y="3383"/>
                    <a:pt x="1622" y="3376"/>
                  </a:cubicBezTo>
                  <a:cubicBezTo>
                    <a:pt x="1622" y="3376"/>
                    <a:pt x="1625" y="3370"/>
                    <a:pt x="1632" y="3370"/>
                  </a:cubicBezTo>
                  <a:close/>
                  <a:moveTo>
                    <a:pt x="2344" y="3380"/>
                  </a:moveTo>
                  <a:cubicBezTo>
                    <a:pt x="2345" y="3380"/>
                    <a:pt x="2348" y="3380"/>
                    <a:pt x="2350" y="3383"/>
                  </a:cubicBezTo>
                  <a:cubicBezTo>
                    <a:pt x="2350" y="3386"/>
                    <a:pt x="2348" y="3388"/>
                    <a:pt x="2347" y="3388"/>
                  </a:cubicBezTo>
                  <a:cubicBezTo>
                    <a:pt x="2347" y="3388"/>
                    <a:pt x="2347" y="3386"/>
                    <a:pt x="2350" y="3383"/>
                  </a:cubicBezTo>
                  <a:lnTo>
                    <a:pt x="2350" y="3383"/>
                  </a:lnTo>
                  <a:cubicBezTo>
                    <a:pt x="2348" y="3385"/>
                    <a:pt x="2346" y="3386"/>
                    <a:pt x="2345" y="3386"/>
                  </a:cubicBezTo>
                  <a:cubicBezTo>
                    <a:pt x="2343" y="3386"/>
                    <a:pt x="2343" y="3383"/>
                    <a:pt x="2343" y="3383"/>
                  </a:cubicBezTo>
                  <a:cubicBezTo>
                    <a:pt x="2338" y="3383"/>
                    <a:pt x="2340" y="3380"/>
                    <a:pt x="2344" y="3380"/>
                  </a:cubicBezTo>
                  <a:close/>
                  <a:moveTo>
                    <a:pt x="2274" y="3334"/>
                  </a:moveTo>
                  <a:cubicBezTo>
                    <a:pt x="2281" y="3355"/>
                    <a:pt x="2288" y="3355"/>
                    <a:pt x="2288" y="3362"/>
                  </a:cubicBezTo>
                  <a:cubicBezTo>
                    <a:pt x="2288" y="3369"/>
                    <a:pt x="2295" y="3369"/>
                    <a:pt x="2295" y="3369"/>
                  </a:cubicBezTo>
                  <a:cubicBezTo>
                    <a:pt x="2295" y="3369"/>
                    <a:pt x="2301" y="3375"/>
                    <a:pt x="2305" y="3375"/>
                  </a:cubicBezTo>
                  <a:cubicBezTo>
                    <a:pt x="2307" y="3375"/>
                    <a:pt x="2308" y="3373"/>
                    <a:pt x="2308" y="3369"/>
                  </a:cubicBezTo>
                  <a:cubicBezTo>
                    <a:pt x="2310" y="3367"/>
                    <a:pt x="2311" y="3366"/>
                    <a:pt x="2312" y="3366"/>
                  </a:cubicBezTo>
                  <a:lnTo>
                    <a:pt x="2312" y="3366"/>
                  </a:lnTo>
                  <a:cubicBezTo>
                    <a:pt x="2315" y="3366"/>
                    <a:pt x="2314" y="3374"/>
                    <a:pt x="2308" y="3390"/>
                  </a:cubicBezTo>
                  <a:cubicBezTo>
                    <a:pt x="2295" y="3397"/>
                    <a:pt x="2295" y="3397"/>
                    <a:pt x="2288" y="3397"/>
                  </a:cubicBezTo>
                  <a:cubicBezTo>
                    <a:pt x="2285" y="3394"/>
                    <a:pt x="2283" y="3392"/>
                    <a:pt x="2282" y="3392"/>
                  </a:cubicBezTo>
                  <a:cubicBezTo>
                    <a:pt x="2281" y="3392"/>
                    <a:pt x="2281" y="3395"/>
                    <a:pt x="2281" y="3404"/>
                  </a:cubicBezTo>
                  <a:cubicBezTo>
                    <a:pt x="2274" y="3397"/>
                    <a:pt x="2274" y="3383"/>
                    <a:pt x="2281" y="3383"/>
                  </a:cubicBezTo>
                  <a:cubicBezTo>
                    <a:pt x="2288" y="3383"/>
                    <a:pt x="2288" y="3383"/>
                    <a:pt x="2281" y="3369"/>
                  </a:cubicBezTo>
                  <a:cubicBezTo>
                    <a:pt x="2274" y="3362"/>
                    <a:pt x="2267" y="3362"/>
                    <a:pt x="2267" y="3355"/>
                  </a:cubicBezTo>
                  <a:lnTo>
                    <a:pt x="2274" y="3334"/>
                  </a:lnTo>
                  <a:close/>
                  <a:moveTo>
                    <a:pt x="1414" y="3390"/>
                  </a:moveTo>
                  <a:lnTo>
                    <a:pt x="1407" y="3397"/>
                  </a:lnTo>
                  <a:cubicBezTo>
                    <a:pt x="1401" y="3410"/>
                    <a:pt x="1387" y="3410"/>
                    <a:pt x="1380" y="3410"/>
                  </a:cubicBezTo>
                  <a:cubicBezTo>
                    <a:pt x="1373" y="3410"/>
                    <a:pt x="1373" y="3397"/>
                    <a:pt x="1380" y="3397"/>
                  </a:cubicBezTo>
                  <a:cubicBezTo>
                    <a:pt x="1387" y="3397"/>
                    <a:pt x="1394" y="3390"/>
                    <a:pt x="1407" y="3390"/>
                  </a:cubicBezTo>
                  <a:close/>
                  <a:moveTo>
                    <a:pt x="791" y="3383"/>
                  </a:moveTo>
                  <a:cubicBezTo>
                    <a:pt x="811" y="3383"/>
                    <a:pt x="811" y="3383"/>
                    <a:pt x="811" y="3397"/>
                  </a:cubicBezTo>
                  <a:cubicBezTo>
                    <a:pt x="811" y="3407"/>
                    <a:pt x="808" y="3412"/>
                    <a:pt x="804" y="3412"/>
                  </a:cubicBezTo>
                  <a:cubicBezTo>
                    <a:pt x="799" y="3412"/>
                    <a:pt x="794" y="3407"/>
                    <a:pt x="791" y="3397"/>
                  </a:cubicBezTo>
                  <a:cubicBezTo>
                    <a:pt x="784" y="3390"/>
                    <a:pt x="784" y="3390"/>
                    <a:pt x="791" y="3383"/>
                  </a:cubicBezTo>
                  <a:close/>
                  <a:moveTo>
                    <a:pt x="2656" y="3400"/>
                  </a:moveTo>
                  <a:cubicBezTo>
                    <a:pt x="2657" y="3400"/>
                    <a:pt x="2658" y="3404"/>
                    <a:pt x="2662" y="3410"/>
                  </a:cubicBezTo>
                  <a:cubicBezTo>
                    <a:pt x="2660" y="3413"/>
                    <a:pt x="2658" y="3414"/>
                    <a:pt x="2657" y="3414"/>
                  </a:cubicBezTo>
                  <a:cubicBezTo>
                    <a:pt x="2655" y="3414"/>
                    <a:pt x="2655" y="3410"/>
                    <a:pt x="2655" y="3410"/>
                  </a:cubicBezTo>
                  <a:cubicBezTo>
                    <a:pt x="2655" y="3404"/>
                    <a:pt x="2655" y="3400"/>
                    <a:pt x="2656" y="3400"/>
                  </a:cubicBezTo>
                  <a:close/>
                  <a:moveTo>
                    <a:pt x="2814" y="3410"/>
                  </a:moveTo>
                  <a:cubicBezTo>
                    <a:pt x="2812" y="3413"/>
                    <a:pt x="2811" y="3414"/>
                    <a:pt x="2810" y="3414"/>
                  </a:cubicBezTo>
                  <a:cubicBezTo>
                    <a:pt x="2807" y="3414"/>
                    <a:pt x="2807" y="3410"/>
                    <a:pt x="2807" y="3410"/>
                  </a:cubicBezTo>
                  <a:close/>
                  <a:moveTo>
                    <a:pt x="2188" y="3414"/>
                  </a:moveTo>
                  <a:cubicBezTo>
                    <a:pt x="2190" y="3414"/>
                    <a:pt x="2193" y="3415"/>
                    <a:pt x="2198" y="3417"/>
                  </a:cubicBezTo>
                  <a:lnTo>
                    <a:pt x="2184" y="3417"/>
                  </a:lnTo>
                  <a:cubicBezTo>
                    <a:pt x="2184" y="3417"/>
                    <a:pt x="2184" y="3414"/>
                    <a:pt x="2188" y="3414"/>
                  </a:cubicBezTo>
                  <a:close/>
                  <a:moveTo>
                    <a:pt x="2199" y="3414"/>
                  </a:moveTo>
                  <a:cubicBezTo>
                    <a:pt x="2201" y="3414"/>
                    <a:pt x="2202" y="3417"/>
                    <a:pt x="2198" y="3417"/>
                  </a:cubicBezTo>
                  <a:cubicBezTo>
                    <a:pt x="2198" y="3415"/>
                    <a:pt x="2198" y="3414"/>
                    <a:pt x="2199" y="3414"/>
                  </a:cubicBezTo>
                  <a:close/>
                  <a:moveTo>
                    <a:pt x="2015" y="3461"/>
                  </a:moveTo>
                  <a:cubicBezTo>
                    <a:pt x="2016" y="3461"/>
                    <a:pt x="2021" y="3462"/>
                    <a:pt x="2031" y="3466"/>
                  </a:cubicBezTo>
                  <a:lnTo>
                    <a:pt x="2024" y="3466"/>
                  </a:lnTo>
                  <a:cubicBezTo>
                    <a:pt x="2017" y="3462"/>
                    <a:pt x="2014" y="3461"/>
                    <a:pt x="2015" y="3461"/>
                  </a:cubicBezTo>
                  <a:close/>
                  <a:moveTo>
                    <a:pt x="2029" y="3461"/>
                  </a:moveTo>
                  <a:cubicBezTo>
                    <a:pt x="2029" y="3461"/>
                    <a:pt x="2031" y="3462"/>
                    <a:pt x="2031" y="3466"/>
                  </a:cubicBezTo>
                  <a:cubicBezTo>
                    <a:pt x="2028" y="3462"/>
                    <a:pt x="2028" y="3461"/>
                    <a:pt x="2029" y="3461"/>
                  </a:cubicBezTo>
                  <a:close/>
                  <a:moveTo>
                    <a:pt x="2814" y="3452"/>
                  </a:moveTo>
                  <a:lnTo>
                    <a:pt x="2814" y="3459"/>
                  </a:lnTo>
                  <a:cubicBezTo>
                    <a:pt x="2814" y="3466"/>
                    <a:pt x="2814" y="3466"/>
                    <a:pt x="2807" y="3466"/>
                  </a:cubicBezTo>
                  <a:cubicBezTo>
                    <a:pt x="2801" y="3466"/>
                    <a:pt x="2807" y="3459"/>
                    <a:pt x="2814" y="3459"/>
                  </a:cubicBezTo>
                  <a:cubicBezTo>
                    <a:pt x="2807" y="3452"/>
                    <a:pt x="2814" y="3452"/>
                    <a:pt x="2814" y="3452"/>
                  </a:cubicBezTo>
                  <a:close/>
                  <a:moveTo>
                    <a:pt x="1193" y="3466"/>
                  </a:moveTo>
                  <a:lnTo>
                    <a:pt x="1193" y="3466"/>
                  </a:lnTo>
                  <a:lnTo>
                    <a:pt x="1193" y="3466"/>
                  </a:lnTo>
                  <a:cubicBezTo>
                    <a:pt x="1193" y="3473"/>
                    <a:pt x="1189" y="3476"/>
                    <a:pt x="1187" y="3476"/>
                  </a:cubicBezTo>
                  <a:cubicBezTo>
                    <a:pt x="1186" y="3476"/>
                    <a:pt x="1186" y="3473"/>
                    <a:pt x="1193" y="3466"/>
                  </a:cubicBezTo>
                  <a:lnTo>
                    <a:pt x="1193" y="3466"/>
                  </a:lnTo>
                  <a:lnTo>
                    <a:pt x="1179" y="3480"/>
                  </a:lnTo>
                  <a:cubicBezTo>
                    <a:pt x="1179" y="3466"/>
                    <a:pt x="1179" y="3466"/>
                    <a:pt x="1193" y="3466"/>
                  </a:cubicBezTo>
                  <a:close/>
                  <a:moveTo>
                    <a:pt x="825" y="3487"/>
                  </a:moveTo>
                  <a:cubicBezTo>
                    <a:pt x="825" y="3490"/>
                    <a:pt x="824" y="3492"/>
                    <a:pt x="822" y="3492"/>
                  </a:cubicBezTo>
                  <a:cubicBezTo>
                    <a:pt x="820" y="3492"/>
                    <a:pt x="818" y="3490"/>
                    <a:pt x="818" y="3487"/>
                  </a:cubicBezTo>
                  <a:close/>
                  <a:moveTo>
                    <a:pt x="1266" y="3491"/>
                  </a:moveTo>
                  <a:cubicBezTo>
                    <a:pt x="1267" y="3491"/>
                    <a:pt x="1269" y="3491"/>
                    <a:pt x="1269" y="3494"/>
                  </a:cubicBezTo>
                  <a:cubicBezTo>
                    <a:pt x="1260" y="3494"/>
                    <a:pt x="1263" y="3491"/>
                    <a:pt x="1266" y="3491"/>
                  </a:cubicBezTo>
                  <a:close/>
                  <a:moveTo>
                    <a:pt x="1269" y="3494"/>
                  </a:moveTo>
                  <a:cubicBezTo>
                    <a:pt x="1269" y="3497"/>
                    <a:pt x="1265" y="3499"/>
                    <a:pt x="1264" y="3499"/>
                  </a:cubicBezTo>
                  <a:cubicBezTo>
                    <a:pt x="1262" y="3499"/>
                    <a:pt x="1262" y="3497"/>
                    <a:pt x="1269" y="3494"/>
                  </a:cubicBezTo>
                  <a:close/>
                  <a:moveTo>
                    <a:pt x="2877" y="3494"/>
                  </a:moveTo>
                  <a:cubicBezTo>
                    <a:pt x="2891" y="3494"/>
                    <a:pt x="2891" y="3501"/>
                    <a:pt x="2891" y="3501"/>
                  </a:cubicBezTo>
                  <a:cubicBezTo>
                    <a:pt x="2886" y="3505"/>
                    <a:pt x="2882" y="3507"/>
                    <a:pt x="2879" y="3507"/>
                  </a:cubicBezTo>
                  <a:cubicBezTo>
                    <a:pt x="2873" y="3507"/>
                    <a:pt x="2870" y="3501"/>
                    <a:pt x="2870" y="3501"/>
                  </a:cubicBezTo>
                  <a:cubicBezTo>
                    <a:pt x="2870" y="3501"/>
                    <a:pt x="2870" y="3494"/>
                    <a:pt x="2877" y="3494"/>
                  </a:cubicBezTo>
                  <a:close/>
                  <a:moveTo>
                    <a:pt x="506" y="3494"/>
                  </a:moveTo>
                  <a:cubicBezTo>
                    <a:pt x="513" y="3494"/>
                    <a:pt x="520" y="3501"/>
                    <a:pt x="520" y="3501"/>
                  </a:cubicBezTo>
                  <a:cubicBezTo>
                    <a:pt x="527" y="3514"/>
                    <a:pt x="520" y="3514"/>
                    <a:pt x="513" y="3514"/>
                  </a:cubicBezTo>
                  <a:cubicBezTo>
                    <a:pt x="506" y="3514"/>
                    <a:pt x="500" y="3514"/>
                    <a:pt x="500" y="3501"/>
                  </a:cubicBezTo>
                  <a:cubicBezTo>
                    <a:pt x="500" y="3494"/>
                    <a:pt x="500" y="3494"/>
                    <a:pt x="506" y="3494"/>
                  </a:cubicBezTo>
                  <a:close/>
                  <a:moveTo>
                    <a:pt x="1027" y="3516"/>
                  </a:moveTo>
                  <a:cubicBezTo>
                    <a:pt x="1028" y="3516"/>
                    <a:pt x="1030" y="3518"/>
                    <a:pt x="1033" y="3521"/>
                  </a:cubicBezTo>
                  <a:cubicBezTo>
                    <a:pt x="1035" y="3519"/>
                    <a:pt x="1037" y="3518"/>
                    <a:pt x="1038" y="3518"/>
                  </a:cubicBezTo>
                  <a:cubicBezTo>
                    <a:pt x="1040" y="3518"/>
                    <a:pt x="1040" y="3523"/>
                    <a:pt x="1040" y="3528"/>
                  </a:cubicBezTo>
                  <a:lnTo>
                    <a:pt x="1026" y="3528"/>
                  </a:lnTo>
                  <a:lnTo>
                    <a:pt x="1026" y="3521"/>
                  </a:lnTo>
                  <a:cubicBezTo>
                    <a:pt x="1026" y="3518"/>
                    <a:pt x="1026" y="3516"/>
                    <a:pt x="1027" y="3516"/>
                  </a:cubicBezTo>
                  <a:close/>
                  <a:moveTo>
                    <a:pt x="2121" y="3528"/>
                  </a:moveTo>
                  <a:cubicBezTo>
                    <a:pt x="2119" y="3531"/>
                    <a:pt x="2117" y="3531"/>
                    <a:pt x="2115" y="3531"/>
                  </a:cubicBezTo>
                  <a:cubicBezTo>
                    <a:pt x="2111" y="3531"/>
                    <a:pt x="2107" y="3528"/>
                    <a:pt x="2107" y="3528"/>
                  </a:cubicBezTo>
                  <a:close/>
                  <a:moveTo>
                    <a:pt x="2260" y="3414"/>
                  </a:moveTo>
                  <a:cubicBezTo>
                    <a:pt x="2265" y="3414"/>
                    <a:pt x="2270" y="3417"/>
                    <a:pt x="2274" y="3424"/>
                  </a:cubicBezTo>
                  <a:cubicBezTo>
                    <a:pt x="2281" y="3431"/>
                    <a:pt x="2281" y="3431"/>
                    <a:pt x="2274" y="3452"/>
                  </a:cubicBezTo>
                  <a:cubicBezTo>
                    <a:pt x="2267" y="3459"/>
                    <a:pt x="2267" y="3466"/>
                    <a:pt x="2253" y="3466"/>
                  </a:cubicBezTo>
                  <a:lnTo>
                    <a:pt x="2253" y="3487"/>
                  </a:lnTo>
                  <a:cubicBezTo>
                    <a:pt x="2253" y="3494"/>
                    <a:pt x="2253" y="3501"/>
                    <a:pt x="2246" y="3501"/>
                  </a:cubicBezTo>
                  <a:cubicBezTo>
                    <a:pt x="2239" y="3501"/>
                    <a:pt x="2239" y="3501"/>
                    <a:pt x="2239" y="3514"/>
                  </a:cubicBezTo>
                  <a:cubicBezTo>
                    <a:pt x="2239" y="3514"/>
                    <a:pt x="2239" y="3521"/>
                    <a:pt x="2232" y="3521"/>
                  </a:cubicBezTo>
                  <a:cubicBezTo>
                    <a:pt x="2218" y="3521"/>
                    <a:pt x="2218" y="3521"/>
                    <a:pt x="2218" y="3528"/>
                  </a:cubicBezTo>
                  <a:cubicBezTo>
                    <a:pt x="2225" y="3528"/>
                    <a:pt x="2229" y="3530"/>
                    <a:pt x="2230" y="3531"/>
                  </a:cubicBezTo>
                  <a:lnTo>
                    <a:pt x="2230" y="3531"/>
                  </a:lnTo>
                  <a:cubicBezTo>
                    <a:pt x="2227" y="3533"/>
                    <a:pt x="2221" y="3533"/>
                    <a:pt x="2213" y="3533"/>
                  </a:cubicBezTo>
                  <a:cubicBezTo>
                    <a:pt x="2203" y="3533"/>
                    <a:pt x="2191" y="3532"/>
                    <a:pt x="2184" y="3528"/>
                  </a:cubicBezTo>
                  <a:cubicBezTo>
                    <a:pt x="2184" y="3528"/>
                    <a:pt x="2177" y="3521"/>
                    <a:pt x="2163" y="3521"/>
                  </a:cubicBezTo>
                  <a:cubicBezTo>
                    <a:pt x="2149" y="3521"/>
                    <a:pt x="2142" y="3514"/>
                    <a:pt x="2135" y="3514"/>
                  </a:cubicBezTo>
                  <a:cubicBezTo>
                    <a:pt x="2135" y="3501"/>
                    <a:pt x="2163" y="3480"/>
                    <a:pt x="2170" y="3480"/>
                  </a:cubicBezTo>
                  <a:cubicBezTo>
                    <a:pt x="2171" y="3481"/>
                    <a:pt x="2172" y="3481"/>
                    <a:pt x="2173" y="3481"/>
                  </a:cubicBezTo>
                  <a:cubicBezTo>
                    <a:pt x="2178" y="3481"/>
                    <a:pt x="2183" y="3465"/>
                    <a:pt x="2177" y="3459"/>
                  </a:cubicBezTo>
                  <a:cubicBezTo>
                    <a:pt x="2170" y="3452"/>
                    <a:pt x="2170" y="3452"/>
                    <a:pt x="2177" y="3452"/>
                  </a:cubicBezTo>
                  <a:cubicBezTo>
                    <a:pt x="2177" y="3452"/>
                    <a:pt x="2184" y="3452"/>
                    <a:pt x="2184" y="3459"/>
                  </a:cubicBezTo>
                  <a:cubicBezTo>
                    <a:pt x="2184" y="3459"/>
                    <a:pt x="2198" y="3466"/>
                    <a:pt x="2204" y="3466"/>
                  </a:cubicBezTo>
                  <a:cubicBezTo>
                    <a:pt x="2211" y="3466"/>
                    <a:pt x="2218" y="3466"/>
                    <a:pt x="2218" y="3452"/>
                  </a:cubicBezTo>
                  <a:cubicBezTo>
                    <a:pt x="2218" y="3438"/>
                    <a:pt x="2225" y="3431"/>
                    <a:pt x="2239" y="3431"/>
                  </a:cubicBezTo>
                  <a:cubicBezTo>
                    <a:pt x="2246" y="3431"/>
                    <a:pt x="2246" y="3431"/>
                    <a:pt x="2246" y="3424"/>
                  </a:cubicBezTo>
                  <a:cubicBezTo>
                    <a:pt x="2250" y="3417"/>
                    <a:pt x="2255" y="3414"/>
                    <a:pt x="2260" y="3414"/>
                  </a:cubicBezTo>
                  <a:close/>
                  <a:moveTo>
                    <a:pt x="1677" y="3518"/>
                  </a:moveTo>
                  <a:cubicBezTo>
                    <a:pt x="1682" y="3518"/>
                    <a:pt x="1685" y="3519"/>
                    <a:pt x="1685" y="3521"/>
                  </a:cubicBezTo>
                  <a:cubicBezTo>
                    <a:pt x="1685" y="3528"/>
                    <a:pt x="1664" y="3535"/>
                    <a:pt x="1657" y="3535"/>
                  </a:cubicBezTo>
                  <a:cubicBezTo>
                    <a:pt x="1650" y="3535"/>
                    <a:pt x="1650" y="3528"/>
                    <a:pt x="1650" y="3521"/>
                  </a:cubicBezTo>
                  <a:cubicBezTo>
                    <a:pt x="1655" y="3521"/>
                    <a:pt x="1669" y="3518"/>
                    <a:pt x="1677" y="3518"/>
                  </a:cubicBezTo>
                  <a:close/>
                  <a:moveTo>
                    <a:pt x="836" y="3532"/>
                  </a:moveTo>
                  <a:cubicBezTo>
                    <a:pt x="836" y="3532"/>
                    <a:pt x="837" y="3532"/>
                    <a:pt x="837" y="3532"/>
                  </a:cubicBezTo>
                  <a:lnTo>
                    <a:pt x="837" y="3532"/>
                  </a:lnTo>
                  <a:cubicBezTo>
                    <a:pt x="834" y="3532"/>
                    <a:pt x="837" y="3535"/>
                    <a:pt x="846" y="3535"/>
                  </a:cubicBezTo>
                  <a:cubicBezTo>
                    <a:pt x="841" y="3538"/>
                    <a:pt x="838" y="3538"/>
                    <a:pt x="836" y="3538"/>
                  </a:cubicBezTo>
                  <a:cubicBezTo>
                    <a:pt x="832" y="3538"/>
                    <a:pt x="832" y="3535"/>
                    <a:pt x="832" y="3535"/>
                  </a:cubicBezTo>
                  <a:cubicBezTo>
                    <a:pt x="832" y="3535"/>
                    <a:pt x="832" y="3532"/>
                    <a:pt x="836" y="3532"/>
                  </a:cubicBezTo>
                  <a:close/>
                  <a:moveTo>
                    <a:pt x="570" y="3523"/>
                  </a:moveTo>
                  <a:cubicBezTo>
                    <a:pt x="571" y="3523"/>
                    <a:pt x="572" y="3525"/>
                    <a:pt x="576" y="3528"/>
                  </a:cubicBezTo>
                  <a:cubicBezTo>
                    <a:pt x="578" y="3531"/>
                    <a:pt x="579" y="3531"/>
                    <a:pt x="579" y="3531"/>
                  </a:cubicBezTo>
                  <a:cubicBezTo>
                    <a:pt x="580" y="3531"/>
                    <a:pt x="578" y="3528"/>
                    <a:pt x="583" y="3528"/>
                  </a:cubicBezTo>
                  <a:cubicBezTo>
                    <a:pt x="580" y="3536"/>
                    <a:pt x="577" y="3539"/>
                    <a:pt x="575" y="3539"/>
                  </a:cubicBezTo>
                  <a:cubicBezTo>
                    <a:pt x="571" y="3539"/>
                    <a:pt x="569" y="3532"/>
                    <a:pt x="569" y="3528"/>
                  </a:cubicBezTo>
                  <a:cubicBezTo>
                    <a:pt x="569" y="3525"/>
                    <a:pt x="569" y="3523"/>
                    <a:pt x="570" y="3523"/>
                  </a:cubicBezTo>
                  <a:close/>
                  <a:moveTo>
                    <a:pt x="2281" y="3514"/>
                  </a:moveTo>
                  <a:cubicBezTo>
                    <a:pt x="2288" y="3521"/>
                    <a:pt x="2295" y="3521"/>
                    <a:pt x="2295" y="3528"/>
                  </a:cubicBezTo>
                  <a:cubicBezTo>
                    <a:pt x="2295" y="3534"/>
                    <a:pt x="2264" y="3550"/>
                    <a:pt x="2251" y="3550"/>
                  </a:cubicBezTo>
                  <a:cubicBezTo>
                    <a:pt x="2249" y="3550"/>
                    <a:pt x="2247" y="3550"/>
                    <a:pt x="2246" y="3549"/>
                  </a:cubicBezTo>
                  <a:cubicBezTo>
                    <a:pt x="2239" y="3549"/>
                    <a:pt x="2239" y="3535"/>
                    <a:pt x="2246" y="3535"/>
                  </a:cubicBezTo>
                  <a:cubicBezTo>
                    <a:pt x="2246" y="3535"/>
                    <a:pt x="2253" y="3535"/>
                    <a:pt x="2253" y="3528"/>
                  </a:cubicBezTo>
                  <a:cubicBezTo>
                    <a:pt x="2253" y="3514"/>
                    <a:pt x="2253" y="3514"/>
                    <a:pt x="2281" y="3514"/>
                  </a:cubicBezTo>
                  <a:close/>
                  <a:moveTo>
                    <a:pt x="1683" y="3551"/>
                  </a:moveTo>
                  <a:cubicBezTo>
                    <a:pt x="1685" y="3551"/>
                    <a:pt x="1688" y="3553"/>
                    <a:pt x="1692" y="3556"/>
                  </a:cubicBezTo>
                  <a:lnTo>
                    <a:pt x="1685" y="3556"/>
                  </a:lnTo>
                  <a:cubicBezTo>
                    <a:pt x="1681" y="3553"/>
                    <a:pt x="1681" y="3551"/>
                    <a:pt x="1683" y="3551"/>
                  </a:cubicBezTo>
                  <a:close/>
                  <a:moveTo>
                    <a:pt x="1405" y="3567"/>
                  </a:moveTo>
                  <a:cubicBezTo>
                    <a:pt x="1407" y="3567"/>
                    <a:pt x="1410" y="3568"/>
                    <a:pt x="1414" y="3570"/>
                  </a:cubicBezTo>
                  <a:lnTo>
                    <a:pt x="1407" y="3584"/>
                  </a:lnTo>
                  <a:cubicBezTo>
                    <a:pt x="1407" y="3584"/>
                    <a:pt x="1401" y="3584"/>
                    <a:pt x="1401" y="3570"/>
                  </a:cubicBezTo>
                  <a:cubicBezTo>
                    <a:pt x="1401" y="3570"/>
                    <a:pt x="1401" y="3567"/>
                    <a:pt x="1405" y="3567"/>
                  </a:cubicBezTo>
                  <a:close/>
                  <a:moveTo>
                    <a:pt x="470" y="3531"/>
                  </a:moveTo>
                  <a:cubicBezTo>
                    <a:pt x="473" y="3531"/>
                    <a:pt x="476" y="3538"/>
                    <a:pt x="486" y="3556"/>
                  </a:cubicBezTo>
                  <a:cubicBezTo>
                    <a:pt x="506" y="3584"/>
                    <a:pt x="506" y="3584"/>
                    <a:pt x="500" y="3584"/>
                  </a:cubicBezTo>
                  <a:cubicBezTo>
                    <a:pt x="479" y="3584"/>
                    <a:pt x="479" y="3584"/>
                    <a:pt x="465" y="3591"/>
                  </a:cubicBezTo>
                  <a:lnTo>
                    <a:pt x="444" y="3591"/>
                  </a:lnTo>
                  <a:cubicBezTo>
                    <a:pt x="444" y="3584"/>
                    <a:pt x="444" y="3584"/>
                    <a:pt x="451" y="3584"/>
                  </a:cubicBezTo>
                  <a:lnTo>
                    <a:pt x="465" y="3584"/>
                  </a:lnTo>
                  <a:lnTo>
                    <a:pt x="451" y="3570"/>
                  </a:lnTo>
                  <a:cubicBezTo>
                    <a:pt x="444" y="3563"/>
                    <a:pt x="437" y="3549"/>
                    <a:pt x="451" y="3549"/>
                  </a:cubicBezTo>
                  <a:cubicBezTo>
                    <a:pt x="451" y="3549"/>
                    <a:pt x="465" y="3549"/>
                    <a:pt x="465" y="3535"/>
                  </a:cubicBezTo>
                  <a:cubicBezTo>
                    <a:pt x="467" y="3533"/>
                    <a:pt x="469" y="3531"/>
                    <a:pt x="470" y="3531"/>
                  </a:cubicBezTo>
                  <a:close/>
                  <a:moveTo>
                    <a:pt x="613" y="3585"/>
                  </a:moveTo>
                  <a:cubicBezTo>
                    <a:pt x="614" y="3585"/>
                    <a:pt x="617" y="3587"/>
                    <a:pt x="624" y="3591"/>
                  </a:cubicBezTo>
                  <a:lnTo>
                    <a:pt x="617" y="3591"/>
                  </a:lnTo>
                  <a:cubicBezTo>
                    <a:pt x="614" y="3587"/>
                    <a:pt x="612" y="3585"/>
                    <a:pt x="613" y="3585"/>
                  </a:cubicBezTo>
                  <a:close/>
                  <a:moveTo>
                    <a:pt x="622" y="3585"/>
                  </a:moveTo>
                  <a:lnTo>
                    <a:pt x="622" y="3585"/>
                  </a:lnTo>
                  <a:cubicBezTo>
                    <a:pt x="623" y="3585"/>
                    <a:pt x="624" y="3587"/>
                    <a:pt x="624" y="3591"/>
                  </a:cubicBezTo>
                  <a:cubicBezTo>
                    <a:pt x="621" y="3587"/>
                    <a:pt x="621" y="3585"/>
                    <a:pt x="622" y="3585"/>
                  </a:cubicBezTo>
                  <a:close/>
                  <a:moveTo>
                    <a:pt x="2052" y="3535"/>
                  </a:moveTo>
                  <a:lnTo>
                    <a:pt x="2059" y="3549"/>
                  </a:lnTo>
                  <a:cubicBezTo>
                    <a:pt x="2059" y="3556"/>
                    <a:pt x="2045" y="3563"/>
                    <a:pt x="2031" y="3563"/>
                  </a:cubicBezTo>
                  <a:cubicBezTo>
                    <a:pt x="2010" y="3570"/>
                    <a:pt x="2003" y="3570"/>
                    <a:pt x="2003" y="3584"/>
                  </a:cubicBezTo>
                  <a:lnTo>
                    <a:pt x="2003" y="3591"/>
                  </a:lnTo>
                  <a:lnTo>
                    <a:pt x="1997" y="3584"/>
                  </a:lnTo>
                  <a:lnTo>
                    <a:pt x="1997" y="3570"/>
                  </a:lnTo>
                  <a:cubicBezTo>
                    <a:pt x="1997" y="3570"/>
                    <a:pt x="2003" y="3570"/>
                    <a:pt x="2010" y="3563"/>
                  </a:cubicBezTo>
                  <a:cubicBezTo>
                    <a:pt x="2017" y="3556"/>
                    <a:pt x="2031" y="3549"/>
                    <a:pt x="2038" y="3549"/>
                  </a:cubicBezTo>
                  <a:cubicBezTo>
                    <a:pt x="2045" y="3549"/>
                    <a:pt x="2052" y="3549"/>
                    <a:pt x="2052" y="3535"/>
                  </a:cubicBezTo>
                  <a:close/>
                  <a:moveTo>
                    <a:pt x="2239" y="3584"/>
                  </a:moveTo>
                  <a:lnTo>
                    <a:pt x="2253" y="3591"/>
                  </a:lnTo>
                  <a:cubicBezTo>
                    <a:pt x="2254" y="3591"/>
                    <a:pt x="2256" y="3591"/>
                    <a:pt x="2258" y="3591"/>
                  </a:cubicBezTo>
                  <a:lnTo>
                    <a:pt x="2258" y="3591"/>
                  </a:lnTo>
                  <a:cubicBezTo>
                    <a:pt x="2257" y="3589"/>
                    <a:pt x="2256" y="3586"/>
                    <a:pt x="2253" y="3584"/>
                  </a:cubicBezTo>
                  <a:lnTo>
                    <a:pt x="2253" y="3584"/>
                  </a:lnTo>
                  <a:cubicBezTo>
                    <a:pt x="2258" y="3586"/>
                    <a:pt x="2261" y="3587"/>
                    <a:pt x="2262" y="3587"/>
                  </a:cubicBezTo>
                  <a:cubicBezTo>
                    <a:pt x="2265" y="3587"/>
                    <a:pt x="2262" y="3584"/>
                    <a:pt x="2253" y="3584"/>
                  </a:cubicBezTo>
                  <a:close/>
                  <a:moveTo>
                    <a:pt x="860" y="3584"/>
                  </a:moveTo>
                  <a:cubicBezTo>
                    <a:pt x="867" y="3584"/>
                    <a:pt x="867" y="3584"/>
                    <a:pt x="867" y="3591"/>
                  </a:cubicBezTo>
                  <a:cubicBezTo>
                    <a:pt x="865" y="3593"/>
                    <a:pt x="862" y="3594"/>
                    <a:pt x="860" y="3594"/>
                  </a:cubicBezTo>
                  <a:cubicBezTo>
                    <a:pt x="856" y="3594"/>
                    <a:pt x="853" y="3591"/>
                    <a:pt x="853" y="3591"/>
                  </a:cubicBezTo>
                  <a:cubicBezTo>
                    <a:pt x="853" y="3591"/>
                    <a:pt x="853" y="3584"/>
                    <a:pt x="860" y="3584"/>
                  </a:cubicBezTo>
                  <a:close/>
                  <a:moveTo>
                    <a:pt x="487" y="3592"/>
                  </a:moveTo>
                  <a:cubicBezTo>
                    <a:pt x="489" y="3592"/>
                    <a:pt x="493" y="3594"/>
                    <a:pt x="500" y="3598"/>
                  </a:cubicBezTo>
                  <a:cubicBezTo>
                    <a:pt x="495" y="3600"/>
                    <a:pt x="492" y="3601"/>
                    <a:pt x="490" y="3601"/>
                  </a:cubicBezTo>
                  <a:cubicBezTo>
                    <a:pt x="486" y="3601"/>
                    <a:pt x="486" y="3598"/>
                    <a:pt x="486" y="3598"/>
                  </a:cubicBezTo>
                  <a:cubicBezTo>
                    <a:pt x="486" y="3594"/>
                    <a:pt x="486" y="3592"/>
                    <a:pt x="487" y="3592"/>
                  </a:cubicBezTo>
                  <a:close/>
                  <a:moveTo>
                    <a:pt x="2274" y="3611"/>
                  </a:moveTo>
                  <a:cubicBezTo>
                    <a:pt x="2273" y="3611"/>
                    <a:pt x="2272" y="3611"/>
                    <a:pt x="2271" y="3612"/>
                  </a:cubicBezTo>
                  <a:lnTo>
                    <a:pt x="2271" y="3612"/>
                  </a:lnTo>
                  <a:cubicBezTo>
                    <a:pt x="2271" y="3612"/>
                    <a:pt x="2272" y="3613"/>
                    <a:pt x="2272" y="3613"/>
                  </a:cubicBezTo>
                  <a:cubicBezTo>
                    <a:pt x="2272" y="3613"/>
                    <a:pt x="2273" y="3612"/>
                    <a:pt x="2274" y="3611"/>
                  </a:cubicBezTo>
                  <a:close/>
                  <a:moveTo>
                    <a:pt x="2168" y="3595"/>
                  </a:moveTo>
                  <a:cubicBezTo>
                    <a:pt x="2170" y="3595"/>
                    <a:pt x="2173" y="3596"/>
                    <a:pt x="2177" y="3598"/>
                  </a:cubicBezTo>
                  <a:cubicBezTo>
                    <a:pt x="2184" y="3605"/>
                    <a:pt x="2184" y="3618"/>
                    <a:pt x="2184" y="3618"/>
                  </a:cubicBezTo>
                  <a:cubicBezTo>
                    <a:pt x="2184" y="3618"/>
                    <a:pt x="2177" y="3605"/>
                    <a:pt x="2170" y="3605"/>
                  </a:cubicBezTo>
                  <a:cubicBezTo>
                    <a:pt x="2165" y="3600"/>
                    <a:pt x="2163" y="3595"/>
                    <a:pt x="2168" y="3595"/>
                  </a:cubicBezTo>
                  <a:close/>
                  <a:moveTo>
                    <a:pt x="2142" y="3612"/>
                  </a:moveTo>
                  <a:cubicBezTo>
                    <a:pt x="2144" y="3612"/>
                    <a:pt x="2147" y="3614"/>
                    <a:pt x="2149" y="3618"/>
                  </a:cubicBezTo>
                  <a:cubicBezTo>
                    <a:pt x="2147" y="3621"/>
                    <a:pt x="2144" y="3621"/>
                    <a:pt x="2142" y="3621"/>
                  </a:cubicBezTo>
                  <a:cubicBezTo>
                    <a:pt x="2138" y="3621"/>
                    <a:pt x="2135" y="3618"/>
                    <a:pt x="2135" y="3618"/>
                  </a:cubicBezTo>
                  <a:cubicBezTo>
                    <a:pt x="2135" y="3618"/>
                    <a:pt x="2138" y="3612"/>
                    <a:pt x="2142" y="3612"/>
                  </a:cubicBezTo>
                  <a:close/>
                  <a:moveTo>
                    <a:pt x="2295" y="3584"/>
                  </a:moveTo>
                  <a:cubicBezTo>
                    <a:pt x="2288" y="3584"/>
                    <a:pt x="2288" y="3584"/>
                    <a:pt x="2288" y="3591"/>
                  </a:cubicBezTo>
                  <a:cubicBezTo>
                    <a:pt x="2288" y="3593"/>
                    <a:pt x="2288" y="3594"/>
                    <a:pt x="2287" y="3595"/>
                  </a:cubicBezTo>
                  <a:lnTo>
                    <a:pt x="2287" y="3595"/>
                  </a:lnTo>
                  <a:cubicBezTo>
                    <a:pt x="2287" y="3593"/>
                    <a:pt x="2286" y="3592"/>
                    <a:pt x="2285" y="3592"/>
                  </a:cubicBezTo>
                  <a:lnTo>
                    <a:pt x="2285" y="3592"/>
                  </a:lnTo>
                  <a:cubicBezTo>
                    <a:pt x="2284" y="3592"/>
                    <a:pt x="2284" y="3594"/>
                    <a:pt x="2287" y="3597"/>
                  </a:cubicBezTo>
                  <a:lnTo>
                    <a:pt x="2287" y="3597"/>
                  </a:lnTo>
                  <a:cubicBezTo>
                    <a:pt x="2287" y="3596"/>
                    <a:pt x="2287" y="3596"/>
                    <a:pt x="2287" y="3595"/>
                  </a:cubicBezTo>
                  <a:lnTo>
                    <a:pt x="2287" y="3595"/>
                  </a:lnTo>
                  <a:cubicBezTo>
                    <a:pt x="2288" y="3596"/>
                    <a:pt x="2288" y="3597"/>
                    <a:pt x="2288" y="3598"/>
                  </a:cubicBezTo>
                  <a:cubicBezTo>
                    <a:pt x="2288" y="3598"/>
                    <a:pt x="2288" y="3605"/>
                    <a:pt x="2281" y="3605"/>
                  </a:cubicBezTo>
                  <a:lnTo>
                    <a:pt x="2288" y="3605"/>
                  </a:lnTo>
                  <a:lnTo>
                    <a:pt x="2288" y="3618"/>
                  </a:lnTo>
                  <a:cubicBezTo>
                    <a:pt x="2288" y="3618"/>
                    <a:pt x="2295" y="3605"/>
                    <a:pt x="2308" y="3605"/>
                  </a:cubicBezTo>
                  <a:cubicBezTo>
                    <a:pt x="2315" y="3605"/>
                    <a:pt x="2322" y="3605"/>
                    <a:pt x="2322" y="3618"/>
                  </a:cubicBezTo>
                  <a:cubicBezTo>
                    <a:pt x="2322" y="3625"/>
                    <a:pt x="2357" y="3632"/>
                    <a:pt x="2364" y="3632"/>
                  </a:cubicBezTo>
                  <a:cubicBezTo>
                    <a:pt x="2385" y="3632"/>
                    <a:pt x="2364" y="3618"/>
                    <a:pt x="2350" y="3605"/>
                  </a:cubicBezTo>
                  <a:cubicBezTo>
                    <a:pt x="2343" y="3605"/>
                    <a:pt x="2329" y="3598"/>
                    <a:pt x="2322" y="3598"/>
                  </a:cubicBezTo>
                  <a:lnTo>
                    <a:pt x="2315" y="3598"/>
                  </a:lnTo>
                  <a:lnTo>
                    <a:pt x="2315" y="3591"/>
                  </a:lnTo>
                  <a:lnTo>
                    <a:pt x="2315" y="3584"/>
                  </a:lnTo>
                  <a:close/>
                  <a:moveTo>
                    <a:pt x="431" y="3564"/>
                  </a:moveTo>
                  <a:cubicBezTo>
                    <a:pt x="430" y="3566"/>
                    <a:pt x="430" y="3568"/>
                    <a:pt x="430" y="3570"/>
                  </a:cubicBezTo>
                  <a:cubicBezTo>
                    <a:pt x="416" y="3584"/>
                    <a:pt x="416" y="3591"/>
                    <a:pt x="430" y="3598"/>
                  </a:cubicBezTo>
                  <a:lnTo>
                    <a:pt x="430" y="3618"/>
                  </a:lnTo>
                  <a:cubicBezTo>
                    <a:pt x="423" y="3625"/>
                    <a:pt x="413" y="3629"/>
                    <a:pt x="403" y="3629"/>
                  </a:cubicBezTo>
                  <a:cubicBezTo>
                    <a:pt x="394" y="3629"/>
                    <a:pt x="385" y="3625"/>
                    <a:pt x="382" y="3618"/>
                  </a:cubicBezTo>
                  <a:cubicBezTo>
                    <a:pt x="382" y="3624"/>
                    <a:pt x="364" y="3634"/>
                    <a:pt x="357" y="3634"/>
                  </a:cubicBezTo>
                  <a:cubicBezTo>
                    <a:pt x="355" y="3634"/>
                    <a:pt x="354" y="3634"/>
                    <a:pt x="354" y="3632"/>
                  </a:cubicBezTo>
                  <a:lnTo>
                    <a:pt x="368" y="3605"/>
                  </a:lnTo>
                  <a:cubicBezTo>
                    <a:pt x="368" y="3605"/>
                    <a:pt x="375" y="3598"/>
                    <a:pt x="382" y="3598"/>
                  </a:cubicBezTo>
                  <a:cubicBezTo>
                    <a:pt x="389" y="3591"/>
                    <a:pt x="389" y="3591"/>
                    <a:pt x="403" y="3591"/>
                  </a:cubicBezTo>
                  <a:cubicBezTo>
                    <a:pt x="409" y="3591"/>
                    <a:pt x="409" y="3598"/>
                    <a:pt x="403" y="3598"/>
                  </a:cubicBezTo>
                  <a:cubicBezTo>
                    <a:pt x="389" y="3605"/>
                    <a:pt x="389" y="3605"/>
                    <a:pt x="403" y="3605"/>
                  </a:cubicBezTo>
                  <a:cubicBezTo>
                    <a:pt x="409" y="3605"/>
                    <a:pt x="409" y="3598"/>
                    <a:pt x="416" y="3591"/>
                  </a:cubicBezTo>
                  <a:cubicBezTo>
                    <a:pt x="416" y="3575"/>
                    <a:pt x="420" y="3567"/>
                    <a:pt x="431" y="3564"/>
                  </a:cubicBezTo>
                  <a:close/>
                  <a:moveTo>
                    <a:pt x="999" y="3627"/>
                  </a:moveTo>
                  <a:cubicBezTo>
                    <a:pt x="1000" y="3627"/>
                    <a:pt x="1002" y="3629"/>
                    <a:pt x="1005" y="3632"/>
                  </a:cubicBezTo>
                  <a:cubicBezTo>
                    <a:pt x="1003" y="3635"/>
                    <a:pt x="1001" y="3635"/>
                    <a:pt x="999" y="3635"/>
                  </a:cubicBezTo>
                  <a:cubicBezTo>
                    <a:pt x="995" y="3635"/>
                    <a:pt x="994" y="3632"/>
                    <a:pt x="999" y="3632"/>
                  </a:cubicBezTo>
                  <a:cubicBezTo>
                    <a:pt x="999" y="3629"/>
                    <a:pt x="999" y="3627"/>
                    <a:pt x="999" y="3627"/>
                  </a:cubicBezTo>
                  <a:close/>
                  <a:moveTo>
                    <a:pt x="2171" y="3634"/>
                  </a:moveTo>
                  <a:cubicBezTo>
                    <a:pt x="2172" y="3634"/>
                    <a:pt x="2173" y="3636"/>
                    <a:pt x="2177" y="3639"/>
                  </a:cubicBezTo>
                  <a:cubicBezTo>
                    <a:pt x="2174" y="3644"/>
                    <a:pt x="2173" y="3645"/>
                    <a:pt x="2172" y="3645"/>
                  </a:cubicBezTo>
                  <a:cubicBezTo>
                    <a:pt x="2170" y="3645"/>
                    <a:pt x="2170" y="3639"/>
                    <a:pt x="2170" y="3639"/>
                  </a:cubicBezTo>
                  <a:cubicBezTo>
                    <a:pt x="2170" y="3636"/>
                    <a:pt x="2170" y="3634"/>
                    <a:pt x="2171" y="3634"/>
                  </a:cubicBezTo>
                  <a:close/>
                  <a:moveTo>
                    <a:pt x="2035" y="3634"/>
                  </a:moveTo>
                  <a:cubicBezTo>
                    <a:pt x="2033" y="3634"/>
                    <a:pt x="2031" y="3636"/>
                    <a:pt x="2031" y="3639"/>
                  </a:cubicBezTo>
                  <a:cubicBezTo>
                    <a:pt x="2024" y="3653"/>
                    <a:pt x="2024" y="3653"/>
                    <a:pt x="2031" y="3653"/>
                  </a:cubicBezTo>
                  <a:lnTo>
                    <a:pt x="2038" y="3639"/>
                  </a:lnTo>
                  <a:cubicBezTo>
                    <a:pt x="2038" y="3636"/>
                    <a:pt x="2036" y="3634"/>
                    <a:pt x="2035" y="3634"/>
                  </a:cubicBezTo>
                  <a:close/>
                  <a:moveTo>
                    <a:pt x="6543" y="3653"/>
                  </a:moveTo>
                  <a:cubicBezTo>
                    <a:pt x="6543" y="3653"/>
                    <a:pt x="6543" y="3656"/>
                    <a:pt x="6545" y="3656"/>
                  </a:cubicBezTo>
                  <a:cubicBezTo>
                    <a:pt x="6546" y="3656"/>
                    <a:pt x="6548" y="3655"/>
                    <a:pt x="6550" y="3653"/>
                  </a:cubicBezTo>
                  <a:close/>
                  <a:moveTo>
                    <a:pt x="2076" y="3574"/>
                  </a:moveTo>
                  <a:cubicBezTo>
                    <a:pt x="2082" y="3574"/>
                    <a:pt x="2083" y="3577"/>
                    <a:pt x="2080" y="3584"/>
                  </a:cubicBezTo>
                  <a:cubicBezTo>
                    <a:pt x="2080" y="3591"/>
                    <a:pt x="2073" y="3591"/>
                    <a:pt x="2073" y="3591"/>
                  </a:cubicBezTo>
                  <a:cubicBezTo>
                    <a:pt x="2066" y="3591"/>
                    <a:pt x="2066" y="3591"/>
                    <a:pt x="2059" y="3598"/>
                  </a:cubicBezTo>
                  <a:cubicBezTo>
                    <a:pt x="2059" y="3605"/>
                    <a:pt x="2038" y="3605"/>
                    <a:pt x="2031" y="3605"/>
                  </a:cubicBezTo>
                  <a:cubicBezTo>
                    <a:pt x="2010" y="3605"/>
                    <a:pt x="2010" y="3605"/>
                    <a:pt x="2010" y="3611"/>
                  </a:cubicBezTo>
                  <a:cubicBezTo>
                    <a:pt x="2010" y="3625"/>
                    <a:pt x="2010" y="3632"/>
                    <a:pt x="1997" y="3632"/>
                  </a:cubicBezTo>
                  <a:cubicBezTo>
                    <a:pt x="1990" y="3639"/>
                    <a:pt x="1969" y="3639"/>
                    <a:pt x="1962" y="3639"/>
                  </a:cubicBezTo>
                  <a:cubicBezTo>
                    <a:pt x="1955" y="3639"/>
                    <a:pt x="1941" y="3639"/>
                    <a:pt x="1934" y="3646"/>
                  </a:cubicBezTo>
                  <a:cubicBezTo>
                    <a:pt x="1931" y="3653"/>
                    <a:pt x="1927" y="3656"/>
                    <a:pt x="1925" y="3656"/>
                  </a:cubicBezTo>
                  <a:cubicBezTo>
                    <a:pt x="1922" y="3656"/>
                    <a:pt x="1920" y="3653"/>
                    <a:pt x="1920" y="3646"/>
                  </a:cubicBezTo>
                  <a:cubicBezTo>
                    <a:pt x="1906" y="3639"/>
                    <a:pt x="1900" y="3639"/>
                    <a:pt x="1900" y="3632"/>
                  </a:cubicBezTo>
                  <a:cubicBezTo>
                    <a:pt x="1886" y="3625"/>
                    <a:pt x="1893" y="3611"/>
                    <a:pt x="1906" y="3611"/>
                  </a:cubicBezTo>
                  <a:cubicBezTo>
                    <a:pt x="1920" y="3611"/>
                    <a:pt x="1934" y="3605"/>
                    <a:pt x="1941" y="3605"/>
                  </a:cubicBezTo>
                  <a:cubicBezTo>
                    <a:pt x="1955" y="3598"/>
                    <a:pt x="1969" y="3598"/>
                    <a:pt x="1969" y="3598"/>
                  </a:cubicBezTo>
                  <a:cubicBezTo>
                    <a:pt x="1969" y="3591"/>
                    <a:pt x="1976" y="3591"/>
                    <a:pt x="1976" y="3591"/>
                  </a:cubicBezTo>
                  <a:lnTo>
                    <a:pt x="1969" y="3584"/>
                  </a:lnTo>
                  <a:cubicBezTo>
                    <a:pt x="1971" y="3579"/>
                    <a:pt x="1972" y="3578"/>
                    <a:pt x="1973" y="3578"/>
                  </a:cubicBezTo>
                  <a:cubicBezTo>
                    <a:pt x="1976" y="3578"/>
                    <a:pt x="1976" y="3586"/>
                    <a:pt x="1976" y="3591"/>
                  </a:cubicBezTo>
                  <a:cubicBezTo>
                    <a:pt x="1976" y="3598"/>
                    <a:pt x="1981" y="3601"/>
                    <a:pt x="1991" y="3601"/>
                  </a:cubicBezTo>
                  <a:cubicBezTo>
                    <a:pt x="2000" y="3601"/>
                    <a:pt x="2014" y="3598"/>
                    <a:pt x="2031" y="3591"/>
                  </a:cubicBezTo>
                  <a:cubicBezTo>
                    <a:pt x="2054" y="3579"/>
                    <a:pt x="2069" y="3574"/>
                    <a:pt x="2076" y="3574"/>
                  </a:cubicBezTo>
                  <a:close/>
                  <a:moveTo>
                    <a:pt x="2218" y="3639"/>
                  </a:moveTo>
                  <a:lnTo>
                    <a:pt x="2232" y="3653"/>
                  </a:lnTo>
                  <a:lnTo>
                    <a:pt x="2218" y="3660"/>
                  </a:lnTo>
                  <a:cubicBezTo>
                    <a:pt x="2218" y="3660"/>
                    <a:pt x="2211" y="3660"/>
                    <a:pt x="2211" y="3653"/>
                  </a:cubicBezTo>
                  <a:lnTo>
                    <a:pt x="2218" y="3639"/>
                  </a:lnTo>
                  <a:close/>
                  <a:moveTo>
                    <a:pt x="465" y="3605"/>
                  </a:moveTo>
                  <a:cubicBezTo>
                    <a:pt x="451" y="3605"/>
                    <a:pt x="451" y="3618"/>
                    <a:pt x="465" y="3618"/>
                  </a:cubicBezTo>
                  <a:cubicBezTo>
                    <a:pt x="472" y="3625"/>
                    <a:pt x="465" y="3639"/>
                    <a:pt x="444" y="3639"/>
                  </a:cubicBezTo>
                  <a:cubicBezTo>
                    <a:pt x="430" y="3639"/>
                    <a:pt x="430" y="3660"/>
                    <a:pt x="437" y="3660"/>
                  </a:cubicBezTo>
                  <a:lnTo>
                    <a:pt x="451" y="3660"/>
                  </a:lnTo>
                  <a:lnTo>
                    <a:pt x="451" y="3667"/>
                  </a:lnTo>
                  <a:cubicBezTo>
                    <a:pt x="449" y="3669"/>
                    <a:pt x="447" y="3670"/>
                    <a:pt x="446" y="3670"/>
                  </a:cubicBezTo>
                  <a:cubicBezTo>
                    <a:pt x="443" y="3670"/>
                    <a:pt x="442" y="3667"/>
                    <a:pt x="437" y="3667"/>
                  </a:cubicBezTo>
                  <a:cubicBezTo>
                    <a:pt x="430" y="3660"/>
                    <a:pt x="416" y="3660"/>
                    <a:pt x="416" y="3660"/>
                  </a:cubicBezTo>
                  <a:lnTo>
                    <a:pt x="409" y="3660"/>
                  </a:lnTo>
                  <a:cubicBezTo>
                    <a:pt x="409" y="3653"/>
                    <a:pt x="430" y="3625"/>
                    <a:pt x="444" y="3618"/>
                  </a:cubicBezTo>
                  <a:cubicBezTo>
                    <a:pt x="451" y="3618"/>
                    <a:pt x="451" y="3605"/>
                    <a:pt x="451" y="3605"/>
                  </a:cubicBezTo>
                  <a:close/>
                  <a:moveTo>
                    <a:pt x="626" y="3669"/>
                  </a:moveTo>
                  <a:cubicBezTo>
                    <a:pt x="628" y="3669"/>
                    <a:pt x="631" y="3670"/>
                    <a:pt x="638" y="3674"/>
                  </a:cubicBezTo>
                  <a:lnTo>
                    <a:pt x="624" y="3674"/>
                  </a:lnTo>
                  <a:cubicBezTo>
                    <a:pt x="624" y="3670"/>
                    <a:pt x="624" y="3669"/>
                    <a:pt x="626" y="3669"/>
                  </a:cubicBezTo>
                  <a:close/>
                  <a:moveTo>
                    <a:pt x="641" y="3669"/>
                  </a:moveTo>
                  <a:cubicBezTo>
                    <a:pt x="642" y="3669"/>
                    <a:pt x="642" y="3670"/>
                    <a:pt x="638" y="3674"/>
                  </a:cubicBezTo>
                  <a:cubicBezTo>
                    <a:pt x="638" y="3670"/>
                    <a:pt x="640" y="3669"/>
                    <a:pt x="641" y="3669"/>
                  </a:cubicBezTo>
                  <a:close/>
                  <a:moveTo>
                    <a:pt x="2343" y="3549"/>
                  </a:moveTo>
                  <a:cubicBezTo>
                    <a:pt x="2350" y="3549"/>
                    <a:pt x="2357" y="3556"/>
                    <a:pt x="2357" y="3563"/>
                  </a:cubicBezTo>
                  <a:cubicBezTo>
                    <a:pt x="2357" y="3581"/>
                    <a:pt x="2357" y="3588"/>
                    <a:pt x="2359" y="3588"/>
                  </a:cubicBezTo>
                  <a:cubicBezTo>
                    <a:pt x="2360" y="3588"/>
                    <a:pt x="2362" y="3586"/>
                    <a:pt x="2364" y="3584"/>
                  </a:cubicBezTo>
                  <a:cubicBezTo>
                    <a:pt x="2371" y="3577"/>
                    <a:pt x="2374" y="3573"/>
                    <a:pt x="2377" y="3573"/>
                  </a:cubicBezTo>
                  <a:cubicBezTo>
                    <a:pt x="2379" y="3573"/>
                    <a:pt x="2381" y="3577"/>
                    <a:pt x="2385" y="3584"/>
                  </a:cubicBezTo>
                  <a:cubicBezTo>
                    <a:pt x="2385" y="3591"/>
                    <a:pt x="2392" y="3591"/>
                    <a:pt x="2385" y="3591"/>
                  </a:cubicBezTo>
                  <a:lnTo>
                    <a:pt x="2385" y="3605"/>
                  </a:lnTo>
                  <a:cubicBezTo>
                    <a:pt x="2385" y="3618"/>
                    <a:pt x="2392" y="3618"/>
                    <a:pt x="2399" y="3618"/>
                  </a:cubicBezTo>
                  <a:cubicBezTo>
                    <a:pt x="2412" y="3618"/>
                    <a:pt x="2412" y="3618"/>
                    <a:pt x="2412" y="3625"/>
                  </a:cubicBezTo>
                  <a:cubicBezTo>
                    <a:pt x="2412" y="3632"/>
                    <a:pt x="2426" y="3653"/>
                    <a:pt x="2447" y="3653"/>
                  </a:cubicBezTo>
                  <a:lnTo>
                    <a:pt x="2461" y="3653"/>
                  </a:lnTo>
                  <a:cubicBezTo>
                    <a:pt x="2461" y="3653"/>
                    <a:pt x="2468" y="3660"/>
                    <a:pt x="2461" y="3660"/>
                  </a:cubicBezTo>
                  <a:cubicBezTo>
                    <a:pt x="2461" y="3660"/>
                    <a:pt x="2458" y="3663"/>
                    <a:pt x="2456" y="3663"/>
                  </a:cubicBezTo>
                  <a:cubicBezTo>
                    <a:pt x="2455" y="3663"/>
                    <a:pt x="2454" y="3662"/>
                    <a:pt x="2454" y="3660"/>
                  </a:cubicBezTo>
                  <a:cubicBezTo>
                    <a:pt x="2454" y="3660"/>
                    <a:pt x="2447" y="3660"/>
                    <a:pt x="2447" y="3667"/>
                  </a:cubicBezTo>
                  <a:cubicBezTo>
                    <a:pt x="2447" y="3672"/>
                    <a:pt x="2444" y="3674"/>
                    <a:pt x="2440" y="3674"/>
                  </a:cubicBezTo>
                  <a:cubicBezTo>
                    <a:pt x="2433" y="3674"/>
                    <a:pt x="2424" y="3669"/>
                    <a:pt x="2419" y="3660"/>
                  </a:cubicBezTo>
                  <a:lnTo>
                    <a:pt x="2412" y="3653"/>
                  </a:lnTo>
                  <a:cubicBezTo>
                    <a:pt x="2412" y="3660"/>
                    <a:pt x="2399" y="3660"/>
                    <a:pt x="2392" y="3660"/>
                  </a:cubicBezTo>
                  <a:lnTo>
                    <a:pt x="2357" y="3660"/>
                  </a:lnTo>
                  <a:cubicBezTo>
                    <a:pt x="2343" y="3660"/>
                    <a:pt x="2343" y="3660"/>
                    <a:pt x="2329" y="3653"/>
                  </a:cubicBezTo>
                  <a:cubicBezTo>
                    <a:pt x="2329" y="3639"/>
                    <a:pt x="2329" y="3639"/>
                    <a:pt x="2343" y="3639"/>
                  </a:cubicBezTo>
                  <a:cubicBezTo>
                    <a:pt x="2343" y="3639"/>
                    <a:pt x="2322" y="3632"/>
                    <a:pt x="2315" y="3632"/>
                  </a:cubicBezTo>
                  <a:cubicBezTo>
                    <a:pt x="2295" y="3632"/>
                    <a:pt x="2288" y="3625"/>
                    <a:pt x="2288" y="3618"/>
                  </a:cubicBezTo>
                  <a:lnTo>
                    <a:pt x="2288" y="3625"/>
                  </a:lnTo>
                  <a:cubicBezTo>
                    <a:pt x="2288" y="3632"/>
                    <a:pt x="2288" y="3632"/>
                    <a:pt x="2281" y="3632"/>
                  </a:cubicBezTo>
                  <a:cubicBezTo>
                    <a:pt x="2268" y="3632"/>
                    <a:pt x="2254" y="3613"/>
                    <a:pt x="2271" y="3612"/>
                  </a:cubicBezTo>
                  <a:lnTo>
                    <a:pt x="2271" y="3612"/>
                  </a:lnTo>
                  <a:cubicBezTo>
                    <a:pt x="2271" y="3609"/>
                    <a:pt x="2274" y="3600"/>
                    <a:pt x="2279" y="3597"/>
                  </a:cubicBezTo>
                  <a:lnTo>
                    <a:pt x="2279" y="3597"/>
                  </a:lnTo>
                  <a:cubicBezTo>
                    <a:pt x="2280" y="3598"/>
                    <a:pt x="2280" y="3598"/>
                    <a:pt x="2281" y="3598"/>
                  </a:cubicBezTo>
                  <a:cubicBezTo>
                    <a:pt x="2284" y="3598"/>
                    <a:pt x="2285" y="3598"/>
                    <a:pt x="2286" y="3597"/>
                  </a:cubicBezTo>
                  <a:lnTo>
                    <a:pt x="2286" y="3597"/>
                  </a:lnTo>
                  <a:cubicBezTo>
                    <a:pt x="2287" y="3597"/>
                    <a:pt x="2287" y="3597"/>
                    <a:pt x="2288" y="3598"/>
                  </a:cubicBezTo>
                  <a:cubicBezTo>
                    <a:pt x="2287" y="3597"/>
                    <a:pt x="2287" y="3597"/>
                    <a:pt x="2287" y="3597"/>
                  </a:cubicBezTo>
                  <a:lnTo>
                    <a:pt x="2287" y="3597"/>
                  </a:lnTo>
                  <a:cubicBezTo>
                    <a:pt x="2287" y="3597"/>
                    <a:pt x="2287" y="3597"/>
                    <a:pt x="2286" y="3597"/>
                  </a:cubicBezTo>
                  <a:lnTo>
                    <a:pt x="2286" y="3597"/>
                  </a:lnTo>
                  <a:cubicBezTo>
                    <a:pt x="2285" y="3597"/>
                    <a:pt x="2284" y="3596"/>
                    <a:pt x="2283" y="3596"/>
                  </a:cubicBezTo>
                  <a:cubicBezTo>
                    <a:pt x="2282" y="3596"/>
                    <a:pt x="2280" y="3597"/>
                    <a:pt x="2279" y="3597"/>
                  </a:cubicBezTo>
                  <a:lnTo>
                    <a:pt x="2279" y="3597"/>
                  </a:lnTo>
                  <a:cubicBezTo>
                    <a:pt x="2274" y="3597"/>
                    <a:pt x="2265" y="3593"/>
                    <a:pt x="2258" y="3591"/>
                  </a:cubicBezTo>
                  <a:lnTo>
                    <a:pt x="2258" y="3591"/>
                  </a:lnTo>
                  <a:cubicBezTo>
                    <a:pt x="2259" y="3595"/>
                    <a:pt x="2257" y="3598"/>
                    <a:pt x="2253" y="3598"/>
                  </a:cubicBezTo>
                  <a:cubicBezTo>
                    <a:pt x="2246" y="3598"/>
                    <a:pt x="2225" y="3605"/>
                    <a:pt x="2225" y="3618"/>
                  </a:cubicBezTo>
                  <a:lnTo>
                    <a:pt x="2218" y="3618"/>
                  </a:lnTo>
                  <a:cubicBezTo>
                    <a:pt x="2211" y="3605"/>
                    <a:pt x="2211" y="3605"/>
                    <a:pt x="2218" y="3605"/>
                  </a:cubicBezTo>
                  <a:cubicBezTo>
                    <a:pt x="2225" y="3605"/>
                    <a:pt x="2225" y="3605"/>
                    <a:pt x="2225" y="3591"/>
                  </a:cubicBezTo>
                  <a:cubicBezTo>
                    <a:pt x="2225" y="3586"/>
                    <a:pt x="2225" y="3578"/>
                    <a:pt x="2230" y="3578"/>
                  </a:cubicBezTo>
                  <a:cubicBezTo>
                    <a:pt x="2232" y="3578"/>
                    <a:pt x="2235" y="3579"/>
                    <a:pt x="2239" y="3584"/>
                  </a:cubicBezTo>
                  <a:lnTo>
                    <a:pt x="2253" y="3570"/>
                  </a:lnTo>
                  <a:cubicBezTo>
                    <a:pt x="2260" y="3563"/>
                    <a:pt x="2274" y="3563"/>
                    <a:pt x="2281" y="3563"/>
                  </a:cubicBezTo>
                  <a:cubicBezTo>
                    <a:pt x="2288" y="3563"/>
                    <a:pt x="2295" y="3563"/>
                    <a:pt x="2295" y="3556"/>
                  </a:cubicBezTo>
                  <a:cubicBezTo>
                    <a:pt x="2295" y="3556"/>
                    <a:pt x="2301" y="3553"/>
                    <a:pt x="2305" y="3553"/>
                  </a:cubicBezTo>
                  <a:cubicBezTo>
                    <a:pt x="2307" y="3553"/>
                    <a:pt x="2308" y="3554"/>
                    <a:pt x="2308" y="3556"/>
                  </a:cubicBezTo>
                  <a:cubicBezTo>
                    <a:pt x="2322" y="3549"/>
                    <a:pt x="2336" y="3549"/>
                    <a:pt x="2343" y="3549"/>
                  </a:cubicBezTo>
                  <a:close/>
                  <a:moveTo>
                    <a:pt x="2414" y="3671"/>
                  </a:moveTo>
                  <a:cubicBezTo>
                    <a:pt x="2415" y="3671"/>
                    <a:pt x="2417" y="3672"/>
                    <a:pt x="2419" y="3674"/>
                  </a:cubicBezTo>
                  <a:cubicBezTo>
                    <a:pt x="2419" y="3681"/>
                    <a:pt x="2418" y="3684"/>
                    <a:pt x="2415" y="3684"/>
                  </a:cubicBezTo>
                  <a:cubicBezTo>
                    <a:pt x="2412" y="3684"/>
                    <a:pt x="2409" y="3681"/>
                    <a:pt x="2405" y="3674"/>
                  </a:cubicBezTo>
                  <a:cubicBezTo>
                    <a:pt x="2410" y="3674"/>
                    <a:pt x="2412" y="3671"/>
                    <a:pt x="2414" y="3671"/>
                  </a:cubicBezTo>
                  <a:close/>
                  <a:moveTo>
                    <a:pt x="59" y="3681"/>
                  </a:moveTo>
                  <a:lnTo>
                    <a:pt x="59" y="3681"/>
                  </a:lnTo>
                  <a:cubicBezTo>
                    <a:pt x="57" y="3682"/>
                    <a:pt x="57" y="3683"/>
                    <a:pt x="58" y="3685"/>
                  </a:cubicBezTo>
                  <a:lnTo>
                    <a:pt x="58" y="3685"/>
                  </a:lnTo>
                  <a:cubicBezTo>
                    <a:pt x="58" y="3684"/>
                    <a:pt x="58" y="3682"/>
                    <a:pt x="59" y="3681"/>
                  </a:cubicBezTo>
                  <a:close/>
                  <a:moveTo>
                    <a:pt x="1238" y="3677"/>
                  </a:moveTo>
                  <a:cubicBezTo>
                    <a:pt x="1239" y="3677"/>
                    <a:pt x="1241" y="3681"/>
                    <a:pt x="1241" y="3688"/>
                  </a:cubicBezTo>
                  <a:cubicBezTo>
                    <a:pt x="1246" y="3688"/>
                    <a:pt x="1244" y="3691"/>
                    <a:pt x="1243" y="3691"/>
                  </a:cubicBezTo>
                  <a:cubicBezTo>
                    <a:pt x="1242" y="3691"/>
                    <a:pt x="1241" y="3690"/>
                    <a:pt x="1241" y="3688"/>
                  </a:cubicBezTo>
                  <a:cubicBezTo>
                    <a:pt x="1239" y="3690"/>
                    <a:pt x="1237" y="3691"/>
                    <a:pt x="1236" y="3691"/>
                  </a:cubicBezTo>
                  <a:cubicBezTo>
                    <a:pt x="1234" y="3691"/>
                    <a:pt x="1234" y="3688"/>
                    <a:pt x="1234" y="3688"/>
                  </a:cubicBezTo>
                  <a:cubicBezTo>
                    <a:pt x="1234" y="3681"/>
                    <a:pt x="1236" y="3677"/>
                    <a:pt x="1238" y="3677"/>
                  </a:cubicBezTo>
                  <a:close/>
                  <a:moveTo>
                    <a:pt x="964" y="3695"/>
                  </a:moveTo>
                  <a:cubicBezTo>
                    <a:pt x="962" y="3697"/>
                    <a:pt x="960" y="3698"/>
                    <a:pt x="959" y="3698"/>
                  </a:cubicBezTo>
                  <a:cubicBezTo>
                    <a:pt x="957" y="3698"/>
                    <a:pt x="957" y="3695"/>
                    <a:pt x="957" y="3695"/>
                  </a:cubicBezTo>
                  <a:close/>
                  <a:moveTo>
                    <a:pt x="2284" y="3670"/>
                  </a:moveTo>
                  <a:cubicBezTo>
                    <a:pt x="2288" y="3670"/>
                    <a:pt x="2288" y="3675"/>
                    <a:pt x="2288" y="3688"/>
                  </a:cubicBezTo>
                  <a:cubicBezTo>
                    <a:pt x="2284" y="3696"/>
                    <a:pt x="2280" y="3699"/>
                    <a:pt x="2274" y="3699"/>
                  </a:cubicBezTo>
                  <a:cubicBezTo>
                    <a:pt x="2270" y="3699"/>
                    <a:pt x="2266" y="3697"/>
                    <a:pt x="2260" y="3695"/>
                  </a:cubicBezTo>
                  <a:cubicBezTo>
                    <a:pt x="2253" y="3688"/>
                    <a:pt x="2253" y="3688"/>
                    <a:pt x="2274" y="3674"/>
                  </a:cubicBezTo>
                  <a:cubicBezTo>
                    <a:pt x="2279" y="3671"/>
                    <a:pt x="2282" y="3670"/>
                    <a:pt x="2284" y="3670"/>
                  </a:cubicBezTo>
                  <a:close/>
                  <a:moveTo>
                    <a:pt x="472" y="3688"/>
                  </a:moveTo>
                  <a:cubicBezTo>
                    <a:pt x="479" y="3688"/>
                    <a:pt x="479" y="3688"/>
                    <a:pt x="472" y="3695"/>
                  </a:cubicBezTo>
                  <a:cubicBezTo>
                    <a:pt x="472" y="3702"/>
                    <a:pt x="465" y="3702"/>
                    <a:pt x="451" y="3702"/>
                  </a:cubicBezTo>
                  <a:cubicBezTo>
                    <a:pt x="444" y="3702"/>
                    <a:pt x="444" y="3695"/>
                    <a:pt x="451" y="3695"/>
                  </a:cubicBezTo>
                  <a:cubicBezTo>
                    <a:pt x="451" y="3695"/>
                    <a:pt x="465" y="3688"/>
                    <a:pt x="472" y="3688"/>
                  </a:cubicBezTo>
                  <a:close/>
                  <a:moveTo>
                    <a:pt x="1068" y="3695"/>
                  </a:moveTo>
                  <a:lnTo>
                    <a:pt x="1061" y="3702"/>
                  </a:lnTo>
                  <a:cubicBezTo>
                    <a:pt x="1061" y="3702"/>
                    <a:pt x="1061" y="3695"/>
                    <a:pt x="1068" y="3695"/>
                  </a:cubicBezTo>
                  <a:close/>
                  <a:moveTo>
                    <a:pt x="867" y="3695"/>
                  </a:moveTo>
                  <a:cubicBezTo>
                    <a:pt x="867" y="3700"/>
                    <a:pt x="860" y="3704"/>
                    <a:pt x="856" y="3704"/>
                  </a:cubicBezTo>
                  <a:cubicBezTo>
                    <a:pt x="854" y="3704"/>
                    <a:pt x="853" y="3704"/>
                    <a:pt x="853" y="3702"/>
                  </a:cubicBezTo>
                  <a:cubicBezTo>
                    <a:pt x="846" y="3702"/>
                    <a:pt x="853" y="3695"/>
                    <a:pt x="867" y="3695"/>
                  </a:cubicBezTo>
                  <a:close/>
                  <a:moveTo>
                    <a:pt x="2059" y="3625"/>
                  </a:moveTo>
                  <a:cubicBezTo>
                    <a:pt x="2062" y="3632"/>
                    <a:pt x="2068" y="3634"/>
                    <a:pt x="2075" y="3634"/>
                  </a:cubicBezTo>
                  <a:cubicBezTo>
                    <a:pt x="2083" y="3634"/>
                    <a:pt x="2094" y="3632"/>
                    <a:pt x="2107" y="3632"/>
                  </a:cubicBezTo>
                  <a:cubicBezTo>
                    <a:pt x="2104" y="3629"/>
                    <a:pt x="2104" y="3627"/>
                    <a:pt x="2105" y="3627"/>
                  </a:cubicBezTo>
                  <a:lnTo>
                    <a:pt x="2105" y="3627"/>
                  </a:lnTo>
                  <a:cubicBezTo>
                    <a:pt x="2106" y="3627"/>
                    <a:pt x="2107" y="3629"/>
                    <a:pt x="2107" y="3632"/>
                  </a:cubicBezTo>
                  <a:lnTo>
                    <a:pt x="2114" y="3639"/>
                  </a:lnTo>
                  <a:cubicBezTo>
                    <a:pt x="2121" y="3639"/>
                    <a:pt x="2135" y="3653"/>
                    <a:pt x="2135" y="3660"/>
                  </a:cubicBezTo>
                  <a:cubicBezTo>
                    <a:pt x="2131" y="3662"/>
                    <a:pt x="2125" y="3663"/>
                    <a:pt x="2117" y="3663"/>
                  </a:cubicBezTo>
                  <a:cubicBezTo>
                    <a:pt x="2100" y="3663"/>
                    <a:pt x="2078" y="3658"/>
                    <a:pt x="2073" y="3653"/>
                  </a:cubicBezTo>
                  <a:cubicBezTo>
                    <a:pt x="2073" y="3646"/>
                    <a:pt x="2071" y="3643"/>
                    <a:pt x="2069" y="3643"/>
                  </a:cubicBezTo>
                  <a:cubicBezTo>
                    <a:pt x="2068" y="3643"/>
                    <a:pt x="2066" y="3646"/>
                    <a:pt x="2066" y="3653"/>
                  </a:cubicBezTo>
                  <a:cubicBezTo>
                    <a:pt x="2066" y="3653"/>
                    <a:pt x="2066" y="3660"/>
                    <a:pt x="2073" y="3660"/>
                  </a:cubicBezTo>
                  <a:cubicBezTo>
                    <a:pt x="2080" y="3660"/>
                    <a:pt x="2080" y="3667"/>
                    <a:pt x="2080" y="3667"/>
                  </a:cubicBezTo>
                  <a:lnTo>
                    <a:pt x="2080" y="3674"/>
                  </a:lnTo>
                  <a:cubicBezTo>
                    <a:pt x="2080" y="3674"/>
                    <a:pt x="2087" y="3674"/>
                    <a:pt x="2087" y="3681"/>
                  </a:cubicBezTo>
                  <a:cubicBezTo>
                    <a:pt x="2087" y="3681"/>
                    <a:pt x="2084" y="3687"/>
                    <a:pt x="2073" y="3687"/>
                  </a:cubicBezTo>
                  <a:cubicBezTo>
                    <a:pt x="2068" y="3687"/>
                    <a:pt x="2061" y="3685"/>
                    <a:pt x="2052" y="3681"/>
                  </a:cubicBezTo>
                  <a:lnTo>
                    <a:pt x="2017" y="3681"/>
                  </a:lnTo>
                  <a:cubicBezTo>
                    <a:pt x="2017" y="3681"/>
                    <a:pt x="2017" y="3695"/>
                    <a:pt x="2031" y="3695"/>
                  </a:cubicBezTo>
                  <a:lnTo>
                    <a:pt x="2038" y="3702"/>
                  </a:lnTo>
                  <a:cubicBezTo>
                    <a:pt x="2038" y="3708"/>
                    <a:pt x="2038" y="3708"/>
                    <a:pt x="2031" y="3708"/>
                  </a:cubicBezTo>
                  <a:cubicBezTo>
                    <a:pt x="2003" y="3702"/>
                    <a:pt x="1997" y="3695"/>
                    <a:pt x="1997" y="3681"/>
                  </a:cubicBezTo>
                  <a:lnTo>
                    <a:pt x="1983" y="3674"/>
                  </a:lnTo>
                  <a:cubicBezTo>
                    <a:pt x="1976" y="3674"/>
                    <a:pt x="1976" y="3667"/>
                    <a:pt x="1976" y="3667"/>
                  </a:cubicBezTo>
                  <a:lnTo>
                    <a:pt x="1983" y="3660"/>
                  </a:lnTo>
                  <a:cubicBezTo>
                    <a:pt x="1993" y="3663"/>
                    <a:pt x="2002" y="3665"/>
                    <a:pt x="2008" y="3665"/>
                  </a:cubicBezTo>
                  <a:cubicBezTo>
                    <a:pt x="2014" y="3665"/>
                    <a:pt x="2017" y="3663"/>
                    <a:pt x="2017" y="3660"/>
                  </a:cubicBezTo>
                  <a:cubicBezTo>
                    <a:pt x="2017" y="3660"/>
                    <a:pt x="2010" y="3653"/>
                    <a:pt x="2003" y="3653"/>
                  </a:cubicBezTo>
                  <a:cubicBezTo>
                    <a:pt x="1997" y="3653"/>
                    <a:pt x="1990" y="3653"/>
                    <a:pt x="1990" y="3639"/>
                  </a:cubicBezTo>
                  <a:cubicBezTo>
                    <a:pt x="1990" y="3639"/>
                    <a:pt x="1997" y="3632"/>
                    <a:pt x="2010" y="3632"/>
                  </a:cubicBezTo>
                  <a:cubicBezTo>
                    <a:pt x="2031" y="3632"/>
                    <a:pt x="2045" y="3632"/>
                    <a:pt x="2059" y="3625"/>
                  </a:cubicBezTo>
                  <a:close/>
                  <a:moveTo>
                    <a:pt x="2392" y="3702"/>
                  </a:moveTo>
                  <a:cubicBezTo>
                    <a:pt x="2405" y="3702"/>
                    <a:pt x="2392" y="3708"/>
                    <a:pt x="2392" y="3708"/>
                  </a:cubicBezTo>
                  <a:cubicBezTo>
                    <a:pt x="2392" y="3715"/>
                    <a:pt x="2385" y="3715"/>
                    <a:pt x="2385" y="3715"/>
                  </a:cubicBezTo>
                  <a:lnTo>
                    <a:pt x="2385" y="3708"/>
                  </a:lnTo>
                  <a:cubicBezTo>
                    <a:pt x="2385" y="3702"/>
                    <a:pt x="2385" y="3702"/>
                    <a:pt x="2392" y="3702"/>
                  </a:cubicBezTo>
                  <a:close/>
                  <a:moveTo>
                    <a:pt x="2482" y="3695"/>
                  </a:moveTo>
                  <a:cubicBezTo>
                    <a:pt x="2489" y="3695"/>
                    <a:pt x="2468" y="3708"/>
                    <a:pt x="2461" y="3722"/>
                  </a:cubicBezTo>
                  <a:cubicBezTo>
                    <a:pt x="2447" y="3722"/>
                    <a:pt x="2433" y="3708"/>
                    <a:pt x="2433" y="3695"/>
                  </a:cubicBezTo>
                  <a:lnTo>
                    <a:pt x="2433" y="3695"/>
                  </a:lnTo>
                  <a:cubicBezTo>
                    <a:pt x="2433" y="3695"/>
                    <a:pt x="2447" y="3695"/>
                    <a:pt x="2447" y="3702"/>
                  </a:cubicBezTo>
                  <a:cubicBezTo>
                    <a:pt x="2454" y="3705"/>
                    <a:pt x="2457" y="3707"/>
                    <a:pt x="2459" y="3707"/>
                  </a:cubicBezTo>
                  <a:cubicBezTo>
                    <a:pt x="2461" y="3707"/>
                    <a:pt x="2461" y="3705"/>
                    <a:pt x="2461" y="3702"/>
                  </a:cubicBezTo>
                  <a:cubicBezTo>
                    <a:pt x="2461" y="3695"/>
                    <a:pt x="2468" y="3695"/>
                    <a:pt x="2468" y="3695"/>
                  </a:cubicBezTo>
                  <a:close/>
                  <a:moveTo>
                    <a:pt x="58" y="3685"/>
                  </a:moveTo>
                  <a:cubicBezTo>
                    <a:pt x="59" y="3690"/>
                    <a:pt x="60" y="3698"/>
                    <a:pt x="63" y="3708"/>
                  </a:cubicBezTo>
                  <a:cubicBezTo>
                    <a:pt x="67" y="3720"/>
                    <a:pt x="68" y="3725"/>
                    <a:pt x="69" y="3725"/>
                  </a:cubicBezTo>
                  <a:cubicBezTo>
                    <a:pt x="70" y="3725"/>
                    <a:pt x="70" y="3722"/>
                    <a:pt x="70" y="3715"/>
                  </a:cubicBezTo>
                  <a:cubicBezTo>
                    <a:pt x="70" y="3708"/>
                    <a:pt x="70" y="3702"/>
                    <a:pt x="63" y="3695"/>
                  </a:cubicBezTo>
                  <a:cubicBezTo>
                    <a:pt x="61" y="3690"/>
                    <a:pt x="59" y="3687"/>
                    <a:pt x="58" y="3685"/>
                  </a:cubicBezTo>
                  <a:close/>
                  <a:moveTo>
                    <a:pt x="541" y="3729"/>
                  </a:moveTo>
                  <a:cubicBezTo>
                    <a:pt x="539" y="3732"/>
                    <a:pt x="536" y="3732"/>
                    <a:pt x="533" y="3732"/>
                  </a:cubicBezTo>
                  <a:cubicBezTo>
                    <a:pt x="526" y="3732"/>
                    <a:pt x="520" y="3729"/>
                    <a:pt x="520" y="3729"/>
                  </a:cubicBezTo>
                  <a:close/>
                  <a:moveTo>
                    <a:pt x="2136" y="3724"/>
                  </a:moveTo>
                  <a:cubicBezTo>
                    <a:pt x="2137" y="3724"/>
                    <a:pt x="2139" y="3726"/>
                    <a:pt x="2142" y="3729"/>
                  </a:cubicBezTo>
                  <a:cubicBezTo>
                    <a:pt x="2140" y="3732"/>
                    <a:pt x="2138" y="3732"/>
                    <a:pt x="2137" y="3732"/>
                  </a:cubicBezTo>
                  <a:cubicBezTo>
                    <a:pt x="2135" y="3732"/>
                    <a:pt x="2135" y="3729"/>
                    <a:pt x="2135" y="3729"/>
                  </a:cubicBezTo>
                  <a:cubicBezTo>
                    <a:pt x="2135" y="3726"/>
                    <a:pt x="2135" y="3724"/>
                    <a:pt x="2136" y="3724"/>
                  </a:cubicBezTo>
                  <a:close/>
                  <a:moveTo>
                    <a:pt x="449" y="3733"/>
                  </a:moveTo>
                  <a:cubicBezTo>
                    <a:pt x="450" y="3733"/>
                    <a:pt x="451" y="3734"/>
                    <a:pt x="451" y="3736"/>
                  </a:cubicBezTo>
                  <a:cubicBezTo>
                    <a:pt x="449" y="3739"/>
                    <a:pt x="447" y="3739"/>
                    <a:pt x="446" y="3739"/>
                  </a:cubicBezTo>
                  <a:cubicBezTo>
                    <a:pt x="444" y="3739"/>
                    <a:pt x="444" y="3736"/>
                    <a:pt x="444" y="3736"/>
                  </a:cubicBezTo>
                  <a:cubicBezTo>
                    <a:pt x="444" y="3736"/>
                    <a:pt x="447" y="3733"/>
                    <a:pt x="449" y="3733"/>
                  </a:cubicBezTo>
                  <a:close/>
                  <a:moveTo>
                    <a:pt x="2059" y="3729"/>
                  </a:moveTo>
                  <a:cubicBezTo>
                    <a:pt x="2066" y="3729"/>
                    <a:pt x="2066" y="3736"/>
                    <a:pt x="2066" y="3736"/>
                  </a:cubicBezTo>
                  <a:lnTo>
                    <a:pt x="2059" y="3743"/>
                  </a:lnTo>
                  <a:cubicBezTo>
                    <a:pt x="2059" y="3743"/>
                    <a:pt x="2045" y="3743"/>
                    <a:pt x="2045" y="3736"/>
                  </a:cubicBezTo>
                  <a:cubicBezTo>
                    <a:pt x="2045" y="3736"/>
                    <a:pt x="2045" y="3729"/>
                    <a:pt x="2059" y="3729"/>
                  </a:cubicBezTo>
                  <a:close/>
                  <a:moveTo>
                    <a:pt x="2371" y="3740"/>
                  </a:moveTo>
                  <a:lnTo>
                    <a:pt x="2371" y="3740"/>
                  </a:lnTo>
                  <a:cubicBezTo>
                    <a:pt x="2371" y="3741"/>
                    <a:pt x="2371" y="3742"/>
                    <a:pt x="2371" y="3743"/>
                  </a:cubicBezTo>
                  <a:lnTo>
                    <a:pt x="2378" y="3743"/>
                  </a:lnTo>
                  <a:cubicBezTo>
                    <a:pt x="2375" y="3742"/>
                    <a:pt x="2373" y="3741"/>
                    <a:pt x="2371" y="3740"/>
                  </a:cubicBezTo>
                  <a:close/>
                  <a:moveTo>
                    <a:pt x="1939" y="3683"/>
                  </a:moveTo>
                  <a:cubicBezTo>
                    <a:pt x="1950" y="3683"/>
                    <a:pt x="1975" y="3698"/>
                    <a:pt x="1997" y="3708"/>
                  </a:cubicBezTo>
                  <a:cubicBezTo>
                    <a:pt x="2003" y="3715"/>
                    <a:pt x="2024" y="3736"/>
                    <a:pt x="2031" y="3736"/>
                  </a:cubicBezTo>
                  <a:cubicBezTo>
                    <a:pt x="2038" y="3743"/>
                    <a:pt x="2038" y="3757"/>
                    <a:pt x="2031" y="3757"/>
                  </a:cubicBezTo>
                  <a:cubicBezTo>
                    <a:pt x="2024" y="3757"/>
                    <a:pt x="2024" y="3757"/>
                    <a:pt x="2010" y="3743"/>
                  </a:cubicBezTo>
                  <a:cubicBezTo>
                    <a:pt x="2010" y="3736"/>
                    <a:pt x="2003" y="3729"/>
                    <a:pt x="1997" y="3729"/>
                  </a:cubicBezTo>
                  <a:cubicBezTo>
                    <a:pt x="1990" y="3729"/>
                    <a:pt x="1934" y="3695"/>
                    <a:pt x="1934" y="3688"/>
                  </a:cubicBezTo>
                  <a:cubicBezTo>
                    <a:pt x="1934" y="3684"/>
                    <a:pt x="1936" y="3683"/>
                    <a:pt x="1939" y="3683"/>
                  </a:cubicBezTo>
                  <a:close/>
                  <a:moveTo>
                    <a:pt x="502" y="3731"/>
                  </a:moveTo>
                  <a:cubicBezTo>
                    <a:pt x="506" y="3731"/>
                    <a:pt x="510" y="3733"/>
                    <a:pt x="513" y="3736"/>
                  </a:cubicBezTo>
                  <a:cubicBezTo>
                    <a:pt x="506" y="3743"/>
                    <a:pt x="500" y="3743"/>
                    <a:pt x="500" y="3757"/>
                  </a:cubicBezTo>
                  <a:cubicBezTo>
                    <a:pt x="500" y="3760"/>
                    <a:pt x="496" y="3762"/>
                    <a:pt x="493" y="3762"/>
                  </a:cubicBezTo>
                  <a:cubicBezTo>
                    <a:pt x="489" y="3762"/>
                    <a:pt x="486" y="3760"/>
                    <a:pt x="486" y="3757"/>
                  </a:cubicBezTo>
                  <a:cubicBezTo>
                    <a:pt x="479" y="3743"/>
                    <a:pt x="479" y="3743"/>
                    <a:pt x="486" y="3736"/>
                  </a:cubicBezTo>
                  <a:cubicBezTo>
                    <a:pt x="493" y="3733"/>
                    <a:pt x="498" y="3731"/>
                    <a:pt x="502" y="3731"/>
                  </a:cubicBezTo>
                  <a:close/>
                  <a:moveTo>
                    <a:pt x="1781" y="3747"/>
                  </a:moveTo>
                  <a:cubicBezTo>
                    <a:pt x="1777" y="3747"/>
                    <a:pt x="1771" y="3750"/>
                    <a:pt x="1768" y="3757"/>
                  </a:cubicBezTo>
                  <a:cubicBezTo>
                    <a:pt x="1761" y="3757"/>
                    <a:pt x="1761" y="3764"/>
                    <a:pt x="1782" y="3764"/>
                  </a:cubicBezTo>
                  <a:cubicBezTo>
                    <a:pt x="1782" y="3764"/>
                    <a:pt x="1789" y="3764"/>
                    <a:pt x="1789" y="3757"/>
                  </a:cubicBezTo>
                  <a:cubicBezTo>
                    <a:pt x="1789" y="3750"/>
                    <a:pt x="1785" y="3747"/>
                    <a:pt x="1781" y="3747"/>
                  </a:cubicBezTo>
                  <a:close/>
                  <a:moveTo>
                    <a:pt x="2452" y="3759"/>
                  </a:moveTo>
                  <a:cubicBezTo>
                    <a:pt x="2454" y="3759"/>
                    <a:pt x="2457" y="3760"/>
                    <a:pt x="2461" y="3764"/>
                  </a:cubicBezTo>
                  <a:cubicBezTo>
                    <a:pt x="2468" y="3778"/>
                    <a:pt x="2468" y="3778"/>
                    <a:pt x="2461" y="3778"/>
                  </a:cubicBezTo>
                  <a:cubicBezTo>
                    <a:pt x="2454" y="3778"/>
                    <a:pt x="2454" y="3771"/>
                    <a:pt x="2454" y="3764"/>
                  </a:cubicBezTo>
                  <a:cubicBezTo>
                    <a:pt x="2451" y="3760"/>
                    <a:pt x="2451" y="3759"/>
                    <a:pt x="2452" y="3759"/>
                  </a:cubicBezTo>
                  <a:close/>
                  <a:moveTo>
                    <a:pt x="2131" y="3739"/>
                  </a:moveTo>
                  <a:cubicBezTo>
                    <a:pt x="2135" y="3739"/>
                    <a:pt x="2139" y="3745"/>
                    <a:pt x="2142" y="3757"/>
                  </a:cubicBezTo>
                  <a:cubicBezTo>
                    <a:pt x="2149" y="3764"/>
                    <a:pt x="2163" y="3764"/>
                    <a:pt x="2163" y="3764"/>
                  </a:cubicBezTo>
                  <a:cubicBezTo>
                    <a:pt x="2177" y="3764"/>
                    <a:pt x="2184" y="3771"/>
                    <a:pt x="2184" y="3771"/>
                  </a:cubicBezTo>
                  <a:cubicBezTo>
                    <a:pt x="2184" y="3771"/>
                    <a:pt x="2170" y="3778"/>
                    <a:pt x="2149" y="3778"/>
                  </a:cubicBezTo>
                  <a:lnTo>
                    <a:pt x="2121" y="3785"/>
                  </a:lnTo>
                  <a:lnTo>
                    <a:pt x="2121" y="3764"/>
                  </a:lnTo>
                  <a:cubicBezTo>
                    <a:pt x="2121" y="3748"/>
                    <a:pt x="2126" y="3739"/>
                    <a:pt x="2131" y="3739"/>
                  </a:cubicBezTo>
                  <a:close/>
                  <a:moveTo>
                    <a:pt x="2101" y="3708"/>
                  </a:moveTo>
                  <a:lnTo>
                    <a:pt x="2101" y="3722"/>
                  </a:lnTo>
                  <a:cubicBezTo>
                    <a:pt x="2101" y="3736"/>
                    <a:pt x="2101" y="3743"/>
                    <a:pt x="2107" y="3757"/>
                  </a:cubicBezTo>
                  <a:cubicBezTo>
                    <a:pt x="2114" y="3771"/>
                    <a:pt x="2114" y="3778"/>
                    <a:pt x="2107" y="3792"/>
                  </a:cubicBezTo>
                  <a:cubicBezTo>
                    <a:pt x="2107" y="3792"/>
                    <a:pt x="2101" y="3792"/>
                    <a:pt x="2101" y="3778"/>
                  </a:cubicBezTo>
                  <a:cubicBezTo>
                    <a:pt x="2101" y="3773"/>
                    <a:pt x="2097" y="3768"/>
                    <a:pt x="2095" y="3768"/>
                  </a:cubicBezTo>
                  <a:cubicBezTo>
                    <a:pt x="2094" y="3768"/>
                    <a:pt x="2094" y="3769"/>
                    <a:pt x="2094" y="3771"/>
                  </a:cubicBezTo>
                  <a:cubicBezTo>
                    <a:pt x="2094" y="3771"/>
                    <a:pt x="2080" y="3764"/>
                    <a:pt x="2080" y="3757"/>
                  </a:cubicBezTo>
                  <a:cubicBezTo>
                    <a:pt x="2080" y="3736"/>
                    <a:pt x="2080" y="3729"/>
                    <a:pt x="2073" y="3729"/>
                  </a:cubicBezTo>
                  <a:cubicBezTo>
                    <a:pt x="2080" y="3729"/>
                    <a:pt x="2094" y="3729"/>
                    <a:pt x="2094" y="3722"/>
                  </a:cubicBezTo>
                  <a:cubicBezTo>
                    <a:pt x="2094" y="3722"/>
                    <a:pt x="2094" y="3708"/>
                    <a:pt x="2101" y="3708"/>
                  </a:cubicBezTo>
                  <a:close/>
                  <a:moveTo>
                    <a:pt x="2184" y="3688"/>
                  </a:moveTo>
                  <a:cubicBezTo>
                    <a:pt x="2204" y="3702"/>
                    <a:pt x="2218" y="3702"/>
                    <a:pt x="2218" y="3702"/>
                  </a:cubicBezTo>
                  <a:cubicBezTo>
                    <a:pt x="2211" y="3722"/>
                    <a:pt x="2211" y="3722"/>
                    <a:pt x="2218" y="3722"/>
                  </a:cubicBezTo>
                  <a:cubicBezTo>
                    <a:pt x="2232" y="3722"/>
                    <a:pt x="2239" y="3729"/>
                    <a:pt x="2239" y="3743"/>
                  </a:cubicBezTo>
                  <a:cubicBezTo>
                    <a:pt x="2239" y="3743"/>
                    <a:pt x="2239" y="3757"/>
                    <a:pt x="2246" y="3757"/>
                  </a:cubicBezTo>
                  <a:cubicBezTo>
                    <a:pt x="2248" y="3759"/>
                    <a:pt x="2249" y="3760"/>
                    <a:pt x="2250" y="3760"/>
                  </a:cubicBezTo>
                  <a:cubicBezTo>
                    <a:pt x="2253" y="3760"/>
                    <a:pt x="2255" y="3753"/>
                    <a:pt x="2260" y="3743"/>
                  </a:cubicBezTo>
                  <a:cubicBezTo>
                    <a:pt x="2267" y="3736"/>
                    <a:pt x="2270" y="3733"/>
                    <a:pt x="2272" y="3733"/>
                  </a:cubicBezTo>
                  <a:cubicBezTo>
                    <a:pt x="2274" y="3733"/>
                    <a:pt x="2274" y="3736"/>
                    <a:pt x="2274" y="3743"/>
                  </a:cubicBezTo>
                  <a:cubicBezTo>
                    <a:pt x="2274" y="3750"/>
                    <a:pt x="2274" y="3754"/>
                    <a:pt x="2275" y="3754"/>
                  </a:cubicBezTo>
                  <a:cubicBezTo>
                    <a:pt x="2276" y="3754"/>
                    <a:pt x="2277" y="3750"/>
                    <a:pt x="2281" y="3743"/>
                  </a:cubicBezTo>
                  <a:cubicBezTo>
                    <a:pt x="2281" y="3740"/>
                    <a:pt x="2282" y="3738"/>
                    <a:pt x="2284" y="3738"/>
                  </a:cubicBezTo>
                  <a:cubicBezTo>
                    <a:pt x="2286" y="3738"/>
                    <a:pt x="2288" y="3740"/>
                    <a:pt x="2288" y="3743"/>
                  </a:cubicBezTo>
                  <a:cubicBezTo>
                    <a:pt x="2295" y="3764"/>
                    <a:pt x="2295" y="3764"/>
                    <a:pt x="2288" y="3764"/>
                  </a:cubicBezTo>
                  <a:cubicBezTo>
                    <a:pt x="2281" y="3764"/>
                    <a:pt x="2281" y="3764"/>
                    <a:pt x="2281" y="3771"/>
                  </a:cubicBezTo>
                  <a:lnTo>
                    <a:pt x="2281" y="3778"/>
                  </a:lnTo>
                  <a:lnTo>
                    <a:pt x="2281" y="3785"/>
                  </a:lnTo>
                  <a:lnTo>
                    <a:pt x="2281" y="3806"/>
                  </a:lnTo>
                  <a:cubicBezTo>
                    <a:pt x="2280" y="3806"/>
                    <a:pt x="2279" y="3807"/>
                    <a:pt x="2278" y="3807"/>
                  </a:cubicBezTo>
                  <a:cubicBezTo>
                    <a:pt x="2271" y="3807"/>
                    <a:pt x="2260" y="3784"/>
                    <a:pt x="2260" y="3778"/>
                  </a:cubicBezTo>
                  <a:cubicBezTo>
                    <a:pt x="2260" y="3771"/>
                    <a:pt x="2260" y="3771"/>
                    <a:pt x="2253" y="3771"/>
                  </a:cubicBezTo>
                  <a:cubicBezTo>
                    <a:pt x="2246" y="3771"/>
                    <a:pt x="2246" y="3771"/>
                    <a:pt x="2246" y="3778"/>
                  </a:cubicBezTo>
                  <a:cubicBezTo>
                    <a:pt x="2246" y="3778"/>
                    <a:pt x="2239" y="3771"/>
                    <a:pt x="2246" y="3764"/>
                  </a:cubicBezTo>
                  <a:cubicBezTo>
                    <a:pt x="2246" y="3757"/>
                    <a:pt x="2246" y="3757"/>
                    <a:pt x="2239" y="3757"/>
                  </a:cubicBezTo>
                  <a:lnTo>
                    <a:pt x="2211" y="3757"/>
                  </a:lnTo>
                  <a:cubicBezTo>
                    <a:pt x="2204" y="3743"/>
                    <a:pt x="2170" y="3729"/>
                    <a:pt x="2170" y="3729"/>
                  </a:cubicBezTo>
                  <a:cubicBezTo>
                    <a:pt x="2170" y="3735"/>
                    <a:pt x="2169" y="3737"/>
                    <a:pt x="2168" y="3737"/>
                  </a:cubicBezTo>
                  <a:cubicBezTo>
                    <a:pt x="2166" y="3737"/>
                    <a:pt x="2163" y="3731"/>
                    <a:pt x="2163" y="3722"/>
                  </a:cubicBezTo>
                  <a:cubicBezTo>
                    <a:pt x="2163" y="3708"/>
                    <a:pt x="2163" y="3702"/>
                    <a:pt x="2149" y="3702"/>
                  </a:cubicBezTo>
                  <a:cubicBezTo>
                    <a:pt x="2135" y="3695"/>
                    <a:pt x="2149" y="3688"/>
                    <a:pt x="2184" y="3688"/>
                  </a:cubicBezTo>
                  <a:close/>
                  <a:moveTo>
                    <a:pt x="2255" y="3828"/>
                  </a:moveTo>
                  <a:cubicBezTo>
                    <a:pt x="2256" y="3828"/>
                    <a:pt x="2260" y="3830"/>
                    <a:pt x="2267" y="3833"/>
                  </a:cubicBezTo>
                  <a:cubicBezTo>
                    <a:pt x="2262" y="3836"/>
                    <a:pt x="2258" y="3836"/>
                    <a:pt x="2256" y="3836"/>
                  </a:cubicBezTo>
                  <a:cubicBezTo>
                    <a:pt x="2250" y="3836"/>
                    <a:pt x="2248" y="3833"/>
                    <a:pt x="2253" y="3833"/>
                  </a:cubicBezTo>
                  <a:cubicBezTo>
                    <a:pt x="2253" y="3830"/>
                    <a:pt x="2253" y="3828"/>
                    <a:pt x="2255" y="3828"/>
                  </a:cubicBezTo>
                  <a:close/>
                  <a:moveTo>
                    <a:pt x="2029" y="3828"/>
                  </a:moveTo>
                  <a:cubicBezTo>
                    <a:pt x="2033" y="3828"/>
                    <a:pt x="2038" y="3830"/>
                    <a:pt x="2045" y="3833"/>
                  </a:cubicBezTo>
                  <a:lnTo>
                    <a:pt x="2066" y="3840"/>
                  </a:lnTo>
                  <a:lnTo>
                    <a:pt x="2045" y="3840"/>
                  </a:lnTo>
                  <a:cubicBezTo>
                    <a:pt x="2038" y="3840"/>
                    <a:pt x="2031" y="3833"/>
                    <a:pt x="2024" y="3833"/>
                  </a:cubicBezTo>
                  <a:cubicBezTo>
                    <a:pt x="2024" y="3830"/>
                    <a:pt x="2026" y="3828"/>
                    <a:pt x="2029" y="3828"/>
                  </a:cubicBezTo>
                  <a:close/>
                  <a:moveTo>
                    <a:pt x="2267" y="3847"/>
                  </a:moveTo>
                  <a:cubicBezTo>
                    <a:pt x="2262" y="3852"/>
                    <a:pt x="2259" y="3853"/>
                    <a:pt x="2257" y="3853"/>
                  </a:cubicBezTo>
                  <a:cubicBezTo>
                    <a:pt x="2253" y="3853"/>
                    <a:pt x="2253" y="3847"/>
                    <a:pt x="2253" y="3847"/>
                  </a:cubicBezTo>
                  <a:close/>
                  <a:moveTo>
                    <a:pt x="2218" y="3865"/>
                  </a:moveTo>
                  <a:cubicBezTo>
                    <a:pt x="2221" y="3865"/>
                    <a:pt x="2225" y="3866"/>
                    <a:pt x="2232" y="3868"/>
                  </a:cubicBezTo>
                  <a:lnTo>
                    <a:pt x="2218" y="3868"/>
                  </a:lnTo>
                  <a:cubicBezTo>
                    <a:pt x="2214" y="3868"/>
                    <a:pt x="2212" y="3865"/>
                    <a:pt x="2218" y="3865"/>
                  </a:cubicBezTo>
                  <a:close/>
                  <a:moveTo>
                    <a:pt x="2288" y="3840"/>
                  </a:moveTo>
                  <a:cubicBezTo>
                    <a:pt x="2281" y="3840"/>
                    <a:pt x="2281" y="3847"/>
                    <a:pt x="2288" y="3861"/>
                  </a:cubicBezTo>
                  <a:cubicBezTo>
                    <a:pt x="2295" y="3868"/>
                    <a:pt x="2295" y="3868"/>
                    <a:pt x="2288" y="3868"/>
                  </a:cubicBezTo>
                  <a:cubicBezTo>
                    <a:pt x="2274" y="3861"/>
                    <a:pt x="2274" y="3840"/>
                    <a:pt x="2288" y="3840"/>
                  </a:cubicBezTo>
                  <a:close/>
                  <a:moveTo>
                    <a:pt x="2385" y="3729"/>
                  </a:moveTo>
                  <a:cubicBezTo>
                    <a:pt x="2392" y="3729"/>
                    <a:pt x="2399" y="3729"/>
                    <a:pt x="2399" y="3736"/>
                  </a:cubicBezTo>
                  <a:cubicBezTo>
                    <a:pt x="2392" y="3743"/>
                    <a:pt x="2412" y="3771"/>
                    <a:pt x="2419" y="3771"/>
                  </a:cubicBezTo>
                  <a:cubicBezTo>
                    <a:pt x="2419" y="3771"/>
                    <a:pt x="2426" y="3771"/>
                    <a:pt x="2426" y="3778"/>
                  </a:cubicBezTo>
                  <a:cubicBezTo>
                    <a:pt x="2426" y="3778"/>
                    <a:pt x="2426" y="3785"/>
                    <a:pt x="2419" y="3785"/>
                  </a:cubicBezTo>
                  <a:cubicBezTo>
                    <a:pt x="2412" y="3785"/>
                    <a:pt x="2412" y="3785"/>
                    <a:pt x="2412" y="3799"/>
                  </a:cubicBezTo>
                  <a:cubicBezTo>
                    <a:pt x="2412" y="3802"/>
                    <a:pt x="2412" y="3804"/>
                    <a:pt x="2414" y="3804"/>
                  </a:cubicBezTo>
                  <a:cubicBezTo>
                    <a:pt x="2416" y="3804"/>
                    <a:pt x="2419" y="3802"/>
                    <a:pt x="2426" y="3799"/>
                  </a:cubicBezTo>
                  <a:cubicBezTo>
                    <a:pt x="2433" y="3794"/>
                    <a:pt x="2437" y="3793"/>
                    <a:pt x="2440" y="3793"/>
                  </a:cubicBezTo>
                  <a:cubicBezTo>
                    <a:pt x="2447" y="3793"/>
                    <a:pt x="2447" y="3801"/>
                    <a:pt x="2447" y="3806"/>
                  </a:cubicBezTo>
                  <a:cubicBezTo>
                    <a:pt x="2447" y="3812"/>
                    <a:pt x="2433" y="3812"/>
                    <a:pt x="2447" y="3819"/>
                  </a:cubicBezTo>
                  <a:lnTo>
                    <a:pt x="2426" y="3819"/>
                  </a:lnTo>
                  <a:lnTo>
                    <a:pt x="2419" y="3833"/>
                  </a:lnTo>
                  <a:lnTo>
                    <a:pt x="2412" y="3840"/>
                  </a:lnTo>
                  <a:cubicBezTo>
                    <a:pt x="2412" y="3847"/>
                    <a:pt x="2399" y="3847"/>
                    <a:pt x="2392" y="3847"/>
                  </a:cubicBezTo>
                  <a:lnTo>
                    <a:pt x="2385" y="3847"/>
                  </a:lnTo>
                  <a:cubicBezTo>
                    <a:pt x="2394" y="3852"/>
                    <a:pt x="2394" y="3860"/>
                    <a:pt x="2388" y="3860"/>
                  </a:cubicBezTo>
                  <a:cubicBezTo>
                    <a:pt x="2386" y="3860"/>
                    <a:pt x="2382" y="3858"/>
                    <a:pt x="2378" y="3854"/>
                  </a:cubicBezTo>
                  <a:cubicBezTo>
                    <a:pt x="2375" y="3852"/>
                    <a:pt x="2372" y="3851"/>
                    <a:pt x="2369" y="3851"/>
                  </a:cubicBezTo>
                  <a:cubicBezTo>
                    <a:pt x="2363" y="3851"/>
                    <a:pt x="2357" y="3854"/>
                    <a:pt x="2357" y="3854"/>
                  </a:cubicBezTo>
                  <a:cubicBezTo>
                    <a:pt x="2357" y="3868"/>
                    <a:pt x="2350" y="3868"/>
                    <a:pt x="2350" y="3868"/>
                  </a:cubicBezTo>
                  <a:lnTo>
                    <a:pt x="2343" y="3868"/>
                  </a:lnTo>
                  <a:cubicBezTo>
                    <a:pt x="2343" y="3872"/>
                    <a:pt x="2342" y="3873"/>
                    <a:pt x="2339" y="3873"/>
                  </a:cubicBezTo>
                  <a:cubicBezTo>
                    <a:pt x="2333" y="3873"/>
                    <a:pt x="2320" y="3860"/>
                    <a:pt x="2315" y="3840"/>
                  </a:cubicBezTo>
                  <a:lnTo>
                    <a:pt x="2308" y="3806"/>
                  </a:lnTo>
                  <a:lnTo>
                    <a:pt x="2322" y="3799"/>
                  </a:lnTo>
                  <a:cubicBezTo>
                    <a:pt x="2336" y="3785"/>
                    <a:pt x="2343" y="3778"/>
                    <a:pt x="2336" y="3778"/>
                  </a:cubicBezTo>
                  <a:lnTo>
                    <a:pt x="2343" y="3778"/>
                  </a:lnTo>
                  <a:cubicBezTo>
                    <a:pt x="2350" y="3778"/>
                    <a:pt x="2350" y="3778"/>
                    <a:pt x="2357" y="3771"/>
                  </a:cubicBezTo>
                  <a:cubicBezTo>
                    <a:pt x="2364" y="3764"/>
                    <a:pt x="2364" y="3764"/>
                    <a:pt x="2357" y="3764"/>
                  </a:cubicBezTo>
                  <a:lnTo>
                    <a:pt x="2336" y="3764"/>
                  </a:lnTo>
                  <a:cubicBezTo>
                    <a:pt x="2322" y="3764"/>
                    <a:pt x="2336" y="3750"/>
                    <a:pt x="2350" y="3743"/>
                  </a:cubicBezTo>
                  <a:cubicBezTo>
                    <a:pt x="2357" y="3740"/>
                    <a:pt x="2360" y="3738"/>
                    <a:pt x="2364" y="3738"/>
                  </a:cubicBezTo>
                  <a:cubicBezTo>
                    <a:pt x="2366" y="3738"/>
                    <a:pt x="2368" y="3739"/>
                    <a:pt x="2371" y="3740"/>
                  </a:cubicBezTo>
                  <a:lnTo>
                    <a:pt x="2371" y="3740"/>
                  </a:lnTo>
                  <a:cubicBezTo>
                    <a:pt x="2373" y="3734"/>
                    <a:pt x="2379" y="3729"/>
                    <a:pt x="2385" y="3729"/>
                  </a:cubicBezTo>
                  <a:close/>
                  <a:moveTo>
                    <a:pt x="2282" y="3879"/>
                  </a:moveTo>
                  <a:cubicBezTo>
                    <a:pt x="2283" y="3880"/>
                    <a:pt x="2285" y="3881"/>
                    <a:pt x="2288" y="3882"/>
                  </a:cubicBezTo>
                  <a:cubicBezTo>
                    <a:pt x="2288" y="3882"/>
                    <a:pt x="2284" y="3882"/>
                    <a:pt x="2282" y="3879"/>
                  </a:cubicBezTo>
                  <a:close/>
                  <a:moveTo>
                    <a:pt x="2234" y="3899"/>
                  </a:moveTo>
                  <a:cubicBezTo>
                    <a:pt x="2235" y="3899"/>
                    <a:pt x="2237" y="3900"/>
                    <a:pt x="2239" y="3903"/>
                  </a:cubicBezTo>
                  <a:cubicBezTo>
                    <a:pt x="2237" y="3905"/>
                    <a:pt x="2235" y="3906"/>
                    <a:pt x="2234" y="3906"/>
                  </a:cubicBezTo>
                  <a:cubicBezTo>
                    <a:pt x="2232" y="3906"/>
                    <a:pt x="2232" y="3903"/>
                    <a:pt x="2232" y="3903"/>
                  </a:cubicBezTo>
                  <a:cubicBezTo>
                    <a:pt x="2232" y="3903"/>
                    <a:pt x="2232" y="3899"/>
                    <a:pt x="2234" y="3899"/>
                  </a:cubicBezTo>
                  <a:close/>
                  <a:moveTo>
                    <a:pt x="2128" y="3896"/>
                  </a:moveTo>
                  <a:cubicBezTo>
                    <a:pt x="2135" y="3896"/>
                    <a:pt x="2135" y="3896"/>
                    <a:pt x="2135" y="3903"/>
                  </a:cubicBezTo>
                  <a:cubicBezTo>
                    <a:pt x="2135" y="3909"/>
                    <a:pt x="2135" y="3909"/>
                    <a:pt x="2128" y="3909"/>
                  </a:cubicBezTo>
                  <a:cubicBezTo>
                    <a:pt x="2114" y="3909"/>
                    <a:pt x="2114" y="3903"/>
                    <a:pt x="2114" y="3903"/>
                  </a:cubicBezTo>
                  <a:cubicBezTo>
                    <a:pt x="2114" y="3896"/>
                    <a:pt x="2114" y="3896"/>
                    <a:pt x="2128" y="3896"/>
                  </a:cubicBezTo>
                  <a:close/>
                  <a:moveTo>
                    <a:pt x="2346" y="3911"/>
                  </a:moveTo>
                  <a:cubicBezTo>
                    <a:pt x="2347" y="3911"/>
                    <a:pt x="2350" y="3913"/>
                    <a:pt x="2357" y="3916"/>
                  </a:cubicBezTo>
                  <a:lnTo>
                    <a:pt x="2350" y="3916"/>
                  </a:lnTo>
                  <a:cubicBezTo>
                    <a:pt x="2347" y="3913"/>
                    <a:pt x="2345" y="3911"/>
                    <a:pt x="2346" y="3911"/>
                  </a:cubicBezTo>
                  <a:close/>
                  <a:moveTo>
                    <a:pt x="2354" y="3911"/>
                  </a:moveTo>
                  <a:cubicBezTo>
                    <a:pt x="2355" y="3911"/>
                    <a:pt x="2357" y="3913"/>
                    <a:pt x="2357" y="3916"/>
                  </a:cubicBezTo>
                  <a:cubicBezTo>
                    <a:pt x="2353" y="3913"/>
                    <a:pt x="2353" y="3911"/>
                    <a:pt x="2354" y="3911"/>
                  </a:cubicBezTo>
                  <a:close/>
                  <a:moveTo>
                    <a:pt x="371" y="3956"/>
                  </a:moveTo>
                  <a:cubicBezTo>
                    <a:pt x="373" y="3956"/>
                    <a:pt x="376" y="3959"/>
                    <a:pt x="382" y="3965"/>
                  </a:cubicBezTo>
                  <a:cubicBezTo>
                    <a:pt x="389" y="3965"/>
                    <a:pt x="389" y="3972"/>
                    <a:pt x="382" y="3979"/>
                  </a:cubicBezTo>
                  <a:cubicBezTo>
                    <a:pt x="382" y="3982"/>
                    <a:pt x="380" y="3984"/>
                    <a:pt x="378" y="3984"/>
                  </a:cubicBezTo>
                  <a:cubicBezTo>
                    <a:pt x="377" y="3984"/>
                    <a:pt x="375" y="3982"/>
                    <a:pt x="375" y="3979"/>
                  </a:cubicBezTo>
                  <a:cubicBezTo>
                    <a:pt x="371" y="3963"/>
                    <a:pt x="369" y="3956"/>
                    <a:pt x="371" y="3956"/>
                  </a:cubicBezTo>
                  <a:close/>
                  <a:moveTo>
                    <a:pt x="1125" y="3973"/>
                  </a:moveTo>
                  <a:cubicBezTo>
                    <a:pt x="1118" y="3974"/>
                    <a:pt x="1109" y="3979"/>
                    <a:pt x="1109" y="3979"/>
                  </a:cubicBezTo>
                  <a:cubicBezTo>
                    <a:pt x="1109" y="3984"/>
                    <a:pt x="1109" y="3985"/>
                    <a:pt x="1116" y="3986"/>
                  </a:cubicBezTo>
                  <a:lnTo>
                    <a:pt x="1116" y="3986"/>
                  </a:lnTo>
                  <a:lnTo>
                    <a:pt x="1123" y="3979"/>
                  </a:lnTo>
                  <a:lnTo>
                    <a:pt x="1125" y="3973"/>
                  </a:lnTo>
                  <a:close/>
                  <a:moveTo>
                    <a:pt x="299" y="3982"/>
                  </a:moveTo>
                  <a:cubicBezTo>
                    <a:pt x="299" y="3982"/>
                    <a:pt x="301" y="3986"/>
                    <a:pt x="305" y="4000"/>
                  </a:cubicBezTo>
                  <a:cubicBezTo>
                    <a:pt x="312" y="4006"/>
                    <a:pt x="312" y="4006"/>
                    <a:pt x="305" y="4006"/>
                  </a:cubicBezTo>
                  <a:cubicBezTo>
                    <a:pt x="299" y="4006"/>
                    <a:pt x="292" y="4000"/>
                    <a:pt x="299" y="3986"/>
                  </a:cubicBezTo>
                  <a:cubicBezTo>
                    <a:pt x="299" y="3983"/>
                    <a:pt x="299" y="3982"/>
                    <a:pt x="299" y="3982"/>
                  </a:cubicBezTo>
                  <a:close/>
                  <a:moveTo>
                    <a:pt x="338" y="4008"/>
                  </a:moveTo>
                  <a:cubicBezTo>
                    <a:pt x="338" y="4008"/>
                    <a:pt x="340" y="4010"/>
                    <a:pt x="340" y="4013"/>
                  </a:cubicBezTo>
                  <a:cubicBezTo>
                    <a:pt x="337" y="4010"/>
                    <a:pt x="337" y="4008"/>
                    <a:pt x="338" y="4008"/>
                  </a:cubicBezTo>
                  <a:close/>
                  <a:moveTo>
                    <a:pt x="603" y="4013"/>
                  </a:moveTo>
                  <a:cubicBezTo>
                    <a:pt x="603" y="4017"/>
                    <a:pt x="600" y="4019"/>
                    <a:pt x="597" y="4019"/>
                  </a:cubicBezTo>
                  <a:cubicBezTo>
                    <a:pt x="593" y="4019"/>
                    <a:pt x="590" y="4017"/>
                    <a:pt x="590" y="4013"/>
                  </a:cubicBezTo>
                  <a:close/>
                  <a:moveTo>
                    <a:pt x="275" y="4005"/>
                  </a:moveTo>
                  <a:cubicBezTo>
                    <a:pt x="277" y="4005"/>
                    <a:pt x="278" y="4008"/>
                    <a:pt x="278" y="4013"/>
                  </a:cubicBezTo>
                  <a:cubicBezTo>
                    <a:pt x="278" y="4013"/>
                    <a:pt x="278" y="4020"/>
                    <a:pt x="271" y="4020"/>
                  </a:cubicBezTo>
                  <a:cubicBezTo>
                    <a:pt x="268" y="4023"/>
                    <a:pt x="265" y="4025"/>
                    <a:pt x="263" y="4025"/>
                  </a:cubicBezTo>
                  <a:cubicBezTo>
                    <a:pt x="261" y="4025"/>
                    <a:pt x="260" y="4022"/>
                    <a:pt x="264" y="4013"/>
                  </a:cubicBezTo>
                  <a:cubicBezTo>
                    <a:pt x="268" y="4009"/>
                    <a:pt x="272" y="4005"/>
                    <a:pt x="275" y="4005"/>
                  </a:cubicBezTo>
                  <a:close/>
                  <a:moveTo>
                    <a:pt x="472" y="4034"/>
                  </a:moveTo>
                  <a:lnTo>
                    <a:pt x="472" y="4034"/>
                  </a:lnTo>
                  <a:lnTo>
                    <a:pt x="472" y="4034"/>
                  </a:lnTo>
                  <a:cubicBezTo>
                    <a:pt x="472" y="4038"/>
                    <a:pt x="470" y="4039"/>
                    <a:pt x="469" y="4039"/>
                  </a:cubicBezTo>
                  <a:cubicBezTo>
                    <a:pt x="468" y="4039"/>
                    <a:pt x="468" y="4038"/>
                    <a:pt x="472" y="4034"/>
                  </a:cubicBezTo>
                  <a:lnTo>
                    <a:pt x="472" y="4034"/>
                  </a:lnTo>
                  <a:lnTo>
                    <a:pt x="465" y="4041"/>
                  </a:lnTo>
                  <a:cubicBezTo>
                    <a:pt x="451" y="4034"/>
                    <a:pt x="465" y="4034"/>
                    <a:pt x="472" y="4034"/>
                  </a:cubicBezTo>
                  <a:close/>
                  <a:moveTo>
                    <a:pt x="368" y="4055"/>
                  </a:moveTo>
                  <a:cubicBezTo>
                    <a:pt x="368" y="4062"/>
                    <a:pt x="366" y="4065"/>
                    <a:pt x="365" y="4065"/>
                  </a:cubicBezTo>
                  <a:cubicBezTo>
                    <a:pt x="364" y="4065"/>
                    <a:pt x="364" y="4062"/>
                    <a:pt x="368" y="4055"/>
                  </a:cubicBezTo>
                  <a:close/>
                  <a:moveTo>
                    <a:pt x="624" y="4076"/>
                  </a:moveTo>
                  <a:cubicBezTo>
                    <a:pt x="624" y="4083"/>
                    <a:pt x="624" y="4090"/>
                    <a:pt x="638" y="4090"/>
                  </a:cubicBezTo>
                  <a:cubicBezTo>
                    <a:pt x="638" y="4090"/>
                    <a:pt x="645" y="4090"/>
                    <a:pt x="645" y="4083"/>
                  </a:cubicBezTo>
                  <a:cubicBezTo>
                    <a:pt x="645" y="4076"/>
                    <a:pt x="638" y="4076"/>
                    <a:pt x="624" y="4076"/>
                  </a:cubicBezTo>
                  <a:close/>
                  <a:moveTo>
                    <a:pt x="2036" y="4097"/>
                  </a:moveTo>
                  <a:cubicBezTo>
                    <a:pt x="2037" y="4097"/>
                    <a:pt x="2038" y="4099"/>
                    <a:pt x="2038" y="4104"/>
                  </a:cubicBezTo>
                  <a:lnTo>
                    <a:pt x="2038" y="4110"/>
                  </a:lnTo>
                  <a:cubicBezTo>
                    <a:pt x="2036" y="4112"/>
                    <a:pt x="2034" y="4113"/>
                    <a:pt x="2032" y="4113"/>
                  </a:cubicBezTo>
                  <a:cubicBezTo>
                    <a:pt x="2028" y="4113"/>
                    <a:pt x="2026" y="4108"/>
                    <a:pt x="2031" y="4104"/>
                  </a:cubicBezTo>
                  <a:cubicBezTo>
                    <a:pt x="2031" y="4104"/>
                    <a:pt x="2034" y="4097"/>
                    <a:pt x="2036" y="4097"/>
                  </a:cubicBezTo>
                  <a:close/>
                  <a:moveTo>
                    <a:pt x="1983" y="4095"/>
                  </a:moveTo>
                  <a:cubicBezTo>
                    <a:pt x="1990" y="4095"/>
                    <a:pt x="1997" y="4100"/>
                    <a:pt x="1997" y="4110"/>
                  </a:cubicBezTo>
                  <a:cubicBezTo>
                    <a:pt x="1997" y="4117"/>
                    <a:pt x="1997" y="4124"/>
                    <a:pt x="1976" y="4124"/>
                  </a:cubicBezTo>
                  <a:cubicBezTo>
                    <a:pt x="1962" y="4124"/>
                    <a:pt x="1962" y="4117"/>
                    <a:pt x="1969" y="4110"/>
                  </a:cubicBezTo>
                  <a:cubicBezTo>
                    <a:pt x="1969" y="4100"/>
                    <a:pt x="1976" y="4095"/>
                    <a:pt x="1983" y="4095"/>
                  </a:cubicBezTo>
                  <a:close/>
                  <a:moveTo>
                    <a:pt x="631" y="4117"/>
                  </a:moveTo>
                  <a:cubicBezTo>
                    <a:pt x="624" y="4117"/>
                    <a:pt x="617" y="4124"/>
                    <a:pt x="617" y="4138"/>
                  </a:cubicBezTo>
                  <a:cubicBezTo>
                    <a:pt x="617" y="4140"/>
                    <a:pt x="619" y="4141"/>
                    <a:pt x="622" y="4141"/>
                  </a:cubicBezTo>
                  <a:cubicBezTo>
                    <a:pt x="630" y="4141"/>
                    <a:pt x="645" y="4134"/>
                    <a:pt x="645" y="4124"/>
                  </a:cubicBezTo>
                  <a:cubicBezTo>
                    <a:pt x="645" y="4117"/>
                    <a:pt x="645" y="4117"/>
                    <a:pt x="631" y="4117"/>
                  </a:cubicBezTo>
                  <a:close/>
                  <a:moveTo>
                    <a:pt x="379" y="4128"/>
                  </a:moveTo>
                  <a:cubicBezTo>
                    <a:pt x="380" y="4128"/>
                    <a:pt x="382" y="4131"/>
                    <a:pt x="382" y="4138"/>
                  </a:cubicBezTo>
                  <a:cubicBezTo>
                    <a:pt x="379" y="4140"/>
                    <a:pt x="378" y="4141"/>
                    <a:pt x="377" y="4141"/>
                  </a:cubicBezTo>
                  <a:cubicBezTo>
                    <a:pt x="375" y="4141"/>
                    <a:pt x="375" y="4138"/>
                    <a:pt x="375" y="4138"/>
                  </a:cubicBezTo>
                  <a:cubicBezTo>
                    <a:pt x="375" y="4138"/>
                    <a:pt x="375" y="4132"/>
                    <a:pt x="377" y="4132"/>
                  </a:cubicBezTo>
                  <a:cubicBezTo>
                    <a:pt x="378" y="4132"/>
                    <a:pt x="379" y="4134"/>
                    <a:pt x="382" y="4138"/>
                  </a:cubicBezTo>
                  <a:cubicBezTo>
                    <a:pt x="378" y="4131"/>
                    <a:pt x="378" y="4128"/>
                    <a:pt x="379" y="4128"/>
                  </a:cubicBezTo>
                  <a:close/>
                  <a:moveTo>
                    <a:pt x="419" y="4149"/>
                  </a:moveTo>
                  <a:cubicBezTo>
                    <a:pt x="422" y="4149"/>
                    <a:pt x="426" y="4150"/>
                    <a:pt x="430" y="4152"/>
                  </a:cubicBezTo>
                  <a:cubicBezTo>
                    <a:pt x="426" y="4154"/>
                    <a:pt x="422" y="4155"/>
                    <a:pt x="419" y="4155"/>
                  </a:cubicBezTo>
                  <a:cubicBezTo>
                    <a:pt x="413" y="4155"/>
                    <a:pt x="409" y="4152"/>
                    <a:pt x="409" y="4152"/>
                  </a:cubicBezTo>
                  <a:cubicBezTo>
                    <a:pt x="409" y="4152"/>
                    <a:pt x="413" y="4149"/>
                    <a:pt x="419" y="4149"/>
                  </a:cubicBezTo>
                  <a:close/>
                  <a:moveTo>
                    <a:pt x="125" y="4117"/>
                  </a:moveTo>
                  <a:cubicBezTo>
                    <a:pt x="125" y="4117"/>
                    <a:pt x="118" y="4124"/>
                    <a:pt x="104" y="4124"/>
                  </a:cubicBezTo>
                  <a:cubicBezTo>
                    <a:pt x="101" y="4128"/>
                    <a:pt x="98" y="4130"/>
                    <a:pt x="95" y="4130"/>
                  </a:cubicBezTo>
                  <a:cubicBezTo>
                    <a:pt x="92" y="4130"/>
                    <a:pt x="91" y="4128"/>
                    <a:pt x="91" y="4124"/>
                  </a:cubicBezTo>
                  <a:lnTo>
                    <a:pt x="70" y="4124"/>
                  </a:lnTo>
                  <a:cubicBezTo>
                    <a:pt x="56" y="4131"/>
                    <a:pt x="49" y="4145"/>
                    <a:pt x="56" y="4145"/>
                  </a:cubicBezTo>
                  <a:cubicBezTo>
                    <a:pt x="63" y="4145"/>
                    <a:pt x="63" y="4145"/>
                    <a:pt x="70" y="4131"/>
                  </a:cubicBezTo>
                  <a:cubicBezTo>
                    <a:pt x="74" y="4129"/>
                    <a:pt x="76" y="4129"/>
                    <a:pt x="78" y="4129"/>
                  </a:cubicBezTo>
                  <a:cubicBezTo>
                    <a:pt x="84" y="4129"/>
                    <a:pt x="84" y="4135"/>
                    <a:pt x="84" y="4145"/>
                  </a:cubicBezTo>
                  <a:cubicBezTo>
                    <a:pt x="70" y="4152"/>
                    <a:pt x="70" y="4159"/>
                    <a:pt x="70" y="4159"/>
                  </a:cubicBezTo>
                  <a:lnTo>
                    <a:pt x="84" y="4159"/>
                  </a:lnTo>
                  <a:cubicBezTo>
                    <a:pt x="84" y="4152"/>
                    <a:pt x="91" y="4152"/>
                    <a:pt x="91" y="4152"/>
                  </a:cubicBezTo>
                  <a:cubicBezTo>
                    <a:pt x="91" y="4152"/>
                    <a:pt x="104" y="4145"/>
                    <a:pt x="118" y="4131"/>
                  </a:cubicBezTo>
                  <a:cubicBezTo>
                    <a:pt x="125" y="4124"/>
                    <a:pt x="132" y="4117"/>
                    <a:pt x="139" y="4117"/>
                  </a:cubicBezTo>
                  <a:close/>
                  <a:moveTo>
                    <a:pt x="5886" y="4154"/>
                  </a:moveTo>
                  <a:cubicBezTo>
                    <a:pt x="5885" y="4154"/>
                    <a:pt x="5885" y="4156"/>
                    <a:pt x="5885" y="4159"/>
                  </a:cubicBezTo>
                  <a:lnTo>
                    <a:pt x="5892" y="4159"/>
                  </a:lnTo>
                  <a:cubicBezTo>
                    <a:pt x="5888" y="4156"/>
                    <a:pt x="5886" y="4154"/>
                    <a:pt x="5886" y="4154"/>
                  </a:cubicBezTo>
                  <a:close/>
                  <a:moveTo>
                    <a:pt x="723" y="4167"/>
                  </a:moveTo>
                  <a:cubicBezTo>
                    <a:pt x="721" y="4167"/>
                    <a:pt x="721" y="4173"/>
                    <a:pt x="721" y="4173"/>
                  </a:cubicBezTo>
                  <a:cubicBezTo>
                    <a:pt x="721" y="4173"/>
                    <a:pt x="721" y="4176"/>
                    <a:pt x="723" y="4176"/>
                  </a:cubicBezTo>
                  <a:cubicBezTo>
                    <a:pt x="724" y="4176"/>
                    <a:pt x="726" y="4175"/>
                    <a:pt x="728" y="4173"/>
                  </a:cubicBezTo>
                  <a:cubicBezTo>
                    <a:pt x="726" y="4168"/>
                    <a:pt x="724" y="4167"/>
                    <a:pt x="723" y="4167"/>
                  </a:cubicBezTo>
                  <a:close/>
                  <a:moveTo>
                    <a:pt x="534" y="4180"/>
                  </a:moveTo>
                  <a:cubicBezTo>
                    <a:pt x="520" y="4180"/>
                    <a:pt x="520" y="4187"/>
                    <a:pt x="520" y="4187"/>
                  </a:cubicBezTo>
                  <a:cubicBezTo>
                    <a:pt x="520" y="4187"/>
                    <a:pt x="520" y="4190"/>
                    <a:pt x="526" y="4190"/>
                  </a:cubicBezTo>
                  <a:cubicBezTo>
                    <a:pt x="530" y="4190"/>
                    <a:pt x="534" y="4189"/>
                    <a:pt x="541" y="4187"/>
                  </a:cubicBezTo>
                  <a:lnTo>
                    <a:pt x="541" y="4187"/>
                  </a:lnTo>
                  <a:cubicBezTo>
                    <a:pt x="541" y="4187"/>
                    <a:pt x="541" y="4187"/>
                    <a:pt x="541" y="4187"/>
                  </a:cubicBezTo>
                  <a:cubicBezTo>
                    <a:pt x="534" y="4187"/>
                    <a:pt x="534" y="4180"/>
                    <a:pt x="534" y="4180"/>
                  </a:cubicBezTo>
                  <a:close/>
                  <a:moveTo>
                    <a:pt x="541" y="4187"/>
                  </a:moveTo>
                  <a:cubicBezTo>
                    <a:pt x="538" y="4190"/>
                    <a:pt x="538" y="4192"/>
                    <a:pt x="539" y="4192"/>
                  </a:cubicBezTo>
                  <a:cubicBezTo>
                    <a:pt x="539" y="4192"/>
                    <a:pt x="541" y="4190"/>
                    <a:pt x="541" y="4187"/>
                  </a:cubicBezTo>
                  <a:close/>
                  <a:moveTo>
                    <a:pt x="591" y="4188"/>
                  </a:moveTo>
                  <a:cubicBezTo>
                    <a:pt x="588" y="4188"/>
                    <a:pt x="586" y="4190"/>
                    <a:pt x="583" y="4194"/>
                  </a:cubicBezTo>
                  <a:lnTo>
                    <a:pt x="603" y="4194"/>
                  </a:lnTo>
                  <a:cubicBezTo>
                    <a:pt x="597" y="4190"/>
                    <a:pt x="593" y="4188"/>
                    <a:pt x="591" y="4188"/>
                  </a:cubicBezTo>
                  <a:close/>
                  <a:moveTo>
                    <a:pt x="409" y="4187"/>
                  </a:moveTo>
                  <a:lnTo>
                    <a:pt x="409" y="4201"/>
                  </a:lnTo>
                  <a:cubicBezTo>
                    <a:pt x="409" y="4201"/>
                    <a:pt x="409" y="4201"/>
                    <a:pt x="409" y="4201"/>
                  </a:cubicBezTo>
                  <a:lnTo>
                    <a:pt x="409" y="4201"/>
                  </a:lnTo>
                  <a:cubicBezTo>
                    <a:pt x="413" y="4196"/>
                    <a:pt x="413" y="4191"/>
                    <a:pt x="409" y="4187"/>
                  </a:cubicBezTo>
                  <a:close/>
                  <a:moveTo>
                    <a:pt x="459" y="4177"/>
                  </a:moveTo>
                  <a:cubicBezTo>
                    <a:pt x="455" y="4180"/>
                    <a:pt x="451" y="4180"/>
                    <a:pt x="451" y="4180"/>
                  </a:cubicBezTo>
                  <a:cubicBezTo>
                    <a:pt x="451" y="4180"/>
                    <a:pt x="444" y="4180"/>
                    <a:pt x="444" y="4187"/>
                  </a:cubicBezTo>
                  <a:cubicBezTo>
                    <a:pt x="444" y="4194"/>
                    <a:pt x="444" y="4194"/>
                    <a:pt x="437" y="4194"/>
                  </a:cubicBezTo>
                  <a:cubicBezTo>
                    <a:pt x="437" y="4201"/>
                    <a:pt x="437" y="4204"/>
                    <a:pt x="439" y="4204"/>
                  </a:cubicBezTo>
                  <a:cubicBezTo>
                    <a:pt x="441" y="4204"/>
                    <a:pt x="444" y="4201"/>
                    <a:pt x="451" y="4194"/>
                  </a:cubicBezTo>
                  <a:cubicBezTo>
                    <a:pt x="472" y="4187"/>
                    <a:pt x="472" y="4187"/>
                    <a:pt x="465" y="4180"/>
                  </a:cubicBezTo>
                  <a:cubicBezTo>
                    <a:pt x="463" y="4179"/>
                    <a:pt x="461" y="4178"/>
                    <a:pt x="459" y="4177"/>
                  </a:cubicBezTo>
                  <a:close/>
                  <a:moveTo>
                    <a:pt x="394" y="4186"/>
                  </a:moveTo>
                  <a:cubicBezTo>
                    <a:pt x="391" y="4188"/>
                    <a:pt x="387" y="4190"/>
                    <a:pt x="382" y="4194"/>
                  </a:cubicBezTo>
                  <a:cubicBezTo>
                    <a:pt x="375" y="4207"/>
                    <a:pt x="375" y="4207"/>
                    <a:pt x="396" y="4207"/>
                  </a:cubicBezTo>
                  <a:cubicBezTo>
                    <a:pt x="397" y="4207"/>
                    <a:pt x="398" y="4207"/>
                    <a:pt x="399" y="4207"/>
                  </a:cubicBezTo>
                  <a:lnTo>
                    <a:pt x="399" y="4207"/>
                  </a:lnTo>
                  <a:cubicBezTo>
                    <a:pt x="401" y="4211"/>
                    <a:pt x="403" y="4214"/>
                    <a:pt x="403" y="4214"/>
                  </a:cubicBezTo>
                  <a:cubicBezTo>
                    <a:pt x="409" y="4214"/>
                    <a:pt x="409" y="4214"/>
                    <a:pt x="409" y="4221"/>
                  </a:cubicBezTo>
                  <a:cubicBezTo>
                    <a:pt x="409" y="4221"/>
                    <a:pt x="409" y="4228"/>
                    <a:pt x="416" y="4228"/>
                  </a:cubicBezTo>
                  <a:cubicBezTo>
                    <a:pt x="421" y="4228"/>
                    <a:pt x="424" y="4228"/>
                    <a:pt x="426" y="4228"/>
                  </a:cubicBezTo>
                  <a:lnTo>
                    <a:pt x="426" y="4228"/>
                  </a:lnTo>
                  <a:cubicBezTo>
                    <a:pt x="429" y="4228"/>
                    <a:pt x="430" y="4228"/>
                    <a:pt x="430" y="4228"/>
                  </a:cubicBezTo>
                  <a:cubicBezTo>
                    <a:pt x="433" y="4226"/>
                    <a:pt x="435" y="4225"/>
                    <a:pt x="437" y="4225"/>
                  </a:cubicBezTo>
                  <a:cubicBezTo>
                    <a:pt x="441" y="4225"/>
                    <a:pt x="444" y="4228"/>
                    <a:pt x="444" y="4228"/>
                  </a:cubicBezTo>
                  <a:cubicBezTo>
                    <a:pt x="444" y="4228"/>
                    <a:pt x="451" y="4228"/>
                    <a:pt x="451" y="4221"/>
                  </a:cubicBezTo>
                  <a:cubicBezTo>
                    <a:pt x="451" y="4221"/>
                    <a:pt x="445" y="4218"/>
                    <a:pt x="439" y="4218"/>
                  </a:cubicBezTo>
                  <a:cubicBezTo>
                    <a:pt x="436" y="4218"/>
                    <a:pt x="433" y="4219"/>
                    <a:pt x="430" y="4221"/>
                  </a:cubicBezTo>
                  <a:cubicBezTo>
                    <a:pt x="430" y="4226"/>
                    <a:pt x="430" y="4227"/>
                    <a:pt x="426" y="4228"/>
                  </a:cubicBezTo>
                  <a:lnTo>
                    <a:pt x="426" y="4228"/>
                  </a:lnTo>
                  <a:cubicBezTo>
                    <a:pt x="422" y="4227"/>
                    <a:pt x="416" y="4226"/>
                    <a:pt x="416" y="4221"/>
                  </a:cubicBezTo>
                  <a:cubicBezTo>
                    <a:pt x="416" y="4218"/>
                    <a:pt x="416" y="4216"/>
                    <a:pt x="418" y="4216"/>
                  </a:cubicBezTo>
                  <a:cubicBezTo>
                    <a:pt x="420" y="4216"/>
                    <a:pt x="423" y="4218"/>
                    <a:pt x="430" y="4221"/>
                  </a:cubicBezTo>
                  <a:cubicBezTo>
                    <a:pt x="430" y="4214"/>
                    <a:pt x="430" y="4214"/>
                    <a:pt x="416" y="4214"/>
                  </a:cubicBezTo>
                  <a:cubicBezTo>
                    <a:pt x="410" y="4214"/>
                    <a:pt x="409" y="4214"/>
                    <a:pt x="409" y="4201"/>
                  </a:cubicBezTo>
                  <a:lnTo>
                    <a:pt x="409" y="4201"/>
                  </a:lnTo>
                  <a:cubicBezTo>
                    <a:pt x="407" y="4204"/>
                    <a:pt x="404" y="4206"/>
                    <a:pt x="399" y="4207"/>
                  </a:cubicBezTo>
                  <a:lnTo>
                    <a:pt x="399" y="4207"/>
                  </a:lnTo>
                  <a:cubicBezTo>
                    <a:pt x="397" y="4203"/>
                    <a:pt x="396" y="4197"/>
                    <a:pt x="396" y="4194"/>
                  </a:cubicBezTo>
                  <a:cubicBezTo>
                    <a:pt x="396" y="4191"/>
                    <a:pt x="395" y="4188"/>
                    <a:pt x="394" y="4186"/>
                  </a:cubicBezTo>
                  <a:close/>
                  <a:moveTo>
                    <a:pt x="1420" y="4278"/>
                  </a:moveTo>
                  <a:cubicBezTo>
                    <a:pt x="1418" y="4278"/>
                    <a:pt x="1414" y="4284"/>
                    <a:pt x="1410" y="4292"/>
                  </a:cubicBezTo>
                  <a:lnTo>
                    <a:pt x="1410" y="4292"/>
                  </a:lnTo>
                  <a:cubicBezTo>
                    <a:pt x="1411" y="4291"/>
                    <a:pt x="1413" y="4291"/>
                    <a:pt x="1414" y="4291"/>
                  </a:cubicBezTo>
                  <a:cubicBezTo>
                    <a:pt x="1414" y="4291"/>
                    <a:pt x="1421" y="4291"/>
                    <a:pt x="1421" y="4284"/>
                  </a:cubicBezTo>
                  <a:cubicBezTo>
                    <a:pt x="1421" y="4280"/>
                    <a:pt x="1421" y="4278"/>
                    <a:pt x="1420" y="4278"/>
                  </a:cubicBezTo>
                  <a:close/>
                  <a:moveTo>
                    <a:pt x="1410" y="4292"/>
                  </a:moveTo>
                  <a:lnTo>
                    <a:pt x="1410" y="4292"/>
                  </a:lnTo>
                  <a:cubicBezTo>
                    <a:pt x="1407" y="4294"/>
                    <a:pt x="1407" y="4298"/>
                    <a:pt x="1407" y="4298"/>
                  </a:cubicBezTo>
                  <a:cubicBezTo>
                    <a:pt x="1408" y="4296"/>
                    <a:pt x="1409" y="4294"/>
                    <a:pt x="1410" y="4292"/>
                  </a:cubicBezTo>
                  <a:close/>
                  <a:moveTo>
                    <a:pt x="1981" y="4316"/>
                  </a:moveTo>
                  <a:cubicBezTo>
                    <a:pt x="1983" y="4316"/>
                    <a:pt x="1986" y="4316"/>
                    <a:pt x="1990" y="4318"/>
                  </a:cubicBezTo>
                  <a:lnTo>
                    <a:pt x="1976" y="4325"/>
                  </a:lnTo>
                  <a:cubicBezTo>
                    <a:pt x="1976" y="4320"/>
                    <a:pt x="1976" y="4316"/>
                    <a:pt x="1981" y="4316"/>
                  </a:cubicBezTo>
                  <a:close/>
                  <a:moveTo>
                    <a:pt x="2385" y="4381"/>
                  </a:moveTo>
                  <a:lnTo>
                    <a:pt x="2378" y="4388"/>
                  </a:lnTo>
                  <a:cubicBezTo>
                    <a:pt x="2378" y="4388"/>
                    <a:pt x="2378" y="4381"/>
                    <a:pt x="2385" y="4381"/>
                  </a:cubicBezTo>
                  <a:close/>
                  <a:moveTo>
                    <a:pt x="2510" y="4521"/>
                  </a:moveTo>
                  <a:cubicBezTo>
                    <a:pt x="2511" y="4521"/>
                    <a:pt x="2513" y="4523"/>
                    <a:pt x="2516" y="4526"/>
                  </a:cubicBezTo>
                  <a:cubicBezTo>
                    <a:pt x="2514" y="4529"/>
                    <a:pt x="2513" y="4529"/>
                    <a:pt x="2511" y="4529"/>
                  </a:cubicBezTo>
                  <a:cubicBezTo>
                    <a:pt x="2509" y="4529"/>
                    <a:pt x="2509" y="4526"/>
                    <a:pt x="2509" y="4526"/>
                  </a:cubicBezTo>
                  <a:cubicBezTo>
                    <a:pt x="2509" y="4523"/>
                    <a:pt x="2509" y="4521"/>
                    <a:pt x="2510" y="4521"/>
                  </a:cubicBezTo>
                  <a:close/>
                  <a:moveTo>
                    <a:pt x="2865" y="4800"/>
                  </a:moveTo>
                  <a:cubicBezTo>
                    <a:pt x="2866" y="4800"/>
                    <a:pt x="2868" y="4801"/>
                    <a:pt x="2870" y="4804"/>
                  </a:cubicBezTo>
                  <a:cubicBezTo>
                    <a:pt x="2868" y="4806"/>
                    <a:pt x="2866" y="4807"/>
                    <a:pt x="2865" y="4807"/>
                  </a:cubicBezTo>
                  <a:cubicBezTo>
                    <a:pt x="2863" y="4807"/>
                    <a:pt x="2863" y="4804"/>
                    <a:pt x="2863" y="4804"/>
                  </a:cubicBezTo>
                  <a:cubicBezTo>
                    <a:pt x="2863" y="4804"/>
                    <a:pt x="2863" y="4800"/>
                    <a:pt x="2865" y="4800"/>
                  </a:cubicBezTo>
                  <a:close/>
                  <a:moveTo>
                    <a:pt x="4836" y="4881"/>
                  </a:moveTo>
                  <a:lnTo>
                    <a:pt x="4836" y="4881"/>
                  </a:lnTo>
                  <a:cubicBezTo>
                    <a:pt x="4835" y="4881"/>
                    <a:pt x="4835" y="4883"/>
                    <a:pt x="4838" y="4887"/>
                  </a:cubicBezTo>
                  <a:cubicBezTo>
                    <a:pt x="4838" y="4887"/>
                    <a:pt x="4838" y="4893"/>
                    <a:pt x="4840" y="4893"/>
                  </a:cubicBezTo>
                  <a:cubicBezTo>
                    <a:pt x="4841" y="4893"/>
                    <a:pt x="4843" y="4891"/>
                    <a:pt x="4845" y="4887"/>
                  </a:cubicBezTo>
                  <a:cubicBezTo>
                    <a:pt x="4842" y="4883"/>
                    <a:pt x="4838" y="4881"/>
                    <a:pt x="4836" y="4881"/>
                  </a:cubicBezTo>
                  <a:close/>
                  <a:moveTo>
                    <a:pt x="1317" y="4970"/>
                  </a:moveTo>
                  <a:cubicBezTo>
                    <a:pt x="1315" y="4972"/>
                    <a:pt x="1314" y="4973"/>
                    <a:pt x="1313" y="4973"/>
                  </a:cubicBezTo>
                  <a:cubicBezTo>
                    <a:pt x="1311" y="4973"/>
                    <a:pt x="1313" y="4970"/>
                    <a:pt x="1317" y="4970"/>
                  </a:cubicBezTo>
                  <a:close/>
                  <a:moveTo>
                    <a:pt x="1349" y="4972"/>
                  </a:moveTo>
                  <a:lnTo>
                    <a:pt x="1349" y="4972"/>
                  </a:lnTo>
                  <a:cubicBezTo>
                    <a:pt x="1350" y="4972"/>
                    <a:pt x="1352" y="4973"/>
                    <a:pt x="1352" y="4977"/>
                  </a:cubicBezTo>
                  <a:cubicBezTo>
                    <a:pt x="1350" y="4979"/>
                    <a:pt x="1348" y="4980"/>
                    <a:pt x="1347" y="4980"/>
                  </a:cubicBezTo>
                  <a:cubicBezTo>
                    <a:pt x="1346" y="4980"/>
                    <a:pt x="1347" y="4977"/>
                    <a:pt x="1352" y="4977"/>
                  </a:cubicBezTo>
                  <a:cubicBezTo>
                    <a:pt x="1349" y="4973"/>
                    <a:pt x="1349" y="4972"/>
                    <a:pt x="1349" y="4972"/>
                  </a:cubicBezTo>
                  <a:close/>
                  <a:moveTo>
                    <a:pt x="3625" y="4984"/>
                  </a:moveTo>
                  <a:lnTo>
                    <a:pt x="3621" y="4988"/>
                  </a:lnTo>
                  <a:lnTo>
                    <a:pt x="3621" y="4988"/>
                  </a:lnTo>
                  <a:cubicBezTo>
                    <a:pt x="3621" y="4988"/>
                    <a:pt x="3621" y="4988"/>
                    <a:pt x="3620" y="4988"/>
                  </a:cubicBezTo>
                  <a:cubicBezTo>
                    <a:pt x="3620" y="4988"/>
                    <a:pt x="3619" y="4988"/>
                    <a:pt x="3618" y="4988"/>
                  </a:cubicBezTo>
                  <a:lnTo>
                    <a:pt x="3618" y="4988"/>
                  </a:lnTo>
                  <a:cubicBezTo>
                    <a:pt x="3618" y="4984"/>
                    <a:pt x="3619" y="4984"/>
                    <a:pt x="3625" y="4984"/>
                  </a:cubicBezTo>
                  <a:close/>
                  <a:moveTo>
                    <a:pt x="1556" y="5000"/>
                  </a:moveTo>
                  <a:cubicBezTo>
                    <a:pt x="1557" y="5000"/>
                    <a:pt x="1558" y="5001"/>
                    <a:pt x="1560" y="5005"/>
                  </a:cubicBezTo>
                  <a:lnTo>
                    <a:pt x="1553" y="5011"/>
                  </a:lnTo>
                  <a:cubicBezTo>
                    <a:pt x="1553" y="5011"/>
                    <a:pt x="1553" y="5000"/>
                    <a:pt x="1556" y="5000"/>
                  </a:cubicBezTo>
                  <a:close/>
                  <a:moveTo>
                    <a:pt x="2794" y="4991"/>
                  </a:moveTo>
                  <a:lnTo>
                    <a:pt x="2787" y="4998"/>
                  </a:lnTo>
                  <a:lnTo>
                    <a:pt x="2778" y="5006"/>
                  </a:lnTo>
                  <a:lnTo>
                    <a:pt x="2778" y="5006"/>
                  </a:lnTo>
                  <a:cubicBezTo>
                    <a:pt x="2777" y="5005"/>
                    <a:pt x="2776" y="5004"/>
                    <a:pt x="2775" y="5004"/>
                  </a:cubicBezTo>
                  <a:lnTo>
                    <a:pt x="2775" y="5004"/>
                  </a:lnTo>
                  <a:cubicBezTo>
                    <a:pt x="2773" y="5008"/>
                    <a:pt x="2773" y="5011"/>
                    <a:pt x="2773" y="5011"/>
                  </a:cubicBezTo>
                  <a:lnTo>
                    <a:pt x="2778" y="5006"/>
                  </a:lnTo>
                  <a:lnTo>
                    <a:pt x="2778" y="5006"/>
                  </a:lnTo>
                  <a:cubicBezTo>
                    <a:pt x="2781" y="5007"/>
                    <a:pt x="2783" y="5009"/>
                    <a:pt x="2787" y="5011"/>
                  </a:cubicBezTo>
                  <a:cubicBezTo>
                    <a:pt x="2790" y="5015"/>
                    <a:pt x="2792" y="5016"/>
                    <a:pt x="2792" y="5018"/>
                  </a:cubicBezTo>
                  <a:lnTo>
                    <a:pt x="2792" y="5018"/>
                  </a:lnTo>
                  <a:cubicBezTo>
                    <a:pt x="2794" y="5017"/>
                    <a:pt x="2794" y="5016"/>
                    <a:pt x="2794" y="5011"/>
                  </a:cubicBezTo>
                  <a:lnTo>
                    <a:pt x="2794" y="4991"/>
                  </a:lnTo>
                  <a:close/>
                  <a:moveTo>
                    <a:pt x="2792" y="5018"/>
                  </a:moveTo>
                  <a:cubicBezTo>
                    <a:pt x="2791" y="5018"/>
                    <a:pt x="2789" y="5018"/>
                    <a:pt x="2787" y="5018"/>
                  </a:cubicBezTo>
                  <a:cubicBezTo>
                    <a:pt x="2773" y="5018"/>
                    <a:pt x="2766" y="5025"/>
                    <a:pt x="2772" y="5032"/>
                  </a:cubicBezTo>
                  <a:lnTo>
                    <a:pt x="2772" y="5032"/>
                  </a:lnTo>
                  <a:cubicBezTo>
                    <a:pt x="2775" y="5031"/>
                    <a:pt x="2778" y="5029"/>
                    <a:pt x="2787" y="5025"/>
                  </a:cubicBezTo>
                  <a:cubicBezTo>
                    <a:pt x="2790" y="5022"/>
                    <a:pt x="2792" y="5020"/>
                    <a:pt x="2792" y="5018"/>
                  </a:cubicBezTo>
                  <a:close/>
                  <a:moveTo>
                    <a:pt x="1934" y="5060"/>
                  </a:moveTo>
                  <a:cubicBezTo>
                    <a:pt x="1941" y="5060"/>
                    <a:pt x="1941" y="5060"/>
                    <a:pt x="1941" y="5074"/>
                  </a:cubicBezTo>
                  <a:cubicBezTo>
                    <a:pt x="1936" y="5076"/>
                    <a:pt x="1933" y="5077"/>
                    <a:pt x="1931" y="5077"/>
                  </a:cubicBezTo>
                  <a:cubicBezTo>
                    <a:pt x="1927" y="5077"/>
                    <a:pt x="1927" y="5074"/>
                    <a:pt x="1927" y="5074"/>
                  </a:cubicBezTo>
                  <a:cubicBezTo>
                    <a:pt x="1927" y="5074"/>
                    <a:pt x="1927" y="5060"/>
                    <a:pt x="1934" y="5060"/>
                  </a:cubicBezTo>
                  <a:close/>
                  <a:moveTo>
                    <a:pt x="2648" y="5074"/>
                  </a:moveTo>
                  <a:cubicBezTo>
                    <a:pt x="2648" y="5077"/>
                    <a:pt x="2645" y="5079"/>
                    <a:pt x="2640" y="5081"/>
                  </a:cubicBezTo>
                  <a:lnTo>
                    <a:pt x="2655" y="5081"/>
                  </a:lnTo>
                  <a:cubicBezTo>
                    <a:pt x="2658" y="5081"/>
                    <a:pt x="2660" y="5078"/>
                    <a:pt x="2661" y="5074"/>
                  </a:cubicBezTo>
                  <a:close/>
                  <a:moveTo>
                    <a:pt x="2703" y="5069"/>
                  </a:moveTo>
                  <a:cubicBezTo>
                    <a:pt x="2706" y="5071"/>
                    <a:pt x="2711" y="5075"/>
                    <a:pt x="2717" y="5081"/>
                  </a:cubicBezTo>
                  <a:cubicBezTo>
                    <a:pt x="2719" y="5085"/>
                    <a:pt x="2721" y="5087"/>
                    <a:pt x="2722" y="5089"/>
                  </a:cubicBezTo>
                  <a:lnTo>
                    <a:pt x="2722" y="5089"/>
                  </a:lnTo>
                  <a:cubicBezTo>
                    <a:pt x="2721" y="5088"/>
                    <a:pt x="2719" y="5088"/>
                    <a:pt x="2717" y="5088"/>
                  </a:cubicBezTo>
                  <a:cubicBezTo>
                    <a:pt x="2703" y="5088"/>
                    <a:pt x="2703" y="5088"/>
                    <a:pt x="2703" y="5081"/>
                  </a:cubicBezTo>
                  <a:cubicBezTo>
                    <a:pt x="2703" y="5078"/>
                    <a:pt x="2703" y="5073"/>
                    <a:pt x="2703" y="5069"/>
                  </a:cubicBezTo>
                  <a:close/>
                  <a:moveTo>
                    <a:pt x="2722" y="5089"/>
                  </a:moveTo>
                  <a:cubicBezTo>
                    <a:pt x="2722" y="5090"/>
                    <a:pt x="2722" y="5090"/>
                    <a:pt x="2722" y="5090"/>
                  </a:cubicBezTo>
                  <a:lnTo>
                    <a:pt x="2722" y="5090"/>
                  </a:lnTo>
                  <a:cubicBezTo>
                    <a:pt x="2722" y="5090"/>
                    <a:pt x="2722" y="5090"/>
                    <a:pt x="2722" y="5089"/>
                  </a:cubicBezTo>
                  <a:close/>
                  <a:moveTo>
                    <a:pt x="2773" y="4984"/>
                  </a:moveTo>
                  <a:cubicBezTo>
                    <a:pt x="2766" y="4984"/>
                    <a:pt x="2752" y="4991"/>
                    <a:pt x="2752" y="4991"/>
                  </a:cubicBezTo>
                  <a:cubicBezTo>
                    <a:pt x="2738" y="4991"/>
                    <a:pt x="2731" y="4998"/>
                    <a:pt x="2724" y="5011"/>
                  </a:cubicBezTo>
                  <a:cubicBezTo>
                    <a:pt x="2703" y="5025"/>
                    <a:pt x="2703" y="5025"/>
                    <a:pt x="2724" y="5032"/>
                  </a:cubicBezTo>
                  <a:cubicBezTo>
                    <a:pt x="2717" y="5030"/>
                    <a:pt x="2712" y="5028"/>
                    <a:pt x="2708" y="5028"/>
                  </a:cubicBezTo>
                  <a:cubicBezTo>
                    <a:pt x="2703" y="5028"/>
                    <a:pt x="2701" y="5033"/>
                    <a:pt x="2697" y="5046"/>
                  </a:cubicBezTo>
                  <a:cubicBezTo>
                    <a:pt x="2690" y="5053"/>
                    <a:pt x="2690" y="5053"/>
                    <a:pt x="2683" y="5053"/>
                  </a:cubicBezTo>
                  <a:cubicBezTo>
                    <a:pt x="2683" y="5045"/>
                    <a:pt x="2680" y="5042"/>
                    <a:pt x="2676" y="5042"/>
                  </a:cubicBezTo>
                  <a:cubicBezTo>
                    <a:pt x="2670" y="5042"/>
                    <a:pt x="2662" y="5051"/>
                    <a:pt x="2662" y="5060"/>
                  </a:cubicBezTo>
                  <a:cubicBezTo>
                    <a:pt x="2662" y="5064"/>
                    <a:pt x="2662" y="5069"/>
                    <a:pt x="2661" y="5074"/>
                  </a:cubicBezTo>
                  <a:lnTo>
                    <a:pt x="2683" y="5074"/>
                  </a:lnTo>
                  <a:cubicBezTo>
                    <a:pt x="2683" y="5060"/>
                    <a:pt x="2690" y="5060"/>
                    <a:pt x="2697" y="5060"/>
                  </a:cubicBezTo>
                  <a:cubicBezTo>
                    <a:pt x="2700" y="5060"/>
                    <a:pt x="2702" y="5064"/>
                    <a:pt x="2703" y="5069"/>
                  </a:cubicBezTo>
                  <a:lnTo>
                    <a:pt x="2703" y="5069"/>
                  </a:lnTo>
                  <a:cubicBezTo>
                    <a:pt x="2699" y="5067"/>
                    <a:pt x="2697" y="5067"/>
                    <a:pt x="2697" y="5067"/>
                  </a:cubicBezTo>
                  <a:cubicBezTo>
                    <a:pt x="2690" y="5067"/>
                    <a:pt x="2697" y="5081"/>
                    <a:pt x="2697" y="5081"/>
                  </a:cubicBezTo>
                  <a:lnTo>
                    <a:pt x="2697" y="5088"/>
                  </a:lnTo>
                  <a:cubicBezTo>
                    <a:pt x="2697" y="5094"/>
                    <a:pt x="2695" y="5096"/>
                    <a:pt x="2694" y="5096"/>
                  </a:cubicBezTo>
                  <a:cubicBezTo>
                    <a:pt x="2692" y="5096"/>
                    <a:pt x="2690" y="5092"/>
                    <a:pt x="2690" y="5088"/>
                  </a:cubicBezTo>
                  <a:cubicBezTo>
                    <a:pt x="2690" y="5081"/>
                    <a:pt x="2683" y="5081"/>
                    <a:pt x="2669" y="5081"/>
                  </a:cubicBezTo>
                  <a:cubicBezTo>
                    <a:pt x="2655" y="5081"/>
                    <a:pt x="2655" y="5081"/>
                    <a:pt x="2683" y="5095"/>
                  </a:cubicBezTo>
                  <a:lnTo>
                    <a:pt x="2697" y="5115"/>
                  </a:lnTo>
                  <a:cubicBezTo>
                    <a:pt x="2697" y="5115"/>
                    <a:pt x="2697" y="5120"/>
                    <a:pt x="2700" y="5122"/>
                  </a:cubicBezTo>
                  <a:lnTo>
                    <a:pt x="2700" y="5122"/>
                  </a:lnTo>
                  <a:cubicBezTo>
                    <a:pt x="2702" y="5120"/>
                    <a:pt x="2703" y="5118"/>
                    <a:pt x="2703" y="5115"/>
                  </a:cubicBezTo>
                  <a:cubicBezTo>
                    <a:pt x="2703" y="5102"/>
                    <a:pt x="2717" y="5095"/>
                    <a:pt x="2717" y="5095"/>
                  </a:cubicBezTo>
                  <a:cubicBezTo>
                    <a:pt x="2721" y="5095"/>
                    <a:pt x="2723" y="5092"/>
                    <a:pt x="2722" y="5090"/>
                  </a:cubicBezTo>
                  <a:lnTo>
                    <a:pt x="2722" y="5090"/>
                  </a:lnTo>
                  <a:cubicBezTo>
                    <a:pt x="2723" y="5091"/>
                    <a:pt x="2723" y="5091"/>
                    <a:pt x="2723" y="5091"/>
                  </a:cubicBezTo>
                  <a:cubicBezTo>
                    <a:pt x="2724" y="5091"/>
                    <a:pt x="2724" y="5088"/>
                    <a:pt x="2724" y="5081"/>
                  </a:cubicBezTo>
                  <a:cubicBezTo>
                    <a:pt x="2724" y="5064"/>
                    <a:pt x="2743" y="5051"/>
                    <a:pt x="2754" y="5051"/>
                  </a:cubicBezTo>
                  <a:cubicBezTo>
                    <a:pt x="2756" y="5051"/>
                    <a:pt x="2758" y="5052"/>
                    <a:pt x="2759" y="5053"/>
                  </a:cubicBezTo>
                  <a:cubicBezTo>
                    <a:pt x="2762" y="5056"/>
                    <a:pt x="2764" y="5058"/>
                    <a:pt x="2766" y="5058"/>
                  </a:cubicBezTo>
                  <a:cubicBezTo>
                    <a:pt x="2768" y="5058"/>
                    <a:pt x="2769" y="5056"/>
                    <a:pt x="2773" y="5053"/>
                  </a:cubicBezTo>
                  <a:cubicBezTo>
                    <a:pt x="2787" y="5046"/>
                    <a:pt x="2787" y="5032"/>
                    <a:pt x="2773" y="5032"/>
                  </a:cubicBezTo>
                  <a:cubicBezTo>
                    <a:pt x="2773" y="5032"/>
                    <a:pt x="2772" y="5032"/>
                    <a:pt x="2772" y="5032"/>
                  </a:cubicBezTo>
                  <a:lnTo>
                    <a:pt x="2772" y="5032"/>
                  </a:lnTo>
                  <a:cubicBezTo>
                    <a:pt x="2770" y="5032"/>
                    <a:pt x="2769" y="5032"/>
                    <a:pt x="2766" y="5032"/>
                  </a:cubicBezTo>
                  <a:lnTo>
                    <a:pt x="2752" y="5032"/>
                  </a:lnTo>
                  <a:cubicBezTo>
                    <a:pt x="2745" y="5039"/>
                    <a:pt x="2742" y="5043"/>
                    <a:pt x="2738" y="5043"/>
                  </a:cubicBezTo>
                  <a:cubicBezTo>
                    <a:pt x="2736" y="5043"/>
                    <a:pt x="2733" y="5041"/>
                    <a:pt x="2729" y="5037"/>
                  </a:cubicBezTo>
                  <a:lnTo>
                    <a:pt x="2729" y="5037"/>
                  </a:lnTo>
                  <a:cubicBezTo>
                    <a:pt x="2729" y="5037"/>
                    <a:pt x="2729" y="5037"/>
                    <a:pt x="2729" y="5037"/>
                  </a:cubicBezTo>
                  <a:cubicBezTo>
                    <a:pt x="2734" y="5037"/>
                    <a:pt x="2736" y="5025"/>
                    <a:pt x="2731" y="5025"/>
                  </a:cubicBezTo>
                  <a:cubicBezTo>
                    <a:pt x="2731" y="5025"/>
                    <a:pt x="2724" y="5018"/>
                    <a:pt x="2731" y="5018"/>
                  </a:cubicBezTo>
                  <a:lnTo>
                    <a:pt x="2738" y="5018"/>
                  </a:lnTo>
                  <a:cubicBezTo>
                    <a:pt x="2745" y="5022"/>
                    <a:pt x="2749" y="5024"/>
                    <a:pt x="2751" y="5024"/>
                  </a:cubicBezTo>
                  <a:cubicBezTo>
                    <a:pt x="2754" y="5024"/>
                    <a:pt x="2755" y="5022"/>
                    <a:pt x="2759" y="5018"/>
                  </a:cubicBezTo>
                  <a:cubicBezTo>
                    <a:pt x="2763" y="5007"/>
                    <a:pt x="2764" y="5002"/>
                    <a:pt x="2769" y="5002"/>
                  </a:cubicBezTo>
                  <a:cubicBezTo>
                    <a:pt x="2770" y="5002"/>
                    <a:pt x="2772" y="5002"/>
                    <a:pt x="2775" y="5004"/>
                  </a:cubicBezTo>
                  <a:lnTo>
                    <a:pt x="2775" y="5004"/>
                  </a:lnTo>
                  <a:cubicBezTo>
                    <a:pt x="2776" y="4999"/>
                    <a:pt x="2780" y="4994"/>
                    <a:pt x="2787" y="4991"/>
                  </a:cubicBezTo>
                  <a:cubicBezTo>
                    <a:pt x="2794" y="4984"/>
                    <a:pt x="2794" y="4984"/>
                    <a:pt x="2773" y="4984"/>
                  </a:cubicBezTo>
                  <a:close/>
                  <a:moveTo>
                    <a:pt x="3557" y="5133"/>
                  </a:moveTo>
                  <a:cubicBezTo>
                    <a:pt x="3556" y="5133"/>
                    <a:pt x="3556" y="5136"/>
                    <a:pt x="3556" y="5143"/>
                  </a:cubicBezTo>
                  <a:lnTo>
                    <a:pt x="3563" y="5143"/>
                  </a:lnTo>
                  <a:cubicBezTo>
                    <a:pt x="3559" y="5136"/>
                    <a:pt x="3558" y="5133"/>
                    <a:pt x="3557" y="5133"/>
                  </a:cubicBezTo>
                  <a:close/>
                  <a:moveTo>
                    <a:pt x="2626" y="5117"/>
                  </a:moveTo>
                  <a:cubicBezTo>
                    <a:pt x="2627" y="5121"/>
                    <a:pt x="2627" y="5125"/>
                    <a:pt x="2627" y="5129"/>
                  </a:cubicBezTo>
                  <a:cubicBezTo>
                    <a:pt x="2633" y="5129"/>
                    <a:pt x="2634" y="5134"/>
                    <a:pt x="2630" y="5147"/>
                  </a:cubicBezTo>
                  <a:lnTo>
                    <a:pt x="2630" y="5147"/>
                  </a:lnTo>
                  <a:cubicBezTo>
                    <a:pt x="2627" y="5145"/>
                    <a:pt x="2627" y="5140"/>
                    <a:pt x="2627" y="5129"/>
                  </a:cubicBezTo>
                  <a:cubicBezTo>
                    <a:pt x="2625" y="5131"/>
                    <a:pt x="2624" y="5132"/>
                    <a:pt x="2622" y="5132"/>
                  </a:cubicBezTo>
                  <a:cubicBezTo>
                    <a:pt x="2618" y="5132"/>
                    <a:pt x="2617" y="5126"/>
                    <a:pt x="2626" y="5117"/>
                  </a:cubicBezTo>
                  <a:close/>
                  <a:moveTo>
                    <a:pt x="2736" y="5147"/>
                  </a:moveTo>
                  <a:cubicBezTo>
                    <a:pt x="2735" y="5147"/>
                    <a:pt x="2735" y="5150"/>
                    <a:pt x="2738" y="5157"/>
                  </a:cubicBezTo>
                  <a:cubicBezTo>
                    <a:pt x="2738" y="5150"/>
                    <a:pt x="2736" y="5147"/>
                    <a:pt x="2736" y="5147"/>
                  </a:cubicBezTo>
                  <a:close/>
                  <a:moveTo>
                    <a:pt x="2738" y="5157"/>
                  </a:moveTo>
                  <a:cubicBezTo>
                    <a:pt x="2735" y="5160"/>
                    <a:pt x="2735" y="5162"/>
                    <a:pt x="2736" y="5162"/>
                  </a:cubicBezTo>
                  <a:cubicBezTo>
                    <a:pt x="2736" y="5162"/>
                    <a:pt x="2738" y="5160"/>
                    <a:pt x="2738" y="5157"/>
                  </a:cubicBezTo>
                  <a:close/>
                  <a:moveTo>
                    <a:pt x="2664" y="5161"/>
                  </a:moveTo>
                  <a:cubicBezTo>
                    <a:pt x="2662" y="5161"/>
                    <a:pt x="2662" y="5164"/>
                    <a:pt x="2662" y="5164"/>
                  </a:cubicBezTo>
                  <a:cubicBezTo>
                    <a:pt x="2662" y="5164"/>
                    <a:pt x="2662" y="5170"/>
                    <a:pt x="2664" y="5170"/>
                  </a:cubicBezTo>
                  <a:cubicBezTo>
                    <a:pt x="2665" y="5170"/>
                    <a:pt x="2667" y="5169"/>
                    <a:pt x="2669" y="5164"/>
                  </a:cubicBezTo>
                  <a:cubicBezTo>
                    <a:pt x="2667" y="5162"/>
                    <a:pt x="2665" y="5161"/>
                    <a:pt x="2664" y="5161"/>
                  </a:cubicBezTo>
                  <a:close/>
                  <a:moveTo>
                    <a:pt x="1712" y="5178"/>
                  </a:moveTo>
                  <a:cubicBezTo>
                    <a:pt x="1708" y="5180"/>
                    <a:pt x="1705" y="5181"/>
                    <a:pt x="1703" y="5181"/>
                  </a:cubicBezTo>
                  <a:cubicBezTo>
                    <a:pt x="1700" y="5181"/>
                    <a:pt x="1703" y="5178"/>
                    <a:pt x="1712" y="5178"/>
                  </a:cubicBezTo>
                  <a:close/>
                  <a:moveTo>
                    <a:pt x="1489" y="5193"/>
                  </a:moveTo>
                  <a:cubicBezTo>
                    <a:pt x="1492" y="5193"/>
                    <a:pt x="1498" y="5195"/>
                    <a:pt x="1504" y="5199"/>
                  </a:cubicBezTo>
                  <a:cubicBezTo>
                    <a:pt x="1504" y="5206"/>
                    <a:pt x="1501" y="5209"/>
                    <a:pt x="1499" y="5209"/>
                  </a:cubicBezTo>
                  <a:cubicBezTo>
                    <a:pt x="1498" y="5209"/>
                    <a:pt x="1498" y="5206"/>
                    <a:pt x="1504" y="5199"/>
                  </a:cubicBezTo>
                  <a:lnTo>
                    <a:pt x="1504" y="5199"/>
                  </a:lnTo>
                  <a:cubicBezTo>
                    <a:pt x="1500" y="5203"/>
                    <a:pt x="1496" y="5205"/>
                    <a:pt x="1493" y="5205"/>
                  </a:cubicBezTo>
                  <a:cubicBezTo>
                    <a:pt x="1487" y="5205"/>
                    <a:pt x="1484" y="5199"/>
                    <a:pt x="1484" y="5199"/>
                  </a:cubicBezTo>
                  <a:cubicBezTo>
                    <a:pt x="1484" y="5195"/>
                    <a:pt x="1485" y="5193"/>
                    <a:pt x="1489" y="5193"/>
                  </a:cubicBezTo>
                  <a:close/>
                  <a:moveTo>
                    <a:pt x="1449" y="5178"/>
                  </a:moveTo>
                  <a:cubicBezTo>
                    <a:pt x="1449" y="5178"/>
                    <a:pt x="1456" y="5185"/>
                    <a:pt x="1456" y="5192"/>
                  </a:cubicBezTo>
                  <a:cubicBezTo>
                    <a:pt x="1456" y="5199"/>
                    <a:pt x="1470" y="5212"/>
                    <a:pt x="1456" y="5212"/>
                  </a:cubicBezTo>
                  <a:lnTo>
                    <a:pt x="1456" y="5192"/>
                  </a:lnTo>
                  <a:cubicBezTo>
                    <a:pt x="1449" y="5185"/>
                    <a:pt x="1449" y="5178"/>
                    <a:pt x="1449" y="5178"/>
                  </a:cubicBezTo>
                  <a:close/>
                  <a:moveTo>
                    <a:pt x="2724" y="5192"/>
                  </a:moveTo>
                  <a:cubicBezTo>
                    <a:pt x="2717" y="5192"/>
                    <a:pt x="2703" y="5199"/>
                    <a:pt x="2697" y="5219"/>
                  </a:cubicBezTo>
                  <a:cubicBezTo>
                    <a:pt x="2697" y="5227"/>
                    <a:pt x="2697" y="5231"/>
                    <a:pt x="2698" y="5231"/>
                  </a:cubicBezTo>
                  <a:cubicBezTo>
                    <a:pt x="2699" y="5231"/>
                    <a:pt x="2701" y="5229"/>
                    <a:pt x="2703" y="5226"/>
                  </a:cubicBezTo>
                  <a:cubicBezTo>
                    <a:pt x="2717" y="5219"/>
                    <a:pt x="2717" y="5219"/>
                    <a:pt x="2717" y="5199"/>
                  </a:cubicBezTo>
                  <a:lnTo>
                    <a:pt x="2724" y="5192"/>
                  </a:lnTo>
                  <a:close/>
                  <a:moveTo>
                    <a:pt x="2684" y="5202"/>
                  </a:moveTo>
                  <a:cubicBezTo>
                    <a:pt x="2683" y="5202"/>
                    <a:pt x="2683" y="5206"/>
                    <a:pt x="2683" y="5212"/>
                  </a:cubicBezTo>
                  <a:lnTo>
                    <a:pt x="2683" y="5219"/>
                  </a:lnTo>
                  <a:cubicBezTo>
                    <a:pt x="2669" y="5219"/>
                    <a:pt x="2669" y="5226"/>
                    <a:pt x="2669" y="5226"/>
                  </a:cubicBezTo>
                  <a:cubicBezTo>
                    <a:pt x="2669" y="5233"/>
                    <a:pt x="2683" y="5233"/>
                    <a:pt x="2683" y="5233"/>
                  </a:cubicBezTo>
                  <a:lnTo>
                    <a:pt x="2690" y="5226"/>
                  </a:lnTo>
                  <a:lnTo>
                    <a:pt x="2690" y="5212"/>
                  </a:lnTo>
                  <a:cubicBezTo>
                    <a:pt x="2686" y="5206"/>
                    <a:pt x="2684" y="5202"/>
                    <a:pt x="2684" y="5202"/>
                  </a:cubicBezTo>
                  <a:close/>
                  <a:moveTo>
                    <a:pt x="1755" y="5228"/>
                  </a:moveTo>
                  <a:cubicBezTo>
                    <a:pt x="1754" y="5228"/>
                    <a:pt x="1754" y="5230"/>
                    <a:pt x="1754" y="5233"/>
                  </a:cubicBezTo>
                  <a:cubicBezTo>
                    <a:pt x="1754" y="5233"/>
                    <a:pt x="1754" y="5239"/>
                    <a:pt x="1756" y="5239"/>
                  </a:cubicBezTo>
                  <a:cubicBezTo>
                    <a:pt x="1757" y="5239"/>
                    <a:pt x="1759" y="5238"/>
                    <a:pt x="1761" y="5233"/>
                  </a:cubicBezTo>
                  <a:cubicBezTo>
                    <a:pt x="1757" y="5230"/>
                    <a:pt x="1756" y="5228"/>
                    <a:pt x="1755" y="5228"/>
                  </a:cubicBezTo>
                  <a:close/>
                  <a:moveTo>
                    <a:pt x="1749" y="5251"/>
                  </a:moveTo>
                  <a:cubicBezTo>
                    <a:pt x="1747" y="5251"/>
                    <a:pt x="1747" y="5254"/>
                    <a:pt x="1747" y="5254"/>
                  </a:cubicBezTo>
                  <a:cubicBezTo>
                    <a:pt x="1747" y="5254"/>
                    <a:pt x="1747" y="5257"/>
                    <a:pt x="1749" y="5257"/>
                  </a:cubicBezTo>
                  <a:cubicBezTo>
                    <a:pt x="1750" y="5257"/>
                    <a:pt x="1752" y="5256"/>
                    <a:pt x="1754" y="5254"/>
                  </a:cubicBezTo>
                  <a:cubicBezTo>
                    <a:pt x="1752" y="5252"/>
                    <a:pt x="1750" y="5251"/>
                    <a:pt x="1749" y="5251"/>
                  </a:cubicBezTo>
                  <a:close/>
                  <a:moveTo>
                    <a:pt x="2738" y="5226"/>
                  </a:moveTo>
                  <a:cubicBezTo>
                    <a:pt x="2731" y="5226"/>
                    <a:pt x="2731" y="5226"/>
                    <a:pt x="2731" y="5247"/>
                  </a:cubicBezTo>
                  <a:cubicBezTo>
                    <a:pt x="2731" y="5259"/>
                    <a:pt x="2734" y="5267"/>
                    <a:pt x="2738" y="5267"/>
                  </a:cubicBezTo>
                  <a:cubicBezTo>
                    <a:pt x="2742" y="5267"/>
                    <a:pt x="2746" y="5263"/>
                    <a:pt x="2752" y="5254"/>
                  </a:cubicBezTo>
                  <a:lnTo>
                    <a:pt x="2752" y="5226"/>
                  </a:lnTo>
                  <a:close/>
                  <a:moveTo>
                    <a:pt x="5774" y="5"/>
                  </a:moveTo>
                  <a:cubicBezTo>
                    <a:pt x="5767" y="5"/>
                    <a:pt x="5760" y="6"/>
                    <a:pt x="5753" y="7"/>
                  </a:cubicBezTo>
                  <a:cubicBezTo>
                    <a:pt x="5742" y="7"/>
                    <a:pt x="5733" y="7"/>
                    <a:pt x="5726" y="6"/>
                  </a:cubicBezTo>
                  <a:lnTo>
                    <a:pt x="5726" y="6"/>
                  </a:lnTo>
                  <a:cubicBezTo>
                    <a:pt x="5815" y="70"/>
                    <a:pt x="5801" y="70"/>
                    <a:pt x="5788" y="84"/>
                  </a:cubicBezTo>
                  <a:cubicBezTo>
                    <a:pt x="5781" y="91"/>
                    <a:pt x="5774" y="98"/>
                    <a:pt x="5774" y="105"/>
                  </a:cubicBezTo>
                  <a:lnTo>
                    <a:pt x="5753" y="125"/>
                  </a:lnTo>
                  <a:cubicBezTo>
                    <a:pt x="5753" y="125"/>
                    <a:pt x="5746" y="125"/>
                    <a:pt x="5739" y="139"/>
                  </a:cubicBezTo>
                  <a:cubicBezTo>
                    <a:pt x="5732" y="160"/>
                    <a:pt x="5732" y="167"/>
                    <a:pt x="5732" y="167"/>
                  </a:cubicBezTo>
                  <a:cubicBezTo>
                    <a:pt x="5739" y="174"/>
                    <a:pt x="5732" y="174"/>
                    <a:pt x="5718" y="174"/>
                  </a:cubicBezTo>
                  <a:cubicBezTo>
                    <a:pt x="5711" y="174"/>
                    <a:pt x="5711" y="174"/>
                    <a:pt x="5711" y="167"/>
                  </a:cubicBezTo>
                  <a:cubicBezTo>
                    <a:pt x="5716" y="162"/>
                    <a:pt x="5711" y="157"/>
                    <a:pt x="5700" y="157"/>
                  </a:cubicBezTo>
                  <a:cubicBezTo>
                    <a:pt x="5695" y="157"/>
                    <a:pt x="5690" y="158"/>
                    <a:pt x="5684" y="160"/>
                  </a:cubicBezTo>
                  <a:cubicBezTo>
                    <a:pt x="5680" y="163"/>
                    <a:pt x="5677" y="165"/>
                    <a:pt x="5675" y="165"/>
                  </a:cubicBezTo>
                  <a:cubicBezTo>
                    <a:pt x="5673" y="165"/>
                    <a:pt x="5673" y="163"/>
                    <a:pt x="5677" y="160"/>
                  </a:cubicBezTo>
                  <a:cubicBezTo>
                    <a:pt x="5677" y="156"/>
                    <a:pt x="5677" y="155"/>
                    <a:pt x="5676" y="155"/>
                  </a:cubicBezTo>
                  <a:cubicBezTo>
                    <a:pt x="5675" y="155"/>
                    <a:pt x="5673" y="156"/>
                    <a:pt x="5670" y="160"/>
                  </a:cubicBezTo>
                  <a:cubicBezTo>
                    <a:pt x="5663" y="160"/>
                    <a:pt x="5663" y="167"/>
                    <a:pt x="5663" y="167"/>
                  </a:cubicBezTo>
                  <a:lnTo>
                    <a:pt x="5663" y="174"/>
                  </a:lnTo>
                  <a:cubicBezTo>
                    <a:pt x="5670" y="188"/>
                    <a:pt x="5670" y="188"/>
                    <a:pt x="5649" y="188"/>
                  </a:cubicBezTo>
                  <a:cubicBezTo>
                    <a:pt x="5642" y="188"/>
                    <a:pt x="5635" y="188"/>
                    <a:pt x="5635" y="195"/>
                  </a:cubicBezTo>
                  <a:cubicBezTo>
                    <a:pt x="5635" y="198"/>
                    <a:pt x="5633" y="200"/>
                    <a:pt x="5630" y="200"/>
                  </a:cubicBezTo>
                  <a:cubicBezTo>
                    <a:pt x="5627" y="200"/>
                    <a:pt x="5621" y="198"/>
                    <a:pt x="5614" y="195"/>
                  </a:cubicBezTo>
                  <a:cubicBezTo>
                    <a:pt x="5609" y="192"/>
                    <a:pt x="5605" y="190"/>
                    <a:pt x="5604" y="190"/>
                  </a:cubicBezTo>
                  <a:lnTo>
                    <a:pt x="5604" y="190"/>
                  </a:lnTo>
                  <a:cubicBezTo>
                    <a:pt x="5602" y="190"/>
                    <a:pt x="5603" y="193"/>
                    <a:pt x="5607" y="202"/>
                  </a:cubicBezTo>
                  <a:cubicBezTo>
                    <a:pt x="5611" y="205"/>
                    <a:pt x="5620" y="207"/>
                    <a:pt x="5627" y="207"/>
                  </a:cubicBezTo>
                  <a:cubicBezTo>
                    <a:pt x="5635" y="207"/>
                    <a:pt x="5642" y="205"/>
                    <a:pt x="5642" y="202"/>
                  </a:cubicBezTo>
                  <a:cubicBezTo>
                    <a:pt x="5645" y="199"/>
                    <a:pt x="5650" y="197"/>
                    <a:pt x="5655" y="197"/>
                  </a:cubicBezTo>
                  <a:cubicBezTo>
                    <a:pt x="5662" y="197"/>
                    <a:pt x="5667" y="200"/>
                    <a:pt x="5663" y="208"/>
                  </a:cubicBezTo>
                  <a:cubicBezTo>
                    <a:pt x="5663" y="215"/>
                    <a:pt x="5663" y="215"/>
                    <a:pt x="5649" y="215"/>
                  </a:cubicBezTo>
                  <a:cubicBezTo>
                    <a:pt x="5642" y="215"/>
                    <a:pt x="5642" y="215"/>
                    <a:pt x="5642" y="229"/>
                  </a:cubicBezTo>
                  <a:cubicBezTo>
                    <a:pt x="5642" y="236"/>
                    <a:pt x="5642" y="236"/>
                    <a:pt x="5635" y="236"/>
                  </a:cubicBezTo>
                  <a:cubicBezTo>
                    <a:pt x="5628" y="236"/>
                    <a:pt x="5628" y="243"/>
                    <a:pt x="5628" y="250"/>
                  </a:cubicBezTo>
                  <a:cubicBezTo>
                    <a:pt x="5628" y="260"/>
                    <a:pt x="5628" y="267"/>
                    <a:pt x="5631" y="267"/>
                  </a:cubicBezTo>
                  <a:cubicBezTo>
                    <a:pt x="5632" y="267"/>
                    <a:pt x="5633" y="266"/>
                    <a:pt x="5635" y="264"/>
                  </a:cubicBezTo>
                  <a:cubicBezTo>
                    <a:pt x="5642" y="264"/>
                    <a:pt x="5642" y="250"/>
                    <a:pt x="5642" y="250"/>
                  </a:cubicBezTo>
                  <a:lnTo>
                    <a:pt x="5642" y="243"/>
                  </a:lnTo>
                  <a:cubicBezTo>
                    <a:pt x="5635" y="243"/>
                    <a:pt x="5642" y="236"/>
                    <a:pt x="5649" y="236"/>
                  </a:cubicBezTo>
                  <a:cubicBezTo>
                    <a:pt x="5677" y="236"/>
                    <a:pt x="5732" y="215"/>
                    <a:pt x="5718" y="208"/>
                  </a:cubicBezTo>
                  <a:lnTo>
                    <a:pt x="5774" y="208"/>
                  </a:lnTo>
                  <a:cubicBezTo>
                    <a:pt x="5836" y="208"/>
                    <a:pt x="5850" y="215"/>
                    <a:pt x="5808" y="215"/>
                  </a:cubicBezTo>
                  <a:cubicBezTo>
                    <a:pt x="5781" y="215"/>
                    <a:pt x="5781" y="215"/>
                    <a:pt x="5774" y="236"/>
                  </a:cubicBezTo>
                  <a:cubicBezTo>
                    <a:pt x="5774" y="243"/>
                    <a:pt x="5767" y="250"/>
                    <a:pt x="5753" y="250"/>
                  </a:cubicBezTo>
                  <a:cubicBezTo>
                    <a:pt x="5746" y="250"/>
                    <a:pt x="5746" y="271"/>
                    <a:pt x="5753" y="271"/>
                  </a:cubicBezTo>
                  <a:lnTo>
                    <a:pt x="5753" y="278"/>
                  </a:lnTo>
                  <a:cubicBezTo>
                    <a:pt x="5746" y="285"/>
                    <a:pt x="5746" y="285"/>
                    <a:pt x="5711" y="285"/>
                  </a:cubicBezTo>
                  <a:cubicBezTo>
                    <a:pt x="5698" y="285"/>
                    <a:pt x="5698" y="299"/>
                    <a:pt x="5711" y="299"/>
                  </a:cubicBezTo>
                  <a:cubicBezTo>
                    <a:pt x="5718" y="299"/>
                    <a:pt x="5718" y="305"/>
                    <a:pt x="5718" y="312"/>
                  </a:cubicBezTo>
                  <a:cubicBezTo>
                    <a:pt x="5718" y="319"/>
                    <a:pt x="5718" y="333"/>
                    <a:pt x="5711" y="333"/>
                  </a:cubicBezTo>
                  <a:cubicBezTo>
                    <a:pt x="5704" y="333"/>
                    <a:pt x="5704" y="333"/>
                    <a:pt x="5704" y="340"/>
                  </a:cubicBezTo>
                  <a:lnTo>
                    <a:pt x="5704" y="347"/>
                  </a:lnTo>
                  <a:lnTo>
                    <a:pt x="5684" y="368"/>
                  </a:lnTo>
                  <a:cubicBezTo>
                    <a:pt x="5680" y="376"/>
                    <a:pt x="5668" y="379"/>
                    <a:pt x="5658" y="379"/>
                  </a:cubicBezTo>
                  <a:cubicBezTo>
                    <a:pt x="5651" y="379"/>
                    <a:pt x="5645" y="378"/>
                    <a:pt x="5642" y="375"/>
                  </a:cubicBezTo>
                  <a:cubicBezTo>
                    <a:pt x="5642" y="372"/>
                    <a:pt x="5641" y="372"/>
                    <a:pt x="5640" y="372"/>
                  </a:cubicBezTo>
                  <a:cubicBezTo>
                    <a:pt x="5637" y="372"/>
                    <a:pt x="5633" y="375"/>
                    <a:pt x="5628" y="375"/>
                  </a:cubicBezTo>
                  <a:cubicBezTo>
                    <a:pt x="5614" y="382"/>
                    <a:pt x="5614" y="382"/>
                    <a:pt x="5642" y="389"/>
                  </a:cubicBezTo>
                  <a:cubicBezTo>
                    <a:pt x="5663" y="389"/>
                    <a:pt x="5670" y="389"/>
                    <a:pt x="5684" y="382"/>
                  </a:cubicBezTo>
                  <a:cubicBezTo>
                    <a:pt x="5696" y="378"/>
                    <a:pt x="5705" y="374"/>
                    <a:pt x="5711" y="374"/>
                  </a:cubicBezTo>
                  <a:cubicBezTo>
                    <a:pt x="5716" y="374"/>
                    <a:pt x="5718" y="376"/>
                    <a:pt x="5718" y="382"/>
                  </a:cubicBezTo>
                  <a:cubicBezTo>
                    <a:pt x="5718" y="382"/>
                    <a:pt x="5718" y="389"/>
                    <a:pt x="5732" y="389"/>
                  </a:cubicBezTo>
                  <a:lnTo>
                    <a:pt x="5718" y="389"/>
                  </a:lnTo>
                  <a:cubicBezTo>
                    <a:pt x="5711" y="389"/>
                    <a:pt x="5704" y="389"/>
                    <a:pt x="5711" y="403"/>
                  </a:cubicBezTo>
                  <a:cubicBezTo>
                    <a:pt x="5711" y="403"/>
                    <a:pt x="5718" y="409"/>
                    <a:pt x="5711" y="416"/>
                  </a:cubicBezTo>
                  <a:cubicBezTo>
                    <a:pt x="5708" y="420"/>
                    <a:pt x="5710" y="422"/>
                    <a:pt x="5714" y="422"/>
                  </a:cubicBezTo>
                  <a:cubicBezTo>
                    <a:pt x="5718" y="422"/>
                    <a:pt x="5725" y="420"/>
                    <a:pt x="5732" y="416"/>
                  </a:cubicBezTo>
                  <a:cubicBezTo>
                    <a:pt x="5732" y="416"/>
                    <a:pt x="5735" y="413"/>
                    <a:pt x="5739" y="413"/>
                  </a:cubicBezTo>
                  <a:cubicBezTo>
                    <a:pt x="5741" y="413"/>
                    <a:pt x="5744" y="414"/>
                    <a:pt x="5746" y="416"/>
                  </a:cubicBezTo>
                  <a:cubicBezTo>
                    <a:pt x="5753" y="416"/>
                    <a:pt x="5753" y="423"/>
                    <a:pt x="5739" y="444"/>
                  </a:cubicBezTo>
                  <a:cubicBezTo>
                    <a:pt x="5732" y="451"/>
                    <a:pt x="5732" y="472"/>
                    <a:pt x="5732" y="472"/>
                  </a:cubicBezTo>
                  <a:cubicBezTo>
                    <a:pt x="5732" y="479"/>
                    <a:pt x="5732" y="482"/>
                    <a:pt x="5730" y="482"/>
                  </a:cubicBezTo>
                  <a:cubicBezTo>
                    <a:pt x="5729" y="482"/>
                    <a:pt x="5725" y="479"/>
                    <a:pt x="5718" y="472"/>
                  </a:cubicBezTo>
                  <a:cubicBezTo>
                    <a:pt x="5718" y="458"/>
                    <a:pt x="5711" y="458"/>
                    <a:pt x="5704" y="458"/>
                  </a:cubicBezTo>
                  <a:cubicBezTo>
                    <a:pt x="5698" y="458"/>
                    <a:pt x="5684" y="458"/>
                    <a:pt x="5684" y="451"/>
                  </a:cubicBezTo>
                  <a:cubicBezTo>
                    <a:pt x="5679" y="446"/>
                    <a:pt x="5660" y="441"/>
                    <a:pt x="5649" y="441"/>
                  </a:cubicBezTo>
                  <a:cubicBezTo>
                    <a:pt x="5645" y="441"/>
                    <a:pt x="5642" y="442"/>
                    <a:pt x="5642" y="444"/>
                  </a:cubicBezTo>
                  <a:cubicBezTo>
                    <a:pt x="5642" y="449"/>
                    <a:pt x="5628" y="454"/>
                    <a:pt x="5620" y="454"/>
                  </a:cubicBezTo>
                  <a:cubicBezTo>
                    <a:pt x="5617" y="454"/>
                    <a:pt x="5614" y="453"/>
                    <a:pt x="5614" y="451"/>
                  </a:cubicBezTo>
                  <a:cubicBezTo>
                    <a:pt x="5607" y="444"/>
                    <a:pt x="5628" y="423"/>
                    <a:pt x="5635" y="423"/>
                  </a:cubicBezTo>
                  <a:cubicBezTo>
                    <a:pt x="5642" y="423"/>
                    <a:pt x="5649" y="423"/>
                    <a:pt x="5663" y="416"/>
                  </a:cubicBezTo>
                  <a:cubicBezTo>
                    <a:pt x="5677" y="409"/>
                    <a:pt x="5670" y="403"/>
                    <a:pt x="5642" y="403"/>
                  </a:cubicBezTo>
                  <a:lnTo>
                    <a:pt x="5628" y="403"/>
                  </a:lnTo>
                  <a:cubicBezTo>
                    <a:pt x="5628" y="396"/>
                    <a:pt x="5623" y="392"/>
                    <a:pt x="5617" y="392"/>
                  </a:cubicBezTo>
                  <a:cubicBezTo>
                    <a:pt x="5611" y="392"/>
                    <a:pt x="5604" y="396"/>
                    <a:pt x="5601" y="403"/>
                  </a:cubicBezTo>
                  <a:cubicBezTo>
                    <a:pt x="5594" y="409"/>
                    <a:pt x="5601" y="409"/>
                    <a:pt x="5607" y="409"/>
                  </a:cubicBezTo>
                  <a:cubicBezTo>
                    <a:pt x="5614" y="409"/>
                    <a:pt x="5614" y="409"/>
                    <a:pt x="5614" y="416"/>
                  </a:cubicBezTo>
                  <a:cubicBezTo>
                    <a:pt x="5614" y="423"/>
                    <a:pt x="5607" y="423"/>
                    <a:pt x="5601" y="423"/>
                  </a:cubicBezTo>
                  <a:cubicBezTo>
                    <a:pt x="5594" y="423"/>
                    <a:pt x="5580" y="423"/>
                    <a:pt x="5566" y="437"/>
                  </a:cubicBezTo>
                  <a:lnTo>
                    <a:pt x="5538" y="444"/>
                  </a:lnTo>
                  <a:lnTo>
                    <a:pt x="5559" y="437"/>
                  </a:lnTo>
                  <a:cubicBezTo>
                    <a:pt x="5566" y="423"/>
                    <a:pt x="5573" y="423"/>
                    <a:pt x="5573" y="423"/>
                  </a:cubicBezTo>
                  <a:lnTo>
                    <a:pt x="5573" y="416"/>
                  </a:lnTo>
                  <a:cubicBezTo>
                    <a:pt x="5580" y="409"/>
                    <a:pt x="5580" y="409"/>
                    <a:pt x="5566" y="403"/>
                  </a:cubicBezTo>
                  <a:cubicBezTo>
                    <a:pt x="5559" y="389"/>
                    <a:pt x="5559" y="382"/>
                    <a:pt x="5559" y="382"/>
                  </a:cubicBezTo>
                  <a:lnTo>
                    <a:pt x="5545" y="375"/>
                  </a:lnTo>
                  <a:cubicBezTo>
                    <a:pt x="5538" y="368"/>
                    <a:pt x="5538" y="368"/>
                    <a:pt x="5559" y="368"/>
                  </a:cubicBezTo>
                  <a:cubicBezTo>
                    <a:pt x="5580" y="368"/>
                    <a:pt x="5607" y="354"/>
                    <a:pt x="5614" y="354"/>
                  </a:cubicBezTo>
                  <a:lnTo>
                    <a:pt x="5642" y="354"/>
                  </a:lnTo>
                  <a:cubicBezTo>
                    <a:pt x="5650" y="358"/>
                    <a:pt x="5657" y="360"/>
                    <a:pt x="5661" y="360"/>
                  </a:cubicBezTo>
                  <a:cubicBezTo>
                    <a:pt x="5673" y="360"/>
                    <a:pt x="5675" y="350"/>
                    <a:pt x="5670" y="340"/>
                  </a:cubicBezTo>
                  <a:cubicBezTo>
                    <a:pt x="5670" y="333"/>
                    <a:pt x="5663" y="333"/>
                    <a:pt x="5663" y="333"/>
                  </a:cubicBezTo>
                  <a:lnTo>
                    <a:pt x="5649" y="333"/>
                  </a:lnTo>
                  <a:cubicBezTo>
                    <a:pt x="5649" y="319"/>
                    <a:pt x="5663" y="312"/>
                    <a:pt x="5677" y="312"/>
                  </a:cubicBezTo>
                  <a:cubicBezTo>
                    <a:pt x="5684" y="312"/>
                    <a:pt x="5684" y="312"/>
                    <a:pt x="5684" y="305"/>
                  </a:cubicBezTo>
                  <a:cubicBezTo>
                    <a:pt x="5684" y="302"/>
                    <a:pt x="5684" y="300"/>
                    <a:pt x="5681" y="300"/>
                  </a:cubicBezTo>
                  <a:cubicBezTo>
                    <a:pt x="5678" y="300"/>
                    <a:pt x="5673" y="302"/>
                    <a:pt x="5663" y="305"/>
                  </a:cubicBezTo>
                  <a:cubicBezTo>
                    <a:pt x="5649" y="305"/>
                    <a:pt x="5635" y="312"/>
                    <a:pt x="5614" y="312"/>
                  </a:cubicBezTo>
                  <a:cubicBezTo>
                    <a:pt x="5601" y="312"/>
                    <a:pt x="5594" y="312"/>
                    <a:pt x="5594" y="305"/>
                  </a:cubicBezTo>
                  <a:cubicBezTo>
                    <a:pt x="5594" y="299"/>
                    <a:pt x="5580" y="299"/>
                    <a:pt x="5566" y="299"/>
                  </a:cubicBezTo>
                  <a:cubicBezTo>
                    <a:pt x="5545" y="299"/>
                    <a:pt x="5538" y="305"/>
                    <a:pt x="5538" y="305"/>
                  </a:cubicBezTo>
                  <a:cubicBezTo>
                    <a:pt x="5538" y="305"/>
                    <a:pt x="5531" y="312"/>
                    <a:pt x="5524" y="312"/>
                  </a:cubicBezTo>
                  <a:cubicBezTo>
                    <a:pt x="5510" y="312"/>
                    <a:pt x="5510" y="319"/>
                    <a:pt x="5510" y="333"/>
                  </a:cubicBezTo>
                  <a:lnTo>
                    <a:pt x="5510" y="347"/>
                  </a:lnTo>
                  <a:cubicBezTo>
                    <a:pt x="5504" y="353"/>
                    <a:pt x="5478" y="369"/>
                    <a:pt x="5466" y="369"/>
                  </a:cubicBezTo>
                  <a:cubicBezTo>
                    <a:pt x="5464" y="369"/>
                    <a:pt x="5463" y="369"/>
                    <a:pt x="5462" y="368"/>
                  </a:cubicBezTo>
                  <a:lnTo>
                    <a:pt x="5455" y="368"/>
                  </a:lnTo>
                  <a:cubicBezTo>
                    <a:pt x="5452" y="370"/>
                    <a:pt x="5448" y="370"/>
                    <a:pt x="5446" y="370"/>
                  </a:cubicBezTo>
                  <a:cubicBezTo>
                    <a:pt x="5439" y="370"/>
                    <a:pt x="5436" y="363"/>
                    <a:pt x="5441" y="347"/>
                  </a:cubicBezTo>
                  <a:cubicBezTo>
                    <a:pt x="5448" y="344"/>
                    <a:pt x="5448" y="342"/>
                    <a:pt x="5445" y="342"/>
                  </a:cubicBezTo>
                  <a:cubicBezTo>
                    <a:pt x="5441" y="342"/>
                    <a:pt x="5434" y="344"/>
                    <a:pt x="5427" y="347"/>
                  </a:cubicBezTo>
                  <a:cubicBezTo>
                    <a:pt x="5420" y="354"/>
                    <a:pt x="5420" y="354"/>
                    <a:pt x="5427" y="368"/>
                  </a:cubicBezTo>
                  <a:cubicBezTo>
                    <a:pt x="5434" y="375"/>
                    <a:pt x="5434" y="403"/>
                    <a:pt x="5427" y="403"/>
                  </a:cubicBezTo>
                  <a:cubicBezTo>
                    <a:pt x="5420" y="403"/>
                    <a:pt x="5420" y="409"/>
                    <a:pt x="5420" y="416"/>
                  </a:cubicBezTo>
                  <a:cubicBezTo>
                    <a:pt x="5420" y="423"/>
                    <a:pt x="5406" y="423"/>
                    <a:pt x="5406" y="423"/>
                  </a:cubicBezTo>
                  <a:cubicBezTo>
                    <a:pt x="5393" y="423"/>
                    <a:pt x="5386" y="437"/>
                    <a:pt x="5386" y="444"/>
                  </a:cubicBezTo>
                  <a:cubicBezTo>
                    <a:pt x="5386" y="444"/>
                    <a:pt x="5386" y="451"/>
                    <a:pt x="5372" y="451"/>
                  </a:cubicBezTo>
                  <a:cubicBezTo>
                    <a:pt x="5365" y="451"/>
                    <a:pt x="5365" y="451"/>
                    <a:pt x="5365" y="444"/>
                  </a:cubicBezTo>
                  <a:cubicBezTo>
                    <a:pt x="5365" y="434"/>
                    <a:pt x="5363" y="429"/>
                    <a:pt x="5361" y="429"/>
                  </a:cubicBezTo>
                  <a:cubicBezTo>
                    <a:pt x="5358" y="429"/>
                    <a:pt x="5354" y="434"/>
                    <a:pt x="5351" y="444"/>
                  </a:cubicBezTo>
                  <a:cubicBezTo>
                    <a:pt x="5339" y="452"/>
                    <a:pt x="5324" y="456"/>
                    <a:pt x="5314" y="456"/>
                  </a:cubicBezTo>
                  <a:cubicBezTo>
                    <a:pt x="5307" y="456"/>
                    <a:pt x="5303" y="454"/>
                    <a:pt x="5303" y="451"/>
                  </a:cubicBezTo>
                  <a:cubicBezTo>
                    <a:pt x="5303" y="472"/>
                    <a:pt x="5289" y="479"/>
                    <a:pt x="5268" y="479"/>
                  </a:cubicBezTo>
                  <a:cubicBezTo>
                    <a:pt x="5261" y="479"/>
                    <a:pt x="5254" y="479"/>
                    <a:pt x="5254" y="493"/>
                  </a:cubicBezTo>
                  <a:cubicBezTo>
                    <a:pt x="5254" y="513"/>
                    <a:pt x="5254" y="513"/>
                    <a:pt x="5233" y="520"/>
                  </a:cubicBezTo>
                  <a:lnTo>
                    <a:pt x="5219" y="520"/>
                  </a:lnTo>
                  <a:cubicBezTo>
                    <a:pt x="5219" y="520"/>
                    <a:pt x="5219" y="517"/>
                    <a:pt x="5217" y="517"/>
                  </a:cubicBezTo>
                  <a:cubicBezTo>
                    <a:pt x="5216" y="517"/>
                    <a:pt x="5215" y="518"/>
                    <a:pt x="5212" y="520"/>
                  </a:cubicBezTo>
                  <a:cubicBezTo>
                    <a:pt x="5212" y="520"/>
                    <a:pt x="5199" y="520"/>
                    <a:pt x="5199" y="513"/>
                  </a:cubicBezTo>
                  <a:cubicBezTo>
                    <a:pt x="5199" y="506"/>
                    <a:pt x="5199" y="506"/>
                    <a:pt x="5212" y="506"/>
                  </a:cubicBezTo>
                  <a:cubicBezTo>
                    <a:pt x="5219" y="506"/>
                    <a:pt x="5219" y="506"/>
                    <a:pt x="5212" y="493"/>
                  </a:cubicBezTo>
                  <a:cubicBezTo>
                    <a:pt x="5199" y="486"/>
                    <a:pt x="5192" y="486"/>
                    <a:pt x="5192" y="486"/>
                  </a:cubicBezTo>
                  <a:lnTo>
                    <a:pt x="5192" y="493"/>
                  </a:lnTo>
                  <a:cubicBezTo>
                    <a:pt x="5192" y="506"/>
                    <a:pt x="5185" y="506"/>
                    <a:pt x="5185" y="506"/>
                  </a:cubicBezTo>
                  <a:cubicBezTo>
                    <a:pt x="5192" y="513"/>
                    <a:pt x="5185" y="520"/>
                    <a:pt x="5178" y="520"/>
                  </a:cubicBezTo>
                  <a:lnTo>
                    <a:pt x="5164" y="520"/>
                  </a:lnTo>
                  <a:cubicBezTo>
                    <a:pt x="5164" y="527"/>
                    <a:pt x="5157" y="527"/>
                    <a:pt x="5122" y="527"/>
                  </a:cubicBezTo>
                  <a:cubicBezTo>
                    <a:pt x="5115" y="527"/>
                    <a:pt x="5108" y="527"/>
                    <a:pt x="5108" y="541"/>
                  </a:cubicBezTo>
                  <a:cubicBezTo>
                    <a:pt x="5108" y="548"/>
                    <a:pt x="5095" y="555"/>
                    <a:pt x="5081" y="576"/>
                  </a:cubicBezTo>
                  <a:cubicBezTo>
                    <a:pt x="5053" y="583"/>
                    <a:pt x="5053" y="597"/>
                    <a:pt x="5074" y="597"/>
                  </a:cubicBezTo>
                  <a:lnTo>
                    <a:pt x="5088" y="610"/>
                  </a:lnTo>
                  <a:lnTo>
                    <a:pt x="5074" y="610"/>
                  </a:lnTo>
                  <a:cubicBezTo>
                    <a:pt x="5025" y="610"/>
                    <a:pt x="5025" y="610"/>
                    <a:pt x="5025" y="624"/>
                  </a:cubicBezTo>
                  <a:cubicBezTo>
                    <a:pt x="5025" y="645"/>
                    <a:pt x="5025" y="645"/>
                    <a:pt x="5018" y="645"/>
                  </a:cubicBezTo>
                  <a:cubicBezTo>
                    <a:pt x="5011" y="645"/>
                    <a:pt x="5011" y="645"/>
                    <a:pt x="5004" y="652"/>
                  </a:cubicBezTo>
                  <a:cubicBezTo>
                    <a:pt x="4991" y="659"/>
                    <a:pt x="4984" y="659"/>
                    <a:pt x="4977" y="659"/>
                  </a:cubicBezTo>
                  <a:cubicBezTo>
                    <a:pt x="4956" y="659"/>
                    <a:pt x="4949" y="666"/>
                    <a:pt x="4956" y="680"/>
                  </a:cubicBezTo>
                  <a:lnTo>
                    <a:pt x="4949" y="680"/>
                  </a:lnTo>
                  <a:cubicBezTo>
                    <a:pt x="4942" y="680"/>
                    <a:pt x="4935" y="680"/>
                    <a:pt x="4921" y="687"/>
                  </a:cubicBezTo>
                  <a:cubicBezTo>
                    <a:pt x="4921" y="694"/>
                    <a:pt x="4914" y="694"/>
                    <a:pt x="4907" y="694"/>
                  </a:cubicBezTo>
                  <a:cubicBezTo>
                    <a:pt x="4901" y="694"/>
                    <a:pt x="4901" y="694"/>
                    <a:pt x="4901" y="701"/>
                  </a:cubicBezTo>
                  <a:lnTo>
                    <a:pt x="4901" y="714"/>
                  </a:lnTo>
                  <a:cubicBezTo>
                    <a:pt x="4901" y="714"/>
                    <a:pt x="4887" y="714"/>
                    <a:pt x="4880" y="721"/>
                  </a:cubicBezTo>
                  <a:cubicBezTo>
                    <a:pt x="4873" y="721"/>
                    <a:pt x="4873" y="721"/>
                    <a:pt x="4873" y="714"/>
                  </a:cubicBezTo>
                  <a:lnTo>
                    <a:pt x="4873" y="701"/>
                  </a:lnTo>
                  <a:cubicBezTo>
                    <a:pt x="4873" y="714"/>
                    <a:pt x="4866" y="721"/>
                    <a:pt x="4866" y="721"/>
                  </a:cubicBezTo>
                  <a:cubicBezTo>
                    <a:pt x="4866" y="728"/>
                    <a:pt x="4866" y="728"/>
                    <a:pt x="4852" y="728"/>
                  </a:cubicBezTo>
                  <a:cubicBezTo>
                    <a:pt x="4845" y="728"/>
                    <a:pt x="4845" y="728"/>
                    <a:pt x="4845" y="735"/>
                  </a:cubicBezTo>
                  <a:cubicBezTo>
                    <a:pt x="4845" y="749"/>
                    <a:pt x="4852" y="756"/>
                    <a:pt x="4852" y="756"/>
                  </a:cubicBezTo>
                  <a:lnTo>
                    <a:pt x="4866" y="763"/>
                  </a:lnTo>
                  <a:lnTo>
                    <a:pt x="4866" y="756"/>
                  </a:lnTo>
                  <a:cubicBezTo>
                    <a:pt x="4866" y="735"/>
                    <a:pt x="4866" y="735"/>
                    <a:pt x="4873" y="735"/>
                  </a:cubicBezTo>
                  <a:cubicBezTo>
                    <a:pt x="4880" y="735"/>
                    <a:pt x="4887" y="735"/>
                    <a:pt x="4901" y="728"/>
                  </a:cubicBezTo>
                  <a:lnTo>
                    <a:pt x="4907" y="728"/>
                  </a:lnTo>
                  <a:cubicBezTo>
                    <a:pt x="4907" y="735"/>
                    <a:pt x="4901" y="735"/>
                    <a:pt x="4901" y="735"/>
                  </a:cubicBezTo>
                  <a:cubicBezTo>
                    <a:pt x="4887" y="735"/>
                    <a:pt x="4880" y="735"/>
                    <a:pt x="4880" y="749"/>
                  </a:cubicBezTo>
                  <a:lnTo>
                    <a:pt x="4880" y="763"/>
                  </a:lnTo>
                  <a:cubicBezTo>
                    <a:pt x="4880" y="784"/>
                    <a:pt x="4866" y="791"/>
                    <a:pt x="4852" y="791"/>
                  </a:cubicBezTo>
                  <a:cubicBezTo>
                    <a:pt x="4845" y="791"/>
                    <a:pt x="4845" y="791"/>
                    <a:pt x="4845" y="798"/>
                  </a:cubicBezTo>
                  <a:cubicBezTo>
                    <a:pt x="4842" y="801"/>
                    <a:pt x="4842" y="803"/>
                    <a:pt x="4846" y="803"/>
                  </a:cubicBezTo>
                  <a:cubicBezTo>
                    <a:pt x="4850" y="803"/>
                    <a:pt x="4859" y="801"/>
                    <a:pt x="4873" y="798"/>
                  </a:cubicBezTo>
                  <a:cubicBezTo>
                    <a:pt x="4887" y="791"/>
                    <a:pt x="4907" y="784"/>
                    <a:pt x="4901" y="784"/>
                  </a:cubicBezTo>
                  <a:cubicBezTo>
                    <a:pt x="4901" y="784"/>
                    <a:pt x="4901" y="778"/>
                    <a:pt x="4903" y="778"/>
                  </a:cubicBezTo>
                  <a:cubicBezTo>
                    <a:pt x="4904" y="778"/>
                    <a:pt x="4905" y="779"/>
                    <a:pt x="4907" y="784"/>
                  </a:cubicBezTo>
                  <a:cubicBezTo>
                    <a:pt x="4914" y="784"/>
                    <a:pt x="4914" y="784"/>
                    <a:pt x="4914" y="770"/>
                  </a:cubicBezTo>
                  <a:lnTo>
                    <a:pt x="4914" y="763"/>
                  </a:lnTo>
                  <a:lnTo>
                    <a:pt x="4907" y="756"/>
                  </a:lnTo>
                  <a:cubicBezTo>
                    <a:pt x="4907" y="753"/>
                    <a:pt x="4907" y="751"/>
                    <a:pt x="4909" y="751"/>
                  </a:cubicBezTo>
                  <a:cubicBezTo>
                    <a:pt x="4910" y="751"/>
                    <a:pt x="4912" y="752"/>
                    <a:pt x="4915" y="753"/>
                  </a:cubicBezTo>
                  <a:lnTo>
                    <a:pt x="4915" y="753"/>
                  </a:lnTo>
                  <a:cubicBezTo>
                    <a:pt x="4918" y="748"/>
                    <a:pt x="4926" y="743"/>
                    <a:pt x="4935" y="743"/>
                  </a:cubicBezTo>
                  <a:cubicBezTo>
                    <a:pt x="4940" y="743"/>
                    <a:pt x="4945" y="745"/>
                    <a:pt x="4949" y="749"/>
                  </a:cubicBezTo>
                  <a:cubicBezTo>
                    <a:pt x="4956" y="749"/>
                    <a:pt x="4956" y="749"/>
                    <a:pt x="4956" y="735"/>
                  </a:cubicBezTo>
                  <a:cubicBezTo>
                    <a:pt x="4956" y="728"/>
                    <a:pt x="4956" y="728"/>
                    <a:pt x="4970" y="728"/>
                  </a:cubicBezTo>
                  <a:cubicBezTo>
                    <a:pt x="4977" y="728"/>
                    <a:pt x="4977" y="721"/>
                    <a:pt x="4977" y="721"/>
                  </a:cubicBezTo>
                  <a:cubicBezTo>
                    <a:pt x="4977" y="719"/>
                    <a:pt x="4978" y="717"/>
                    <a:pt x="4979" y="716"/>
                  </a:cubicBezTo>
                  <a:lnTo>
                    <a:pt x="4979" y="716"/>
                  </a:lnTo>
                  <a:cubicBezTo>
                    <a:pt x="4978" y="721"/>
                    <a:pt x="4980" y="721"/>
                    <a:pt x="4984" y="721"/>
                  </a:cubicBezTo>
                  <a:cubicBezTo>
                    <a:pt x="4988" y="721"/>
                    <a:pt x="4990" y="718"/>
                    <a:pt x="4990" y="714"/>
                  </a:cubicBezTo>
                  <a:lnTo>
                    <a:pt x="4990" y="714"/>
                  </a:lnTo>
                  <a:cubicBezTo>
                    <a:pt x="4988" y="714"/>
                    <a:pt x="4986" y="714"/>
                    <a:pt x="4984" y="714"/>
                  </a:cubicBezTo>
                  <a:cubicBezTo>
                    <a:pt x="4984" y="714"/>
                    <a:pt x="4981" y="714"/>
                    <a:pt x="4979" y="716"/>
                  </a:cubicBezTo>
                  <a:lnTo>
                    <a:pt x="4979" y="716"/>
                  </a:lnTo>
                  <a:cubicBezTo>
                    <a:pt x="4979" y="713"/>
                    <a:pt x="4981" y="706"/>
                    <a:pt x="4984" y="694"/>
                  </a:cubicBezTo>
                  <a:cubicBezTo>
                    <a:pt x="4984" y="687"/>
                    <a:pt x="4991" y="687"/>
                    <a:pt x="5004" y="687"/>
                  </a:cubicBezTo>
                  <a:lnTo>
                    <a:pt x="4991" y="694"/>
                  </a:lnTo>
                  <a:cubicBezTo>
                    <a:pt x="4991" y="694"/>
                    <a:pt x="4984" y="694"/>
                    <a:pt x="4991" y="707"/>
                  </a:cubicBezTo>
                  <a:cubicBezTo>
                    <a:pt x="4991" y="710"/>
                    <a:pt x="4991" y="712"/>
                    <a:pt x="4990" y="714"/>
                  </a:cubicBezTo>
                  <a:lnTo>
                    <a:pt x="4990" y="714"/>
                  </a:lnTo>
                  <a:cubicBezTo>
                    <a:pt x="4997" y="713"/>
                    <a:pt x="5004" y="711"/>
                    <a:pt x="5004" y="701"/>
                  </a:cubicBezTo>
                  <a:cubicBezTo>
                    <a:pt x="5008" y="694"/>
                    <a:pt x="5029" y="690"/>
                    <a:pt x="5048" y="690"/>
                  </a:cubicBezTo>
                  <a:cubicBezTo>
                    <a:pt x="5067" y="690"/>
                    <a:pt x="5084" y="694"/>
                    <a:pt x="5081" y="701"/>
                  </a:cubicBezTo>
                  <a:cubicBezTo>
                    <a:pt x="5081" y="714"/>
                    <a:pt x="5081" y="714"/>
                    <a:pt x="5088" y="714"/>
                  </a:cubicBezTo>
                  <a:cubicBezTo>
                    <a:pt x="5095" y="714"/>
                    <a:pt x="5095" y="701"/>
                    <a:pt x="5108" y="701"/>
                  </a:cubicBezTo>
                  <a:lnTo>
                    <a:pt x="5115" y="701"/>
                  </a:lnTo>
                  <a:lnTo>
                    <a:pt x="5122" y="714"/>
                  </a:lnTo>
                  <a:cubicBezTo>
                    <a:pt x="5129" y="714"/>
                    <a:pt x="5129" y="714"/>
                    <a:pt x="5122" y="721"/>
                  </a:cubicBezTo>
                  <a:cubicBezTo>
                    <a:pt x="5115" y="728"/>
                    <a:pt x="5115" y="728"/>
                    <a:pt x="5122" y="735"/>
                  </a:cubicBezTo>
                  <a:cubicBezTo>
                    <a:pt x="5129" y="749"/>
                    <a:pt x="5129" y="749"/>
                    <a:pt x="5122" y="756"/>
                  </a:cubicBezTo>
                  <a:cubicBezTo>
                    <a:pt x="5119" y="759"/>
                    <a:pt x="5118" y="761"/>
                    <a:pt x="5117" y="761"/>
                  </a:cubicBezTo>
                  <a:cubicBezTo>
                    <a:pt x="5115" y="761"/>
                    <a:pt x="5115" y="757"/>
                    <a:pt x="5115" y="749"/>
                  </a:cubicBezTo>
                  <a:lnTo>
                    <a:pt x="5115" y="735"/>
                  </a:lnTo>
                  <a:cubicBezTo>
                    <a:pt x="5115" y="735"/>
                    <a:pt x="5108" y="735"/>
                    <a:pt x="5108" y="749"/>
                  </a:cubicBezTo>
                  <a:lnTo>
                    <a:pt x="5095" y="756"/>
                  </a:lnTo>
                  <a:cubicBezTo>
                    <a:pt x="5088" y="756"/>
                    <a:pt x="5088" y="756"/>
                    <a:pt x="5095" y="770"/>
                  </a:cubicBezTo>
                  <a:cubicBezTo>
                    <a:pt x="5108" y="784"/>
                    <a:pt x="5108" y="784"/>
                    <a:pt x="5115" y="784"/>
                  </a:cubicBezTo>
                  <a:cubicBezTo>
                    <a:pt x="5115" y="784"/>
                    <a:pt x="5122" y="784"/>
                    <a:pt x="5122" y="791"/>
                  </a:cubicBezTo>
                  <a:cubicBezTo>
                    <a:pt x="5122" y="796"/>
                    <a:pt x="5119" y="800"/>
                    <a:pt x="5117" y="800"/>
                  </a:cubicBezTo>
                  <a:cubicBezTo>
                    <a:pt x="5116" y="800"/>
                    <a:pt x="5115" y="800"/>
                    <a:pt x="5115" y="798"/>
                  </a:cubicBezTo>
                  <a:cubicBezTo>
                    <a:pt x="5115" y="794"/>
                    <a:pt x="5108" y="792"/>
                    <a:pt x="5102" y="792"/>
                  </a:cubicBezTo>
                  <a:cubicBezTo>
                    <a:pt x="5095" y="792"/>
                    <a:pt x="5088" y="794"/>
                    <a:pt x="5088" y="798"/>
                  </a:cubicBezTo>
                  <a:cubicBezTo>
                    <a:pt x="5088" y="798"/>
                    <a:pt x="5088" y="805"/>
                    <a:pt x="5081" y="805"/>
                  </a:cubicBezTo>
                  <a:cubicBezTo>
                    <a:pt x="5074" y="805"/>
                    <a:pt x="5074" y="805"/>
                    <a:pt x="5081" y="818"/>
                  </a:cubicBezTo>
                  <a:cubicBezTo>
                    <a:pt x="5088" y="825"/>
                    <a:pt x="5081" y="825"/>
                    <a:pt x="5060" y="825"/>
                  </a:cubicBezTo>
                  <a:lnTo>
                    <a:pt x="5039" y="825"/>
                  </a:lnTo>
                  <a:lnTo>
                    <a:pt x="5039" y="832"/>
                  </a:lnTo>
                  <a:cubicBezTo>
                    <a:pt x="5046" y="832"/>
                    <a:pt x="5046" y="832"/>
                    <a:pt x="5039" y="839"/>
                  </a:cubicBezTo>
                  <a:cubicBezTo>
                    <a:pt x="5036" y="842"/>
                    <a:pt x="5031" y="844"/>
                    <a:pt x="5025" y="844"/>
                  </a:cubicBezTo>
                  <a:cubicBezTo>
                    <a:pt x="5005" y="844"/>
                    <a:pt x="4976" y="829"/>
                    <a:pt x="4970" y="819"/>
                  </a:cubicBezTo>
                  <a:lnTo>
                    <a:pt x="4970" y="819"/>
                  </a:lnTo>
                  <a:cubicBezTo>
                    <a:pt x="4968" y="819"/>
                    <a:pt x="4966" y="820"/>
                    <a:pt x="4964" y="820"/>
                  </a:cubicBezTo>
                  <a:cubicBezTo>
                    <a:pt x="4962" y="820"/>
                    <a:pt x="4959" y="819"/>
                    <a:pt x="4956" y="818"/>
                  </a:cubicBezTo>
                  <a:cubicBezTo>
                    <a:pt x="4942" y="818"/>
                    <a:pt x="4942" y="818"/>
                    <a:pt x="4949" y="832"/>
                  </a:cubicBezTo>
                  <a:cubicBezTo>
                    <a:pt x="4949" y="853"/>
                    <a:pt x="4949" y="853"/>
                    <a:pt x="4942" y="853"/>
                  </a:cubicBezTo>
                  <a:lnTo>
                    <a:pt x="4949" y="853"/>
                  </a:lnTo>
                  <a:cubicBezTo>
                    <a:pt x="4956" y="853"/>
                    <a:pt x="4970" y="853"/>
                    <a:pt x="4970" y="839"/>
                  </a:cubicBezTo>
                  <a:cubicBezTo>
                    <a:pt x="4970" y="836"/>
                    <a:pt x="4970" y="834"/>
                    <a:pt x="4972" y="834"/>
                  </a:cubicBezTo>
                  <a:cubicBezTo>
                    <a:pt x="4973" y="834"/>
                    <a:pt x="4977" y="836"/>
                    <a:pt x="4984" y="839"/>
                  </a:cubicBezTo>
                  <a:cubicBezTo>
                    <a:pt x="4991" y="839"/>
                    <a:pt x="4991" y="853"/>
                    <a:pt x="4991" y="867"/>
                  </a:cubicBezTo>
                  <a:cubicBezTo>
                    <a:pt x="4991" y="878"/>
                    <a:pt x="4991" y="883"/>
                    <a:pt x="4993" y="883"/>
                  </a:cubicBezTo>
                  <a:cubicBezTo>
                    <a:pt x="4995" y="883"/>
                    <a:pt x="4998" y="880"/>
                    <a:pt x="5004" y="874"/>
                  </a:cubicBezTo>
                  <a:cubicBezTo>
                    <a:pt x="5004" y="867"/>
                    <a:pt x="5018" y="867"/>
                    <a:pt x="5018" y="867"/>
                  </a:cubicBezTo>
                  <a:cubicBezTo>
                    <a:pt x="5025" y="867"/>
                    <a:pt x="5025" y="867"/>
                    <a:pt x="5025" y="874"/>
                  </a:cubicBezTo>
                  <a:lnTo>
                    <a:pt x="5025" y="888"/>
                  </a:lnTo>
                  <a:lnTo>
                    <a:pt x="5025" y="888"/>
                  </a:lnTo>
                  <a:cubicBezTo>
                    <a:pt x="5029" y="888"/>
                    <a:pt x="5033" y="888"/>
                    <a:pt x="5039" y="888"/>
                  </a:cubicBezTo>
                  <a:cubicBezTo>
                    <a:pt x="5053" y="888"/>
                    <a:pt x="5053" y="867"/>
                    <a:pt x="5046" y="867"/>
                  </a:cubicBezTo>
                  <a:lnTo>
                    <a:pt x="5060" y="867"/>
                  </a:lnTo>
                  <a:cubicBezTo>
                    <a:pt x="5067" y="870"/>
                    <a:pt x="5070" y="872"/>
                    <a:pt x="5073" y="872"/>
                  </a:cubicBezTo>
                  <a:cubicBezTo>
                    <a:pt x="5076" y="872"/>
                    <a:pt x="5077" y="870"/>
                    <a:pt x="5081" y="867"/>
                  </a:cubicBezTo>
                  <a:cubicBezTo>
                    <a:pt x="5088" y="860"/>
                    <a:pt x="5095" y="860"/>
                    <a:pt x="5108" y="860"/>
                  </a:cubicBezTo>
                  <a:lnTo>
                    <a:pt x="5115" y="860"/>
                  </a:lnTo>
                  <a:cubicBezTo>
                    <a:pt x="5108" y="853"/>
                    <a:pt x="5115" y="839"/>
                    <a:pt x="5122" y="839"/>
                  </a:cubicBezTo>
                  <a:cubicBezTo>
                    <a:pt x="5129" y="839"/>
                    <a:pt x="5129" y="839"/>
                    <a:pt x="5129" y="832"/>
                  </a:cubicBezTo>
                  <a:cubicBezTo>
                    <a:pt x="5129" y="827"/>
                    <a:pt x="5145" y="814"/>
                    <a:pt x="5156" y="814"/>
                  </a:cubicBezTo>
                  <a:cubicBezTo>
                    <a:pt x="5159" y="814"/>
                    <a:pt x="5162" y="815"/>
                    <a:pt x="5164" y="818"/>
                  </a:cubicBezTo>
                  <a:cubicBezTo>
                    <a:pt x="5164" y="818"/>
                    <a:pt x="5185" y="825"/>
                    <a:pt x="5192" y="825"/>
                  </a:cubicBezTo>
                  <a:cubicBezTo>
                    <a:pt x="5219" y="825"/>
                    <a:pt x="5219" y="825"/>
                    <a:pt x="5212" y="818"/>
                  </a:cubicBezTo>
                  <a:cubicBezTo>
                    <a:pt x="5199" y="805"/>
                    <a:pt x="5199" y="805"/>
                    <a:pt x="5219" y="798"/>
                  </a:cubicBezTo>
                  <a:cubicBezTo>
                    <a:pt x="5226" y="798"/>
                    <a:pt x="5233" y="791"/>
                    <a:pt x="5247" y="784"/>
                  </a:cubicBezTo>
                  <a:lnTo>
                    <a:pt x="5247" y="784"/>
                  </a:lnTo>
                  <a:cubicBezTo>
                    <a:pt x="5237" y="787"/>
                    <a:pt x="5221" y="789"/>
                    <a:pt x="5207" y="789"/>
                  </a:cubicBezTo>
                  <a:cubicBezTo>
                    <a:pt x="5193" y="789"/>
                    <a:pt x="5181" y="787"/>
                    <a:pt x="5178" y="784"/>
                  </a:cubicBezTo>
                  <a:cubicBezTo>
                    <a:pt x="5178" y="784"/>
                    <a:pt x="5185" y="770"/>
                    <a:pt x="5199" y="770"/>
                  </a:cubicBezTo>
                  <a:cubicBezTo>
                    <a:pt x="5219" y="770"/>
                    <a:pt x="5226" y="770"/>
                    <a:pt x="5226" y="763"/>
                  </a:cubicBezTo>
                  <a:cubicBezTo>
                    <a:pt x="5226" y="756"/>
                    <a:pt x="5219" y="756"/>
                    <a:pt x="5178" y="756"/>
                  </a:cubicBezTo>
                  <a:cubicBezTo>
                    <a:pt x="5143" y="756"/>
                    <a:pt x="5129" y="749"/>
                    <a:pt x="5157" y="735"/>
                  </a:cubicBezTo>
                  <a:cubicBezTo>
                    <a:pt x="5164" y="735"/>
                    <a:pt x="5178" y="728"/>
                    <a:pt x="5178" y="728"/>
                  </a:cubicBezTo>
                  <a:lnTo>
                    <a:pt x="5164" y="728"/>
                  </a:lnTo>
                  <a:cubicBezTo>
                    <a:pt x="5162" y="731"/>
                    <a:pt x="5159" y="731"/>
                    <a:pt x="5157" y="731"/>
                  </a:cubicBezTo>
                  <a:cubicBezTo>
                    <a:pt x="5153" y="731"/>
                    <a:pt x="5150" y="728"/>
                    <a:pt x="5150" y="728"/>
                  </a:cubicBezTo>
                  <a:cubicBezTo>
                    <a:pt x="5150" y="723"/>
                    <a:pt x="5181" y="718"/>
                    <a:pt x="5199" y="718"/>
                  </a:cubicBezTo>
                  <a:cubicBezTo>
                    <a:pt x="5207" y="718"/>
                    <a:pt x="5212" y="719"/>
                    <a:pt x="5212" y="721"/>
                  </a:cubicBezTo>
                  <a:cubicBezTo>
                    <a:pt x="5212" y="724"/>
                    <a:pt x="5215" y="726"/>
                    <a:pt x="5218" y="726"/>
                  </a:cubicBezTo>
                  <a:cubicBezTo>
                    <a:pt x="5223" y="726"/>
                    <a:pt x="5229" y="723"/>
                    <a:pt x="5233" y="714"/>
                  </a:cubicBezTo>
                  <a:cubicBezTo>
                    <a:pt x="5233" y="701"/>
                    <a:pt x="5247" y="701"/>
                    <a:pt x="5254" y="701"/>
                  </a:cubicBezTo>
                  <a:cubicBezTo>
                    <a:pt x="5261" y="701"/>
                    <a:pt x="5261" y="701"/>
                    <a:pt x="5261" y="721"/>
                  </a:cubicBezTo>
                  <a:cubicBezTo>
                    <a:pt x="5261" y="728"/>
                    <a:pt x="5261" y="735"/>
                    <a:pt x="5268" y="749"/>
                  </a:cubicBezTo>
                  <a:lnTo>
                    <a:pt x="5282" y="756"/>
                  </a:lnTo>
                  <a:lnTo>
                    <a:pt x="5261" y="763"/>
                  </a:lnTo>
                  <a:lnTo>
                    <a:pt x="5247" y="770"/>
                  </a:lnTo>
                  <a:lnTo>
                    <a:pt x="5261" y="770"/>
                  </a:lnTo>
                  <a:cubicBezTo>
                    <a:pt x="5268" y="770"/>
                    <a:pt x="5289" y="763"/>
                    <a:pt x="5289" y="763"/>
                  </a:cubicBezTo>
                  <a:cubicBezTo>
                    <a:pt x="5292" y="759"/>
                    <a:pt x="5294" y="758"/>
                    <a:pt x="5296" y="758"/>
                  </a:cubicBezTo>
                  <a:cubicBezTo>
                    <a:pt x="5297" y="758"/>
                    <a:pt x="5299" y="759"/>
                    <a:pt x="5303" y="763"/>
                  </a:cubicBezTo>
                  <a:cubicBezTo>
                    <a:pt x="5316" y="763"/>
                    <a:pt x="5316" y="763"/>
                    <a:pt x="5323" y="756"/>
                  </a:cubicBezTo>
                  <a:cubicBezTo>
                    <a:pt x="5327" y="745"/>
                    <a:pt x="5335" y="739"/>
                    <a:pt x="5343" y="739"/>
                  </a:cubicBezTo>
                  <a:cubicBezTo>
                    <a:pt x="5349" y="739"/>
                    <a:pt x="5355" y="743"/>
                    <a:pt x="5358" y="749"/>
                  </a:cubicBezTo>
                  <a:cubicBezTo>
                    <a:pt x="5358" y="753"/>
                    <a:pt x="5360" y="754"/>
                    <a:pt x="5364" y="754"/>
                  </a:cubicBezTo>
                  <a:cubicBezTo>
                    <a:pt x="5368" y="754"/>
                    <a:pt x="5375" y="753"/>
                    <a:pt x="5386" y="749"/>
                  </a:cubicBezTo>
                  <a:cubicBezTo>
                    <a:pt x="5393" y="735"/>
                    <a:pt x="5400" y="735"/>
                    <a:pt x="5400" y="735"/>
                  </a:cubicBezTo>
                  <a:lnTo>
                    <a:pt x="5400" y="749"/>
                  </a:lnTo>
                  <a:cubicBezTo>
                    <a:pt x="5406" y="756"/>
                    <a:pt x="5400" y="784"/>
                    <a:pt x="5393" y="784"/>
                  </a:cubicBezTo>
                  <a:cubicBezTo>
                    <a:pt x="5386" y="784"/>
                    <a:pt x="5386" y="784"/>
                    <a:pt x="5386" y="791"/>
                  </a:cubicBezTo>
                  <a:cubicBezTo>
                    <a:pt x="5386" y="798"/>
                    <a:pt x="5386" y="805"/>
                    <a:pt x="5372" y="805"/>
                  </a:cubicBezTo>
                  <a:cubicBezTo>
                    <a:pt x="5365" y="818"/>
                    <a:pt x="5365" y="818"/>
                    <a:pt x="5372" y="818"/>
                  </a:cubicBezTo>
                  <a:cubicBezTo>
                    <a:pt x="5386" y="818"/>
                    <a:pt x="5393" y="805"/>
                    <a:pt x="5393" y="798"/>
                  </a:cubicBezTo>
                  <a:cubicBezTo>
                    <a:pt x="5400" y="791"/>
                    <a:pt x="5400" y="784"/>
                    <a:pt x="5406" y="784"/>
                  </a:cubicBezTo>
                  <a:cubicBezTo>
                    <a:pt x="5420" y="784"/>
                    <a:pt x="5427" y="770"/>
                    <a:pt x="5427" y="763"/>
                  </a:cubicBezTo>
                  <a:cubicBezTo>
                    <a:pt x="5431" y="756"/>
                    <a:pt x="5441" y="753"/>
                    <a:pt x="5451" y="753"/>
                  </a:cubicBezTo>
                  <a:cubicBezTo>
                    <a:pt x="5460" y="753"/>
                    <a:pt x="5469" y="756"/>
                    <a:pt x="5469" y="763"/>
                  </a:cubicBezTo>
                  <a:cubicBezTo>
                    <a:pt x="5469" y="784"/>
                    <a:pt x="5427" y="825"/>
                    <a:pt x="5406" y="825"/>
                  </a:cubicBezTo>
                  <a:lnTo>
                    <a:pt x="5393" y="839"/>
                  </a:lnTo>
                  <a:cubicBezTo>
                    <a:pt x="5386" y="860"/>
                    <a:pt x="5372" y="860"/>
                    <a:pt x="5358" y="860"/>
                  </a:cubicBezTo>
                  <a:cubicBezTo>
                    <a:pt x="5337" y="860"/>
                    <a:pt x="5330" y="860"/>
                    <a:pt x="5330" y="867"/>
                  </a:cubicBezTo>
                  <a:cubicBezTo>
                    <a:pt x="5330" y="874"/>
                    <a:pt x="5323" y="874"/>
                    <a:pt x="5316" y="874"/>
                  </a:cubicBezTo>
                  <a:cubicBezTo>
                    <a:pt x="5303" y="874"/>
                    <a:pt x="5296" y="874"/>
                    <a:pt x="5303" y="888"/>
                  </a:cubicBezTo>
                  <a:lnTo>
                    <a:pt x="5323" y="888"/>
                  </a:lnTo>
                  <a:cubicBezTo>
                    <a:pt x="5327" y="881"/>
                    <a:pt x="5344" y="877"/>
                    <a:pt x="5361" y="877"/>
                  </a:cubicBezTo>
                  <a:cubicBezTo>
                    <a:pt x="5377" y="877"/>
                    <a:pt x="5393" y="881"/>
                    <a:pt x="5393" y="888"/>
                  </a:cubicBezTo>
                  <a:cubicBezTo>
                    <a:pt x="5393" y="895"/>
                    <a:pt x="5365" y="908"/>
                    <a:pt x="5358" y="908"/>
                  </a:cubicBezTo>
                  <a:cubicBezTo>
                    <a:pt x="5358" y="908"/>
                    <a:pt x="5351" y="908"/>
                    <a:pt x="5351" y="922"/>
                  </a:cubicBezTo>
                  <a:cubicBezTo>
                    <a:pt x="5351" y="922"/>
                    <a:pt x="5337" y="929"/>
                    <a:pt x="5323" y="929"/>
                  </a:cubicBezTo>
                  <a:cubicBezTo>
                    <a:pt x="5296" y="929"/>
                    <a:pt x="5296" y="936"/>
                    <a:pt x="5296" y="943"/>
                  </a:cubicBezTo>
                  <a:cubicBezTo>
                    <a:pt x="5296" y="957"/>
                    <a:pt x="5303" y="964"/>
                    <a:pt x="5303" y="964"/>
                  </a:cubicBezTo>
                  <a:cubicBezTo>
                    <a:pt x="5316" y="971"/>
                    <a:pt x="5296" y="978"/>
                    <a:pt x="5282" y="992"/>
                  </a:cubicBezTo>
                  <a:cubicBezTo>
                    <a:pt x="5289" y="978"/>
                    <a:pt x="5289" y="971"/>
                    <a:pt x="5289" y="971"/>
                  </a:cubicBezTo>
                  <a:lnTo>
                    <a:pt x="5282" y="971"/>
                  </a:lnTo>
                  <a:cubicBezTo>
                    <a:pt x="5282" y="978"/>
                    <a:pt x="5268" y="978"/>
                    <a:pt x="5261" y="978"/>
                  </a:cubicBezTo>
                  <a:cubicBezTo>
                    <a:pt x="5254" y="978"/>
                    <a:pt x="5254" y="978"/>
                    <a:pt x="5261" y="964"/>
                  </a:cubicBezTo>
                  <a:lnTo>
                    <a:pt x="5268" y="943"/>
                  </a:lnTo>
                  <a:lnTo>
                    <a:pt x="5254" y="964"/>
                  </a:lnTo>
                  <a:cubicBezTo>
                    <a:pt x="5247" y="971"/>
                    <a:pt x="5233" y="978"/>
                    <a:pt x="5226" y="978"/>
                  </a:cubicBezTo>
                  <a:cubicBezTo>
                    <a:pt x="5219" y="978"/>
                    <a:pt x="5219" y="978"/>
                    <a:pt x="5226" y="964"/>
                  </a:cubicBezTo>
                  <a:cubicBezTo>
                    <a:pt x="5231" y="959"/>
                    <a:pt x="5233" y="951"/>
                    <a:pt x="5231" y="951"/>
                  </a:cubicBezTo>
                  <a:lnTo>
                    <a:pt x="5231" y="951"/>
                  </a:lnTo>
                  <a:cubicBezTo>
                    <a:pt x="5230" y="951"/>
                    <a:pt x="5228" y="953"/>
                    <a:pt x="5226" y="957"/>
                  </a:cubicBezTo>
                  <a:cubicBezTo>
                    <a:pt x="5212" y="960"/>
                    <a:pt x="5197" y="962"/>
                    <a:pt x="5185" y="962"/>
                  </a:cubicBezTo>
                  <a:cubicBezTo>
                    <a:pt x="5173" y="962"/>
                    <a:pt x="5164" y="960"/>
                    <a:pt x="5164" y="957"/>
                  </a:cubicBezTo>
                  <a:cubicBezTo>
                    <a:pt x="5164" y="943"/>
                    <a:pt x="5164" y="943"/>
                    <a:pt x="5178" y="943"/>
                  </a:cubicBezTo>
                  <a:cubicBezTo>
                    <a:pt x="5185" y="936"/>
                    <a:pt x="5178" y="922"/>
                    <a:pt x="5164" y="922"/>
                  </a:cubicBezTo>
                  <a:cubicBezTo>
                    <a:pt x="5157" y="922"/>
                    <a:pt x="5150" y="929"/>
                    <a:pt x="5143" y="936"/>
                  </a:cubicBezTo>
                  <a:lnTo>
                    <a:pt x="5122" y="957"/>
                  </a:lnTo>
                  <a:lnTo>
                    <a:pt x="5115" y="964"/>
                  </a:lnTo>
                  <a:cubicBezTo>
                    <a:pt x="5115" y="971"/>
                    <a:pt x="5115" y="971"/>
                    <a:pt x="5095" y="971"/>
                  </a:cubicBezTo>
                  <a:cubicBezTo>
                    <a:pt x="5088" y="971"/>
                    <a:pt x="5081" y="971"/>
                    <a:pt x="5074" y="992"/>
                  </a:cubicBezTo>
                  <a:cubicBezTo>
                    <a:pt x="5060" y="999"/>
                    <a:pt x="5060" y="1005"/>
                    <a:pt x="5060" y="1012"/>
                  </a:cubicBezTo>
                  <a:cubicBezTo>
                    <a:pt x="5060" y="1026"/>
                    <a:pt x="5039" y="1047"/>
                    <a:pt x="5025" y="1047"/>
                  </a:cubicBezTo>
                  <a:cubicBezTo>
                    <a:pt x="5025" y="1047"/>
                    <a:pt x="5018" y="1040"/>
                    <a:pt x="5011" y="1040"/>
                  </a:cubicBezTo>
                  <a:cubicBezTo>
                    <a:pt x="4999" y="1032"/>
                    <a:pt x="4989" y="1029"/>
                    <a:pt x="4985" y="1029"/>
                  </a:cubicBezTo>
                  <a:cubicBezTo>
                    <a:pt x="4984" y="1029"/>
                    <a:pt x="4984" y="1029"/>
                    <a:pt x="4984" y="1029"/>
                  </a:cubicBezTo>
                  <a:lnTo>
                    <a:pt x="4984" y="1029"/>
                  </a:lnTo>
                  <a:cubicBezTo>
                    <a:pt x="4983" y="1020"/>
                    <a:pt x="4981" y="1017"/>
                    <a:pt x="4979" y="1017"/>
                  </a:cubicBezTo>
                  <a:cubicBezTo>
                    <a:pt x="4976" y="1017"/>
                    <a:pt x="4973" y="1020"/>
                    <a:pt x="4970" y="1026"/>
                  </a:cubicBezTo>
                  <a:cubicBezTo>
                    <a:pt x="4956" y="1033"/>
                    <a:pt x="4956" y="1033"/>
                    <a:pt x="4956" y="1040"/>
                  </a:cubicBezTo>
                  <a:cubicBezTo>
                    <a:pt x="4956" y="1047"/>
                    <a:pt x="4956" y="1047"/>
                    <a:pt x="4949" y="1061"/>
                  </a:cubicBezTo>
                  <a:cubicBezTo>
                    <a:pt x="4948" y="1061"/>
                    <a:pt x="4947" y="1061"/>
                    <a:pt x="4946" y="1062"/>
                  </a:cubicBezTo>
                  <a:lnTo>
                    <a:pt x="4946" y="1062"/>
                  </a:lnTo>
                  <a:cubicBezTo>
                    <a:pt x="4945" y="1061"/>
                    <a:pt x="4944" y="1061"/>
                    <a:pt x="4942" y="1061"/>
                  </a:cubicBezTo>
                  <a:cubicBezTo>
                    <a:pt x="4935" y="1061"/>
                    <a:pt x="4935" y="1061"/>
                    <a:pt x="4942" y="1047"/>
                  </a:cubicBezTo>
                  <a:lnTo>
                    <a:pt x="4942" y="1033"/>
                  </a:lnTo>
                  <a:lnTo>
                    <a:pt x="4935" y="1033"/>
                  </a:lnTo>
                  <a:cubicBezTo>
                    <a:pt x="4935" y="1037"/>
                    <a:pt x="4930" y="1038"/>
                    <a:pt x="4925" y="1038"/>
                  </a:cubicBezTo>
                  <a:cubicBezTo>
                    <a:pt x="4920" y="1038"/>
                    <a:pt x="4914" y="1037"/>
                    <a:pt x="4914" y="1033"/>
                  </a:cubicBezTo>
                  <a:cubicBezTo>
                    <a:pt x="4914" y="1026"/>
                    <a:pt x="4914" y="1012"/>
                    <a:pt x="4942" y="1012"/>
                  </a:cubicBezTo>
                  <a:cubicBezTo>
                    <a:pt x="4949" y="1012"/>
                    <a:pt x="4956" y="1005"/>
                    <a:pt x="4970" y="999"/>
                  </a:cubicBezTo>
                  <a:cubicBezTo>
                    <a:pt x="4970" y="992"/>
                    <a:pt x="4977" y="992"/>
                    <a:pt x="4977" y="992"/>
                  </a:cubicBezTo>
                  <a:cubicBezTo>
                    <a:pt x="4984" y="992"/>
                    <a:pt x="4984" y="992"/>
                    <a:pt x="4984" y="978"/>
                  </a:cubicBezTo>
                  <a:cubicBezTo>
                    <a:pt x="4984" y="978"/>
                    <a:pt x="4986" y="975"/>
                    <a:pt x="4991" y="973"/>
                  </a:cubicBezTo>
                  <a:lnTo>
                    <a:pt x="4991" y="973"/>
                  </a:lnTo>
                  <a:cubicBezTo>
                    <a:pt x="4991" y="978"/>
                    <a:pt x="4991" y="981"/>
                    <a:pt x="4993" y="981"/>
                  </a:cubicBezTo>
                  <a:cubicBezTo>
                    <a:pt x="4995" y="981"/>
                    <a:pt x="4998" y="977"/>
                    <a:pt x="5004" y="971"/>
                  </a:cubicBezTo>
                  <a:cubicBezTo>
                    <a:pt x="4999" y="971"/>
                    <a:pt x="4994" y="972"/>
                    <a:pt x="4991" y="973"/>
                  </a:cubicBezTo>
                  <a:lnTo>
                    <a:pt x="4991" y="973"/>
                  </a:lnTo>
                  <a:cubicBezTo>
                    <a:pt x="4991" y="971"/>
                    <a:pt x="4991" y="968"/>
                    <a:pt x="4991" y="964"/>
                  </a:cubicBezTo>
                  <a:cubicBezTo>
                    <a:pt x="4977" y="964"/>
                    <a:pt x="4984" y="943"/>
                    <a:pt x="5004" y="929"/>
                  </a:cubicBezTo>
                  <a:cubicBezTo>
                    <a:pt x="5011" y="929"/>
                    <a:pt x="5011" y="922"/>
                    <a:pt x="5004" y="922"/>
                  </a:cubicBezTo>
                  <a:cubicBezTo>
                    <a:pt x="5004" y="922"/>
                    <a:pt x="4991" y="922"/>
                    <a:pt x="4991" y="929"/>
                  </a:cubicBezTo>
                  <a:cubicBezTo>
                    <a:pt x="4989" y="927"/>
                    <a:pt x="4988" y="926"/>
                    <a:pt x="4988" y="925"/>
                  </a:cubicBezTo>
                  <a:lnTo>
                    <a:pt x="4988" y="925"/>
                  </a:lnTo>
                  <a:cubicBezTo>
                    <a:pt x="4978" y="928"/>
                    <a:pt x="4965" y="929"/>
                    <a:pt x="4949" y="929"/>
                  </a:cubicBezTo>
                  <a:cubicBezTo>
                    <a:pt x="4946" y="929"/>
                    <a:pt x="4943" y="929"/>
                    <a:pt x="4940" y="929"/>
                  </a:cubicBezTo>
                  <a:lnTo>
                    <a:pt x="4940" y="929"/>
                  </a:lnTo>
                  <a:cubicBezTo>
                    <a:pt x="4942" y="925"/>
                    <a:pt x="4942" y="922"/>
                    <a:pt x="4942" y="922"/>
                  </a:cubicBezTo>
                  <a:lnTo>
                    <a:pt x="4942" y="922"/>
                  </a:lnTo>
                  <a:cubicBezTo>
                    <a:pt x="4942" y="922"/>
                    <a:pt x="4935" y="922"/>
                    <a:pt x="4935" y="929"/>
                  </a:cubicBezTo>
                  <a:cubicBezTo>
                    <a:pt x="4928" y="926"/>
                    <a:pt x="4923" y="924"/>
                    <a:pt x="4920" y="924"/>
                  </a:cubicBezTo>
                  <a:cubicBezTo>
                    <a:pt x="4918" y="924"/>
                    <a:pt x="4918" y="926"/>
                    <a:pt x="4921" y="929"/>
                  </a:cubicBezTo>
                  <a:cubicBezTo>
                    <a:pt x="4921" y="929"/>
                    <a:pt x="4921" y="930"/>
                    <a:pt x="4922" y="931"/>
                  </a:cubicBezTo>
                  <a:lnTo>
                    <a:pt x="4922" y="931"/>
                  </a:lnTo>
                  <a:cubicBezTo>
                    <a:pt x="4920" y="931"/>
                    <a:pt x="4918" y="932"/>
                    <a:pt x="4916" y="933"/>
                  </a:cubicBezTo>
                  <a:lnTo>
                    <a:pt x="4916" y="933"/>
                  </a:lnTo>
                  <a:cubicBezTo>
                    <a:pt x="4915" y="930"/>
                    <a:pt x="4914" y="927"/>
                    <a:pt x="4914" y="922"/>
                  </a:cubicBezTo>
                  <a:cubicBezTo>
                    <a:pt x="4914" y="902"/>
                    <a:pt x="4914" y="902"/>
                    <a:pt x="4907" y="902"/>
                  </a:cubicBezTo>
                  <a:cubicBezTo>
                    <a:pt x="4901" y="902"/>
                    <a:pt x="4901" y="902"/>
                    <a:pt x="4907" y="895"/>
                  </a:cubicBezTo>
                  <a:cubicBezTo>
                    <a:pt x="4914" y="895"/>
                    <a:pt x="4914" y="888"/>
                    <a:pt x="4914" y="874"/>
                  </a:cubicBezTo>
                  <a:cubicBezTo>
                    <a:pt x="4914" y="869"/>
                    <a:pt x="4907" y="864"/>
                    <a:pt x="4903" y="864"/>
                  </a:cubicBezTo>
                  <a:cubicBezTo>
                    <a:pt x="4902" y="864"/>
                    <a:pt x="4901" y="865"/>
                    <a:pt x="4901" y="867"/>
                  </a:cubicBezTo>
                  <a:cubicBezTo>
                    <a:pt x="4901" y="870"/>
                    <a:pt x="4897" y="872"/>
                    <a:pt x="4894" y="872"/>
                  </a:cubicBezTo>
                  <a:cubicBezTo>
                    <a:pt x="4890" y="872"/>
                    <a:pt x="4887" y="870"/>
                    <a:pt x="4887" y="867"/>
                  </a:cubicBezTo>
                  <a:cubicBezTo>
                    <a:pt x="4887" y="867"/>
                    <a:pt x="4880" y="867"/>
                    <a:pt x="4880" y="888"/>
                  </a:cubicBezTo>
                  <a:cubicBezTo>
                    <a:pt x="4880" y="895"/>
                    <a:pt x="4873" y="908"/>
                    <a:pt x="4873" y="908"/>
                  </a:cubicBezTo>
                  <a:cubicBezTo>
                    <a:pt x="4873" y="908"/>
                    <a:pt x="4866" y="908"/>
                    <a:pt x="4873" y="922"/>
                  </a:cubicBezTo>
                  <a:cubicBezTo>
                    <a:pt x="4873" y="922"/>
                    <a:pt x="4880" y="929"/>
                    <a:pt x="4887" y="929"/>
                  </a:cubicBezTo>
                  <a:cubicBezTo>
                    <a:pt x="4901" y="929"/>
                    <a:pt x="4901" y="929"/>
                    <a:pt x="4901" y="936"/>
                  </a:cubicBezTo>
                  <a:cubicBezTo>
                    <a:pt x="4901" y="936"/>
                    <a:pt x="4901" y="943"/>
                    <a:pt x="4887" y="943"/>
                  </a:cubicBezTo>
                  <a:cubicBezTo>
                    <a:pt x="4880" y="943"/>
                    <a:pt x="4880" y="943"/>
                    <a:pt x="4880" y="957"/>
                  </a:cubicBezTo>
                  <a:cubicBezTo>
                    <a:pt x="4880" y="957"/>
                    <a:pt x="4880" y="964"/>
                    <a:pt x="4873" y="964"/>
                  </a:cubicBezTo>
                  <a:cubicBezTo>
                    <a:pt x="4866" y="964"/>
                    <a:pt x="4866" y="964"/>
                    <a:pt x="4866" y="971"/>
                  </a:cubicBezTo>
                  <a:cubicBezTo>
                    <a:pt x="4866" y="971"/>
                    <a:pt x="4866" y="978"/>
                    <a:pt x="4852" y="978"/>
                  </a:cubicBezTo>
                  <a:cubicBezTo>
                    <a:pt x="4845" y="978"/>
                    <a:pt x="4845" y="978"/>
                    <a:pt x="4845" y="992"/>
                  </a:cubicBezTo>
                  <a:cubicBezTo>
                    <a:pt x="4845" y="992"/>
                    <a:pt x="4845" y="999"/>
                    <a:pt x="4852" y="999"/>
                  </a:cubicBezTo>
                  <a:cubicBezTo>
                    <a:pt x="4866" y="999"/>
                    <a:pt x="4866" y="1012"/>
                    <a:pt x="4845" y="1012"/>
                  </a:cubicBezTo>
                  <a:cubicBezTo>
                    <a:pt x="4838" y="1012"/>
                    <a:pt x="4831" y="1012"/>
                    <a:pt x="4831" y="1005"/>
                  </a:cubicBezTo>
                  <a:cubicBezTo>
                    <a:pt x="4824" y="999"/>
                    <a:pt x="4819" y="995"/>
                    <a:pt x="4816" y="995"/>
                  </a:cubicBezTo>
                  <a:cubicBezTo>
                    <a:pt x="4812" y="995"/>
                    <a:pt x="4810" y="999"/>
                    <a:pt x="4810" y="1005"/>
                  </a:cubicBezTo>
                  <a:cubicBezTo>
                    <a:pt x="4810" y="1012"/>
                    <a:pt x="4810" y="1012"/>
                    <a:pt x="4803" y="1012"/>
                  </a:cubicBezTo>
                  <a:cubicBezTo>
                    <a:pt x="4797" y="1012"/>
                    <a:pt x="4797" y="1012"/>
                    <a:pt x="4797" y="1026"/>
                  </a:cubicBezTo>
                  <a:lnTo>
                    <a:pt x="4797" y="1033"/>
                  </a:lnTo>
                  <a:lnTo>
                    <a:pt x="4797" y="1040"/>
                  </a:lnTo>
                  <a:cubicBezTo>
                    <a:pt x="4803" y="1047"/>
                    <a:pt x="4803" y="1047"/>
                    <a:pt x="4776" y="1082"/>
                  </a:cubicBezTo>
                  <a:cubicBezTo>
                    <a:pt x="4762" y="1109"/>
                    <a:pt x="4762" y="1109"/>
                    <a:pt x="4769" y="1109"/>
                  </a:cubicBezTo>
                  <a:cubicBezTo>
                    <a:pt x="4776" y="1109"/>
                    <a:pt x="4783" y="1103"/>
                    <a:pt x="4797" y="1082"/>
                  </a:cubicBezTo>
                  <a:cubicBezTo>
                    <a:pt x="4805" y="1073"/>
                    <a:pt x="4819" y="1067"/>
                    <a:pt x="4828" y="1067"/>
                  </a:cubicBezTo>
                  <a:cubicBezTo>
                    <a:pt x="4834" y="1067"/>
                    <a:pt x="4838" y="1070"/>
                    <a:pt x="4838" y="1075"/>
                  </a:cubicBezTo>
                  <a:lnTo>
                    <a:pt x="4838" y="1068"/>
                  </a:lnTo>
                  <a:lnTo>
                    <a:pt x="4873" y="1068"/>
                  </a:lnTo>
                  <a:cubicBezTo>
                    <a:pt x="4873" y="1061"/>
                    <a:pt x="4873" y="1061"/>
                    <a:pt x="4880" y="1061"/>
                  </a:cubicBezTo>
                  <a:cubicBezTo>
                    <a:pt x="4887" y="1061"/>
                    <a:pt x="4887" y="1061"/>
                    <a:pt x="4887" y="1075"/>
                  </a:cubicBezTo>
                  <a:cubicBezTo>
                    <a:pt x="4887" y="1086"/>
                    <a:pt x="4887" y="1091"/>
                    <a:pt x="4889" y="1091"/>
                  </a:cubicBezTo>
                  <a:cubicBezTo>
                    <a:pt x="4891" y="1091"/>
                    <a:pt x="4894" y="1088"/>
                    <a:pt x="4901" y="1082"/>
                  </a:cubicBezTo>
                  <a:cubicBezTo>
                    <a:pt x="4907" y="1082"/>
                    <a:pt x="4921" y="1075"/>
                    <a:pt x="4935" y="1075"/>
                  </a:cubicBezTo>
                  <a:cubicBezTo>
                    <a:pt x="4938" y="1075"/>
                    <a:pt x="4940" y="1075"/>
                    <a:pt x="4942" y="1075"/>
                  </a:cubicBezTo>
                  <a:lnTo>
                    <a:pt x="4942" y="1075"/>
                  </a:lnTo>
                  <a:cubicBezTo>
                    <a:pt x="4942" y="1075"/>
                    <a:pt x="4942" y="1075"/>
                    <a:pt x="4942" y="1075"/>
                  </a:cubicBezTo>
                  <a:cubicBezTo>
                    <a:pt x="4942" y="1080"/>
                    <a:pt x="4942" y="1088"/>
                    <a:pt x="4944" y="1088"/>
                  </a:cubicBezTo>
                  <a:cubicBezTo>
                    <a:pt x="4945" y="1088"/>
                    <a:pt x="4947" y="1086"/>
                    <a:pt x="4949" y="1082"/>
                  </a:cubicBezTo>
                  <a:cubicBezTo>
                    <a:pt x="4956" y="1082"/>
                    <a:pt x="4970" y="1075"/>
                    <a:pt x="4970" y="1068"/>
                  </a:cubicBezTo>
                  <a:cubicBezTo>
                    <a:pt x="4973" y="1064"/>
                    <a:pt x="4975" y="1063"/>
                    <a:pt x="4976" y="1063"/>
                  </a:cubicBezTo>
                  <a:cubicBezTo>
                    <a:pt x="4977" y="1063"/>
                    <a:pt x="4977" y="1064"/>
                    <a:pt x="4977" y="1068"/>
                  </a:cubicBezTo>
                  <a:cubicBezTo>
                    <a:pt x="4981" y="1076"/>
                    <a:pt x="4985" y="1079"/>
                    <a:pt x="4993" y="1079"/>
                  </a:cubicBezTo>
                  <a:cubicBezTo>
                    <a:pt x="4999" y="1079"/>
                    <a:pt x="5007" y="1078"/>
                    <a:pt x="5018" y="1075"/>
                  </a:cubicBezTo>
                  <a:cubicBezTo>
                    <a:pt x="5025" y="1073"/>
                    <a:pt x="5030" y="1072"/>
                    <a:pt x="5034" y="1072"/>
                  </a:cubicBezTo>
                  <a:cubicBezTo>
                    <a:pt x="5045" y="1072"/>
                    <a:pt x="5041" y="1080"/>
                    <a:pt x="5025" y="1096"/>
                  </a:cubicBezTo>
                  <a:cubicBezTo>
                    <a:pt x="5018" y="1103"/>
                    <a:pt x="5018" y="1109"/>
                    <a:pt x="5025" y="1109"/>
                  </a:cubicBezTo>
                  <a:cubicBezTo>
                    <a:pt x="5039" y="1109"/>
                    <a:pt x="5039" y="1109"/>
                    <a:pt x="5039" y="1103"/>
                  </a:cubicBezTo>
                  <a:cubicBezTo>
                    <a:pt x="5039" y="1103"/>
                    <a:pt x="5053" y="1096"/>
                    <a:pt x="5074" y="1096"/>
                  </a:cubicBezTo>
                  <a:cubicBezTo>
                    <a:pt x="5082" y="1092"/>
                    <a:pt x="5089" y="1091"/>
                    <a:pt x="5094" y="1091"/>
                  </a:cubicBezTo>
                  <a:cubicBezTo>
                    <a:pt x="5110" y="1091"/>
                    <a:pt x="5109" y="1104"/>
                    <a:pt x="5088" y="1109"/>
                  </a:cubicBezTo>
                  <a:cubicBezTo>
                    <a:pt x="5060" y="1116"/>
                    <a:pt x="5074" y="1137"/>
                    <a:pt x="5108" y="1137"/>
                  </a:cubicBezTo>
                  <a:cubicBezTo>
                    <a:pt x="5095" y="1130"/>
                    <a:pt x="5095" y="1130"/>
                    <a:pt x="5108" y="1130"/>
                  </a:cubicBezTo>
                  <a:lnTo>
                    <a:pt x="5129" y="1130"/>
                  </a:lnTo>
                  <a:cubicBezTo>
                    <a:pt x="5129" y="1127"/>
                    <a:pt x="5129" y="1123"/>
                    <a:pt x="5129" y="1116"/>
                  </a:cubicBezTo>
                  <a:cubicBezTo>
                    <a:pt x="5129" y="1109"/>
                    <a:pt x="5143" y="1103"/>
                    <a:pt x="5150" y="1103"/>
                  </a:cubicBezTo>
                  <a:cubicBezTo>
                    <a:pt x="5157" y="1103"/>
                    <a:pt x="5164" y="1096"/>
                    <a:pt x="5164" y="1096"/>
                  </a:cubicBezTo>
                  <a:lnTo>
                    <a:pt x="5178" y="1096"/>
                  </a:lnTo>
                  <a:cubicBezTo>
                    <a:pt x="5185" y="1096"/>
                    <a:pt x="5185" y="1103"/>
                    <a:pt x="5178" y="1103"/>
                  </a:cubicBezTo>
                  <a:cubicBezTo>
                    <a:pt x="5164" y="1103"/>
                    <a:pt x="5164" y="1109"/>
                    <a:pt x="5164" y="1109"/>
                  </a:cubicBezTo>
                  <a:cubicBezTo>
                    <a:pt x="5164" y="1116"/>
                    <a:pt x="5164" y="1116"/>
                    <a:pt x="5157" y="1116"/>
                  </a:cubicBezTo>
                  <a:lnTo>
                    <a:pt x="5150" y="1116"/>
                  </a:lnTo>
                  <a:cubicBezTo>
                    <a:pt x="5157" y="1130"/>
                    <a:pt x="5157" y="1137"/>
                    <a:pt x="5150" y="1137"/>
                  </a:cubicBezTo>
                  <a:cubicBezTo>
                    <a:pt x="5143" y="1137"/>
                    <a:pt x="5143" y="1137"/>
                    <a:pt x="5143" y="1144"/>
                  </a:cubicBezTo>
                  <a:cubicBezTo>
                    <a:pt x="5143" y="1144"/>
                    <a:pt x="5143" y="1151"/>
                    <a:pt x="5129" y="1151"/>
                  </a:cubicBezTo>
                  <a:cubicBezTo>
                    <a:pt x="5143" y="1151"/>
                    <a:pt x="5143" y="1151"/>
                    <a:pt x="5143" y="1165"/>
                  </a:cubicBezTo>
                  <a:cubicBezTo>
                    <a:pt x="5143" y="1170"/>
                    <a:pt x="5129" y="1175"/>
                    <a:pt x="5119" y="1175"/>
                  </a:cubicBezTo>
                  <a:cubicBezTo>
                    <a:pt x="5114" y="1175"/>
                    <a:pt x="5110" y="1174"/>
                    <a:pt x="5108" y="1172"/>
                  </a:cubicBezTo>
                  <a:cubicBezTo>
                    <a:pt x="5107" y="1171"/>
                    <a:pt x="5104" y="1170"/>
                    <a:pt x="5102" y="1170"/>
                  </a:cubicBezTo>
                  <a:cubicBezTo>
                    <a:pt x="5086" y="1170"/>
                    <a:pt x="5060" y="1188"/>
                    <a:pt x="5060" y="1200"/>
                  </a:cubicBezTo>
                  <a:lnTo>
                    <a:pt x="5053" y="1206"/>
                  </a:lnTo>
                  <a:lnTo>
                    <a:pt x="5046" y="1213"/>
                  </a:lnTo>
                  <a:cubicBezTo>
                    <a:pt x="5046" y="1220"/>
                    <a:pt x="5039" y="1220"/>
                    <a:pt x="5025" y="1220"/>
                  </a:cubicBezTo>
                  <a:cubicBezTo>
                    <a:pt x="5011" y="1220"/>
                    <a:pt x="5011" y="1206"/>
                    <a:pt x="5025" y="1206"/>
                  </a:cubicBezTo>
                  <a:cubicBezTo>
                    <a:pt x="5039" y="1206"/>
                    <a:pt x="5053" y="1179"/>
                    <a:pt x="5046" y="1165"/>
                  </a:cubicBezTo>
                  <a:cubicBezTo>
                    <a:pt x="5046" y="1158"/>
                    <a:pt x="5046" y="1155"/>
                    <a:pt x="5043" y="1155"/>
                  </a:cubicBezTo>
                  <a:cubicBezTo>
                    <a:pt x="5041" y="1155"/>
                    <a:pt x="5036" y="1158"/>
                    <a:pt x="5025" y="1165"/>
                  </a:cubicBezTo>
                  <a:cubicBezTo>
                    <a:pt x="5011" y="1179"/>
                    <a:pt x="4984" y="1186"/>
                    <a:pt x="4970" y="1186"/>
                  </a:cubicBezTo>
                  <a:cubicBezTo>
                    <a:pt x="4956" y="1186"/>
                    <a:pt x="4956" y="1186"/>
                    <a:pt x="4956" y="1200"/>
                  </a:cubicBezTo>
                  <a:cubicBezTo>
                    <a:pt x="4956" y="1206"/>
                    <a:pt x="4970" y="1206"/>
                    <a:pt x="4984" y="1206"/>
                  </a:cubicBezTo>
                  <a:cubicBezTo>
                    <a:pt x="5004" y="1206"/>
                    <a:pt x="5011" y="1206"/>
                    <a:pt x="5011" y="1213"/>
                  </a:cubicBezTo>
                  <a:cubicBezTo>
                    <a:pt x="5011" y="1220"/>
                    <a:pt x="5011" y="1220"/>
                    <a:pt x="5004" y="1234"/>
                  </a:cubicBezTo>
                  <a:cubicBezTo>
                    <a:pt x="4991" y="1234"/>
                    <a:pt x="4991" y="1241"/>
                    <a:pt x="5004" y="1248"/>
                  </a:cubicBezTo>
                  <a:lnTo>
                    <a:pt x="5011" y="1255"/>
                  </a:lnTo>
                  <a:cubicBezTo>
                    <a:pt x="5011" y="1255"/>
                    <a:pt x="5011" y="1269"/>
                    <a:pt x="5018" y="1269"/>
                  </a:cubicBezTo>
                  <a:cubicBezTo>
                    <a:pt x="5023" y="1274"/>
                    <a:pt x="5025" y="1275"/>
                    <a:pt x="5023" y="1280"/>
                  </a:cubicBezTo>
                  <a:lnTo>
                    <a:pt x="5023" y="1280"/>
                  </a:lnTo>
                  <a:cubicBezTo>
                    <a:pt x="5027" y="1277"/>
                    <a:pt x="5032" y="1276"/>
                    <a:pt x="5039" y="1276"/>
                  </a:cubicBezTo>
                  <a:cubicBezTo>
                    <a:pt x="5046" y="1276"/>
                    <a:pt x="5046" y="1276"/>
                    <a:pt x="5039" y="1269"/>
                  </a:cubicBezTo>
                  <a:cubicBezTo>
                    <a:pt x="5025" y="1255"/>
                    <a:pt x="5025" y="1255"/>
                    <a:pt x="5039" y="1255"/>
                  </a:cubicBezTo>
                  <a:cubicBezTo>
                    <a:pt x="5046" y="1255"/>
                    <a:pt x="5053" y="1255"/>
                    <a:pt x="5046" y="1248"/>
                  </a:cubicBezTo>
                  <a:cubicBezTo>
                    <a:pt x="5046" y="1241"/>
                    <a:pt x="5081" y="1220"/>
                    <a:pt x="5095" y="1220"/>
                  </a:cubicBezTo>
                  <a:cubicBezTo>
                    <a:pt x="5108" y="1220"/>
                    <a:pt x="5115" y="1220"/>
                    <a:pt x="5115" y="1213"/>
                  </a:cubicBezTo>
                  <a:cubicBezTo>
                    <a:pt x="5115" y="1206"/>
                    <a:pt x="5122" y="1206"/>
                    <a:pt x="5129" y="1200"/>
                  </a:cubicBezTo>
                  <a:cubicBezTo>
                    <a:pt x="5143" y="1200"/>
                    <a:pt x="5150" y="1186"/>
                    <a:pt x="5150" y="1179"/>
                  </a:cubicBezTo>
                  <a:cubicBezTo>
                    <a:pt x="5157" y="1172"/>
                    <a:pt x="5157" y="1172"/>
                    <a:pt x="5164" y="1172"/>
                  </a:cubicBezTo>
                  <a:cubicBezTo>
                    <a:pt x="5178" y="1179"/>
                    <a:pt x="5178" y="1179"/>
                    <a:pt x="5157" y="1186"/>
                  </a:cubicBezTo>
                  <a:lnTo>
                    <a:pt x="5143" y="1206"/>
                  </a:lnTo>
                  <a:cubicBezTo>
                    <a:pt x="5143" y="1206"/>
                    <a:pt x="5143" y="1213"/>
                    <a:pt x="5150" y="1213"/>
                  </a:cubicBezTo>
                  <a:cubicBezTo>
                    <a:pt x="5153" y="1217"/>
                    <a:pt x="5153" y="1219"/>
                    <a:pt x="5152" y="1219"/>
                  </a:cubicBezTo>
                  <a:cubicBezTo>
                    <a:pt x="5150" y="1219"/>
                    <a:pt x="5147" y="1217"/>
                    <a:pt x="5143" y="1213"/>
                  </a:cubicBezTo>
                  <a:cubicBezTo>
                    <a:pt x="5129" y="1213"/>
                    <a:pt x="5115" y="1213"/>
                    <a:pt x="5115" y="1220"/>
                  </a:cubicBezTo>
                  <a:cubicBezTo>
                    <a:pt x="5108" y="1234"/>
                    <a:pt x="5108" y="1234"/>
                    <a:pt x="5115" y="1234"/>
                  </a:cubicBezTo>
                  <a:cubicBezTo>
                    <a:pt x="5122" y="1234"/>
                    <a:pt x="5122" y="1234"/>
                    <a:pt x="5122" y="1241"/>
                  </a:cubicBezTo>
                  <a:cubicBezTo>
                    <a:pt x="5122" y="1241"/>
                    <a:pt x="5115" y="1248"/>
                    <a:pt x="5108" y="1248"/>
                  </a:cubicBezTo>
                  <a:cubicBezTo>
                    <a:pt x="5095" y="1248"/>
                    <a:pt x="5081" y="1255"/>
                    <a:pt x="5074" y="1269"/>
                  </a:cubicBezTo>
                  <a:cubicBezTo>
                    <a:pt x="5060" y="1276"/>
                    <a:pt x="5046" y="1283"/>
                    <a:pt x="5046" y="1283"/>
                  </a:cubicBezTo>
                  <a:cubicBezTo>
                    <a:pt x="5046" y="1283"/>
                    <a:pt x="5039" y="1283"/>
                    <a:pt x="5039" y="1290"/>
                  </a:cubicBezTo>
                  <a:cubicBezTo>
                    <a:pt x="5039" y="1290"/>
                    <a:pt x="5039" y="1304"/>
                    <a:pt x="5025" y="1304"/>
                  </a:cubicBezTo>
                  <a:cubicBezTo>
                    <a:pt x="5025" y="1304"/>
                    <a:pt x="5018" y="1310"/>
                    <a:pt x="5018" y="1317"/>
                  </a:cubicBezTo>
                  <a:cubicBezTo>
                    <a:pt x="5018" y="1322"/>
                    <a:pt x="5018" y="1330"/>
                    <a:pt x="5009" y="1330"/>
                  </a:cubicBezTo>
                  <a:cubicBezTo>
                    <a:pt x="5005" y="1330"/>
                    <a:pt x="4999" y="1329"/>
                    <a:pt x="4991" y="1324"/>
                  </a:cubicBezTo>
                  <a:lnTo>
                    <a:pt x="4977" y="1324"/>
                  </a:lnTo>
                  <a:cubicBezTo>
                    <a:pt x="4984" y="1338"/>
                    <a:pt x="4984" y="1338"/>
                    <a:pt x="4970" y="1338"/>
                  </a:cubicBezTo>
                  <a:cubicBezTo>
                    <a:pt x="4956" y="1338"/>
                    <a:pt x="4949" y="1338"/>
                    <a:pt x="4956" y="1345"/>
                  </a:cubicBezTo>
                  <a:cubicBezTo>
                    <a:pt x="4964" y="1349"/>
                    <a:pt x="4955" y="1359"/>
                    <a:pt x="4942" y="1365"/>
                  </a:cubicBezTo>
                  <a:lnTo>
                    <a:pt x="4942" y="1365"/>
                  </a:lnTo>
                  <a:cubicBezTo>
                    <a:pt x="4937" y="1355"/>
                    <a:pt x="4928" y="1349"/>
                    <a:pt x="4924" y="1349"/>
                  </a:cubicBezTo>
                  <a:cubicBezTo>
                    <a:pt x="4922" y="1349"/>
                    <a:pt x="4921" y="1350"/>
                    <a:pt x="4921" y="1352"/>
                  </a:cubicBezTo>
                  <a:cubicBezTo>
                    <a:pt x="4914" y="1366"/>
                    <a:pt x="4914" y="1366"/>
                    <a:pt x="4907" y="1366"/>
                  </a:cubicBezTo>
                  <a:cubicBezTo>
                    <a:pt x="4901" y="1366"/>
                    <a:pt x="4901" y="1366"/>
                    <a:pt x="4907" y="1373"/>
                  </a:cubicBezTo>
                  <a:cubicBezTo>
                    <a:pt x="4914" y="1373"/>
                    <a:pt x="4914" y="1394"/>
                    <a:pt x="4907" y="1394"/>
                  </a:cubicBezTo>
                  <a:cubicBezTo>
                    <a:pt x="4901" y="1394"/>
                    <a:pt x="4880" y="1380"/>
                    <a:pt x="4880" y="1373"/>
                  </a:cubicBezTo>
                  <a:cubicBezTo>
                    <a:pt x="4880" y="1373"/>
                    <a:pt x="4880" y="1359"/>
                    <a:pt x="4873" y="1359"/>
                  </a:cubicBezTo>
                  <a:cubicBezTo>
                    <a:pt x="4866" y="1359"/>
                    <a:pt x="4873" y="1352"/>
                    <a:pt x="4880" y="1352"/>
                  </a:cubicBezTo>
                  <a:lnTo>
                    <a:pt x="4901" y="1338"/>
                  </a:lnTo>
                  <a:cubicBezTo>
                    <a:pt x="4896" y="1334"/>
                    <a:pt x="4891" y="1332"/>
                    <a:pt x="4886" y="1332"/>
                  </a:cubicBezTo>
                  <a:cubicBezTo>
                    <a:pt x="4876" y="1332"/>
                    <a:pt x="4866" y="1340"/>
                    <a:pt x="4866" y="1345"/>
                  </a:cubicBezTo>
                  <a:cubicBezTo>
                    <a:pt x="4866" y="1345"/>
                    <a:pt x="4866" y="1352"/>
                    <a:pt x="4852" y="1359"/>
                  </a:cubicBezTo>
                  <a:cubicBezTo>
                    <a:pt x="4849" y="1366"/>
                    <a:pt x="4847" y="1369"/>
                    <a:pt x="4844" y="1369"/>
                  </a:cubicBezTo>
                  <a:cubicBezTo>
                    <a:pt x="4842" y="1369"/>
                    <a:pt x="4838" y="1366"/>
                    <a:pt x="4831" y="1359"/>
                  </a:cubicBezTo>
                  <a:cubicBezTo>
                    <a:pt x="4817" y="1352"/>
                    <a:pt x="4803" y="1352"/>
                    <a:pt x="4797" y="1352"/>
                  </a:cubicBezTo>
                  <a:lnTo>
                    <a:pt x="4776" y="1352"/>
                  </a:lnTo>
                  <a:lnTo>
                    <a:pt x="4776" y="1345"/>
                  </a:lnTo>
                  <a:cubicBezTo>
                    <a:pt x="4770" y="1339"/>
                    <a:pt x="4779" y="1323"/>
                    <a:pt x="4791" y="1323"/>
                  </a:cubicBezTo>
                  <a:cubicBezTo>
                    <a:pt x="4793" y="1323"/>
                    <a:pt x="4795" y="1323"/>
                    <a:pt x="4797" y="1324"/>
                  </a:cubicBezTo>
                  <a:cubicBezTo>
                    <a:pt x="4798" y="1328"/>
                    <a:pt x="4800" y="1329"/>
                    <a:pt x="4802" y="1329"/>
                  </a:cubicBezTo>
                  <a:cubicBezTo>
                    <a:pt x="4806" y="1329"/>
                    <a:pt x="4809" y="1317"/>
                    <a:pt x="4803" y="1317"/>
                  </a:cubicBezTo>
                  <a:cubicBezTo>
                    <a:pt x="4798" y="1316"/>
                    <a:pt x="4794" y="1314"/>
                    <a:pt x="4791" y="1314"/>
                  </a:cubicBezTo>
                  <a:cubicBezTo>
                    <a:pt x="4780" y="1314"/>
                    <a:pt x="4772" y="1326"/>
                    <a:pt x="4741" y="1373"/>
                  </a:cubicBezTo>
                  <a:cubicBezTo>
                    <a:pt x="4734" y="1380"/>
                    <a:pt x="4727" y="1387"/>
                    <a:pt x="4713" y="1387"/>
                  </a:cubicBezTo>
                  <a:cubicBezTo>
                    <a:pt x="4706" y="1387"/>
                    <a:pt x="4706" y="1387"/>
                    <a:pt x="4706" y="1394"/>
                  </a:cubicBezTo>
                  <a:cubicBezTo>
                    <a:pt x="4706" y="1401"/>
                    <a:pt x="4708" y="1404"/>
                    <a:pt x="4712" y="1404"/>
                  </a:cubicBezTo>
                  <a:cubicBezTo>
                    <a:pt x="4715" y="1404"/>
                    <a:pt x="4720" y="1401"/>
                    <a:pt x="4727" y="1394"/>
                  </a:cubicBezTo>
                  <a:cubicBezTo>
                    <a:pt x="4734" y="1394"/>
                    <a:pt x="4741" y="1394"/>
                    <a:pt x="4741" y="1407"/>
                  </a:cubicBezTo>
                  <a:cubicBezTo>
                    <a:pt x="4741" y="1414"/>
                    <a:pt x="4741" y="1414"/>
                    <a:pt x="4734" y="1414"/>
                  </a:cubicBezTo>
                  <a:cubicBezTo>
                    <a:pt x="4727" y="1414"/>
                    <a:pt x="4727" y="1414"/>
                    <a:pt x="4734" y="1421"/>
                  </a:cubicBezTo>
                  <a:cubicBezTo>
                    <a:pt x="4734" y="1425"/>
                    <a:pt x="4734" y="1427"/>
                    <a:pt x="4733" y="1427"/>
                  </a:cubicBezTo>
                  <a:cubicBezTo>
                    <a:pt x="4732" y="1427"/>
                    <a:pt x="4731" y="1425"/>
                    <a:pt x="4727" y="1421"/>
                  </a:cubicBezTo>
                  <a:lnTo>
                    <a:pt x="4706" y="1421"/>
                  </a:lnTo>
                  <a:cubicBezTo>
                    <a:pt x="4700" y="1428"/>
                    <a:pt x="4700" y="1428"/>
                    <a:pt x="4706" y="1428"/>
                  </a:cubicBezTo>
                  <a:cubicBezTo>
                    <a:pt x="4734" y="1428"/>
                    <a:pt x="4713" y="1449"/>
                    <a:pt x="4700" y="1449"/>
                  </a:cubicBezTo>
                  <a:cubicBezTo>
                    <a:pt x="4679" y="1449"/>
                    <a:pt x="4672" y="1449"/>
                    <a:pt x="4693" y="1456"/>
                  </a:cubicBezTo>
                  <a:cubicBezTo>
                    <a:pt x="4706" y="1463"/>
                    <a:pt x="4713" y="1491"/>
                    <a:pt x="4700" y="1491"/>
                  </a:cubicBezTo>
                  <a:cubicBezTo>
                    <a:pt x="4695" y="1491"/>
                    <a:pt x="4694" y="1491"/>
                    <a:pt x="4693" y="1492"/>
                  </a:cubicBezTo>
                  <a:lnTo>
                    <a:pt x="4693" y="1492"/>
                  </a:lnTo>
                  <a:cubicBezTo>
                    <a:pt x="4698" y="1491"/>
                    <a:pt x="4703" y="1491"/>
                    <a:pt x="4706" y="1491"/>
                  </a:cubicBezTo>
                  <a:lnTo>
                    <a:pt x="4720" y="1505"/>
                  </a:lnTo>
                  <a:lnTo>
                    <a:pt x="4706" y="1511"/>
                  </a:lnTo>
                  <a:cubicBezTo>
                    <a:pt x="4698" y="1516"/>
                    <a:pt x="4689" y="1518"/>
                    <a:pt x="4672" y="1518"/>
                  </a:cubicBezTo>
                  <a:lnTo>
                    <a:pt x="4672" y="1518"/>
                  </a:lnTo>
                  <a:lnTo>
                    <a:pt x="4693" y="1498"/>
                  </a:lnTo>
                  <a:cubicBezTo>
                    <a:pt x="4693" y="1495"/>
                    <a:pt x="4693" y="1493"/>
                    <a:pt x="4693" y="1492"/>
                  </a:cubicBezTo>
                  <a:lnTo>
                    <a:pt x="4693" y="1492"/>
                  </a:lnTo>
                  <a:cubicBezTo>
                    <a:pt x="4688" y="1494"/>
                    <a:pt x="4682" y="1497"/>
                    <a:pt x="4679" y="1505"/>
                  </a:cubicBezTo>
                  <a:cubicBezTo>
                    <a:pt x="4675" y="1513"/>
                    <a:pt x="4668" y="1516"/>
                    <a:pt x="4665" y="1516"/>
                  </a:cubicBezTo>
                  <a:cubicBezTo>
                    <a:pt x="4663" y="1516"/>
                    <a:pt x="4662" y="1514"/>
                    <a:pt x="4665" y="1511"/>
                  </a:cubicBezTo>
                  <a:cubicBezTo>
                    <a:pt x="4672" y="1505"/>
                    <a:pt x="4665" y="1505"/>
                    <a:pt x="4658" y="1491"/>
                  </a:cubicBezTo>
                  <a:lnTo>
                    <a:pt x="4658" y="1491"/>
                  </a:lnTo>
                  <a:cubicBezTo>
                    <a:pt x="4661" y="1498"/>
                    <a:pt x="4661" y="1501"/>
                    <a:pt x="4661" y="1501"/>
                  </a:cubicBezTo>
                  <a:cubicBezTo>
                    <a:pt x="4660" y="1501"/>
                    <a:pt x="4658" y="1498"/>
                    <a:pt x="4658" y="1491"/>
                  </a:cubicBezTo>
                  <a:lnTo>
                    <a:pt x="4658" y="1491"/>
                  </a:lnTo>
                  <a:cubicBezTo>
                    <a:pt x="4658" y="1491"/>
                    <a:pt x="4658" y="1491"/>
                    <a:pt x="4658" y="1491"/>
                  </a:cubicBezTo>
                  <a:cubicBezTo>
                    <a:pt x="4658" y="1487"/>
                    <a:pt x="4654" y="1485"/>
                    <a:pt x="4650" y="1485"/>
                  </a:cubicBezTo>
                  <a:cubicBezTo>
                    <a:pt x="4646" y="1485"/>
                    <a:pt x="4641" y="1487"/>
                    <a:pt x="4637" y="1491"/>
                  </a:cubicBezTo>
                  <a:cubicBezTo>
                    <a:pt x="4630" y="1505"/>
                    <a:pt x="4630" y="1505"/>
                    <a:pt x="4637" y="1505"/>
                  </a:cubicBezTo>
                  <a:cubicBezTo>
                    <a:pt x="4644" y="1505"/>
                    <a:pt x="4644" y="1505"/>
                    <a:pt x="4637" y="1511"/>
                  </a:cubicBezTo>
                  <a:lnTo>
                    <a:pt x="4637" y="1518"/>
                  </a:lnTo>
                  <a:cubicBezTo>
                    <a:pt x="4652" y="1518"/>
                    <a:pt x="4663" y="1518"/>
                    <a:pt x="4672" y="1518"/>
                  </a:cubicBezTo>
                  <a:lnTo>
                    <a:pt x="4672" y="1518"/>
                  </a:lnTo>
                  <a:lnTo>
                    <a:pt x="4672" y="1518"/>
                  </a:lnTo>
                  <a:cubicBezTo>
                    <a:pt x="4654" y="1527"/>
                    <a:pt x="4648" y="1536"/>
                    <a:pt x="4652" y="1536"/>
                  </a:cubicBezTo>
                  <a:cubicBezTo>
                    <a:pt x="4655" y="1536"/>
                    <a:pt x="4662" y="1533"/>
                    <a:pt x="4672" y="1525"/>
                  </a:cubicBezTo>
                  <a:cubicBezTo>
                    <a:pt x="4688" y="1521"/>
                    <a:pt x="4699" y="1517"/>
                    <a:pt x="4706" y="1517"/>
                  </a:cubicBezTo>
                  <a:cubicBezTo>
                    <a:pt x="4711" y="1517"/>
                    <a:pt x="4713" y="1519"/>
                    <a:pt x="4713" y="1525"/>
                  </a:cubicBezTo>
                  <a:cubicBezTo>
                    <a:pt x="4713" y="1525"/>
                    <a:pt x="4713" y="1532"/>
                    <a:pt x="4706" y="1532"/>
                  </a:cubicBezTo>
                  <a:cubicBezTo>
                    <a:pt x="4700" y="1532"/>
                    <a:pt x="4693" y="1532"/>
                    <a:pt x="4693" y="1553"/>
                  </a:cubicBezTo>
                  <a:cubicBezTo>
                    <a:pt x="4693" y="1567"/>
                    <a:pt x="4672" y="1581"/>
                    <a:pt x="4665" y="1581"/>
                  </a:cubicBezTo>
                  <a:cubicBezTo>
                    <a:pt x="4658" y="1581"/>
                    <a:pt x="4658" y="1581"/>
                    <a:pt x="4665" y="1567"/>
                  </a:cubicBezTo>
                  <a:cubicBezTo>
                    <a:pt x="4672" y="1560"/>
                    <a:pt x="4672" y="1560"/>
                    <a:pt x="4665" y="1560"/>
                  </a:cubicBezTo>
                  <a:cubicBezTo>
                    <a:pt x="4658" y="1560"/>
                    <a:pt x="4644" y="1560"/>
                    <a:pt x="4644" y="1546"/>
                  </a:cubicBezTo>
                  <a:cubicBezTo>
                    <a:pt x="4641" y="1539"/>
                    <a:pt x="4639" y="1536"/>
                    <a:pt x="4638" y="1536"/>
                  </a:cubicBezTo>
                  <a:cubicBezTo>
                    <a:pt x="4637" y="1536"/>
                    <a:pt x="4637" y="1539"/>
                    <a:pt x="4637" y="1546"/>
                  </a:cubicBezTo>
                  <a:cubicBezTo>
                    <a:pt x="4637" y="1554"/>
                    <a:pt x="4633" y="1559"/>
                    <a:pt x="4627" y="1559"/>
                  </a:cubicBezTo>
                  <a:cubicBezTo>
                    <a:pt x="4622" y="1559"/>
                    <a:pt x="4617" y="1556"/>
                    <a:pt x="4611" y="1549"/>
                  </a:cubicBezTo>
                  <a:lnTo>
                    <a:pt x="4611" y="1549"/>
                  </a:lnTo>
                  <a:cubicBezTo>
                    <a:pt x="4610" y="1549"/>
                    <a:pt x="4609" y="1550"/>
                    <a:pt x="4608" y="1550"/>
                  </a:cubicBezTo>
                  <a:cubicBezTo>
                    <a:pt x="4604" y="1550"/>
                    <a:pt x="4603" y="1546"/>
                    <a:pt x="4603" y="1539"/>
                  </a:cubicBezTo>
                  <a:cubicBezTo>
                    <a:pt x="4603" y="1536"/>
                    <a:pt x="4603" y="1534"/>
                    <a:pt x="4603" y="1532"/>
                  </a:cubicBezTo>
                  <a:lnTo>
                    <a:pt x="4603" y="1532"/>
                  </a:lnTo>
                  <a:cubicBezTo>
                    <a:pt x="4605" y="1535"/>
                    <a:pt x="4607" y="1539"/>
                    <a:pt x="4609" y="1546"/>
                  </a:cubicBezTo>
                  <a:cubicBezTo>
                    <a:pt x="4610" y="1547"/>
                    <a:pt x="4611" y="1548"/>
                    <a:pt x="4611" y="1549"/>
                  </a:cubicBezTo>
                  <a:lnTo>
                    <a:pt x="4611" y="1549"/>
                  </a:lnTo>
                  <a:cubicBezTo>
                    <a:pt x="4614" y="1547"/>
                    <a:pt x="4618" y="1544"/>
                    <a:pt x="4623" y="1539"/>
                  </a:cubicBezTo>
                  <a:cubicBezTo>
                    <a:pt x="4630" y="1518"/>
                    <a:pt x="4630" y="1518"/>
                    <a:pt x="4623" y="1518"/>
                  </a:cubicBezTo>
                  <a:cubicBezTo>
                    <a:pt x="4607" y="1518"/>
                    <a:pt x="4603" y="1523"/>
                    <a:pt x="4603" y="1532"/>
                  </a:cubicBezTo>
                  <a:lnTo>
                    <a:pt x="4603" y="1532"/>
                  </a:lnTo>
                  <a:cubicBezTo>
                    <a:pt x="4601" y="1529"/>
                    <a:pt x="4598" y="1528"/>
                    <a:pt x="4596" y="1528"/>
                  </a:cubicBezTo>
                  <a:cubicBezTo>
                    <a:pt x="4594" y="1528"/>
                    <a:pt x="4591" y="1530"/>
                    <a:pt x="4589" y="1532"/>
                  </a:cubicBezTo>
                  <a:cubicBezTo>
                    <a:pt x="4589" y="1536"/>
                    <a:pt x="4586" y="1537"/>
                    <a:pt x="4582" y="1537"/>
                  </a:cubicBezTo>
                  <a:cubicBezTo>
                    <a:pt x="4568" y="1537"/>
                    <a:pt x="4540" y="1524"/>
                    <a:pt x="4540" y="1518"/>
                  </a:cubicBezTo>
                  <a:lnTo>
                    <a:pt x="4533" y="1511"/>
                  </a:lnTo>
                  <a:lnTo>
                    <a:pt x="4519" y="1511"/>
                  </a:lnTo>
                  <a:cubicBezTo>
                    <a:pt x="4512" y="1504"/>
                    <a:pt x="4514" y="1498"/>
                    <a:pt x="4519" y="1492"/>
                  </a:cubicBezTo>
                  <a:lnTo>
                    <a:pt x="4519" y="1492"/>
                  </a:lnTo>
                  <a:cubicBezTo>
                    <a:pt x="4520" y="1498"/>
                    <a:pt x="4521" y="1501"/>
                    <a:pt x="4524" y="1501"/>
                  </a:cubicBezTo>
                  <a:cubicBezTo>
                    <a:pt x="4526" y="1501"/>
                    <a:pt x="4530" y="1498"/>
                    <a:pt x="4533" y="1491"/>
                  </a:cubicBezTo>
                  <a:cubicBezTo>
                    <a:pt x="4531" y="1489"/>
                    <a:pt x="4530" y="1487"/>
                    <a:pt x="4528" y="1487"/>
                  </a:cubicBezTo>
                  <a:lnTo>
                    <a:pt x="4528" y="1487"/>
                  </a:lnTo>
                  <a:cubicBezTo>
                    <a:pt x="4525" y="1488"/>
                    <a:pt x="4522" y="1490"/>
                    <a:pt x="4519" y="1492"/>
                  </a:cubicBezTo>
                  <a:lnTo>
                    <a:pt x="4519" y="1492"/>
                  </a:lnTo>
                  <a:cubicBezTo>
                    <a:pt x="4519" y="1492"/>
                    <a:pt x="4519" y="1491"/>
                    <a:pt x="4519" y="1491"/>
                  </a:cubicBezTo>
                  <a:cubicBezTo>
                    <a:pt x="4519" y="1487"/>
                    <a:pt x="4521" y="1485"/>
                    <a:pt x="4524" y="1485"/>
                  </a:cubicBezTo>
                  <a:cubicBezTo>
                    <a:pt x="4525" y="1485"/>
                    <a:pt x="4526" y="1486"/>
                    <a:pt x="4528" y="1487"/>
                  </a:cubicBezTo>
                  <a:lnTo>
                    <a:pt x="4528" y="1487"/>
                  </a:lnTo>
                  <a:cubicBezTo>
                    <a:pt x="4532" y="1485"/>
                    <a:pt x="4536" y="1484"/>
                    <a:pt x="4540" y="1484"/>
                  </a:cubicBezTo>
                  <a:lnTo>
                    <a:pt x="4561" y="1484"/>
                  </a:lnTo>
                  <a:cubicBezTo>
                    <a:pt x="4568" y="1484"/>
                    <a:pt x="4540" y="1463"/>
                    <a:pt x="4533" y="1463"/>
                  </a:cubicBezTo>
                  <a:cubicBezTo>
                    <a:pt x="4526" y="1463"/>
                    <a:pt x="4519" y="1463"/>
                    <a:pt x="4526" y="1456"/>
                  </a:cubicBezTo>
                  <a:cubicBezTo>
                    <a:pt x="4533" y="1442"/>
                    <a:pt x="4526" y="1428"/>
                    <a:pt x="4519" y="1414"/>
                  </a:cubicBezTo>
                  <a:cubicBezTo>
                    <a:pt x="4512" y="1411"/>
                    <a:pt x="4507" y="1409"/>
                    <a:pt x="4504" y="1409"/>
                  </a:cubicBezTo>
                  <a:cubicBezTo>
                    <a:pt x="4500" y="1409"/>
                    <a:pt x="4499" y="1411"/>
                    <a:pt x="4499" y="1414"/>
                  </a:cubicBezTo>
                  <a:cubicBezTo>
                    <a:pt x="4499" y="1418"/>
                    <a:pt x="4497" y="1420"/>
                    <a:pt x="4495" y="1420"/>
                  </a:cubicBezTo>
                  <a:cubicBezTo>
                    <a:pt x="4493" y="1420"/>
                    <a:pt x="4492" y="1418"/>
                    <a:pt x="4492" y="1414"/>
                  </a:cubicBezTo>
                  <a:cubicBezTo>
                    <a:pt x="4492" y="1414"/>
                    <a:pt x="4485" y="1414"/>
                    <a:pt x="4471" y="1421"/>
                  </a:cubicBezTo>
                  <a:cubicBezTo>
                    <a:pt x="4464" y="1428"/>
                    <a:pt x="4457" y="1428"/>
                    <a:pt x="4429" y="1428"/>
                  </a:cubicBezTo>
                  <a:cubicBezTo>
                    <a:pt x="4402" y="1428"/>
                    <a:pt x="4395" y="1428"/>
                    <a:pt x="4395" y="1442"/>
                  </a:cubicBezTo>
                  <a:cubicBezTo>
                    <a:pt x="4395" y="1449"/>
                    <a:pt x="4395" y="1449"/>
                    <a:pt x="4388" y="1449"/>
                  </a:cubicBezTo>
                  <a:lnTo>
                    <a:pt x="4388" y="1456"/>
                  </a:lnTo>
                  <a:cubicBezTo>
                    <a:pt x="4388" y="1459"/>
                    <a:pt x="4389" y="1461"/>
                    <a:pt x="4391" y="1461"/>
                  </a:cubicBezTo>
                  <a:cubicBezTo>
                    <a:pt x="4393" y="1461"/>
                    <a:pt x="4395" y="1459"/>
                    <a:pt x="4395" y="1456"/>
                  </a:cubicBezTo>
                  <a:cubicBezTo>
                    <a:pt x="4398" y="1453"/>
                    <a:pt x="4400" y="1451"/>
                    <a:pt x="4401" y="1451"/>
                  </a:cubicBezTo>
                  <a:cubicBezTo>
                    <a:pt x="4402" y="1451"/>
                    <a:pt x="4402" y="1453"/>
                    <a:pt x="4402" y="1456"/>
                  </a:cubicBezTo>
                  <a:cubicBezTo>
                    <a:pt x="4415" y="1477"/>
                    <a:pt x="4402" y="1484"/>
                    <a:pt x="4388" y="1484"/>
                  </a:cubicBezTo>
                  <a:cubicBezTo>
                    <a:pt x="4381" y="1484"/>
                    <a:pt x="4381" y="1484"/>
                    <a:pt x="4381" y="1491"/>
                  </a:cubicBezTo>
                  <a:cubicBezTo>
                    <a:pt x="4381" y="1498"/>
                    <a:pt x="4381" y="1498"/>
                    <a:pt x="4360" y="1498"/>
                  </a:cubicBezTo>
                  <a:cubicBezTo>
                    <a:pt x="4353" y="1498"/>
                    <a:pt x="4346" y="1498"/>
                    <a:pt x="4346" y="1491"/>
                  </a:cubicBezTo>
                  <a:cubicBezTo>
                    <a:pt x="4346" y="1484"/>
                    <a:pt x="4346" y="1477"/>
                    <a:pt x="4353" y="1477"/>
                  </a:cubicBezTo>
                  <a:cubicBezTo>
                    <a:pt x="4353" y="1477"/>
                    <a:pt x="4360" y="1463"/>
                    <a:pt x="4367" y="1463"/>
                  </a:cubicBezTo>
                  <a:cubicBezTo>
                    <a:pt x="4381" y="1456"/>
                    <a:pt x="4381" y="1456"/>
                    <a:pt x="4360" y="1456"/>
                  </a:cubicBezTo>
                  <a:cubicBezTo>
                    <a:pt x="4353" y="1456"/>
                    <a:pt x="4346" y="1463"/>
                    <a:pt x="4332" y="1463"/>
                  </a:cubicBezTo>
                  <a:cubicBezTo>
                    <a:pt x="4325" y="1463"/>
                    <a:pt x="4325" y="1463"/>
                    <a:pt x="4332" y="1456"/>
                  </a:cubicBezTo>
                  <a:cubicBezTo>
                    <a:pt x="4346" y="1449"/>
                    <a:pt x="4346" y="1449"/>
                    <a:pt x="4346" y="1442"/>
                  </a:cubicBezTo>
                  <a:cubicBezTo>
                    <a:pt x="4332" y="1428"/>
                    <a:pt x="4360" y="1414"/>
                    <a:pt x="4388" y="1407"/>
                  </a:cubicBezTo>
                  <a:cubicBezTo>
                    <a:pt x="4415" y="1394"/>
                    <a:pt x="4415" y="1394"/>
                    <a:pt x="4395" y="1394"/>
                  </a:cubicBezTo>
                  <a:cubicBezTo>
                    <a:pt x="4360" y="1394"/>
                    <a:pt x="4360" y="1394"/>
                    <a:pt x="4360" y="1387"/>
                  </a:cubicBezTo>
                  <a:lnTo>
                    <a:pt x="4360" y="1380"/>
                  </a:lnTo>
                  <a:cubicBezTo>
                    <a:pt x="4360" y="1380"/>
                    <a:pt x="4367" y="1373"/>
                    <a:pt x="4381" y="1373"/>
                  </a:cubicBezTo>
                  <a:cubicBezTo>
                    <a:pt x="4388" y="1373"/>
                    <a:pt x="4395" y="1373"/>
                    <a:pt x="4395" y="1359"/>
                  </a:cubicBezTo>
                  <a:cubicBezTo>
                    <a:pt x="4395" y="1355"/>
                    <a:pt x="4395" y="1354"/>
                    <a:pt x="4394" y="1354"/>
                  </a:cubicBezTo>
                  <a:cubicBezTo>
                    <a:pt x="4393" y="1354"/>
                    <a:pt x="4391" y="1355"/>
                    <a:pt x="4388" y="1359"/>
                  </a:cubicBezTo>
                  <a:lnTo>
                    <a:pt x="4367" y="1359"/>
                  </a:lnTo>
                  <a:cubicBezTo>
                    <a:pt x="4367" y="1359"/>
                    <a:pt x="4364" y="1356"/>
                    <a:pt x="4362" y="1356"/>
                  </a:cubicBezTo>
                  <a:cubicBezTo>
                    <a:pt x="4361" y="1356"/>
                    <a:pt x="4360" y="1357"/>
                    <a:pt x="4360" y="1359"/>
                  </a:cubicBezTo>
                  <a:lnTo>
                    <a:pt x="4353" y="1359"/>
                  </a:lnTo>
                  <a:cubicBezTo>
                    <a:pt x="4353" y="1353"/>
                    <a:pt x="4375" y="1334"/>
                    <a:pt x="4384" y="1334"/>
                  </a:cubicBezTo>
                  <a:cubicBezTo>
                    <a:pt x="4386" y="1334"/>
                    <a:pt x="4388" y="1335"/>
                    <a:pt x="4388" y="1338"/>
                  </a:cubicBezTo>
                  <a:lnTo>
                    <a:pt x="4388" y="1345"/>
                  </a:lnTo>
                  <a:cubicBezTo>
                    <a:pt x="4381" y="1352"/>
                    <a:pt x="4381" y="1352"/>
                    <a:pt x="4395" y="1352"/>
                  </a:cubicBezTo>
                  <a:cubicBezTo>
                    <a:pt x="4398" y="1353"/>
                    <a:pt x="4402" y="1354"/>
                    <a:pt x="4406" y="1354"/>
                  </a:cubicBezTo>
                  <a:cubicBezTo>
                    <a:pt x="4408" y="1354"/>
                    <a:pt x="4411" y="1353"/>
                    <a:pt x="4414" y="1353"/>
                  </a:cubicBezTo>
                  <a:lnTo>
                    <a:pt x="4414" y="1353"/>
                  </a:lnTo>
                  <a:cubicBezTo>
                    <a:pt x="4420" y="1354"/>
                    <a:pt x="4425" y="1357"/>
                    <a:pt x="4429" y="1366"/>
                  </a:cubicBezTo>
                  <a:cubicBezTo>
                    <a:pt x="4436" y="1366"/>
                    <a:pt x="4436" y="1373"/>
                    <a:pt x="4436" y="1373"/>
                  </a:cubicBezTo>
                  <a:lnTo>
                    <a:pt x="4429" y="1373"/>
                  </a:lnTo>
                  <a:cubicBezTo>
                    <a:pt x="4429" y="1375"/>
                    <a:pt x="4431" y="1376"/>
                    <a:pt x="4434" y="1376"/>
                  </a:cubicBezTo>
                  <a:cubicBezTo>
                    <a:pt x="4440" y="1376"/>
                    <a:pt x="4450" y="1371"/>
                    <a:pt x="4450" y="1366"/>
                  </a:cubicBezTo>
                  <a:cubicBezTo>
                    <a:pt x="4438" y="1354"/>
                    <a:pt x="4431" y="1352"/>
                    <a:pt x="4425" y="1347"/>
                  </a:cubicBezTo>
                  <a:lnTo>
                    <a:pt x="4425" y="1347"/>
                  </a:lnTo>
                  <a:cubicBezTo>
                    <a:pt x="4422" y="1350"/>
                    <a:pt x="4418" y="1352"/>
                    <a:pt x="4414" y="1353"/>
                  </a:cubicBezTo>
                  <a:lnTo>
                    <a:pt x="4414" y="1353"/>
                  </a:lnTo>
                  <a:cubicBezTo>
                    <a:pt x="4411" y="1352"/>
                    <a:pt x="4407" y="1352"/>
                    <a:pt x="4402" y="1352"/>
                  </a:cubicBezTo>
                  <a:cubicBezTo>
                    <a:pt x="4395" y="1352"/>
                    <a:pt x="4395" y="1352"/>
                    <a:pt x="4395" y="1345"/>
                  </a:cubicBezTo>
                  <a:cubicBezTo>
                    <a:pt x="4395" y="1338"/>
                    <a:pt x="4396" y="1335"/>
                    <a:pt x="4401" y="1335"/>
                  </a:cubicBezTo>
                  <a:cubicBezTo>
                    <a:pt x="4405" y="1335"/>
                    <a:pt x="4412" y="1338"/>
                    <a:pt x="4422" y="1345"/>
                  </a:cubicBezTo>
                  <a:cubicBezTo>
                    <a:pt x="4423" y="1346"/>
                    <a:pt x="4424" y="1347"/>
                    <a:pt x="4425" y="1347"/>
                  </a:cubicBezTo>
                  <a:lnTo>
                    <a:pt x="4425" y="1347"/>
                  </a:lnTo>
                  <a:cubicBezTo>
                    <a:pt x="4432" y="1342"/>
                    <a:pt x="4436" y="1334"/>
                    <a:pt x="4436" y="1324"/>
                  </a:cubicBezTo>
                  <a:lnTo>
                    <a:pt x="4457" y="1324"/>
                  </a:lnTo>
                  <a:cubicBezTo>
                    <a:pt x="4464" y="1324"/>
                    <a:pt x="4471" y="1338"/>
                    <a:pt x="4464" y="1338"/>
                  </a:cubicBezTo>
                  <a:cubicBezTo>
                    <a:pt x="4464" y="1338"/>
                    <a:pt x="4464" y="1345"/>
                    <a:pt x="4471" y="1345"/>
                  </a:cubicBezTo>
                  <a:cubicBezTo>
                    <a:pt x="4492" y="1345"/>
                    <a:pt x="4499" y="1317"/>
                    <a:pt x="4485" y="1317"/>
                  </a:cubicBezTo>
                  <a:cubicBezTo>
                    <a:pt x="4492" y="1317"/>
                    <a:pt x="4492" y="1310"/>
                    <a:pt x="4492" y="1310"/>
                  </a:cubicBezTo>
                  <a:cubicBezTo>
                    <a:pt x="4492" y="1310"/>
                    <a:pt x="4499" y="1304"/>
                    <a:pt x="4505" y="1304"/>
                  </a:cubicBezTo>
                  <a:cubicBezTo>
                    <a:pt x="4519" y="1304"/>
                    <a:pt x="4526" y="1304"/>
                    <a:pt x="4526" y="1290"/>
                  </a:cubicBezTo>
                  <a:cubicBezTo>
                    <a:pt x="4526" y="1283"/>
                    <a:pt x="4526" y="1283"/>
                    <a:pt x="4519" y="1283"/>
                  </a:cubicBezTo>
                  <a:lnTo>
                    <a:pt x="4519" y="1276"/>
                  </a:lnTo>
                  <a:cubicBezTo>
                    <a:pt x="4526" y="1269"/>
                    <a:pt x="4526" y="1269"/>
                    <a:pt x="4519" y="1269"/>
                  </a:cubicBezTo>
                  <a:cubicBezTo>
                    <a:pt x="4505" y="1269"/>
                    <a:pt x="4499" y="1269"/>
                    <a:pt x="4492" y="1276"/>
                  </a:cubicBezTo>
                  <a:cubicBezTo>
                    <a:pt x="4489" y="1279"/>
                    <a:pt x="4485" y="1280"/>
                    <a:pt x="4481" y="1280"/>
                  </a:cubicBezTo>
                  <a:cubicBezTo>
                    <a:pt x="4476" y="1280"/>
                    <a:pt x="4471" y="1277"/>
                    <a:pt x="4471" y="1269"/>
                  </a:cubicBezTo>
                  <a:cubicBezTo>
                    <a:pt x="4471" y="1260"/>
                    <a:pt x="4468" y="1254"/>
                    <a:pt x="4466" y="1251"/>
                  </a:cubicBezTo>
                  <a:lnTo>
                    <a:pt x="4466" y="1251"/>
                  </a:lnTo>
                  <a:cubicBezTo>
                    <a:pt x="4467" y="1251"/>
                    <a:pt x="4467" y="1251"/>
                    <a:pt x="4468" y="1251"/>
                  </a:cubicBezTo>
                  <a:cubicBezTo>
                    <a:pt x="4475" y="1251"/>
                    <a:pt x="4487" y="1246"/>
                    <a:pt x="4492" y="1241"/>
                  </a:cubicBezTo>
                  <a:cubicBezTo>
                    <a:pt x="4499" y="1234"/>
                    <a:pt x="4505" y="1234"/>
                    <a:pt x="4519" y="1234"/>
                  </a:cubicBezTo>
                  <a:cubicBezTo>
                    <a:pt x="4526" y="1234"/>
                    <a:pt x="4526" y="1234"/>
                    <a:pt x="4526" y="1227"/>
                  </a:cubicBezTo>
                  <a:cubicBezTo>
                    <a:pt x="4526" y="1213"/>
                    <a:pt x="4519" y="1213"/>
                    <a:pt x="4519" y="1213"/>
                  </a:cubicBezTo>
                  <a:cubicBezTo>
                    <a:pt x="4519" y="1218"/>
                    <a:pt x="4518" y="1220"/>
                    <a:pt x="4516" y="1220"/>
                  </a:cubicBezTo>
                  <a:cubicBezTo>
                    <a:pt x="4512" y="1220"/>
                    <a:pt x="4505" y="1213"/>
                    <a:pt x="4505" y="1213"/>
                  </a:cubicBezTo>
                  <a:lnTo>
                    <a:pt x="4505" y="1206"/>
                  </a:lnTo>
                  <a:cubicBezTo>
                    <a:pt x="4505" y="1206"/>
                    <a:pt x="4519" y="1200"/>
                    <a:pt x="4519" y="1193"/>
                  </a:cubicBezTo>
                  <a:cubicBezTo>
                    <a:pt x="4519" y="1182"/>
                    <a:pt x="4519" y="1176"/>
                    <a:pt x="4514" y="1176"/>
                  </a:cubicBezTo>
                  <a:cubicBezTo>
                    <a:pt x="4512" y="1176"/>
                    <a:pt x="4509" y="1177"/>
                    <a:pt x="4505" y="1179"/>
                  </a:cubicBezTo>
                  <a:cubicBezTo>
                    <a:pt x="4499" y="1179"/>
                    <a:pt x="4492" y="1186"/>
                    <a:pt x="4492" y="1200"/>
                  </a:cubicBezTo>
                  <a:cubicBezTo>
                    <a:pt x="4492" y="1206"/>
                    <a:pt x="4478" y="1206"/>
                    <a:pt x="4478" y="1206"/>
                  </a:cubicBezTo>
                  <a:lnTo>
                    <a:pt x="4464" y="1206"/>
                  </a:lnTo>
                  <a:cubicBezTo>
                    <a:pt x="4457" y="1206"/>
                    <a:pt x="4457" y="1206"/>
                    <a:pt x="4457" y="1200"/>
                  </a:cubicBezTo>
                  <a:cubicBezTo>
                    <a:pt x="4457" y="1193"/>
                    <a:pt x="4457" y="1189"/>
                    <a:pt x="4456" y="1189"/>
                  </a:cubicBezTo>
                  <a:cubicBezTo>
                    <a:pt x="4455" y="1189"/>
                    <a:pt x="4453" y="1193"/>
                    <a:pt x="4450" y="1200"/>
                  </a:cubicBezTo>
                  <a:cubicBezTo>
                    <a:pt x="4436" y="1206"/>
                    <a:pt x="4429" y="1206"/>
                    <a:pt x="4429" y="1206"/>
                  </a:cubicBezTo>
                  <a:cubicBezTo>
                    <a:pt x="4428" y="1206"/>
                    <a:pt x="4427" y="1205"/>
                    <a:pt x="4426" y="1205"/>
                  </a:cubicBezTo>
                  <a:cubicBezTo>
                    <a:pt x="4417" y="1205"/>
                    <a:pt x="4402" y="1222"/>
                    <a:pt x="4402" y="1234"/>
                  </a:cubicBezTo>
                  <a:cubicBezTo>
                    <a:pt x="4402" y="1241"/>
                    <a:pt x="4402" y="1248"/>
                    <a:pt x="4395" y="1248"/>
                  </a:cubicBezTo>
                  <a:cubicBezTo>
                    <a:pt x="4394" y="1248"/>
                    <a:pt x="4393" y="1249"/>
                    <a:pt x="4392" y="1249"/>
                  </a:cubicBezTo>
                  <a:lnTo>
                    <a:pt x="4392" y="1249"/>
                  </a:lnTo>
                  <a:cubicBezTo>
                    <a:pt x="4391" y="1243"/>
                    <a:pt x="4392" y="1237"/>
                    <a:pt x="4395" y="1234"/>
                  </a:cubicBezTo>
                  <a:cubicBezTo>
                    <a:pt x="4395" y="1220"/>
                    <a:pt x="4388" y="1220"/>
                    <a:pt x="4381" y="1220"/>
                  </a:cubicBezTo>
                  <a:cubicBezTo>
                    <a:pt x="4360" y="1220"/>
                    <a:pt x="4346" y="1220"/>
                    <a:pt x="4346" y="1234"/>
                  </a:cubicBezTo>
                  <a:cubicBezTo>
                    <a:pt x="4350" y="1238"/>
                    <a:pt x="4345" y="1242"/>
                    <a:pt x="4338" y="1242"/>
                  </a:cubicBezTo>
                  <a:cubicBezTo>
                    <a:pt x="4334" y="1242"/>
                    <a:pt x="4328" y="1240"/>
                    <a:pt x="4325" y="1234"/>
                  </a:cubicBezTo>
                  <a:cubicBezTo>
                    <a:pt x="4320" y="1224"/>
                    <a:pt x="4315" y="1218"/>
                    <a:pt x="4307" y="1218"/>
                  </a:cubicBezTo>
                  <a:cubicBezTo>
                    <a:pt x="4304" y="1218"/>
                    <a:pt x="4301" y="1218"/>
                    <a:pt x="4298" y="1220"/>
                  </a:cubicBezTo>
                  <a:cubicBezTo>
                    <a:pt x="4291" y="1220"/>
                    <a:pt x="4291" y="1213"/>
                    <a:pt x="4298" y="1206"/>
                  </a:cubicBezTo>
                  <a:cubicBezTo>
                    <a:pt x="4302" y="1204"/>
                    <a:pt x="4305" y="1204"/>
                    <a:pt x="4308" y="1204"/>
                  </a:cubicBezTo>
                  <a:cubicBezTo>
                    <a:pt x="4315" y="1204"/>
                    <a:pt x="4318" y="1209"/>
                    <a:pt x="4318" y="1213"/>
                  </a:cubicBezTo>
                  <a:cubicBezTo>
                    <a:pt x="4318" y="1217"/>
                    <a:pt x="4318" y="1219"/>
                    <a:pt x="4319" y="1219"/>
                  </a:cubicBezTo>
                  <a:cubicBezTo>
                    <a:pt x="4320" y="1219"/>
                    <a:pt x="4322" y="1217"/>
                    <a:pt x="4325" y="1213"/>
                  </a:cubicBezTo>
                  <a:lnTo>
                    <a:pt x="4325" y="1200"/>
                  </a:lnTo>
                  <a:cubicBezTo>
                    <a:pt x="4318" y="1200"/>
                    <a:pt x="4318" y="1179"/>
                    <a:pt x="4325" y="1179"/>
                  </a:cubicBezTo>
                  <a:cubicBezTo>
                    <a:pt x="4332" y="1179"/>
                    <a:pt x="4346" y="1165"/>
                    <a:pt x="4346" y="1151"/>
                  </a:cubicBezTo>
                  <a:cubicBezTo>
                    <a:pt x="4346" y="1144"/>
                    <a:pt x="4346" y="1144"/>
                    <a:pt x="4332" y="1144"/>
                  </a:cubicBezTo>
                  <a:cubicBezTo>
                    <a:pt x="4325" y="1144"/>
                    <a:pt x="4325" y="1144"/>
                    <a:pt x="4325" y="1151"/>
                  </a:cubicBezTo>
                  <a:cubicBezTo>
                    <a:pt x="4325" y="1144"/>
                    <a:pt x="4318" y="1144"/>
                    <a:pt x="4311" y="1144"/>
                  </a:cubicBezTo>
                  <a:cubicBezTo>
                    <a:pt x="4291" y="1144"/>
                    <a:pt x="4298" y="1130"/>
                    <a:pt x="4325" y="1116"/>
                  </a:cubicBezTo>
                  <a:cubicBezTo>
                    <a:pt x="4332" y="1109"/>
                    <a:pt x="4353" y="1109"/>
                    <a:pt x="4353" y="1103"/>
                  </a:cubicBezTo>
                  <a:cubicBezTo>
                    <a:pt x="4353" y="1103"/>
                    <a:pt x="4360" y="1096"/>
                    <a:pt x="4367" y="1096"/>
                  </a:cubicBezTo>
                  <a:cubicBezTo>
                    <a:pt x="4381" y="1096"/>
                    <a:pt x="4388" y="1096"/>
                    <a:pt x="4388" y="1082"/>
                  </a:cubicBezTo>
                  <a:cubicBezTo>
                    <a:pt x="4388" y="1082"/>
                    <a:pt x="4385" y="1079"/>
                    <a:pt x="4383" y="1079"/>
                  </a:cubicBezTo>
                  <a:cubicBezTo>
                    <a:pt x="4381" y="1079"/>
                    <a:pt x="4381" y="1079"/>
                    <a:pt x="4381" y="1082"/>
                  </a:cubicBezTo>
                  <a:cubicBezTo>
                    <a:pt x="4381" y="1086"/>
                    <a:pt x="4379" y="1088"/>
                    <a:pt x="4378" y="1088"/>
                  </a:cubicBezTo>
                  <a:cubicBezTo>
                    <a:pt x="4373" y="1088"/>
                    <a:pt x="4367" y="1080"/>
                    <a:pt x="4367" y="1075"/>
                  </a:cubicBezTo>
                  <a:cubicBezTo>
                    <a:pt x="4367" y="1068"/>
                    <a:pt x="4367" y="1068"/>
                    <a:pt x="4381" y="1068"/>
                  </a:cubicBezTo>
                  <a:lnTo>
                    <a:pt x="4395" y="1068"/>
                  </a:lnTo>
                  <a:cubicBezTo>
                    <a:pt x="4395" y="1068"/>
                    <a:pt x="4402" y="1061"/>
                    <a:pt x="4415" y="1061"/>
                  </a:cubicBezTo>
                  <a:cubicBezTo>
                    <a:pt x="4418" y="1061"/>
                    <a:pt x="4421" y="1060"/>
                    <a:pt x="4424" y="1059"/>
                  </a:cubicBezTo>
                  <a:lnTo>
                    <a:pt x="4424" y="1059"/>
                  </a:lnTo>
                  <a:cubicBezTo>
                    <a:pt x="4423" y="1061"/>
                    <a:pt x="4425" y="1061"/>
                    <a:pt x="4429" y="1061"/>
                  </a:cubicBezTo>
                  <a:lnTo>
                    <a:pt x="4436" y="1054"/>
                  </a:lnTo>
                  <a:lnTo>
                    <a:pt x="4436" y="1054"/>
                  </a:lnTo>
                  <a:cubicBezTo>
                    <a:pt x="4432" y="1057"/>
                    <a:pt x="4428" y="1058"/>
                    <a:pt x="4424" y="1059"/>
                  </a:cubicBezTo>
                  <a:lnTo>
                    <a:pt x="4424" y="1059"/>
                  </a:lnTo>
                  <a:cubicBezTo>
                    <a:pt x="4425" y="1058"/>
                    <a:pt x="4426" y="1057"/>
                    <a:pt x="4429" y="1054"/>
                  </a:cubicBezTo>
                  <a:cubicBezTo>
                    <a:pt x="4433" y="1047"/>
                    <a:pt x="4438" y="1044"/>
                    <a:pt x="4441" y="1044"/>
                  </a:cubicBezTo>
                  <a:cubicBezTo>
                    <a:pt x="4443" y="1044"/>
                    <a:pt x="4443" y="1047"/>
                    <a:pt x="4436" y="1054"/>
                  </a:cubicBezTo>
                  <a:lnTo>
                    <a:pt x="4436" y="1054"/>
                  </a:lnTo>
                  <a:lnTo>
                    <a:pt x="4436" y="1054"/>
                  </a:lnTo>
                  <a:cubicBezTo>
                    <a:pt x="4444" y="1050"/>
                    <a:pt x="4450" y="1044"/>
                    <a:pt x="4450" y="1040"/>
                  </a:cubicBezTo>
                  <a:cubicBezTo>
                    <a:pt x="4450" y="1038"/>
                    <a:pt x="4451" y="1036"/>
                    <a:pt x="4453" y="1034"/>
                  </a:cubicBezTo>
                  <a:lnTo>
                    <a:pt x="4453" y="1034"/>
                  </a:lnTo>
                  <a:cubicBezTo>
                    <a:pt x="4455" y="1036"/>
                    <a:pt x="4456" y="1038"/>
                    <a:pt x="4457" y="1040"/>
                  </a:cubicBezTo>
                  <a:cubicBezTo>
                    <a:pt x="4464" y="1051"/>
                    <a:pt x="4471" y="1056"/>
                    <a:pt x="4476" y="1056"/>
                  </a:cubicBezTo>
                  <a:cubicBezTo>
                    <a:pt x="4481" y="1056"/>
                    <a:pt x="4485" y="1051"/>
                    <a:pt x="4485" y="1040"/>
                  </a:cubicBezTo>
                  <a:lnTo>
                    <a:pt x="4471" y="1040"/>
                  </a:lnTo>
                  <a:cubicBezTo>
                    <a:pt x="4479" y="1032"/>
                    <a:pt x="4482" y="1027"/>
                    <a:pt x="4481" y="1025"/>
                  </a:cubicBezTo>
                  <a:lnTo>
                    <a:pt x="4481" y="1025"/>
                  </a:lnTo>
                  <a:cubicBezTo>
                    <a:pt x="4474" y="1030"/>
                    <a:pt x="4468" y="1034"/>
                    <a:pt x="4465" y="1034"/>
                  </a:cubicBezTo>
                  <a:cubicBezTo>
                    <a:pt x="4464" y="1034"/>
                    <a:pt x="4464" y="1034"/>
                    <a:pt x="4464" y="1033"/>
                  </a:cubicBezTo>
                  <a:cubicBezTo>
                    <a:pt x="4464" y="1031"/>
                    <a:pt x="4463" y="1030"/>
                    <a:pt x="4461" y="1030"/>
                  </a:cubicBezTo>
                  <a:cubicBezTo>
                    <a:pt x="4459" y="1030"/>
                    <a:pt x="4456" y="1032"/>
                    <a:pt x="4453" y="1034"/>
                  </a:cubicBezTo>
                  <a:lnTo>
                    <a:pt x="4453" y="1034"/>
                  </a:lnTo>
                  <a:cubicBezTo>
                    <a:pt x="4451" y="1031"/>
                    <a:pt x="4448" y="1028"/>
                    <a:pt x="4446" y="1026"/>
                  </a:cubicBezTo>
                  <a:lnTo>
                    <a:pt x="4446" y="1026"/>
                  </a:lnTo>
                  <a:cubicBezTo>
                    <a:pt x="4444" y="1028"/>
                    <a:pt x="4441" y="1029"/>
                    <a:pt x="4439" y="1029"/>
                  </a:cubicBezTo>
                  <a:cubicBezTo>
                    <a:pt x="4437" y="1029"/>
                    <a:pt x="4436" y="1028"/>
                    <a:pt x="4436" y="1026"/>
                  </a:cubicBezTo>
                  <a:cubicBezTo>
                    <a:pt x="4436" y="1026"/>
                    <a:pt x="4436" y="1026"/>
                    <a:pt x="4436" y="1026"/>
                  </a:cubicBezTo>
                  <a:lnTo>
                    <a:pt x="4436" y="1026"/>
                  </a:lnTo>
                  <a:cubicBezTo>
                    <a:pt x="4434" y="1026"/>
                    <a:pt x="4432" y="1026"/>
                    <a:pt x="4429" y="1026"/>
                  </a:cubicBezTo>
                  <a:cubicBezTo>
                    <a:pt x="4422" y="1026"/>
                    <a:pt x="4422" y="1026"/>
                    <a:pt x="4422" y="1012"/>
                  </a:cubicBezTo>
                  <a:cubicBezTo>
                    <a:pt x="4422" y="1012"/>
                    <a:pt x="4422" y="1005"/>
                    <a:pt x="4415" y="1005"/>
                  </a:cubicBezTo>
                  <a:cubicBezTo>
                    <a:pt x="4402" y="1005"/>
                    <a:pt x="4402" y="1005"/>
                    <a:pt x="4402" y="999"/>
                  </a:cubicBezTo>
                  <a:cubicBezTo>
                    <a:pt x="4402" y="995"/>
                    <a:pt x="4402" y="993"/>
                    <a:pt x="4401" y="993"/>
                  </a:cubicBezTo>
                  <a:cubicBezTo>
                    <a:pt x="4400" y="993"/>
                    <a:pt x="4398" y="995"/>
                    <a:pt x="4395" y="999"/>
                  </a:cubicBezTo>
                  <a:cubicBezTo>
                    <a:pt x="4391" y="1002"/>
                    <a:pt x="4389" y="1004"/>
                    <a:pt x="4388" y="1004"/>
                  </a:cubicBezTo>
                  <a:cubicBezTo>
                    <a:pt x="4386" y="1004"/>
                    <a:pt x="4384" y="1002"/>
                    <a:pt x="4381" y="999"/>
                  </a:cubicBezTo>
                  <a:cubicBezTo>
                    <a:pt x="4381" y="1005"/>
                    <a:pt x="4381" y="1005"/>
                    <a:pt x="4367" y="1005"/>
                  </a:cubicBezTo>
                  <a:cubicBezTo>
                    <a:pt x="4360" y="1005"/>
                    <a:pt x="4353" y="1005"/>
                    <a:pt x="4353" y="1012"/>
                  </a:cubicBezTo>
                  <a:lnTo>
                    <a:pt x="4346" y="1012"/>
                  </a:lnTo>
                  <a:cubicBezTo>
                    <a:pt x="4346" y="1012"/>
                    <a:pt x="4332" y="999"/>
                    <a:pt x="4332" y="992"/>
                  </a:cubicBezTo>
                  <a:cubicBezTo>
                    <a:pt x="4328" y="978"/>
                    <a:pt x="4326" y="974"/>
                    <a:pt x="4331" y="974"/>
                  </a:cubicBezTo>
                  <a:cubicBezTo>
                    <a:pt x="4334" y="974"/>
                    <a:pt x="4338" y="975"/>
                    <a:pt x="4346" y="978"/>
                  </a:cubicBezTo>
                  <a:cubicBezTo>
                    <a:pt x="4348" y="982"/>
                    <a:pt x="4350" y="984"/>
                    <a:pt x="4351" y="984"/>
                  </a:cubicBezTo>
                  <a:cubicBezTo>
                    <a:pt x="4354" y="984"/>
                    <a:pt x="4355" y="974"/>
                    <a:pt x="4360" y="964"/>
                  </a:cubicBezTo>
                  <a:cubicBezTo>
                    <a:pt x="4367" y="943"/>
                    <a:pt x="4367" y="943"/>
                    <a:pt x="4360" y="943"/>
                  </a:cubicBezTo>
                  <a:cubicBezTo>
                    <a:pt x="4353" y="943"/>
                    <a:pt x="4353" y="943"/>
                    <a:pt x="4353" y="936"/>
                  </a:cubicBezTo>
                  <a:cubicBezTo>
                    <a:pt x="4353" y="929"/>
                    <a:pt x="4360" y="929"/>
                    <a:pt x="4381" y="929"/>
                  </a:cubicBezTo>
                  <a:cubicBezTo>
                    <a:pt x="4388" y="929"/>
                    <a:pt x="4388" y="929"/>
                    <a:pt x="4388" y="922"/>
                  </a:cubicBezTo>
                  <a:cubicBezTo>
                    <a:pt x="4388" y="908"/>
                    <a:pt x="4388" y="908"/>
                    <a:pt x="4381" y="908"/>
                  </a:cubicBezTo>
                  <a:lnTo>
                    <a:pt x="4381" y="902"/>
                  </a:lnTo>
                  <a:cubicBezTo>
                    <a:pt x="4381" y="889"/>
                    <a:pt x="4397" y="851"/>
                    <a:pt x="4410" y="851"/>
                  </a:cubicBezTo>
                  <a:cubicBezTo>
                    <a:pt x="4412" y="851"/>
                    <a:pt x="4414" y="851"/>
                    <a:pt x="4415" y="853"/>
                  </a:cubicBezTo>
                  <a:cubicBezTo>
                    <a:pt x="4422" y="853"/>
                    <a:pt x="4422" y="860"/>
                    <a:pt x="4402" y="874"/>
                  </a:cubicBezTo>
                  <a:cubicBezTo>
                    <a:pt x="4395" y="888"/>
                    <a:pt x="4388" y="895"/>
                    <a:pt x="4395" y="895"/>
                  </a:cubicBezTo>
                  <a:lnTo>
                    <a:pt x="4415" y="874"/>
                  </a:lnTo>
                  <a:lnTo>
                    <a:pt x="4429" y="860"/>
                  </a:lnTo>
                  <a:lnTo>
                    <a:pt x="4436" y="853"/>
                  </a:lnTo>
                  <a:cubicBezTo>
                    <a:pt x="4436" y="846"/>
                    <a:pt x="4440" y="843"/>
                    <a:pt x="4443" y="843"/>
                  </a:cubicBezTo>
                  <a:cubicBezTo>
                    <a:pt x="4447" y="843"/>
                    <a:pt x="4450" y="846"/>
                    <a:pt x="4450" y="853"/>
                  </a:cubicBezTo>
                  <a:cubicBezTo>
                    <a:pt x="4450" y="860"/>
                    <a:pt x="4457" y="860"/>
                    <a:pt x="4464" y="860"/>
                  </a:cubicBezTo>
                  <a:cubicBezTo>
                    <a:pt x="4464" y="860"/>
                    <a:pt x="4464" y="853"/>
                    <a:pt x="4471" y="853"/>
                  </a:cubicBezTo>
                  <a:cubicBezTo>
                    <a:pt x="4485" y="853"/>
                    <a:pt x="4485" y="853"/>
                    <a:pt x="4485" y="839"/>
                  </a:cubicBezTo>
                  <a:cubicBezTo>
                    <a:pt x="4485" y="836"/>
                    <a:pt x="4488" y="834"/>
                    <a:pt x="4492" y="834"/>
                  </a:cubicBezTo>
                  <a:cubicBezTo>
                    <a:pt x="4497" y="834"/>
                    <a:pt x="4502" y="836"/>
                    <a:pt x="4505" y="839"/>
                  </a:cubicBezTo>
                  <a:cubicBezTo>
                    <a:pt x="4512" y="846"/>
                    <a:pt x="4516" y="850"/>
                    <a:pt x="4518" y="850"/>
                  </a:cubicBezTo>
                  <a:cubicBezTo>
                    <a:pt x="4521" y="850"/>
                    <a:pt x="4523" y="846"/>
                    <a:pt x="4526" y="839"/>
                  </a:cubicBezTo>
                  <a:cubicBezTo>
                    <a:pt x="4533" y="825"/>
                    <a:pt x="4533" y="825"/>
                    <a:pt x="4526" y="825"/>
                  </a:cubicBezTo>
                  <a:cubicBezTo>
                    <a:pt x="4519" y="825"/>
                    <a:pt x="4519" y="825"/>
                    <a:pt x="4519" y="818"/>
                  </a:cubicBezTo>
                  <a:cubicBezTo>
                    <a:pt x="4519" y="805"/>
                    <a:pt x="4526" y="798"/>
                    <a:pt x="4526" y="798"/>
                  </a:cubicBezTo>
                  <a:cubicBezTo>
                    <a:pt x="4526" y="798"/>
                    <a:pt x="4533" y="791"/>
                    <a:pt x="4540" y="791"/>
                  </a:cubicBezTo>
                  <a:cubicBezTo>
                    <a:pt x="4558" y="791"/>
                    <a:pt x="4561" y="796"/>
                    <a:pt x="4556" y="812"/>
                  </a:cubicBezTo>
                  <a:lnTo>
                    <a:pt x="4556" y="812"/>
                  </a:lnTo>
                  <a:cubicBezTo>
                    <a:pt x="4558" y="811"/>
                    <a:pt x="4559" y="811"/>
                    <a:pt x="4561" y="811"/>
                  </a:cubicBezTo>
                  <a:cubicBezTo>
                    <a:pt x="4561" y="811"/>
                    <a:pt x="4561" y="811"/>
                    <a:pt x="4562" y="811"/>
                  </a:cubicBezTo>
                  <a:lnTo>
                    <a:pt x="4562" y="811"/>
                  </a:lnTo>
                  <a:cubicBezTo>
                    <a:pt x="4561" y="813"/>
                    <a:pt x="4561" y="816"/>
                    <a:pt x="4561" y="818"/>
                  </a:cubicBezTo>
                  <a:lnTo>
                    <a:pt x="4554" y="825"/>
                  </a:lnTo>
                  <a:cubicBezTo>
                    <a:pt x="4540" y="825"/>
                    <a:pt x="4554" y="825"/>
                    <a:pt x="4554" y="818"/>
                  </a:cubicBezTo>
                  <a:cubicBezTo>
                    <a:pt x="4555" y="816"/>
                    <a:pt x="4556" y="814"/>
                    <a:pt x="4556" y="812"/>
                  </a:cubicBezTo>
                  <a:lnTo>
                    <a:pt x="4556" y="812"/>
                  </a:lnTo>
                  <a:cubicBezTo>
                    <a:pt x="4539" y="813"/>
                    <a:pt x="4534" y="819"/>
                    <a:pt x="4540" y="825"/>
                  </a:cubicBezTo>
                  <a:lnTo>
                    <a:pt x="4533" y="832"/>
                  </a:lnTo>
                  <a:cubicBezTo>
                    <a:pt x="4533" y="836"/>
                    <a:pt x="4535" y="837"/>
                    <a:pt x="4540" y="837"/>
                  </a:cubicBezTo>
                  <a:cubicBezTo>
                    <a:pt x="4545" y="837"/>
                    <a:pt x="4552" y="836"/>
                    <a:pt x="4564" y="833"/>
                  </a:cubicBezTo>
                  <a:lnTo>
                    <a:pt x="4564" y="833"/>
                  </a:lnTo>
                  <a:cubicBezTo>
                    <a:pt x="4562" y="840"/>
                    <a:pt x="4562" y="847"/>
                    <a:pt x="4564" y="847"/>
                  </a:cubicBezTo>
                  <a:cubicBezTo>
                    <a:pt x="4565" y="847"/>
                    <a:pt x="4566" y="845"/>
                    <a:pt x="4568" y="839"/>
                  </a:cubicBezTo>
                  <a:cubicBezTo>
                    <a:pt x="4568" y="836"/>
                    <a:pt x="4570" y="834"/>
                    <a:pt x="4573" y="834"/>
                  </a:cubicBezTo>
                  <a:cubicBezTo>
                    <a:pt x="4577" y="834"/>
                    <a:pt x="4582" y="836"/>
                    <a:pt x="4589" y="839"/>
                  </a:cubicBezTo>
                  <a:lnTo>
                    <a:pt x="4596" y="839"/>
                  </a:lnTo>
                  <a:cubicBezTo>
                    <a:pt x="4596" y="835"/>
                    <a:pt x="4602" y="818"/>
                    <a:pt x="4606" y="809"/>
                  </a:cubicBezTo>
                  <a:lnTo>
                    <a:pt x="4606" y="809"/>
                  </a:lnTo>
                  <a:cubicBezTo>
                    <a:pt x="4603" y="811"/>
                    <a:pt x="4599" y="811"/>
                    <a:pt x="4596" y="811"/>
                  </a:cubicBezTo>
                  <a:cubicBezTo>
                    <a:pt x="4589" y="811"/>
                    <a:pt x="4575" y="811"/>
                    <a:pt x="4575" y="818"/>
                  </a:cubicBezTo>
                  <a:cubicBezTo>
                    <a:pt x="4575" y="825"/>
                    <a:pt x="4575" y="825"/>
                    <a:pt x="4568" y="832"/>
                  </a:cubicBezTo>
                  <a:cubicBezTo>
                    <a:pt x="4567" y="833"/>
                    <a:pt x="4565" y="833"/>
                    <a:pt x="4564" y="833"/>
                  </a:cubicBezTo>
                  <a:lnTo>
                    <a:pt x="4564" y="833"/>
                  </a:lnTo>
                  <a:cubicBezTo>
                    <a:pt x="4565" y="830"/>
                    <a:pt x="4566" y="827"/>
                    <a:pt x="4568" y="825"/>
                  </a:cubicBezTo>
                  <a:lnTo>
                    <a:pt x="4568" y="805"/>
                  </a:lnTo>
                  <a:cubicBezTo>
                    <a:pt x="4568" y="805"/>
                    <a:pt x="4568" y="805"/>
                    <a:pt x="4568" y="805"/>
                  </a:cubicBezTo>
                  <a:lnTo>
                    <a:pt x="4568" y="805"/>
                  </a:lnTo>
                  <a:cubicBezTo>
                    <a:pt x="4568" y="803"/>
                    <a:pt x="4568" y="800"/>
                    <a:pt x="4568" y="798"/>
                  </a:cubicBezTo>
                  <a:cubicBezTo>
                    <a:pt x="4561" y="791"/>
                    <a:pt x="4561" y="791"/>
                    <a:pt x="4575" y="784"/>
                  </a:cubicBezTo>
                  <a:cubicBezTo>
                    <a:pt x="4581" y="782"/>
                    <a:pt x="4586" y="779"/>
                    <a:pt x="4589" y="776"/>
                  </a:cubicBezTo>
                  <a:lnTo>
                    <a:pt x="4589" y="776"/>
                  </a:lnTo>
                  <a:lnTo>
                    <a:pt x="4589" y="784"/>
                  </a:lnTo>
                  <a:cubicBezTo>
                    <a:pt x="4590" y="785"/>
                    <a:pt x="4591" y="785"/>
                    <a:pt x="4592" y="785"/>
                  </a:cubicBezTo>
                  <a:cubicBezTo>
                    <a:pt x="4595" y="785"/>
                    <a:pt x="4599" y="781"/>
                    <a:pt x="4603" y="776"/>
                  </a:cubicBezTo>
                  <a:lnTo>
                    <a:pt x="4603" y="776"/>
                  </a:lnTo>
                  <a:lnTo>
                    <a:pt x="4603" y="777"/>
                  </a:lnTo>
                  <a:cubicBezTo>
                    <a:pt x="4603" y="798"/>
                    <a:pt x="4603" y="798"/>
                    <a:pt x="4609" y="798"/>
                  </a:cubicBezTo>
                  <a:cubicBezTo>
                    <a:pt x="4609" y="800"/>
                    <a:pt x="4609" y="802"/>
                    <a:pt x="4609" y="804"/>
                  </a:cubicBezTo>
                  <a:lnTo>
                    <a:pt x="4609" y="804"/>
                  </a:lnTo>
                  <a:cubicBezTo>
                    <a:pt x="4609" y="804"/>
                    <a:pt x="4609" y="804"/>
                    <a:pt x="4609" y="804"/>
                  </a:cubicBezTo>
                  <a:cubicBezTo>
                    <a:pt x="4609" y="804"/>
                    <a:pt x="4609" y="804"/>
                    <a:pt x="4609" y="805"/>
                  </a:cubicBezTo>
                  <a:lnTo>
                    <a:pt x="4609" y="825"/>
                  </a:lnTo>
                  <a:cubicBezTo>
                    <a:pt x="4609" y="798"/>
                    <a:pt x="4623" y="798"/>
                    <a:pt x="4637" y="798"/>
                  </a:cubicBezTo>
                  <a:cubicBezTo>
                    <a:pt x="4644" y="798"/>
                    <a:pt x="4658" y="798"/>
                    <a:pt x="4658" y="791"/>
                  </a:cubicBezTo>
                  <a:lnTo>
                    <a:pt x="4658" y="784"/>
                  </a:lnTo>
                  <a:cubicBezTo>
                    <a:pt x="4665" y="784"/>
                    <a:pt x="4672" y="784"/>
                    <a:pt x="4672" y="770"/>
                  </a:cubicBezTo>
                  <a:cubicBezTo>
                    <a:pt x="4672" y="763"/>
                    <a:pt x="4672" y="763"/>
                    <a:pt x="4665" y="763"/>
                  </a:cubicBezTo>
                  <a:cubicBezTo>
                    <a:pt x="4658" y="763"/>
                    <a:pt x="4658" y="763"/>
                    <a:pt x="4658" y="770"/>
                  </a:cubicBezTo>
                  <a:lnTo>
                    <a:pt x="4644" y="770"/>
                  </a:lnTo>
                  <a:cubicBezTo>
                    <a:pt x="4643" y="767"/>
                    <a:pt x="4642" y="765"/>
                    <a:pt x="4642" y="763"/>
                  </a:cubicBezTo>
                  <a:lnTo>
                    <a:pt x="4642" y="763"/>
                  </a:lnTo>
                  <a:cubicBezTo>
                    <a:pt x="4639" y="763"/>
                    <a:pt x="4637" y="763"/>
                    <a:pt x="4637" y="763"/>
                  </a:cubicBezTo>
                  <a:cubicBezTo>
                    <a:pt x="4630" y="763"/>
                    <a:pt x="4630" y="763"/>
                    <a:pt x="4630" y="749"/>
                  </a:cubicBezTo>
                  <a:lnTo>
                    <a:pt x="4630" y="749"/>
                  </a:lnTo>
                  <a:cubicBezTo>
                    <a:pt x="4609" y="749"/>
                    <a:pt x="4609" y="750"/>
                    <a:pt x="4609" y="756"/>
                  </a:cubicBezTo>
                  <a:cubicBezTo>
                    <a:pt x="4609" y="762"/>
                    <a:pt x="4606" y="770"/>
                    <a:pt x="4603" y="776"/>
                  </a:cubicBezTo>
                  <a:lnTo>
                    <a:pt x="4603" y="776"/>
                  </a:lnTo>
                  <a:lnTo>
                    <a:pt x="4603" y="749"/>
                  </a:lnTo>
                  <a:cubicBezTo>
                    <a:pt x="4596" y="749"/>
                    <a:pt x="4596" y="749"/>
                    <a:pt x="4596" y="756"/>
                  </a:cubicBezTo>
                  <a:cubicBezTo>
                    <a:pt x="4596" y="761"/>
                    <a:pt x="4596" y="769"/>
                    <a:pt x="4589" y="776"/>
                  </a:cubicBezTo>
                  <a:lnTo>
                    <a:pt x="4589" y="776"/>
                  </a:lnTo>
                  <a:lnTo>
                    <a:pt x="4589" y="770"/>
                  </a:lnTo>
                  <a:cubicBezTo>
                    <a:pt x="4596" y="763"/>
                    <a:pt x="4596" y="756"/>
                    <a:pt x="4575" y="756"/>
                  </a:cubicBezTo>
                  <a:cubicBezTo>
                    <a:pt x="4561" y="756"/>
                    <a:pt x="4561" y="749"/>
                    <a:pt x="4575" y="728"/>
                  </a:cubicBezTo>
                  <a:lnTo>
                    <a:pt x="4589" y="714"/>
                  </a:lnTo>
                  <a:lnTo>
                    <a:pt x="4568" y="714"/>
                  </a:lnTo>
                  <a:cubicBezTo>
                    <a:pt x="4566" y="715"/>
                    <a:pt x="4564" y="716"/>
                    <a:pt x="4562" y="716"/>
                  </a:cubicBezTo>
                  <a:cubicBezTo>
                    <a:pt x="4551" y="716"/>
                    <a:pt x="4542" y="699"/>
                    <a:pt x="4554" y="687"/>
                  </a:cubicBezTo>
                  <a:cubicBezTo>
                    <a:pt x="4557" y="676"/>
                    <a:pt x="4559" y="671"/>
                    <a:pt x="4561" y="671"/>
                  </a:cubicBezTo>
                  <a:cubicBezTo>
                    <a:pt x="4563" y="671"/>
                    <a:pt x="4564" y="676"/>
                    <a:pt x="4568" y="687"/>
                  </a:cubicBezTo>
                  <a:cubicBezTo>
                    <a:pt x="4572" y="695"/>
                    <a:pt x="4578" y="698"/>
                    <a:pt x="4583" y="698"/>
                  </a:cubicBezTo>
                  <a:cubicBezTo>
                    <a:pt x="4586" y="698"/>
                    <a:pt x="4589" y="696"/>
                    <a:pt x="4589" y="694"/>
                  </a:cubicBezTo>
                  <a:cubicBezTo>
                    <a:pt x="4589" y="694"/>
                    <a:pt x="4596" y="687"/>
                    <a:pt x="4596" y="680"/>
                  </a:cubicBezTo>
                  <a:cubicBezTo>
                    <a:pt x="4603" y="666"/>
                    <a:pt x="4603" y="666"/>
                    <a:pt x="4596" y="652"/>
                  </a:cubicBezTo>
                  <a:cubicBezTo>
                    <a:pt x="4590" y="636"/>
                    <a:pt x="4581" y="629"/>
                    <a:pt x="4586" y="629"/>
                  </a:cubicBezTo>
                  <a:cubicBezTo>
                    <a:pt x="4587" y="629"/>
                    <a:pt x="4590" y="630"/>
                    <a:pt x="4596" y="631"/>
                  </a:cubicBezTo>
                  <a:cubicBezTo>
                    <a:pt x="4599" y="638"/>
                    <a:pt x="4601" y="642"/>
                    <a:pt x="4602" y="642"/>
                  </a:cubicBezTo>
                  <a:cubicBezTo>
                    <a:pt x="4603" y="642"/>
                    <a:pt x="4603" y="638"/>
                    <a:pt x="4603" y="631"/>
                  </a:cubicBezTo>
                  <a:cubicBezTo>
                    <a:pt x="4609" y="617"/>
                    <a:pt x="4609" y="617"/>
                    <a:pt x="4596" y="617"/>
                  </a:cubicBezTo>
                  <a:cubicBezTo>
                    <a:pt x="4575" y="617"/>
                    <a:pt x="4575" y="610"/>
                    <a:pt x="4589" y="597"/>
                  </a:cubicBezTo>
                  <a:cubicBezTo>
                    <a:pt x="4596" y="597"/>
                    <a:pt x="4596" y="590"/>
                    <a:pt x="4596" y="583"/>
                  </a:cubicBezTo>
                  <a:cubicBezTo>
                    <a:pt x="4596" y="572"/>
                    <a:pt x="4596" y="567"/>
                    <a:pt x="4593" y="567"/>
                  </a:cubicBezTo>
                  <a:cubicBezTo>
                    <a:pt x="4590" y="567"/>
                    <a:pt x="4585" y="572"/>
                    <a:pt x="4575" y="583"/>
                  </a:cubicBezTo>
                  <a:cubicBezTo>
                    <a:pt x="4568" y="590"/>
                    <a:pt x="4563" y="593"/>
                    <a:pt x="4557" y="593"/>
                  </a:cubicBezTo>
                  <a:cubicBezTo>
                    <a:pt x="4552" y="593"/>
                    <a:pt x="4547" y="590"/>
                    <a:pt x="4540" y="583"/>
                  </a:cubicBezTo>
                  <a:lnTo>
                    <a:pt x="4540" y="576"/>
                  </a:lnTo>
                  <a:cubicBezTo>
                    <a:pt x="4542" y="577"/>
                    <a:pt x="4543" y="577"/>
                    <a:pt x="4545" y="577"/>
                  </a:cubicBezTo>
                  <a:cubicBezTo>
                    <a:pt x="4561" y="577"/>
                    <a:pt x="4587" y="555"/>
                    <a:pt x="4575" y="555"/>
                  </a:cubicBezTo>
                  <a:cubicBezTo>
                    <a:pt x="4575" y="555"/>
                    <a:pt x="4568" y="555"/>
                    <a:pt x="4554" y="562"/>
                  </a:cubicBezTo>
                  <a:cubicBezTo>
                    <a:pt x="4540" y="576"/>
                    <a:pt x="4526" y="576"/>
                    <a:pt x="4526" y="576"/>
                  </a:cubicBezTo>
                  <a:cubicBezTo>
                    <a:pt x="4526" y="583"/>
                    <a:pt x="4519" y="590"/>
                    <a:pt x="4499" y="590"/>
                  </a:cubicBezTo>
                  <a:lnTo>
                    <a:pt x="4485" y="576"/>
                  </a:lnTo>
                  <a:cubicBezTo>
                    <a:pt x="4476" y="563"/>
                    <a:pt x="4473" y="558"/>
                    <a:pt x="4477" y="558"/>
                  </a:cubicBezTo>
                  <a:cubicBezTo>
                    <a:pt x="4479" y="558"/>
                    <a:pt x="4484" y="559"/>
                    <a:pt x="4492" y="562"/>
                  </a:cubicBezTo>
                  <a:lnTo>
                    <a:pt x="4505" y="562"/>
                  </a:lnTo>
                  <a:cubicBezTo>
                    <a:pt x="4505" y="562"/>
                    <a:pt x="4505" y="555"/>
                    <a:pt x="4499" y="555"/>
                  </a:cubicBezTo>
                  <a:cubicBezTo>
                    <a:pt x="4492" y="555"/>
                    <a:pt x="4492" y="548"/>
                    <a:pt x="4492" y="548"/>
                  </a:cubicBezTo>
                  <a:cubicBezTo>
                    <a:pt x="4492" y="541"/>
                    <a:pt x="4492" y="541"/>
                    <a:pt x="4485" y="541"/>
                  </a:cubicBezTo>
                  <a:lnTo>
                    <a:pt x="4485" y="548"/>
                  </a:lnTo>
                  <a:cubicBezTo>
                    <a:pt x="4485" y="548"/>
                    <a:pt x="4471" y="548"/>
                    <a:pt x="4464" y="555"/>
                  </a:cubicBezTo>
                  <a:cubicBezTo>
                    <a:pt x="4464" y="562"/>
                    <a:pt x="4457" y="562"/>
                    <a:pt x="4450" y="562"/>
                  </a:cubicBezTo>
                  <a:cubicBezTo>
                    <a:pt x="4436" y="562"/>
                    <a:pt x="4436" y="562"/>
                    <a:pt x="4436" y="576"/>
                  </a:cubicBezTo>
                  <a:cubicBezTo>
                    <a:pt x="4436" y="583"/>
                    <a:pt x="4429" y="583"/>
                    <a:pt x="4422" y="583"/>
                  </a:cubicBezTo>
                  <a:cubicBezTo>
                    <a:pt x="4422" y="583"/>
                    <a:pt x="4421" y="583"/>
                    <a:pt x="4420" y="583"/>
                  </a:cubicBezTo>
                  <a:lnTo>
                    <a:pt x="4420" y="583"/>
                  </a:lnTo>
                  <a:cubicBezTo>
                    <a:pt x="4419" y="585"/>
                    <a:pt x="4418" y="587"/>
                    <a:pt x="4415" y="590"/>
                  </a:cubicBezTo>
                  <a:cubicBezTo>
                    <a:pt x="4408" y="597"/>
                    <a:pt x="4405" y="600"/>
                    <a:pt x="4403" y="600"/>
                  </a:cubicBezTo>
                  <a:cubicBezTo>
                    <a:pt x="4403" y="600"/>
                    <a:pt x="4403" y="600"/>
                    <a:pt x="4403" y="600"/>
                  </a:cubicBezTo>
                  <a:lnTo>
                    <a:pt x="4403" y="600"/>
                  </a:lnTo>
                  <a:cubicBezTo>
                    <a:pt x="4403" y="603"/>
                    <a:pt x="4400" y="607"/>
                    <a:pt x="4395" y="610"/>
                  </a:cubicBezTo>
                  <a:cubicBezTo>
                    <a:pt x="4388" y="610"/>
                    <a:pt x="4388" y="617"/>
                    <a:pt x="4388" y="624"/>
                  </a:cubicBezTo>
                  <a:cubicBezTo>
                    <a:pt x="4388" y="631"/>
                    <a:pt x="4388" y="645"/>
                    <a:pt x="4395" y="645"/>
                  </a:cubicBezTo>
                  <a:cubicBezTo>
                    <a:pt x="4400" y="645"/>
                    <a:pt x="4411" y="645"/>
                    <a:pt x="4414" y="649"/>
                  </a:cubicBezTo>
                  <a:lnTo>
                    <a:pt x="4414" y="649"/>
                  </a:lnTo>
                  <a:cubicBezTo>
                    <a:pt x="4415" y="648"/>
                    <a:pt x="4415" y="646"/>
                    <a:pt x="4415" y="645"/>
                  </a:cubicBezTo>
                  <a:cubicBezTo>
                    <a:pt x="4415" y="631"/>
                    <a:pt x="4422" y="631"/>
                    <a:pt x="4436" y="631"/>
                  </a:cubicBezTo>
                  <a:cubicBezTo>
                    <a:pt x="4457" y="631"/>
                    <a:pt x="4457" y="631"/>
                    <a:pt x="4457" y="652"/>
                  </a:cubicBezTo>
                  <a:cubicBezTo>
                    <a:pt x="4457" y="659"/>
                    <a:pt x="4457" y="666"/>
                    <a:pt x="4450" y="666"/>
                  </a:cubicBezTo>
                  <a:cubicBezTo>
                    <a:pt x="4450" y="666"/>
                    <a:pt x="4436" y="666"/>
                    <a:pt x="4436" y="680"/>
                  </a:cubicBezTo>
                  <a:lnTo>
                    <a:pt x="4436" y="687"/>
                  </a:lnTo>
                  <a:cubicBezTo>
                    <a:pt x="4436" y="687"/>
                    <a:pt x="4450" y="687"/>
                    <a:pt x="4457" y="694"/>
                  </a:cubicBezTo>
                  <a:cubicBezTo>
                    <a:pt x="4464" y="694"/>
                    <a:pt x="4464" y="694"/>
                    <a:pt x="4464" y="687"/>
                  </a:cubicBezTo>
                  <a:cubicBezTo>
                    <a:pt x="4464" y="666"/>
                    <a:pt x="4471" y="659"/>
                    <a:pt x="4492" y="659"/>
                  </a:cubicBezTo>
                  <a:cubicBezTo>
                    <a:pt x="4499" y="659"/>
                    <a:pt x="4499" y="659"/>
                    <a:pt x="4492" y="652"/>
                  </a:cubicBezTo>
                  <a:cubicBezTo>
                    <a:pt x="4485" y="645"/>
                    <a:pt x="4485" y="645"/>
                    <a:pt x="4499" y="631"/>
                  </a:cubicBezTo>
                  <a:cubicBezTo>
                    <a:pt x="4519" y="623"/>
                    <a:pt x="4527" y="620"/>
                    <a:pt x="4531" y="620"/>
                  </a:cubicBezTo>
                  <a:cubicBezTo>
                    <a:pt x="4533" y="620"/>
                    <a:pt x="4533" y="621"/>
                    <a:pt x="4533" y="624"/>
                  </a:cubicBezTo>
                  <a:cubicBezTo>
                    <a:pt x="4533" y="638"/>
                    <a:pt x="4533" y="645"/>
                    <a:pt x="4540" y="652"/>
                  </a:cubicBezTo>
                  <a:cubicBezTo>
                    <a:pt x="4547" y="659"/>
                    <a:pt x="4547" y="673"/>
                    <a:pt x="4547" y="680"/>
                  </a:cubicBezTo>
                  <a:cubicBezTo>
                    <a:pt x="4547" y="673"/>
                    <a:pt x="4540" y="673"/>
                    <a:pt x="4533" y="673"/>
                  </a:cubicBezTo>
                  <a:cubicBezTo>
                    <a:pt x="4526" y="673"/>
                    <a:pt x="4519" y="673"/>
                    <a:pt x="4519" y="687"/>
                  </a:cubicBezTo>
                  <a:cubicBezTo>
                    <a:pt x="4509" y="708"/>
                    <a:pt x="4502" y="717"/>
                    <a:pt x="4497" y="717"/>
                  </a:cubicBezTo>
                  <a:cubicBezTo>
                    <a:pt x="4495" y="717"/>
                    <a:pt x="4493" y="716"/>
                    <a:pt x="4492" y="714"/>
                  </a:cubicBezTo>
                  <a:cubicBezTo>
                    <a:pt x="4485" y="707"/>
                    <a:pt x="4492" y="707"/>
                    <a:pt x="4492" y="694"/>
                  </a:cubicBezTo>
                  <a:cubicBezTo>
                    <a:pt x="4499" y="687"/>
                    <a:pt x="4499" y="687"/>
                    <a:pt x="4492" y="687"/>
                  </a:cubicBezTo>
                  <a:cubicBezTo>
                    <a:pt x="4485" y="687"/>
                    <a:pt x="4485" y="694"/>
                    <a:pt x="4485" y="694"/>
                  </a:cubicBezTo>
                  <a:cubicBezTo>
                    <a:pt x="4485" y="707"/>
                    <a:pt x="4471" y="707"/>
                    <a:pt x="4471" y="707"/>
                  </a:cubicBezTo>
                  <a:cubicBezTo>
                    <a:pt x="4471" y="707"/>
                    <a:pt x="4464" y="714"/>
                    <a:pt x="4464" y="721"/>
                  </a:cubicBezTo>
                  <a:cubicBezTo>
                    <a:pt x="4464" y="733"/>
                    <a:pt x="4455" y="741"/>
                    <a:pt x="4447" y="741"/>
                  </a:cubicBezTo>
                  <a:cubicBezTo>
                    <a:pt x="4441" y="741"/>
                    <a:pt x="4436" y="737"/>
                    <a:pt x="4436" y="728"/>
                  </a:cubicBezTo>
                  <a:cubicBezTo>
                    <a:pt x="4436" y="721"/>
                    <a:pt x="4433" y="718"/>
                    <a:pt x="4427" y="718"/>
                  </a:cubicBezTo>
                  <a:cubicBezTo>
                    <a:pt x="4421" y="718"/>
                    <a:pt x="4412" y="721"/>
                    <a:pt x="4402" y="728"/>
                  </a:cubicBezTo>
                  <a:cubicBezTo>
                    <a:pt x="4388" y="735"/>
                    <a:pt x="4388" y="749"/>
                    <a:pt x="4395" y="749"/>
                  </a:cubicBezTo>
                  <a:cubicBezTo>
                    <a:pt x="4415" y="749"/>
                    <a:pt x="4422" y="749"/>
                    <a:pt x="4415" y="756"/>
                  </a:cubicBezTo>
                  <a:lnTo>
                    <a:pt x="4415" y="763"/>
                  </a:lnTo>
                  <a:lnTo>
                    <a:pt x="4395" y="763"/>
                  </a:lnTo>
                  <a:cubicBezTo>
                    <a:pt x="4391" y="761"/>
                    <a:pt x="4388" y="760"/>
                    <a:pt x="4384" y="760"/>
                  </a:cubicBezTo>
                  <a:cubicBezTo>
                    <a:pt x="4375" y="760"/>
                    <a:pt x="4367" y="768"/>
                    <a:pt x="4367" y="784"/>
                  </a:cubicBezTo>
                  <a:cubicBezTo>
                    <a:pt x="4367" y="791"/>
                    <a:pt x="4374" y="791"/>
                    <a:pt x="4388" y="791"/>
                  </a:cubicBezTo>
                  <a:cubicBezTo>
                    <a:pt x="4395" y="791"/>
                    <a:pt x="4395" y="791"/>
                    <a:pt x="4395" y="798"/>
                  </a:cubicBezTo>
                  <a:cubicBezTo>
                    <a:pt x="4395" y="805"/>
                    <a:pt x="4388" y="818"/>
                    <a:pt x="4374" y="818"/>
                  </a:cubicBezTo>
                  <a:cubicBezTo>
                    <a:pt x="4367" y="818"/>
                    <a:pt x="4360" y="825"/>
                    <a:pt x="4360" y="832"/>
                  </a:cubicBezTo>
                  <a:cubicBezTo>
                    <a:pt x="4360" y="839"/>
                    <a:pt x="4360" y="853"/>
                    <a:pt x="4353" y="853"/>
                  </a:cubicBezTo>
                  <a:cubicBezTo>
                    <a:pt x="4350" y="856"/>
                    <a:pt x="4349" y="857"/>
                    <a:pt x="4347" y="857"/>
                  </a:cubicBezTo>
                  <a:cubicBezTo>
                    <a:pt x="4344" y="857"/>
                    <a:pt x="4341" y="852"/>
                    <a:pt x="4332" y="839"/>
                  </a:cubicBezTo>
                  <a:cubicBezTo>
                    <a:pt x="4329" y="832"/>
                    <a:pt x="4327" y="829"/>
                    <a:pt x="4326" y="829"/>
                  </a:cubicBezTo>
                  <a:cubicBezTo>
                    <a:pt x="4325" y="829"/>
                    <a:pt x="4325" y="832"/>
                    <a:pt x="4325" y="839"/>
                  </a:cubicBezTo>
                  <a:cubicBezTo>
                    <a:pt x="4325" y="849"/>
                    <a:pt x="4322" y="856"/>
                    <a:pt x="4320" y="856"/>
                  </a:cubicBezTo>
                  <a:cubicBezTo>
                    <a:pt x="4319" y="856"/>
                    <a:pt x="4318" y="855"/>
                    <a:pt x="4318" y="853"/>
                  </a:cubicBezTo>
                  <a:cubicBezTo>
                    <a:pt x="4315" y="847"/>
                    <a:pt x="4314" y="843"/>
                    <a:pt x="4313" y="843"/>
                  </a:cubicBezTo>
                  <a:cubicBezTo>
                    <a:pt x="4311" y="843"/>
                    <a:pt x="4311" y="849"/>
                    <a:pt x="4311" y="860"/>
                  </a:cubicBezTo>
                  <a:cubicBezTo>
                    <a:pt x="4311" y="867"/>
                    <a:pt x="4311" y="874"/>
                    <a:pt x="4298" y="874"/>
                  </a:cubicBezTo>
                  <a:cubicBezTo>
                    <a:pt x="4291" y="874"/>
                    <a:pt x="4291" y="874"/>
                    <a:pt x="4291" y="888"/>
                  </a:cubicBezTo>
                  <a:cubicBezTo>
                    <a:pt x="4288" y="881"/>
                    <a:pt x="4279" y="878"/>
                    <a:pt x="4270" y="878"/>
                  </a:cubicBezTo>
                  <a:cubicBezTo>
                    <a:pt x="4258" y="878"/>
                    <a:pt x="4246" y="883"/>
                    <a:pt x="4242" y="895"/>
                  </a:cubicBezTo>
                  <a:cubicBezTo>
                    <a:pt x="4214" y="929"/>
                    <a:pt x="4194" y="936"/>
                    <a:pt x="4180" y="936"/>
                  </a:cubicBezTo>
                  <a:cubicBezTo>
                    <a:pt x="4173" y="936"/>
                    <a:pt x="4173" y="936"/>
                    <a:pt x="4173" y="943"/>
                  </a:cubicBezTo>
                  <a:cubicBezTo>
                    <a:pt x="4173" y="943"/>
                    <a:pt x="4173" y="957"/>
                    <a:pt x="4159" y="957"/>
                  </a:cubicBezTo>
                  <a:cubicBezTo>
                    <a:pt x="4152" y="957"/>
                    <a:pt x="4145" y="964"/>
                    <a:pt x="4138" y="971"/>
                  </a:cubicBezTo>
                  <a:cubicBezTo>
                    <a:pt x="4124" y="978"/>
                    <a:pt x="4117" y="978"/>
                    <a:pt x="4117" y="978"/>
                  </a:cubicBezTo>
                  <a:cubicBezTo>
                    <a:pt x="4117" y="974"/>
                    <a:pt x="4116" y="973"/>
                    <a:pt x="4113" y="973"/>
                  </a:cubicBezTo>
                  <a:cubicBezTo>
                    <a:pt x="4110" y="973"/>
                    <a:pt x="4107" y="974"/>
                    <a:pt x="4103" y="978"/>
                  </a:cubicBezTo>
                  <a:cubicBezTo>
                    <a:pt x="4091" y="984"/>
                    <a:pt x="4084" y="987"/>
                    <a:pt x="4081" y="987"/>
                  </a:cubicBezTo>
                  <a:cubicBezTo>
                    <a:pt x="4077" y="987"/>
                    <a:pt x="4079" y="982"/>
                    <a:pt x="4083" y="971"/>
                  </a:cubicBezTo>
                  <a:cubicBezTo>
                    <a:pt x="4090" y="964"/>
                    <a:pt x="4090" y="957"/>
                    <a:pt x="4090" y="943"/>
                  </a:cubicBezTo>
                  <a:lnTo>
                    <a:pt x="4103" y="957"/>
                  </a:lnTo>
                  <a:cubicBezTo>
                    <a:pt x="4103" y="950"/>
                    <a:pt x="4105" y="947"/>
                    <a:pt x="4107" y="947"/>
                  </a:cubicBezTo>
                  <a:cubicBezTo>
                    <a:pt x="4109" y="947"/>
                    <a:pt x="4110" y="950"/>
                    <a:pt x="4110" y="957"/>
                  </a:cubicBezTo>
                  <a:lnTo>
                    <a:pt x="4117" y="957"/>
                  </a:lnTo>
                  <a:cubicBezTo>
                    <a:pt x="4117" y="943"/>
                    <a:pt x="4124" y="943"/>
                    <a:pt x="4138" y="943"/>
                  </a:cubicBezTo>
                  <a:cubicBezTo>
                    <a:pt x="4142" y="947"/>
                    <a:pt x="4145" y="949"/>
                    <a:pt x="4145" y="949"/>
                  </a:cubicBezTo>
                  <a:cubicBezTo>
                    <a:pt x="4146" y="949"/>
                    <a:pt x="4139" y="941"/>
                    <a:pt x="4124" y="936"/>
                  </a:cubicBezTo>
                  <a:lnTo>
                    <a:pt x="4110" y="922"/>
                  </a:lnTo>
                  <a:cubicBezTo>
                    <a:pt x="4110" y="915"/>
                    <a:pt x="4110" y="912"/>
                    <a:pt x="4111" y="912"/>
                  </a:cubicBezTo>
                  <a:cubicBezTo>
                    <a:pt x="4112" y="912"/>
                    <a:pt x="4114" y="915"/>
                    <a:pt x="4117" y="922"/>
                  </a:cubicBezTo>
                  <a:cubicBezTo>
                    <a:pt x="4121" y="926"/>
                    <a:pt x="4123" y="928"/>
                    <a:pt x="4123" y="928"/>
                  </a:cubicBezTo>
                  <a:cubicBezTo>
                    <a:pt x="4124" y="928"/>
                    <a:pt x="4124" y="926"/>
                    <a:pt x="4124" y="922"/>
                  </a:cubicBezTo>
                  <a:cubicBezTo>
                    <a:pt x="4124" y="908"/>
                    <a:pt x="4124" y="902"/>
                    <a:pt x="4145" y="895"/>
                  </a:cubicBezTo>
                  <a:lnTo>
                    <a:pt x="4180" y="860"/>
                  </a:lnTo>
                  <a:cubicBezTo>
                    <a:pt x="4187" y="853"/>
                    <a:pt x="4187" y="839"/>
                    <a:pt x="4187" y="839"/>
                  </a:cubicBezTo>
                  <a:lnTo>
                    <a:pt x="4194" y="839"/>
                  </a:lnTo>
                  <a:cubicBezTo>
                    <a:pt x="4201" y="836"/>
                    <a:pt x="4207" y="834"/>
                    <a:pt x="4213" y="834"/>
                  </a:cubicBezTo>
                  <a:cubicBezTo>
                    <a:pt x="4218" y="834"/>
                    <a:pt x="4221" y="836"/>
                    <a:pt x="4221" y="839"/>
                  </a:cubicBezTo>
                  <a:cubicBezTo>
                    <a:pt x="4221" y="846"/>
                    <a:pt x="4223" y="850"/>
                    <a:pt x="4225" y="850"/>
                  </a:cubicBezTo>
                  <a:cubicBezTo>
                    <a:pt x="4227" y="850"/>
                    <a:pt x="4228" y="846"/>
                    <a:pt x="4228" y="839"/>
                  </a:cubicBezTo>
                  <a:cubicBezTo>
                    <a:pt x="4228" y="839"/>
                    <a:pt x="4228" y="838"/>
                    <a:pt x="4229" y="837"/>
                  </a:cubicBezTo>
                  <a:lnTo>
                    <a:pt x="4229" y="837"/>
                  </a:lnTo>
                  <a:cubicBezTo>
                    <a:pt x="4229" y="837"/>
                    <a:pt x="4229" y="837"/>
                    <a:pt x="4229" y="837"/>
                  </a:cubicBezTo>
                  <a:cubicBezTo>
                    <a:pt x="4232" y="837"/>
                    <a:pt x="4235" y="836"/>
                    <a:pt x="4242" y="832"/>
                  </a:cubicBezTo>
                  <a:lnTo>
                    <a:pt x="4242" y="832"/>
                  </a:lnTo>
                  <a:cubicBezTo>
                    <a:pt x="4236" y="833"/>
                    <a:pt x="4230" y="834"/>
                    <a:pt x="4229" y="837"/>
                  </a:cubicBezTo>
                  <a:lnTo>
                    <a:pt x="4229" y="837"/>
                  </a:lnTo>
                  <a:cubicBezTo>
                    <a:pt x="4226" y="837"/>
                    <a:pt x="4225" y="835"/>
                    <a:pt x="4221" y="832"/>
                  </a:cubicBezTo>
                  <a:cubicBezTo>
                    <a:pt x="4214" y="825"/>
                    <a:pt x="4214" y="825"/>
                    <a:pt x="4221" y="825"/>
                  </a:cubicBezTo>
                  <a:cubicBezTo>
                    <a:pt x="4228" y="825"/>
                    <a:pt x="4228" y="818"/>
                    <a:pt x="4228" y="805"/>
                  </a:cubicBezTo>
                  <a:cubicBezTo>
                    <a:pt x="4228" y="792"/>
                    <a:pt x="4245" y="769"/>
                    <a:pt x="4253" y="769"/>
                  </a:cubicBezTo>
                  <a:cubicBezTo>
                    <a:pt x="4254" y="769"/>
                    <a:pt x="4255" y="769"/>
                    <a:pt x="4256" y="770"/>
                  </a:cubicBezTo>
                  <a:cubicBezTo>
                    <a:pt x="4263" y="770"/>
                    <a:pt x="4263" y="784"/>
                    <a:pt x="4256" y="798"/>
                  </a:cubicBezTo>
                  <a:cubicBezTo>
                    <a:pt x="4252" y="812"/>
                    <a:pt x="4251" y="819"/>
                    <a:pt x="4254" y="819"/>
                  </a:cubicBezTo>
                  <a:cubicBezTo>
                    <a:pt x="4257" y="819"/>
                    <a:pt x="4264" y="814"/>
                    <a:pt x="4277" y="805"/>
                  </a:cubicBezTo>
                  <a:lnTo>
                    <a:pt x="4284" y="798"/>
                  </a:lnTo>
                  <a:lnTo>
                    <a:pt x="4277" y="798"/>
                  </a:lnTo>
                  <a:cubicBezTo>
                    <a:pt x="4277" y="791"/>
                    <a:pt x="4291" y="791"/>
                    <a:pt x="4311" y="791"/>
                  </a:cubicBezTo>
                  <a:cubicBezTo>
                    <a:pt x="4325" y="791"/>
                    <a:pt x="4325" y="791"/>
                    <a:pt x="4318" y="784"/>
                  </a:cubicBezTo>
                  <a:cubicBezTo>
                    <a:pt x="4311" y="770"/>
                    <a:pt x="4311" y="770"/>
                    <a:pt x="4325" y="770"/>
                  </a:cubicBezTo>
                  <a:cubicBezTo>
                    <a:pt x="4346" y="770"/>
                    <a:pt x="4346" y="770"/>
                    <a:pt x="4346" y="756"/>
                  </a:cubicBezTo>
                  <a:lnTo>
                    <a:pt x="4346" y="721"/>
                  </a:lnTo>
                  <a:cubicBezTo>
                    <a:pt x="4346" y="714"/>
                    <a:pt x="4346" y="714"/>
                    <a:pt x="4332" y="714"/>
                  </a:cubicBezTo>
                  <a:cubicBezTo>
                    <a:pt x="4330" y="717"/>
                    <a:pt x="4328" y="719"/>
                    <a:pt x="4327" y="719"/>
                  </a:cubicBezTo>
                  <a:cubicBezTo>
                    <a:pt x="4324" y="719"/>
                    <a:pt x="4323" y="714"/>
                    <a:pt x="4318" y="701"/>
                  </a:cubicBezTo>
                  <a:cubicBezTo>
                    <a:pt x="4318" y="696"/>
                    <a:pt x="4318" y="691"/>
                    <a:pt x="4323" y="691"/>
                  </a:cubicBezTo>
                  <a:cubicBezTo>
                    <a:pt x="4325" y="691"/>
                    <a:pt x="4328" y="692"/>
                    <a:pt x="4332" y="694"/>
                  </a:cubicBezTo>
                  <a:cubicBezTo>
                    <a:pt x="4346" y="694"/>
                    <a:pt x="4353" y="701"/>
                    <a:pt x="4353" y="701"/>
                  </a:cubicBezTo>
                  <a:cubicBezTo>
                    <a:pt x="4353" y="714"/>
                    <a:pt x="4353" y="714"/>
                    <a:pt x="4360" y="714"/>
                  </a:cubicBezTo>
                  <a:cubicBezTo>
                    <a:pt x="4360" y="714"/>
                    <a:pt x="4367" y="714"/>
                    <a:pt x="4367" y="701"/>
                  </a:cubicBezTo>
                  <a:cubicBezTo>
                    <a:pt x="4367" y="687"/>
                    <a:pt x="4381" y="666"/>
                    <a:pt x="4395" y="659"/>
                  </a:cubicBezTo>
                  <a:cubicBezTo>
                    <a:pt x="4397" y="659"/>
                    <a:pt x="4400" y="658"/>
                    <a:pt x="4403" y="657"/>
                  </a:cubicBezTo>
                  <a:lnTo>
                    <a:pt x="4403" y="657"/>
                  </a:lnTo>
                  <a:cubicBezTo>
                    <a:pt x="4404" y="657"/>
                    <a:pt x="4405" y="657"/>
                    <a:pt x="4407" y="657"/>
                  </a:cubicBezTo>
                  <a:cubicBezTo>
                    <a:pt x="4414" y="657"/>
                    <a:pt x="4419" y="655"/>
                    <a:pt x="4415" y="652"/>
                  </a:cubicBezTo>
                  <a:cubicBezTo>
                    <a:pt x="4415" y="651"/>
                    <a:pt x="4415" y="650"/>
                    <a:pt x="4414" y="649"/>
                  </a:cubicBezTo>
                  <a:lnTo>
                    <a:pt x="4414" y="649"/>
                  </a:lnTo>
                  <a:cubicBezTo>
                    <a:pt x="4412" y="652"/>
                    <a:pt x="4407" y="655"/>
                    <a:pt x="4403" y="657"/>
                  </a:cubicBezTo>
                  <a:lnTo>
                    <a:pt x="4403" y="657"/>
                  </a:lnTo>
                  <a:cubicBezTo>
                    <a:pt x="4397" y="657"/>
                    <a:pt x="4390" y="655"/>
                    <a:pt x="4388" y="652"/>
                  </a:cubicBezTo>
                  <a:cubicBezTo>
                    <a:pt x="4381" y="645"/>
                    <a:pt x="4367" y="645"/>
                    <a:pt x="4367" y="645"/>
                  </a:cubicBezTo>
                  <a:cubicBezTo>
                    <a:pt x="4360" y="645"/>
                    <a:pt x="4360" y="631"/>
                    <a:pt x="4360" y="631"/>
                  </a:cubicBezTo>
                  <a:cubicBezTo>
                    <a:pt x="4360" y="624"/>
                    <a:pt x="4353" y="617"/>
                    <a:pt x="4353" y="617"/>
                  </a:cubicBezTo>
                  <a:cubicBezTo>
                    <a:pt x="4350" y="614"/>
                    <a:pt x="4343" y="612"/>
                    <a:pt x="4337" y="612"/>
                  </a:cubicBezTo>
                  <a:cubicBezTo>
                    <a:pt x="4330" y="612"/>
                    <a:pt x="4325" y="614"/>
                    <a:pt x="4325" y="617"/>
                  </a:cubicBezTo>
                  <a:cubicBezTo>
                    <a:pt x="4325" y="617"/>
                    <a:pt x="4325" y="624"/>
                    <a:pt x="4318" y="631"/>
                  </a:cubicBezTo>
                  <a:lnTo>
                    <a:pt x="4298" y="652"/>
                  </a:lnTo>
                  <a:cubicBezTo>
                    <a:pt x="4298" y="659"/>
                    <a:pt x="4291" y="659"/>
                    <a:pt x="4291" y="659"/>
                  </a:cubicBezTo>
                  <a:lnTo>
                    <a:pt x="4291" y="652"/>
                  </a:lnTo>
                  <a:cubicBezTo>
                    <a:pt x="4291" y="649"/>
                    <a:pt x="4291" y="647"/>
                    <a:pt x="4290" y="647"/>
                  </a:cubicBezTo>
                  <a:cubicBezTo>
                    <a:pt x="4289" y="647"/>
                    <a:pt x="4287" y="649"/>
                    <a:pt x="4284" y="652"/>
                  </a:cubicBezTo>
                  <a:cubicBezTo>
                    <a:pt x="4280" y="655"/>
                    <a:pt x="4278" y="657"/>
                    <a:pt x="4276" y="657"/>
                  </a:cubicBezTo>
                  <a:cubicBezTo>
                    <a:pt x="4273" y="657"/>
                    <a:pt x="4270" y="655"/>
                    <a:pt x="4263" y="652"/>
                  </a:cubicBezTo>
                  <a:cubicBezTo>
                    <a:pt x="4249" y="645"/>
                    <a:pt x="4256" y="631"/>
                    <a:pt x="4277" y="617"/>
                  </a:cubicBezTo>
                  <a:cubicBezTo>
                    <a:pt x="4284" y="614"/>
                    <a:pt x="4287" y="612"/>
                    <a:pt x="4288" y="612"/>
                  </a:cubicBezTo>
                  <a:lnTo>
                    <a:pt x="4288" y="612"/>
                  </a:lnTo>
                  <a:cubicBezTo>
                    <a:pt x="4289" y="612"/>
                    <a:pt x="4287" y="614"/>
                    <a:pt x="4284" y="617"/>
                  </a:cubicBezTo>
                  <a:cubicBezTo>
                    <a:pt x="4277" y="624"/>
                    <a:pt x="4277" y="624"/>
                    <a:pt x="4284" y="624"/>
                  </a:cubicBezTo>
                  <a:cubicBezTo>
                    <a:pt x="4284" y="624"/>
                    <a:pt x="4291" y="624"/>
                    <a:pt x="4291" y="617"/>
                  </a:cubicBezTo>
                  <a:lnTo>
                    <a:pt x="4298" y="597"/>
                  </a:lnTo>
                  <a:cubicBezTo>
                    <a:pt x="4311" y="583"/>
                    <a:pt x="4311" y="583"/>
                    <a:pt x="4284" y="583"/>
                  </a:cubicBezTo>
                  <a:cubicBezTo>
                    <a:pt x="4263" y="583"/>
                    <a:pt x="4249" y="583"/>
                    <a:pt x="4249" y="590"/>
                  </a:cubicBezTo>
                  <a:cubicBezTo>
                    <a:pt x="4249" y="592"/>
                    <a:pt x="4248" y="593"/>
                    <a:pt x="4247" y="593"/>
                  </a:cubicBezTo>
                  <a:cubicBezTo>
                    <a:pt x="4245" y="593"/>
                    <a:pt x="4242" y="590"/>
                    <a:pt x="4242" y="590"/>
                  </a:cubicBezTo>
                  <a:cubicBezTo>
                    <a:pt x="4242" y="590"/>
                    <a:pt x="4228" y="583"/>
                    <a:pt x="4221" y="583"/>
                  </a:cubicBezTo>
                  <a:cubicBezTo>
                    <a:pt x="4207" y="583"/>
                    <a:pt x="4207" y="583"/>
                    <a:pt x="4214" y="590"/>
                  </a:cubicBezTo>
                  <a:cubicBezTo>
                    <a:pt x="4221" y="597"/>
                    <a:pt x="4221" y="597"/>
                    <a:pt x="4214" y="617"/>
                  </a:cubicBezTo>
                  <a:cubicBezTo>
                    <a:pt x="4209" y="622"/>
                    <a:pt x="4208" y="627"/>
                    <a:pt x="4208" y="627"/>
                  </a:cubicBezTo>
                  <a:cubicBezTo>
                    <a:pt x="4207" y="627"/>
                    <a:pt x="4207" y="626"/>
                    <a:pt x="4207" y="624"/>
                  </a:cubicBezTo>
                  <a:lnTo>
                    <a:pt x="4194" y="631"/>
                  </a:lnTo>
                  <a:cubicBezTo>
                    <a:pt x="4187" y="645"/>
                    <a:pt x="4187" y="645"/>
                    <a:pt x="4180" y="645"/>
                  </a:cubicBezTo>
                  <a:cubicBezTo>
                    <a:pt x="4173" y="645"/>
                    <a:pt x="4173" y="652"/>
                    <a:pt x="4173" y="659"/>
                  </a:cubicBezTo>
                  <a:cubicBezTo>
                    <a:pt x="4173" y="666"/>
                    <a:pt x="4173" y="680"/>
                    <a:pt x="4152" y="680"/>
                  </a:cubicBezTo>
                  <a:cubicBezTo>
                    <a:pt x="4138" y="680"/>
                    <a:pt x="4138" y="687"/>
                    <a:pt x="4138" y="694"/>
                  </a:cubicBezTo>
                  <a:lnTo>
                    <a:pt x="4138" y="714"/>
                  </a:lnTo>
                  <a:lnTo>
                    <a:pt x="4124" y="714"/>
                  </a:lnTo>
                  <a:cubicBezTo>
                    <a:pt x="4124" y="714"/>
                    <a:pt x="4124" y="708"/>
                    <a:pt x="4122" y="708"/>
                  </a:cubicBezTo>
                  <a:cubicBezTo>
                    <a:pt x="4121" y="708"/>
                    <a:pt x="4120" y="710"/>
                    <a:pt x="4117" y="714"/>
                  </a:cubicBezTo>
                  <a:cubicBezTo>
                    <a:pt x="4117" y="714"/>
                    <a:pt x="4110" y="714"/>
                    <a:pt x="4103" y="701"/>
                  </a:cubicBezTo>
                  <a:cubicBezTo>
                    <a:pt x="4097" y="697"/>
                    <a:pt x="4093" y="695"/>
                    <a:pt x="4091" y="695"/>
                  </a:cubicBezTo>
                  <a:cubicBezTo>
                    <a:pt x="4088" y="695"/>
                    <a:pt x="4086" y="697"/>
                    <a:pt x="4083" y="701"/>
                  </a:cubicBezTo>
                  <a:cubicBezTo>
                    <a:pt x="4083" y="714"/>
                    <a:pt x="4076" y="714"/>
                    <a:pt x="4069" y="714"/>
                  </a:cubicBezTo>
                  <a:cubicBezTo>
                    <a:pt x="4055" y="714"/>
                    <a:pt x="4055" y="714"/>
                    <a:pt x="4055" y="721"/>
                  </a:cubicBezTo>
                  <a:cubicBezTo>
                    <a:pt x="4055" y="721"/>
                    <a:pt x="4055" y="728"/>
                    <a:pt x="4069" y="728"/>
                  </a:cubicBezTo>
                  <a:lnTo>
                    <a:pt x="4069" y="735"/>
                  </a:lnTo>
                  <a:cubicBezTo>
                    <a:pt x="4062" y="742"/>
                    <a:pt x="4058" y="746"/>
                    <a:pt x="4056" y="746"/>
                  </a:cubicBezTo>
                  <a:cubicBezTo>
                    <a:pt x="4053" y="746"/>
                    <a:pt x="4052" y="742"/>
                    <a:pt x="4048" y="735"/>
                  </a:cubicBezTo>
                  <a:cubicBezTo>
                    <a:pt x="4045" y="732"/>
                    <a:pt x="4038" y="730"/>
                    <a:pt x="4032" y="730"/>
                  </a:cubicBezTo>
                  <a:cubicBezTo>
                    <a:pt x="4026" y="730"/>
                    <a:pt x="4020" y="732"/>
                    <a:pt x="4020" y="735"/>
                  </a:cubicBezTo>
                  <a:cubicBezTo>
                    <a:pt x="4020" y="735"/>
                    <a:pt x="4020" y="749"/>
                    <a:pt x="4034" y="749"/>
                  </a:cubicBezTo>
                  <a:cubicBezTo>
                    <a:pt x="4041" y="749"/>
                    <a:pt x="4041" y="749"/>
                    <a:pt x="4034" y="756"/>
                  </a:cubicBezTo>
                  <a:cubicBezTo>
                    <a:pt x="4020" y="763"/>
                    <a:pt x="4020" y="763"/>
                    <a:pt x="4034" y="763"/>
                  </a:cubicBezTo>
                  <a:cubicBezTo>
                    <a:pt x="4036" y="761"/>
                    <a:pt x="4038" y="760"/>
                    <a:pt x="4039" y="760"/>
                  </a:cubicBezTo>
                  <a:lnTo>
                    <a:pt x="4039" y="760"/>
                  </a:lnTo>
                  <a:cubicBezTo>
                    <a:pt x="4040" y="760"/>
                    <a:pt x="4039" y="763"/>
                    <a:pt x="4034" y="763"/>
                  </a:cubicBezTo>
                  <a:cubicBezTo>
                    <a:pt x="4034" y="770"/>
                    <a:pt x="4020" y="784"/>
                    <a:pt x="4020" y="784"/>
                  </a:cubicBezTo>
                  <a:cubicBezTo>
                    <a:pt x="4020" y="791"/>
                    <a:pt x="4013" y="791"/>
                    <a:pt x="4006" y="791"/>
                  </a:cubicBezTo>
                  <a:cubicBezTo>
                    <a:pt x="4000" y="791"/>
                    <a:pt x="3986" y="798"/>
                    <a:pt x="3986" y="798"/>
                  </a:cubicBezTo>
                  <a:cubicBezTo>
                    <a:pt x="3982" y="801"/>
                    <a:pt x="3980" y="803"/>
                    <a:pt x="3980" y="803"/>
                  </a:cubicBezTo>
                  <a:cubicBezTo>
                    <a:pt x="3979" y="803"/>
                    <a:pt x="3979" y="801"/>
                    <a:pt x="3979" y="798"/>
                  </a:cubicBezTo>
                  <a:cubicBezTo>
                    <a:pt x="3979" y="791"/>
                    <a:pt x="3979" y="791"/>
                    <a:pt x="3972" y="791"/>
                  </a:cubicBezTo>
                  <a:cubicBezTo>
                    <a:pt x="3972" y="791"/>
                    <a:pt x="3965" y="791"/>
                    <a:pt x="3965" y="825"/>
                  </a:cubicBezTo>
                  <a:lnTo>
                    <a:pt x="3972" y="825"/>
                  </a:lnTo>
                  <a:cubicBezTo>
                    <a:pt x="3967" y="821"/>
                    <a:pt x="3969" y="819"/>
                    <a:pt x="3970" y="819"/>
                  </a:cubicBezTo>
                  <a:lnTo>
                    <a:pt x="3970" y="819"/>
                  </a:lnTo>
                  <a:cubicBezTo>
                    <a:pt x="3971" y="820"/>
                    <a:pt x="3972" y="823"/>
                    <a:pt x="3972" y="825"/>
                  </a:cubicBezTo>
                  <a:cubicBezTo>
                    <a:pt x="3972" y="832"/>
                    <a:pt x="3965" y="832"/>
                    <a:pt x="3965" y="832"/>
                  </a:cubicBezTo>
                  <a:lnTo>
                    <a:pt x="3944" y="853"/>
                  </a:lnTo>
                  <a:cubicBezTo>
                    <a:pt x="3940" y="861"/>
                    <a:pt x="3936" y="865"/>
                    <a:pt x="3933" y="865"/>
                  </a:cubicBezTo>
                  <a:cubicBezTo>
                    <a:pt x="3931" y="865"/>
                    <a:pt x="3930" y="863"/>
                    <a:pt x="3930" y="860"/>
                  </a:cubicBezTo>
                  <a:cubicBezTo>
                    <a:pt x="3930" y="848"/>
                    <a:pt x="3935" y="838"/>
                    <a:pt x="3941" y="832"/>
                  </a:cubicBezTo>
                  <a:lnTo>
                    <a:pt x="3941" y="832"/>
                  </a:lnTo>
                  <a:cubicBezTo>
                    <a:pt x="3942" y="832"/>
                    <a:pt x="3943" y="832"/>
                    <a:pt x="3944" y="832"/>
                  </a:cubicBezTo>
                  <a:cubicBezTo>
                    <a:pt x="3951" y="832"/>
                    <a:pt x="3965" y="832"/>
                    <a:pt x="3965" y="825"/>
                  </a:cubicBezTo>
                  <a:lnTo>
                    <a:pt x="3951" y="825"/>
                  </a:lnTo>
                  <a:cubicBezTo>
                    <a:pt x="3948" y="825"/>
                    <a:pt x="3944" y="828"/>
                    <a:pt x="3941" y="832"/>
                  </a:cubicBezTo>
                  <a:lnTo>
                    <a:pt x="3941" y="832"/>
                  </a:lnTo>
                  <a:cubicBezTo>
                    <a:pt x="3935" y="830"/>
                    <a:pt x="3930" y="825"/>
                    <a:pt x="3930" y="825"/>
                  </a:cubicBezTo>
                  <a:cubicBezTo>
                    <a:pt x="3930" y="818"/>
                    <a:pt x="3909" y="818"/>
                    <a:pt x="3896" y="818"/>
                  </a:cubicBezTo>
                  <a:cubicBezTo>
                    <a:pt x="3840" y="818"/>
                    <a:pt x="3812" y="825"/>
                    <a:pt x="3826" y="825"/>
                  </a:cubicBezTo>
                  <a:lnTo>
                    <a:pt x="3826" y="832"/>
                  </a:lnTo>
                  <a:cubicBezTo>
                    <a:pt x="3826" y="832"/>
                    <a:pt x="3812" y="832"/>
                    <a:pt x="3812" y="825"/>
                  </a:cubicBezTo>
                  <a:cubicBezTo>
                    <a:pt x="3812" y="818"/>
                    <a:pt x="3805" y="818"/>
                    <a:pt x="3799" y="818"/>
                  </a:cubicBezTo>
                  <a:cubicBezTo>
                    <a:pt x="3792" y="818"/>
                    <a:pt x="3778" y="818"/>
                    <a:pt x="3778" y="805"/>
                  </a:cubicBezTo>
                  <a:cubicBezTo>
                    <a:pt x="3778" y="798"/>
                    <a:pt x="3778" y="798"/>
                    <a:pt x="3771" y="798"/>
                  </a:cubicBezTo>
                  <a:cubicBezTo>
                    <a:pt x="3771" y="798"/>
                    <a:pt x="3764" y="798"/>
                    <a:pt x="3771" y="805"/>
                  </a:cubicBezTo>
                  <a:cubicBezTo>
                    <a:pt x="3771" y="805"/>
                    <a:pt x="3771" y="818"/>
                    <a:pt x="3764" y="825"/>
                  </a:cubicBezTo>
                  <a:cubicBezTo>
                    <a:pt x="3760" y="829"/>
                    <a:pt x="3755" y="830"/>
                    <a:pt x="3751" y="830"/>
                  </a:cubicBezTo>
                  <a:cubicBezTo>
                    <a:pt x="3747" y="830"/>
                    <a:pt x="3743" y="829"/>
                    <a:pt x="3743" y="825"/>
                  </a:cubicBezTo>
                  <a:cubicBezTo>
                    <a:pt x="3740" y="822"/>
                    <a:pt x="3736" y="820"/>
                    <a:pt x="3734" y="820"/>
                  </a:cubicBezTo>
                  <a:cubicBezTo>
                    <a:pt x="3731" y="820"/>
                    <a:pt x="3729" y="822"/>
                    <a:pt x="3729" y="825"/>
                  </a:cubicBezTo>
                  <a:lnTo>
                    <a:pt x="3729" y="839"/>
                  </a:lnTo>
                  <a:cubicBezTo>
                    <a:pt x="3729" y="839"/>
                    <a:pt x="3722" y="839"/>
                    <a:pt x="3722" y="832"/>
                  </a:cubicBezTo>
                  <a:cubicBezTo>
                    <a:pt x="3722" y="836"/>
                    <a:pt x="3715" y="837"/>
                    <a:pt x="3706" y="837"/>
                  </a:cubicBezTo>
                  <a:cubicBezTo>
                    <a:pt x="3696" y="837"/>
                    <a:pt x="3684" y="836"/>
                    <a:pt x="3674" y="832"/>
                  </a:cubicBezTo>
                  <a:cubicBezTo>
                    <a:pt x="3669" y="823"/>
                    <a:pt x="3657" y="815"/>
                    <a:pt x="3648" y="815"/>
                  </a:cubicBezTo>
                  <a:cubicBezTo>
                    <a:pt x="3643" y="815"/>
                    <a:pt x="3639" y="818"/>
                    <a:pt x="3639" y="825"/>
                  </a:cubicBezTo>
                  <a:cubicBezTo>
                    <a:pt x="3639" y="829"/>
                    <a:pt x="3639" y="830"/>
                    <a:pt x="3641" y="830"/>
                  </a:cubicBezTo>
                  <a:cubicBezTo>
                    <a:pt x="3643" y="830"/>
                    <a:pt x="3646" y="829"/>
                    <a:pt x="3653" y="825"/>
                  </a:cubicBezTo>
                  <a:lnTo>
                    <a:pt x="3660" y="825"/>
                  </a:lnTo>
                  <a:cubicBezTo>
                    <a:pt x="3660" y="825"/>
                    <a:pt x="3660" y="832"/>
                    <a:pt x="3667" y="832"/>
                  </a:cubicBezTo>
                  <a:cubicBezTo>
                    <a:pt x="3674" y="832"/>
                    <a:pt x="3674" y="839"/>
                    <a:pt x="3674" y="839"/>
                  </a:cubicBezTo>
                  <a:cubicBezTo>
                    <a:pt x="3674" y="853"/>
                    <a:pt x="3674" y="853"/>
                    <a:pt x="3695" y="853"/>
                  </a:cubicBezTo>
                  <a:cubicBezTo>
                    <a:pt x="3702" y="853"/>
                    <a:pt x="3708" y="853"/>
                    <a:pt x="3708" y="860"/>
                  </a:cubicBezTo>
                  <a:lnTo>
                    <a:pt x="3708" y="874"/>
                  </a:lnTo>
                  <a:lnTo>
                    <a:pt x="3708" y="888"/>
                  </a:lnTo>
                  <a:cubicBezTo>
                    <a:pt x="3708" y="888"/>
                    <a:pt x="3702" y="888"/>
                    <a:pt x="3702" y="874"/>
                  </a:cubicBezTo>
                  <a:cubicBezTo>
                    <a:pt x="3702" y="870"/>
                    <a:pt x="3700" y="869"/>
                    <a:pt x="3691" y="869"/>
                  </a:cubicBezTo>
                  <a:cubicBezTo>
                    <a:pt x="3682" y="869"/>
                    <a:pt x="3667" y="870"/>
                    <a:pt x="3639" y="874"/>
                  </a:cubicBezTo>
                  <a:cubicBezTo>
                    <a:pt x="3632" y="874"/>
                    <a:pt x="3625" y="888"/>
                    <a:pt x="3625" y="888"/>
                  </a:cubicBezTo>
                  <a:lnTo>
                    <a:pt x="3618" y="888"/>
                  </a:lnTo>
                  <a:cubicBezTo>
                    <a:pt x="3611" y="881"/>
                    <a:pt x="3604" y="877"/>
                    <a:pt x="3598" y="877"/>
                  </a:cubicBezTo>
                  <a:cubicBezTo>
                    <a:pt x="3592" y="877"/>
                    <a:pt x="3587" y="881"/>
                    <a:pt x="3584" y="888"/>
                  </a:cubicBezTo>
                  <a:cubicBezTo>
                    <a:pt x="3570" y="895"/>
                    <a:pt x="3584" y="895"/>
                    <a:pt x="3591" y="895"/>
                  </a:cubicBezTo>
                  <a:cubicBezTo>
                    <a:pt x="3598" y="895"/>
                    <a:pt x="3598" y="895"/>
                    <a:pt x="3598" y="902"/>
                  </a:cubicBezTo>
                  <a:cubicBezTo>
                    <a:pt x="3598" y="908"/>
                    <a:pt x="3604" y="908"/>
                    <a:pt x="3618" y="922"/>
                  </a:cubicBezTo>
                  <a:cubicBezTo>
                    <a:pt x="3625" y="922"/>
                    <a:pt x="3632" y="929"/>
                    <a:pt x="3639" y="943"/>
                  </a:cubicBezTo>
                  <a:lnTo>
                    <a:pt x="3660" y="964"/>
                  </a:lnTo>
                  <a:cubicBezTo>
                    <a:pt x="3667" y="964"/>
                    <a:pt x="3667" y="964"/>
                    <a:pt x="3660" y="971"/>
                  </a:cubicBezTo>
                  <a:cubicBezTo>
                    <a:pt x="3655" y="976"/>
                    <a:pt x="3644" y="984"/>
                    <a:pt x="3635" y="984"/>
                  </a:cubicBezTo>
                  <a:cubicBezTo>
                    <a:pt x="3631" y="984"/>
                    <a:pt x="3627" y="982"/>
                    <a:pt x="3625" y="978"/>
                  </a:cubicBezTo>
                  <a:cubicBezTo>
                    <a:pt x="3625" y="978"/>
                    <a:pt x="3618" y="971"/>
                    <a:pt x="3598" y="964"/>
                  </a:cubicBezTo>
                  <a:cubicBezTo>
                    <a:pt x="3584" y="957"/>
                    <a:pt x="3570" y="957"/>
                    <a:pt x="3570" y="943"/>
                  </a:cubicBezTo>
                  <a:lnTo>
                    <a:pt x="3563" y="936"/>
                  </a:lnTo>
                  <a:lnTo>
                    <a:pt x="3563" y="943"/>
                  </a:lnTo>
                  <a:cubicBezTo>
                    <a:pt x="3563" y="957"/>
                    <a:pt x="3556" y="964"/>
                    <a:pt x="3535" y="964"/>
                  </a:cubicBezTo>
                  <a:cubicBezTo>
                    <a:pt x="3521" y="964"/>
                    <a:pt x="3521" y="971"/>
                    <a:pt x="3521" y="978"/>
                  </a:cubicBezTo>
                  <a:cubicBezTo>
                    <a:pt x="3521" y="992"/>
                    <a:pt x="3521" y="992"/>
                    <a:pt x="3514" y="992"/>
                  </a:cubicBezTo>
                  <a:cubicBezTo>
                    <a:pt x="3494" y="992"/>
                    <a:pt x="3494" y="999"/>
                    <a:pt x="3501" y="1005"/>
                  </a:cubicBezTo>
                  <a:cubicBezTo>
                    <a:pt x="3521" y="1012"/>
                    <a:pt x="3514" y="1026"/>
                    <a:pt x="3487" y="1026"/>
                  </a:cubicBezTo>
                  <a:cubicBezTo>
                    <a:pt x="3466" y="1026"/>
                    <a:pt x="3459" y="1026"/>
                    <a:pt x="3452" y="1005"/>
                  </a:cubicBezTo>
                  <a:cubicBezTo>
                    <a:pt x="3448" y="997"/>
                    <a:pt x="3442" y="994"/>
                    <a:pt x="3434" y="994"/>
                  </a:cubicBezTo>
                  <a:cubicBezTo>
                    <a:pt x="3429" y="994"/>
                    <a:pt x="3423" y="996"/>
                    <a:pt x="3417" y="999"/>
                  </a:cubicBezTo>
                  <a:cubicBezTo>
                    <a:pt x="3410" y="1005"/>
                    <a:pt x="3410" y="1005"/>
                    <a:pt x="3417" y="1005"/>
                  </a:cubicBezTo>
                  <a:cubicBezTo>
                    <a:pt x="3431" y="1005"/>
                    <a:pt x="3445" y="1026"/>
                    <a:pt x="3431" y="1040"/>
                  </a:cubicBezTo>
                  <a:lnTo>
                    <a:pt x="3431" y="1047"/>
                  </a:lnTo>
                  <a:cubicBezTo>
                    <a:pt x="3431" y="1047"/>
                    <a:pt x="3445" y="1047"/>
                    <a:pt x="3445" y="1040"/>
                  </a:cubicBezTo>
                  <a:cubicBezTo>
                    <a:pt x="3445" y="1038"/>
                    <a:pt x="3446" y="1037"/>
                    <a:pt x="3447" y="1037"/>
                  </a:cubicBezTo>
                  <a:cubicBezTo>
                    <a:pt x="3451" y="1037"/>
                    <a:pt x="3460" y="1042"/>
                    <a:pt x="3480" y="1047"/>
                  </a:cubicBezTo>
                  <a:cubicBezTo>
                    <a:pt x="3514" y="1064"/>
                    <a:pt x="3515" y="1077"/>
                    <a:pt x="3488" y="1077"/>
                  </a:cubicBezTo>
                  <a:cubicBezTo>
                    <a:pt x="3482" y="1077"/>
                    <a:pt x="3474" y="1076"/>
                    <a:pt x="3466" y="1075"/>
                  </a:cubicBezTo>
                  <a:cubicBezTo>
                    <a:pt x="3452" y="1075"/>
                    <a:pt x="3452" y="1075"/>
                    <a:pt x="3459" y="1061"/>
                  </a:cubicBezTo>
                  <a:cubicBezTo>
                    <a:pt x="3466" y="1047"/>
                    <a:pt x="3466" y="1047"/>
                    <a:pt x="3459" y="1047"/>
                  </a:cubicBezTo>
                  <a:cubicBezTo>
                    <a:pt x="3452" y="1061"/>
                    <a:pt x="3452" y="1061"/>
                    <a:pt x="3410" y="1068"/>
                  </a:cubicBezTo>
                  <a:cubicBezTo>
                    <a:pt x="3383" y="1068"/>
                    <a:pt x="3362" y="1082"/>
                    <a:pt x="3376" y="1082"/>
                  </a:cubicBezTo>
                  <a:lnTo>
                    <a:pt x="3459" y="1082"/>
                  </a:lnTo>
                  <a:cubicBezTo>
                    <a:pt x="3466" y="1096"/>
                    <a:pt x="3466" y="1096"/>
                    <a:pt x="3459" y="1096"/>
                  </a:cubicBezTo>
                  <a:cubicBezTo>
                    <a:pt x="3452" y="1096"/>
                    <a:pt x="3445" y="1096"/>
                    <a:pt x="3445" y="1103"/>
                  </a:cubicBezTo>
                  <a:cubicBezTo>
                    <a:pt x="3431" y="1109"/>
                    <a:pt x="3445" y="1109"/>
                    <a:pt x="3459" y="1109"/>
                  </a:cubicBezTo>
                  <a:cubicBezTo>
                    <a:pt x="3480" y="1109"/>
                    <a:pt x="3487" y="1109"/>
                    <a:pt x="3487" y="1116"/>
                  </a:cubicBezTo>
                  <a:cubicBezTo>
                    <a:pt x="3487" y="1130"/>
                    <a:pt x="3494" y="1137"/>
                    <a:pt x="3494" y="1144"/>
                  </a:cubicBezTo>
                  <a:cubicBezTo>
                    <a:pt x="3501" y="1151"/>
                    <a:pt x="3501" y="1151"/>
                    <a:pt x="3480" y="1151"/>
                  </a:cubicBezTo>
                  <a:cubicBezTo>
                    <a:pt x="3459" y="1151"/>
                    <a:pt x="3452" y="1151"/>
                    <a:pt x="3452" y="1137"/>
                  </a:cubicBezTo>
                  <a:cubicBezTo>
                    <a:pt x="3452" y="1130"/>
                    <a:pt x="3452" y="1116"/>
                    <a:pt x="3445" y="1116"/>
                  </a:cubicBezTo>
                  <a:cubicBezTo>
                    <a:pt x="3445" y="1116"/>
                    <a:pt x="3431" y="1116"/>
                    <a:pt x="3431" y="1130"/>
                  </a:cubicBezTo>
                  <a:cubicBezTo>
                    <a:pt x="3431" y="1137"/>
                    <a:pt x="3424" y="1137"/>
                    <a:pt x="3417" y="1137"/>
                  </a:cubicBezTo>
                  <a:cubicBezTo>
                    <a:pt x="3410" y="1137"/>
                    <a:pt x="3397" y="1137"/>
                    <a:pt x="3410" y="1144"/>
                  </a:cubicBezTo>
                  <a:cubicBezTo>
                    <a:pt x="3410" y="1151"/>
                    <a:pt x="3397" y="1165"/>
                    <a:pt x="3383" y="1165"/>
                  </a:cubicBezTo>
                  <a:cubicBezTo>
                    <a:pt x="3383" y="1165"/>
                    <a:pt x="3362" y="1165"/>
                    <a:pt x="3355" y="1151"/>
                  </a:cubicBezTo>
                  <a:cubicBezTo>
                    <a:pt x="3350" y="1149"/>
                    <a:pt x="3345" y="1147"/>
                    <a:pt x="3340" y="1147"/>
                  </a:cubicBezTo>
                  <a:cubicBezTo>
                    <a:pt x="3332" y="1147"/>
                    <a:pt x="3325" y="1152"/>
                    <a:pt x="3320" y="1165"/>
                  </a:cubicBezTo>
                  <a:lnTo>
                    <a:pt x="3306" y="1179"/>
                  </a:lnTo>
                  <a:cubicBezTo>
                    <a:pt x="3293" y="1179"/>
                    <a:pt x="3293" y="1186"/>
                    <a:pt x="3293" y="1200"/>
                  </a:cubicBezTo>
                  <a:cubicBezTo>
                    <a:pt x="3293" y="1208"/>
                    <a:pt x="3290" y="1211"/>
                    <a:pt x="3287" y="1211"/>
                  </a:cubicBezTo>
                  <a:cubicBezTo>
                    <a:pt x="3285" y="1211"/>
                    <a:pt x="3284" y="1210"/>
                    <a:pt x="3282" y="1209"/>
                  </a:cubicBezTo>
                  <a:lnTo>
                    <a:pt x="3282" y="1209"/>
                  </a:lnTo>
                  <a:cubicBezTo>
                    <a:pt x="3278" y="1211"/>
                    <a:pt x="3274" y="1212"/>
                    <a:pt x="3271" y="1212"/>
                  </a:cubicBezTo>
                  <a:cubicBezTo>
                    <a:pt x="3267" y="1212"/>
                    <a:pt x="3265" y="1210"/>
                    <a:pt x="3272" y="1206"/>
                  </a:cubicBezTo>
                  <a:lnTo>
                    <a:pt x="3258" y="1206"/>
                  </a:lnTo>
                  <a:cubicBezTo>
                    <a:pt x="3258" y="1213"/>
                    <a:pt x="3251" y="1213"/>
                    <a:pt x="3244" y="1213"/>
                  </a:cubicBezTo>
                  <a:cubicBezTo>
                    <a:pt x="3223" y="1213"/>
                    <a:pt x="3216" y="1200"/>
                    <a:pt x="3237" y="1179"/>
                  </a:cubicBezTo>
                  <a:cubicBezTo>
                    <a:pt x="3244" y="1172"/>
                    <a:pt x="3244" y="1172"/>
                    <a:pt x="3244" y="1165"/>
                  </a:cubicBezTo>
                  <a:lnTo>
                    <a:pt x="3251" y="1151"/>
                  </a:lnTo>
                  <a:cubicBezTo>
                    <a:pt x="3258" y="1151"/>
                    <a:pt x="3258" y="1144"/>
                    <a:pt x="3258" y="1137"/>
                  </a:cubicBezTo>
                  <a:cubicBezTo>
                    <a:pt x="3258" y="1130"/>
                    <a:pt x="3272" y="1130"/>
                    <a:pt x="3272" y="1130"/>
                  </a:cubicBezTo>
                  <a:lnTo>
                    <a:pt x="3286" y="1116"/>
                  </a:lnTo>
                  <a:cubicBezTo>
                    <a:pt x="3286" y="1116"/>
                    <a:pt x="3286" y="1109"/>
                    <a:pt x="3293" y="1109"/>
                  </a:cubicBezTo>
                  <a:cubicBezTo>
                    <a:pt x="3306" y="1109"/>
                    <a:pt x="3320" y="1082"/>
                    <a:pt x="3320" y="1082"/>
                  </a:cubicBezTo>
                  <a:lnTo>
                    <a:pt x="3327" y="1075"/>
                  </a:lnTo>
                  <a:cubicBezTo>
                    <a:pt x="3348" y="1068"/>
                    <a:pt x="3348" y="1061"/>
                    <a:pt x="3327" y="1061"/>
                  </a:cubicBezTo>
                  <a:cubicBezTo>
                    <a:pt x="3320" y="1061"/>
                    <a:pt x="3313" y="1061"/>
                    <a:pt x="3320" y="1047"/>
                  </a:cubicBezTo>
                  <a:cubicBezTo>
                    <a:pt x="3327" y="1040"/>
                    <a:pt x="3327" y="1040"/>
                    <a:pt x="3320" y="1040"/>
                  </a:cubicBezTo>
                  <a:cubicBezTo>
                    <a:pt x="3313" y="1040"/>
                    <a:pt x="3313" y="1040"/>
                    <a:pt x="3313" y="1047"/>
                  </a:cubicBezTo>
                  <a:cubicBezTo>
                    <a:pt x="3313" y="1047"/>
                    <a:pt x="3306" y="1061"/>
                    <a:pt x="3293" y="1061"/>
                  </a:cubicBezTo>
                  <a:cubicBezTo>
                    <a:pt x="3286" y="1061"/>
                    <a:pt x="3286" y="1061"/>
                    <a:pt x="3293" y="1068"/>
                  </a:cubicBezTo>
                  <a:cubicBezTo>
                    <a:pt x="3306" y="1075"/>
                    <a:pt x="3306" y="1075"/>
                    <a:pt x="3293" y="1075"/>
                  </a:cubicBezTo>
                  <a:lnTo>
                    <a:pt x="3279" y="1075"/>
                  </a:lnTo>
                  <a:cubicBezTo>
                    <a:pt x="3275" y="1074"/>
                    <a:pt x="3272" y="1073"/>
                    <a:pt x="3270" y="1073"/>
                  </a:cubicBezTo>
                  <a:cubicBezTo>
                    <a:pt x="3258" y="1073"/>
                    <a:pt x="3260" y="1085"/>
                    <a:pt x="3272" y="1103"/>
                  </a:cubicBezTo>
                  <a:cubicBezTo>
                    <a:pt x="3279" y="1109"/>
                    <a:pt x="3279" y="1116"/>
                    <a:pt x="3272" y="1116"/>
                  </a:cubicBezTo>
                  <a:cubicBezTo>
                    <a:pt x="3258" y="1116"/>
                    <a:pt x="3258" y="1116"/>
                    <a:pt x="3258" y="1130"/>
                  </a:cubicBezTo>
                  <a:cubicBezTo>
                    <a:pt x="3258" y="1130"/>
                    <a:pt x="3251" y="1137"/>
                    <a:pt x="3244" y="1137"/>
                  </a:cubicBezTo>
                  <a:cubicBezTo>
                    <a:pt x="3237" y="1137"/>
                    <a:pt x="3216" y="1144"/>
                    <a:pt x="3209" y="1151"/>
                  </a:cubicBezTo>
                  <a:cubicBezTo>
                    <a:pt x="3203" y="1165"/>
                    <a:pt x="3182" y="1165"/>
                    <a:pt x="3154" y="1165"/>
                  </a:cubicBezTo>
                  <a:cubicBezTo>
                    <a:pt x="3133" y="1165"/>
                    <a:pt x="3119" y="1165"/>
                    <a:pt x="3133" y="1172"/>
                  </a:cubicBezTo>
                  <a:cubicBezTo>
                    <a:pt x="3140" y="1179"/>
                    <a:pt x="3140" y="1179"/>
                    <a:pt x="3133" y="1179"/>
                  </a:cubicBezTo>
                  <a:cubicBezTo>
                    <a:pt x="3128" y="1179"/>
                    <a:pt x="3125" y="1179"/>
                    <a:pt x="3122" y="1178"/>
                  </a:cubicBezTo>
                  <a:lnTo>
                    <a:pt x="3122" y="1178"/>
                  </a:lnTo>
                  <a:cubicBezTo>
                    <a:pt x="3123" y="1179"/>
                    <a:pt x="3122" y="1179"/>
                    <a:pt x="3119" y="1179"/>
                  </a:cubicBezTo>
                  <a:cubicBezTo>
                    <a:pt x="3115" y="1179"/>
                    <a:pt x="3111" y="1179"/>
                    <a:pt x="3108" y="1180"/>
                  </a:cubicBezTo>
                  <a:lnTo>
                    <a:pt x="3108" y="1180"/>
                  </a:lnTo>
                  <a:cubicBezTo>
                    <a:pt x="3107" y="1180"/>
                    <a:pt x="3106" y="1179"/>
                    <a:pt x="3105" y="1179"/>
                  </a:cubicBezTo>
                  <a:cubicBezTo>
                    <a:pt x="3103" y="1176"/>
                    <a:pt x="3099" y="1174"/>
                    <a:pt x="3095" y="1173"/>
                  </a:cubicBezTo>
                  <a:lnTo>
                    <a:pt x="3095" y="1173"/>
                  </a:lnTo>
                  <a:cubicBezTo>
                    <a:pt x="3090" y="1178"/>
                    <a:pt x="3084" y="1187"/>
                    <a:pt x="3078" y="1200"/>
                  </a:cubicBezTo>
                  <a:lnTo>
                    <a:pt x="3085" y="1200"/>
                  </a:lnTo>
                  <a:cubicBezTo>
                    <a:pt x="3105" y="1200"/>
                    <a:pt x="3105" y="1200"/>
                    <a:pt x="3105" y="1186"/>
                  </a:cubicBezTo>
                  <a:cubicBezTo>
                    <a:pt x="3105" y="1183"/>
                    <a:pt x="3107" y="1181"/>
                    <a:pt x="3108" y="1180"/>
                  </a:cubicBezTo>
                  <a:lnTo>
                    <a:pt x="3108" y="1180"/>
                  </a:lnTo>
                  <a:cubicBezTo>
                    <a:pt x="3119" y="1188"/>
                    <a:pt x="3119" y="1200"/>
                    <a:pt x="3112" y="1200"/>
                  </a:cubicBezTo>
                  <a:cubicBezTo>
                    <a:pt x="3105" y="1200"/>
                    <a:pt x="3099" y="1200"/>
                    <a:pt x="3078" y="1213"/>
                  </a:cubicBezTo>
                  <a:lnTo>
                    <a:pt x="3085" y="1234"/>
                  </a:lnTo>
                  <a:lnTo>
                    <a:pt x="3078" y="1234"/>
                  </a:lnTo>
                  <a:cubicBezTo>
                    <a:pt x="3067" y="1234"/>
                    <a:pt x="3052" y="1239"/>
                    <a:pt x="3046" y="1244"/>
                  </a:cubicBezTo>
                  <a:lnTo>
                    <a:pt x="3046" y="1244"/>
                  </a:lnTo>
                  <a:cubicBezTo>
                    <a:pt x="3042" y="1242"/>
                    <a:pt x="3040" y="1240"/>
                    <a:pt x="3038" y="1239"/>
                  </a:cubicBezTo>
                  <a:lnTo>
                    <a:pt x="3038" y="1239"/>
                  </a:lnTo>
                  <a:cubicBezTo>
                    <a:pt x="3038" y="1240"/>
                    <a:pt x="3037" y="1240"/>
                    <a:pt x="3036" y="1241"/>
                  </a:cubicBezTo>
                  <a:cubicBezTo>
                    <a:pt x="3033" y="1245"/>
                    <a:pt x="3028" y="1246"/>
                    <a:pt x="3023" y="1246"/>
                  </a:cubicBezTo>
                  <a:cubicBezTo>
                    <a:pt x="3019" y="1246"/>
                    <a:pt x="3015" y="1245"/>
                    <a:pt x="3015" y="1241"/>
                  </a:cubicBezTo>
                  <a:cubicBezTo>
                    <a:pt x="3015" y="1241"/>
                    <a:pt x="3002" y="1234"/>
                    <a:pt x="2981" y="1234"/>
                  </a:cubicBezTo>
                  <a:cubicBezTo>
                    <a:pt x="2967" y="1234"/>
                    <a:pt x="2946" y="1234"/>
                    <a:pt x="2946" y="1220"/>
                  </a:cubicBezTo>
                  <a:cubicBezTo>
                    <a:pt x="2946" y="1213"/>
                    <a:pt x="2946" y="1213"/>
                    <a:pt x="2939" y="1213"/>
                  </a:cubicBezTo>
                  <a:cubicBezTo>
                    <a:pt x="2932" y="1213"/>
                    <a:pt x="2932" y="1234"/>
                    <a:pt x="2939" y="1241"/>
                  </a:cubicBezTo>
                  <a:cubicBezTo>
                    <a:pt x="2946" y="1248"/>
                    <a:pt x="2939" y="1255"/>
                    <a:pt x="2932" y="1255"/>
                  </a:cubicBezTo>
                  <a:lnTo>
                    <a:pt x="2925" y="1255"/>
                  </a:lnTo>
                  <a:cubicBezTo>
                    <a:pt x="2925" y="1255"/>
                    <a:pt x="2925" y="1269"/>
                    <a:pt x="2911" y="1276"/>
                  </a:cubicBezTo>
                  <a:lnTo>
                    <a:pt x="2904" y="1290"/>
                  </a:lnTo>
                  <a:lnTo>
                    <a:pt x="2911" y="1304"/>
                  </a:lnTo>
                  <a:cubicBezTo>
                    <a:pt x="2925" y="1304"/>
                    <a:pt x="2932" y="1310"/>
                    <a:pt x="2925" y="1310"/>
                  </a:cubicBezTo>
                  <a:cubicBezTo>
                    <a:pt x="2921" y="1310"/>
                    <a:pt x="2918" y="1310"/>
                    <a:pt x="2916" y="1310"/>
                  </a:cubicBezTo>
                  <a:lnTo>
                    <a:pt x="2916" y="1310"/>
                  </a:lnTo>
                  <a:cubicBezTo>
                    <a:pt x="2920" y="1313"/>
                    <a:pt x="2923" y="1317"/>
                    <a:pt x="2925" y="1319"/>
                  </a:cubicBezTo>
                  <a:lnTo>
                    <a:pt x="2925" y="1319"/>
                  </a:lnTo>
                  <a:cubicBezTo>
                    <a:pt x="2925" y="1319"/>
                    <a:pt x="2925" y="1318"/>
                    <a:pt x="2925" y="1317"/>
                  </a:cubicBezTo>
                  <a:cubicBezTo>
                    <a:pt x="2925" y="1310"/>
                    <a:pt x="2925" y="1310"/>
                    <a:pt x="2939" y="1310"/>
                  </a:cubicBezTo>
                  <a:cubicBezTo>
                    <a:pt x="2960" y="1310"/>
                    <a:pt x="2960" y="1310"/>
                    <a:pt x="2960" y="1304"/>
                  </a:cubicBezTo>
                  <a:cubicBezTo>
                    <a:pt x="2960" y="1291"/>
                    <a:pt x="2965" y="1284"/>
                    <a:pt x="2967" y="1283"/>
                  </a:cubicBezTo>
                  <a:lnTo>
                    <a:pt x="2967" y="1283"/>
                  </a:lnTo>
                  <a:cubicBezTo>
                    <a:pt x="2961" y="1289"/>
                    <a:pt x="2976" y="1305"/>
                    <a:pt x="2993" y="1305"/>
                  </a:cubicBezTo>
                  <a:cubicBezTo>
                    <a:pt x="2996" y="1305"/>
                    <a:pt x="2999" y="1304"/>
                    <a:pt x="3002" y="1304"/>
                  </a:cubicBezTo>
                  <a:cubicBezTo>
                    <a:pt x="3008" y="1304"/>
                    <a:pt x="3008" y="1290"/>
                    <a:pt x="3008" y="1283"/>
                  </a:cubicBezTo>
                  <a:cubicBezTo>
                    <a:pt x="3008" y="1276"/>
                    <a:pt x="3008" y="1276"/>
                    <a:pt x="3015" y="1276"/>
                  </a:cubicBezTo>
                  <a:cubicBezTo>
                    <a:pt x="3029" y="1276"/>
                    <a:pt x="3029" y="1276"/>
                    <a:pt x="3029" y="1269"/>
                  </a:cubicBezTo>
                  <a:lnTo>
                    <a:pt x="3036" y="1255"/>
                  </a:lnTo>
                  <a:cubicBezTo>
                    <a:pt x="3043" y="1255"/>
                    <a:pt x="3043" y="1255"/>
                    <a:pt x="3043" y="1248"/>
                  </a:cubicBezTo>
                  <a:cubicBezTo>
                    <a:pt x="3043" y="1247"/>
                    <a:pt x="3044" y="1245"/>
                    <a:pt x="3046" y="1244"/>
                  </a:cubicBezTo>
                  <a:lnTo>
                    <a:pt x="3046" y="1244"/>
                  </a:lnTo>
                  <a:cubicBezTo>
                    <a:pt x="3051" y="1247"/>
                    <a:pt x="3060" y="1251"/>
                    <a:pt x="3071" y="1255"/>
                  </a:cubicBezTo>
                  <a:cubicBezTo>
                    <a:pt x="3078" y="1262"/>
                    <a:pt x="3085" y="1265"/>
                    <a:pt x="3088" y="1265"/>
                  </a:cubicBezTo>
                  <a:cubicBezTo>
                    <a:pt x="3092" y="1265"/>
                    <a:pt x="3092" y="1262"/>
                    <a:pt x="3085" y="1255"/>
                  </a:cubicBezTo>
                  <a:cubicBezTo>
                    <a:pt x="3078" y="1248"/>
                    <a:pt x="3105" y="1234"/>
                    <a:pt x="3119" y="1234"/>
                  </a:cubicBezTo>
                  <a:cubicBezTo>
                    <a:pt x="3133" y="1234"/>
                    <a:pt x="3133" y="1234"/>
                    <a:pt x="3133" y="1220"/>
                  </a:cubicBezTo>
                  <a:cubicBezTo>
                    <a:pt x="3136" y="1218"/>
                    <a:pt x="3138" y="1216"/>
                    <a:pt x="3140" y="1216"/>
                  </a:cubicBezTo>
                  <a:cubicBezTo>
                    <a:pt x="3144" y="1216"/>
                    <a:pt x="3147" y="1221"/>
                    <a:pt x="3147" y="1234"/>
                  </a:cubicBezTo>
                  <a:cubicBezTo>
                    <a:pt x="3147" y="1241"/>
                    <a:pt x="3147" y="1248"/>
                    <a:pt x="3140" y="1248"/>
                  </a:cubicBezTo>
                  <a:cubicBezTo>
                    <a:pt x="3133" y="1248"/>
                    <a:pt x="3133" y="1248"/>
                    <a:pt x="3133" y="1255"/>
                  </a:cubicBezTo>
                  <a:cubicBezTo>
                    <a:pt x="3133" y="1269"/>
                    <a:pt x="3119" y="1276"/>
                    <a:pt x="3112" y="1276"/>
                  </a:cubicBezTo>
                  <a:cubicBezTo>
                    <a:pt x="3105" y="1276"/>
                    <a:pt x="3099" y="1283"/>
                    <a:pt x="3099" y="1290"/>
                  </a:cubicBezTo>
                  <a:cubicBezTo>
                    <a:pt x="3099" y="1304"/>
                    <a:pt x="3085" y="1304"/>
                    <a:pt x="3071" y="1304"/>
                  </a:cubicBezTo>
                  <a:lnTo>
                    <a:pt x="3043" y="1304"/>
                  </a:lnTo>
                  <a:cubicBezTo>
                    <a:pt x="3043" y="1304"/>
                    <a:pt x="3050" y="1290"/>
                    <a:pt x="3050" y="1283"/>
                  </a:cubicBezTo>
                  <a:cubicBezTo>
                    <a:pt x="3060" y="1273"/>
                    <a:pt x="3066" y="1260"/>
                    <a:pt x="3062" y="1260"/>
                  </a:cubicBezTo>
                  <a:lnTo>
                    <a:pt x="3062" y="1260"/>
                  </a:lnTo>
                  <a:cubicBezTo>
                    <a:pt x="3060" y="1260"/>
                    <a:pt x="3056" y="1263"/>
                    <a:pt x="3050" y="1269"/>
                  </a:cubicBezTo>
                  <a:cubicBezTo>
                    <a:pt x="3043" y="1276"/>
                    <a:pt x="3036" y="1276"/>
                    <a:pt x="3029" y="1276"/>
                  </a:cubicBezTo>
                  <a:cubicBezTo>
                    <a:pt x="3008" y="1276"/>
                    <a:pt x="3008" y="1276"/>
                    <a:pt x="3015" y="1290"/>
                  </a:cubicBezTo>
                  <a:lnTo>
                    <a:pt x="3015" y="1310"/>
                  </a:lnTo>
                  <a:lnTo>
                    <a:pt x="2995" y="1310"/>
                  </a:lnTo>
                  <a:cubicBezTo>
                    <a:pt x="2981" y="1310"/>
                    <a:pt x="2974" y="1310"/>
                    <a:pt x="2981" y="1317"/>
                  </a:cubicBezTo>
                  <a:cubicBezTo>
                    <a:pt x="2993" y="1323"/>
                    <a:pt x="2984" y="1340"/>
                    <a:pt x="2977" y="1340"/>
                  </a:cubicBezTo>
                  <a:cubicBezTo>
                    <a:pt x="2976" y="1340"/>
                    <a:pt x="2975" y="1339"/>
                    <a:pt x="2974" y="1338"/>
                  </a:cubicBezTo>
                  <a:lnTo>
                    <a:pt x="2967" y="1338"/>
                  </a:lnTo>
                  <a:cubicBezTo>
                    <a:pt x="2967" y="1342"/>
                    <a:pt x="2965" y="1343"/>
                    <a:pt x="2961" y="1343"/>
                  </a:cubicBezTo>
                  <a:cubicBezTo>
                    <a:pt x="2956" y="1343"/>
                    <a:pt x="2950" y="1342"/>
                    <a:pt x="2939" y="1338"/>
                  </a:cubicBezTo>
                  <a:cubicBezTo>
                    <a:pt x="2932" y="1324"/>
                    <a:pt x="2925" y="1324"/>
                    <a:pt x="2925" y="1324"/>
                  </a:cubicBezTo>
                  <a:cubicBezTo>
                    <a:pt x="2927" y="1324"/>
                    <a:pt x="2927" y="1322"/>
                    <a:pt x="2925" y="1319"/>
                  </a:cubicBezTo>
                  <a:lnTo>
                    <a:pt x="2925" y="1319"/>
                  </a:lnTo>
                  <a:cubicBezTo>
                    <a:pt x="2922" y="1324"/>
                    <a:pt x="2910" y="1324"/>
                    <a:pt x="2898" y="1324"/>
                  </a:cubicBezTo>
                  <a:cubicBezTo>
                    <a:pt x="2891" y="1324"/>
                    <a:pt x="2886" y="1324"/>
                    <a:pt x="2882" y="1324"/>
                  </a:cubicBezTo>
                  <a:lnTo>
                    <a:pt x="2882" y="1324"/>
                  </a:lnTo>
                  <a:cubicBezTo>
                    <a:pt x="2878" y="1331"/>
                    <a:pt x="2881" y="1338"/>
                    <a:pt x="2891" y="1338"/>
                  </a:cubicBezTo>
                  <a:cubicBezTo>
                    <a:pt x="2898" y="1338"/>
                    <a:pt x="2898" y="1345"/>
                    <a:pt x="2904" y="1352"/>
                  </a:cubicBezTo>
                  <a:cubicBezTo>
                    <a:pt x="2911" y="1373"/>
                    <a:pt x="2911" y="1373"/>
                    <a:pt x="2904" y="1373"/>
                  </a:cubicBezTo>
                  <a:lnTo>
                    <a:pt x="2877" y="1373"/>
                  </a:lnTo>
                  <a:cubicBezTo>
                    <a:pt x="2872" y="1369"/>
                    <a:pt x="2866" y="1368"/>
                    <a:pt x="2860" y="1368"/>
                  </a:cubicBezTo>
                  <a:cubicBezTo>
                    <a:pt x="2842" y="1368"/>
                    <a:pt x="2823" y="1381"/>
                    <a:pt x="2828" y="1387"/>
                  </a:cubicBezTo>
                  <a:cubicBezTo>
                    <a:pt x="2828" y="1391"/>
                    <a:pt x="2825" y="1400"/>
                    <a:pt x="2818" y="1400"/>
                  </a:cubicBezTo>
                  <a:cubicBezTo>
                    <a:pt x="2815" y="1400"/>
                    <a:pt x="2812" y="1398"/>
                    <a:pt x="2807" y="1394"/>
                  </a:cubicBezTo>
                  <a:cubicBezTo>
                    <a:pt x="2804" y="1390"/>
                    <a:pt x="2802" y="1388"/>
                    <a:pt x="2801" y="1388"/>
                  </a:cubicBezTo>
                  <a:cubicBezTo>
                    <a:pt x="2799" y="1388"/>
                    <a:pt x="2797" y="1390"/>
                    <a:pt x="2794" y="1394"/>
                  </a:cubicBezTo>
                  <a:cubicBezTo>
                    <a:pt x="2787" y="1407"/>
                    <a:pt x="2787" y="1407"/>
                    <a:pt x="2787" y="1414"/>
                  </a:cubicBezTo>
                  <a:cubicBezTo>
                    <a:pt x="2787" y="1414"/>
                    <a:pt x="2787" y="1421"/>
                    <a:pt x="2773" y="1421"/>
                  </a:cubicBezTo>
                  <a:cubicBezTo>
                    <a:pt x="2766" y="1421"/>
                    <a:pt x="2766" y="1421"/>
                    <a:pt x="2766" y="1428"/>
                  </a:cubicBezTo>
                  <a:cubicBezTo>
                    <a:pt x="2766" y="1442"/>
                    <a:pt x="2773" y="1442"/>
                    <a:pt x="2773" y="1442"/>
                  </a:cubicBezTo>
                  <a:lnTo>
                    <a:pt x="2787" y="1449"/>
                  </a:lnTo>
                  <a:cubicBezTo>
                    <a:pt x="2787" y="1451"/>
                    <a:pt x="2787" y="1452"/>
                    <a:pt x="2787" y="1453"/>
                  </a:cubicBezTo>
                  <a:lnTo>
                    <a:pt x="2787" y="1453"/>
                  </a:lnTo>
                  <a:cubicBezTo>
                    <a:pt x="2788" y="1451"/>
                    <a:pt x="2789" y="1451"/>
                    <a:pt x="2791" y="1451"/>
                  </a:cubicBezTo>
                  <a:cubicBezTo>
                    <a:pt x="2793" y="1451"/>
                    <a:pt x="2796" y="1452"/>
                    <a:pt x="2798" y="1454"/>
                  </a:cubicBezTo>
                  <a:lnTo>
                    <a:pt x="2798" y="1454"/>
                  </a:lnTo>
                  <a:cubicBezTo>
                    <a:pt x="2800" y="1453"/>
                    <a:pt x="2801" y="1452"/>
                    <a:pt x="2801" y="1449"/>
                  </a:cubicBezTo>
                  <a:cubicBezTo>
                    <a:pt x="2801" y="1446"/>
                    <a:pt x="2801" y="1444"/>
                    <a:pt x="2803" y="1444"/>
                  </a:cubicBezTo>
                  <a:cubicBezTo>
                    <a:pt x="2806" y="1444"/>
                    <a:pt x="2811" y="1446"/>
                    <a:pt x="2821" y="1449"/>
                  </a:cubicBezTo>
                  <a:lnTo>
                    <a:pt x="2828" y="1456"/>
                  </a:lnTo>
                  <a:lnTo>
                    <a:pt x="2807" y="1463"/>
                  </a:lnTo>
                  <a:cubicBezTo>
                    <a:pt x="2801" y="1477"/>
                    <a:pt x="2794" y="1477"/>
                    <a:pt x="2794" y="1484"/>
                  </a:cubicBezTo>
                  <a:lnTo>
                    <a:pt x="2801" y="1484"/>
                  </a:lnTo>
                  <a:cubicBezTo>
                    <a:pt x="2801" y="1489"/>
                    <a:pt x="2787" y="1494"/>
                    <a:pt x="2776" y="1494"/>
                  </a:cubicBezTo>
                  <a:cubicBezTo>
                    <a:pt x="2772" y="1494"/>
                    <a:pt x="2768" y="1493"/>
                    <a:pt x="2766" y="1491"/>
                  </a:cubicBezTo>
                  <a:lnTo>
                    <a:pt x="2752" y="1511"/>
                  </a:lnTo>
                  <a:cubicBezTo>
                    <a:pt x="2742" y="1516"/>
                    <a:pt x="2739" y="1521"/>
                    <a:pt x="2738" y="1521"/>
                  </a:cubicBezTo>
                  <a:cubicBezTo>
                    <a:pt x="2738" y="1521"/>
                    <a:pt x="2738" y="1520"/>
                    <a:pt x="2738" y="1518"/>
                  </a:cubicBezTo>
                  <a:cubicBezTo>
                    <a:pt x="2738" y="1518"/>
                    <a:pt x="2731" y="1518"/>
                    <a:pt x="2731" y="1525"/>
                  </a:cubicBezTo>
                  <a:cubicBezTo>
                    <a:pt x="2731" y="1530"/>
                    <a:pt x="2728" y="1538"/>
                    <a:pt x="2726" y="1538"/>
                  </a:cubicBezTo>
                  <a:cubicBezTo>
                    <a:pt x="2725" y="1538"/>
                    <a:pt x="2724" y="1537"/>
                    <a:pt x="2724" y="1532"/>
                  </a:cubicBezTo>
                  <a:cubicBezTo>
                    <a:pt x="2724" y="1532"/>
                    <a:pt x="2724" y="1525"/>
                    <a:pt x="2717" y="1525"/>
                  </a:cubicBezTo>
                  <a:cubicBezTo>
                    <a:pt x="2701" y="1517"/>
                    <a:pt x="2692" y="1514"/>
                    <a:pt x="2684" y="1514"/>
                  </a:cubicBezTo>
                  <a:cubicBezTo>
                    <a:pt x="2679" y="1514"/>
                    <a:pt x="2675" y="1516"/>
                    <a:pt x="2669" y="1518"/>
                  </a:cubicBezTo>
                  <a:lnTo>
                    <a:pt x="2662" y="1525"/>
                  </a:lnTo>
                  <a:lnTo>
                    <a:pt x="2655" y="1532"/>
                  </a:lnTo>
                  <a:cubicBezTo>
                    <a:pt x="2655" y="1546"/>
                    <a:pt x="2648" y="1546"/>
                    <a:pt x="2634" y="1546"/>
                  </a:cubicBezTo>
                  <a:lnTo>
                    <a:pt x="2627" y="1546"/>
                  </a:lnTo>
                  <a:cubicBezTo>
                    <a:pt x="2631" y="1550"/>
                    <a:pt x="2645" y="1551"/>
                    <a:pt x="2658" y="1551"/>
                  </a:cubicBezTo>
                  <a:cubicBezTo>
                    <a:pt x="2671" y="1551"/>
                    <a:pt x="2683" y="1550"/>
                    <a:pt x="2683" y="1546"/>
                  </a:cubicBezTo>
                  <a:cubicBezTo>
                    <a:pt x="2683" y="1546"/>
                    <a:pt x="2683" y="1532"/>
                    <a:pt x="2690" y="1532"/>
                  </a:cubicBezTo>
                  <a:cubicBezTo>
                    <a:pt x="2697" y="1532"/>
                    <a:pt x="2703" y="1546"/>
                    <a:pt x="2697" y="1553"/>
                  </a:cubicBezTo>
                  <a:cubicBezTo>
                    <a:pt x="2690" y="1559"/>
                    <a:pt x="2690" y="1595"/>
                    <a:pt x="2695" y="1595"/>
                  </a:cubicBezTo>
                  <a:cubicBezTo>
                    <a:pt x="2696" y="1595"/>
                    <a:pt x="2696" y="1595"/>
                    <a:pt x="2697" y="1595"/>
                  </a:cubicBezTo>
                  <a:cubicBezTo>
                    <a:pt x="2697" y="1595"/>
                    <a:pt x="2703" y="1588"/>
                    <a:pt x="2703" y="1581"/>
                  </a:cubicBezTo>
                  <a:cubicBezTo>
                    <a:pt x="2703" y="1567"/>
                    <a:pt x="2703" y="1560"/>
                    <a:pt x="2717" y="1560"/>
                  </a:cubicBezTo>
                  <a:cubicBezTo>
                    <a:pt x="2724" y="1560"/>
                    <a:pt x="2724" y="1553"/>
                    <a:pt x="2724" y="1553"/>
                  </a:cubicBezTo>
                  <a:cubicBezTo>
                    <a:pt x="2724" y="1548"/>
                    <a:pt x="2731" y="1540"/>
                    <a:pt x="2742" y="1540"/>
                  </a:cubicBezTo>
                  <a:cubicBezTo>
                    <a:pt x="2747" y="1540"/>
                    <a:pt x="2752" y="1542"/>
                    <a:pt x="2759" y="1546"/>
                  </a:cubicBezTo>
                  <a:cubicBezTo>
                    <a:pt x="2766" y="1553"/>
                    <a:pt x="2766" y="1553"/>
                    <a:pt x="2766" y="1567"/>
                  </a:cubicBezTo>
                  <a:cubicBezTo>
                    <a:pt x="2766" y="1581"/>
                    <a:pt x="2759" y="1581"/>
                    <a:pt x="2759" y="1581"/>
                  </a:cubicBezTo>
                  <a:lnTo>
                    <a:pt x="2759" y="1588"/>
                  </a:lnTo>
                  <a:cubicBezTo>
                    <a:pt x="2766" y="1602"/>
                    <a:pt x="2766" y="1629"/>
                    <a:pt x="2752" y="1629"/>
                  </a:cubicBezTo>
                  <a:cubicBezTo>
                    <a:pt x="2738" y="1629"/>
                    <a:pt x="2738" y="1629"/>
                    <a:pt x="2738" y="1636"/>
                  </a:cubicBezTo>
                  <a:cubicBezTo>
                    <a:pt x="2738" y="1650"/>
                    <a:pt x="2738" y="1650"/>
                    <a:pt x="2731" y="1650"/>
                  </a:cubicBezTo>
                  <a:cubicBezTo>
                    <a:pt x="2724" y="1650"/>
                    <a:pt x="2690" y="1692"/>
                    <a:pt x="2690" y="1706"/>
                  </a:cubicBezTo>
                  <a:cubicBezTo>
                    <a:pt x="2690" y="1706"/>
                    <a:pt x="2687" y="1712"/>
                    <a:pt x="2678" y="1712"/>
                  </a:cubicBezTo>
                  <a:cubicBezTo>
                    <a:pt x="2674" y="1712"/>
                    <a:pt x="2669" y="1710"/>
                    <a:pt x="2662" y="1706"/>
                  </a:cubicBezTo>
                  <a:cubicBezTo>
                    <a:pt x="2648" y="1706"/>
                    <a:pt x="2634" y="1706"/>
                    <a:pt x="2627" y="1719"/>
                  </a:cubicBezTo>
                  <a:cubicBezTo>
                    <a:pt x="2625" y="1721"/>
                    <a:pt x="2621" y="1722"/>
                    <a:pt x="2616" y="1722"/>
                  </a:cubicBezTo>
                  <a:cubicBezTo>
                    <a:pt x="2602" y="1722"/>
                    <a:pt x="2581" y="1716"/>
                    <a:pt x="2586" y="1706"/>
                  </a:cubicBezTo>
                  <a:cubicBezTo>
                    <a:pt x="2586" y="1699"/>
                    <a:pt x="2586" y="1699"/>
                    <a:pt x="2579" y="1699"/>
                  </a:cubicBezTo>
                  <a:lnTo>
                    <a:pt x="2551" y="1699"/>
                  </a:lnTo>
                  <a:cubicBezTo>
                    <a:pt x="2544" y="1699"/>
                    <a:pt x="2530" y="1706"/>
                    <a:pt x="2523" y="1706"/>
                  </a:cubicBezTo>
                  <a:cubicBezTo>
                    <a:pt x="2520" y="1712"/>
                    <a:pt x="2518" y="1716"/>
                    <a:pt x="2517" y="1716"/>
                  </a:cubicBezTo>
                  <a:cubicBezTo>
                    <a:pt x="2516" y="1716"/>
                    <a:pt x="2516" y="1712"/>
                    <a:pt x="2516" y="1706"/>
                  </a:cubicBezTo>
                  <a:cubicBezTo>
                    <a:pt x="2514" y="1703"/>
                    <a:pt x="2510" y="1701"/>
                    <a:pt x="2507" y="1701"/>
                  </a:cubicBezTo>
                  <a:cubicBezTo>
                    <a:pt x="2501" y="1701"/>
                    <a:pt x="2496" y="1706"/>
                    <a:pt x="2496" y="1719"/>
                  </a:cubicBezTo>
                  <a:cubicBezTo>
                    <a:pt x="2496" y="1724"/>
                    <a:pt x="2496" y="1729"/>
                    <a:pt x="2500" y="1729"/>
                  </a:cubicBezTo>
                  <a:cubicBezTo>
                    <a:pt x="2503" y="1729"/>
                    <a:pt x="2505" y="1728"/>
                    <a:pt x="2509" y="1726"/>
                  </a:cubicBezTo>
                  <a:cubicBezTo>
                    <a:pt x="2516" y="1726"/>
                    <a:pt x="2516" y="1726"/>
                    <a:pt x="2516" y="1733"/>
                  </a:cubicBezTo>
                  <a:cubicBezTo>
                    <a:pt x="2516" y="1743"/>
                    <a:pt x="2512" y="1748"/>
                    <a:pt x="2506" y="1748"/>
                  </a:cubicBezTo>
                  <a:cubicBezTo>
                    <a:pt x="2500" y="1748"/>
                    <a:pt x="2492" y="1741"/>
                    <a:pt x="2489" y="1726"/>
                  </a:cubicBezTo>
                  <a:cubicBezTo>
                    <a:pt x="2489" y="1719"/>
                    <a:pt x="2482" y="1706"/>
                    <a:pt x="2482" y="1706"/>
                  </a:cubicBezTo>
                  <a:lnTo>
                    <a:pt x="2482" y="1726"/>
                  </a:lnTo>
                  <a:cubicBezTo>
                    <a:pt x="2486" y="1734"/>
                    <a:pt x="2485" y="1738"/>
                    <a:pt x="2482" y="1738"/>
                  </a:cubicBezTo>
                  <a:cubicBezTo>
                    <a:pt x="2481" y="1738"/>
                    <a:pt x="2478" y="1736"/>
                    <a:pt x="2475" y="1733"/>
                  </a:cubicBezTo>
                  <a:cubicBezTo>
                    <a:pt x="2461" y="1733"/>
                    <a:pt x="2454" y="1726"/>
                    <a:pt x="2447" y="1719"/>
                  </a:cubicBezTo>
                  <a:cubicBezTo>
                    <a:pt x="2437" y="1712"/>
                    <a:pt x="2431" y="1709"/>
                    <a:pt x="2431" y="1709"/>
                  </a:cubicBezTo>
                  <a:lnTo>
                    <a:pt x="2431" y="1709"/>
                  </a:lnTo>
                  <a:cubicBezTo>
                    <a:pt x="2430" y="1709"/>
                    <a:pt x="2433" y="1712"/>
                    <a:pt x="2440" y="1719"/>
                  </a:cubicBezTo>
                  <a:lnTo>
                    <a:pt x="2440" y="1733"/>
                  </a:lnTo>
                  <a:cubicBezTo>
                    <a:pt x="2440" y="1733"/>
                    <a:pt x="2447" y="1740"/>
                    <a:pt x="2454" y="1740"/>
                  </a:cubicBezTo>
                  <a:cubicBezTo>
                    <a:pt x="2461" y="1740"/>
                    <a:pt x="2475" y="1740"/>
                    <a:pt x="2482" y="1754"/>
                  </a:cubicBezTo>
                  <a:cubicBezTo>
                    <a:pt x="2489" y="1761"/>
                    <a:pt x="2489" y="1768"/>
                    <a:pt x="2489" y="1768"/>
                  </a:cubicBezTo>
                  <a:cubicBezTo>
                    <a:pt x="2486" y="1770"/>
                    <a:pt x="2485" y="1771"/>
                    <a:pt x="2484" y="1771"/>
                  </a:cubicBezTo>
                  <a:cubicBezTo>
                    <a:pt x="2481" y="1771"/>
                    <a:pt x="2479" y="1768"/>
                    <a:pt x="2475" y="1768"/>
                  </a:cubicBezTo>
                  <a:cubicBezTo>
                    <a:pt x="2468" y="1764"/>
                    <a:pt x="2464" y="1763"/>
                    <a:pt x="2463" y="1763"/>
                  </a:cubicBezTo>
                  <a:cubicBezTo>
                    <a:pt x="2461" y="1763"/>
                    <a:pt x="2461" y="1764"/>
                    <a:pt x="2461" y="1768"/>
                  </a:cubicBezTo>
                  <a:cubicBezTo>
                    <a:pt x="2461" y="1771"/>
                    <a:pt x="2459" y="1773"/>
                    <a:pt x="2457" y="1773"/>
                  </a:cubicBezTo>
                  <a:cubicBezTo>
                    <a:pt x="2454" y="1773"/>
                    <a:pt x="2451" y="1771"/>
                    <a:pt x="2447" y="1768"/>
                  </a:cubicBezTo>
                  <a:cubicBezTo>
                    <a:pt x="2439" y="1765"/>
                    <a:pt x="2433" y="1764"/>
                    <a:pt x="2429" y="1763"/>
                  </a:cubicBezTo>
                  <a:lnTo>
                    <a:pt x="2429" y="1763"/>
                  </a:lnTo>
                  <a:lnTo>
                    <a:pt x="2433" y="1768"/>
                  </a:lnTo>
                  <a:cubicBezTo>
                    <a:pt x="2433" y="1768"/>
                    <a:pt x="2433" y="1775"/>
                    <a:pt x="2419" y="1789"/>
                  </a:cubicBezTo>
                  <a:cubicBezTo>
                    <a:pt x="2419" y="1789"/>
                    <a:pt x="2419" y="1789"/>
                    <a:pt x="2419" y="1789"/>
                  </a:cubicBezTo>
                  <a:lnTo>
                    <a:pt x="2419" y="1789"/>
                  </a:lnTo>
                  <a:cubicBezTo>
                    <a:pt x="2419" y="1786"/>
                    <a:pt x="2419" y="1781"/>
                    <a:pt x="2419" y="1775"/>
                  </a:cubicBezTo>
                  <a:cubicBezTo>
                    <a:pt x="2419" y="1767"/>
                    <a:pt x="2422" y="1763"/>
                    <a:pt x="2428" y="1763"/>
                  </a:cubicBezTo>
                  <a:cubicBezTo>
                    <a:pt x="2428" y="1763"/>
                    <a:pt x="2428" y="1763"/>
                    <a:pt x="2429" y="1763"/>
                  </a:cubicBezTo>
                  <a:lnTo>
                    <a:pt x="2429" y="1763"/>
                  </a:lnTo>
                  <a:lnTo>
                    <a:pt x="2426" y="1761"/>
                  </a:lnTo>
                  <a:lnTo>
                    <a:pt x="2412" y="1761"/>
                  </a:lnTo>
                  <a:cubicBezTo>
                    <a:pt x="2409" y="1764"/>
                    <a:pt x="2404" y="1766"/>
                    <a:pt x="2399" y="1766"/>
                  </a:cubicBezTo>
                  <a:cubicBezTo>
                    <a:pt x="2395" y="1766"/>
                    <a:pt x="2392" y="1764"/>
                    <a:pt x="2392" y="1761"/>
                  </a:cubicBezTo>
                  <a:cubicBezTo>
                    <a:pt x="2392" y="1761"/>
                    <a:pt x="2385" y="1754"/>
                    <a:pt x="2378" y="1733"/>
                  </a:cubicBezTo>
                  <a:lnTo>
                    <a:pt x="2378" y="1747"/>
                  </a:lnTo>
                  <a:cubicBezTo>
                    <a:pt x="2385" y="1747"/>
                    <a:pt x="2385" y="1754"/>
                    <a:pt x="2385" y="1761"/>
                  </a:cubicBezTo>
                  <a:cubicBezTo>
                    <a:pt x="2385" y="1768"/>
                    <a:pt x="2385" y="1782"/>
                    <a:pt x="2392" y="1789"/>
                  </a:cubicBezTo>
                  <a:cubicBezTo>
                    <a:pt x="2399" y="1796"/>
                    <a:pt x="2402" y="1799"/>
                    <a:pt x="2405" y="1799"/>
                  </a:cubicBezTo>
                  <a:cubicBezTo>
                    <a:pt x="2409" y="1799"/>
                    <a:pt x="2412" y="1796"/>
                    <a:pt x="2419" y="1789"/>
                  </a:cubicBezTo>
                  <a:lnTo>
                    <a:pt x="2419" y="1789"/>
                  </a:lnTo>
                  <a:cubicBezTo>
                    <a:pt x="2418" y="1793"/>
                    <a:pt x="2416" y="1796"/>
                    <a:pt x="2412" y="1796"/>
                  </a:cubicBezTo>
                  <a:cubicBezTo>
                    <a:pt x="2405" y="1803"/>
                    <a:pt x="2405" y="1809"/>
                    <a:pt x="2412" y="1809"/>
                  </a:cubicBezTo>
                  <a:lnTo>
                    <a:pt x="2426" y="1796"/>
                  </a:lnTo>
                  <a:cubicBezTo>
                    <a:pt x="2434" y="1788"/>
                    <a:pt x="2440" y="1785"/>
                    <a:pt x="2444" y="1785"/>
                  </a:cubicBezTo>
                  <a:cubicBezTo>
                    <a:pt x="2450" y="1785"/>
                    <a:pt x="2451" y="1794"/>
                    <a:pt x="2447" y="1803"/>
                  </a:cubicBezTo>
                  <a:cubicBezTo>
                    <a:pt x="2440" y="1809"/>
                    <a:pt x="2440" y="1823"/>
                    <a:pt x="2440" y="1830"/>
                  </a:cubicBezTo>
                  <a:cubicBezTo>
                    <a:pt x="2440" y="1837"/>
                    <a:pt x="2447" y="1844"/>
                    <a:pt x="2447" y="1844"/>
                  </a:cubicBezTo>
                  <a:lnTo>
                    <a:pt x="2447" y="1858"/>
                  </a:lnTo>
                  <a:cubicBezTo>
                    <a:pt x="2447" y="1858"/>
                    <a:pt x="2447" y="1861"/>
                    <a:pt x="2449" y="1861"/>
                  </a:cubicBezTo>
                  <a:cubicBezTo>
                    <a:pt x="2450" y="1861"/>
                    <a:pt x="2452" y="1860"/>
                    <a:pt x="2454" y="1858"/>
                  </a:cubicBezTo>
                  <a:lnTo>
                    <a:pt x="2461" y="1858"/>
                  </a:lnTo>
                  <a:cubicBezTo>
                    <a:pt x="2461" y="1858"/>
                    <a:pt x="2461" y="1861"/>
                    <a:pt x="2465" y="1861"/>
                  </a:cubicBezTo>
                  <a:cubicBezTo>
                    <a:pt x="2467" y="1861"/>
                    <a:pt x="2470" y="1860"/>
                    <a:pt x="2475" y="1858"/>
                  </a:cubicBezTo>
                  <a:cubicBezTo>
                    <a:pt x="2482" y="1858"/>
                    <a:pt x="2496" y="1872"/>
                    <a:pt x="2496" y="1893"/>
                  </a:cubicBezTo>
                  <a:cubicBezTo>
                    <a:pt x="2496" y="1896"/>
                    <a:pt x="2496" y="1898"/>
                    <a:pt x="2497" y="1898"/>
                  </a:cubicBezTo>
                  <a:cubicBezTo>
                    <a:pt x="2499" y="1898"/>
                    <a:pt x="2503" y="1896"/>
                    <a:pt x="2509" y="1893"/>
                  </a:cubicBezTo>
                  <a:cubicBezTo>
                    <a:pt x="2510" y="1891"/>
                    <a:pt x="2512" y="1889"/>
                    <a:pt x="2514" y="1887"/>
                  </a:cubicBezTo>
                  <a:lnTo>
                    <a:pt x="2514" y="1887"/>
                  </a:lnTo>
                  <a:cubicBezTo>
                    <a:pt x="2519" y="1891"/>
                    <a:pt x="2525" y="1895"/>
                    <a:pt x="2533" y="1899"/>
                  </a:cubicBezTo>
                  <a:lnTo>
                    <a:pt x="2533" y="1899"/>
                  </a:lnTo>
                  <a:cubicBezTo>
                    <a:pt x="2545" y="1899"/>
                    <a:pt x="2551" y="1893"/>
                    <a:pt x="2551" y="1893"/>
                  </a:cubicBezTo>
                  <a:cubicBezTo>
                    <a:pt x="2551" y="1886"/>
                    <a:pt x="2542" y="1882"/>
                    <a:pt x="2533" y="1882"/>
                  </a:cubicBezTo>
                  <a:cubicBezTo>
                    <a:pt x="2526" y="1882"/>
                    <a:pt x="2519" y="1884"/>
                    <a:pt x="2514" y="1887"/>
                  </a:cubicBezTo>
                  <a:lnTo>
                    <a:pt x="2514" y="1887"/>
                  </a:lnTo>
                  <a:cubicBezTo>
                    <a:pt x="2507" y="1883"/>
                    <a:pt x="2502" y="1880"/>
                    <a:pt x="2499" y="1880"/>
                  </a:cubicBezTo>
                  <a:cubicBezTo>
                    <a:pt x="2497" y="1880"/>
                    <a:pt x="2496" y="1882"/>
                    <a:pt x="2496" y="1886"/>
                  </a:cubicBezTo>
                  <a:lnTo>
                    <a:pt x="2496" y="1865"/>
                  </a:lnTo>
                  <a:cubicBezTo>
                    <a:pt x="2496" y="1858"/>
                    <a:pt x="2509" y="1851"/>
                    <a:pt x="2516" y="1837"/>
                  </a:cubicBezTo>
                  <a:cubicBezTo>
                    <a:pt x="2523" y="1837"/>
                    <a:pt x="2530" y="1830"/>
                    <a:pt x="2544" y="1823"/>
                  </a:cubicBezTo>
                  <a:cubicBezTo>
                    <a:pt x="2538" y="1814"/>
                    <a:pt x="2537" y="1809"/>
                    <a:pt x="2540" y="1809"/>
                  </a:cubicBezTo>
                  <a:lnTo>
                    <a:pt x="2540" y="1809"/>
                  </a:lnTo>
                  <a:cubicBezTo>
                    <a:pt x="2543" y="1809"/>
                    <a:pt x="2551" y="1815"/>
                    <a:pt x="2558" y="1830"/>
                  </a:cubicBezTo>
                  <a:lnTo>
                    <a:pt x="2558" y="1851"/>
                  </a:lnTo>
                  <a:cubicBezTo>
                    <a:pt x="2551" y="1851"/>
                    <a:pt x="2551" y="1851"/>
                    <a:pt x="2551" y="1858"/>
                  </a:cubicBezTo>
                  <a:cubicBezTo>
                    <a:pt x="2551" y="1865"/>
                    <a:pt x="2551" y="1893"/>
                    <a:pt x="2558" y="1893"/>
                  </a:cubicBezTo>
                  <a:cubicBezTo>
                    <a:pt x="2559" y="1891"/>
                    <a:pt x="2560" y="1891"/>
                    <a:pt x="2561" y="1891"/>
                  </a:cubicBezTo>
                  <a:lnTo>
                    <a:pt x="2561" y="1891"/>
                  </a:lnTo>
                  <a:cubicBezTo>
                    <a:pt x="2565" y="1891"/>
                    <a:pt x="2564" y="1901"/>
                    <a:pt x="2558" y="1906"/>
                  </a:cubicBezTo>
                  <a:cubicBezTo>
                    <a:pt x="2556" y="1911"/>
                    <a:pt x="2554" y="1913"/>
                    <a:pt x="2553" y="1913"/>
                  </a:cubicBezTo>
                  <a:cubicBezTo>
                    <a:pt x="2550" y="1913"/>
                    <a:pt x="2549" y="1906"/>
                    <a:pt x="2544" y="1906"/>
                  </a:cubicBezTo>
                  <a:cubicBezTo>
                    <a:pt x="2540" y="1904"/>
                    <a:pt x="2536" y="1902"/>
                    <a:pt x="2533" y="1899"/>
                  </a:cubicBezTo>
                  <a:lnTo>
                    <a:pt x="2533" y="1899"/>
                  </a:lnTo>
                  <a:cubicBezTo>
                    <a:pt x="2532" y="1900"/>
                    <a:pt x="2531" y="1900"/>
                    <a:pt x="2530" y="1900"/>
                  </a:cubicBezTo>
                  <a:cubicBezTo>
                    <a:pt x="2523" y="1900"/>
                    <a:pt x="2516" y="1900"/>
                    <a:pt x="2516" y="1913"/>
                  </a:cubicBezTo>
                  <a:cubicBezTo>
                    <a:pt x="2516" y="1927"/>
                    <a:pt x="2516" y="1941"/>
                    <a:pt x="2509" y="1941"/>
                  </a:cubicBezTo>
                  <a:cubicBezTo>
                    <a:pt x="2500" y="1946"/>
                    <a:pt x="2490" y="1954"/>
                    <a:pt x="2485" y="1954"/>
                  </a:cubicBezTo>
                  <a:cubicBezTo>
                    <a:pt x="2483" y="1954"/>
                    <a:pt x="2482" y="1952"/>
                    <a:pt x="2482" y="1948"/>
                  </a:cubicBezTo>
                  <a:lnTo>
                    <a:pt x="2482" y="1934"/>
                  </a:lnTo>
                  <a:cubicBezTo>
                    <a:pt x="2482" y="1931"/>
                    <a:pt x="2482" y="1929"/>
                    <a:pt x="2481" y="1929"/>
                  </a:cubicBezTo>
                  <a:cubicBezTo>
                    <a:pt x="2480" y="1929"/>
                    <a:pt x="2478" y="1931"/>
                    <a:pt x="2475" y="1934"/>
                  </a:cubicBezTo>
                  <a:cubicBezTo>
                    <a:pt x="2475" y="1941"/>
                    <a:pt x="2461" y="1941"/>
                    <a:pt x="2454" y="1941"/>
                  </a:cubicBezTo>
                  <a:cubicBezTo>
                    <a:pt x="2447" y="1941"/>
                    <a:pt x="2447" y="1948"/>
                    <a:pt x="2440" y="1962"/>
                  </a:cubicBezTo>
                  <a:cubicBezTo>
                    <a:pt x="2433" y="1972"/>
                    <a:pt x="2433" y="1978"/>
                    <a:pt x="2437" y="1978"/>
                  </a:cubicBezTo>
                  <a:cubicBezTo>
                    <a:pt x="2440" y="1978"/>
                    <a:pt x="2447" y="1972"/>
                    <a:pt x="2454" y="1962"/>
                  </a:cubicBezTo>
                  <a:cubicBezTo>
                    <a:pt x="2459" y="1952"/>
                    <a:pt x="2460" y="1945"/>
                    <a:pt x="2466" y="1945"/>
                  </a:cubicBezTo>
                  <a:cubicBezTo>
                    <a:pt x="2468" y="1945"/>
                    <a:pt x="2471" y="1946"/>
                    <a:pt x="2475" y="1948"/>
                  </a:cubicBezTo>
                  <a:cubicBezTo>
                    <a:pt x="2475" y="1948"/>
                    <a:pt x="2475" y="1962"/>
                    <a:pt x="2461" y="1969"/>
                  </a:cubicBezTo>
                  <a:cubicBezTo>
                    <a:pt x="2454" y="1976"/>
                    <a:pt x="2454" y="1983"/>
                    <a:pt x="2461" y="1983"/>
                  </a:cubicBezTo>
                  <a:cubicBezTo>
                    <a:pt x="2475" y="1997"/>
                    <a:pt x="2475" y="1997"/>
                    <a:pt x="2461" y="1997"/>
                  </a:cubicBezTo>
                  <a:cubicBezTo>
                    <a:pt x="2447" y="1997"/>
                    <a:pt x="2419" y="1969"/>
                    <a:pt x="2419" y="1948"/>
                  </a:cubicBezTo>
                  <a:cubicBezTo>
                    <a:pt x="2419" y="1934"/>
                    <a:pt x="2419" y="1934"/>
                    <a:pt x="2405" y="1927"/>
                  </a:cubicBezTo>
                  <a:cubicBezTo>
                    <a:pt x="2392" y="1927"/>
                    <a:pt x="2385" y="1913"/>
                    <a:pt x="2385" y="1913"/>
                  </a:cubicBezTo>
                  <a:cubicBezTo>
                    <a:pt x="2385" y="1913"/>
                    <a:pt x="2385" y="1906"/>
                    <a:pt x="2378" y="1906"/>
                  </a:cubicBezTo>
                  <a:cubicBezTo>
                    <a:pt x="2371" y="1906"/>
                    <a:pt x="2371" y="1906"/>
                    <a:pt x="2371" y="1900"/>
                  </a:cubicBezTo>
                  <a:lnTo>
                    <a:pt x="2371" y="1879"/>
                  </a:lnTo>
                  <a:cubicBezTo>
                    <a:pt x="2371" y="1879"/>
                    <a:pt x="2357" y="1865"/>
                    <a:pt x="2350" y="1858"/>
                  </a:cubicBezTo>
                  <a:cubicBezTo>
                    <a:pt x="2343" y="1837"/>
                    <a:pt x="2343" y="1837"/>
                    <a:pt x="2350" y="1837"/>
                  </a:cubicBezTo>
                  <a:cubicBezTo>
                    <a:pt x="2357" y="1837"/>
                    <a:pt x="2357" y="1837"/>
                    <a:pt x="2357" y="1823"/>
                  </a:cubicBezTo>
                  <a:cubicBezTo>
                    <a:pt x="2357" y="1803"/>
                    <a:pt x="2357" y="1796"/>
                    <a:pt x="2371" y="1796"/>
                  </a:cubicBezTo>
                  <a:cubicBezTo>
                    <a:pt x="2378" y="1789"/>
                    <a:pt x="2378" y="1789"/>
                    <a:pt x="2371" y="1775"/>
                  </a:cubicBezTo>
                  <a:cubicBezTo>
                    <a:pt x="2357" y="1768"/>
                    <a:pt x="2357" y="1761"/>
                    <a:pt x="2357" y="1761"/>
                  </a:cubicBezTo>
                  <a:cubicBezTo>
                    <a:pt x="2357" y="1753"/>
                    <a:pt x="2356" y="1750"/>
                    <a:pt x="2354" y="1750"/>
                  </a:cubicBezTo>
                  <a:cubicBezTo>
                    <a:pt x="2352" y="1750"/>
                    <a:pt x="2347" y="1759"/>
                    <a:pt x="2343" y="1768"/>
                  </a:cubicBezTo>
                  <a:cubicBezTo>
                    <a:pt x="2343" y="1779"/>
                    <a:pt x="2343" y="1784"/>
                    <a:pt x="2342" y="1784"/>
                  </a:cubicBezTo>
                  <a:cubicBezTo>
                    <a:pt x="2341" y="1784"/>
                    <a:pt x="2339" y="1781"/>
                    <a:pt x="2336" y="1775"/>
                  </a:cubicBezTo>
                  <a:cubicBezTo>
                    <a:pt x="2322" y="1768"/>
                    <a:pt x="2322" y="1768"/>
                    <a:pt x="2336" y="1761"/>
                  </a:cubicBezTo>
                  <a:cubicBezTo>
                    <a:pt x="2338" y="1760"/>
                    <a:pt x="2340" y="1759"/>
                    <a:pt x="2342" y="1757"/>
                  </a:cubicBezTo>
                  <a:lnTo>
                    <a:pt x="2342" y="1757"/>
                  </a:lnTo>
                  <a:cubicBezTo>
                    <a:pt x="2340" y="1762"/>
                    <a:pt x="2340" y="1764"/>
                    <a:pt x="2341" y="1764"/>
                  </a:cubicBezTo>
                  <a:cubicBezTo>
                    <a:pt x="2343" y="1764"/>
                    <a:pt x="2347" y="1761"/>
                    <a:pt x="2350" y="1754"/>
                  </a:cubicBezTo>
                  <a:cubicBezTo>
                    <a:pt x="2357" y="1733"/>
                    <a:pt x="2357" y="1726"/>
                    <a:pt x="2350" y="1726"/>
                  </a:cubicBezTo>
                  <a:cubicBezTo>
                    <a:pt x="2343" y="1726"/>
                    <a:pt x="2343" y="1719"/>
                    <a:pt x="2343" y="1699"/>
                  </a:cubicBezTo>
                  <a:cubicBezTo>
                    <a:pt x="2343" y="1696"/>
                    <a:pt x="2343" y="1694"/>
                    <a:pt x="2343" y="1694"/>
                  </a:cubicBezTo>
                  <a:cubicBezTo>
                    <a:pt x="2342" y="1694"/>
                    <a:pt x="2341" y="1699"/>
                    <a:pt x="2336" y="1712"/>
                  </a:cubicBezTo>
                  <a:cubicBezTo>
                    <a:pt x="2315" y="1712"/>
                    <a:pt x="2315" y="1712"/>
                    <a:pt x="2336" y="1726"/>
                  </a:cubicBezTo>
                  <a:cubicBezTo>
                    <a:pt x="2341" y="1731"/>
                    <a:pt x="2342" y="1739"/>
                    <a:pt x="2343" y="1745"/>
                  </a:cubicBezTo>
                  <a:lnTo>
                    <a:pt x="2343" y="1745"/>
                  </a:lnTo>
                  <a:cubicBezTo>
                    <a:pt x="2340" y="1742"/>
                    <a:pt x="2333" y="1740"/>
                    <a:pt x="2322" y="1740"/>
                  </a:cubicBezTo>
                  <a:lnTo>
                    <a:pt x="2308" y="1740"/>
                  </a:lnTo>
                  <a:cubicBezTo>
                    <a:pt x="2308" y="1740"/>
                    <a:pt x="2308" y="1733"/>
                    <a:pt x="2302" y="1733"/>
                  </a:cubicBezTo>
                  <a:cubicBezTo>
                    <a:pt x="2288" y="1733"/>
                    <a:pt x="2288" y="1733"/>
                    <a:pt x="2302" y="1740"/>
                  </a:cubicBezTo>
                  <a:cubicBezTo>
                    <a:pt x="2308" y="1754"/>
                    <a:pt x="2308" y="1754"/>
                    <a:pt x="2302" y="1761"/>
                  </a:cubicBezTo>
                  <a:cubicBezTo>
                    <a:pt x="2302" y="1761"/>
                    <a:pt x="2281" y="1768"/>
                    <a:pt x="2281" y="1775"/>
                  </a:cubicBezTo>
                  <a:cubicBezTo>
                    <a:pt x="2274" y="1789"/>
                    <a:pt x="2267" y="1789"/>
                    <a:pt x="2253" y="1789"/>
                  </a:cubicBezTo>
                  <a:cubicBezTo>
                    <a:pt x="2246" y="1775"/>
                    <a:pt x="2246" y="1775"/>
                    <a:pt x="2253" y="1775"/>
                  </a:cubicBezTo>
                  <a:cubicBezTo>
                    <a:pt x="2267" y="1768"/>
                    <a:pt x="2267" y="1754"/>
                    <a:pt x="2253" y="1733"/>
                  </a:cubicBezTo>
                  <a:lnTo>
                    <a:pt x="2253" y="1726"/>
                  </a:lnTo>
                  <a:cubicBezTo>
                    <a:pt x="2267" y="1726"/>
                    <a:pt x="2274" y="1706"/>
                    <a:pt x="2267" y="1699"/>
                  </a:cubicBezTo>
                  <a:cubicBezTo>
                    <a:pt x="2267" y="1699"/>
                    <a:pt x="2270" y="1695"/>
                    <a:pt x="2274" y="1695"/>
                  </a:cubicBezTo>
                  <a:cubicBezTo>
                    <a:pt x="2276" y="1695"/>
                    <a:pt x="2278" y="1696"/>
                    <a:pt x="2281" y="1699"/>
                  </a:cubicBezTo>
                  <a:cubicBezTo>
                    <a:pt x="2288" y="1699"/>
                    <a:pt x="2302" y="1699"/>
                    <a:pt x="2302" y="1692"/>
                  </a:cubicBezTo>
                  <a:cubicBezTo>
                    <a:pt x="2302" y="1685"/>
                    <a:pt x="2302" y="1685"/>
                    <a:pt x="2288" y="1685"/>
                  </a:cubicBezTo>
                  <a:lnTo>
                    <a:pt x="2281" y="1685"/>
                  </a:lnTo>
                  <a:cubicBezTo>
                    <a:pt x="2281" y="1671"/>
                    <a:pt x="2302" y="1650"/>
                    <a:pt x="2308" y="1650"/>
                  </a:cubicBezTo>
                  <a:lnTo>
                    <a:pt x="2315" y="1636"/>
                  </a:lnTo>
                  <a:cubicBezTo>
                    <a:pt x="2315" y="1629"/>
                    <a:pt x="2315" y="1629"/>
                    <a:pt x="2336" y="1629"/>
                  </a:cubicBezTo>
                  <a:cubicBezTo>
                    <a:pt x="2350" y="1629"/>
                    <a:pt x="2350" y="1629"/>
                    <a:pt x="2350" y="1622"/>
                  </a:cubicBezTo>
                  <a:cubicBezTo>
                    <a:pt x="2350" y="1615"/>
                    <a:pt x="2350" y="1602"/>
                    <a:pt x="2357" y="1602"/>
                  </a:cubicBezTo>
                  <a:lnTo>
                    <a:pt x="2357" y="1615"/>
                  </a:lnTo>
                  <a:cubicBezTo>
                    <a:pt x="2357" y="1622"/>
                    <a:pt x="2357" y="1622"/>
                    <a:pt x="2371" y="1622"/>
                  </a:cubicBezTo>
                  <a:cubicBezTo>
                    <a:pt x="2378" y="1622"/>
                    <a:pt x="2378" y="1622"/>
                    <a:pt x="2371" y="1615"/>
                  </a:cubicBezTo>
                  <a:cubicBezTo>
                    <a:pt x="2371" y="1608"/>
                    <a:pt x="2371" y="1605"/>
                    <a:pt x="2372" y="1605"/>
                  </a:cubicBezTo>
                  <a:cubicBezTo>
                    <a:pt x="2373" y="1605"/>
                    <a:pt x="2374" y="1608"/>
                    <a:pt x="2378" y="1615"/>
                  </a:cubicBezTo>
                  <a:cubicBezTo>
                    <a:pt x="2385" y="1615"/>
                    <a:pt x="2385" y="1615"/>
                    <a:pt x="2392" y="1602"/>
                  </a:cubicBezTo>
                  <a:cubicBezTo>
                    <a:pt x="2392" y="1595"/>
                    <a:pt x="2405" y="1595"/>
                    <a:pt x="2412" y="1588"/>
                  </a:cubicBezTo>
                  <a:cubicBezTo>
                    <a:pt x="2419" y="1588"/>
                    <a:pt x="2419" y="1581"/>
                    <a:pt x="2419" y="1567"/>
                  </a:cubicBezTo>
                  <a:cubicBezTo>
                    <a:pt x="2419" y="1560"/>
                    <a:pt x="2419" y="1553"/>
                    <a:pt x="2426" y="1553"/>
                  </a:cubicBezTo>
                  <a:cubicBezTo>
                    <a:pt x="2440" y="1553"/>
                    <a:pt x="2440" y="1553"/>
                    <a:pt x="2440" y="1546"/>
                  </a:cubicBezTo>
                  <a:cubicBezTo>
                    <a:pt x="2426" y="1532"/>
                    <a:pt x="2426" y="1532"/>
                    <a:pt x="2447" y="1525"/>
                  </a:cubicBezTo>
                  <a:cubicBezTo>
                    <a:pt x="2458" y="1504"/>
                    <a:pt x="2476" y="1495"/>
                    <a:pt x="2497" y="1495"/>
                  </a:cubicBezTo>
                  <a:cubicBezTo>
                    <a:pt x="2501" y="1495"/>
                    <a:pt x="2506" y="1495"/>
                    <a:pt x="2510" y="1496"/>
                  </a:cubicBezTo>
                  <a:lnTo>
                    <a:pt x="2510" y="1496"/>
                  </a:lnTo>
                  <a:cubicBezTo>
                    <a:pt x="2514" y="1491"/>
                    <a:pt x="2518" y="1486"/>
                    <a:pt x="2522" y="1482"/>
                  </a:cubicBezTo>
                  <a:lnTo>
                    <a:pt x="2522" y="1482"/>
                  </a:lnTo>
                  <a:cubicBezTo>
                    <a:pt x="2522" y="1483"/>
                    <a:pt x="2523" y="1483"/>
                    <a:pt x="2523" y="1484"/>
                  </a:cubicBezTo>
                  <a:cubicBezTo>
                    <a:pt x="2535" y="1500"/>
                    <a:pt x="2541" y="1507"/>
                    <a:pt x="2537" y="1507"/>
                  </a:cubicBezTo>
                  <a:cubicBezTo>
                    <a:pt x="2535" y="1507"/>
                    <a:pt x="2528" y="1503"/>
                    <a:pt x="2516" y="1498"/>
                  </a:cubicBezTo>
                  <a:cubicBezTo>
                    <a:pt x="2514" y="1497"/>
                    <a:pt x="2512" y="1497"/>
                    <a:pt x="2510" y="1496"/>
                  </a:cubicBezTo>
                  <a:lnTo>
                    <a:pt x="2510" y="1496"/>
                  </a:lnTo>
                  <a:cubicBezTo>
                    <a:pt x="2502" y="1507"/>
                    <a:pt x="2496" y="1518"/>
                    <a:pt x="2496" y="1525"/>
                  </a:cubicBezTo>
                  <a:cubicBezTo>
                    <a:pt x="2496" y="1526"/>
                    <a:pt x="2496" y="1526"/>
                    <a:pt x="2496" y="1526"/>
                  </a:cubicBezTo>
                  <a:lnTo>
                    <a:pt x="2496" y="1526"/>
                  </a:lnTo>
                  <a:cubicBezTo>
                    <a:pt x="2491" y="1528"/>
                    <a:pt x="2485" y="1533"/>
                    <a:pt x="2482" y="1539"/>
                  </a:cubicBezTo>
                  <a:cubicBezTo>
                    <a:pt x="2475" y="1546"/>
                    <a:pt x="2475" y="1546"/>
                    <a:pt x="2482" y="1546"/>
                  </a:cubicBezTo>
                  <a:cubicBezTo>
                    <a:pt x="2489" y="1546"/>
                    <a:pt x="2496" y="1546"/>
                    <a:pt x="2496" y="1539"/>
                  </a:cubicBezTo>
                  <a:cubicBezTo>
                    <a:pt x="2497" y="1537"/>
                    <a:pt x="2498" y="1535"/>
                    <a:pt x="2499" y="1533"/>
                  </a:cubicBezTo>
                  <a:lnTo>
                    <a:pt x="2499" y="1533"/>
                  </a:lnTo>
                  <a:cubicBezTo>
                    <a:pt x="2500" y="1534"/>
                    <a:pt x="2501" y="1534"/>
                    <a:pt x="2502" y="1534"/>
                  </a:cubicBezTo>
                  <a:cubicBezTo>
                    <a:pt x="2511" y="1534"/>
                    <a:pt x="2525" y="1523"/>
                    <a:pt x="2530" y="1518"/>
                  </a:cubicBezTo>
                  <a:cubicBezTo>
                    <a:pt x="2537" y="1515"/>
                    <a:pt x="2541" y="1513"/>
                    <a:pt x="2542" y="1513"/>
                  </a:cubicBezTo>
                  <a:cubicBezTo>
                    <a:pt x="2544" y="1513"/>
                    <a:pt x="2544" y="1515"/>
                    <a:pt x="2544" y="1518"/>
                  </a:cubicBezTo>
                  <a:cubicBezTo>
                    <a:pt x="2530" y="1525"/>
                    <a:pt x="2544" y="1532"/>
                    <a:pt x="2551" y="1532"/>
                  </a:cubicBezTo>
                  <a:cubicBezTo>
                    <a:pt x="2558" y="1532"/>
                    <a:pt x="2565" y="1546"/>
                    <a:pt x="2565" y="1546"/>
                  </a:cubicBezTo>
                  <a:cubicBezTo>
                    <a:pt x="2565" y="1548"/>
                    <a:pt x="2567" y="1549"/>
                    <a:pt x="2570" y="1549"/>
                  </a:cubicBezTo>
                  <a:cubicBezTo>
                    <a:pt x="2578" y="1549"/>
                    <a:pt x="2593" y="1542"/>
                    <a:pt x="2593" y="1532"/>
                  </a:cubicBezTo>
                  <a:cubicBezTo>
                    <a:pt x="2593" y="1524"/>
                    <a:pt x="2593" y="1521"/>
                    <a:pt x="2594" y="1521"/>
                  </a:cubicBezTo>
                  <a:cubicBezTo>
                    <a:pt x="2595" y="1521"/>
                    <a:pt x="2597" y="1522"/>
                    <a:pt x="2600" y="1525"/>
                  </a:cubicBezTo>
                  <a:cubicBezTo>
                    <a:pt x="2609" y="1532"/>
                    <a:pt x="2615" y="1535"/>
                    <a:pt x="2620" y="1535"/>
                  </a:cubicBezTo>
                  <a:cubicBezTo>
                    <a:pt x="2625" y="1535"/>
                    <a:pt x="2627" y="1530"/>
                    <a:pt x="2627" y="1518"/>
                  </a:cubicBezTo>
                  <a:cubicBezTo>
                    <a:pt x="2627" y="1511"/>
                    <a:pt x="2634" y="1505"/>
                    <a:pt x="2648" y="1505"/>
                  </a:cubicBezTo>
                  <a:cubicBezTo>
                    <a:pt x="2655" y="1505"/>
                    <a:pt x="2662" y="1491"/>
                    <a:pt x="2662" y="1491"/>
                  </a:cubicBezTo>
                  <a:cubicBezTo>
                    <a:pt x="2665" y="1485"/>
                    <a:pt x="2667" y="1483"/>
                    <a:pt x="2668" y="1483"/>
                  </a:cubicBezTo>
                  <a:cubicBezTo>
                    <a:pt x="2669" y="1483"/>
                    <a:pt x="2669" y="1487"/>
                    <a:pt x="2669" y="1491"/>
                  </a:cubicBezTo>
                  <a:cubicBezTo>
                    <a:pt x="2669" y="1498"/>
                    <a:pt x="2669" y="1501"/>
                    <a:pt x="2671" y="1501"/>
                  </a:cubicBezTo>
                  <a:cubicBezTo>
                    <a:pt x="2672" y="1501"/>
                    <a:pt x="2676" y="1498"/>
                    <a:pt x="2683" y="1491"/>
                  </a:cubicBezTo>
                  <a:cubicBezTo>
                    <a:pt x="2683" y="1484"/>
                    <a:pt x="2690" y="1484"/>
                    <a:pt x="2690" y="1477"/>
                  </a:cubicBezTo>
                  <a:cubicBezTo>
                    <a:pt x="2690" y="1473"/>
                    <a:pt x="2690" y="1472"/>
                    <a:pt x="2691" y="1472"/>
                  </a:cubicBezTo>
                  <a:cubicBezTo>
                    <a:pt x="2691" y="1472"/>
                    <a:pt x="2693" y="1473"/>
                    <a:pt x="2697" y="1477"/>
                  </a:cubicBezTo>
                  <a:cubicBezTo>
                    <a:pt x="2701" y="1479"/>
                    <a:pt x="2704" y="1481"/>
                    <a:pt x="2706" y="1481"/>
                  </a:cubicBezTo>
                  <a:cubicBezTo>
                    <a:pt x="2710" y="1481"/>
                    <a:pt x="2708" y="1474"/>
                    <a:pt x="2703" y="1456"/>
                  </a:cubicBezTo>
                  <a:cubicBezTo>
                    <a:pt x="2698" y="1446"/>
                    <a:pt x="2693" y="1443"/>
                    <a:pt x="2683" y="1442"/>
                  </a:cubicBezTo>
                  <a:lnTo>
                    <a:pt x="2683" y="1442"/>
                  </a:lnTo>
                  <a:cubicBezTo>
                    <a:pt x="2682" y="1449"/>
                    <a:pt x="2662" y="1463"/>
                    <a:pt x="2655" y="1463"/>
                  </a:cubicBezTo>
                  <a:lnTo>
                    <a:pt x="2655" y="1456"/>
                  </a:lnTo>
                  <a:cubicBezTo>
                    <a:pt x="2662" y="1449"/>
                    <a:pt x="2655" y="1449"/>
                    <a:pt x="2648" y="1449"/>
                  </a:cubicBezTo>
                  <a:cubicBezTo>
                    <a:pt x="2634" y="1449"/>
                    <a:pt x="2627" y="1449"/>
                    <a:pt x="2627" y="1442"/>
                  </a:cubicBezTo>
                  <a:cubicBezTo>
                    <a:pt x="2627" y="1442"/>
                    <a:pt x="2627" y="1439"/>
                    <a:pt x="2627" y="1436"/>
                  </a:cubicBezTo>
                  <a:lnTo>
                    <a:pt x="2627" y="1436"/>
                  </a:lnTo>
                  <a:cubicBezTo>
                    <a:pt x="2632" y="1437"/>
                    <a:pt x="2636" y="1438"/>
                    <a:pt x="2639" y="1438"/>
                  </a:cubicBezTo>
                  <a:cubicBezTo>
                    <a:pt x="2640" y="1438"/>
                    <a:pt x="2641" y="1438"/>
                    <a:pt x="2641" y="1435"/>
                  </a:cubicBezTo>
                  <a:cubicBezTo>
                    <a:pt x="2641" y="1435"/>
                    <a:pt x="2655" y="1435"/>
                    <a:pt x="2662" y="1442"/>
                  </a:cubicBezTo>
                  <a:cubicBezTo>
                    <a:pt x="2667" y="1447"/>
                    <a:pt x="2668" y="1452"/>
                    <a:pt x="2669" y="1452"/>
                  </a:cubicBezTo>
                  <a:cubicBezTo>
                    <a:pt x="2669" y="1452"/>
                    <a:pt x="2669" y="1451"/>
                    <a:pt x="2669" y="1449"/>
                  </a:cubicBezTo>
                  <a:lnTo>
                    <a:pt x="2669" y="1442"/>
                  </a:lnTo>
                  <a:cubicBezTo>
                    <a:pt x="2674" y="1442"/>
                    <a:pt x="2679" y="1442"/>
                    <a:pt x="2683" y="1442"/>
                  </a:cubicBezTo>
                  <a:lnTo>
                    <a:pt x="2683" y="1442"/>
                  </a:lnTo>
                  <a:cubicBezTo>
                    <a:pt x="2683" y="1442"/>
                    <a:pt x="2683" y="1442"/>
                    <a:pt x="2683" y="1442"/>
                  </a:cubicBezTo>
                  <a:cubicBezTo>
                    <a:pt x="2683" y="1428"/>
                    <a:pt x="2662" y="1421"/>
                    <a:pt x="2655" y="1421"/>
                  </a:cubicBezTo>
                  <a:lnTo>
                    <a:pt x="2655" y="1414"/>
                  </a:lnTo>
                  <a:lnTo>
                    <a:pt x="2655" y="1407"/>
                  </a:lnTo>
                  <a:cubicBezTo>
                    <a:pt x="2648" y="1407"/>
                    <a:pt x="2648" y="1394"/>
                    <a:pt x="2655" y="1387"/>
                  </a:cubicBezTo>
                  <a:cubicBezTo>
                    <a:pt x="2662" y="1380"/>
                    <a:pt x="2662" y="1380"/>
                    <a:pt x="2648" y="1373"/>
                  </a:cubicBezTo>
                  <a:cubicBezTo>
                    <a:pt x="2634" y="1373"/>
                    <a:pt x="2634" y="1373"/>
                    <a:pt x="2627" y="1380"/>
                  </a:cubicBezTo>
                  <a:cubicBezTo>
                    <a:pt x="2627" y="1387"/>
                    <a:pt x="2620" y="1387"/>
                    <a:pt x="2613" y="1387"/>
                  </a:cubicBezTo>
                  <a:cubicBezTo>
                    <a:pt x="2600" y="1387"/>
                    <a:pt x="2600" y="1387"/>
                    <a:pt x="2600" y="1394"/>
                  </a:cubicBezTo>
                  <a:cubicBezTo>
                    <a:pt x="2600" y="1407"/>
                    <a:pt x="2600" y="1407"/>
                    <a:pt x="2586" y="1407"/>
                  </a:cubicBezTo>
                  <a:cubicBezTo>
                    <a:pt x="2579" y="1407"/>
                    <a:pt x="2565" y="1394"/>
                    <a:pt x="2565" y="1394"/>
                  </a:cubicBezTo>
                  <a:cubicBezTo>
                    <a:pt x="2565" y="1394"/>
                    <a:pt x="2558" y="1387"/>
                    <a:pt x="2551" y="1387"/>
                  </a:cubicBezTo>
                  <a:cubicBezTo>
                    <a:pt x="2530" y="1387"/>
                    <a:pt x="2530" y="1373"/>
                    <a:pt x="2544" y="1373"/>
                  </a:cubicBezTo>
                  <a:lnTo>
                    <a:pt x="2558" y="1373"/>
                  </a:lnTo>
                  <a:cubicBezTo>
                    <a:pt x="2565" y="1373"/>
                    <a:pt x="2565" y="1359"/>
                    <a:pt x="2565" y="1359"/>
                  </a:cubicBezTo>
                  <a:cubicBezTo>
                    <a:pt x="2565" y="1352"/>
                    <a:pt x="2565" y="1352"/>
                    <a:pt x="2579" y="1352"/>
                  </a:cubicBezTo>
                  <a:cubicBezTo>
                    <a:pt x="2586" y="1352"/>
                    <a:pt x="2593" y="1345"/>
                    <a:pt x="2593" y="1338"/>
                  </a:cubicBezTo>
                  <a:cubicBezTo>
                    <a:pt x="2593" y="1324"/>
                    <a:pt x="2593" y="1324"/>
                    <a:pt x="2586" y="1324"/>
                  </a:cubicBezTo>
                  <a:cubicBezTo>
                    <a:pt x="2579" y="1324"/>
                    <a:pt x="2579" y="1338"/>
                    <a:pt x="2579" y="1338"/>
                  </a:cubicBezTo>
                  <a:cubicBezTo>
                    <a:pt x="2579" y="1345"/>
                    <a:pt x="2579" y="1345"/>
                    <a:pt x="2565" y="1345"/>
                  </a:cubicBezTo>
                  <a:cubicBezTo>
                    <a:pt x="2565" y="1345"/>
                    <a:pt x="2558" y="1345"/>
                    <a:pt x="2558" y="1338"/>
                  </a:cubicBezTo>
                  <a:cubicBezTo>
                    <a:pt x="2558" y="1334"/>
                    <a:pt x="2558" y="1332"/>
                    <a:pt x="2558" y="1332"/>
                  </a:cubicBezTo>
                  <a:cubicBezTo>
                    <a:pt x="2557" y="1332"/>
                    <a:pt x="2556" y="1338"/>
                    <a:pt x="2551" y="1338"/>
                  </a:cubicBezTo>
                  <a:cubicBezTo>
                    <a:pt x="2544" y="1345"/>
                    <a:pt x="2544" y="1345"/>
                    <a:pt x="2530" y="1345"/>
                  </a:cubicBezTo>
                  <a:lnTo>
                    <a:pt x="2530" y="1352"/>
                  </a:lnTo>
                  <a:cubicBezTo>
                    <a:pt x="2537" y="1355"/>
                    <a:pt x="2535" y="1357"/>
                    <a:pt x="2528" y="1357"/>
                  </a:cubicBezTo>
                  <a:cubicBezTo>
                    <a:pt x="2522" y="1357"/>
                    <a:pt x="2509" y="1355"/>
                    <a:pt x="2496" y="1352"/>
                  </a:cubicBezTo>
                  <a:cubicBezTo>
                    <a:pt x="2488" y="1348"/>
                    <a:pt x="2477" y="1344"/>
                    <a:pt x="2470" y="1344"/>
                  </a:cubicBezTo>
                  <a:cubicBezTo>
                    <a:pt x="2467" y="1344"/>
                    <a:pt x="2465" y="1345"/>
                    <a:pt x="2464" y="1346"/>
                  </a:cubicBezTo>
                  <a:lnTo>
                    <a:pt x="2464" y="1346"/>
                  </a:lnTo>
                  <a:cubicBezTo>
                    <a:pt x="2460" y="1345"/>
                    <a:pt x="2453" y="1345"/>
                    <a:pt x="2447" y="1345"/>
                  </a:cubicBezTo>
                  <a:lnTo>
                    <a:pt x="2440" y="1345"/>
                  </a:lnTo>
                  <a:lnTo>
                    <a:pt x="2447" y="1338"/>
                  </a:lnTo>
                  <a:cubicBezTo>
                    <a:pt x="2447" y="1333"/>
                    <a:pt x="2444" y="1328"/>
                    <a:pt x="2441" y="1324"/>
                  </a:cubicBezTo>
                  <a:lnTo>
                    <a:pt x="2441" y="1324"/>
                  </a:lnTo>
                  <a:cubicBezTo>
                    <a:pt x="2441" y="1324"/>
                    <a:pt x="2440" y="1324"/>
                    <a:pt x="2440" y="1324"/>
                  </a:cubicBezTo>
                  <a:cubicBezTo>
                    <a:pt x="2435" y="1323"/>
                    <a:pt x="2431" y="1322"/>
                    <a:pt x="2428" y="1322"/>
                  </a:cubicBezTo>
                  <a:cubicBezTo>
                    <a:pt x="2417" y="1322"/>
                    <a:pt x="2414" y="1331"/>
                    <a:pt x="2419" y="1352"/>
                  </a:cubicBezTo>
                  <a:cubicBezTo>
                    <a:pt x="2419" y="1353"/>
                    <a:pt x="2420" y="1355"/>
                    <a:pt x="2420" y="1357"/>
                  </a:cubicBezTo>
                  <a:lnTo>
                    <a:pt x="2420" y="1357"/>
                  </a:lnTo>
                  <a:cubicBezTo>
                    <a:pt x="2420" y="1356"/>
                    <a:pt x="2421" y="1356"/>
                    <a:pt x="2421" y="1356"/>
                  </a:cubicBezTo>
                  <a:cubicBezTo>
                    <a:pt x="2422" y="1356"/>
                    <a:pt x="2424" y="1357"/>
                    <a:pt x="2426" y="1359"/>
                  </a:cubicBezTo>
                  <a:cubicBezTo>
                    <a:pt x="2436" y="1369"/>
                    <a:pt x="2458" y="1376"/>
                    <a:pt x="2468" y="1376"/>
                  </a:cubicBezTo>
                  <a:cubicBezTo>
                    <a:pt x="2472" y="1376"/>
                    <a:pt x="2475" y="1375"/>
                    <a:pt x="2475" y="1373"/>
                  </a:cubicBezTo>
                  <a:cubicBezTo>
                    <a:pt x="2475" y="1359"/>
                    <a:pt x="2461" y="1359"/>
                    <a:pt x="2461" y="1359"/>
                  </a:cubicBezTo>
                  <a:lnTo>
                    <a:pt x="2461" y="1352"/>
                  </a:lnTo>
                  <a:cubicBezTo>
                    <a:pt x="2461" y="1349"/>
                    <a:pt x="2462" y="1347"/>
                    <a:pt x="2464" y="1346"/>
                  </a:cubicBezTo>
                  <a:lnTo>
                    <a:pt x="2464" y="1346"/>
                  </a:lnTo>
                  <a:cubicBezTo>
                    <a:pt x="2468" y="1347"/>
                    <a:pt x="2468" y="1348"/>
                    <a:pt x="2461" y="1352"/>
                  </a:cubicBezTo>
                  <a:cubicBezTo>
                    <a:pt x="2461" y="1352"/>
                    <a:pt x="2461" y="1359"/>
                    <a:pt x="2475" y="1359"/>
                  </a:cubicBezTo>
                  <a:cubicBezTo>
                    <a:pt x="2482" y="1359"/>
                    <a:pt x="2489" y="1359"/>
                    <a:pt x="2489" y="1380"/>
                  </a:cubicBezTo>
                  <a:cubicBezTo>
                    <a:pt x="2489" y="1387"/>
                    <a:pt x="2485" y="1390"/>
                    <a:pt x="2478" y="1390"/>
                  </a:cubicBezTo>
                  <a:cubicBezTo>
                    <a:pt x="2471" y="1390"/>
                    <a:pt x="2461" y="1387"/>
                    <a:pt x="2447" y="1380"/>
                  </a:cubicBezTo>
                  <a:cubicBezTo>
                    <a:pt x="2440" y="1373"/>
                    <a:pt x="2426" y="1373"/>
                    <a:pt x="2426" y="1373"/>
                  </a:cubicBezTo>
                  <a:cubicBezTo>
                    <a:pt x="2426" y="1373"/>
                    <a:pt x="2422" y="1364"/>
                    <a:pt x="2420" y="1357"/>
                  </a:cubicBezTo>
                  <a:lnTo>
                    <a:pt x="2420" y="1357"/>
                  </a:lnTo>
                  <a:cubicBezTo>
                    <a:pt x="2419" y="1358"/>
                    <a:pt x="2419" y="1359"/>
                    <a:pt x="2419" y="1359"/>
                  </a:cubicBezTo>
                  <a:cubicBezTo>
                    <a:pt x="2419" y="1373"/>
                    <a:pt x="2412" y="1380"/>
                    <a:pt x="2405" y="1380"/>
                  </a:cubicBezTo>
                  <a:cubicBezTo>
                    <a:pt x="2392" y="1380"/>
                    <a:pt x="2392" y="1380"/>
                    <a:pt x="2392" y="1373"/>
                  </a:cubicBezTo>
                  <a:cubicBezTo>
                    <a:pt x="2392" y="1365"/>
                    <a:pt x="2390" y="1360"/>
                    <a:pt x="2385" y="1360"/>
                  </a:cubicBezTo>
                  <a:cubicBezTo>
                    <a:pt x="2382" y="1360"/>
                    <a:pt x="2377" y="1363"/>
                    <a:pt x="2371" y="1373"/>
                  </a:cubicBezTo>
                  <a:cubicBezTo>
                    <a:pt x="2357" y="1380"/>
                    <a:pt x="2357" y="1380"/>
                    <a:pt x="2371" y="1380"/>
                  </a:cubicBezTo>
                  <a:cubicBezTo>
                    <a:pt x="2378" y="1380"/>
                    <a:pt x="2378" y="1380"/>
                    <a:pt x="2378" y="1387"/>
                  </a:cubicBezTo>
                  <a:cubicBezTo>
                    <a:pt x="2378" y="1390"/>
                    <a:pt x="2376" y="1392"/>
                    <a:pt x="2373" y="1392"/>
                  </a:cubicBezTo>
                  <a:cubicBezTo>
                    <a:pt x="2369" y="1392"/>
                    <a:pt x="2364" y="1390"/>
                    <a:pt x="2357" y="1387"/>
                  </a:cubicBezTo>
                  <a:lnTo>
                    <a:pt x="2343" y="1387"/>
                  </a:lnTo>
                  <a:cubicBezTo>
                    <a:pt x="2343" y="1387"/>
                    <a:pt x="2343" y="1394"/>
                    <a:pt x="2336" y="1407"/>
                  </a:cubicBezTo>
                  <a:cubicBezTo>
                    <a:pt x="2336" y="1411"/>
                    <a:pt x="2333" y="1413"/>
                    <a:pt x="2328" y="1413"/>
                  </a:cubicBezTo>
                  <a:cubicBezTo>
                    <a:pt x="2324" y="1413"/>
                    <a:pt x="2319" y="1411"/>
                    <a:pt x="2315" y="1407"/>
                  </a:cubicBezTo>
                  <a:cubicBezTo>
                    <a:pt x="2312" y="1401"/>
                    <a:pt x="2310" y="1397"/>
                    <a:pt x="2309" y="1397"/>
                  </a:cubicBezTo>
                  <a:cubicBezTo>
                    <a:pt x="2308" y="1397"/>
                    <a:pt x="2308" y="1401"/>
                    <a:pt x="2308" y="1407"/>
                  </a:cubicBezTo>
                  <a:cubicBezTo>
                    <a:pt x="2308" y="1414"/>
                    <a:pt x="2302" y="1414"/>
                    <a:pt x="2302" y="1414"/>
                  </a:cubicBezTo>
                  <a:cubicBezTo>
                    <a:pt x="2298" y="1414"/>
                    <a:pt x="2295" y="1414"/>
                    <a:pt x="2293" y="1413"/>
                  </a:cubicBezTo>
                  <a:lnTo>
                    <a:pt x="2293" y="1413"/>
                  </a:lnTo>
                  <a:cubicBezTo>
                    <a:pt x="2292" y="1415"/>
                    <a:pt x="2291" y="1418"/>
                    <a:pt x="2288" y="1421"/>
                  </a:cubicBezTo>
                  <a:lnTo>
                    <a:pt x="2288" y="1407"/>
                  </a:lnTo>
                  <a:cubicBezTo>
                    <a:pt x="2288" y="1403"/>
                    <a:pt x="2288" y="1400"/>
                    <a:pt x="2287" y="1398"/>
                  </a:cubicBezTo>
                  <a:lnTo>
                    <a:pt x="2287" y="1398"/>
                  </a:lnTo>
                  <a:cubicBezTo>
                    <a:pt x="2288" y="1397"/>
                    <a:pt x="2288" y="1395"/>
                    <a:pt x="2288" y="1394"/>
                  </a:cubicBezTo>
                  <a:cubicBezTo>
                    <a:pt x="2288" y="1394"/>
                    <a:pt x="2288" y="1387"/>
                    <a:pt x="2302" y="1387"/>
                  </a:cubicBezTo>
                  <a:cubicBezTo>
                    <a:pt x="2308" y="1387"/>
                    <a:pt x="2308" y="1387"/>
                    <a:pt x="2302" y="1373"/>
                  </a:cubicBezTo>
                  <a:cubicBezTo>
                    <a:pt x="2288" y="1359"/>
                    <a:pt x="2288" y="1352"/>
                    <a:pt x="2302" y="1338"/>
                  </a:cubicBezTo>
                  <a:cubicBezTo>
                    <a:pt x="2306" y="1325"/>
                    <a:pt x="2308" y="1320"/>
                    <a:pt x="2312" y="1320"/>
                  </a:cubicBezTo>
                  <a:cubicBezTo>
                    <a:pt x="2314" y="1320"/>
                    <a:pt x="2317" y="1322"/>
                    <a:pt x="2322" y="1324"/>
                  </a:cubicBezTo>
                  <a:cubicBezTo>
                    <a:pt x="2336" y="1338"/>
                    <a:pt x="2343" y="1338"/>
                    <a:pt x="2343" y="1338"/>
                  </a:cubicBezTo>
                  <a:cubicBezTo>
                    <a:pt x="2343" y="1338"/>
                    <a:pt x="2336" y="1324"/>
                    <a:pt x="2343" y="1317"/>
                  </a:cubicBezTo>
                  <a:cubicBezTo>
                    <a:pt x="2343" y="1312"/>
                    <a:pt x="2343" y="1308"/>
                    <a:pt x="2341" y="1308"/>
                  </a:cubicBezTo>
                  <a:cubicBezTo>
                    <a:pt x="2340" y="1308"/>
                    <a:pt x="2338" y="1308"/>
                    <a:pt x="2336" y="1310"/>
                  </a:cubicBezTo>
                  <a:cubicBezTo>
                    <a:pt x="2322" y="1310"/>
                    <a:pt x="2322" y="1310"/>
                    <a:pt x="2322" y="1304"/>
                  </a:cubicBezTo>
                  <a:lnTo>
                    <a:pt x="2322" y="1290"/>
                  </a:lnTo>
                  <a:cubicBezTo>
                    <a:pt x="2315" y="1290"/>
                    <a:pt x="2308" y="1290"/>
                    <a:pt x="2308" y="1276"/>
                  </a:cubicBezTo>
                  <a:cubicBezTo>
                    <a:pt x="2304" y="1271"/>
                    <a:pt x="2305" y="1263"/>
                    <a:pt x="2307" y="1263"/>
                  </a:cubicBezTo>
                  <a:lnTo>
                    <a:pt x="2307" y="1263"/>
                  </a:lnTo>
                  <a:cubicBezTo>
                    <a:pt x="2308" y="1263"/>
                    <a:pt x="2308" y="1265"/>
                    <a:pt x="2308" y="1269"/>
                  </a:cubicBezTo>
                  <a:cubicBezTo>
                    <a:pt x="2315" y="1269"/>
                    <a:pt x="2315" y="1276"/>
                    <a:pt x="2322" y="1276"/>
                  </a:cubicBezTo>
                  <a:cubicBezTo>
                    <a:pt x="2332" y="1276"/>
                    <a:pt x="2335" y="1279"/>
                    <a:pt x="2336" y="1279"/>
                  </a:cubicBezTo>
                  <a:cubicBezTo>
                    <a:pt x="2336" y="1279"/>
                    <a:pt x="2336" y="1278"/>
                    <a:pt x="2336" y="1276"/>
                  </a:cubicBezTo>
                  <a:cubicBezTo>
                    <a:pt x="2338" y="1276"/>
                    <a:pt x="2340" y="1276"/>
                    <a:pt x="2342" y="1276"/>
                  </a:cubicBezTo>
                  <a:lnTo>
                    <a:pt x="2342" y="1276"/>
                  </a:lnTo>
                  <a:cubicBezTo>
                    <a:pt x="2340" y="1273"/>
                    <a:pt x="2341" y="1271"/>
                    <a:pt x="2343" y="1269"/>
                  </a:cubicBezTo>
                  <a:cubicBezTo>
                    <a:pt x="2350" y="1269"/>
                    <a:pt x="2343" y="1255"/>
                    <a:pt x="2336" y="1255"/>
                  </a:cubicBezTo>
                  <a:cubicBezTo>
                    <a:pt x="2322" y="1255"/>
                    <a:pt x="2315" y="1248"/>
                    <a:pt x="2308" y="1248"/>
                  </a:cubicBezTo>
                  <a:lnTo>
                    <a:pt x="2302" y="1248"/>
                  </a:lnTo>
                  <a:cubicBezTo>
                    <a:pt x="2304" y="1251"/>
                    <a:pt x="2303" y="1253"/>
                    <a:pt x="2299" y="1253"/>
                  </a:cubicBezTo>
                  <a:cubicBezTo>
                    <a:pt x="2294" y="1253"/>
                    <a:pt x="2285" y="1249"/>
                    <a:pt x="2281" y="1241"/>
                  </a:cubicBezTo>
                  <a:cubicBezTo>
                    <a:pt x="2274" y="1234"/>
                    <a:pt x="2267" y="1234"/>
                    <a:pt x="2253" y="1234"/>
                  </a:cubicBezTo>
                  <a:cubicBezTo>
                    <a:pt x="2239" y="1234"/>
                    <a:pt x="2239" y="1248"/>
                    <a:pt x="2253" y="1248"/>
                  </a:cubicBezTo>
                  <a:cubicBezTo>
                    <a:pt x="2267" y="1248"/>
                    <a:pt x="2267" y="1248"/>
                    <a:pt x="2267" y="1255"/>
                  </a:cubicBezTo>
                  <a:cubicBezTo>
                    <a:pt x="2267" y="1255"/>
                    <a:pt x="2267" y="1276"/>
                    <a:pt x="2274" y="1283"/>
                  </a:cubicBezTo>
                  <a:cubicBezTo>
                    <a:pt x="2281" y="1304"/>
                    <a:pt x="2281" y="1304"/>
                    <a:pt x="2274" y="1304"/>
                  </a:cubicBezTo>
                  <a:cubicBezTo>
                    <a:pt x="2267" y="1304"/>
                    <a:pt x="2267" y="1310"/>
                    <a:pt x="2274" y="1324"/>
                  </a:cubicBezTo>
                  <a:cubicBezTo>
                    <a:pt x="2281" y="1338"/>
                    <a:pt x="2281" y="1345"/>
                    <a:pt x="2274" y="1359"/>
                  </a:cubicBezTo>
                  <a:cubicBezTo>
                    <a:pt x="2269" y="1372"/>
                    <a:pt x="2268" y="1377"/>
                    <a:pt x="2267" y="1377"/>
                  </a:cubicBezTo>
                  <a:cubicBezTo>
                    <a:pt x="2267" y="1377"/>
                    <a:pt x="2267" y="1375"/>
                    <a:pt x="2267" y="1373"/>
                  </a:cubicBezTo>
                  <a:cubicBezTo>
                    <a:pt x="2253" y="1359"/>
                    <a:pt x="2253" y="1359"/>
                    <a:pt x="2246" y="1359"/>
                  </a:cubicBezTo>
                  <a:cubicBezTo>
                    <a:pt x="2232" y="1359"/>
                    <a:pt x="2232" y="1359"/>
                    <a:pt x="2246" y="1373"/>
                  </a:cubicBezTo>
                  <a:cubicBezTo>
                    <a:pt x="2253" y="1373"/>
                    <a:pt x="2253" y="1380"/>
                    <a:pt x="2253" y="1380"/>
                  </a:cubicBezTo>
                  <a:cubicBezTo>
                    <a:pt x="2253" y="1380"/>
                    <a:pt x="2253" y="1387"/>
                    <a:pt x="2267" y="1387"/>
                  </a:cubicBezTo>
                  <a:cubicBezTo>
                    <a:pt x="2274" y="1387"/>
                    <a:pt x="2274" y="1394"/>
                    <a:pt x="2274" y="1394"/>
                  </a:cubicBezTo>
                  <a:cubicBezTo>
                    <a:pt x="2274" y="1395"/>
                    <a:pt x="2274" y="1397"/>
                    <a:pt x="2274" y="1398"/>
                  </a:cubicBezTo>
                  <a:lnTo>
                    <a:pt x="2274" y="1398"/>
                  </a:lnTo>
                  <a:cubicBezTo>
                    <a:pt x="2271" y="1402"/>
                    <a:pt x="2269" y="1407"/>
                    <a:pt x="2274" y="1407"/>
                  </a:cubicBezTo>
                  <a:cubicBezTo>
                    <a:pt x="2274" y="1407"/>
                    <a:pt x="2281" y="1414"/>
                    <a:pt x="2281" y="1421"/>
                  </a:cubicBezTo>
                  <a:cubicBezTo>
                    <a:pt x="2281" y="1428"/>
                    <a:pt x="2281" y="1428"/>
                    <a:pt x="2274" y="1428"/>
                  </a:cubicBezTo>
                  <a:cubicBezTo>
                    <a:pt x="2274" y="1428"/>
                    <a:pt x="2267" y="1428"/>
                    <a:pt x="2253" y="1442"/>
                  </a:cubicBezTo>
                  <a:lnTo>
                    <a:pt x="2246" y="1449"/>
                  </a:lnTo>
                  <a:cubicBezTo>
                    <a:pt x="2246" y="1446"/>
                    <a:pt x="2244" y="1444"/>
                    <a:pt x="2243" y="1444"/>
                  </a:cubicBezTo>
                  <a:cubicBezTo>
                    <a:pt x="2241" y="1444"/>
                    <a:pt x="2239" y="1446"/>
                    <a:pt x="2239" y="1449"/>
                  </a:cubicBezTo>
                  <a:cubicBezTo>
                    <a:pt x="2235" y="1449"/>
                    <a:pt x="2233" y="1452"/>
                    <a:pt x="2232" y="1452"/>
                  </a:cubicBezTo>
                  <a:cubicBezTo>
                    <a:pt x="2232" y="1452"/>
                    <a:pt x="2232" y="1451"/>
                    <a:pt x="2232" y="1449"/>
                  </a:cubicBezTo>
                  <a:cubicBezTo>
                    <a:pt x="2232" y="1453"/>
                    <a:pt x="2229" y="1454"/>
                    <a:pt x="2224" y="1454"/>
                  </a:cubicBezTo>
                  <a:cubicBezTo>
                    <a:pt x="2220" y="1454"/>
                    <a:pt x="2215" y="1453"/>
                    <a:pt x="2211" y="1449"/>
                  </a:cubicBezTo>
                  <a:cubicBezTo>
                    <a:pt x="2211" y="1449"/>
                    <a:pt x="2204" y="1442"/>
                    <a:pt x="2198" y="1442"/>
                  </a:cubicBezTo>
                  <a:cubicBezTo>
                    <a:pt x="2184" y="1442"/>
                    <a:pt x="2177" y="1442"/>
                    <a:pt x="2170" y="1428"/>
                  </a:cubicBezTo>
                  <a:cubicBezTo>
                    <a:pt x="2149" y="1421"/>
                    <a:pt x="2163" y="1407"/>
                    <a:pt x="2177" y="1407"/>
                  </a:cubicBezTo>
                  <a:lnTo>
                    <a:pt x="2204" y="1407"/>
                  </a:lnTo>
                  <a:cubicBezTo>
                    <a:pt x="2204" y="1407"/>
                    <a:pt x="2211" y="1394"/>
                    <a:pt x="2204" y="1394"/>
                  </a:cubicBezTo>
                  <a:lnTo>
                    <a:pt x="2198" y="1394"/>
                  </a:lnTo>
                  <a:cubicBezTo>
                    <a:pt x="2170" y="1387"/>
                    <a:pt x="2163" y="1380"/>
                    <a:pt x="2149" y="1373"/>
                  </a:cubicBezTo>
                  <a:cubicBezTo>
                    <a:pt x="2142" y="1359"/>
                    <a:pt x="2142" y="1359"/>
                    <a:pt x="2149" y="1352"/>
                  </a:cubicBezTo>
                  <a:cubicBezTo>
                    <a:pt x="2163" y="1345"/>
                    <a:pt x="2163" y="1345"/>
                    <a:pt x="2149" y="1345"/>
                  </a:cubicBezTo>
                  <a:cubicBezTo>
                    <a:pt x="2142" y="1345"/>
                    <a:pt x="2142" y="1338"/>
                    <a:pt x="2142" y="1324"/>
                  </a:cubicBezTo>
                  <a:cubicBezTo>
                    <a:pt x="2142" y="1317"/>
                    <a:pt x="2142" y="1317"/>
                    <a:pt x="2149" y="1317"/>
                  </a:cubicBezTo>
                  <a:cubicBezTo>
                    <a:pt x="2163" y="1317"/>
                    <a:pt x="2170" y="1324"/>
                    <a:pt x="2177" y="1324"/>
                  </a:cubicBezTo>
                  <a:lnTo>
                    <a:pt x="2184" y="1324"/>
                  </a:lnTo>
                  <a:cubicBezTo>
                    <a:pt x="2170" y="1317"/>
                    <a:pt x="2170" y="1310"/>
                    <a:pt x="2184" y="1310"/>
                  </a:cubicBezTo>
                  <a:cubicBezTo>
                    <a:pt x="2198" y="1310"/>
                    <a:pt x="2198" y="1310"/>
                    <a:pt x="2198" y="1304"/>
                  </a:cubicBezTo>
                  <a:cubicBezTo>
                    <a:pt x="2198" y="1290"/>
                    <a:pt x="2177" y="1283"/>
                    <a:pt x="2170" y="1283"/>
                  </a:cubicBezTo>
                  <a:cubicBezTo>
                    <a:pt x="2149" y="1283"/>
                    <a:pt x="2142" y="1276"/>
                    <a:pt x="2142" y="1269"/>
                  </a:cubicBezTo>
                  <a:cubicBezTo>
                    <a:pt x="2142" y="1256"/>
                    <a:pt x="2139" y="1251"/>
                    <a:pt x="2136" y="1251"/>
                  </a:cubicBezTo>
                  <a:cubicBezTo>
                    <a:pt x="2133" y="1251"/>
                    <a:pt x="2131" y="1252"/>
                    <a:pt x="2128" y="1255"/>
                  </a:cubicBezTo>
                  <a:cubicBezTo>
                    <a:pt x="2128" y="1269"/>
                    <a:pt x="2114" y="1269"/>
                    <a:pt x="2107" y="1269"/>
                  </a:cubicBezTo>
                  <a:cubicBezTo>
                    <a:pt x="2101" y="1269"/>
                    <a:pt x="2107" y="1269"/>
                    <a:pt x="2107" y="1276"/>
                  </a:cubicBezTo>
                  <a:cubicBezTo>
                    <a:pt x="2114" y="1283"/>
                    <a:pt x="2107" y="1283"/>
                    <a:pt x="2101" y="1290"/>
                  </a:cubicBezTo>
                  <a:cubicBezTo>
                    <a:pt x="2094" y="1304"/>
                    <a:pt x="2080" y="1304"/>
                    <a:pt x="2080" y="1304"/>
                  </a:cubicBezTo>
                  <a:lnTo>
                    <a:pt x="2094" y="1310"/>
                  </a:lnTo>
                  <a:cubicBezTo>
                    <a:pt x="2094" y="1310"/>
                    <a:pt x="2101" y="1310"/>
                    <a:pt x="2101" y="1317"/>
                  </a:cubicBezTo>
                  <a:cubicBezTo>
                    <a:pt x="2101" y="1317"/>
                    <a:pt x="2101" y="1324"/>
                    <a:pt x="2094" y="1324"/>
                  </a:cubicBezTo>
                  <a:cubicBezTo>
                    <a:pt x="2080" y="1324"/>
                    <a:pt x="2073" y="1352"/>
                    <a:pt x="2080" y="1359"/>
                  </a:cubicBezTo>
                  <a:cubicBezTo>
                    <a:pt x="2080" y="1359"/>
                    <a:pt x="2094" y="1373"/>
                    <a:pt x="2080" y="1373"/>
                  </a:cubicBezTo>
                  <a:cubicBezTo>
                    <a:pt x="2080" y="1380"/>
                    <a:pt x="2080" y="1407"/>
                    <a:pt x="2094" y="1407"/>
                  </a:cubicBezTo>
                  <a:cubicBezTo>
                    <a:pt x="2095" y="1405"/>
                    <a:pt x="2096" y="1404"/>
                    <a:pt x="2097" y="1404"/>
                  </a:cubicBezTo>
                  <a:lnTo>
                    <a:pt x="2097" y="1404"/>
                  </a:lnTo>
                  <a:cubicBezTo>
                    <a:pt x="2100" y="1404"/>
                    <a:pt x="2099" y="1425"/>
                    <a:pt x="2094" y="1442"/>
                  </a:cubicBezTo>
                  <a:cubicBezTo>
                    <a:pt x="2080" y="1449"/>
                    <a:pt x="2094" y="1449"/>
                    <a:pt x="2101" y="1449"/>
                  </a:cubicBezTo>
                  <a:cubicBezTo>
                    <a:pt x="2107" y="1449"/>
                    <a:pt x="2114" y="1449"/>
                    <a:pt x="2114" y="1456"/>
                  </a:cubicBezTo>
                  <a:cubicBezTo>
                    <a:pt x="2114" y="1463"/>
                    <a:pt x="2114" y="1463"/>
                    <a:pt x="2101" y="1463"/>
                  </a:cubicBezTo>
                  <a:lnTo>
                    <a:pt x="2094" y="1463"/>
                  </a:lnTo>
                  <a:cubicBezTo>
                    <a:pt x="2097" y="1470"/>
                    <a:pt x="2099" y="1473"/>
                    <a:pt x="2103" y="1473"/>
                  </a:cubicBezTo>
                  <a:cubicBezTo>
                    <a:pt x="2107" y="1473"/>
                    <a:pt x="2114" y="1470"/>
                    <a:pt x="2128" y="1463"/>
                  </a:cubicBezTo>
                  <a:cubicBezTo>
                    <a:pt x="2136" y="1460"/>
                    <a:pt x="2144" y="1459"/>
                    <a:pt x="2152" y="1459"/>
                  </a:cubicBezTo>
                  <a:cubicBezTo>
                    <a:pt x="2165" y="1459"/>
                    <a:pt x="2174" y="1464"/>
                    <a:pt x="2170" y="1477"/>
                  </a:cubicBezTo>
                  <a:cubicBezTo>
                    <a:pt x="2170" y="1477"/>
                    <a:pt x="2170" y="1480"/>
                    <a:pt x="2172" y="1480"/>
                  </a:cubicBezTo>
                  <a:cubicBezTo>
                    <a:pt x="2173" y="1480"/>
                    <a:pt x="2174" y="1479"/>
                    <a:pt x="2177" y="1477"/>
                  </a:cubicBezTo>
                  <a:cubicBezTo>
                    <a:pt x="2178" y="1474"/>
                    <a:pt x="2180" y="1472"/>
                    <a:pt x="2182" y="1472"/>
                  </a:cubicBezTo>
                  <a:cubicBezTo>
                    <a:pt x="2189" y="1472"/>
                    <a:pt x="2194" y="1487"/>
                    <a:pt x="2184" y="1498"/>
                  </a:cubicBezTo>
                  <a:lnTo>
                    <a:pt x="2184" y="1511"/>
                  </a:lnTo>
                  <a:cubicBezTo>
                    <a:pt x="2184" y="1511"/>
                    <a:pt x="2198" y="1511"/>
                    <a:pt x="2198" y="1498"/>
                  </a:cubicBezTo>
                  <a:cubicBezTo>
                    <a:pt x="2198" y="1494"/>
                    <a:pt x="2198" y="1492"/>
                    <a:pt x="2198" y="1492"/>
                  </a:cubicBezTo>
                  <a:cubicBezTo>
                    <a:pt x="2199" y="1492"/>
                    <a:pt x="2201" y="1494"/>
                    <a:pt x="2204" y="1498"/>
                  </a:cubicBezTo>
                  <a:cubicBezTo>
                    <a:pt x="2208" y="1505"/>
                    <a:pt x="2210" y="1508"/>
                    <a:pt x="2211" y="1508"/>
                  </a:cubicBezTo>
                  <a:cubicBezTo>
                    <a:pt x="2213" y="1508"/>
                    <a:pt x="2215" y="1505"/>
                    <a:pt x="2218" y="1498"/>
                  </a:cubicBezTo>
                  <a:cubicBezTo>
                    <a:pt x="2232" y="1491"/>
                    <a:pt x="2232" y="1491"/>
                    <a:pt x="2218" y="1491"/>
                  </a:cubicBezTo>
                  <a:cubicBezTo>
                    <a:pt x="2218" y="1491"/>
                    <a:pt x="2211" y="1491"/>
                    <a:pt x="2211" y="1484"/>
                  </a:cubicBezTo>
                  <a:lnTo>
                    <a:pt x="2211" y="1477"/>
                  </a:lnTo>
                  <a:lnTo>
                    <a:pt x="2218" y="1477"/>
                  </a:lnTo>
                  <a:cubicBezTo>
                    <a:pt x="2223" y="1472"/>
                    <a:pt x="2227" y="1471"/>
                    <a:pt x="2231" y="1471"/>
                  </a:cubicBezTo>
                  <a:cubicBezTo>
                    <a:pt x="2240" y="1471"/>
                    <a:pt x="2248" y="1479"/>
                    <a:pt x="2253" y="1484"/>
                  </a:cubicBezTo>
                  <a:cubicBezTo>
                    <a:pt x="2267" y="1491"/>
                    <a:pt x="2267" y="1498"/>
                    <a:pt x="2253" y="1498"/>
                  </a:cubicBezTo>
                  <a:cubicBezTo>
                    <a:pt x="2248" y="1498"/>
                    <a:pt x="2247" y="1504"/>
                    <a:pt x="2244" y="1504"/>
                  </a:cubicBezTo>
                  <a:cubicBezTo>
                    <a:pt x="2243" y="1504"/>
                    <a:pt x="2241" y="1502"/>
                    <a:pt x="2239" y="1498"/>
                  </a:cubicBezTo>
                  <a:cubicBezTo>
                    <a:pt x="2239" y="1498"/>
                    <a:pt x="2232" y="1498"/>
                    <a:pt x="2232" y="1511"/>
                  </a:cubicBezTo>
                  <a:cubicBezTo>
                    <a:pt x="2232" y="1518"/>
                    <a:pt x="2232" y="1518"/>
                    <a:pt x="2239" y="1525"/>
                  </a:cubicBezTo>
                  <a:cubicBezTo>
                    <a:pt x="2246" y="1525"/>
                    <a:pt x="2246" y="1525"/>
                    <a:pt x="2246" y="1518"/>
                  </a:cubicBezTo>
                  <a:cubicBezTo>
                    <a:pt x="2246" y="1508"/>
                    <a:pt x="2248" y="1503"/>
                    <a:pt x="2252" y="1503"/>
                  </a:cubicBezTo>
                  <a:cubicBezTo>
                    <a:pt x="2256" y="1503"/>
                    <a:pt x="2263" y="1508"/>
                    <a:pt x="2274" y="1518"/>
                  </a:cubicBezTo>
                  <a:cubicBezTo>
                    <a:pt x="2277" y="1522"/>
                    <a:pt x="2279" y="1524"/>
                    <a:pt x="2280" y="1524"/>
                  </a:cubicBezTo>
                  <a:cubicBezTo>
                    <a:pt x="2281" y="1524"/>
                    <a:pt x="2281" y="1522"/>
                    <a:pt x="2281" y="1518"/>
                  </a:cubicBezTo>
                  <a:cubicBezTo>
                    <a:pt x="2281" y="1515"/>
                    <a:pt x="2281" y="1513"/>
                    <a:pt x="2282" y="1513"/>
                  </a:cubicBezTo>
                  <a:cubicBezTo>
                    <a:pt x="2282" y="1513"/>
                    <a:pt x="2284" y="1515"/>
                    <a:pt x="2288" y="1518"/>
                  </a:cubicBezTo>
                  <a:cubicBezTo>
                    <a:pt x="2302" y="1525"/>
                    <a:pt x="2302" y="1525"/>
                    <a:pt x="2288" y="1525"/>
                  </a:cubicBezTo>
                  <a:cubicBezTo>
                    <a:pt x="2281" y="1525"/>
                    <a:pt x="2281" y="1546"/>
                    <a:pt x="2288" y="1546"/>
                  </a:cubicBezTo>
                  <a:cubicBezTo>
                    <a:pt x="2288" y="1546"/>
                    <a:pt x="2302" y="1546"/>
                    <a:pt x="2302" y="1553"/>
                  </a:cubicBezTo>
                  <a:cubicBezTo>
                    <a:pt x="2302" y="1560"/>
                    <a:pt x="2302" y="1560"/>
                    <a:pt x="2288" y="1560"/>
                  </a:cubicBezTo>
                  <a:cubicBezTo>
                    <a:pt x="2281" y="1556"/>
                    <a:pt x="2276" y="1555"/>
                    <a:pt x="2273" y="1555"/>
                  </a:cubicBezTo>
                  <a:cubicBezTo>
                    <a:pt x="2270" y="1555"/>
                    <a:pt x="2270" y="1556"/>
                    <a:pt x="2274" y="1560"/>
                  </a:cubicBezTo>
                  <a:cubicBezTo>
                    <a:pt x="2281" y="1567"/>
                    <a:pt x="2281" y="1567"/>
                    <a:pt x="2274" y="1581"/>
                  </a:cubicBezTo>
                  <a:lnTo>
                    <a:pt x="2267" y="1581"/>
                  </a:lnTo>
                  <a:cubicBezTo>
                    <a:pt x="2267" y="1576"/>
                    <a:pt x="2265" y="1575"/>
                    <a:pt x="2262" y="1575"/>
                  </a:cubicBezTo>
                  <a:cubicBezTo>
                    <a:pt x="2255" y="1575"/>
                    <a:pt x="2244" y="1583"/>
                    <a:pt x="2239" y="1588"/>
                  </a:cubicBezTo>
                  <a:cubicBezTo>
                    <a:pt x="2239" y="1594"/>
                    <a:pt x="2238" y="1596"/>
                    <a:pt x="2235" y="1596"/>
                  </a:cubicBezTo>
                  <a:cubicBezTo>
                    <a:pt x="2232" y="1596"/>
                    <a:pt x="2226" y="1592"/>
                    <a:pt x="2218" y="1588"/>
                  </a:cubicBezTo>
                  <a:cubicBezTo>
                    <a:pt x="2218" y="1581"/>
                    <a:pt x="2211" y="1567"/>
                    <a:pt x="2211" y="1567"/>
                  </a:cubicBezTo>
                  <a:lnTo>
                    <a:pt x="2211" y="1581"/>
                  </a:lnTo>
                  <a:cubicBezTo>
                    <a:pt x="2216" y="1586"/>
                    <a:pt x="2211" y="1591"/>
                    <a:pt x="2205" y="1591"/>
                  </a:cubicBezTo>
                  <a:cubicBezTo>
                    <a:pt x="2202" y="1591"/>
                    <a:pt x="2200" y="1590"/>
                    <a:pt x="2198" y="1588"/>
                  </a:cubicBezTo>
                  <a:cubicBezTo>
                    <a:pt x="2198" y="1588"/>
                    <a:pt x="2191" y="1585"/>
                    <a:pt x="2185" y="1585"/>
                  </a:cubicBezTo>
                  <a:cubicBezTo>
                    <a:pt x="2182" y="1585"/>
                    <a:pt x="2179" y="1585"/>
                    <a:pt x="2177" y="1588"/>
                  </a:cubicBezTo>
                  <a:lnTo>
                    <a:pt x="2170" y="1588"/>
                  </a:lnTo>
                  <a:cubicBezTo>
                    <a:pt x="2170" y="1588"/>
                    <a:pt x="2170" y="1581"/>
                    <a:pt x="2177" y="1581"/>
                  </a:cubicBezTo>
                  <a:lnTo>
                    <a:pt x="2177" y="1567"/>
                  </a:lnTo>
                  <a:cubicBezTo>
                    <a:pt x="2177" y="1560"/>
                    <a:pt x="2170" y="1560"/>
                    <a:pt x="2177" y="1553"/>
                  </a:cubicBezTo>
                  <a:cubicBezTo>
                    <a:pt x="2177" y="1553"/>
                    <a:pt x="2170" y="1546"/>
                    <a:pt x="2163" y="1546"/>
                  </a:cubicBezTo>
                  <a:cubicBezTo>
                    <a:pt x="2142" y="1532"/>
                    <a:pt x="2142" y="1532"/>
                    <a:pt x="2149" y="1532"/>
                  </a:cubicBezTo>
                  <a:cubicBezTo>
                    <a:pt x="2170" y="1525"/>
                    <a:pt x="2170" y="1511"/>
                    <a:pt x="2163" y="1511"/>
                  </a:cubicBezTo>
                  <a:cubicBezTo>
                    <a:pt x="2149" y="1511"/>
                    <a:pt x="2149" y="1511"/>
                    <a:pt x="2149" y="1498"/>
                  </a:cubicBezTo>
                  <a:cubicBezTo>
                    <a:pt x="2146" y="1508"/>
                    <a:pt x="2137" y="1513"/>
                    <a:pt x="2128" y="1513"/>
                  </a:cubicBezTo>
                  <a:cubicBezTo>
                    <a:pt x="2120" y="1513"/>
                    <a:pt x="2111" y="1508"/>
                    <a:pt x="2107" y="1498"/>
                  </a:cubicBezTo>
                  <a:cubicBezTo>
                    <a:pt x="2103" y="1494"/>
                    <a:pt x="2099" y="1490"/>
                    <a:pt x="2097" y="1490"/>
                  </a:cubicBezTo>
                  <a:cubicBezTo>
                    <a:pt x="2095" y="1490"/>
                    <a:pt x="2094" y="1492"/>
                    <a:pt x="2094" y="1498"/>
                  </a:cubicBezTo>
                  <a:cubicBezTo>
                    <a:pt x="2094" y="1498"/>
                    <a:pt x="2094" y="1511"/>
                    <a:pt x="2101" y="1511"/>
                  </a:cubicBezTo>
                  <a:cubicBezTo>
                    <a:pt x="2107" y="1511"/>
                    <a:pt x="2107" y="1511"/>
                    <a:pt x="2107" y="1518"/>
                  </a:cubicBezTo>
                  <a:cubicBezTo>
                    <a:pt x="2107" y="1518"/>
                    <a:pt x="2107" y="1525"/>
                    <a:pt x="2101" y="1525"/>
                  </a:cubicBezTo>
                  <a:cubicBezTo>
                    <a:pt x="2101" y="1525"/>
                    <a:pt x="2094" y="1525"/>
                    <a:pt x="2094" y="1532"/>
                  </a:cubicBezTo>
                  <a:cubicBezTo>
                    <a:pt x="2094" y="1539"/>
                    <a:pt x="2097" y="1543"/>
                    <a:pt x="2101" y="1543"/>
                  </a:cubicBezTo>
                  <a:cubicBezTo>
                    <a:pt x="2106" y="1543"/>
                    <a:pt x="2111" y="1539"/>
                    <a:pt x="2114" y="1532"/>
                  </a:cubicBezTo>
                  <a:lnTo>
                    <a:pt x="2128" y="1532"/>
                  </a:lnTo>
                  <a:cubicBezTo>
                    <a:pt x="2135" y="1553"/>
                    <a:pt x="2135" y="1553"/>
                    <a:pt x="2114" y="1560"/>
                  </a:cubicBezTo>
                  <a:cubicBezTo>
                    <a:pt x="2107" y="1560"/>
                    <a:pt x="2107" y="1567"/>
                    <a:pt x="2107" y="1581"/>
                  </a:cubicBezTo>
                  <a:lnTo>
                    <a:pt x="2107" y="1595"/>
                  </a:lnTo>
                  <a:lnTo>
                    <a:pt x="2114" y="1602"/>
                  </a:lnTo>
                  <a:cubicBezTo>
                    <a:pt x="2135" y="1602"/>
                    <a:pt x="2135" y="1615"/>
                    <a:pt x="2114" y="1629"/>
                  </a:cubicBezTo>
                  <a:cubicBezTo>
                    <a:pt x="2107" y="1636"/>
                    <a:pt x="2107" y="1636"/>
                    <a:pt x="2101" y="1636"/>
                  </a:cubicBezTo>
                  <a:lnTo>
                    <a:pt x="2094" y="1629"/>
                  </a:lnTo>
                  <a:lnTo>
                    <a:pt x="2094" y="1636"/>
                  </a:lnTo>
                  <a:cubicBezTo>
                    <a:pt x="2094" y="1636"/>
                    <a:pt x="2094" y="1650"/>
                    <a:pt x="2080" y="1650"/>
                  </a:cubicBezTo>
                  <a:cubicBezTo>
                    <a:pt x="2073" y="1650"/>
                    <a:pt x="2073" y="1657"/>
                    <a:pt x="2073" y="1657"/>
                  </a:cubicBezTo>
                  <a:cubicBezTo>
                    <a:pt x="2073" y="1657"/>
                    <a:pt x="2076" y="1660"/>
                    <a:pt x="2078" y="1660"/>
                  </a:cubicBezTo>
                  <a:cubicBezTo>
                    <a:pt x="2079" y="1660"/>
                    <a:pt x="2080" y="1659"/>
                    <a:pt x="2080" y="1657"/>
                  </a:cubicBezTo>
                  <a:cubicBezTo>
                    <a:pt x="2094" y="1657"/>
                    <a:pt x="2094" y="1657"/>
                    <a:pt x="2094" y="1664"/>
                  </a:cubicBezTo>
                  <a:cubicBezTo>
                    <a:pt x="2094" y="1671"/>
                    <a:pt x="2094" y="1671"/>
                    <a:pt x="2101" y="1671"/>
                  </a:cubicBezTo>
                  <a:cubicBezTo>
                    <a:pt x="2103" y="1670"/>
                    <a:pt x="2104" y="1669"/>
                    <a:pt x="2106" y="1669"/>
                  </a:cubicBezTo>
                  <a:cubicBezTo>
                    <a:pt x="2114" y="1669"/>
                    <a:pt x="2113" y="1685"/>
                    <a:pt x="2107" y="1685"/>
                  </a:cubicBezTo>
                  <a:cubicBezTo>
                    <a:pt x="2101" y="1692"/>
                    <a:pt x="2107" y="1699"/>
                    <a:pt x="2114" y="1699"/>
                  </a:cubicBezTo>
                  <a:cubicBezTo>
                    <a:pt x="2117" y="1697"/>
                    <a:pt x="2119" y="1697"/>
                    <a:pt x="2122" y="1697"/>
                  </a:cubicBezTo>
                  <a:cubicBezTo>
                    <a:pt x="2133" y="1697"/>
                    <a:pt x="2141" y="1708"/>
                    <a:pt x="2135" y="1719"/>
                  </a:cubicBezTo>
                  <a:cubicBezTo>
                    <a:pt x="2135" y="1723"/>
                    <a:pt x="2133" y="1725"/>
                    <a:pt x="2130" y="1725"/>
                  </a:cubicBezTo>
                  <a:cubicBezTo>
                    <a:pt x="2127" y="1725"/>
                    <a:pt x="2121" y="1723"/>
                    <a:pt x="2114" y="1719"/>
                  </a:cubicBezTo>
                  <a:cubicBezTo>
                    <a:pt x="2107" y="1712"/>
                    <a:pt x="2104" y="1709"/>
                    <a:pt x="2102" y="1709"/>
                  </a:cubicBezTo>
                  <a:cubicBezTo>
                    <a:pt x="2101" y="1709"/>
                    <a:pt x="2101" y="1712"/>
                    <a:pt x="2101" y="1719"/>
                  </a:cubicBezTo>
                  <a:lnTo>
                    <a:pt x="2101" y="1726"/>
                  </a:lnTo>
                  <a:cubicBezTo>
                    <a:pt x="2101" y="1726"/>
                    <a:pt x="2094" y="1726"/>
                    <a:pt x="2094" y="1733"/>
                  </a:cubicBezTo>
                  <a:lnTo>
                    <a:pt x="2101" y="1740"/>
                  </a:lnTo>
                  <a:cubicBezTo>
                    <a:pt x="2107" y="1740"/>
                    <a:pt x="2107" y="1740"/>
                    <a:pt x="2101" y="1754"/>
                  </a:cubicBezTo>
                  <a:cubicBezTo>
                    <a:pt x="2097" y="1757"/>
                    <a:pt x="2095" y="1759"/>
                    <a:pt x="2094" y="1759"/>
                  </a:cubicBezTo>
                  <a:cubicBezTo>
                    <a:pt x="2094" y="1759"/>
                    <a:pt x="2094" y="1757"/>
                    <a:pt x="2094" y="1754"/>
                  </a:cubicBezTo>
                  <a:cubicBezTo>
                    <a:pt x="2094" y="1745"/>
                    <a:pt x="2090" y="1741"/>
                    <a:pt x="2086" y="1741"/>
                  </a:cubicBezTo>
                  <a:cubicBezTo>
                    <a:pt x="2081" y="1741"/>
                    <a:pt x="2076" y="1749"/>
                    <a:pt x="2080" y="1761"/>
                  </a:cubicBezTo>
                  <a:cubicBezTo>
                    <a:pt x="2080" y="1768"/>
                    <a:pt x="2080" y="1775"/>
                    <a:pt x="2073" y="1775"/>
                  </a:cubicBezTo>
                  <a:cubicBezTo>
                    <a:pt x="2073" y="1775"/>
                    <a:pt x="2066" y="1789"/>
                    <a:pt x="2066" y="1796"/>
                  </a:cubicBezTo>
                  <a:cubicBezTo>
                    <a:pt x="2066" y="1803"/>
                    <a:pt x="2059" y="1809"/>
                    <a:pt x="2045" y="1809"/>
                  </a:cubicBezTo>
                  <a:cubicBezTo>
                    <a:pt x="2038" y="1809"/>
                    <a:pt x="2038" y="1823"/>
                    <a:pt x="2038" y="1823"/>
                  </a:cubicBezTo>
                  <a:cubicBezTo>
                    <a:pt x="2045" y="1823"/>
                    <a:pt x="2045" y="1830"/>
                    <a:pt x="2045" y="1830"/>
                  </a:cubicBezTo>
                  <a:lnTo>
                    <a:pt x="2045" y="1837"/>
                  </a:lnTo>
                  <a:cubicBezTo>
                    <a:pt x="2059" y="1844"/>
                    <a:pt x="2059" y="1858"/>
                    <a:pt x="2045" y="1858"/>
                  </a:cubicBezTo>
                  <a:lnTo>
                    <a:pt x="2038" y="1865"/>
                  </a:lnTo>
                  <a:cubicBezTo>
                    <a:pt x="2038" y="1872"/>
                    <a:pt x="2038" y="1872"/>
                    <a:pt x="2045" y="1872"/>
                  </a:cubicBezTo>
                  <a:cubicBezTo>
                    <a:pt x="2059" y="1872"/>
                    <a:pt x="2059" y="1872"/>
                    <a:pt x="2059" y="1865"/>
                  </a:cubicBezTo>
                  <a:cubicBezTo>
                    <a:pt x="2059" y="1858"/>
                    <a:pt x="2059" y="1858"/>
                    <a:pt x="2066" y="1858"/>
                  </a:cubicBezTo>
                  <a:cubicBezTo>
                    <a:pt x="2073" y="1858"/>
                    <a:pt x="2073" y="1858"/>
                    <a:pt x="2073" y="1844"/>
                  </a:cubicBezTo>
                  <a:cubicBezTo>
                    <a:pt x="2073" y="1837"/>
                    <a:pt x="2073" y="1830"/>
                    <a:pt x="2080" y="1830"/>
                  </a:cubicBezTo>
                  <a:cubicBezTo>
                    <a:pt x="2094" y="1823"/>
                    <a:pt x="2094" y="1823"/>
                    <a:pt x="2080" y="1823"/>
                  </a:cubicBezTo>
                  <a:cubicBezTo>
                    <a:pt x="2066" y="1823"/>
                    <a:pt x="2066" y="1809"/>
                    <a:pt x="2094" y="1803"/>
                  </a:cubicBezTo>
                  <a:cubicBezTo>
                    <a:pt x="2101" y="1803"/>
                    <a:pt x="2107" y="1796"/>
                    <a:pt x="2107" y="1796"/>
                  </a:cubicBezTo>
                  <a:cubicBezTo>
                    <a:pt x="2107" y="1789"/>
                    <a:pt x="2135" y="1775"/>
                    <a:pt x="2163" y="1775"/>
                  </a:cubicBezTo>
                  <a:cubicBezTo>
                    <a:pt x="2184" y="1775"/>
                    <a:pt x="2198" y="1796"/>
                    <a:pt x="2177" y="1803"/>
                  </a:cubicBezTo>
                  <a:cubicBezTo>
                    <a:pt x="2170" y="1803"/>
                    <a:pt x="2163" y="1809"/>
                    <a:pt x="2163" y="1809"/>
                  </a:cubicBezTo>
                  <a:cubicBezTo>
                    <a:pt x="2163" y="1809"/>
                    <a:pt x="2149" y="1823"/>
                    <a:pt x="2142" y="1823"/>
                  </a:cubicBezTo>
                  <a:cubicBezTo>
                    <a:pt x="2128" y="1823"/>
                    <a:pt x="2114" y="1837"/>
                    <a:pt x="2128" y="1844"/>
                  </a:cubicBezTo>
                  <a:cubicBezTo>
                    <a:pt x="2135" y="1844"/>
                    <a:pt x="2135" y="1844"/>
                    <a:pt x="2142" y="1837"/>
                  </a:cubicBezTo>
                  <a:cubicBezTo>
                    <a:pt x="2147" y="1832"/>
                    <a:pt x="2159" y="1827"/>
                    <a:pt x="2168" y="1827"/>
                  </a:cubicBezTo>
                  <a:cubicBezTo>
                    <a:pt x="2172" y="1827"/>
                    <a:pt x="2175" y="1828"/>
                    <a:pt x="2177" y="1830"/>
                  </a:cubicBezTo>
                  <a:cubicBezTo>
                    <a:pt x="2177" y="1830"/>
                    <a:pt x="2177" y="1837"/>
                    <a:pt x="2170" y="1844"/>
                  </a:cubicBezTo>
                  <a:cubicBezTo>
                    <a:pt x="2163" y="1844"/>
                    <a:pt x="2163" y="1858"/>
                    <a:pt x="2163" y="1858"/>
                  </a:cubicBezTo>
                  <a:cubicBezTo>
                    <a:pt x="2163" y="1858"/>
                    <a:pt x="2163" y="1865"/>
                    <a:pt x="2170" y="1865"/>
                  </a:cubicBezTo>
                  <a:cubicBezTo>
                    <a:pt x="2177" y="1872"/>
                    <a:pt x="2177" y="1872"/>
                    <a:pt x="2170" y="1879"/>
                  </a:cubicBezTo>
                  <a:lnTo>
                    <a:pt x="2163" y="1879"/>
                  </a:lnTo>
                  <a:cubicBezTo>
                    <a:pt x="2158" y="1876"/>
                    <a:pt x="2155" y="1875"/>
                    <a:pt x="2153" y="1875"/>
                  </a:cubicBezTo>
                  <a:cubicBezTo>
                    <a:pt x="2149" y="1875"/>
                    <a:pt x="2149" y="1879"/>
                    <a:pt x="2149" y="1893"/>
                  </a:cubicBezTo>
                  <a:cubicBezTo>
                    <a:pt x="2149" y="1893"/>
                    <a:pt x="2149" y="1900"/>
                    <a:pt x="2142" y="1906"/>
                  </a:cubicBezTo>
                  <a:lnTo>
                    <a:pt x="2135" y="1913"/>
                  </a:lnTo>
                  <a:cubicBezTo>
                    <a:pt x="2135" y="1913"/>
                    <a:pt x="2128" y="1906"/>
                    <a:pt x="2114" y="1906"/>
                  </a:cubicBezTo>
                  <a:cubicBezTo>
                    <a:pt x="2107" y="1906"/>
                    <a:pt x="2101" y="1900"/>
                    <a:pt x="2101" y="1900"/>
                  </a:cubicBezTo>
                  <a:cubicBezTo>
                    <a:pt x="2101" y="1900"/>
                    <a:pt x="2097" y="1896"/>
                    <a:pt x="2095" y="1896"/>
                  </a:cubicBezTo>
                  <a:cubicBezTo>
                    <a:pt x="2094" y="1896"/>
                    <a:pt x="2094" y="1897"/>
                    <a:pt x="2094" y="1900"/>
                  </a:cubicBezTo>
                  <a:cubicBezTo>
                    <a:pt x="2080" y="1900"/>
                    <a:pt x="2080" y="1906"/>
                    <a:pt x="2094" y="1913"/>
                  </a:cubicBezTo>
                  <a:cubicBezTo>
                    <a:pt x="2094" y="1927"/>
                    <a:pt x="2101" y="1927"/>
                    <a:pt x="2107" y="1927"/>
                  </a:cubicBezTo>
                  <a:cubicBezTo>
                    <a:pt x="2114" y="1927"/>
                    <a:pt x="2114" y="1934"/>
                    <a:pt x="2114" y="1934"/>
                  </a:cubicBezTo>
                  <a:cubicBezTo>
                    <a:pt x="2114" y="1941"/>
                    <a:pt x="2107" y="1941"/>
                    <a:pt x="2107" y="1941"/>
                  </a:cubicBezTo>
                  <a:cubicBezTo>
                    <a:pt x="2107" y="1941"/>
                    <a:pt x="2101" y="1941"/>
                    <a:pt x="2101" y="1934"/>
                  </a:cubicBezTo>
                  <a:lnTo>
                    <a:pt x="2094" y="1934"/>
                  </a:lnTo>
                  <a:cubicBezTo>
                    <a:pt x="2087" y="1938"/>
                    <a:pt x="2083" y="1939"/>
                    <a:pt x="2081" y="1939"/>
                  </a:cubicBezTo>
                  <a:cubicBezTo>
                    <a:pt x="2078" y="1939"/>
                    <a:pt x="2076" y="1938"/>
                    <a:pt x="2073" y="1934"/>
                  </a:cubicBezTo>
                  <a:cubicBezTo>
                    <a:pt x="2069" y="1931"/>
                    <a:pt x="2066" y="1929"/>
                    <a:pt x="2063" y="1929"/>
                  </a:cubicBezTo>
                  <a:cubicBezTo>
                    <a:pt x="2061" y="1929"/>
                    <a:pt x="2059" y="1930"/>
                    <a:pt x="2059" y="1933"/>
                  </a:cubicBezTo>
                  <a:lnTo>
                    <a:pt x="2059" y="1933"/>
                  </a:lnTo>
                  <a:cubicBezTo>
                    <a:pt x="2058" y="1933"/>
                    <a:pt x="2058" y="1933"/>
                    <a:pt x="2058" y="1933"/>
                  </a:cubicBezTo>
                  <a:cubicBezTo>
                    <a:pt x="2037" y="1933"/>
                    <a:pt x="2033" y="1956"/>
                    <a:pt x="2045" y="1962"/>
                  </a:cubicBezTo>
                  <a:cubicBezTo>
                    <a:pt x="2048" y="1963"/>
                    <a:pt x="2050" y="1964"/>
                    <a:pt x="2052" y="1964"/>
                  </a:cubicBezTo>
                  <a:cubicBezTo>
                    <a:pt x="2052" y="1964"/>
                    <a:pt x="2052" y="1964"/>
                    <a:pt x="2053" y="1964"/>
                  </a:cubicBezTo>
                  <a:lnTo>
                    <a:pt x="2053" y="1964"/>
                  </a:lnTo>
                  <a:cubicBezTo>
                    <a:pt x="2053" y="1971"/>
                    <a:pt x="2057" y="1977"/>
                    <a:pt x="2058" y="1977"/>
                  </a:cubicBezTo>
                  <a:cubicBezTo>
                    <a:pt x="2059" y="1977"/>
                    <a:pt x="2059" y="1977"/>
                    <a:pt x="2059" y="1976"/>
                  </a:cubicBezTo>
                  <a:cubicBezTo>
                    <a:pt x="2059" y="1976"/>
                    <a:pt x="2066" y="1976"/>
                    <a:pt x="2073" y="1983"/>
                  </a:cubicBezTo>
                  <a:cubicBezTo>
                    <a:pt x="2080" y="1997"/>
                    <a:pt x="2080" y="1997"/>
                    <a:pt x="2073" y="2004"/>
                  </a:cubicBezTo>
                  <a:cubicBezTo>
                    <a:pt x="2073" y="2004"/>
                    <a:pt x="2080" y="1997"/>
                    <a:pt x="2087" y="1997"/>
                  </a:cubicBezTo>
                  <a:lnTo>
                    <a:pt x="2101" y="1997"/>
                  </a:lnTo>
                  <a:cubicBezTo>
                    <a:pt x="2101" y="1997"/>
                    <a:pt x="2094" y="2004"/>
                    <a:pt x="2094" y="2010"/>
                  </a:cubicBezTo>
                  <a:cubicBezTo>
                    <a:pt x="2094" y="2021"/>
                    <a:pt x="2088" y="2026"/>
                    <a:pt x="2082" y="2026"/>
                  </a:cubicBezTo>
                  <a:cubicBezTo>
                    <a:pt x="2079" y="2026"/>
                    <a:pt x="2076" y="2025"/>
                    <a:pt x="2072" y="2022"/>
                  </a:cubicBezTo>
                  <a:lnTo>
                    <a:pt x="2072" y="2022"/>
                  </a:lnTo>
                  <a:cubicBezTo>
                    <a:pt x="2072" y="2026"/>
                    <a:pt x="2070" y="2031"/>
                    <a:pt x="2066" y="2031"/>
                  </a:cubicBezTo>
                  <a:cubicBezTo>
                    <a:pt x="2059" y="2031"/>
                    <a:pt x="2045" y="2031"/>
                    <a:pt x="2045" y="2045"/>
                  </a:cubicBezTo>
                  <a:cubicBezTo>
                    <a:pt x="2045" y="2050"/>
                    <a:pt x="2045" y="2058"/>
                    <a:pt x="2050" y="2058"/>
                  </a:cubicBezTo>
                  <a:cubicBezTo>
                    <a:pt x="2052" y="2058"/>
                    <a:pt x="2055" y="2056"/>
                    <a:pt x="2059" y="2052"/>
                  </a:cubicBezTo>
                  <a:cubicBezTo>
                    <a:pt x="2068" y="2052"/>
                    <a:pt x="2071" y="2060"/>
                    <a:pt x="2070" y="2066"/>
                  </a:cubicBezTo>
                  <a:lnTo>
                    <a:pt x="2070" y="2066"/>
                  </a:lnTo>
                  <a:cubicBezTo>
                    <a:pt x="2072" y="2066"/>
                    <a:pt x="2075" y="2066"/>
                    <a:pt x="2080" y="2066"/>
                  </a:cubicBezTo>
                  <a:cubicBezTo>
                    <a:pt x="2080" y="2066"/>
                    <a:pt x="2083" y="2066"/>
                    <a:pt x="2086" y="2067"/>
                  </a:cubicBezTo>
                  <a:lnTo>
                    <a:pt x="2086" y="2067"/>
                  </a:lnTo>
                  <a:lnTo>
                    <a:pt x="2107" y="2045"/>
                  </a:lnTo>
                  <a:cubicBezTo>
                    <a:pt x="2128" y="2038"/>
                    <a:pt x="2135" y="2010"/>
                    <a:pt x="2128" y="2004"/>
                  </a:cubicBezTo>
                  <a:cubicBezTo>
                    <a:pt x="2114" y="1997"/>
                    <a:pt x="2128" y="1983"/>
                    <a:pt x="2135" y="1983"/>
                  </a:cubicBezTo>
                  <a:lnTo>
                    <a:pt x="2142" y="1997"/>
                  </a:lnTo>
                  <a:cubicBezTo>
                    <a:pt x="2142" y="2000"/>
                    <a:pt x="2142" y="2002"/>
                    <a:pt x="2143" y="2002"/>
                  </a:cubicBezTo>
                  <a:cubicBezTo>
                    <a:pt x="2144" y="2002"/>
                    <a:pt x="2146" y="2000"/>
                    <a:pt x="2149" y="1997"/>
                  </a:cubicBezTo>
                  <a:cubicBezTo>
                    <a:pt x="2159" y="1986"/>
                    <a:pt x="2166" y="1980"/>
                    <a:pt x="2168" y="1980"/>
                  </a:cubicBezTo>
                  <a:cubicBezTo>
                    <a:pt x="2169" y="1980"/>
                    <a:pt x="2170" y="1981"/>
                    <a:pt x="2170" y="1983"/>
                  </a:cubicBezTo>
                  <a:lnTo>
                    <a:pt x="2184" y="1969"/>
                  </a:lnTo>
                  <a:cubicBezTo>
                    <a:pt x="2198" y="1962"/>
                    <a:pt x="2204" y="1948"/>
                    <a:pt x="2211" y="1948"/>
                  </a:cubicBezTo>
                  <a:cubicBezTo>
                    <a:pt x="2222" y="1955"/>
                    <a:pt x="2230" y="1958"/>
                    <a:pt x="2237" y="1958"/>
                  </a:cubicBezTo>
                  <a:cubicBezTo>
                    <a:pt x="2243" y="1958"/>
                    <a:pt x="2246" y="1955"/>
                    <a:pt x="2246" y="1948"/>
                  </a:cubicBezTo>
                  <a:cubicBezTo>
                    <a:pt x="2246" y="1941"/>
                    <a:pt x="2246" y="1941"/>
                    <a:pt x="2239" y="1941"/>
                  </a:cubicBezTo>
                  <a:cubicBezTo>
                    <a:pt x="2232" y="1941"/>
                    <a:pt x="2232" y="1941"/>
                    <a:pt x="2232" y="1934"/>
                  </a:cubicBezTo>
                  <a:cubicBezTo>
                    <a:pt x="2232" y="1934"/>
                    <a:pt x="2232" y="1931"/>
                    <a:pt x="2228" y="1931"/>
                  </a:cubicBezTo>
                  <a:cubicBezTo>
                    <a:pt x="2226" y="1931"/>
                    <a:pt x="2223" y="1932"/>
                    <a:pt x="2218" y="1934"/>
                  </a:cubicBezTo>
                  <a:cubicBezTo>
                    <a:pt x="2211" y="1934"/>
                    <a:pt x="2211" y="1934"/>
                    <a:pt x="2211" y="1913"/>
                  </a:cubicBezTo>
                  <a:cubicBezTo>
                    <a:pt x="2211" y="1893"/>
                    <a:pt x="2211" y="1879"/>
                    <a:pt x="2218" y="1879"/>
                  </a:cubicBezTo>
                  <a:cubicBezTo>
                    <a:pt x="2218" y="1879"/>
                    <a:pt x="2232" y="1879"/>
                    <a:pt x="2232" y="1872"/>
                  </a:cubicBezTo>
                  <a:cubicBezTo>
                    <a:pt x="2232" y="1872"/>
                    <a:pt x="2232" y="1865"/>
                    <a:pt x="2239" y="1865"/>
                  </a:cubicBezTo>
                  <a:cubicBezTo>
                    <a:pt x="2239" y="1865"/>
                    <a:pt x="2246" y="1865"/>
                    <a:pt x="2253" y="1858"/>
                  </a:cubicBezTo>
                  <a:cubicBezTo>
                    <a:pt x="2262" y="1852"/>
                    <a:pt x="2268" y="1849"/>
                    <a:pt x="2274" y="1849"/>
                  </a:cubicBezTo>
                  <a:cubicBezTo>
                    <a:pt x="2282" y="1849"/>
                    <a:pt x="2289" y="1856"/>
                    <a:pt x="2302" y="1872"/>
                  </a:cubicBezTo>
                  <a:cubicBezTo>
                    <a:pt x="2312" y="1887"/>
                    <a:pt x="2315" y="1895"/>
                    <a:pt x="2309" y="1895"/>
                  </a:cubicBezTo>
                  <a:cubicBezTo>
                    <a:pt x="2308" y="1895"/>
                    <a:pt x="2305" y="1894"/>
                    <a:pt x="2302" y="1893"/>
                  </a:cubicBezTo>
                  <a:cubicBezTo>
                    <a:pt x="2288" y="1893"/>
                    <a:pt x="2288" y="1893"/>
                    <a:pt x="2288" y="1900"/>
                  </a:cubicBezTo>
                  <a:cubicBezTo>
                    <a:pt x="2288" y="1903"/>
                    <a:pt x="2291" y="1905"/>
                    <a:pt x="2295" y="1905"/>
                  </a:cubicBezTo>
                  <a:cubicBezTo>
                    <a:pt x="2300" y="1905"/>
                    <a:pt x="2305" y="1903"/>
                    <a:pt x="2308" y="1900"/>
                  </a:cubicBezTo>
                  <a:cubicBezTo>
                    <a:pt x="2322" y="1900"/>
                    <a:pt x="2322" y="1893"/>
                    <a:pt x="2315" y="1879"/>
                  </a:cubicBezTo>
                  <a:cubicBezTo>
                    <a:pt x="2312" y="1872"/>
                    <a:pt x="2310" y="1868"/>
                    <a:pt x="2311" y="1868"/>
                  </a:cubicBezTo>
                  <a:lnTo>
                    <a:pt x="2311" y="1868"/>
                  </a:lnTo>
                  <a:cubicBezTo>
                    <a:pt x="2312" y="1868"/>
                    <a:pt x="2315" y="1872"/>
                    <a:pt x="2322" y="1879"/>
                  </a:cubicBezTo>
                  <a:lnTo>
                    <a:pt x="2343" y="1900"/>
                  </a:lnTo>
                  <a:cubicBezTo>
                    <a:pt x="2350" y="1906"/>
                    <a:pt x="2350" y="1913"/>
                    <a:pt x="2343" y="1927"/>
                  </a:cubicBezTo>
                  <a:lnTo>
                    <a:pt x="2343" y="1934"/>
                  </a:lnTo>
                  <a:lnTo>
                    <a:pt x="2343" y="1948"/>
                  </a:lnTo>
                  <a:cubicBezTo>
                    <a:pt x="2343" y="1962"/>
                    <a:pt x="2350" y="1962"/>
                    <a:pt x="2371" y="1969"/>
                  </a:cubicBezTo>
                  <a:cubicBezTo>
                    <a:pt x="2392" y="1976"/>
                    <a:pt x="2405" y="1983"/>
                    <a:pt x="2405" y="2004"/>
                  </a:cubicBezTo>
                  <a:lnTo>
                    <a:pt x="2392" y="2004"/>
                  </a:lnTo>
                  <a:lnTo>
                    <a:pt x="2392" y="2010"/>
                  </a:lnTo>
                  <a:cubicBezTo>
                    <a:pt x="2392" y="2017"/>
                    <a:pt x="2405" y="2017"/>
                    <a:pt x="2412" y="2017"/>
                  </a:cubicBezTo>
                  <a:cubicBezTo>
                    <a:pt x="2419" y="2017"/>
                    <a:pt x="2419" y="2017"/>
                    <a:pt x="2419" y="2031"/>
                  </a:cubicBezTo>
                  <a:cubicBezTo>
                    <a:pt x="2419" y="2031"/>
                    <a:pt x="2426" y="2038"/>
                    <a:pt x="2440" y="2038"/>
                  </a:cubicBezTo>
                  <a:cubicBezTo>
                    <a:pt x="2454" y="2038"/>
                    <a:pt x="2454" y="2045"/>
                    <a:pt x="2447" y="2052"/>
                  </a:cubicBezTo>
                  <a:cubicBezTo>
                    <a:pt x="2447" y="2066"/>
                    <a:pt x="2440" y="2073"/>
                    <a:pt x="2440" y="2073"/>
                  </a:cubicBezTo>
                  <a:cubicBezTo>
                    <a:pt x="2440" y="2073"/>
                    <a:pt x="2426" y="2073"/>
                    <a:pt x="2426" y="2080"/>
                  </a:cubicBezTo>
                  <a:cubicBezTo>
                    <a:pt x="2426" y="2080"/>
                    <a:pt x="2426" y="2087"/>
                    <a:pt x="2419" y="2087"/>
                  </a:cubicBezTo>
                  <a:lnTo>
                    <a:pt x="2419" y="2080"/>
                  </a:lnTo>
                  <a:lnTo>
                    <a:pt x="2419" y="2073"/>
                  </a:lnTo>
                  <a:cubicBezTo>
                    <a:pt x="2419" y="2073"/>
                    <a:pt x="2412" y="2080"/>
                    <a:pt x="2412" y="2087"/>
                  </a:cubicBezTo>
                  <a:cubicBezTo>
                    <a:pt x="2412" y="2101"/>
                    <a:pt x="2412" y="2107"/>
                    <a:pt x="2405" y="2114"/>
                  </a:cubicBezTo>
                  <a:cubicBezTo>
                    <a:pt x="2401" y="2122"/>
                    <a:pt x="2396" y="2125"/>
                    <a:pt x="2391" y="2125"/>
                  </a:cubicBezTo>
                  <a:cubicBezTo>
                    <a:pt x="2383" y="2125"/>
                    <a:pt x="2375" y="2114"/>
                    <a:pt x="2371" y="2101"/>
                  </a:cubicBezTo>
                  <a:cubicBezTo>
                    <a:pt x="2371" y="2080"/>
                    <a:pt x="2357" y="2073"/>
                    <a:pt x="2350" y="2073"/>
                  </a:cubicBezTo>
                  <a:lnTo>
                    <a:pt x="2336" y="2066"/>
                  </a:lnTo>
                  <a:lnTo>
                    <a:pt x="2336" y="2073"/>
                  </a:lnTo>
                  <a:cubicBezTo>
                    <a:pt x="2343" y="2073"/>
                    <a:pt x="2343" y="2073"/>
                    <a:pt x="2336" y="2080"/>
                  </a:cubicBezTo>
                  <a:lnTo>
                    <a:pt x="2322" y="2087"/>
                  </a:lnTo>
                  <a:cubicBezTo>
                    <a:pt x="2322" y="2087"/>
                    <a:pt x="2322" y="2101"/>
                    <a:pt x="2315" y="2101"/>
                  </a:cubicBezTo>
                  <a:cubicBezTo>
                    <a:pt x="2308" y="2101"/>
                    <a:pt x="2308" y="2101"/>
                    <a:pt x="2315" y="2114"/>
                  </a:cubicBezTo>
                  <a:cubicBezTo>
                    <a:pt x="2322" y="2121"/>
                    <a:pt x="2322" y="2142"/>
                    <a:pt x="2315" y="2142"/>
                  </a:cubicBezTo>
                  <a:cubicBezTo>
                    <a:pt x="2315" y="2142"/>
                    <a:pt x="2308" y="2142"/>
                    <a:pt x="2308" y="2135"/>
                  </a:cubicBezTo>
                  <a:cubicBezTo>
                    <a:pt x="2308" y="2135"/>
                    <a:pt x="2302" y="2121"/>
                    <a:pt x="2288" y="2121"/>
                  </a:cubicBezTo>
                  <a:cubicBezTo>
                    <a:pt x="2281" y="2121"/>
                    <a:pt x="2274" y="2135"/>
                    <a:pt x="2274" y="2142"/>
                  </a:cubicBezTo>
                  <a:cubicBezTo>
                    <a:pt x="2274" y="2149"/>
                    <a:pt x="2272" y="2153"/>
                    <a:pt x="2270" y="2153"/>
                  </a:cubicBezTo>
                  <a:cubicBezTo>
                    <a:pt x="2269" y="2153"/>
                    <a:pt x="2267" y="2149"/>
                    <a:pt x="2267" y="2142"/>
                  </a:cubicBezTo>
                  <a:cubicBezTo>
                    <a:pt x="2267" y="2121"/>
                    <a:pt x="2267" y="2121"/>
                    <a:pt x="2274" y="2121"/>
                  </a:cubicBezTo>
                  <a:lnTo>
                    <a:pt x="2281" y="2114"/>
                  </a:lnTo>
                  <a:cubicBezTo>
                    <a:pt x="2281" y="2111"/>
                    <a:pt x="2281" y="2109"/>
                    <a:pt x="2280" y="2109"/>
                  </a:cubicBezTo>
                  <a:cubicBezTo>
                    <a:pt x="2279" y="2109"/>
                    <a:pt x="2277" y="2111"/>
                    <a:pt x="2274" y="2114"/>
                  </a:cubicBezTo>
                  <a:cubicBezTo>
                    <a:pt x="2274" y="2121"/>
                    <a:pt x="2267" y="2121"/>
                    <a:pt x="2267" y="2121"/>
                  </a:cubicBezTo>
                  <a:cubicBezTo>
                    <a:pt x="2253" y="2121"/>
                    <a:pt x="2253" y="2087"/>
                    <a:pt x="2267" y="2080"/>
                  </a:cubicBezTo>
                  <a:cubicBezTo>
                    <a:pt x="2274" y="2073"/>
                    <a:pt x="2274" y="2066"/>
                    <a:pt x="2267" y="2066"/>
                  </a:cubicBezTo>
                  <a:lnTo>
                    <a:pt x="2253" y="2073"/>
                  </a:lnTo>
                  <a:cubicBezTo>
                    <a:pt x="2253" y="2080"/>
                    <a:pt x="2246" y="2080"/>
                    <a:pt x="2246" y="2080"/>
                  </a:cubicBezTo>
                  <a:cubicBezTo>
                    <a:pt x="2246" y="2080"/>
                    <a:pt x="2239" y="2080"/>
                    <a:pt x="2239" y="2087"/>
                  </a:cubicBezTo>
                  <a:lnTo>
                    <a:pt x="2239" y="2107"/>
                  </a:lnTo>
                  <a:cubicBezTo>
                    <a:pt x="2246" y="2107"/>
                    <a:pt x="2246" y="2114"/>
                    <a:pt x="2239" y="2135"/>
                  </a:cubicBezTo>
                  <a:cubicBezTo>
                    <a:pt x="2239" y="2142"/>
                    <a:pt x="2232" y="2149"/>
                    <a:pt x="2232" y="2149"/>
                  </a:cubicBezTo>
                  <a:lnTo>
                    <a:pt x="2232" y="2156"/>
                  </a:lnTo>
                  <a:cubicBezTo>
                    <a:pt x="2232" y="2170"/>
                    <a:pt x="2239" y="2170"/>
                    <a:pt x="2232" y="2170"/>
                  </a:cubicBezTo>
                  <a:cubicBezTo>
                    <a:pt x="2232" y="2170"/>
                    <a:pt x="2232" y="2177"/>
                    <a:pt x="2239" y="2191"/>
                  </a:cubicBezTo>
                  <a:cubicBezTo>
                    <a:pt x="2253" y="2218"/>
                    <a:pt x="2246" y="2225"/>
                    <a:pt x="2239" y="2225"/>
                  </a:cubicBezTo>
                  <a:cubicBezTo>
                    <a:pt x="2218" y="2225"/>
                    <a:pt x="2239" y="2246"/>
                    <a:pt x="2267" y="2246"/>
                  </a:cubicBezTo>
                  <a:cubicBezTo>
                    <a:pt x="2288" y="2246"/>
                    <a:pt x="2288" y="2253"/>
                    <a:pt x="2274" y="2274"/>
                  </a:cubicBezTo>
                  <a:cubicBezTo>
                    <a:pt x="2263" y="2277"/>
                    <a:pt x="2258" y="2279"/>
                    <a:pt x="2256" y="2279"/>
                  </a:cubicBezTo>
                  <a:cubicBezTo>
                    <a:pt x="2253" y="2279"/>
                    <a:pt x="2253" y="2277"/>
                    <a:pt x="2253" y="2274"/>
                  </a:cubicBezTo>
                  <a:cubicBezTo>
                    <a:pt x="2253" y="2260"/>
                    <a:pt x="2253" y="2260"/>
                    <a:pt x="2246" y="2260"/>
                  </a:cubicBezTo>
                  <a:cubicBezTo>
                    <a:pt x="2239" y="2260"/>
                    <a:pt x="2239" y="2260"/>
                    <a:pt x="2239" y="2274"/>
                  </a:cubicBezTo>
                  <a:lnTo>
                    <a:pt x="2246" y="2281"/>
                  </a:lnTo>
                  <a:lnTo>
                    <a:pt x="2204" y="2281"/>
                  </a:lnTo>
                  <a:cubicBezTo>
                    <a:pt x="2204" y="2281"/>
                    <a:pt x="2198" y="2281"/>
                    <a:pt x="2204" y="2274"/>
                  </a:cubicBezTo>
                  <a:cubicBezTo>
                    <a:pt x="2204" y="2267"/>
                    <a:pt x="2206" y="2263"/>
                    <a:pt x="2208" y="2263"/>
                  </a:cubicBezTo>
                  <a:cubicBezTo>
                    <a:pt x="2210" y="2263"/>
                    <a:pt x="2211" y="2267"/>
                    <a:pt x="2211" y="2274"/>
                  </a:cubicBezTo>
                  <a:cubicBezTo>
                    <a:pt x="2214" y="2276"/>
                    <a:pt x="2216" y="2278"/>
                    <a:pt x="2216" y="2278"/>
                  </a:cubicBezTo>
                  <a:cubicBezTo>
                    <a:pt x="2217" y="2278"/>
                    <a:pt x="2216" y="2273"/>
                    <a:pt x="2211" y="2260"/>
                  </a:cubicBezTo>
                  <a:cubicBezTo>
                    <a:pt x="2211" y="2253"/>
                    <a:pt x="2204" y="2246"/>
                    <a:pt x="2204" y="2246"/>
                  </a:cubicBezTo>
                  <a:cubicBezTo>
                    <a:pt x="2204" y="2246"/>
                    <a:pt x="2198" y="2239"/>
                    <a:pt x="2198" y="2225"/>
                  </a:cubicBezTo>
                  <a:cubicBezTo>
                    <a:pt x="2198" y="2218"/>
                    <a:pt x="2198" y="2218"/>
                    <a:pt x="2184" y="2211"/>
                  </a:cubicBezTo>
                  <a:cubicBezTo>
                    <a:pt x="2177" y="2205"/>
                    <a:pt x="2177" y="2205"/>
                    <a:pt x="2177" y="2191"/>
                  </a:cubicBezTo>
                  <a:cubicBezTo>
                    <a:pt x="2177" y="2184"/>
                    <a:pt x="2170" y="2170"/>
                    <a:pt x="2163" y="2170"/>
                  </a:cubicBezTo>
                  <a:lnTo>
                    <a:pt x="2142" y="2149"/>
                  </a:lnTo>
                  <a:cubicBezTo>
                    <a:pt x="2139" y="2142"/>
                    <a:pt x="2135" y="2139"/>
                    <a:pt x="2133" y="2139"/>
                  </a:cubicBezTo>
                  <a:lnTo>
                    <a:pt x="2133" y="2139"/>
                  </a:lnTo>
                  <a:cubicBezTo>
                    <a:pt x="2132" y="2139"/>
                    <a:pt x="2132" y="2142"/>
                    <a:pt x="2135" y="2149"/>
                  </a:cubicBezTo>
                  <a:lnTo>
                    <a:pt x="2135" y="2170"/>
                  </a:lnTo>
                  <a:cubicBezTo>
                    <a:pt x="2135" y="2170"/>
                    <a:pt x="2142" y="2177"/>
                    <a:pt x="2142" y="2184"/>
                  </a:cubicBezTo>
                  <a:cubicBezTo>
                    <a:pt x="2142" y="2191"/>
                    <a:pt x="2149" y="2191"/>
                    <a:pt x="2149" y="2205"/>
                  </a:cubicBezTo>
                  <a:cubicBezTo>
                    <a:pt x="2149" y="2205"/>
                    <a:pt x="2142" y="2205"/>
                    <a:pt x="2135" y="2191"/>
                  </a:cubicBezTo>
                  <a:cubicBezTo>
                    <a:pt x="2131" y="2183"/>
                    <a:pt x="2120" y="2179"/>
                    <a:pt x="2110" y="2179"/>
                  </a:cubicBezTo>
                  <a:cubicBezTo>
                    <a:pt x="2106" y="2179"/>
                    <a:pt x="2103" y="2180"/>
                    <a:pt x="2100" y="2181"/>
                  </a:cubicBezTo>
                  <a:lnTo>
                    <a:pt x="2100" y="2181"/>
                  </a:lnTo>
                  <a:cubicBezTo>
                    <a:pt x="2100" y="2180"/>
                    <a:pt x="2101" y="2178"/>
                    <a:pt x="2101" y="2177"/>
                  </a:cubicBezTo>
                  <a:cubicBezTo>
                    <a:pt x="2097" y="2173"/>
                    <a:pt x="2095" y="2172"/>
                    <a:pt x="2094" y="2172"/>
                  </a:cubicBezTo>
                  <a:cubicBezTo>
                    <a:pt x="2094" y="2172"/>
                    <a:pt x="2094" y="2173"/>
                    <a:pt x="2094" y="2177"/>
                  </a:cubicBezTo>
                  <a:cubicBezTo>
                    <a:pt x="2094" y="2180"/>
                    <a:pt x="2095" y="2181"/>
                    <a:pt x="2096" y="2182"/>
                  </a:cubicBezTo>
                  <a:lnTo>
                    <a:pt x="2096" y="2182"/>
                  </a:lnTo>
                  <a:cubicBezTo>
                    <a:pt x="2097" y="2181"/>
                    <a:pt x="2098" y="2181"/>
                    <a:pt x="2100" y="2181"/>
                  </a:cubicBezTo>
                  <a:lnTo>
                    <a:pt x="2100" y="2181"/>
                  </a:lnTo>
                  <a:cubicBezTo>
                    <a:pt x="2099" y="2182"/>
                    <a:pt x="2098" y="2182"/>
                    <a:pt x="2097" y="2182"/>
                  </a:cubicBezTo>
                  <a:cubicBezTo>
                    <a:pt x="2097" y="2182"/>
                    <a:pt x="2097" y="2182"/>
                    <a:pt x="2096" y="2182"/>
                  </a:cubicBezTo>
                  <a:lnTo>
                    <a:pt x="2096" y="2182"/>
                  </a:lnTo>
                  <a:cubicBezTo>
                    <a:pt x="2095" y="2182"/>
                    <a:pt x="2094" y="2183"/>
                    <a:pt x="2094" y="2184"/>
                  </a:cubicBezTo>
                  <a:cubicBezTo>
                    <a:pt x="2094" y="2184"/>
                    <a:pt x="2094" y="2191"/>
                    <a:pt x="2101" y="2191"/>
                  </a:cubicBezTo>
                  <a:cubicBezTo>
                    <a:pt x="2107" y="2191"/>
                    <a:pt x="2135" y="2218"/>
                    <a:pt x="2128" y="2225"/>
                  </a:cubicBezTo>
                  <a:lnTo>
                    <a:pt x="2135" y="2225"/>
                  </a:lnTo>
                  <a:lnTo>
                    <a:pt x="2142" y="2239"/>
                  </a:lnTo>
                  <a:cubicBezTo>
                    <a:pt x="2149" y="2239"/>
                    <a:pt x="2149" y="2239"/>
                    <a:pt x="2149" y="2246"/>
                  </a:cubicBezTo>
                  <a:cubicBezTo>
                    <a:pt x="2149" y="2246"/>
                    <a:pt x="2149" y="2253"/>
                    <a:pt x="2163" y="2253"/>
                  </a:cubicBezTo>
                  <a:cubicBezTo>
                    <a:pt x="2170" y="2253"/>
                    <a:pt x="2177" y="2253"/>
                    <a:pt x="2177" y="2260"/>
                  </a:cubicBezTo>
                  <a:cubicBezTo>
                    <a:pt x="2182" y="2270"/>
                    <a:pt x="2179" y="2277"/>
                    <a:pt x="2175" y="2277"/>
                  </a:cubicBezTo>
                  <a:cubicBezTo>
                    <a:pt x="2174" y="2277"/>
                    <a:pt x="2172" y="2276"/>
                    <a:pt x="2170" y="2274"/>
                  </a:cubicBezTo>
                  <a:cubicBezTo>
                    <a:pt x="2166" y="2267"/>
                    <a:pt x="2158" y="2263"/>
                    <a:pt x="2150" y="2263"/>
                  </a:cubicBezTo>
                  <a:cubicBezTo>
                    <a:pt x="2142" y="2263"/>
                    <a:pt x="2135" y="2267"/>
                    <a:pt x="2135" y="2274"/>
                  </a:cubicBezTo>
                  <a:lnTo>
                    <a:pt x="2135" y="2281"/>
                  </a:lnTo>
                  <a:lnTo>
                    <a:pt x="2149" y="2281"/>
                  </a:lnTo>
                  <a:cubicBezTo>
                    <a:pt x="2149" y="2281"/>
                    <a:pt x="2149" y="2288"/>
                    <a:pt x="2142" y="2288"/>
                  </a:cubicBezTo>
                  <a:cubicBezTo>
                    <a:pt x="2142" y="2288"/>
                    <a:pt x="2142" y="2295"/>
                    <a:pt x="2149" y="2308"/>
                  </a:cubicBezTo>
                  <a:cubicBezTo>
                    <a:pt x="2163" y="2315"/>
                    <a:pt x="2163" y="2322"/>
                    <a:pt x="2163" y="2343"/>
                  </a:cubicBezTo>
                  <a:cubicBezTo>
                    <a:pt x="2163" y="2350"/>
                    <a:pt x="2163" y="2354"/>
                    <a:pt x="2160" y="2354"/>
                  </a:cubicBezTo>
                  <a:cubicBezTo>
                    <a:pt x="2158" y="2354"/>
                    <a:pt x="2153" y="2350"/>
                    <a:pt x="2142" y="2343"/>
                  </a:cubicBezTo>
                  <a:cubicBezTo>
                    <a:pt x="2135" y="2329"/>
                    <a:pt x="2135" y="2322"/>
                    <a:pt x="2135" y="2322"/>
                  </a:cubicBezTo>
                  <a:lnTo>
                    <a:pt x="2142" y="2315"/>
                  </a:lnTo>
                  <a:cubicBezTo>
                    <a:pt x="2142" y="2308"/>
                    <a:pt x="2135" y="2308"/>
                    <a:pt x="2128" y="2308"/>
                  </a:cubicBezTo>
                  <a:cubicBezTo>
                    <a:pt x="2114" y="2308"/>
                    <a:pt x="2107" y="2308"/>
                    <a:pt x="2107" y="2295"/>
                  </a:cubicBezTo>
                  <a:cubicBezTo>
                    <a:pt x="2107" y="2295"/>
                    <a:pt x="2104" y="2292"/>
                    <a:pt x="2100" y="2292"/>
                  </a:cubicBezTo>
                  <a:cubicBezTo>
                    <a:pt x="2098" y="2292"/>
                    <a:pt x="2096" y="2292"/>
                    <a:pt x="2094" y="2295"/>
                  </a:cubicBezTo>
                  <a:cubicBezTo>
                    <a:pt x="2087" y="2295"/>
                    <a:pt x="2083" y="2297"/>
                    <a:pt x="2079" y="2300"/>
                  </a:cubicBezTo>
                  <a:lnTo>
                    <a:pt x="2079" y="2300"/>
                  </a:lnTo>
                  <a:lnTo>
                    <a:pt x="2073" y="2288"/>
                  </a:lnTo>
                  <a:cubicBezTo>
                    <a:pt x="2066" y="2288"/>
                    <a:pt x="2066" y="2288"/>
                    <a:pt x="2066" y="2302"/>
                  </a:cubicBezTo>
                  <a:cubicBezTo>
                    <a:pt x="2066" y="2308"/>
                    <a:pt x="2073" y="2308"/>
                    <a:pt x="2073" y="2308"/>
                  </a:cubicBezTo>
                  <a:cubicBezTo>
                    <a:pt x="2073" y="2308"/>
                    <a:pt x="2075" y="2304"/>
                    <a:pt x="2079" y="2300"/>
                  </a:cubicBezTo>
                  <a:lnTo>
                    <a:pt x="2079" y="2300"/>
                  </a:lnTo>
                  <a:lnTo>
                    <a:pt x="2080" y="2302"/>
                  </a:lnTo>
                  <a:cubicBezTo>
                    <a:pt x="2080" y="2302"/>
                    <a:pt x="2080" y="2308"/>
                    <a:pt x="2073" y="2308"/>
                  </a:cubicBezTo>
                  <a:cubicBezTo>
                    <a:pt x="2073" y="2308"/>
                    <a:pt x="2073" y="2315"/>
                    <a:pt x="2066" y="2322"/>
                  </a:cubicBezTo>
                  <a:cubicBezTo>
                    <a:pt x="2059" y="2329"/>
                    <a:pt x="2059" y="2329"/>
                    <a:pt x="2073" y="2329"/>
                  </a:cubicBezTo>
                  <a:cubicBezTo>
                    <a:pt x="2094" y="2329"/>
                    <a:pt x="2094" y="2329"/>
                    <a:pt x="2101" y="2350"/>
                  </a:cubicBezTo>
                  <a:cubicBezTo>
                    <a:pt x="2101" y="2364"/>
                    <a:pt x="2101" y="2364"/>
                    <a:pt x="2080" y="2364"/>
                  </a:cubicBezTo>
                  <a:cubicBezTo>
                    <a:pt x="2073" y="2364"/>
                    <a:pt x="2066" y="2364"/>
                    <a:pt x="2073" y="2357"/>
                  </a:cubicBezTo>
                  <a:cubicBezTo>
                    <a:pt x="2080" y="2350"/>
                    <a:pt x="2080" y="2350"/>
                    <a:pt x="2073" y="2350"/>
                  </a:cubicBezTo>
                  <a:cubicBezTo>
                    <a:pt x="2066" y="2350"/>
                    <a:pt x="2045" y="2364"/>
                    <a:pt x="2059" y="2378"/>
                  </a:cubicBezTo>
                  <a:lnTo>
                    <a:pt x="2045" y="2378"/>
                  </a:lnTo>
                  <a:cubicBezTo>
                    <a:pt x="2038" y="2378"/>
                    <a:pt x="2038" y="2364"/>
                    <a:pt x="2038" y="2357"/>
                  </a:cubicBezTo>
                  <a:cubicBezTo>
                    <a:pt x="2038" y="2350"/>
                    <a:pt x="2038" y="2350"/>
                    <a:pt x="2045" y="2350"/>
                  </a:cubicBezTo>
                  <a:cubicBezTo>
                    <a:pt x="2045" y="2350"/>
                    <a:pt x="2059" y="2350"/>
                    <a:pt x="2059" y="2343"/>
                  </a:cubicBezTo>
                  <a:cubicBezTo>
                    <a:pt x="2059" y="2329"/>
                    <a:pt x="2059" y="2322"/>
                    <a:pt x="2038" y="2315"/>
                  </a:cubicBezTo>
                  <a:cubicBezTo>
                    <a:pt x="2027" y="2298"/>
                    <a:pt x="2015" y="2286"/>
                    <a:pt x="2023" y="2286"/>
                  </a:cubicBezTo>
                  <a:cubicBezTo>
                    <a:pt x="2025" y="2286"/>
                    <a:pt x="2028" y="2286"/>
                    <a:pt x="2031" y="2288"/>
                  </a:cubicBezTo>
                  <a:cubicBezTo>
                    <a:pt x="2038" y="2288"/>
                    <a:pt x="2045" y="2295"/>
                    <a:pt x="2059" y="2295"/>
                  </a:cubicBezTo>
                  <a:cubicBezTo>
                    <a:pt x="2063" y="2299"/>
                    <a:pt x="2065" y="2300"/>
                    <a:pt x="2066" y="2300"/>
                  </a:cubicBezTo>
                  <a:cubicBezTo>
                    <a:pt x="2067" y="2300"/>
                    <a:pt x="2058" y="2291"/>
                    <a:pt x="2038" y="2281"/>
                  </a:cubicBezTo>
                  <a:lnTo>
                    <a:pt x="2024" y="2260"/>
                  </a:lnTo>
                  <a:cubicBezTo>
                    <a:pt x="2024" y="2253"/>
                    <a:pt x="2026" y="2250"/>
                    <a:pt x="2029" y="2250"/>
                  </a:cubicBezTo>
                  <a:cubicBezTo>
                    <a:pt x="2033" y="2250"/>
                    <a:pt x="2038" y="2253"/>
                    <a:pt x="2045" y="2260"/>
                  </a:cubicBezTo>
                  <a:cubicBezTo>
                    <a:pt x="2061" y="2276"/>
                    <a:pt x="2068" y="2283"/>
                    <a:pt x="2071" y="2283"/>
                  </a:cubicBezTo>
                  <a:cubicBezTo>
                    <a:pt x="2073" y="2283"/>
                    <a:pt x="2073" y="2280"/>
                    <a:pt x="2073" y="2274"/>
                  </a:cubicBezTo>
                  <a:cubicBezTo>
                    <a:pt x="2073" y="2260"/>
                    <a:pt x="2073" y="2260"/>
                    <a:pt x="2066" y="2260"/>
                  </a:cubicBezTo>
                  <a:cubicBezTo>
                    <a:pt x="2066" y="2260"/>
                    <a:pt x="2059" y="2253"/>
                    <a:pt x="2045" y="2253"/>
                  </a:cubicBezTo>
                  <a:cubicBezTo>
                    <a:pt x="2038" y="2246"/>
                    <a:pt x="2031" y="2239"/>
                    <a:pt x="2024" y="2239"/>
                  </a:cubicBezTo>
                  <a:cubicBezTo>
                    <a:pt x="2003" y="2239"/>
                    <a:pt x="2003" y="2239"/>
                    <a:pt x="2003" y="2253"/>
                  </a:cubicBezTo>
                  <a:cubicBezTo>
                    <a:pt x="2003" y="2253"/>
                    <a:pt x="2003" y="2260"/>
                    <a:pt x="1997" y="2260"/>
                  </a:cubicBezTo>
                  <a:cubicBezTo>
                    <a:pt x="1995" y="2263"/>
                    <a:pt x="1992" y="2265"/>
                    <a:pt x="1989" y="2265"/>
                  </a:cubicBezTo>
                  <a:cubicBezTo>
                    <a:pt x="1978" y="2265"/>
                    <a:pt x="1962" y="2251"/>
                    <a:pt x="1962" y="2246"/>
                  </a:cubicBezTo>
                  <a:cubicBezTo>
                    <a:pt x="1962" y="2239"/>
                    <a:pt x="1955" y="2239"/>
                    <a:pt x="1955" y="2239"/>
                  </a:cubicBezTo>
                  <a:cubicBezTo>
                    <a:pt x="1941" y="2239"/>
                    <a:pt x="1941" y="2239"/>
                    <a:pt x="1941" y="2246"/>
                  </a:cubicBezTo>
                  <a:cubicBezTo>
                    <a:pt x="1941" y="2246"/>
                    <a:pt x="1941" y="2253"/>
                    <a:pt x="1955" y="2253"/>
                  </a:cubicBezTo>
                  <a:cubicBezTo>
                    <a:pt x="1962" y="2253"/>
                    <a:pt x="1962" y="2253"/>
                    <a:pt x="1962" y="2260"/>
                  </a:cubicBezTo>
                  <a:lnTo>
                    <a:pt x="1962" y="2281"/>
                  </a:lnTo>
                  <a:cubicBezTo>
                    <a:pt x="1965" y="2288"/>
                    <a:pt x="1965" y="2291"/>
                    <a:pt x="1964" y="2291"/>
                  </a:cubicBezTo>
                  <a:cubicBezTo>
                    <a:pt x="1962" y="2291"/>
                    <a:pt x="1958" y="2288"/>
                    <a:pt x="1955" y="2281"/>
                  </a:cubicBezTo>
                  <a:cubicBezTo>
                    <a:pt x="1941" y="2274"/>
                    <a:pt x="1934" y="2260"/>
                    <a:pt x="1927" y="2260"/>
                  </a:cubicBezTo>
                  <a:cubicBezTo>
                    <a:pt x="1920" y="2253"/>
                    <a:pt x="1906" y="2253"/>
                    <a:pt x="1920" y="2239"/>
                  </a:cubicBezTo>
                  <a:cubicBezTo>
                    <a:pt x="1920" y="2229"/>
                    <a:pt x="1924" y="2223"/>
                    <a:pt x="1929" y="2223"/>
                  </a:cubicBezTo>
                  <a:cubicBezTo>
                    <a:pt x="1930" y="2223"/>
                    <a:pt x="1932" y="2223"/>
                    <a:pt x="1934" y="2225"/>
                  </a:cubicBezTo>
                  <a:lnTo>
                    <a:pt x="1941" y="2225"/>
                  </a:lnTo>
                  <a:cubicBezTo>
                    <a:pt x="1941" y="2225"/>
                    <a:pt x="1934" y="2218"/>
                    <a:pt x="1927" y="2218"/>
                  </a:cubicBezTo>
                  <a:cubicBezTo>
                    <a:pt x="1906" y="2218"/>
                    <a:pt x="1906" y="2211"/>
                    <a:pt x="1920" y="2205"/>
                  </a:cubicBezTo>
                  <a:cubicBezTo>
                    <a:pt x="1928" y="2188"/>
                    <a:pt x="1941" y="2182"/>
                    <a:pt x="1951" y="2182"/>
                  </a:cubicBezTo>
                  <a:cubicBezTo>
                    <a:pt x="1957" y="2182"/>
                    <a:pt x="1962" y="2185"/>
                    <a:pt x="1962" y="2191"/>
                  </a:cubicBezTo>
                  <a:lnTo>
                    <a:pt x="1962" y="2205"/>
                  </a:lnTo>
                  <a:cubicBezTo>
                    <a:pt x="1962" y="2205"/>
                    <a:pt x="1969" y="2211"/>
                    <a:pt x="1969" y="2225"/>
                  </a:cubicBezTo>
                  <a:cubicBezTo>
                    <a:pt x="1969" y="2239"/>
                    <a:pt x="1976" y="2253"/>
                    <a:pt x="1990" y="2253"/>
                  </a:cubicBezTo>
                  <a:cubicBezTo>
                    <a:pt x="1997" y="2253"/>
                    <a:pt x="1997" y="2239"/>
                    <a:pt x="1990" y="2218"/>
                  </a:cubicBezTo>
                  <a:cubicBezTo>
                    <a:pt x="1976" y="2211"/>
                    <a:pt x="1976" y="2211"/>
                    <a:pt x="1997" y="2184"/>
                  </a:cubicBezTo>
                  <a:cubicBezTo>
                    <a:pt x="2003" y="2177"/>
                    <a:pt x="2010" y="2170"/>
                    <a:pt x="2024" y="2170"/>
                  </a:cubicBezTo>
                  <a:cubicBezTo>
                    <a:pt x="2035" y="2177"/>
                    <a:pt x="2047" y="2180"/>
                    <a:pt x="2057" y="2180"/>
                  </a:cubicBezTo>
                  <a:cubicBezTo>
                    <a:pt x="2068" y="2180"/>
                    <a:pt x="2076" y="2177"/>
                    <a:pt x="2080" y="2170"/>
                  </a:cubicBezTo>
                  <a:cubicBezTo>
                    <a:pt x="2080" y="2156"/>
                    <a:pt x="2080" y="2156"/>
                    <a:pt x="2073" y="2156"/>
                  </a:cubicBezTo>
                  <a:cubicBezTo>
                    <a:pt x="2059" y="2156"/>
                    <a:pt x="2038" y="2149"/>
                    <a:pt x="2038" y="2142"/>
                  </a:cubicBezTo>
                  <a:cubicBezTo>
                    <a:pt x="2038" y="2142"/>
                    <a:pt x="2045" y="2135"/>
                    <a:pt x="2059" y="2135"/>
                  </a:cubicBezTo>
                  <a:cubicBezTo>
                    <a:pt x="2073" y="2135"/>
                    <a:pt x="2073" y="2135"/>
                    <a:pt x="2066" y="2114"/>
                  </a:cubicBezTo>
                  <a:cubicBezTo>
                    <a:pt x="2062" y="2111"/>
                    <a:pt x="2061" y="2109"/>
                    <a:pt x="2058" y="2109"/>
                  </a:cubicBezTo>
                  <a:cubicBezTo>
                    <a:pt x="2055" y="2109"/>
                    <a:pt x="2052" y="2111"/>
                    <a:pt x="2045" y="2114"/>
                  </a:cubicBezTo>
                  <a:cubicBezTo>
                    <a:pt x="2038" y="2121"/>
                    <a:pt x="2038" y="2121"/>
                    <a:pt x="2031" y="2121"/>
                  </a:cubicBezTo>
                  <a:lnTo>
                    <a:pt x="2031" y="2135"/>
                  </a:lnTo>
                  <a:cubicBezTo>
                    <a:pt x="2031" y="2142"/>
                    <a:pt x="2031" y="2142"/>
                    <a:pt x="2024" y="2142"/>
                  </a:cubicBezTo>
                  <a:cubicBezTo>
                    <a:pt x="2010" y="2142"/>
                    <a:pt x="2003" y="2149"/>
                    <a:pt x="2003" y="2156"/>
                  </a:cubicBezTo>
                  <a:lnTo>
                    <a:pt x="1997" y="2170"/>
                  </a:lnTo>
                  <a:lnTo>
                    <a:pt x="1997" y="2156"/>
                  </a:lnTo>
                  <a:cubicBezTo>
                    <a:pt x="2003" y="2149"/>
                    <a:pt x="2003" y="2142"/>
                    <a:pt x="1990" y="2142"/>
                  </a:cubicBezTo>
                  <a:lnTo>
                    <a:pt x="1969" y="2142"/>
                  </a:lnTo>
                  <a:lnTo>
                    <a:pt x="1976" y="2135"/>
                  </a:lnTo>
                  <a:cubicBezTo>
                    <a:pt x="1990" y="2121"/>
                    <a:pt x="1990" y="2121"/>
                    <a:pt x="1976" y="2107"/>
                  </a:cubicBezTo>
                  <a:cubicBezTo>
                    <a:pt x="1972" y="2096"/>
                    <a:pt x="1970" y="2091"/>
                    <a:pt x="1973" y="2091"/>
                  </a:cubicBezTo>
                  <a:lnTo>
                    <a:pt x="1973" y="2091"/>
                  </a:lnTo>
                  <a:cubicBezTo>
                    <a:pt x="1975" y="2091"/>
                    <a:pt x="1980" y="2094"/>
                    <a:pt x="1990" y="2101"/>
                  </a:cubicBezTo>
                  <a:cubicBezTo>
                    <a:pt x="1997" y="2101"/>
                    <a:pt x="1997" y="2107"/>
                    <a:pt x="1997" y="2114"/>
                  </a:cubicBezTo>
                  <a:cubicBezTo>
                    <a:pt x="1997" y="2121"/>
                    <a:pt x="2003" y="2121"/>
                    <a:pt x="2003" y="2121"/>
                  </a:cubicBezTo>
                  <a:cubicBezTo>
                    <a:pt x="2010" y="2121"/>
                    <a:pt x="2010" y="2121"/>
                    <a:pt x="2003" y="2107"/>
                  </a:cubicBezTo>
                  <a:cubicBezTo>
                    <a:pt x="2003" y="2101"/>
                    <a:pt x="1997" y="2073"/>
                    <a:pt x="1990" y="2066"/>
                  </a:cubicBezTo>
                  <a:lnTo>
                    <a:pt x="1976" y="2045"/>
                  </a:lnTo>
                  <a:lnTo>
                    <a:pt x="1997" y="2045"/>
                  </a:lnTo>
                  <a:cubicBezTo>
                    <a:pt x="2003" y="2045"/>
                    <a:pt x="2003" y="2045"/>
                    <a:pt x="1990" y="2038"/>
                  </a:cubicBezTo>
                  <a:cubicBezTo>
                    <a:pt x="1969" y="2031"/>
                    <a:pt x="1969" y="2031"/>
                    <a:pt x="1976" y="2031"/>
                  </a:cubicBezTo>
                  <a:lnTo>
                    <a:pt x="1934" y="2031"/>
                  </a:lnTo>
                  <a:cubicBezTo>
                    <a:pt x="1927" y="2031"/>
                    <a:pt x="1927" y="2031"/>
                    <a:pt x="1927" y="2010"/>
                  </a:cubicBezTo>
                  <a:cubicBezTo>
                    <a:pt x="1927" y="2004"/>
                    <a:pt x="1927" y="1997"/>
                    <a:pt x="1934" y="1997"/>
                  </a:cubicBezTo>
                  <a:lnTo>
                    <a:pt x="1934" y="1983"/>
                  </a:lnTo>
                  <a:lnTo>
                    <a:pt x="1934" y="1969"/>
                  </a:lnTo>
                  <a:cubicBezTo>
                    <a:pt x="1939" y="1964"/>
                    <a:pt x="1937" y="1956"/>
                    <a:pt x="1936" y="1956"/>
                  </a:cubicBezTo>
                  <a:lnTo>
                    <a:pt x="1936" y="1956"/>
                  </a:lnTo>
                  <a:cubicBezTo>
                    <a:pt x="1935" y="1956"/>
                    <a:pt x="1934" y="1958"/>
                    <a:pt x="1934" y="1962"/>
                  </a:cubicBezTo>
                  <a:cubicBezTo>
                    <a:pt x="1927" y="1962"/>
                    <a:pt x="1920" y="1962"/>
                    <a:pt x="1920" y="1948"/>
                  </a:cubicBezTo>
                  <a:cubicBezTo>
                    <a:pt x="1920" y="1943"/>
                    <a:pt x="1910" y="1942"/>
                    <a:pt x="1906" y="1941"/>
                  </a:cubicBezTo>
                  <a:lnTo>
                    <a:pt x="1906" y="1941"/>
                  </a:lnTo>
                  <a:cubicBezTo>
                    <a:pt x="1906" y="1942"/>
                    <a:pt x="1905" y="1943"/>
                    <a:pt x="1904" y="1943"/>
                  </a:cubicBezTo>
                  <a:cubicBezTo>
                    <a:pt x="1895" y="1943"/>
                    <a:pt x="1871" y="1931"/>
                    <a:pt x="1865" y="1913"/>
                  </a:cubicBezTo>
                  <a:cubicBezTo>
                    <a:pt x="1865" y="1906"/>
                    <a:pt x="1865" y="1900"/>
                    <a:pt x="1872" y="1900"/>
                  </a:cubicBezTo>
                  <a:cubicBezTo>
                    <a:pt x="1886" y="1900"/>
                    <a:pt x="1893" y="1900"/>
                    <a:pt x="1900" y="1913"/>
                  </a:cubicBezTo>
                  <a:cubicBezTo>
                    <a:pt x="1904" y="1927"/>
                    <a:pt x="1906" y="1931"/>
                    <a:pt x="1910" y="1931"/>
                  </a:cubicBezTo>
                  <a:cubicBezTo>
                    <a:pt x="1912" y="1931"/>
                    <a:pt x="1915" y="1930"/>
                    <a:pt x="1920" y="1927"/>
                  </a:cubicBezTo>
                  <a:cubicBezTo>
                    <a:pt x="1927" y="1906"/>
                    <a:pt x="1927" y="1906"/>
                    <a:pt x="1920" y="1906"/>
                  </a:cubicBezTo>
                  <a:cubicBezTo>
                    <a:pt x="1906" y="1906"/>
                    <a:pt x="1906" y="1906"/>
                    <a:pt x="1906" y="1900"/>
                  </a:cubicBezTo>
                  <a:cubicBezTo>
                    <a:pt x="1906" y="1900"/>
                    <a:pt x="1903" y="1896"/>
                    <a:pt x="1897" y="1896"/>
                  </a:cubicBezTo>
                  <a:cubicBezTo>
                    <a:pt x="1894" y="1896"/>
                    <a:pt x="1890" y="1897"/>
                    <a:pt x="1886" y="1900"/>
                  </a:cubicBezTo>
                  <a:cubicBezTo>
                    <a:pt x="1865" y="1900"/>
                    <a:pt x="1858" y="1900"/>
                    <a:pt x="1858" y="1893"/>
                  </a:cubicBezTo>
                  <a:lnTo>
                    <a:pt x="1858" y="1879"/>
                  </a:lnTo>
                  <a:lnTo>
                    <a:pt x="1851" y="1893"/>
                  </a:lnTo>
                  <a:cubicBezTo>
                    <a:pt x="1851" y="1900"/>
                    <a:pt x="1851" y="1900"/>
                    <a:pt x="1837" y="1900"/>
                  </a:cubicBezTo>
                  <a:cubicBezTo>
                    <a:pt x="1830" y="1900"/>
                    <a:pt x="1830" y="1893"/>
                    <a:pt x="1830" y="1893"/>
                  </a:cubicBezTo>
                  <a:lnTo>
                    <a:pt x="1823" y="1879"/>
                  </a:lnTo>
                  <a:cubicBezTo>
                    <a:pt x="1823" y="1872"/>
                    <a:pt x="1823" y="1872"/>
                    <a:pt x="1816" y="1872"/>
                  </a:cubicBezTo>
                  <a:cubicBezTo>
                    <a:pt x="1803" y="1872"/>
                    <a:pt x="1803" y="1879"/>
                    <a:pt x="1816" y="1906"/>
                  </a:cubicBezTo>
                  <a:cubicBezTo>
                    <a:pt x="1821" y="1930"/>
                    <a:pt x="1823" y="1938"/>
                    <a:pt x="1814" y="1938"/>
                  </a:cubicBezTo>
                  <a:cubicBezTo>
                    <a:pt x="1810" y="1938"/>
                    <a:pt x="1804" y="1936"/>
                    <a:pt x="1796" y="1934"/>
                  </a:cubicBezTo>
                  <a:cubicBezTo>
                    <a:pt x="1789" y="1927"/>
                    <a:pt x="1782" y="1927"/>
                    <a:pt x="1782" y="1927"/>
                  </a:cubicBezTo>
                  <a:lnTo>
                    <a:pt x="1782" y="1934"/>
                  </a:lnTo>
                  <a:cubicBezTo>
                    <a:pt x="1782" y="1934"/>
                    <a:pt x="1789" y="1941"/>
                    <a:pt x="1782" y="1941"/>
                  </a:cubicBezTo>
                  <a:lnTo>
                    <a:pt x="1782" y="1948"/>
                  </a:lnTo>
                  <a:cubicBezTo>
                    <a:pt x="1789" y="1948"/>
                    <a:pt x="1789" y="1948"/>
                    <a:pt x="1782" y="1962"/>
                  </a:cubicBezTo>
                  <a:cubicBezTo>
                    <a:pt x="1768" y="1969"/>
                    <a:pt x="1768" y="1969"/>
                    <a:pt x="1796" y="1983"/>
                  </a:cubicBezTo>
                  <a:cubicBezTo>
                    <a:pt x="1816" y="1997"/>
                    <a:pt x="1823" y="2004"/>
                    <a:pt x="1823" y="2017"/>
                  </a:cubicBezTo>
                  <a:lnTo>
                    <a:pt x="1823" y="2052"/>
                  </a:lnTo>
                  <a:cubicBezTo>
                    <a:pt x="1816" y="2066"/>
                    <a:pt x="1816" y="2066"/>
                    <a:pt x="1823" y="2073"/>
                  </a:cubicBezTo>
                  <a:cubicBezTo>
                    <a:pt x="1837" y="2080"/>
                    <a:pt x="1830" y="2101"/>
                    <a:pt x="1816" y="2101"/>
                  </a:cubicBezTo>
                  <a:cubicBezTo>
                    <a:pt x="1803" y="2101"/>
                    <a:pt x="1796" y="2101"/>
                    <a:pt x="1796" y="2107"/>
                  </a:cubicBezTo>
                  <a:cubicBezTo>
                    <a:pt x="1796" y="2114"/>
                    <a:pt x="1803" y="2114"/>
                    <a:pt x="1803" y="2114"/>
                  </a:cubicBezTo>
                  <a:cubicBezTo>
                    <a:pt x="1816" y="2114"/>
                    <a:pt x="1816" y="2114"/>
                    <a:pt x="1816" y="2121"/>
                  </a:cubicBezTo>
                  <a:lnTo>
                    <a:pt x="1816" y="2135"/>
                  </a:lnTo>
                  <a:lnTo>
                    <a:pt x="1816" y="2149"/>
                  </a:lnTo>
                  <a:cubicBezTo>
                    <a:pt x="1816" y="2161"/>
                    <a:pt x="1816" y="2169"/>
                    <a:pt x="1818" y="2169"/>
                  </a:cubicBezTo>
                  <a:cubicBezTo>
                    <a:pt x="1819" y="2169"/>
                    <a:pt x="1820" y="2165"/>
                    <a:pt x="1823" y="2156"/>
                  </a:cubicBezTo>
                  <a:lnTo>
                    <a:pt x="1830" y="2156"/>
                  </a:lnTo>
                  <a:cubicBezTo>
                    <a:pt x="1837" y="2170"/>
                    <a:pt x="1830" y="2184"/>
                    <a:pt x="1823" y="2184"/>
                  </a:cubicBezTo>
                  <a:cubicBezTo>
                    <a:pt x="1816" y="2184"/>
                    <a:pt x="1816" y="2184"/>
                    <a:pt x="1816" y="2205"/>
                  </a:cubicBezTo>
                  <a:cubicBezTo>
                    <a:pt x="1816" y="2218"/>
                    <a:pt x="1823" y="2218"/>
                    <a:pt x="1830" y="2218"/>
                  </a:cubicBezTo>
                  <a:cubicBezTo>
                    <a:pt x="1837" y="2218"/>
                    <a:pt x="1837" y="2218"/>
                    <a:pt x="1830" y="2225"/>
                  </a:cubicBezTo>
                  <a:cubicBezTo>
                    <a:pt x="1823" y="2239"/>
                    <a:pt x="1823" y="2239"/>
                    <a:pt x="1830" y="2239"/>
                  </a:cubicBezTo>
                  <a:lnTo>
                    <a:pt x="1865" y="2253"/>
                  </a:lnTo>
                  <a:cubicBezTo>
                    <a:pt x="1865" y="2246"/>
                    <a:pt x="1851" y="2225"/>
                    <a:pt x="1851" y="2225"/>
                  </a:cubicBezTo>
                  <a:cubicBezTo>
                    <a:pt x="1851" y="2225"/>
                    <a:pt x="1837" y="2225"/>
                    <a:pt x="1851" y="2218"/>
                  </a:cubicBezTo>
                  <a:cubicBezTo>
                    <a:pt x="1851" y="2216"/>
                    <a:pt x="1852" y="2215"/>
                    <a:pt x="1853" y="2215"/>
                  </a:cubicBezTo>
                  <a:cubicBezTo>
                    <a:pt x="1856" y="2215"/>
                    <a:pt x="1860" y="2218"/>
                    <a:pt x="1865" y="2218"/>
                  </a:cubicBezTo>
                  <a:cubicBezTo>
                    <a:pt x="1872" y="2225"/>
                    <a:pt x="1886" y="2225"/>
                    <a:pt x="1886" y="2225"/>
                  </a:cubicBezTo>
                  <a:cubicBezTo>
                    <a:pt x="1893" y="2225"/>
                    <a:pt x="1900" y="2253"/>
                    <a:pt x="1893" y="2260"/>
                  </a:cubicBezTo>
                  <a:cubicBezTo>
                    <a:pt x="1893" y="2260"/>
                    <a:pt x="1890" y="2266"/>
                    <a:pt x="1883" y="2266"/>
                  </a:cubicBezTo>
                  <a:cubicBezTo>
                    <a:pt x="1880" y="2266"/>
                    <a:pt x="1876" y="2265"/>
                    <a:pt x="1872" y="2260"/>
                  </a:cubicBezTo>
                  <a:cubicBezTo>
                    <a:pt x="1865" y="2260"/>
                    <a:pt x="1851" y="2260"/>
                    <a:pt x="1837" y="2274"/>
                  </a:cubicBezTo>
                  <a:cubicBezTo>
                    <a:pt x="1830" y="2281"/>
                    <a:pt x="1823" y="2281"/>
                    <a:pt x="1823" y="2281"/>
                  </a:cubicBezTo>
                  <a:cubicBezTo>
                    <a:pt x="1823" y="2281"/>
                    <a:pt x="1823" y="2278"/>
                    <a:pt x="1821" y="2278"/>
                  </a:cubicBezTo>
                  <a:cubicBezTo>
                    <a:pt x="1820" y="2278"/>
                    <a:pt x="1819" y="2278"/>
                    <a:pt x="1816" y="2281"/>
                  </a:cubicBezTo>
                  <a:cubicBezTo>
                    <a:pt x="1803" y="2281"/>
                    <a:pt x="1803" y="2288"/>
                    <a:pt x="1816" y="2295"/>
                  </a:cubicBezTo>
                  <a:lnTo>
                    <a:pt x="1823" y="2308"/>
                  </a:lnTo>
                  <a:cubicBezTo>
                    <a:pt x="1823" y="2304"/>
                    <a:pt x="1825" y="2303"/>
                    <a:pt x="1826" y="2303"/>
                  </a:cubicBezTo>
                  <a:cubicBezTo>
                    <a:pt x="1831" y="2303"/>
                    <a:pt x="1837" y="2311"/>
                    <a:pt x="1837" y="2315"/>
                  </a:cubicBezTo>
                  <a:cubicBezTo>
                    <a:pt x="1837" y="2319"/>
                    <a:pt x="1837" y="2321"/>
                    <a:pt x="1836" y="2321"/>
                  </a:cubicBezTo>
                  <a:cubicBezTo>
                    <a:pt x="1835" y="2321"/>
                    <a:pt x="1834" y="2319"/>
                    <a:pt x="1830" y="2315"/>
                  </a:cubicBezTo>
                  <a:cubicBezTo>
                    <a:pt x="1823" y="2315"/>
                    <a:pt x="1823" y="2315"/>
                    <a:pt x="1823" y="2322"/>
                  </a:cubicBezTo>
                  <a:cubicBezTo>
                    <a:pt x="1823" y="2329"/>
                    <a:pt x="1830" y="2329"/>
                    <a:pt x="1830" y="2329"/>
                  </a:cubicBezTo>
                  <a:cubicBezTo>
                    <a:pt x="1837" y="2329"/>
                    <a:pt x="1837" y="2343"/>
                    <a:pt x="1837" y="2343"/>
                  </a:cubicBezTo>
                  <a:cubicBezTo>
                    <a:pt x="1837" y="2350"/>
                    <a:pt x="1832" y="2354"/>
                    <a:pt x="1825" y="2354"/>
                  </a:cubicBezTo>
                  <a:cubicBezTo>
                    <a:pt x="1818" y="2354"/>
                    <a:pt x="1809" y="2350"/>
                    <a:pt x="1803" y="2343"/>
                  </a:cubicBezTo>
                  <a:lnTo>
                    <a:pt x="1796" y="2329"/>
                  </a:lnTo>
                  <a:cubicBezTo>
                    <a:pt x="1796" y="2329"/>
                    <a:pt x="1789" y="2326"/>
                    <a:pt x="1781" y="2320"/>
                  </a:cubicBezTo>
                  <a:lnTo>
                    <a:pt x="1781" y="2320"/>
                  </a:lnTo>
                  <a:cubicBezTo>
                    <a:pt x="1781" y="2321"/>
                    <a:pt x="1782" y="2321"/>
                    <a:pt x="1782" y="2322"/>
                  </a:cubicBezTo>
                  <a:cubicBezTo>
                    <a:pt x="1782" y="2329"/>
                    <a:pt x="1789" y="2329"/>
                    <a:pt x="1789" y="2329"/>
                  </a:cubicBezTo>
                  <a:cubicBezTo>
                    <a:pt x="1796" y="2329"/>
                    <a:pt x="1803" y="2357"/>
                    <a:pt x="1796" y="2357"/>
                  </a:cubicBezTo>
                  <a:cubicBezTo>
                    <a:pt x="1796" y="2357"/>
                    <a:pt x="1789" y="2357"/>
                    <a:pt x="1789" y="2350"/>
                  </a:cubicBezTo>
                  <a:cubicBezTo>
                    <a:pt x="1789" y="2350"/>
                    <a:pt x="1789" y="2343"/>
                    <a:pt x="1782" y="2343"/>
                  </a:cubicBezTo>
                  <a:lnTo>
                    <a:pt x="1782" y="2357"/>
                  </a:lnTo>
                  <a:cubicBezTo>
                    <a:pt x="1782" y="2364"/>
                    <a:pt x="1789" y="2378"/>
                    <a:pt x="1789" y="2378"/>
                  </a:cubicBezTo>
                  <a:cubicBezTo>
                    <a:pt x="1789" y="2378"/>
                    <a:pt x="1796" y="2378"/>
                    <a:pt x="1796" y="2385"/>
                  </a:cubicBezTo>
                  <a:cubicBezTo>
                    <a:pt x="1796" y="2385"/>
                    <a:pt x="1796" y="2388"/>
                    <a:pt x="1798" y="2388"/>
                  </a:cubicBezTo>
                  <a:cubicBezTo>
                    <a:pt x="1799" y="2388"/>
                    <a:pt x="1800" y="2387"/>
                    <a:pt x="1803" y="2385"/>
                  </a:cubicBezTo>
                  <a:cubicBezTo>
                    <a:pt x="1816" y="2385"/>
                    <a:pt x="1803" y="2385"/>
                    <a:pt x="1803" y="2392"/>
                  </a:cubicBezTo>
                  <a:cubicBezTo>
                    <a:pt x="1800" y="2395"/>
                    <a:pt x="1797" y="2396"/>
                    <a:pt x="1794" y="2396"/>
                  </a:cubicBezTo>
                  <a:cubicBezTo>
                    <a:pt x="1790" y="2396"/>
                    <a:pt x="1786" y="2393"/>
                    <a:pt x="1782" y="2385"/>
                  </a:cubicBezTo>
                  <a:lnTo>
                    <a:pt x="1761" y="2364"/>
                  </a:lnTo>
                  <a:cubicBezTo>
                    <a:pt x="1761" y="2364"/>
                    <a:pt x="1754" y="2364"/>
                    <a:pt x="1754" y="2357"/>
                  </a:cubicBezTo>
                  <a:cubicBezTo>
                    <a:pt x="1754" y="2357"/>
                    <a:pt x="1754" y="2354"/>
                    <a:pt x="1752" y="2354"/>
                  </a:cubicBezTo>
                  <a:cubicBezTo>
                    <a:pt x="1751" y="2354"/>
                    <a:pt x="1749" y="2355"/>
                    <a:pt x="1747" y="2357"/>
                  </a:cubicBezTo>
                  <a:cubicBezTo>
                    <a:pt x="1733" y="2357"/>
                    <a:pt x="1733" y="2357"/>
                    <a:pt x="1733" y="2350"/>
                  </a:cubicBezTo>
                  <a:cubicBezTo>
                    <a:pt x="1733" y="2340"/>
                    <a:pt x="1733" y="2335"/>
                    <a:pt x="1733" y="2335"/>
                  </a:cubicBezTo>
                  <a:cubicBezTo>
                    <a:pt x="1732" y="2335"/>
                    <a:pt x="1732" y="2337"/>
                    <a:pt x="1731" y="2339"/>
                  </a:cubicBezTo>
                  <a:lnTo>
                    <a:pt x="1731" y="2339"/>
                  </a:lnTo>
                  <a:cubicBezTo>
                    <a:pt x="1731" y="2334"/>
                    <a:pt x="1727" y="2329"/>
                    <a:pt x="1719" y="2329"/>
                  </a:cubicBezTo>
                  <a:cubicBezTo>
                    <a:pt x="1712" y="2329"/>
                    <a:pt x="1692" y="2343"/>
                    <a:pt x="1692" y="2343"/>
                  </a:cubicBezTo>
                  <a:cubicBezTo>
                    <a:pt x="1688" y="2347"/>
                    <a:pt x="1686" y="2348"/>
                    <a:pt x="1686" y="2348"/>
                  </a:cubicBezTo>
                  <a:cubicBezTo>
                    <a:pt x="1685" y="2348"/>
                    <a:pt x="1685" y="2347"/>
                    <a:pt x="1685" y="2343"/>
                  </a:cubicBezTo>
                  <a:cubicBezTo>
                    <a:pt x="1692" y="2329"/>
                    <a:pt x="1685" y="2329"/>
                    <a:pt x="1678" y="2322"/>
                  </a:cubicBezTo>
                  <a:cubicBezTo>
                    <a:pt x="1657" y="2315"/>
                    <a:pt x="1650" y="2315"/>
                    <a:pt x="1643" y="2288"/>
                  </a:cubicBezTo>
                  <a:cubicBezTo>
                    <a:pt x="1643" y="2281"/>
                    <a:pt x="1643" y="2281"/>
                    <a:pt x="1650" y="2281"/>
                  </a:cubicBezTo>
                  <a:cubicBezTo>
                    <a:pt x="1653" y="2282"/>
                    <a:pt x="1654" y="2283"/>
                    <a:pt x="1656" y="2283"/>
                  </a:cubicBezTo>
                  <a:cubicBezTo>
                    <a:pt x="1661" y="2283"/>
                    <a:pt x="1654" y="2271"/>
                    <a:pt x="1643" y="2260"/>
                  </a:cubicBezTo>
                  <a:cubicBezTo>
                    <a:pt x="1629" y="2253"/>
                    <a:pt x="1629" y="2253"/>
                    <a:pt x="1643" y="2253"/>
                  </a:cubicBezTo>
                  <a:cubicBezTo>
                    <a:pt x="1650" y="2253"/>
                    <a:pt x="1650" y="2246"/>
                    <a:pt x="1629" y="2239"/>
                  </a:cubicBezTo>
                  <a:cubicBezTo>
                    <a:pt x="1626" y="2232"/>
                    <a:pt x="1622" y="2229"/>
                    <a:pt x="1619" y="2229"/>
                  </a:cubicBezTo>
                  <a:cubicBezTo>
                    <a:pt x="1615" y="2229"/>
                    <a:pt x="1612" y="2232"/>
                    <a:pt x="1608" y="2239"/>
                  </a:cubicBezTo>
                  <a:cubicBezTo>
                    <a:pt x="1605" y="2241"/>
                    <a:pt x="1602" y="2242"/>
                    <a:pt x="1600" y="2242"/>
                  </a:cubicBezTo>
                  <a:cubicBezTo>
                    <a:pt x="1595" y="2242"/>
                    <a:pt x="1595" y="2235"/>
                    <a:pt x="1595" y="2225"/>
                  </a:cubicBezTo>
                  <a:cubicBezTo>
                    <a:pt x="1595" y="2220"/>
                    <a:pt x="1591" y="2216"/>
                    <a:pt x="1589" y="2216"/>
                  </a:cubicBezTo>
                  <a:cubicBezTo>
                    <a:pt x="1588" y="2216"/>
                    <a:pt x="1588" y="2216"/>
                    <a:pt x="1588" y="2218"/>
                  </a:cubicBezTo>
                  <a:cubicBezTo>
                    <a:pt x="1581" y="2218"/>
                    <a:pt x="1581" y="2218"/>
                    <a:pt x="1574" y="2211"/>
                  </a:cubicBezTo>
                  <a:cubicBezTo>
                    <a:pt x="1574" y="2208"/>
                    <a:pt x="1570" y="2206"/>
                    <a:pt x="1567" y="2206"/>
                  </a:cubicBezTo>
                  <a:cubicBezTo>
                    <a:pt x="1563" y="2206"/>
                    <a:pt x="1560" y="2208"/>
                    <a:pt x="1560" y="2211"/>
                  </a:cubicBezTo>
                  <a:cubicBezTo>
                    <a:pt x="1556" y="2218"/>
                    <a:pt x="1553" y="2222"/>
                    <a:pt x="1550" y="2222"/>
                  </a:cubicBezTo>
                  <a:cubicBezTo>
                    <a:pt x="1546" y="2222"/>
                    <a:pt x="1543" y="2218"/>
                    <a:pt x="1539" y="2211"/>
                  </a:cubicBezTo>
                  <a:cubicBezTo>
                    <a:pt x="1539" y="2205"/>
                    <a:pt x="1525" y="2205"/>
                    <a:pt x="1525" y="2205"/>
                  </a:cubicBezTo>
                  <a:cubicBezTo>
                    <a:pt x="1518" y="2205"/>
                    <a:pt x="1518" y="2205"/>
                    <a:pt x="1518" y="2191"/>
                  </a:cubicBezTo>
                  <a:lnTo>
                    <a:pt x="1518" y="2177"/>
                  </a:lnTo>
                  <a:cubicBezTo>
                    <a:pt x="1518" y="2170"/>
                    <a:pt x="1511" y="2170"/>
                    <a:pt x="1518" y="2170"/>
                  </a:cubicBezTo>
                  <a:lnTo>
                    <a:pt x="1518" y="2156"/>
                  </a:lnTo>
                  <a:cubicBezTo>
                    <a:pt x="1511" y="2149"/>
                    <a:pt x="1518" y="2149"/>
                    <a:pt x="1525" y="2149"/>
                  </a:cubicBezTo>
                  <a:cubicBezTo>
                    <a:pt x="1539" y="2149"/>
                    <a:pt x="1546" y="2149"/>
                    <a:pt x="1546" y="2142"/>
                  </a:cubicBezTo>
                  <a:lnTo>
                    <a:pt x="1539" y="2142"/>
                  </a:lnTo>
                  <a:cubicBezTo>
                    <a:pt x="1525" y="2142"/>
                    <a:pt x="1525" y="2142"/>
                    <a:pt x="1525" y="2135"/>
                  </a:cubicBezTo>
                  <a:cubicBezTo>
                    <a:pt x="1525" y="2121"/>
                    <a:pt x="1525" y="2121"/>
                    <a:pt x="1518" y="2121"/>
                  </a:cubicBezTo>
                  <a:cubicBezTo>
                    <a:pt x="1511" y="2121"/>
                    <a:pt x="1511" y="2121"/>
                    <a:pt x="1511" y="2135"/>
                  </a:cubicBezTo>
                  <a:cubicBezTo>
                    <a:pt x="1511" y="2135"/>
                    <a:pt x="1511" y="2142"/>
                    <a:pt x="1504" y="2142"/>
                  </a:cubicBezTo>
                  <a:cubicBezTo>
                    <a:pt x="1504" y="2142"/>
                    <a:pt x="1491" y="2149"/>
                    <a:pt x="1491" y="2156"/>
                  </a:cubicBezTo>
                  <a:cubicBezTo>
                    <a:pt x="1491" y="2170"/>
                    <a:pt x="1491" y="2177"/>
                    <a:pt x="1504" y="2184"/>
                  </a:cubicBezTo>
                  <a:cubicBezTo>
                    <a:pt x="1504" y="2191"/>
                    <a:pt x="1511" y="2205"/>
                    <a:pt x="1511" y="2218"/>
                  </a:cubicBezTo>
                  <a:cubicBezTo>
                    <a:pt x="1511" y="2234"/>
                    <a:pt x="1511" y="2242"/>
                    <a:pt x="1514" y="2242"/>
                  </a:cubicBezTo>
                  <a:cubicBezTo>
                    <a:pt x="1515" y="2242"/>
                    <a:pt x="1517" y="2241"/>
                    <a:pt x="1518" y="2239"/>
                  </a:cubicBezTo>
                  <a:cubicBezTo>
                    <a:pt x="1521" y="2233"/>
                    <a:pt x="1523" y="2230"/>
                    <a:pt x="1525" y="2230"/>
                  </a:cubicBezTo>
                  <a:cubicBezTo>
                    <a:pt x="1528" y="2230"/>
                    <a:pt x="1532" y="2235"/>
                    <a:pt x="1539" y="2246"/>
                  </a:cubicBezTo>
                  <a:cubicBezTo>
                    <a:pt x="1543" y="2254"/>
                    <a:pt x="1545" y="2258"/>
                    <a:pt x="1541" y="2258"/>
                  </a:cubicBezTo>
                  <a:cubicBezTo>
                    <a:pt x="1539" y="2258"/>
                    <a:pt x="1534" y="2256"/>
                    <a:pt x="1525" y="2253"/>
                  </a:cubicBezTo>
                  <a:cubicBezTo>
                    <a:pt x="1520" y="2250"/>
                    <a:pt x="1515" y="2248"/>
                    <a:pt x="1512" y="2248"/>
                  </a:cubicBezTo>
                  <a:cubicBezTo>
                    <a:pt x="1507" y="2248"/>
                    <a:pt x="1504" y="2252"/>
                    <a:pt x="1504" y="2260"/>
                  </a:cubicBezTo>
                  <a:lnTo>
                    <a:pt x="1504" y="2274"/>
                  </a:lnTo>
                  <a:cubicBezTo>
                    <a:pt x="1511" y="2274"/>
                    <a:pt x="1504" y="2295"/>
                    <a:pt x="1491" y="2308"/>
                  </a:cubicBezTo>
                  <a:cubicBezTo>
                    <a:pt x="1484" y="2315"/>
                    <a:pt x="1484" y="2322"/>
                    <a:pt x="1491" y="2329"/>
                  </a:cubicBezTo>
                  <a:cubicBezTo>
                    <a:pt x="1504" y="2329"/>
                    <a:pt x="1511" y="2343"/>
                    <a:pt x="1511" y="2350"/>
                  </a:cubicBezTo>
                  <a:cubicBezTo>
                    <a:pt x="1518" y="2364"/>
                    <a:pt x="1518" y="2364"/>
                    <a:pt x="1504" y="2378"/>
                  </a:cubicBezTo>
                  <a:cubicBezTo>
                    <a:pt x="1491" y="2385"/>
                    <a:pt x="1491" y="2385"/>
                    <a:pt x="1504" y="2385"/>
                  </a:cubicBezTo>
                  <a:cubicBezTo>
                    <a:pt x="1511" y="2385"/>
                    <a:pt x="1518" y="2385"/>
                    <a:pt x="1525" y="2392"/>
                  </a:cubicBezTo>
                  <a:cubicBezTo>
                    <a:pt x="1539" y="2399"/>
                    <a:pt x="1546" y="2399"/>
                    <a:pt x="1546" y="2399"/>
                  </a:cubicBezTo>
                  <a:cubicBezTo>
                    <a:pt x="1553" y="2399"/>
                    <a:pt x="1553" y="2412"/>
                    <a:pt x="1546" y="2419"/>
                  </a:cubicBezTo>
                  <a:cubicBezTo>
                    <a:pt x="1543" y="2425"/>
                    <a:pt x="1539" y="2427"/>
                    <a:pt x="1535" y="2427"/>
                  </a:cubicBezTo>
                  <a:cubicBezTo>
                    <a:pt x="1530" y="2427"/>
                    <a:pt x="1525" y="2423"/>
                    <a:pt x="1525" y="2419"/>
                  </a:cubicBezTo>
                  <a:cubicBezTo>
                    <a:pt x="1525" y="2408"/>
                    <a:pt x="1523" y="2403"/>
                    <a:pt x="1520" y="2403"/>
                  </a:cubicBezTo>
                  <a:cubicBezTo>
                    <a:pt x="1518" y="2403"/>
                    <a:pt x="1515" y="2406"/>
                    <a:pt x="1511" y="2412"/>
                  </a:cubicBezTo>
                  <a:cubicBezTo>
                    <a:pt x="1511" y="2419"/>
                    <a:pt x="1504" y="2419"/>
                    <a:pt x="1491" y="2419"/>
                  </a:cubicBezTo>
                  <a:cubicBezTo>
                    <a:pt x="1484" y="2419"/>
                    <a:pt x="1484" y="2426"/>
                    <a:pt x="1491" y="2433"/>
                  </a:cubicBezTo>
                  <a:lnTo>
                    <a:pt x="1491" y="2447"/>
                  </a:lnTo>
                  <a:cubicBezTo>
                    <a:pt x="1484" y="2454"/>
                    <a:pt x="1484" y="2454"/>
                    <a:pt x="1491" y="2454"/>
                  </a:cubicBezTo>
                  <a:lnTo>
                    <a:pt x="1511" y="2468"/>
                  </a:lnTo>
                  <a:cubicBezTo>
                    <a:pt x="1516" y="2481"/>
                    <a:pt x="1526" y="2489"/>
                    <a:pt x="1535" y="2489"/>
                  </a:cubicBezTo>
                  <a:cubicBezTo>
                    <a:pt x="1539" y="2489"/>
                    <a:pt x="1544" y="2487"/>
                    <a:pt x="1546" y="2482"/>
                  </a:cubicBezTo>
                  <a:cubicBezTo>
                    <a:pt x="1553" y="2468"/>
                    <a:pt x="1560" y="2468"/>
                    <a:pt x="1560" y="2468"/>
                  </a:cubicBezTo>
                  <a:lnTo>
                    <a:pt x="1581" y="2454"/>
                  </a:lnTo>
                  <a:cubicBezTo>
                    <a:pt x="1585" y="2443"/>
                    <a:pt x="1586" y="2437"/>
                    <a:pt x="1586" y="2437"/>
                  </a:cubicBezTo>
                  <a:lnTo>
                    <a:pt x="1586" y="2437"/>
                  </a:lnTo>
                  <a:cubicBezTo>
                    <a:pt x="1586" y="2437"/>
                    <a:pt x="1584" y="2441"/>
                    <a:pt x="1581" y="2447"/>
                  </a:cubicBezTo>
                  <a:lnTo>
                    <a:pt x="1574" y="2447"/>
                  </a:lnTo>
                  <a:cubicBezTo>
                    <a:pt x="1574" y="2447"/>
                    <a:pt x="1574" y="2433"/>
                    <a:pt x="1560" y="2433"/>
                  </a:cubicBezTo>
                  <a:lnTo>
                    <a:pt x="1560" y="2454"/>
                  </a:lnTo>
                  <a:cubicBezTo>
                    <a:pt x="1560" y="2459"/>
                    <a:pt x="1560" y="2464"/>
                    <a:pt x="1555" y="2464"/>
                  </a:cubicBezTo>
                  <a:cubicBezTo>
                    <a:pt x="1553" y="2464"/>
                    <a:pt x="1550" y="2463"/>
                    <a:pt x="1546" y="2461"/>
                  </a:cubicBezTo>
                  <a:cubicBezTo>
                    <a:pt x="1518" y="2461"/>
                    <a:pt x="1518" y="2454"/>
                    <a:pt x="1539" y="2447"/>
                  </a:cubicBezTo>
                  <a:cubicBezTo>
                    <a:pt x="1546" y="2447"/>
                    <a:pt x="1553" y="2426"/>
                    <a:pt x="1560" y="2419"/>
                  </a:cubicBezTo>
                  <a:cubicBezTo>
                    <a:pt x="1568" y="2407"/>
                    <a:pt x="1577" y="2397"/>
                    <a:pt x="1582" y="2397"/>
                  </a:cubicBezTo>
                  <a:cubicBezTo>
                    <a:pt x="1585" y="2397"/>
                    <a:pt x="1588" y="2401"/>
                    <a:pt x="1588" y="2412"/>
                  </a:cubicBezTo>
                  <a:cubicBezTo>
                    <a:pt x="1588" y="2419"/>
                    <a:pt x="1588" y="2426"/>
                    <a:pt x="1595" y="2426"/>
                  </a:cubicBezTo>
                  <a:cubicBezTo>
                    <a:pt x="1608" y="2433"/>
                    <a:pt x="1608" y="2447"/>
                    <a:pt x="1608" y="2447"/>
                  </a:cubicBezTo>
                  <a:cubicBezTo>
                    <a:pt x="1608" y="2447"/>
                    <a:pt x="1608" y="2454"/>
                    <a:pt x="1615" y="2454"/>
                  </a:cubicBezTo>
                  <a:cubicBezTo>
                    <a:pt x="1622" y="2454"/>
                    <a:pt x="1622" y="2461"/>
                    <a:pt x="1629" y="2468"/>
                  </a:cubicBezTo>
                  <a:cubicBezTo>
                    <a:pt x="1629" y="2482"/>
                    <a:pt x="1643" y="2489"/>
                    <a:pt x="1650" y="2496"/>
                  </a:cubicBezTo>
                  <a:cubicBezTo>
                    <a:pt x="1657" y="2503"/>
                    <a:pt x="1664" y="2503"/>
                    <a:pt x="1664" y="2503"/>
                  </a:cubicBezTo>
                  <a:lnTo>
                    <a:pt x="1678" y="2516"/>
                  </a:lnTo>
                  <a:cubicBezTo>
                    <a:pt x="1685" y="2523"/>
                    <a:pt x="1685" y="2523"/>
                    <a:pt x="1664" y="2523"/>
                  </a:cubicBezTo>
                  <a:cubicBezTo>
                    <a:pt x="1657" y="2523"/>
                    <a:pt x="1643" y="2523"/>
                    <a:pt x="1643" y="2516"/>
                  </a:cubicBezTo>
                  <a:cubicBezTo>
                    <a:pt x="1629" y="2503"/>
                    <a:pt x="1622" y="2503"/>
                    <a:pt x="1622" y="2503"/>
                  </a:cubicBezTo>
                  <a:cubicBezTo>
                    <a:pt x="1615" y="2503"/>
                    <a:pt x="1608" y="2496"/>
                    <a:pt x="1595" y="2496"/>
                  </a:cubicBezTo>
                  <a:cubicBezTo>
                    <a:pt x="1591" y="2492"/>
                    <a:pt x="1588" y="2490"/>
                    <a:pt x="1584" y="2490"/>
                  </a:cubicBezTo>
                  <a:cubicBezTo>
                    <a:pt x="1581" y="2490"/>
                    <a:pt x="1577" y="2492"/>
                    <a:pt x="1574" y="2496"/>
                  </a:cubicBezTo>
                  <a:lnTo>
                    <a:pt x="1560" y="2503"/>
                  </a:lnTo>
                  <a:lnTo>
                    <a:pt x="1581" y="2503"/>
                  </a:lnTo>
                  <a:cubicBezTo>
                    <a:pt x="1588" y="2503"/>
                    <a:pt x="1595" y="2516"/>
                    <a:pt x="1595" y="2530"/>
                  </a:cubicBezTo>
                  <a:cubicBezTo>
                    <a:pt x="1595" y="2545"/>
                    <a:pt x="1595" y="2552"/>
                    <a:pt x="1591" y="2552"/>
                  </a:cubicBezTo>
                  <a:cubicBezTo>
                    <a:pt x="1589" y="2552"/>
                    <a:pt x="1583" y="2547"/>
                    <a:pt x="1574" y="2537"/>
                  </a:cubicBezTo>
                  <a:cubicBezTo>
                    <a:pt x="1560" y="2530"/>
                    <a:pt x="1560" y="2530"/>
                    <a:pt x="1560" y="2523"/>
                  </a:cubicBezTo>
                  <a:cubicBezTo>
                    <a:pt x="1567" y="2520"/>
                    <a:pt x="1567" y="2518"/>
                    <a:pt x="1563" y="2518"/>
                  </a:cubicBezTo>
                  <a:cubicBezTo>
                    <a:pt x="1560" y="2518"/>
                    <a:pt x="1553" y="2520"/>
                    <a:pt x="1546" y="2523"/>
                  </a:cubicBezTo>
                  <a:cubicBezTo>
                    <a:pt x="1539" y="2523"/>
                    <a:pt x="1518" y="2530"/>
                    <a:pt x="1518" y="2530"/>
                  </a:cubicBezTo>
                  <a:cubicBezTo>
                    <a:pt x="1518" y="2534"/>
                    <a:pt x="1518" y="2535"/>
                    <a:pt x="1519" y="2535"/>
                  </a:cubicBezTo>
                  <a:cubicBezTo>
                    <a:pt x="1520" y="2535"/>
                    <a:pt x="1522" y="2534"/>
                    <a:pt x="1525" y="2530"/>
                  </a:cubicBezTo>
                  <a:cubicBezTo>
                    <a:pt x="1531" y="2528"/>
                    <a:pt x="1536" y="2527"/>
                    <a:pt x="1539" y="2527"/>
                  </a:cubicBezTo>
                  <a:cubicBezTo>
                    <a:pt x="1545" y="2527"/>
                    <a:pt x="1544" y="2532"/>
                    <a:pt x="1539" y="2537"/>
                  </a:cubicBezTo>
                  <a:cubicBezTo>
                    <a:pt x="1525" y="2551"/>
                    <a:pt x="1518" y="2558"/>
                    <a:pt x="1511" y="2558"/>
                  </a:cubicBezTo>
                  <a:lnTo>
                    <a:pt x="1470" y="2558"/>
                  </a:lnTo>
                  <a:cubicBezTo>
                    <a:pt x="1435" y="2558"/>
                    <a:pt x="1421" y="2565"/>
                    <a:pt x="1449" y="2565"/>
                  </a:cubicBezTo>
                  <a:cubicBezTo>
                    <a:pt x="1456" y="2565"/>
                    <a:pt x="1470" y="2565"/>
                    <a:pt x="1470" y="2572"/>
                  </a:cubicBezTo>
                  <a:cubicBezTo>
                    <a:pt x="1470" y="2579"/>
                    <a:pt x="1472" y="2582"/>
                    <a:pt x="1473" y="2582"/>
                  </a:cubicBezTo>
                  <a:cubicBezTo>
                    <a:pt x="1475" y="2582"/>
                    <a:pt x="1477" y="2579"/>
                    <a:pt x="1477" y="2572"/>
                  </a:cubicBezTo>
                  <a:cubicBezTo>
                    <a:pt x="1480" y="2568"/>
                    <a:pt x="1487" y="2567"/>
                    <a:pt x="1494" y="2567"/>
                  </a:cubicBezTo>
                  <a:cubicBezTo>
                    <a:pt x="1501" y="2567"/>
                    <a:pt x="1508" y="2568"/>
                    <a:pt x="1511" y="2572"/>
                  </a:cubicBezTo>
                  <a:cubicBezTo>
                    <a:pt x="1518" y="2586"/>
                    <a:pt x="1518" y="2586"/>
                    <a:pt x="1504" y="2593"/>
                  </a:cubicBezTo>
                  <a:cubicBezTo>
                    <a:pt x="1491" y="2600"/>
                    <a:pt x="1491" y="2600"/>
                    <a:pt x="1511" y="2600"/>
                  </a:cubicBezTo>
                  <a:cubicBezTo>
                    <a:pt x="1525" y="2600"/>
                    <a:pt x="1539" y="2600"/>
                    <a:pt x="1539" y="2606"/>
                  </a:cubicBezTo>
                  <a:cubicBezTo>
                    <a:pt x="1539" y="2622"/>
                    <a:pt x="1531" y="2630"/>
                    <a:pt x="1525" y="2630"/>
                  </a:cubicBezTo>
                  <a:cubicBezTo>
                    <a:pt x="1522" y="2630"/>
                    <a:pt x="1520" y="2629"/>
                    <a:pt x="1518" y="2627"/>
                  </a:cubicBezTo>
                  <a:cubicBezTo>
                    <a:pt x="1515" y="2624"/>
                    <a:pt x="1513" y="2622"/>
                    <a:pt x="1512" y="2622"/>
                  </a:cubicBezTo>
                  <a:cubicBezTo>
                    <a:pt x="1511" y="2622"/>
                    <a:pt x="1511" y="2624"/>
                    <a:pt x="1511" y="2627"/>
                  </a:cubicBezTo>
                  <a:cubicBezTo>
                    <a:pt x="1511" y="2634"/>
                    <a:pt x="1511" y="2634"/>
                    <a:pt x="1518" y="2634"/>
                  </a:cubicBezTo>
                  <a:cubicBezTo>
                    <a:pt x="1525" y="2634"/>
                    <a:pt x="1525" y="2655"/>
                    <a:pt x="1511" y="2655"/>
                  </a:cubicBezTo>
                  <a:cubicBezTo>
                    <a:pt x="1504" y="2662"/>
                    <a:pt x="1504" y="2669"/>
                    <a:pt x="1511" y="2669"/>
                  </a:cubicBezTo>
                  <a:cubicBezTo>
                    <a:pt x="1518" y="2669"/>
                    <a:pt x="1518" y="2669"/>
                    <a:pt x="1518" y="2662"/>
                  </a:cubicBezTo>
                  <a:cubicBezTo>
                    <a:pt x="1515" y="2658"/>
                    <a:pt x="1513" y="2657"/>
                    <a:pt x="1516" y="2657"/>
                  </a:cubicBezTo>
                  <a:cubicBezTo>
                    <a:pt x="1518" y="2657"/>
                    <a:pt x="1525" y="2658"/>
                    <a:pt x="1539" y="2662"/>
                  </a:cubicBezTo>
                  <a:cubicBezTo>
                    <a:pt x="1553" y="2669"/>
                    <a:pt x="1581" y="2704"/>
                    <a:pt x="1574" y="2704"/>
                  </a:cubicBezTo>
                  <a:cubicBezTo>
                    <a:pt x="1574" y="2704"/>
                    <a:pt x="1560" y="2704"/>
                    <a:pt x="1574" y="2710"/>
                  </a:cubicBezTo>
                  <a:lnTo>
                    <a:pt x="1574" y="2724"/>
                  </a:lnTo>
                  <a:cubicBezTo>
                    <a:pt x="1574" y="2724"/>
                    <a:pt x="1560" y="2724"/>
                    <a:pt x="1560" y="2710"/>
                  </a:cubicBezTo>
                  <a:cubicBezTo>
                    <a:pt x="1560" y="2710"/>
                    <a:pt x="1553" y="2704"/>
                    <a:pt x="1546" y="2704"/>
                  </a:cubicBezTo>
                  <a:cubicBezTo>
                    <a:pt x="1525" y="2704"/>
                    <a:pt x="1525" y="2704"/>
                    <a:pt x="1525" y="2724"/>
                  </a:cubicBezTo>
                  <a:cubicBezTo>
                    <a:pt x="1525" y="2731"/>
                    <a:pt x="1525" y="2731"/>
                    <a:pt x="1546" y="2731"/>
                  </a:cubicBezTo>
                  <a:cubicBezTo>
                    <a:pt x="1560" y="2731"/>
                    <a:pt x="1560" y="2731"/>
                    <a:pt x="1560" y="2738"/>
                  </a:cubicBezTo>
                  <a:cubicBezTo>
                    <a:pt x="1560" y="2745"/>
                    <a:pt x="1553" y="2745"/>
                    <a:pt x="1546" y="2759"/>
                  </a:cubicBezTo>
                  <a:cubicBezTo>
                    <a:pt x="1539" y="2766"/>
                    <a:pt x="1525" y="2773"/>
                    <a:pt x="1539" y="2773"/>
                  </a:cubicBezTo>
                  <a:lnTo>
                    <a:pt x="1539" y="2780"/>
                  </a:lnTo>
                  <a:cubicBezTo>
                    <a:pt x="1539" y="2780"/>
                    <a:pt x="1542" y="2786"/>
                    <a:pt x="1546" y="2786"/>
                  </a:cubicBezTo>
                  <a:cubicBezTo>
                    <a:pt x="1548" y="2786"/>
                    <a:pt x="1551" y="2784"/>
                    <a:pt x="1553" y="2780"/>
                  </a:cubicBezTo>
                  <a:cubicBezTo>
                    <a:pt x="1581" y="2780"/>
                    <a:pt x="1588" y="2794"/>
                    <a:pt x="1574" y="2801"/>
                  </a:cubicBezTo>
                  <a:cubicBezTo>
                    <a:pt x="1567" y="2804"/>
                    <a:pt x="1563" y="2806"/>
                    <a:pt x="1564" y="2806"/>
                  </a:cubicBezTo>
                  <a:cubicBezTo>
                    <a:pt x="1565" y="2806"/>
                    <a:pt x="1570" y="2804"/>
                    <a:pt x="1581" y="2801"/>
                  </a:cubicBezTo>
                  <a:cubicBezTo>
                    <a:pt x="1595" y="2801"/>
                    <a:pt x="1595" y="2801"/>
                    <a:pt x="1595" y="2807"/>
                  </a:cubicBezTo>
                  <a:cubicBezTo>
                    <a:pt x="1595" y="2814"/>
                    <a:pt x="1595" y="2814"/>
                    <a:pt x="1588" y="2814"/>
                  </a:cubicBezTo>
                  <a:cubicBezTo>
                    <a:pt x="1581" y="2814"/>
                    <a:pt x="1581" y="2814"/>
                    <a:pt x="1581" y="2828"/>
                  </a:cubicBezTo>
                  <a:cubicBezTo>
                    <a:pt x="1581" y="2835"/>
                    <a:pt x="1581" y="2835"/>
                    <a:pt x="1560" y="2842"/>
                  </a:cubicBezTo>
                  <a:cubicBezTo>
                    <a:pt x="1553" y="2842"/>
                    <a:pt x="1539" y="2849"/>
                    <a:pt x="1539" y="2849"/>
                  </a:cubicBezTo>
                  <a:lnTo>
                    <a:pt x="1525" y="2863"/>
                  </a:lnTo>
                  <a:cubicBezTo>
                    <a:pt x="1518" y="2863"/>
                    <a:pt x="1518" y="2863"/>
                    <a:pt x="1518" y="2849"/>
                  </a:cubicBezTo>
                  <a:cubicBezTo>
                    <a:pt x="1518" y="2842"/>
                    <a:pt x="1518" y="2842"/>
                    <a:pt x="1511" y="2842"/>
                  </a:cubicBezTo>
                  <a:cubicBezTo>
                    <a:pt x="1504" y="2842"/>
                    <a:pt x="1504" y="2842"/>
                    <a:pt x="1504" y="2835"/>
                  </a:cubicBezTo>
                  <a:cubicBezTo>
                    <a:pt x="1504" y="2828"/>
                    <a:pt x="1491" y="2828"/>
                    <a:pt x="1484" y="2828"/>
                  </a:cubicBezTo>
                  <a:cubicBezTo>
                    <a:pt x="1477" y="2828"/>
                    <a:pt x="1477" y="2828"/>
                    <a:pt x="1477" y="2835"/>
                  </a:cubicBezTo>
                  <a:cubicBezTo>
                    <a:pt x="1477" y="2842"/>
                    <a:pt x="1449" y="2863"/>
                    <a:pt x="1442" y="2863"/>
                  </a:cubicBezTo>
                  <a:cubicBezTo>
                    <a:pt x="1442" y="2863"/>
                    <a:pt x="1442" y="2849"/>
                    <a:pt x="1449" y="2842"/>
                  </a:cubicBezTo>
                  <a:cubicBezTo>
                    <a:pt x="1456" y="2835"/>
                    <a:pt x="1470" y="2828"/>
                    <a:pt x="1477" y="2828"/>
                  </a:cubicBezTo>
                  <a:cubicBezTo>
                    <a:pt x="1484" y="2828"/>
                    <a:pt x="1484" y="2828"/>
                    <a:pt x="1484" y="2814"/>
                  </a:cubicBezTo>
                  <a:cubicBezTo>
                    <a:pt x="1484" y="2814"/>
                    <a:pt x="1477" y="2807"/>
                    <a:pt x="1456" y="2807"/>
                  </a:cubicBezTo>
                  <a:lnTo>
                    <a:pt x="1435" y="2807"/>
                  </a:lnTo>
                  <a:cubicBezTo>
                    <a:pt x="1442" y="2814"/>
                    <a:pt x="1435" y="2828"/>
                    <a:pt x="1421" y="2828"/>
                  </a:cubicBezTo>
                  <a:cubicBezTo>
                    <a:pt x="1414" y="2828"/>
                    <a:pt x="1414" y="2835"/>
                    <a:pt x="1414" y="2835"/>
                  </a:cubicBezTo>
                  <a:cubicBezTo>
                    <a:pt x="1414" y="2835"/>
                    <a:pt x="1417" y="2838"/>
                    <a:pt x="1420" y="2838"/>
                  </a:cubicBezTo>
                  <a:cubicBezTo>
                    <a:pt x="1421" y="2838"/>
                    <a:pt x="1421" y="2838"/>
                    <a:pt x="1421" y="2835"/>
                  </a:cubicBezTo>
                  <a:cubicBezTo>
                    <a:pt x="1435" y="2835"/>
                    <a:pt x="1435" y="2835"/>
                    <a:pt x="1435" y="2842"/>
                  </a:cubicBezTo>
                  <a:lnTo>
                    <a:pt x="1421" y="2849"/>
                  </a:lnTo>
                  <a:cubicBezTo>
                    <a:pt x="1414" y="2849"/>
                    <a:pt x="1407" y="2863"/>
                    <a:pt x="1407" y="2863"/>
                  </a:cubicBezTo>
                  <a:cubicBezTo>
                    <a:pt x="1407" y="2870"/>
                    <a:pt x="1407" y="2870"/>
                    <a:pt x="1414" y="2870"/>
                  </a:cubicBezTo>
                  <a:cubicBezTo>
                    <a:pt x="1414" y="2870"/>
                    <a:pt x="1421" y="2870"/>
                    <a:pt x="1421" y="2877"/>
                  </a:cubicBezTo>
                  <a:cubicBezTo>
                    <a:pt x="1421" y="2879"/>
                    <a:pt x="1421" y="2880"/>
                    <a:pt x="1419" y="2880"/>
                  </a:cubicBezTo>
                  <a:cubicBezTo>
                    <a:pt x="1417" y="2880"/>
                    <a:pt x="1412" y="2877"/>
                    <a:pt x="1407" y="2877"/>
                  </a:cubicBezTo>
                  <a:cubicBezTo>
                    <a:pt x="1401" y="2870"/>
                    <a:pt x="1387" y="2870"/>
                    <a:pt x="1380" y="2870"/>
                  </a:cubicBezTo>
                  <a:cubicBezTo>
                    <a:pt x="1373" y="2870"/>
                    <a:pt x="1373" y="2870"/>
                    <a:pt x="1373" y="2863"/>
                  </a:cubicBezTo>
                  <a:cubicBezTo>
                    <a:pt x="1373" y="2854"/>
                    <a:pt x="1371" y="2850"/>
                    <a:pt x="1369" y="2850"/>
                  </a:cubicBezTo>
                  <a:cubicBezTo>
                    <a:pt x="1365" y="2850"/>
                    <a:pt x="1360" y="2855"/>
                    <a:pt x="1352" y="2863"/>
                  </a:cubicBezTo>
                  <a:cubicBezTo>
                    <a:pt x="1345" y="2870"/>
                    <a:pt x="1340" y="2873"/>
                    <a:pt x="1336" y="2873"/>
                  </a:cubicBezTo>
                  <a:cubicBezTo>
                    <a:pt x="1333" y="2873"/>
                    <a:pt x="1331" y="2870"/>
                    <a:pt x="1331" y="2863"/>
                  </a:cubicBezTo>
                  <a:lnTo>
                    <a:pt x="1331" y="2870"/>
                  </a:lnTo>
                  <a:cubicBezTo>
                    <a:pt x="1331" y="2877"/>
                    <a:pt x="1331" y="2880"/>
                    <a:pt x="1329" y="2880"/>
                  </a:cubicBezTo>
                  <a:cubicBezTo>
                    <a:pt x="1328" y="2880"/>
                    <a:pt x="1324" y="2877"/>
                    <a:pt x="1317" y="2870"/>
                  </a:cubicBezTo>
                  <a:cubicBezTo>
                    <a:pt x="1314" y="2866"/>
                    <a:pt x="1312" y="2865"/>
                    <a:pt x="1311" y="2865"/>
                  </a:cubicBezTo>
                  <a:cubicBezTo>
                    <a:pt x="1310" y="2865"/>
                    <a:pt x="1310" y="2866"/>
                    <a:pt x="1310" y="2870"/>
                  </a:cubicBezTo>
                  <a:cubicBezTo>
                    <a:pt x="1310" y="2884"/>
                    <a:pt x="1310" y="2884"/>
                    <a:pt x="1283" y="2884"/>
                  </a:cubicBezTo>
                  <a:cubicBezTo>
                    <a:pt x="1269" y="2884"/>
                    <a:pt x="1262" y="2898"/>
                    <a:pt x="1262" y="2905"/>
                  </a:cubicBezTo>
                  <a:cubicBezTo>
                    <a:pt x="1262" y="2911"/>
                    <a:pt x="1262" y="2911"/>
                    <a:pt x="1248" y="2911"/>
                  </a:cubicBezTo>
                  <a:lnTo>
                    <a:pt x="1248" y="2905"/>
                  </a:lnTo>
                  <a:lnTo>
                    <a:pt x="1248" y="2884"/>
                  </a:lnTo>
                  <a:lnTo>
                    <a:pt x="1241" y="2884"/>
                  </a:lnTo>
                  <a:cubicBezTo>
                    <a:pt x="1241" y="2884"/>
                    <a:pt x="1241" y="2898"/>
                    <a:pt x="1234" y="2898"/>
                  </a:cubicBezTo>
                  <a:cubicBezTo>
                    <a:pt x="1227" y="2898"/>
                    <a:pt x="1227" y="2898"/>
                    <a:pt x="1234" y="2905"/>
                  </a:cubicBezTo>
                  <a:cubicBezTo>
                    <a:pt x="1241" y="2911"/>
                    <a:pt x="1241" y="2911"/>
                    <a:pt x="1234" y="2911"/>
                  </a:cubicBezTo>
                  <a:cubicBezTo>
                    <a:pt x="1227" y="2911"/>
                    <a:pt x="1227" y="2918"/>
                    <a:pt x="1227" y="2918"/>
                  </a:cubicBezTo>
                  <a:cubicBezTo>
                    <a:pt x="1227" y="2932"/>
                    <a:pt x="1213" y="2932"/>
                    <a:pt x="1206" y="2932"/>
                  </a:cubicBezTo>
                  <a:cubicBezTo>
                    <a:pt x="1200" y="2932"/>
                    <a:pt x="1193" y="2932"/>
                    <a:pt x="1193" y="2939"/>
                  </a:cubicBezTo>
                  <a:cubicBezTo>
                    <a:pt x="1186" y="2943"/>
                    <a:pt x="1182" y="2944"/>
                    <a:pt x="1180" y="2944"/>
                  </a:cubicBezTo>
                  <a:cubicBezTo>
                    <a:pt x="1177" y="2944"/>
                    <a:pt x="1175" y="2943"/>
                    <a:pt x="1172" y="2939"/>
                  </a:cubicBezTo>
                  <a:cubicBezTo>
                    <a:pt x="1167" y="2934"/>
                    <a:pt x="1156" y="2926"/>
                    <a:pt x="1149" y="2926"/>
                  </a:cubicBezTo>
                  <a:cubicBezTo>
                    <a:pt x="1146" y="2926"/>
                    <a:pt x="1144" y="2928"/>
                    <a:pt x="1144" y="2932"/>
                  </a:cubicBezTo>
                  <a:cubicBezTo>
                    <a:pt x="1154" y="2937"/>
                    <a:pt x="1146" y="2942"/>
                    <a:pt x="1139" y="2942"/>
                  </a:cubicBezTo>
                  <a:cubicBezTo>
                    <a:pt x="1135" y="2942"/>
                    <a:pt x="1132" y="2941"/>
                    <a:pt x="1130" y="2939"/>
                  </a:cubicBezTo>
                  <a:cubicBezTo>
                    <a:pt x="1130" y="2946"/>
                    <a:pt x="1130" y="2946"/>
                    <a:pt x="1109" y="2946"/>
                  </a:cubicBezTo>
                  <a:cubicBezTo>
                    <a:pt x="1103" y="2946"/>
                    <a:pt x="1096" y="2946"/>
                    <a:pt x="1096" y="2953"/>
                  </a:cubicBezTo>
                  <a:cubicBezTo>
                    <a:pt x="1096" y="2967"/>
                    <a:pt x="1089" y="2967"/>
                    <a:pt x="1075" y="2967"/>
                  </a:cubicBezTo>
                  <a:cubicBezTo>
                    <a:pt x="1061" y="2967"/>
                    <a:pt x="1040" y="2974"/>
                    <a:pt x="1054" y="2981"/>
                  </a:cubicBezTo>
                  <a:lnTo>
                    <a:pt x="1068" y="2981"/>
                  </a:lnTo>
                  <a:cubicBezTo>
                    <a:pt x="1078" y="2977"/>
                    <a:pt x="1089" y="2976"/>
                    <a:pt x="1098" y="2976"/>
                  </a:cubicBezTo>
                  <a:cubicBezTo>
                    <a:pt x="1108" y="2976"/>
                    <a:pt x="1116" y="2977"/>
                    <a:pt x="1123" y="2981"/>
                  </a:cubicBezTo>
                  <a:cubicBezTo>
                    <a:pt x="1129" y="2987"/>
                    <a:pt x="1104" y="3003"/>
                    <a:pt x="1084" y="3003"/>
                  </a:cubicBezTo>
                  <a:cubicBezTo>
                    <a:pt x="1081" y="3003"/>
                    <a:pt x="1078" y="3003"/>
                    <a:pt x="1075" y="3002"/>
                  </a:cubicBezTo>
                  <a:cubicBezTo>
                    <a:pt x="1068" y="3002"/>
                    <a:pt x="1061" y="3002"/>
                    <a:pt x="1061" y="3008"/>
                  </a:cubicBezTo>
                  <a:cubicBezTo>
                    <a:pt x="1061" y="3036"/>
                    <a:pt x="1040" y="3057"/>
                    <a:pt x="1026" y="3057"/>
                  </a:cubicBezTo>
                  <a:cubicBezTo>
                    <a:pt x="1019" y="3057"/>
                    <a:pt x="1005" y="3057"/>
                    <a:pt x="1005" y="3071"/>
                  </a:cubicBezTo>
                  <a:lnTo>
                    <a:pt x="985" y="3071"/>
                  </a:lnTo>
                  <a:cubicBezTo>
                    <a:pt x="957" y="3071"/>
                    <a:pt x="957" y="3071"/>
                    <a:pt x="957" y="3078"/>
                  </a:cubicBezTo>
                  <a:cubicBezTo>
                    <a:pt x="957" y="3085"/>
                    <a:pt x="950" y="3085"/>
                    <a:pt x="936" y="3085"/>
                  </a:cubicBezTo>
                  <a:cubicBezTo>
                    <a:pt x="929" y="3085"/>
                    <a:pt x="922" y="3085"/>
                    <a:pt x="915" y="3092"/>
                  </a:cubicBezTo>
                  <a:cubicBezTo>
                    <a:pt x="902" y="3092"/>
                    <a:pt x="902" y="3106"/>
                    <a:pt x="915" y="3112"/>
                  </a:cubicBezTo>
                  <a:cubicBezTo>
                    <a:pt x="919" y="3116"/>
                    <a:pt x="930" y="3120"/>
                    <a:pt x="939" y="3120"/>
                  </a:cubicBezTo>
                  <a:cubicBezTo>
                    <a:pt x="945" y="3120"/>
                    <a:pt x="950" y="3118"/>
                    <a:pt x="950" y="3112"/>
                  </a:cubicBezTo>
                  <a:cubicBezTo>
                    <a:pt x="950" y="3108"/>
                    <a:pt x="970" y="3100"/>
                    <a:pt x="984" y="3100"/>
                  </a:cubicBezTo>
                  <a:cubicBezTo>
                    <a:pt x="991" y="3100"/>
                    <a:pt x="996" y="3101"/>
                    <a:pt x="999" y="3106"/>
                  </a:cubicBezTo>
                  <a:cubicBezTo>
                    <a:pt x="1005" y="3112"/>
                    <a:pt x="992" y="3126"/>
                    <a:pt x="985" y="3126"/>
                  </a:cubicBezTo>
                  <a:cubicBezTo>
                    <a:pt x="971" y="3126"/>
                    <a:pt x="964" y="3140"/>
                    <a:pt x="957" y="3140"/>
                  </a:cubicBezTo>
                  <a:cubicBezTo>
                    <a:pt x="950" y="3147"/>
                    <a:pt x="929" y="3147"/>
                    <a:pt x="922" y="3154"/>
                  </a:cubicBezTo>
                  <a:cubicBezTo>
                    <a:pt x="915" y="3161"/>
                    <a:pt x="895" y="3161"/>
                    <a:pt x="895" y="3161"/>
                  </a:cubicBezTo>
                  <a:cubicBezTo>
                    <a:pt x="891" y="3168"/>
                    <a:pt x="879" y="3171"/>
                    <a:pt x="868" y="3171"/>
                  </a:cubicBezTo>
                  <a:cubicBezTo>
                    <a:pt x="856" y="3171"/>
                    <a:pt x="846" y="3168"/>
                    <a:pt x="846" y="3161"/>
                  </a:cubicBezTo>
                  <a:lnTo>
                    <a:pt x="832" y="3161"/>
                  </a:lnTo>
                  <a:cubicBezTo>
                    <a:pt x="825" y="3161"/>
                    <a:pt x="825" y="3175"/>
                    <a:pt x="825" y="3175"/>
                  </a:cubicBezTo>
                  <a:cubicBezTo>
                    <a:pt x="825" y="3182"/>
                    <a:pt x="818" y="3196"/>
                    <a:pt x="798" y="3209"/>
                  </a:cubicBezTo>
                  <a:cubicBezTo>
                    <a:pt x="794" y="3213"/>
                    <a:pt x="791" y="3215"/>
                    <a:pt x="788" y="3215"/>
                  </a:cubicBezTo>
                  <a:cubicBezTo>
                    <a:pt x="785" y="3215"/>
                    <a:pt x="784" y="3213"/>
                    <a:pt x="784" y="3209"/>
                  </a:cubicBezTo>
                  <a:cubicBezTo>
                    <a:pt x="784" y="3209"/>
                    <a:pt x="784" y="3196"/>
                    <a:pt x="791" y="3196"/>
                  </a:cubicBezTo>
                  <a:cubicBezTo>
                    <a:pt x="798" y="3196"/>
                    <a:pt x="798" y="3189"/>
                    <a:pt x="798" y="3182"/>
                  </a:cubicBezTo>
                  <a:cubicBezTo>
                    <a:pt x="798" y="3175"/>
                    <a:pt x="798" y="3175"/>
                    <a:pt x="791" y="3175"/>
                  </a:cubicBezTo>
                  <a:cubicBezTo>
                    <a:pt x="784" y="3175"/>
                    <a:pt x="784" y="3182"/>
                    <a:pt x="784" y="3182"/>
                  </a:cubicBezTo>
                  <a:cubicBezTo>
                    <a:pt x="784" y="3182"/>
                    <a:pt x="784" y="3189"/>
                    <a:pt x="777" y="3189"/>
                  </a:cubicBezTo>
                  <a:cubicBezTo>
                    <a:pt x="763" y="3189"/>
                    <a:pt x="763" y="3189"/>
                    <a:pt x="763" y="3196"/>
                  </a:cubicBezTo>
                  <a:lnTo>
                    <a:pt x="763" y="3209"/>
                  </a:lnTo>
                  <a:cubicBezTo>
                    <a:pt x="763" y="3209"/>
                    <a:pt x="756" y="3216"/>
                    <a:pt x="756" y="3223"/>
                  </a:cubicBezTo>
                  <a:cubicBezTo>
                    <a:pt x="756" y="3230"/>
                    <a:pt x="756" y="3230"/>
                    <a:pt x="749" y="3230"/>
                  </a:cubicBezTo>
                  <a:lnTo>
                    <a:pt x="742" y="3230"/>
                  </a:lnTo>
                  <a:cubicBezTo>
                    <a:pt x="742" y="3244"/>
                    <a:pt x="728" y="3244"/>
                    <a:pt x="721" y="3244"/>
                  </a:cubicBezTo>
                  <a:cubicBezTo>
                    <a:pt x="714" y="3244"/>
                    <a:pt x="707" y="3244"/>
                    <a:pt x="714" y="3230"/>
                  </a:cubicBezTo>
                  <a:cubicBezTo>
                    <a:pt x="721" y="3223"/>
                    <a:pt x="721" y="3223"/>
                    <a:pt x="714" y="3223"/>
                  </a:cubicBezTo>
                  <a:cubicBezTo>
                    <a:pt x="707" y="3223"/>
                    <a:pt x="707" y="3230"/>
                    <a:pt x="694" y="3251"/>
                  </a:cubicBezTo>
                  <a:cubicBezTo>
                    <a:pt x="690" y="3267"/>
                    <a:pt x="688" y="3274"/>
                    <a:pt x="689" y="3274"/>
                  </a:cubicBezTo>
                  <a:cubicBezTo>
                    <a:pt x="689" y="3274"/>
                    <a:pt x="691" y="3271"/>
                    <a:pt x="694" y="3265"/>
                  </a:cubicBezTo>
                  <a:lnTo>
                    <a:pt x="707" y="3258"/>
                  </a:lnTo>
                  <a:lnTo>
                    <a:pt x="707" y="3265"/>
                  </a:lnTo>
                  <a:cubicBezTo>
                    <a:pt x="694" y="3265"/>
                    <a:pt x="694" y="3279"/>
                    <a:pt x="707" y="3279"/>
                  </a:cubicBezTo>
                  <a:cubicBezTo>
                    <a:pt x="707" y="3279"/>
                    <a:pt x="714" y="3279"/>
                    <a:pt x="721" y="3265"/>
                  </a:cubicBezTo>
                  <a:cubicBezTo>
                    <a:pt x="723" y="3263"/>
                    <a:pt x="726" y="3262"/>
                    <a:pt x="728" y="3262"/>
                  </a:cubicBezTo>
                  <a:cubicBezTo>
                    <a:pt x="735" y="3262"/>
                    <a:pt x="742" y="3269"/>
                    <a:pt x="742" y="3279"/>
                  </a:cubicBezTo>
                  <a:cubicBezTo>
                    <a:pt x="732" y="3284"/>
                    <a:pt x="719" y="3289"/>
                    <a:pt x="712" y="3289"/>
                  </a:cubicBezTo>
                  <a:cubicBezTo>
                    <a:pt x="709" y="3289"/>
                    <a:pt x="707" y="3288"/>
                    <a:pt x="707" y="3286"/>
                  </a:cubicBezTo>
                  <a:cubicBezTo>
                    <a:pt x="707" y="3286"/>
                    <a:pt x="707" y="3279"/>
                    <a:pt x="694" y="3279"/>
                  </a:cubicBezTo>
                  <a:cubicBezTo>
                    <a:pt x="687" y="3279"/>
                    <a:pt x="687" y="3279"/>
                    <a:pt x="687" y="3286"/>
                  </a:cubicBezTo>
                  <a:cubicBezTo>
                    <a:pt x="694" y="3286"/>
                    <a:pt x="694" y="3293"/>
                    <a:pt x="694" y="3293"/>
                  </a:cubicBezTo>
                  <a:cubicBezTo>
                    <a:pt x="694" y="3293"/>
                    <a:pt x="694" y="3300"/>
                    <a:pt x="707" y="3300"/>
                  </a:cubicBezTo>
                  <a:cubicBezTo>
                    <a:pt x="714" y="3300"/>
                    <a:pt x="714" y="3300"/>
                    <a:pt x="714" y="3313"/>
                  </a:cubicBezTo>
                  <a:cubicBezTo>
                    <a:pt x="714" y="3317"/>
                    <a:pt x="716" y="3319"/>
                    <a:pt x="719" y="3319"/>
                  </a:cubicBezTo>
                  <a:cubicBezTo>
                    <a:pt x="721" y="3319"/>
                    <a:pt x="725" y="3317"/>
                    <a:pt x="728" y="3313"/>
                  </a:cubicBezTo>
                  <a:lnTo>
                    <a:pt x="749" y="3313"/>
                  </a:lnTo>
                  <a:cubicBezTo>
                    <a:pt x="749" y="3313"/>
                    <a:pt x="749" y="3320"/>
                    <a:pt x="742" y="3320"/>
                  </a:cubicBezTo>
                  <a:cubicBezTo>
                    <a:pt x="728" y="3320"/>
                    <a:pt x="728" y="3320"/>
                    <a:pt x="728" y="3327"/>
                  </a:cubicBezTo>
                  <a:cubicBezTo>
                    <a:pt x="728" y="3331"/>
                    <a:pt x="728" y="3332"/>
                    <a:pt x="731" y="3332"/>
                  </a:cubicBezTo>
                  <a:cubicBezTo>
                    <a:pt x="733" y="3332"/>
                    <a:pt x="739" y="3331"/>
                    <a:pt x="749" y="3327"/>
                  </a:cubicBezTo>
                  <a:cubicBezTo>
                    <a:pt x="754" y="3326"/>
                    <a:pt x="758" y="3325"/>
                    <a:pt x="761" y="3325"/>
                  </a:cubicBezTo>
                  <a:cubicBezTo>
                    <a:pt x="776" y="3325"/>
                    <a:pt x="770" y="3337"/>
                    <a:pt x="742" y="3348"/>
                  </a:cubicBezTo>
                  <a:cubicBezTo>
                    <a:pt x="714" y="3355"/>
                    <a:pt x="694" y="3362"/>
                    <a:pt x="687" y="3383"/>
                  </a:cubicBezTo>
                  <a:cubicBezTo>
                    <a:pt x="687" y="3390"/>
                    <a:pt x="680" y="3390"/>
                    <a:pt x="680" y="3390"/>
                  </a:cubicBezTo>
                  <a:lnTo>
                    <a:pt x="659" y="3390"/>
                  </a:lnTo>
                  <a:cubicBezTo>
                    <a:pt x="655" y="3393"/>
                    <a:pt x="652" y="3395"/>
                    <a:pt x="647" y="3395"/>
                  </a:cubicBezTo>
                  <a:cubicBezTo>
                    <a:pt x="642" y="3395"/>
                    <a:pt x="635" y="3393"/>
                    <a:pt x="624" y="3390"/>
                  </a:cubicBezTo>
                  <a:cubicBezTo>
                    <a:pt x="617" y="3383"/>
                    <a:pt x="610" y="3383"/>
                    <a:pt x="610" y="3369"/>
                  </a:cubicBezTo>
                  <a:lnTo>
                    <a:pt x="610" y="3355"/>
                  </a:lnTo>
                  <a:cubicBezTo>
                    <a:pt x="609" y="3354"/>
                    <a:pt x="608" y="3353"/>
                    <a:pt x="608" y="3352"/>
                  </a:cubicBezTo>
                  <a:lnTo>
                    <a:pt x="608" y="3352"/>
                  </a:lnTo>
                  <a:cubicBezTo>
                    <a:pt x="610" y="3368"/>
                    <a:pt x="609" y="3383"/>
                    <a:pt x="603" y="3383"/>
                  </a:cubicBezTo>
                  <a:cubicBezTo>
                    <a:pt x="590" y="3383"/>
                    <a:pt x="583" y="3362"/>
                    <a:pt x="590" y="3355"/>
                  </a:cubicBezTo>
                  <a:cubicBezTo>
                    <a:pt x="603" y="3355"/>
                    <a:pt x="590" y="3348"/>
                    <a:pt x="583" y="3348"/>
                  </a:cubicBezTo>
                  <a:cubicBezTo>
                    <a:pt x="576" y="3348"/>
                    <a:pt x="569" y="3348"/>
                    <a:pt x="569" y="3355"/>
                  </a:cubicBezTo>
                  <a:cubicBezTo>
                    <a:pt x="569" y="3355"/>
                    <a:pt x="569" y="3362"/>
                    <a:pt x="576" y="3362"/>
                  </a:cubicBezTo>
                  <a:cubicBezTo>
                    <a:pt x="583" y="3362"/>
                    <a:pt x="583" y="3362"/>
                    <a:pt x="583" y="3369"/>
                  </a:cubicBezTo>
                  <a:cubicBezTo>
                    <a:pt x="583" y="3369"/>
                    <a:pt x="576" y="3383"/>
                    <a:pt x="569" y="3383"/>
                  </a:cubicBezTo>
                  <a:cubicBezTo>
                    <a:pt x="548" y="3383"/>
                    <a:pt x="548" y="3383"/>
                    <a:pt x="548" y="3369"/>
                  </a:cubicBezTo>
                  <a:cubicBezTo>
                    <a:pt x="548" y="3367"/>
                    <a:pt x="548" y="3366"/>
                    <a:pt x="548" y="3366"/>
                  </a:cubicBezTo>
                  <a:cubicBezTo>
                    <a:pt x="548" y="3366"/>
                    <a:pt x="546" y="3373"/>
                    <a:pt x="541" y="3383"/>
                  </a:cubicBezTo>
                  <a:cubicBezTo>
                    <a:pt x="532" y="3392"/>
                    <a:pt x="524" y="3397"/>
                    <a:pt x="518" y="3397"/>
                  </a:cubicBezTo>
                  <a:cubicBezTo>
                    <a:pt x="510" y="3397"/>
                    <a:pt x="503" y="3388"/>
                    <a:pt x="500" y="3369"/>
                  </a:cubicBezTo>
                  <a:cubicBezTo>
                    <a:pt x="500" y="3361"/>
                    <a:pt x="495" y="3357"/>
                    <a:pt x="488" y="3357"/>
                  </a:cubicBezTo>
                  <a:cubicBezTo>
                    <a:pt x="483" y="3357"/>
                    <a:pt x="478" y="3359"/>
                    <a:pt x="472" y="3362"/>
                  </a:cubicBezTo>
                  <a:cubicBezTo>
                    <a:pt x="465" y="3362"/>
                    <a:pt x="451" y="3369"/>
                    <a:pt x="444" y="3369"/>
                  </a:cubicBezTo>
                  <a:cubicBezTo>
                    <a:pt x="439" y="3379"/>
                    <a:pt x="445" y="3385"/>
                    <a:pt x="449" y="3385"/>
                  </a:cubicBezTo>
                  <a:cubicBezTo>
                    <a:pt x="450" y="3385"/>
                    <a:pt x="451" y="3385"/>
                    <a:pt x="451" y="3383"/>
                  </a:cubicBezTo>
                  <a:cubicBezTo>
                    <a:pt x="458" y="3376"/>
                    <a:pt x="463" y="3372"/>
                    <a:pt x="467" y="3372"/>
                  </a:cubicBezTo>
                  <a:cubicBezTo>
                    <a:pt x="470" y="3372"/>
                    <a:pt x="472" y="3376"/>
                    <a:pt x="472" y="3383"/>
                  </a:cubicBezTo>
                  <a:cubicBezTo>
                    <a:pt x="472" y="3397"/>
                    <a:pt x="472" y="3397"/>
                    <a:pt x="437" y="3397"/>
                  </a:cubicBezTo>
                  <a:cubicBezTo>
                    <a:pt x="416" y="3397"/>
                    <a:pt x="409" y="3397"/>
                    <a:pt x="409" y="3404"/>
                  </a:cubicBezTo>
                  <a:cubicBezTo>
                    <a:pt x="409" y="3404"/>
                    <a:pt x="419" y="3410"/>
                    <a:pt x="429" y="3410"/>
                  </a:cubicBezTo>
                  <a:cubicBezTo>
                    <a:pt x="434" y="3410"/>
                    <a:pt x="439" y="3408"/>
                    <a:pt x="444" y="3404"/>
                  </a:cubicBezTo>
                  <a:cubicBezTo>
                    <a:pt x="472" y="3404"/>
                    <a:pt x="479" y="3404"/>
                    <a:pt x="486" y="3417"/>
                  </a:cubicBezTo>
                  <a:cubicBezTo>
                    <a:pt x="486" y="3421"/>
                    <a:pt x="489" y="3423"/>
                    <a:pt x="494" y="3423"/>
                  </a:cubicBezTo>
                  <a:cubicBezTo>
                    <a:pt x="500" y="3423"/>
                    <a:pt x="506" y="3421"/>
                    <a:pt x="513" y="3417"/>
                  </a:cubicBezTo>
                  <a:cubicBezTo>
                    <a:pt x="520" y="3417"/>
                    <a:pt x="534" y="3404"/>
                    <a:pt x="534" y="3397"/>
                  </a:cubicBezTo>
                  <a:cubicBezTo>
                    <a:pt x="534" y="3397"/>
                    <a:pt x="534" y="3390"/>
                    <a:pt x="541" y="3390"/>
                  </a:cubicBezTo>
                  <a:cubicBezTo>
                    <a:pt x="548" y="3390"/>
                    <a:pt x="548" y="3397"/>
                    <a:pt x="548" y="3404"/>
                  </a:cubicBezTo>
                  <a:lnTo>
                    <a:pt x="548" y="3417"/>
                  </a:lnTo>
                  <a:cubicBezTo>
                    <a:pt x="548" y="3424"/>
                    <a:pt x="541" y="3424"/>
                    <a:pt x="541" y="3424"/>
                  </a:cubicBezTo>
                  <a:cubicBezTo>
                    <a:pt x="534" y="3424"/>
                    <a:pt x="520" y="3438"/>
                    <a:pt x="520" y="3459"/>
                  </a:cubicBezTo>
                  <a:cubicBezTo>
                    <a:pt x="520" y="3466"/>
                    <a:pt x="520" y="3466"/>
                    <a:pt x="513" y="3466"/>
                  </a:cubicBezTo>
                  <a:cubicBezTo>
                    <a:pt x="479" y="3466"/>
                    <a:pt x="479" y="3466"/>
                    <a:pt x="486" y="3487"/>
                  </a:cubicBezTo>
                  <a:cubicBezTo>
                    <a:pt x="500" y="3494"/>
                    <a:pt x="500" y="3494"/>
                    <a:pt x="479" y="3494"/>
                  </a:cubicBezTo>
                  <a:cubicBezTo>
                    <a:pt x="475" y="3492"/>
                    <a:pt x="472" y="3491"/>
                    <a:pt x="470" y="3491"/>
                  </a:cubicBezTo>
                  <a:cubicBezTo>
                    <a:pt x="465" y="3491"/>
                    <a:pt x="465" y="3496"/>
                    <a:pt x="465" y="3501"/>
                  </a:cubicBezTo>
                  <a:cubicBezTo>
                    <a:pt x="465" y="3507"/>
                    <a:pt x="465" y="3521"/>
                    <a:pt x="451" y="3521"/>
                  </a:cubicBezTo>
                  <a:cubicBezTo>
                    <a:pt x="446" y="3524"/>
                    <a:pt x="443" y="3525"/>
                    <a:pt x="440" y="3525"/>
                  </a:cubicBezTo>
                  <a:cubicBezTo>
                    <a:pt x="436" y="3525"/>
                    <a:pt x="435" y="3521"/>
                    <a:pt x="430" y="3507"/>
                  </a:cubicBezTo>
                  <a:lnTo>
                    <a:pt x="416" y="3494"/>
                  </a:lnTo>
                  <a:lnTo>
                    <a:pt x="409" y="3507"/>
                  </a:lnTo>
                  <a:cubicBezTo>
                    <a:pt x="404" y="3518"/>
                    <a:pt x="403" y="3524"/>
                    <a:pt x="400" y="3524"/>
                  </a:cubicBezTo>
                  <a:cubicBezTo>
                    <a:pt x="399" y="3524"/>
                    <a:pt x="397" y="3523"/>
                    <a:pt x="396" y="3521"/>
                  </a:cubicBezTo>
                  <a:cubicBezTo>
                    <a:pt x="396" y="3507"/>
                    <a:pt x="382" y="3507"/>
                    <a:pt x="382" y="3507"/>
                  </a:cubicBezTo>
                  <a:cubicBezTo>
                    <a:pt x="375" y="3507"/>
                    <a:pt x="375" y="3507"/>
                    <a:pt x="382" y="3501"/>
                  </a:cubicBezTo>
                  <a:cubicBezTo>
                    <a:pt x="396" y="3494"/>
                    <a:pt x="396" y="3494"/>
                    <a:pt x="382" y="3494"/>
                  </a:cubicBezTo>
                  <a:cubicBezTo>
                    <a:pt x="379" y="3491"/>
                    <a:pt x="377" y="3489"/>
                    <a:pt x="376" y="3489"/>
                  </a:cubicBezTo>
                  <a:cubicBezTo>
                    <a:pt x="375" y="3489"/>
                    <a:pt x="375" y="3492"/>
                    <a:pt x="375" y="3501"/>
                  </a:cubicBezTo>
                  <a:cubicBezTo>
                    <a:pt x="375" y="3513"/>
                    <a:pt x="370" y="3520"/>
                    <a:pt x="362" y="3520"/>
                  </a:cubicBezTo>
                  <a:cubicBezTo>
                    <a:pt x="356" y="3520"/>
                    <a:pt x="349" y="3516"/>
                    <a:pt x="340" y="3507"/>
                  </a:cubicBezTo>
                  <a:cubicBezTo>
                    <a:pt x="333" y="3501"/>
                    <a:pt x="333" y="3494"/>
                    <a:pt x="333" y="3494"/>
                  </a:cubicBezTo>
                  <a:cubicBezTo>
                    <a:pt x="333" y="3494"/>
                    <a:pt x="326" y="3487"/>
                    <a:pt x="305" y="3487"/>
                  </a:cubicBezTo>
                  <a:cubicBezTo>
                    <a:pt x="292" y="3487"/>
                    <a:pt x="278" y="3487"/>
                    <a:pt x="278" y="3494"/>
                  </a:cubicBezTo>
                  <a:cubicBezTo>
                    <a:pt x="278" y="3494"/>
                    <a:pt x="271" y="3501"/>
                    <a:pt x="264" y="3501"/>
                  </a:cubicBezTo>
                  <a:cubicBezTo>
                    <a:pt x="243" y="3501"/>
                    <a:pt x="243" y="3494"/>
                    <a:pt x="264" y="3473"/>
                  </a:cubicBezTo>
                  <a:cubicBezTo>
                    <a:pt x="271" y="3473"/>
                    <a:pt x="271" y="3466"/>
                    <a:pt x="271" y="3466"/>
                  </a:cubicBezTo>
                  <a:lnTo>
                    <a:pt x="257" y="3466"/>
                  </a:lnTo>
                  <a:cubicBezTo>
                    <a:pt x="250" y="3469"/>
                    <a:pt x="245" y="3471"/>
                    <a:pt x="241" y="3471"/>
                  </a:cubicBezTo>
                  <a:cubicBezTo>
                    <a:pt x="238" y="3471"/>
                    <a:pt x="236" y="3469"/>
                    <a:pt x="236" y="3466"/>
                  </a:cubicBezTo>
                  <a:cubicBezTo>
                    <a:pt x="233" y="3462"/>
                    <a:pt x="231" y="3461"/>
                    <a:pt x="229" y="3461"/>
                  </a:cubicBezTo>
                  <a:cubicBezTo>
                    <a:pt x="228" y="3461"/>
                    <a:pt x="226" y="3462"/>
                    <a:pt x="222" y="3466"/>
                  </a:cubicBezTo>
                  <a:lnTo>
                    <a:pt x="208" y="3473"/>
                  </a:lnTo>
                  <a:lnTo>
                    <a:pt x="195" y="3473"/>
                  </a:lnTo>
                  <a:cubicBezTo>
                    <a:pt x="190" y="3473"/>
                    <a:pt x="182" y="3470"/>
                    <a:pt x="176" y="3470"/>
                  </a:cubicBezTo>
                  <a:cubicBezTo>
                    <a:pt x="172" y="3470"/>
                    <a:pt x="169" y="3471"/>
                    <a:pt x="167" y="3473"/>
                  </a:cubicBezTo>
                  <a:lnTo>
                    <a:pt x="160" y="3473"/>
                  </a:lnTo>
                  <a:cubicBezTo>
                    <a:pt x="160" y="3466"/>
                    <a:pt x="160" y="3466"/>
                    <a:pt x="167" y="3466"/>
                  </a:cubicBezTo>
                  <a:cubicBezTo>
                    <a:pt x="174" y="3466"/>
                    <a:pt x="174" y="3466"/>
                    <a:pt x="174" y="3459"/>
                  </a:cubicBezTo>
                  <a:cubicBezTo>
                    <a:pt x="174" y="3451"/>
                    <a:pt x="172" y="3448"/>
                    <a:pt x="169" y="3448"/>
                  </a:cubicBezTo>
                  <a:cubicBezTo>
                    <a:pt x="165" y="3448"/>
                    <a:pt x="157" y="3457"/>
                    <a:pt x="153" y="3466"/>
                  </a:cubicBezTo>
                  <a:cubicBezTo>
                    <a:pt x="153" y="3471"/>
                    <a:pt x="146" y="3479"/>
                    <a:pt x="142" y="3479"/>
                  </a:cubicBezTo>
                  <a:cubicBezTo>
                    <a:pt x="140" y="3479"/>
                    <a:pt x="139" y="3477"/>
                    <a:pt x="139" y="3473"/>
                  </a:cubicBezTo>
                  <a:cubicBezTo>
                    <a:pt x="132" y="3473"/>
                    <a:pt x="118" y="3494"/>
                    <a:pt x="118" y="3501"/>
                  </a:cubicBezTo>
                  <a:lnTo>
                    <a:pt x="118" y="3507"/>
                  </a:lnTo>
                  <a:cubicBezTo>
                    <a:pt x="118" y="3507"/>
                    <a:pt x="125" y="3507"/>
                    <a:pt x="118" y="3521"/>
                  </a:cubicBezTo>
                  <a:cubicBezTo>
                    <a:pt x="118" y="3528"/>
                    <a:pt x="118" y="3528"/>
                    <a:pt x="125" y="3528"/>
                  </a:cubicBezTo>
                  <a:lnTo>
                    <a:pt x="132" y="3528"/>
                  </a:lnTo>
                  <a:cubicBezTo>
                    <a:pt x="125" y="3528"/>
                    <a:pt x="132" y="3487"/>
                    <a:pt x="139" y="3487"/>
                  </a:cubicBezTo>
                  <a:cubicBezTo>
                    <a:pt x="139" y="3487"/>
                    <a:pt x="153" y="3487"/>
                    <a:pt x="153" y="3494"/>
                  </a:cubicBezTo>
                  <a:lnTo>
                    <a:pt x="153" y="3507"/>
                  </a:lnTo>
                  <a:cubicBezTo>
                    <a:pt x="153" y="3521"/>
                    <a:pt x="160" y="3521"/>
                    <a:pt x="174" y="3521"/>
                  </a:cubicBezTo>
                  <a:cubicBezTo>
                    <a:pt x="195" y="3521"/>
                    <a:pt x="202" y="3521"/>
                    <a:pt x="202" y="3528"/>
                  </a:cubicBezTo>
                  <a:cubicBezTo>
                    <a:pt x="202" y="3535"/>
                    <a:pt x="202" y="3535"/>
                    <a:pt x="195" y="3535"/>
                  </a:cubicBezTo>
                  <a:cubicBezTo>
                    <a:pt x="188" y="3535"/>
                    <a:pt x="174" y="3535"/>
                    <a:pt x="167" y="3556"/>
                  </a:cubicBezTo>
                  <a:lnTo>
                    <a:pt x="153" y="3570"/>
                  </a:lnTo>
                  <a:cubicBezTo>
                    <a:pt x="150" y="3568"/>
                    <a:pt x="146" y="3567"/>
                    <a:pt x="143" y="3567"/>
                  </a:cubicBezTo>
                  <a:cubicBezTo>
                    <a:pt x="133" y="3567"/>
                    <a:pt x="125" y="3575"/>
                    <a:pt x="125" y="3591"/>
                  </a:cubicBezTo>
                  <a:cubicBezTo>
                    <a:pt x="125" y="3598"/>
                    <a:pt x="118" y="3598"/>
                    <a:pt x="104" y="3598"/>
                  </a:cubicBezTo>
                  <a:cubicBezTo>
                    <a:pt x="98" y="3598"/>
                    <a:pt x="91" y="3598"/>
                    <a:pt x="91" y="3605"/>
                  </a:cubicBezTo>
                  <a:cubicBezTo>
                    <a:pt x="91" y="3611"/>
                    <a:pt x="98" y="3611"/>
                    <a:pt x="98" y="3611"/>
                  </a:cubicBezTo>
                  <a:lnTo>
                    <a:pt x="98" y="3625"/>
                  </a:lnTo>
                  <a:cubicBezTo>
                    <a:pt x="98" y="3632"/>
                    <a:pt x="91" y="3632"/>
                    <a:pt x="70" y="3632"/>
                  </a:cubicBezTo>
                  <a:cubicBezTo>
                    <a:pt x="63" y="3632"/>
                    <a:pt x="49" y="3632"/>
                    <a:pt x="35" y="3639"/>
                  </a:cubicBezTo>
                  <a:cubicBezTo>
                    <a:pt x="21" y="3646"/>
                    <a:pt x="21" y="3646"/>
                    <a:pt x="28" y="3660"/>
                  </a:cubicBezTo>
                  <a:cubicBezTo>
                    <a:pt x="32" y="3663"/>
                    <a:pt x="33" y="3665"/>
                    <a:pt x="34" y="3665"/>
                  </a:cubicBezTo>
                  <a:cubicBezTo>
                    <a:pt x="35" y="3665"/>
                    <a:pt x="35" y="3663"/>
                    <a:pt x="35" y="3660"/>
                  </a:cubicBezTo>
                  <a:cubicBezTo>
                    <a:pt x="35" y="3660"/>
                    <a:pt x="35" y="3646"/>
                    <a:pt x="49" y="3646"/>
                  </a:cubicBezTo>
                  <a:lnTo>
                    <a:pt x="98" y="3646"/>
                  </a:lnTo>
                  <a:lnTo>
                    <a:pt x="98" y="3660"/>
                  </a:lnTo>
                  <a:cubicBezTo>
                    <a:pt x="91" y="3660"/>
                    <a:pt x="84" y="3660"/>
                    <a:pt x="84" y="3667"/>
                  </a:cubicBezTo>
                  <a:cubicBezTo>
                    <a:pt x="84" y="3674"/>
                    <a:pt x="84" y="3674"/>
                    <a:pt x="70" y="3674"/>
                  </a:cubicBezTo>
                  <a:cubicBezTo>
                    <a:pt x="63" y="3674"/>
                    <a:pt x="59" y="3676"/>
                    <a:pt x="59" y="3681"/>
                  </a:cubicBezTo>
                  <a:lnTo>
                    <a:pt x="59" y="3681"/>
                  </a:lnTo>
                  <a:cubicBezTo>
                    <a:pt x="59" y="3681"/>
                    <a:pt x="61" y="3681"/>
                    <a:pt x="63" y="3681"/>
                  </a:cubicBezTo>
                  <a:lnTo>
                    <a:pt x="84" y="3681"/>
                  </a:lnTo>
                  <a:cubicBezTo>
                    <a:pt x="91" y="3681"/>
                    <a:pt x="125" y="3667"/>
                    <a:pt x="132" y="3667"/>
                  </a:cubicBezTo>
                  <a:cubicBezTo>
                    <a:pt x="132" y="3667"/>
                    <a:pt x="139" y="3667"/>
                    <a:pt x="153" y="3674"/>
                  </a:cubicBezTo>
                  <a:lnTo>
                    <a:pt x="160" y="3674"/>
                  </a:lnTo>
                  <a:cubicBezTo>
                    <a:pt x="160" y="3667"/>
                    <a:pt x="160" y="3667"/>
                    <a:pt x="167" y="3667"/>
                  </a:cubicBezTo>
                  <a:cubicBezTo>
                    <a:pt x="174" y="3667"/>
                    <a:pt x="174" y="3667"/>
                    <a:pt x="174" y="3674"/>
                  </a:cubicBezTo>
                  <a:cubicBezTo>
                    <a:pt x="174" y="3674"/>
                    <a:pt x="174" y="3681"/>
                    <a:pt x="188" y="3681"/>
                  </a:cubicBezTo>
                  <a:cubicBezTo>
                    <a:pt x="195" y="3681"/>
                    <a:pt x="195" y="3695"/>
                    <a:pt x="195" y="3695"/>
                  </a:cubicBezTo>
                  <a:lnTo>
                    <a:pt x="195" y="3708"/>
                  </a:lnTo>
                  <a:lnTo>
                    <a:pt x="195" y="3729"/>
                  </a:lnTo>
                  <a:cubicBezTo>
                    <a:pt x="193" y="3731"/>
                    <a:pt x="193" y="3732"/>
                    <a:pt x="194" y="3732"/>
                  </a:cubicBezTo>
                  <a:cubicBezTo>
                    <a:pt x="199" y="3732"/>
                    <a:pt x="214" y="3726"/>
                    <a:pt x="229" y="3715"/>
                  </a:cubicBezTo>
                  <a:cubicBezTo>
                    <a:pt x="232" y="3713"/>
                    <a:pt x="233" y="3712"/>
                    <a:pt x="234" y="3712"/>
                  </a:cubicBezTo>
                  <a:lnTo>
                    <a:pt x="234" y="3712"/>
                  </a:lnTo>
                  <a:cubicBezTo>
                    <a:pt x="235" y="3712"/>
                    <a:pt x="234" y="3718"/>
                    <a:pt x="229" y="3736"/>
                  </a:cubicBezTo>
                  <a:lnTo>
                    <a:pt x="208" y="3750"/>
                  </a:lnTo>
                  <a:cubicBezTo>
                    <a:pt x="202" y="3750"/>
                    <a:pt x="202" y="3750"/>
                    <a:pt x="202" y="3764"/>
                  </a:cubicBezTo>
                  <a:cubicBezTo>
                    <a:pt x="202" y="3764"/>
                    <a:pt x="202" y="3771"/>
                    <a:pt x="208" y="3771"/>
                  </a:cubicBezTo>
                  <a:lnTo>
                    <a:pt x="208" y="3785"/>
                  </a:lnTo>
                  <a:cubicBezTo>
                    <a:pt x="202" y="3799"/>
                    <a:pt x="202" y="3806"/>
                    <a:pt x="208" y="3806"/>
                  </a:cubicBezTo>
                  <a:cubicBezTo>
                    <a:pt x="223" y="3810"/>
                    <a:pt x="224" y="3815"/>
                    <a:pt x="216" y="3815"/>
                  </a:cubicBezTo>
                  <a:cubicBezTo>
                    <a:pt x="213" y="3815"/>
                    <a:pt x="208" y="3814"/>
                    <a:pt x="202" y="3812"/>
                  </a:cubicBezTo>
                  <a:lnTo>
                    <a:pt x="188" y="3812"/>
                  </a:lnTo>
                  <a:cubicBezTo>
                    <a:pt x="188" y="3819"/>
                    <a:pt x="160" y="3833"/>
                    <a:pt x="153" y="3833"/>
                  </a:cubicBezTo>
                  <a:cubicBezTo>
                    <a:pt x="153" y="3833"/>
                    <a:pt x="139" y="3833"/>
                    <a:pt x="153" y="3840"/>
                  </a:cubicBezTo>
                  <a:lnTo>
                    <a:pt x="160" y="3847"/>
                  </a:lnTo>
                  <a:cubicBezTo>
                    <a:pt x="160" y="3847"/>
                    <a:pt x="167" y="3847"/>
                    <a:pt x="167" y="3854"/>
                  </a:cubicBezTo>
                  <a:cubicBezTo>
                    <a:pt x="167" y="3857"/>
                    <a:pt x="169" y="3859"/>
                    <a:pt x="172" y="3859"/>
                  </a:cubicBezTo>
                  <a:cubicBezTo>
                    <a:pt x="182" y="3859"/>
                    <a:pt x="202" y="3845"/>
                    <a:pt x="202" y="3840"/>
                  </a:cubicBezTo>
                  <a:cubicBezTo>
                    <a:pt x="202" y="3833"/>
                    <a:pt x="202" y="3833"/>
                    <a:pt x="208" y="3833"/>
                  </a:cubicBezTo>
                  <a:cubicBezTo>
                    <a:pt x="222" y="3833"/>
                    <a:pt x="222" y="3833"/>
                    <a:pt x="208" y="3854"/>
                  </a:cubicBezTo>
                  <a:cubicBezTo>
                    <a:pt x="208" y="3868"/>
                    <a:pt x="202" y="3875"/>
                    <a:pt x="202" y="3875"/>
                  </a:cubicBezTo>
                  <a:lnTo>
                    <a:pt x="202" y="3882"/>
                  </a:lnTo>
                  <a:cubicBezTo>
                    <a:pt x="208" y="3889"/>
                    <a:pt x="208" y="3889"/>
                    <a:pt x="195" y="3889"/>
                  </a:cubicBezTo>
                  <a:cubicBezTo>
                    <a:pt x="188" y="3889"/>
                    <a:pt x="188" y="3889"/>
                    <a:pt x="195" y="3903"/>
                  </a:cubicBezTo>
                  <a:cubicBezTo>
                    <a:pt x="202" y="3909"/>
                    <a:pt x="202" y="3916"/>
                    <a:pt x="174" y="3937"/>
                  </a:cubicBezTo>
                  <a:lnTo>
                    <a:pt x="160" y="3951"/>
                  </a:lnTo>
                  <a:cubicBezTo>
                    <a:pt x="160" y="3951"/>
                    <a:pt x="160" y="3958"/>
                    <a:pt x="153" y="3958"/>
                  </a:cubicBezTo>
                  <a:cubicBezTo>
                    <a:pt x="139" y="3958"/>
                    <a:pt x="132" y="3972"/>
                    <a:pt x="125" y="3972"/>
                  </a:cubicBezTo>
                  <a:cubicBezTo>
                    <a:pt x="123" y="3974"/>
                    <a:pt x="122" y="3975"/>
                    <a:pt x="121" y="3975"/>
                  </a:cubicBezTo>
                  <a:cubicBezTo>
                    <a:pt x="118" y="3975"/>
                    <a:pt x="118" y="3968"/>
                    <a:pt x="118" y="3958"/>
                  </a:cubicBezTo>
                  <a:cubicBezTo>
                    <a:pt x="122" y="3950"/>
                    <a:pt x="122" y="3946"/>
                    <a:pt x="118" y="3946"/>
                  </a:cubicBezTo>
                  <a:cubicBezTo>
                    <a:pt x="115" y="3946"/>
                    <a:pt x="110" y="3948"/>
                    <a:pt x="104" y="3951"/>
                  </a:cubicBezTo>
                  <a:cubicBezTo>
                    <a:pt x="101" y="3955"/>
                    <a:pt x="99" y="3956"/>
                    <a:pt x="98" y="3956"/>
                  </a:cubicBezTo>
                  <a:cubicBezTo>
                    <a:pt x="98" y="3956"/>
                    <a:pt x="98" y="3955"/>
                    <a:pt x="98" y="3951"/>
                  </a:cubicBezTo>
                  <a:cubicBezTo>
                    <a:pt x="98" y="3948"/>
                    <a:pt x="95" y="3946"/>
                    <a:pt x="91" y="3946"/>
                  </a:cubicBezTo>
                  <a:cubicBezTo>
                    <a:pt x="86" y="3946"/>
                    <a:pt x="78" y="3950"/>
                    <a:pt x="70" y="3958"/>
                  </a:cubicBezTo>
                  <a:cubicBezTo>
                    <a:pt x="63" y="3972"/>
                    <a:pt x="63" y="3972"/>
                    <a:pt x="70" y="3972"/>
                  </a:cubicBezTo>
                  <a:cubicBezTo>
                    <a:pt x="74" y="3968"/>
                    <a:pt x="77" y="3966"/>
                    <a:pt x="78" y="3966"/>
                  </a:cubicBezTo>
                  <a:cubicBezTo>
                    <a:pt x="83" y="3966"/>
                    <a:pt x="80" y="3976"/>
                    <a:pt x="70" y="3986"/>
                  </a:cubicBezTo>
                  <a:cubicBezTo>
                    <a:pt x="63" y="3993"/>
                    <a:pt x="63" y="3993"/>
                    <a:pt x="70" y="4006"/>
                  </a:cubicBezTo>
                  <a:cubicBezTo>
                    <a:pt x="84" y="4013"/>
                    <a:pt x="84" y="4013"/>
                    <a:pt x="70" y="4013"/>
                  </a:cubicBezTo>
                  <a:lnTo>
                    <a:pt x="56" y="4027"/>
                  </a:lnTo>
                  <a:lnTo>
                    <a:pt x="49" y="4041"/>
                  </a:lnTo>
                  <a:cubicBezTo>
                    <a:pt x="49" y="4034"/>
                    <a:pt x="49" y="4031"/>
                    <a:pt x="47" y="4031"/>
                  </a:cubicBezTo>
                  <a:cubicBezTo>
                    <a:pt x="46" y="4031"/>
                    <a:pt x="42" y="4034"/>
                    <a:pt x="35" y="4041"/>
                  </a:cubicBezTo>
                  <a:cubicBezTo>
                    <a:pt x="32" y="4045"/>
                    <a:pt x="30" y="4046"/>
                    <a:pt x="28" y="4046"/>
                  </a:cubicBezTo>
                  <a:cubicBezTo>
                    <a:pt x="27" y="4046"/>
                    <a:pt x="25" y="4045"/>
                    <a:pt x="21" y="4041"/>
                  </a:cubicBezTo>
                  <a:cubicBezTo>
                    <a:pt x="21" y="4041"/>
                    <a:pt x="14" y="4041"/>
                    <a:pt x="21" y="4048"/>
                  </a:cubicBezTo>
                  <a:cubicBezTo>
                    <a:pt x="21" y="4055"/>
                    <a:pt x="21" y="4055"/>
                    <a:pt x="14" y="4055"/>
                  </a:cubicBezTo>
                  <a:cubicBezTo>
                    <a:pt x="1" y="4055"/>
                    <a:pt x="1" y="4055"/>
                    <a:pt x="14" y="4062"/>
                  </a:cubicBezTo>
                  <a:cubicBezTo>
                    <a:pt x="21" y="4062"/>
                    <a:pt x="21" y="4076"/>
                    <a:pt x="21" y="4076"/>
                  </a:cubicBezTo>
                  <a:lnTo>
                    <a:pt x="21" y="4083"/>
                  </a:lnTo>
                  <a:lnTo>
                    <a:pt x="35" y="4083"/>
                  </a:lnTo>
                  <a:cubicBezTo>
                    <a:pt x="42" y="4079"/>
                    <a:pt x="47" y="4078"/>
                    <a:pt x="51" y="4078"/>
                  </a:cubicBezTo>
                  <a:cubicBezTo>
                    <a:pt x="54" y="4078"/>
                    <a:pt x="56" y="4079"/>
                    <a:pt x="56" y="4083"/>
                  </a:cubicBezTo>
                  <a:cubicBezTo>
                    <a:pt x="56" y="4083"/>
                    <a:pt x="56" y="4090"/>
                    <a:pt x="49" y="4090"/>
                  </a:cubicBezTo>
                  <a:lnTo>
                    <a:pt x="35" y="4090"/>
                  </a:lnTo>
                  <a:lnTo>
                    <a:pt x="49" y="4097"/>
                  </a:lnTo>
                  <a:cubicBezTo>
                    <a:pt x="53" y="4104"/>
                    <a:pt x="54" y="4107"/>
                    <a:pt x="55" y="4107"/>
                  </a:cubicBezTo>
                  <a:cubicBezTo>
                    <a:pt x="56" y="4107"/>
                    <a:pt x="56" y="4104"/>
                    <a:pt x="56" y="4097"/>
                  </a:cubicBezTo>
                  <a:lnTo>
                    <a:pt x="56" y="4090"/>
                  </a:lnTo>
                  <a:cubicBezTo>
                    <a:pt x="63" y="4090"/>
                    <a:pt x="70" y="4076"/>
                    <a:pt x="63" y="4062"/>
                  </a:cubicBezTo>
                  <a:cubicBezTo>
                    <a:pt x="56" y="4062"/>
                    <a:pt x="56" y="4055"/>
                    <a:pt x="63" y="4048"/>
                  </a:cubicBezTo>
                  <a:cubicBezTo>
                    <a:pt x="78" y="4037"/>
                    <a:pt x="87" y="4031"/>
                    <a:pt x="93" y="4031"/>
                  </a:cubicBezTo>
                  <a:cubicBezTo>
                    <a:pt x="98" y="4031"/>
                    <a:pt x="101" y="4035"/>
                    <a:pt x="104" y="4041"/>
                  </a:cubicBezTo>
                  <a:lnTo>
                    <a:pt x="104" y="4055"/>
                  </a:lnTo>
                  <a:lnTo>
                    <a:pt x="91" y="4055"/>
                  </a:lnTo>
                  <a:cubicBezTo>
                    <a:pt x="84" y="4055"/>
                    <a:pt x="84" y="4055"/>
                    <a:pt x="91" y="4062"/>
                  </a:cubicBezTo>
                  <a:cubicBezTo>
                    <a:pt x="94" y="4069"/>
                    <a:pt x="96" y="4072"/>
                    <a:pt x="99" y="4072"/>
                  </a:cubicBezTo>
                  <a:cubicBezTo>
                    <a:pt x="103" y="4072"/>
                    <a:pt x="108" y="4069"/>
                    <a:pt x="118" y="4062"/>
                  </a:cubicBezTo>
                  <a:cubicBezTo>
                    <a:pt x="122" y="4058"/>
                    <a:pt x="125" y="4057"/>
                    <a:pt x="129" y="4057"/>
                  </a:cubicBezTo>
                  <a:cubicBezTo>
                    <a:pt x="132" y="4057"/>
                    <a:pt x="136" y="4058"/>
                    <a:pt x="139" y="4062"/>
                  </a:cubicBezTo>
                  <a:cubicBezTo>
                    <a:pt x="153" y="4076"/>
                    <a:pt x="153" y="4076"/>
                    <a:pt x="139" y="4076"/>
                  </a:cubicBezTo>
                  <a:cubicBezTo>
                    <a:pt x="135" y="4076"/>
                    <a:pt x="130" y="4079"/>
                    <a:pt x="127" y="4079"/>
                  </a:cubicBezTo>
                  <a:cubicBezTo>
                    <a:pt x="126" y="4079"/>
                    <a:pt x="125" y="4078"/>
                    <a:pt x="125" y="4076"/>
                  </a:cubicBezTo>
                  <a:cubicBezTo>
                    <a:pt x="118" y="4076"/>
                    <a:pt x="118" y="4076"/>
                    <a:pt x="125" y="4083"/>
                  </a:cubicBezTo>
                  <a:lnTo>
                    <a:pt x="125" y="4090"/>
                  </a:lnTo>
                  <a:lnTo>
                    <a:pt x="118" y="4090"/>
                  </a:lnTo>
                  <a:cubicBezTo>
                    <a:pt x="118" y="4093"/>
                    <a:pt x="115" y="4095"/>
                    <a:pt x="111" y="4095"/>
                  </a:cubicBezTo>
                  <a:cubicBezTo>
                    <a:pt x="108" y="4095"/>
                    <a:pt x="104" y="4093"/>
                    <a:pt x="104" y="4090"/>
                  </a:cubicBezTo>
                  <a:cubicBezTo>
                    <a:pt x="101" y="4088"/>
                    <a:pt x="98" y="4087"/>
                    <a:pt x="95" y="4087"/>
                  </a:cubicBezTo>
                  <a:cubicBezTo>
                    <a:pt x="88" y="4087"/>
                    <a:pt x="84" y="4095"/>
                    <a:pt x="84" y="4110"/>
                  </a:cubicBezTo>
                  <a:cubicBezTo>
                    <a:pt x="84" y="4114"/>
                    <a:pt x="86" y="4118"/>
                    <a:pt x="88" y="4118"/>
                  </a:cubicBezTo>
                  <a:cubicBezTo>
                    <a:pt x="89" y="4118"/>
                    <a:pt x="91" y="4116"/>
                    <a:pt x="91" y="4110"/>
                  </a:cubicBezTo>
                  <a:cubicBezTo>
                    <a:pt x="91" y="4110"/>
                    <a:pt x="94" y="4104"/>
                    <a:pt x="98" y="4104"/>
                  </a:cubicBezTo>
                  <a:cubicBezTo>
                    <a:pt x="100" y="4104"/>
                    <a:pt x="102" y="4106"/>
                    <a:pt x="104" y="4110"/>
                  </a:cubicBezTo>
                  <a:lnTo>
                    <a:pt x="125" y="4110"/>
                  </a:lnTo>
                  <a:cubicBezTo>
                    <a:pt x="125" y="4099"/>
                    <a:pt x="144" y="4088"/>
                    <a:pt x="154" y="4088"/>
                  </a:cubicBezTo>
                  <a:cubicBezTo>
                    <a:pt x="157" y="4088"/>
                    <a:pt x="159" y="4088"/>
                    <a:pt x="160" y="4090"/>
                  </a:cubicBezTo>
                  <a:cubicBezTo>
                    <a:pt x="139" y="4090"/>
                    <a:pt x="153" y="4110"/>
                    <a:pt x="160" y="4110"/>
                  </a:cubicBezTo>
                  <a:cubicBezTo>
                    <a:pt x="170" y="4115"/>
                    <a:pt x="173" y="4120"/>
                    <a:pt x="166" y="4120"/>
                  </a:cubicBezTo>
                  <a:cubicBezTo>
                    <a:pt x="163" y="4120"/>
                    <a:pt x="159" y="4119"/>
                    <a:pt x="153" y="4117"/>
                  </a:cubicBezTo>
                  <a:lnTo>
                    <a:pt x="139" y="4117"/>
                  </a:lnTo>
                  <a:cubicBezTo>
                    <a:pt x="153" y="4117"/>
                    <a:pt x="167" y="4145"/>
                    <a:pt x="167" y="4152"/>
                  </a:cubicBezTo>
                  <a:cubicBezTo>
                    <a:pt x="170" y="4149"/>
                    <a:pt x="172" y="4147"/>
                    <a:pt x="176" y="4147"/>
                  </a:cubicBezTo>
                  <a:cubicBezTo>
                    <a:pt x="179" y="4147"/>
                    <a:pt x="184" y="4149"/>
                    <a:pt x="195" y="4152"/>
                  </a:cubicBezTo>
                  <a:cubicBezTo>
                    <a:pt x="198" y="4156"/>
                    <a:pt x="200" y="4157"/>
                    <a:pt x="201" y="4157"/>
                  </a:cubicBezTo>
                  <a:cubicBezTo>
                    <a:pt x="202" y="4157"/>
                    <a:pt x="202" y="4156"/>
                    <a:pt x="202" y="4152"/>
                  </a:cubicBezTo>
                  <a:cubicBezTo>
                    <a:pt x="202" y="4152"/>
                    <a:pt x="202" y="4145"/>
                    <a:pt x="208" y="4145"/>
                  </a:cubicBezTo>
                  <a:cubicBezTo>
                    <a:pt x="222" y="4145"/>
                    <a:pt x="222" y="4152"/>
                    <a:pt x="208" y="4159"/>
                  </a:cubicBezTo>
                  <a:cubicBezTo>
                    <a:pt x="202" y="4166"/>
                    <a:pt x="202" y="4166"/>
                    <a:pt x="202" y="4180"/>
                  </a:cubicBezTo>
                  <a:cubicBezTo>
                    <a:pt x="204" y="4182"/>
                    <a:pt x="204" y="4184"/>
                    <a:pt x="202" y="4184"/>
                  </a:cubicBezTo>
                  <a:cubicBezTo>
                    <a:pt x="199" y="4184"/>
                    <a:pt x="192" y="4179"/>
                    <a:pt x="188" y="4166"/>
                  </a:cubicBezTo>
                  <a:cubicBezTo>
                    <a:pt x="178" y="4161"/>
                    <a:pt x="168" y="4156"/>
                    <a:pt x="166" y="4156"/>
                  </a:cubicBezTo>
                  <a:lnTo>
                    <a:pt x="166" y="4156"/>
                  </a:lnTo>
                  <a:cubicBezTo>
                    <a:pt x="165" y="4156"/>
                    <a:pt x="165" y="4157"/>
                    <a:pt x="167" y="4159"/>
                  </a:cubicBezTo>
                  <a:cubicBezTo>
                    <a:pt x="167" y="4159"/>
                    <a:pt x="167" y="4166"/>
                    <a:pt x="160" y="4180"/>
                  </a:cubicBezTo>
                  <a:cubicBezTo>
                    <a:pt x="153" y="4194"/>
                    <a:pt x="153" y="4194"/>
                    <a:pt x="160" y="4214"/>
                  </a:cubicBezTo>
                  <a:cubicBezTo>
                    <a:pt x="163" y="4221"/>
                    <a:pt x="167" y="4225"/>
                    <a:pt x="169" y="4225"/>
                  </a:cubicBezTo>
                  <a:cubicBezTo>
                    <a:pt x="172" y="4225"/>
                    <a:pt x="174" y="4221"/>
                    <a:pt x="174" y="4214"/>
                  </a:cubicBezTo>
                  <a:lnTo>
                    <a:pt x="174" y="4201"/>
                  </a:lnTo>
                  <a:cubicBezTo>
                    <a:pt x="174" y="4201"/>
                    <a:pt x="188" y="4201"/>
                    <a:pt x="188" y="4214"/>
                  </a:cubicBezTo>
                  <a:cubicBezTo>
                    <a:pt x="188" y="4205"/>
                    <a:pt x="196" y="4201"/>
                    <a:pt x="205" y="4201"/>
                  </a:cubicBezTo>
                  <a:cubicBezTo>
                    <a:pt x="217" y="4201"/>
                    <a:pt x="229" y="4207"/>
                    <a:pt x="229" y="4214"/>
                  </a:cubicBezTo>
                  <a:cubicBezTo>
                    <a:pt x="229" y="4223"/>
                    <a:pt x="227" y="4229"/>
                    <a:pt x="221" y="4229"/>
                  </a:cubicBezTo>
                  <a:cubicBezTo>
                    <a:pt x="218" y="4229"/>
                    <a:pt x="214" y="4227"/>
                    <a:pt x="208" y="4221"/>
                  </a:cubicBezTo>
                  <a:cubicBezTo>
                    <a:pt x="208" y="4218"/>
                    <a:pt x="205" y="4216"/>
                    <a:pt x="202" y="4216"/>
                  </a:cubicBezTo>
                  <a:cubicBezTo>
                    <a:pt x="198" y="4216"/>
                    <a:pt x="195" y="4218"/>
                    <a:pt x="195" y="4221"/>
                  </a:cubicBezTo>
                  <a:cubicBezTo>
                    <a:pt x="195" y="4221"/>
                    <a:pt x="195" y="4228"/>
                    <a:pt x="188" y="4228"/>
                  </a:cubicBezTo>
                  <a:cubicBezTo>
                    <a:pt x="174" y="4228"/>
                    <a:pt x="174" y="4228"/>
                    <a:pt x="188" y="4235"/>
                  </a:cubicBezTo>
                  <a:cubicBezTo>
                    <a:pt x="188" y="4249"/>
                    <a:pt x="195" y="4249"/>
                    <a:pt x="188" y="4249"/>
                  </a:cubicBezTo>
                  <a:cubicBezTo>
                    <a:pt x="184" y="4245"/>
                    <a:pt x="180" y="4243"/>
                    <a:pt x="176" y="4243"/>
                  </a:cubicBezTo>
                  <a:cubicBezTo>
                    <a:pt x="167" y="4243"/>
                    <a:pt x="160" y="4253"/>
                    <a:pt x="160" y="4263"/>
                  </a:cubicBezTo>
                  <a:cubicBezTo>
                    <a:pt x="160" y="4266"/>
                    <a:pt x="160" y="4268"/>
                    <a:pt x="162" y="4268"/>
                  </a:cubicBezTo>
                  <a:cubicBezTo>
                    <a:pt x="163" y="4268"/>
                    <a:pt x="167" y="4266"/>
                    <a:pt x="174" y="4263"/>
                  </a:cubicBezTo>
                  <a:cubicBezTo>
                    <a:pt x="188" y="4263"/>
                    <a:pt x="195" y="4256"/>
                    <a:pt x="195" y="4249"/>
                  </a:cubicBezTo>
                  <a:cubicBezTo>
                    <a:pt x="195" y="4249"/>
                    <a:pt x="202" y="4235"/>
                    <a:pt x="208" y="4235"/>
                  </a:cubicBezTo>
                  <a:cubicBezTo>
                    <a:pt x="222" y="4235"/>
                    <a:pt x="229" y="4235"/>
                    <a:pt x="229" y="4228"/>
                  </a:cubicBezTo>
                  <a:cubicBezTo>
                    <a:pt x="229" y="4221"/>
                    <a:pt x="229" y="4221"/>
                    <a:pt x="236" y="4221"/>
                  </a:cubicBezTo>
                  <a:cubicBezTo>
                    <a:pt x="236" y="4221"/>
                    <a:pt x="243" y="4228"/>
                    <a:pt x="243" y="4235"/>
                  </a:cubicBezTo>
                  <a:cubicBezTo>
                    <a:pt x="243" y="4245"/>
                    <a:pt x="243" y="4252"/>
                    <a:pt x="249" y="4252"/>
                  </a:cubicBezTo>
                  <a:cubicBezTo>
                    <a:pt x="251" y="4252"/>
                    <a:pt x="253" y="4251"/>
                    <a:pt x="257" y="4249"/>
                  </a:cubicBezTo>
                  <a:cubicBezTo>
                    <a:pt x="264" y="4249"/>
                    <a:pt x="264" y="4249"/>
                    <a:pt x="264" y="4256"/>
                  </a:cubicBezTo>
                  <a:cubicBezTo>
                    <a:pt x="264" y="4263"/>
                    <a:pt x="266" y="4266"/>
                    <a:pt x="267" y="4266"/>
                  </a:cubicBezTo>
                  <a:cubicBezTo>
                    <a:pt x="269" y="4266"/>
                    <a:pt x="271" y="4263"/>
                    <a:pt x="271" y="4256"/>
                  </a:cubicBezTo>
                  <a:cubicBezTo>
                    <a:pt x="271" y="4249"/>
                    <a:pt x="271" y="4249"/>
                    <a:pt x="299" y="4249"/>
                  </a:cubicBezTo>
                  <a:lnTo>
                    <a:pt x="312" y="4249"/>
                  </a:lnTo>
                  <a:cubicBezTo>
                    <a:pt x="305" y="4235"/>
                    <a:pt x="305" y="4235"/>
                    <a:pt x="312" y="4228"/>
                  </a:cubicBezTo>
                  <a:cubicBezTo>
                    <a:pt x="326" y="4221"/>
                    <a:pt x="326" y="4221"/>
                    <a:pt x="312" y="4214"/>
                  </a:cubicBezTo>
                  <a:cubicBezTo>
                    <a:pt x="312" y="4214"/>
                    <a:pt x="326" y="4201"/>
                    <a:pt x="340" y="4194"/>
                  </a:cubicBezTo>
                  <a:cubicBezTo>
                    <a:pt x="361" y="4187"/>
                    <a:pt x="375" y="4187"/>
                    <a:pt x="375" y="4180"/>
                  </a:cubicBezTo>
                  <a:cubicBezTo>
                    <a:pt x="375" y="4173"/>
                    <a:pt x="377" y="4171"/>
                    <a:pt x="379" y="4171"/>
                  </a:cubicBezTo>
                  <a:cubicBezTo>
                    <a:pt x="384" y="4171"/>
                    <a:pt x="391" y="4178"/>
                    <a:pt x="394" y="4186"/>
                  </a:cubicBezTo>
                  <a:lnTo>
                    <a:pt x="394" y="4186"/>
                  </a:lnTo>
                  <a:cubicBezTo>
                    <a:pt x="398" y="4183"/>
                    <a:pt x="400" y="4182"/>
                    <a:pt x="402" y="4182"/>
                  </a:cubicBezTo>
                  <a:cubicBezTo>
                    <a:pt x="405" y="4182"/>
                    <a:pt x="407" y="4184"/>
                    <a:pt x="409" y="4187"/>
                  </a:cubicBezTo>
                  <a:cubicBezTo>
                    <a:pt x="409" y="4180"/>
                    <a:pt x="409" y="4166"/>
                    <a:pt x="416" y="4166"/>
                  </a:cubicBezTo>
                  <a:cubicBezTo>
                    <a:pt x="430" y="4166"/>
                    <a:pt x="430" y="4180"/>
                    <a:pt x="416" y="4180"/>
                  </a:cubicBezTo>
                  <a:lnTo>
                    <a:pt x="416" y="4187"/>
                  </a:lnTo>
                  <a:lnTo>
                    <a:pt x="430" y="4187"/>
                  </a:lnTo>
                  <a:lnTo>
                    <a:pt x="437" y="4194"/>
                  </a:lnTo>
                  <a:lnTo>
                    <a:pt x="437" y="4187"/>
                  </a:lnTo>
                  <a:cubicBezTo>
                    <a:pt x="437" y="4187"/>
                    <a:pt x="430" y="4187"/>
                    <a:pt x="430" y="4180"/>
                  </a:cubicBezTo>
                  <a:cubicBezTo>
                    <a:pt x="434" y="4176"/>
                    <a:pt x="439" y="4175"/>
                    <a:pt x="445" y="4175"/>
                  </a:cubicBezTo>
                  <a:cubicBezTo>
                    <a:pt x="449" y="4175"/>
                    <a:pt x="454" y="4175"/>
                    <a:pt x="459" y="4177"/>
                  </a:cubicBezTo>
                  <a:lnTo>
                    <a:pt x="459" y="4177"/>
                  </a:lnTo>
                  <a:cubicBezTo>
                    <a:pt x="462" y="4175"/>
                    <a:pt x="465" y="4172"/>
                    <a:pt x="465" y="4166"/>
                  </a:cubicBezTo>
                  <a:cubicBezTo>
                    <a:pt x="465" y="4166"/>
                    <a:pt x="468" y="4163"/>
                    <a:pt x="472" y="4163"/>
                  </a:cubicBezTo>
                  <a:cubicBezTo>
                    <a:pt x="474" y="4163"/>
                    <a:pt x="476" y="4164"/>
                    <a:pt x="479" y="4166"/>
                  </a:cubicBezTo>
                  <a:cubicBezTo>
                    <a:pt x="500" y="4166"/>
                    <a:pt x="500" y="4166"/>
                    <a:pt x="500" y="4159"/>
                  </a:cubicBezTo>
                  <a:cubicBezTo>
                    <a:pt x="500" y="4152"/>
                    <a:pt x="486" y="4152"/>
                    <a:pt x="479" y="4152"/>
                  </a:cubicBezTo>
                  <a:cubicBezTo>
                    <a:pt x="465" y="4152"/>
                    <a:pt x="465" y="4152"/>
                    <a:pt x="472" y="4145"/>
                  </a:cubicBezTo>
                  <a:cubicBezTo>
                    <a:pt x="479" y="4131"/>
                    <a:pt x="479" y="4131"/>
                    <a:pt x="479" y="4124"/>
                  </a:cubicBezTo>
                  <a:cubicBezTo>
                    <a:pt x="479" y="4124"/>
                    <a:pt x="479" y="4117"/>
                    <a:pt x="486" y="4117"/>
                  </a:cubicBezTo>
                  <a:cubicBezTo>
                    <a:pt x="500" y="4117"/>
                    <a:pt x="506" y="4124"/>
                    <a:pt x="513" y="4124"/>
                  </a:cubicBezTo>
                  <a:cubicBezTo>
                    <a:pt x="513" y="4131"/>
                    <a:pt x="520" y="4131"/>
                    <a:pt x="534" y="4131"/>
                  </a:cubicBezTo>
                  <a:cubicBezTo>
                    <a:pt x="541" y="4131"/>
                    <a:pt x="541" y="4131"/>
                    <a:pt x="541" y="4145"/>
                  </a:cubicBezTo>
                  <a:lnTo>
                    <a:pt x="541" y="4159"/>
                  </a:lnTo>
                  <a:cubicBezTo>
                    <a:pt x="541" y="4159"/>
                    <a:pt x="548" y="4159"/>
                    <a:pt x="548" y="4152"/>
                  </a:cubicBezTo>
                  <a:cubicBezTo>
                    <a:pt x="548" y="4149"/>
                    <a:pt x="548" y="4147"/>
                    <a:pt x="549" y="4147"/>
                  </a:cubicBezTo>
                  <a:cubicBezTo>
                    <a:pt x="550" y="4147"/>
                    <a:pt x="552" y="4149"/>
                    <a:pt x="555" y="4152"/>
                  </a:cubicBezTo>
                  <a:cubicBezTo>
                    <a:pt x="560" y="4157"/>
                    <a:pt x="565" y="4160"/>
                    <a:pt x="567" y="4160"/>
                  </a:cubicBezTo>
                  <a:cubicBezTo>
                    <a:pt x="572" y="4160"/>
                    <a:pt x="573" y="4154"/>
                    <a:pt x="569" y="4145"/>
                  </a:cubicBezTo>
                  <a:cubicBezTo>
                    <a:pt x="558" y="4130"/>
                    <a:pt x="556" y="4122"/>
                    <a:pt x="561" y="4122"/>
                  </a:cubicBezTo>
                  <a:cubicBezTo>
                    <a:pt x="563" y="4122"/>
                    <a:pt x="565" y="4123"/>
                    <a:pt x="569" y="4124"/>
                  </a:cubicBezTo>
                  <a:cubicBezTo>
                    <a:pt x="570" y="4126"/>
                    <a:pt x="572" y="4126"/>
                    <a:pt x="573" y="4126"/>
                  </a:cubicBezTo>
                  <a:cubicBezTo>
                    <a:pt x="580" y="4126"/>
                    <a:pt x="588" y="4116"/>
                    <a:pt x="583" y="4110"/>
                  </a:cubicBezTo>
                  <a:cubicBezTo>
                    <a:pt x="583" y="4104"/>
                    <a:pt x="581" y="4100"/>
                    <a:pt x="579" y="4100"/>
                  </a:cubicBezTo>
                  <a:cubicBezTo>
                    <a:pt x="578" y="4100"/>
                    <a:pt x="576" y="4104"/>
                    <a:pt x="576" y="4110"/>
                  </a:cubicBezTo>
                  <a:cubicBezTo>
                    <a:pt x="576" y="4110"/>
                    <a:pt x="573" y="4114"/>
                    <a:pt x="567" y="4114"/>
                  </a:cubicBezTo>
                  <a:cubicBezTo>
                    <a:pt x="563" y="4114"/>
                    <a:pt x="560" y="4113"/>
                    <a:pt x="555" y="4110"/>
                  </a:cubicBezTo>
                  <a:lnTo>
                    <a:pt x="548" y="4097"/>
                  </a:lnTo>
                  <a:lnTo>
                    <a:pt x="569" y="4090"/>
                  </a:lnTo>
                  <a:cubicBezTo>
                    <a:pt x="576" y="4083"/>
                    <a:pt x="583" y="4083"/>
                    <a:pt x="583" y="4076"/>
                  </a:cubicBezTo>
                  <a:lnTo>
                    <a:pt x="590" y="4062"/>
                  </a:lnTo>
                  <a:cubicBezTo>
                    <a:pt x="603" y="4062"/>
                    <a:pt x="603" y="4055"/>
                    <a:pt x="610" y="4055"/>
                  </a:cubicBezTo>
                  <a:cubicBezTo>
                    <a:pt x="610" y="4048"/>
                    <a:pt x="617" y="4048"/>
                    <a:pt x="624" y="4048"/>
                  </a:cubicBezTo>
                  <a:cubicBezTo>
                    <a:pt x="638" y="4048"/>
                    <a:pt x="652" y="4041"/>
                    <a:pt x="680" y="4027"/>
                  </a:cubicBezTo>
                  <a:cubicBezTo>
                    <a:pt x="694" y="4020"/>
                    <a:pt x="721" y="4013"/>
                    <a:pt x="728" y="4013"/>
                  </a:cubicBezTo>
                  <a:cubicBezTo>
                    <a:pt x="742" y="4013"/>
                    <a:pt x="763" y="4006"/>
                    <a:pt x="784" y="3993"/>
                  </a:cubicBezTo>
                  <a:cubicBezTo>
                    <a:pt x="811" y="3986"/>
                    <a:pt x="818" y="3979"/>
                    <a:pt x="818" y="3972"/>
                  </a:cubicBezTo>
                  <a:cubicBezTo>
                    <a:pt x="818" y="3958"/>
                    <a:pt x="818" y="3958"/>
                    <a:pt x="832" y="3958"/>
                  </a:cubicBezTo>
                  <a:cubicBezTo>
                    <a:pt x="846" y="3958"/>
                    <a:pt x="853" y="3958"/>
                    <a:pt x="853" y="3972"/>
                  </a:cubicBezTo>
                  <a:cubicBezTo>
                    <a:pt x="853" y="3975"/>
                    <a:pt x="855" y="3977"/>
                    <a:pt x="857" y="3977"/>
                  </a:cubicBezTo>
                  <a:cubicBezTo>
                    <a:pt x="860" y="3977"/>
                    <a:pt x="863" y="3975"/>
                    <a:pt x="867" y="3972"/>
                  </a:cubicBezTo>
                  <a:cubicBezTo>
                    <a:pt x="881" y="3972"/>
                    <a:pt x="888" y="3958"/>
                    <a:pt x="888" y="3958"/>
                  </a:cubicBezTo>
                  <a:cubicBezTo>
                    <a:pt x="888" y="3958"/>
                    <a:pt x="915" y="3923"/>
                    <a:pt x="922" y="3923"/>
                  </a:cubicBezTo>
                  <a:lnTo>
                    <a:pt x="922" y="3923"/>
                  </a:lnTo>
                  <a:cubicBezTo>
                    <a:pt x="922" y="3923"/>
                    <a:pt x="922" y="3937"/>
                    <a:pt x="915" y="3944"/>
                  </a:cubicBezTo>
                  <a:cubicBezTo>
                    <a:pt x="902" y="3951"/>
                    <a:pt x="902" y="3958"/>
                    <a:pt x="902" y="3958"/>
                  </a:cubicBezTo>
                  <a:cubicBezTo>
                    <a:pt x="915" y="3958"/>
                    <a:pt x="936" y="3937"/>
                    <a:pt x="929" y="3923"/>
                  </a:cubicBezTo>
                  <a:cubicBezTo>
                    <a:pt x="929" y="3923"/>
                    <a:pt x="929" y="3916"/>
                    <a:pt x="936" y="3916"/>
                  </a:cubicBezTo>
                  <a:cubicBezTo>
                    <a:pt x="950" y="3916"/>
                    <a:pt x="950" y="3923"/>
                    <a:pt x="950" y="3937"/>
                  </a:cubicBezTo>
                  <a:cubicBezTo>
                    <a:pt x="950" y="3945"/>
                    <a:pt x="950" y="3949"/>
                    <a:pt x="953" y="3949"/>
                  </a:cubicBezTo>
                  <a:cubicBezTo>
                    <a:pt x="955" y="3949"/>
                    <a:pt x="958" y="3947"/>
                    <a:pt x="964" y="3944"/>
                  </a:cubicBezTo>
                  <a:cubicBezTo>
                    <a:pt x="971" y="3944"/>
                    <a:pt x="992" y="3937"/>
                    <a:pt x="999" y="3923"/>
                  </a:cubicBezTo>
                  <a:cubicBezTo>
                    <a:pt x="1004" y="3918"/>
                    <a:pt x="1020" y="3917"/>
                    <a:pt x="1029" y="3916"/>
                  </a:cubicBezTo>
                  <a:lnTo>
                    <a:pt x="1029" y="3916"/>
                  </a:lnTo>
                  <a:cubicBezTo>
                    <a:pt x="1027" y="3920"/>
                    <a:pt x="1028" y="3930"/>
                    <a:pt x="1033" y="3930"/>
                  </a:cubicBezTo>
                  <a:lnTo>
                    <a:pt x="1033" y="3916"/>
                  </a:lnTo>
                  <a:cubicBezTo>
                    <a:pt x="1032" y="3916"/>
                    <a:pt x="1031" y="3916"/>
                    <a:pt x="1029" y="3916"/>
                  </a:cubicBezTo>
                  <a:lnTo>
                    <a:pt x="1029" y="3916"/>
                  </a:lnTo>
                  <a:cubicBezTo>
                    <a:pt x="1029" y="3916"/>
                    <a:pt x="1030" y="3915"/>
                    <a:pt x="1031" y="3915"/>
                  </a:cubicBezTo>
                  <a:lnTo>
                    <a:pt x="1031" y="3915"/>
                  </a:lnTo>
                  <a:cubicBezTo>
                    <a:pt x="1031" y="3915"/>
                    <a:pt x="1032" y="3915"/>
                    <a:pt x="1033" y="3916"/>
                  </a:cubicBezTo>
                  <a:cubicBezTo>
                    <a:pt x="1040" y="3916"/>
                    <a:pt x="1040" y="3916"/>
                    <a:pt x="1040" y="3909"/>
                  </a:cubicBezTo>
                  <a:cubicBezTo>
                    <a:pt x="1047" y="3906"/>
                    <a:pt x="1059" y="3904"/>
                    <a:pt x="1070" y="3904"/>
                  </a:cubicBezTo>
                  <a:cubicBezTo>
                    <a:pt x="1080" y="3904"/>
                    <a:pt x="1089" y="3906"/>
                    <a:pt x="1089" y="3909"/>
                  </a:cubicBezTo>
                  <a:cubicBezTo>
                    <a:pt x="1089" y="3916"/>
                    <a:pt x="1089" y="3916"/>
                    <a:pt x="1075" y="3916"/>
                  </a:cubicBezTo>
                  <a:lnTo>
                    <a:pt x="1068" y="3916"/>
                  </a:lnTo>
                  <a:lnTo>
                    <a:pt x="1075" y="3923"/>
                  </a:lnTo>
                  <a:cubicBezTo>
                    <a:pt x="1089" y="3923"/>
                    <a:pt x="1089" y="3937"/>
                    <a:pt x="1089" y="3951"/>
                  </a:cubicBezTo>
                  <a:cubicBezTo>
                    <a:pt x="1089" y="3970"/>
                    <a:pt x="1092" y="3979"/>
                    <a:pt x="1094" y="3979"/>
                  </a:cubicBezTo>
                  <a:cubicBezTo>
                    <a:pt x="1095" y="3979"/>
                    <a:pt x="1096" y="3976"/>
                    <a:pt x="1096" y="3972"/>
                  </a:cubicBezTo>
                  <a:cubicBezTo>
                    <a:pt x="1096" y="3958"/>
                    <a:pt x="1103" y="3958"/>
                    <a:pt x="1109" y="3958"/>
                  </a:cubicBezTo>
                  <a:lnTo>
                    <a:pt x="1130" y="3958"/>
                  </a:lnTo>
                  <a:lnTo>
                    <a:pt x="1125" y="3973"/>
                  </a:lnTo>
                  <a:lnTo>
                    <a:pt x="1125" y="3973"/>
                  </a:lnTo>
                  <a:cubicBezTo>
                    <a:pt x="1127" y="3972"/>
                    <a:pt x="1129" y="3972"/>
                    <a:pt x="1130" y="3972"/>
                  </a:cubicBezTo>
                  <a:cubicBezTo>
                    <a:pt x="1137" y="3972"/>
                    <a:pt x="1137" y="3979"/>
                    <a:pt x="1137" y="3979"/>
                  </a:cubicBezTo>
                  <a:cubicBezTo>
                    <a:pt x="1137" y="3979"/>
                    <a:pt x="1130" y="3986"/>
                    <a:pt x="1123" y="3986"/>
                  </a:cubicBezTo>
                  <a:cubicBezTo>
                    <a:pt x="1120" y="3986"/>
                    <a:pt x="1118" y="3986"/>
                    <a:pt x="1116" y="3986"/>
                  </a:cubicBezTo>
                  <a:lnTo>
                    <a:pt x="1116" y="3986"/>
                  </a:lnTo>
                  <a:lnTo>
                    <a:pt x="1109" y="3993"/>
                  </a:lnTo>
                  <a:lnTo>
                    <a:pt x="1130" y="3986"/>
                  </a:lnTo>
                  <a:cubicBezTo>
                    <a:pt x="1133" y="3983"/>
                    <a:pt x="1135" y="3982"/>
                    <a:pt x="1138" y="3982"/>
                  </a:cubicBezTo>
                  <a:cubicBezTo>
                    <a:pt x="1143" y="3982"/>
                    <a:pt x="1151" y="3988"/>
                    <a:pt x="1165" y="4006"/>
                  </a:cubicBezTo>
                  <a:cubicBezTo>
                    <a:pt x="1172" y="4020"/>
                    <a:pt x="1193" y="4041"/>
                    <a:pt x="1200" y="4041"/>
                  </a:cubicBezTo>
                  <a:cubicBezTo>
                    <a:pt x="1206" y="4048"/>
                    <a:pt x="1213" y="4048"/>
                    <a:pt x="1213" y="4055"/>
                  </a:cubicBezTo>
                  <a:cubicBezTo>
                    <a:pt x="1213" y="4062"/>
                    <a:pt x="1227" y="4076"/>
                    <a:pt x="1234" y="4076"/>
                  </a:cubicBezTo>
                  <a:cubicBezTo>
                    <a:pt x="1241" y="4083"/>
                    <a:pt x="1248" y="4083"/>
                    <a:pt x="1248" y="4083"/>
                  </a:cubicBezTo>
                  <a:cubicBezTo>
                    <a:pt x="1248" y="4076"/>
                    <a:pt x="1234" y="4055"/>
                    <a:pt x="1227" y="4055"/>
                  </a:cubicBezTo>
                  <a:cubicBezTo>
                    <a:pt x="1227" y="4055"/>
                    <a:pt x="1213" y="4055"/>
                    <a:pt x="1213" y="4048"/>
                  </a:cubicBezTo>
                  <a:cubicBezTo>
                    <a:pt x="1213" y="4041"/>
                    <a:pt x="1206" y="4041"/>
                    <a:pt x="1200" y="4027"/>
                  </a:cubicBezTo>
                  <a:cubicBezTo>
                    <a:pt x="1193" y="4027"/>
                    <a:pt x="1179" y="4020"/>
                    <a:pt x="1179" y="4013"/>
                  </a:cubicBezTo>
                  <a:cubicBezTo>
                    <a:pt x="1179" y="4006"/>
                    <a:pt x="1172" y="4006"/>
                    <a:pt x="1172" y="3993"/>
                  </a:cubicBezTo>
                  <a:cubicBezTo>
                    <a:pt x="1165" y="3993"/>
                    <a:pt x="1165" y="3986"/>
                    <a:pt x="1165" y="3979"/>
                  </a:cubicBezTo>
                  <a:cubicBezTo>
                    <a:pt x="1165" y="3972"/>
                    <a:pt x="1165" y="3958"/>
                    <a:pt x="1158" y="3958"/>
                  </a:cubicBezTo>
                  <a:cubicBezTo>
                    <a:pt x="1144" y="3958"/>
                    <a:pt x="1144" y="3951"/>
                    <a:pt x="1144" y="3951"/>
                  </a:cubicBezTo>
                  <a:lnTo>
                    <a:pt x="1179" y="3951"/>
                  </a:lnTo>
                  <a:cubicBezTo>
                    <a:pt x="1179" y="3951"/>
                    <a:pt x="1179" y="3944"/>
                    <a:pt x="1172" y="3944"/>
                  </a:cubicBezTo>
                  <a:lnTo>
                    <a:pt x="1165" y="3937"/>
                  </a:lnTo>
                  <a:cubicBezTo>
                    <a:pt x="1161" y="3930"/>
                    <a:pt x="1160" y="3927"/>
                    <a:pt x="1159" y="3927"/>
                  </a:cubicBezTo>
                  <a:cubicBezTo>
                    <a:pt x="1158" y="3927"/>
                    <a:pt x="1158" y="3930"/>
                    <a:pt x="1158" y="3937"/>
                  </a:cubicBezTo>
                  <a:cubicBezTo>
                    <a:pt x="1158" y="3944"/>
                    <a:pt x="1158" y="3944"/>
                    <a:pt x="1144" y="3944"/>
                  </a:cubicBezTo>
                  <a:cubicBezTo>
                    <a:pt x="1137" y="3944"/>
                    <a:pt x="1130" y="3944"/>
                    <a:pt x="1130" y="3937"/>
                  </a:cubicBezTo>
                  <a:cubicBezTo>
                    <a:pt x="1123" y="3937"/>
                    <a:pt x="1123" y="3923"/>
                    <a:pt x="1123" y="3923"/>
                  </a:cubicBezTo>
                  <a:cubicBezTo>
                    <a:pt x="1123" y="3916"/>
                    <a:pt x="1123" y="3916"/>
                    <a:pt x="1109" y="3916"/>
                  </a:cubicBezTo>
                  <a:lnTo>
                    <a:pt x="1103" y="3909"/>
                  </a:lnTo>
                  <a:cubicBezTo>
                    <a:pt x="1103" y="3903"/>
                    <a:pt x="1109" y="3903"/>
                    <a:pt x="1109" y="3903"/>
                  </a:cubicBezTo>
                  <a:lnTo>
                    <a:pt x="1123" y="3909"/>
                  </a:lnTo>
                  <a:cubicBezTo>
                    <a:pt x="1123" y="3916"/>
                    <a:pt x="1123" y="3916"/>
                    <a:pt x="1130" y="3916"/>
                  </a:cubicBezTo>
                  <a:cubicBezTo>
                    <a:pt x="1130" y="3916"/>
                    <a:pt x="1137" y="3916"/>
                    <a:pt x="1144" y="3923"/>
                  </a:cubicBezTo>
                  <a:cubicBezTo>
                    <a:pt x="1158" y="3923"/>
                    <a:pt x="1158" y="3923"/>
                    <a:pt x="1137" y="3909"/>
                  </a:cubicBezTo>
                  <a:cubicBezTo>
                    <a:pt x="1123" y="3882"/>
                    <a:pt x="1109" y="3854"/>
                    <a:pt x="1123" y="3847"/>
                  </a:cubicBezTo>
                  <a:cubicBezTo>
                    <a:pt x="1123" y="3842"/>
                    <a:pt x="1147" y="3829"/>
                    <a:pt x="1162" y="3829"/>
                  </a:cubicBezTo>
                  <a:cubicBezTo>
                    <a:pt x="1166" y="3829"/>
                    <a:pt x="1170" y="3830"/>
                    <a:pt x="1172" y="3833"/>
                  </a:cubicBezTo>
                  <a:lnTo>
                    <a:pt x="1172" y="3819"/>
                  </a:lnTo>
                  <a:cubicBezTo>
                    <a:pt x="1172" y="3812"/>
                    <a:pt x="1172" y="3812"/>
                    <a:pt x="1179" y="3812"/>
                  </a:cubicBezTo>
                  <a:cubicBezTo>
                    <a:pt x="1193" y="3812"/>
                    <a:pt x="1200" y="3812"/>
                    <a:pt x="1206" y="3806"/>
                  </a:cubicBezTo>
                  <a:lnTo>
                    <a:pt x="1234" y="3806"/>
                  </a:lnTo>
                  <a:cubicBezTo>
                    <a:pt x="1234" y="3806"/>
                    <a:pt x="1241" y="3806"/>
                    <a:pt x="1241" y="3799"/>
                  </a:cubicBezTo>
                  <a:lnTo>
                    <a:pt x="1262" y="3778"/>
                  </a:lnTo>
                  <a:cubicBezTo>
                    <a:pt x="1269" y="3774"/>
                    <a:pt x="1272" y="3773"/>
                    <a:pt x="1275" y="3773"/>
                  </a:cubicBezTo>
                  <a:cubicBezTo>
                    <a:pt x="1278" y="3773"/>
                    <a:pt x="1279" y="3774"/>
                    <a:pt x="1283" y="3778"/>
                  </a:cubicBezTo>
                  <a:cubicBezTo>
                    <a:pt x="1283" y="3785"/>
                    <a:pt x="1297" y="3799"/>
                    <a:pt x="1303" y="3799"/>
                  </a:cubicBezTo>
                  <a:cubicBezTo>
                    <a:pt x="1310" y="3799"/>
                    <a:pt x="1310" y="3799"/>
                    <a:pt x="1317" y="3806"/>
                  </a:cubicBezTo>
                  <a:cubicBezTo>
                    <a:pt x="1324" y="3809"/>
                    <a:pt x="1329" y="3811"/>
                    <a:pt x="1335" y="3811"/>
                  </a:cubicBezTo>
                  <a:cubicBezTo>
                    <a:pt x="1340" y="3811"/>
                    <a:pt x="1345" y="3809"/>
                    <a:pt x="1352" y="3806"/>
                  </a:cubicBezTo>
                  <a:cubicBezTo>
                    <a:pt x="1380" y="3799"/>
                    <a:pt x="1387" y="3799"/>
                    <a:pt x="1373" y="3799"/>
                  </a:cubicBezTo>
                  <a:lnTo>
                    <a:pt x="1345" y="3799"/>
                  </a:lnTo>
                  <a:cubicBezTo>
                    <a:pt x="1338" y="3799"/>
                    <a:pt x="1331" y="3799"/>
                    <a:pt x="1331" y="3785"/>
                  </a:cubicBezTo>
                  <a:lnTo>
                    <a:pt x="1331" y="3778"/>
                  </a:lnTo>
                  <a:lnTo>
                    <a:pt x="1317" y="3771"/>
                  </a:lnTo>
                  <a:cubicBezTo>
                    <a:pt x="1310" y="3764"/>
                    <a:pt x="1310" y="3764"/>
                    <a:pt x="1317" y="3750"/>
                  </a:cubicBezTo>
                  <a:cubicBezTo>
                    <a:pt x="1324" y="3747"/>
                    <a:pt x="1329" y="3745"/>
                    <a:pt x="1333" y="3745"/>
                  </a:cubicBezTo>
                  <a:cubicBezTo>
                    <a:pt x="1336" y="3745"/>
                    <a:pt x="1338" y="3747"/>
                    <a:pt x="1338" y="3750"/>
                  </a:cubicBezTo>
                  <a:cubicBezTo>
                    <a:pt x="1338" y="3750"/>
                    <a:pt x="1338" y="3756"/>
                    <a:pt x="1340" y="3756"/>
                  </a:cubicBezTo>
                  <a:cubicBezTo>
                    <a:pt x="1341" y="3756"/>
                    <a:pt x="1343" y="3755"/>
                    <a:pt x="1345" y="3750"/>
                  </a:cubicBezTo>
                  <a:lnTo>
                    <a:pt x="1345" y="3743"/>
                  </a:lnTo>
                  <a:cubicBezTo>
                    <a:pt x="1345" y="3743"/>
                    <a:pt x="1345" y="3736"/>
                    <a:pt x="1352" y="3736"/>
                  </a:cubicBezTo>
                  <a:cubicBezTo>
                    <a:pt x="1366" y="3736"/>
                    <a:pt x="1373" y="3729"/>
                    <a:pt x="1373" y="3715"/>
                  </a:cubicBezTo>
                  <a:cubicBezTo>
                    <a:pt x="1380" y="3708"/>
                    <a:pt x="1387" y="3702"/>
                    <a:pt x="1401" y="3702"/>
                  </a:cubicBezTo>
                  <a:cubicBezTo>
                    <a:pt x="1407" y="3702"/>
                    <a:pt x="1414" y="3695"/>
                    <a:pt x="1421" y="3695"/>
                  </a:cubicBezTo>
                  <a:cubicBezTo>
                    <a:pt x="1442" y="3681"/>
                    <a:pt x="1449" y="3674"/>
                    <a:pt x="1504" y="3667"/>
                  </a:cubicBezTo>
                  <a:cubicBezTo>
                    <a:pt x="1518" y="3667"/>
                    <a:pt x="1539" y="3660"/>
                    <a:pt x="1539" y="3646"/>
                  </a:cubicBezTo>
                  <a:cubicBezTo>
                    <a:pt x="1550" y="3635"/>
                    <a:pt x="1577" y="3621"/>
                    <a:pt x="1595" y="3621"/>
                  </a:cubicBezTo>
                  <a:cubicBezTo>
                    <a:pt x="1601" y="3621"/>
                    <a:pt x="1605" y="3622"/>
                    <a:pt x="1608" y="3625"/>
                  </a:cubicBezTo>
                  <a:cubicBezTo>
                    <a:pt x="1609" y="3626"/>
                    <a:pt x="1611" y="3627"/>
                    <a:pt x="1612" y="3627"/>
                  </a:cubicBezTo>
                  <a:cubicBezTo>
                    <a:pt x="1622" y="3627"/>
                    <a:pt x="1643" y="3610"/>
                    <a:pt x="1643" y="3598"/>
                  </a:cubicBezTo>
                  <a:cubicBezTo>
                    <a:pt x="1643" y="3591"/>
                    <a:pt x="1650" y="3577"/>
                    <a:pt x="1650" y="3577"/>
                  </a:cubicBezTo>
                  <a:cubicBezTo>
                    <a:pt x="1657" y="3577"/>
                    <a:pt x="1664" y="3570"/>
                    <a:pt x="1685" y="3563"/>
                  </a:cubicBezTo>
                  <a:cubicBezTo>
                    <a:pt x="1699" y="3556"/>
                    <a:pt x="1712" y="3556"/>
                    <a:pt x="1719" y="3556"/>
                  </a:cubicBezTo>
                  <a:cubicBezTo>
                    <a:pt x="1719" y="3556"/>
                    <a:pt x="1722" y="3559"/>
                    <a:pt x="1724" y="3559"/>
                  </a:cubicBezTo>
                  <a:cubicBezTo>
                    <a:pt x="1725" y="3559"/>
                    <a:pt x="1726" y="3558"/>
                    <a:pt x="1726" y="3556"/>
                  </a:cubicBezTo>
                  <a:cubicBezTo>
                    <a:pt x="1726" y="3556"/>
                    <a:pt x="1733" y="3556"/>
                    <a:pt x="1747" y="3570"/>
                  </a:cubicBezTo>
                  <a:lnTo>
                    <a:pt x="1761" y="3591"/>
                  </a:lnTo>
                  <a:lnTo>
                    <a:pt x="1733" y="3598"/>
                  </a:lnTo>
                  <a:cubicBezTo>
                    <a:pt x="1719" y="3598"/>
                    <a:pt x="1712" y="3605"/>
                    <a:pt x="1712" y="3611"/>
                  </a:cubicBezTo>
                  <a:cubicBezTo>
                    <a:pt x="1712" y="3625"/>
                    <a:pt x="1699" y="3625"/>
                    <a:pt x="1678" y="3625"/>
                  </a:cubicBezTo>
                  <a:cubicBezTo>
                    <a:pt x="1669" y="3621"/>
                    <a:pt x="1663" y="3619"/>
                    <a:pt x="1658" y="3619"/>
                  </a:cubicBezTo>
                  <a:cubicBezTo>
                    <a:pt x="1646" y="3619"/>
                    <a:pt x="1643" y="3627"/>
                    <a:pt x="1643" y="3632"/>
                  </a:cubicBezTo>
                  <a:cubicBezTo>
                    <a:pt x="1643" y="3639"/>
                    <a:pt x="1643" y="3639"/>
                    <a:pt x="1629" y="3639"/>
                  </a:cubicBezTo>
                  <a:cubicBezTo>
                    <a:pt x="1628" y="3638"/>
                    <a:pt x="1626" y="3638"/>
                    <a:pt x="1624" y="3638"/>
                  </a:cubicBezTo>
                  <a:cubicBezTo>
                    <a:pt x="1608" y="3638"/>
                    <a:pt x="1581" y="3661"/>
                    <a:pt x="1581" y="3674"/>
                  </a:cubicBezTo>
                  <a:cubicBezTo>
                    <a:pt x="1581" y="3681"/>
                    <a:pt x="1581" y="3681"/>
                    <a:pt x="1574" y="3681"/>
                  </a:cubicBezTo>
                  <a:cubicBezTo>
                    <a:pt x="1572" y="3680"/>
                    <a:pt x="1570" y="3679"/>
                    <a:pt x="1568" y="3679"/>
                  </a:cubicBezTo>
                  <a:cubicBezTo>
                    <a:pt x="1555" y="3679"/>
                    <a:pt x="1539" y="3696"/>
                    <a:pt x="1539" y="3702"/>
                  </a:cubicBezTo>
                  <a:cubicBezTo>
                    <a:pt x="1539" y="3702"/>
                    <a:pt x="1542" y="3705"/>
                    <a:pt x="1544" y="3705"/>
                  </a:cubicBezTo>
                  <a:cubicBezTo>
                    <a:pt x="1545" y="3705"/>
                    <a:pt x="1546" y="3704"/>
                    <a:pt x="1546" y="3702"/>
                  </a:cubicBezTo>
                  <a:cubicBezTo>
                    <a:pt x="1553" y="3702"/>
                    <a:pt x="1553" y="3702"/>
                    <a:pt x="1553" y="3708"/>
                  </a:cubicBezTo>
                  <a:cubicBezTo>
                    <a:pt x="1553" y="3713"/>
                    <a:pt x="1553" y="3721"/>
                    <a:pt x="1551" y="3721"/>
                  </a:cubicBezTo>
                  <a:cubicBezTo>
                    <a:pt x="1550" y="3721"/>
                    <a:pt x="1548" y="3720"/>
                    <a:pt x="1546" y="3715"/>
                  </a:cubicBezTo>
                  <a:lnTo>
                    <a:pt x="1539" y="3715"/>
                  </a:lnTo>
                  <a:cubicBezTo>
                    <a:pt x="1539" y="3715"/>
                    <a:pt x="1539" y="3729"/>
                    <a:pt x="1546" y="3729"/>
                  </a:cubicBezTo>
                  <a:cubicBezTo>
                    <a:pt x="1553" y="3729"/>
                    <a:pt x="1553" y="3729"/>
                    <a:pt x="1560" y="3715"/>
                  </a:cubicBezTo>
                  <a:cubicBezTo>
                    <a:pt x="1560" y="3715"/>
                    <a:pt x="1566" y="3712"/>
                    <a:pt x="1570" y="3712"/>
                  </a:cubicBezTo>
                  <a:cubicBezTo>
                    <a:pt x="1572" y="3712"/>
                    <a:pt x="1574" y="3713"/>
                    <a:pt x="1574" y="3715"/>
                  </a:cubicBezTo>
                  <a:lnTo>
                    <a:pt x="1581" y="3715"/>
                  </a:lnTo>
                  <a:cubicBezTo>
                    <a:pt x="1581" y="3702"/>
                    <a:pt x="1581" y="3695"/>
                    <a:pt x="1588" y="3695"/>
                  </a:cubicBezTo>
                  <a:cubicBezTo>
                    <a:pt x="1595" y="3695"/>
                    <a:pt x="1595" y="3695"/>
                    <a:pt x="1595" y="3702"/>
                  </a:cubicBezTo>
                  <a:lnTo>
                    <a:pt x="1608" y="3708"/>
                  </a:lnTo>
                  <a:cubicBezTo>
                    <a:pt x="1615" y="3708"/>
                    <a:pt x="1622" y="3708"/>
                    <a:pt x="1622" y="3715"/>
                  </a:cubicBezTo>
                  <a:cubicBezTo>
                    <a:pt x="1624" y="3719"/>
                    <a:pt x="1627" y="3720"/>
                    <a:pt x="1630" y="3720"/>
                  </a:cubicBezTo>
                  <a:cubicBezTo>
                    <a:pt x="1641" y="3720"/>
                    <a:pt x="1657" y="3707"/>
                    <a:pt x="1657" y="3702"/>
                  </a:cubicBezTo>
                  <a:cubicBezTo>
                    <a:pt x="1657" y="3696"/>
                    <a:pt x="1677" y="3679"/>
                    <a:pt x="1692" y="3679"/>
                  </a:cubicBezTo>
                  <a:cubicBezTo>
                    <a:pt x="1694" y="3679"/>
                    <a:pt x="1697" y="3680"/>
                    <a:pt x="1699" y="3681"/>
                  </a:cubicBezTo>
                  <a:cubicBezTo>
                    <a:pt x="1719" y="3681"/>
                    <a:pt x="1747" y="3708"/>
                    <a:pt x="1733" y="3708"/>
                  </a:cubicBezTo>
                  <a:lnTo>
                    <a:pt x="1747" y="3708"/>
                  </a:lnTo>
                  <a:cubicBezTo>
                    <a:pt x="1754" y="3708"/>
                    <a:pt x="1761" y="3708"/>
                    <a:pt x="1761" y="3715"/>
                  </a:cubicBezTo>
                  <a:lnTo>
                    <a:pt x="1768" y="3729"/>
                  </a:lnTo>
                  <a:lnTo>
                    <a:pt x="1761" y="3708"/>
                  </a:lnTo>
                  <a:cubicBezTo>
                    <a:pt x="1754" y="3702"/>
                    <a:pt x="1747" y="3681"/>
                    <a:pt x="1733" y="3681"/>
                  </a:cubicBezTo>
                  <a:cubicBezTo>
                    <a:pt x="1712" y="3667"/>
                    <a:pt x="1712" y="3660"/>
                    <a:pt x="1747" y="3660"/>
                  </a:cubicBezTo>
                  <a:cubicBezTo>
                    <a:pt x="1761" y="3660"/>
                    <a:pt x="1782" y="3646"/>
                    <a:pt x="1782" y="3646"/>
                  </a:cubicBezTo>
                  <a:cubicBezTo>
                    <a:pt x="1789" y="3639"/>
                    <a:pt x="1789" y="3639"/>
                    <a:pt x="1782" y="3639"/>
                  </a:cubicBezTo>
                  <a:cubicBezTo>
                    <a:pt x="1768" y="3639"/>
                    <a:pt x="1768" y="3639"/>
                    <a:pt x="1768" y="3632"/>
                  </a:cubicBezTo>
                  <a:cubicBezTo>
                    <a:pt x="1768" y="3625"/>
                    <a:pt x="1770" y="3622"/>
                    <a:pt x="1772" y="3622"/>
                  </a:cubicBezTo>
                  <a:cubicBezTo>
                    <a:pt x="1777" y="3622"/>
                    <a:pt x="1784" y="3630"/>
                    <a:pt x="1789" y="3639"/>
                  </a:cubicBezTo>
                  <a:cubicBezTo>
                    <a:pt x="1789" y="3646"/>
                    <a:pt x="1796" y="3660"/>
                    <a:pt x="1816" y="3660"/>
                  </a:cubicBezTo>
                  <a:cubicBezTo>
                    <a:pt x="1837" y="3660"/>
                    <a:pt x="1872" y="3702"/>
                    <a:pt x="1858" y="3702"/>
                  </a:cubicBezTo>
                  <a:lnTo>
                    <a:pt x="1830" y="3702"/>
                  </a:lnTo>
                  <a:lnTo>
                    <a:pt x="1823" y="3708"/>
                  </a:lnTo>
                  <a:cubicBezTo>
                    <a:pt x="1816" y="3708"/>
                    <a:pt x="1816" y="3715"/>
                    <a:pt x="1816" y="3715"/>
                  </a:cubicBezTo>
                  <a:cubicBezTo>
                    <a:pt x="1816" y="3720"/>
                    <a:pt x="1817" y="3722"/>
                    <a:pt x="1818" y="3722"/>
                  </a:cubicBezTo>
                  <a:cubicBezTo>
                    <a:pt x="1820" y="3722"/>
                    <a:pt x="1823" y="3715"/>
                    <a:pt x="1823" y="3715"/>
                  </a:cubicBezTo>
                  <a:cubicBezTo>
                    <a:pt x="1823" y="3715"/>
                    <a:pt x="1837" y="3708"/>
                    <a:pt x="1851" y="3708"/>
                  </a:cubicBezTo>
                  <a:cubicBezTo>
                    <a:pt x="1858" y="3708"/>
                    <a:pt x="1865" y="3708"/>
                    <a:pt x="1865" y="3702"/>
                  </a:cubicBezTo>
                  <a:cubicBezTo>
                    <a:pt x="1865" y="3702"/>
                    <a:pt x="1872" y="3695"/>
                    <a:pt x="1886" y="3695"/>
                  </a:cubicBezTo>
                  <a:cubicBezTo>
                    <a:pt x="1893" y="3695"/>
                    <a:pt x="1893" y="3695"/>
                    <a:pt x="1893" y="3702"/>
                  </a:cubicBezTo>
                  <a:cubicBezTo>
                    <a:pt x="1886" y="3708"/>
                    <a:pt x="1886" y="3708"/>
                    <a:pt x="1893" y="3715"/>
                  </a:cubicBezTo>
                  <a:cubicBezTo>
                    <a:pt x="1900" y="3715"/>
                    <a:pt x="1900" y="3729"/>
                    <a:pt x="1900" y="3736"/>
                  </a:cubicBezTo>
                  <a:cubicBezTo>
                    <a:pt x="1900" y="3736"/>
                    <a:pt x="1900" y="3739"/>
                    <a:pt x="1897" y="3739"/>
                  </a:cubicBezTo>
                  <a:cubicBezTo>
                    <a:pt x="1896" y="3739"/>
                    <a:pt x="1895" y="3739"/>
                    <a:pt x="1893" y="3736"/>
                  </a:cubicBezTo>
                  <a:cubicBezTo>
                    <a:pt x="1893" y="3736"/>
                    <a:pt x="1886" y="3736"/>
                    <a:pt x="1886" y="3743"/>
                  </a:cubicBezTo>
                  <a:cubicBezTo>
                    <a:pt x="1886" y="3755"/>
                    <a:pt x="1886" y="3760"/>
                    <a:pt x="1882" y="3760"/>
                  </a:cubicBezTo>
                  <a:cubicBezTo>
                    <a:pt x="1879" y="3760"/>
                    <a:pt x="1874" y="3756"/>
                    <a:pt x="1865" y="3750"/>
                  </a:cubicBezTo>
                  <a:cubicBezTo>
                    <a:pt x="1861" y="3747"/>
                    <a:pt x="1858" y="3745"/>
                    <a:pt x="1854" y="3745"/>
                  </a:cubicBezTo>
                  <a:cubicBezTo>
                    <a:pt x="1849" y="3745"/>
                    <a:pt x="1844" y="3747"/>
                    <a:pt x="1837" y="3750"/>
                  </a:cubicBezTo>
                  <a:cubicBezTo>
                    <a:pt x="1826" y="3761"/>
                    <a:pt x="1828" y="3773"/>
                    <a:pt x="1845" y="3773"/>
                  </a:cubicBezTo>
                  <a:cubicBezTo>
                    <a:pt x="1848" y="3773"/>
                    <a:pt x="1853" y="3772"/>
                    <a:pt x="1858" y="3771"/>
                  </a:cubicBezTo>
                  <a:lnTo>
                    <a:pt x="1872" y="3771"/>
                  </a:lnTo>
                  <a:cubicBezTo>
                    <a:pt x="1872" y="3778"/>
                    <a:pt x="1886" y="3799"/>
                    <a:pt x="1900" y="3799"/>
                  </a:cubicBezTo>
                  <a:lnTo>
                    <a:pt x="1920" y="3799"/>
                  </a:lnTo>
                  <a:cubicBezTo>
                    <a:pt x="1920" y="3794"/>
                    <a:pt x="1921" y="3793"/>
                    <a:pt x="1922" y="3793"/>
                  </a:cubicBezTo>
                  <a:cubicBezTo>
                    <a:pt x="1925" y="3793"/>
                    <a:pt x="1929" y="3801"/>
                    <a:pt x="1934" y="3806"/>
                  </a:cubicBezTo>
                  <a:cubicBezTo>
                    <a:pt x="1939" y="3810"/>
                    <a:pt x="1947" y="3815"/>
                    <a:pt x="1954" y="3815"/>
                  </a:cubicBezTo>
                  <a:cubicBezTo>
                    <a:pt x="1957" y="3815"/>
                    <a:pt x="1960" y="3814"/>
                    <a:pt x="1962" y="3812"/>
                  </a:cubicBezTo>
                  <a:lnTo>
                    <a:pt x="1969" y="3812"/>
                  </a:lnTo>
                  <a:cubicBezTo>
                    <a:pt x="1962" y="3812"/>
                    <a:pt x="1969" y="3819"/>
                    <a:pt x="1976" y="3833"/>
                  </a:cubicBezTo>
                  <a:cubicBezTo>
                    <a:pt x="1982" y="3836"/>
                    <a:pt x="1985" y="3839"/>
                    <a:pt x="1987" y="3841"/>
                  </a:cubicBezTo>
                  <a:lnTo>
                    <a:pt x="1987" y="3841"/>
                  </a:lnTo>
                  <a:cubicBezTo>
                    <a:pt x="1988" y="3841"/>
                    <a:pt x="1989" y="3841"/>
                    <a:pt x="1990" y="3840"/>
                  </a:cubicBezTo>
                  <a:cubicBezTo>
                    <a:pt x="1990" y="3837"/>
                    <a:pt x="1990" y="3835"/>
                    <a:pt x="1991" y="3835"/>
                  </a:cubicBezTo>
                  <a:cubicBezTo>
                    <a:pt x="1991" y="3835"/>
                    <a:pt x="1993" y="3837"/>
                    <a:pt x="1997" y="3840"/>
                  </a:cubicBezTo>
                  <a:cubicBezTo>
                    <a:pt x="1993" y="3841"/>
                    <a:pt x="1990" y="3842"/>
                    <a:pt x="1988" y="3843"/>
                  </a:cubicBezTo>
                  <a:lnTo>
                    <a:pt x="1988" y="3843"/>
                  </a:lnTo>
                  <a:cubicBezTo>
                    <a:pt x="1988" y="3843"/>
                    <a:pt x="1987" y="3842"/>
                    <a:pt x="1987" y="3841"/>
                  </a:cubicBezTo>
                  <a:lnTo>
                    <a:pt x="1987" y="3841"/>
                  </a:lnTo>
                  <a:cubicBezTo>
                    <a:pt x="1982" y="3844"/>
                    <a:pt x="1979" y="3845"/>
                    <a:pt x="1980" y="3845"/>
                  </a:cubicBezTo>
                  <a:cubicBezTo>
                    <a:pt x="1981" y="3845"/>
                    <a:pt x="1983" y="3845"/>
                    <a:pt x="1988" y="3843"/>
                  </a:cubicBezTo>
                  <a:lnTo>
                    <a:pt x="1988" y="3843"/>
                  </a:lnTo>
                  <a:cubicBezTo>
                    <a:pt x="1990" y="3845"/>
                    <a:pt x="1990" y="3847"/>
                    <a:pt x="1990" y="3847"/>
                  </a:cubicBezTo>
                  <a:cubicBezTo>
                    <a:pt x="1990" y="3847"/>
                    <a:pt x="1997" y="3854"/>
                    <a:pt x="2010" y="3868"/>
                  </a:cubicBezTo>
                  <a:cubicBezTo>
                    <a:pt x="2045" y="3882"/>
                    <a:pt x="2045" y="3882"/>
                    <a:pt x="2038" y="3909"/>
                  </a:cubicBezTo>
                  <a:cubicBezTo>
                    <a:pt x="2035" y="3913"/>
                    <a:pt x="2033" y="3915"/>
                    <a:pt x="2031" y="3915"/>
                  </a:cubicBezTo>
                  <a:cubicBezTo>
                    <a:pt x="2029" y="3915"/>
                    <a:pt x="2028" y="3913"/>
                    <a:pt x="2024" y="3909"/>
                  </a:cubicBezTo>
                  <a:cubicBezTo>
                    <a:pt x="2017" y="3906"/>
                    <a:pt x="2014" y="3904"/>
                    <a:pt x="2012" y="3904"/>
                  </a:cubicBezTo>
                  <a:cubicBezTo>
                    <a:pt x="2010" y="3904"/>
                    <a:pt x="2010" y="3906"/>
                    <a:pt x="2010" y="3909"/>
                  </a:cubicBezTo>
                  <a:cubicBezTo>
                    <a:pt x="2010" y="3919"/>
                    <a:pt x="2010" y="3929"/>
                    <a:pt x="2003" y="3929"/>
                  </a:cubicBezTo>
                  <a:cubicBezTo>
                    <a:pt x="2000" y="3929"/>
                    <a:pt x="1996" y="3927"/>
                    <a:pt x="1990" y="3923"/>
                  </a:cubicBezTo>
                  <a:lnTo>
                    <a:pt x="1969" y="3916"/>
                  </a:lnTo>
                  <a:lnTo>
                    <a:pt x="1969" y="3916"/>
                  </a:lnTo>
                  <a:lnTo>
                    <a:pt x="1976" y="3937"/>
                  </a:lnTo>
                  <a:cubicBezTo>
                    <a:pt x="1990" y="3951"/>
                    <a:pt x="1990" y="3951"/>
                    <a:pt x="1976" y="3951"/>
                  </a:cubicBezTo>
                  <a:lnTo>
                    <a:pt x="1962" y="3951"/>
                  </a:lnTo>
                  <a:cubicBezTo>
                    <a:pt x="1955" y="3951"/>
                    <a:pt x="1955" y="3951"/>
                    <a:pt x="1955" y="3958"/>
                  </a:cubicBezTo>
                  <a:cubicBezTo>
                    <a:pt x="1955" y="3979"/>
                    <a:pt x="1934" y="3986"/>
                    <a:pt x="1920" y="3986"/>
                  </a:cubicBezTo>
                  <a:cubicBezTo>
                    <a:pt x="1906" y="3986"/>
                    <a:pt x="1906" y="3986"/>
                    <a:pt x="1906" y="3993"/>
                  </a:cubicBezTo>
                  <a:cubicBezTo>
                    <a:pt x="1906" y="4006"/>
                    <a:pt x="1906" y="4006"/>
                    <a:pt x="1900" y="4006"/>
                  </a:cubicBezTo>
                  <a:lnTo>
                    <a:pt x="1900" y="4013"/>
                  </a:lnTo>
                  <a:cubicBezTo>
                    <a:pt x="1904" y="4018"/>
                    <a:pt x="1899" y="4023"/>
                    <a:pt x="1888" y="4023"/>
                  </a:cubicBezTo>
                  <a:cubicBezTo>
                    <a:pt x="1883" y="4023"/>
                    <a:pt x="1878" y="4022"/>
                    <a:pt x="1872" y="4020"/>
                  </a:cubicBezTo>
                  <a:cubicBezTo>
                    <a:pt x="1868" y="4013"/>
                    <a:pt x="1865" y="4010"/>
                    <a:pt x="1861" y="4010"/>
                  </a:cubicBezTo>
                  <a:cubicBezTo>
                    <a:pt x="1858" y="4010"/>
                    <a:pt x="1854" y="4013"/>
                    <a:pt x="1851" y="4020"/>
                  </a:cubicBezTo>
                  <a:cubicBezTo>
                    <a:pt x="1845" y="4023"/>
                    <a:pt x="1840" y="4025"/>
                    <a:pt x="1835" y="4025"/>
                  </a:cubicBezTo>
                  <a:cubicBezTo>
                    <a:pt x="1828" y="4025"/>
                    <a:pt x="1823" y="4022"/>
                    <a:pt x="1823" y="4013"/>
                  </a:cubicBezTo>
                  <a:cubicBezTo>
                    <a:pt x="1823" y="4010"/>
                    <a:pt x="1823" y="4008"/>
                    <a:pt x="1822" y="4008"/>
                  </a:cubicBezTo>
                  <a:cubicBezTo>
                    <a:pt x="1822" y="4008"/>
                    <a:pt x="1820" y="4010"/>
                    <a:pt x="1816" y="4013"/>
                  </a:cubicBezTo>
                  <a:cubicBezTo>
                    <a:pt x="1803" y="4013"/>
                    <a:pt x="1803" y="4013"/>
                    <a:pt x="1796" y="4006"/>
                  </a:cubicBezTo>
                  <a:cubicBezTo>
                    <a:pt x="1792" y="4000"/>
                    <a:pt x="1790" y="3996"/>
                    <a:pt x="1790" y="3996"/>
                  </a:cubicBezTo>
                  <a:cubicBezTo>
                    <a:pt x="1789" y="3996"/>
                    <a:pt x="1789" y="4000"/>
                    <a:pt x="1789" y="4006"/>
                  </a:cubicBezTo>
                  <a:cubicBezTo>
                    <a:pt x="1789" y="4013"/>
                    <a:pt x="1796" y="4041"/>
                    <a:pt x="1796" y="4055"/>
                  </a:cubicBezTo>
                  <a:cubicBezTo>
                    <a:pt x="1796" y="4062"/>
                    <a:pt x="1796" y="4062"/>
                    <a:pt x="1803" y="4062"/>
                  </a:cubicBezTo>
                  <a:cubicBezTo>
                    <a:pt x="1803" y="4062"/>
                    <a:pt x="1803" y="4076"/>
                    <a:pt x="1789" y="4076"/>
                  </a:cubicBezTo>
                  <a:cubicBezTo>
                    <a:pt x="1778" y="4079"/>
                    <a:pt x="1771" y="4081"/>
                    <a:pt x="1767" y="4081"/>
                  </a:cubicBezTo>
                  <a:cubicBezTo>
                    <a:pt x="1763" y="4081"/>
                    <a:pt x="1761" y="4079"/>
                    <a:pt x="1761" y="4076"/>
                  </a:cubicBezTo>
                  <a:cubicBezTo>
                    <a:pt x="1761" y="4072"/>
                    <a:pt x="1760" y="4070"/>
                    <a:pt x="1759" y="4070"/>
                  </a:cubicBezTo>
                  <a:cubicBezTo>
                    <a:pt x="1757" y="4070"/>
                    <a:pt x="1752" y="4078"/>
                    <a:pt x="1747" y="4083"/>
                  </a:cubicBezTo>
                  <a:cubicBezTo>
                    <a:pt x="1733" y="4090"/>
                    <a:pt x="1733" y="4097"/>
                    <a:pt x="1726" y="4097"/>
                  </a:cubicBezTo>
                  <a:cubicBezTo>
                    <a:pt x="1726" y="4097"/>
                    <a:pt x="1719" y="4097"/>
                    <a:pt x="1719" y="4110"/>
                  </a:cubicBezTo>
                  <a:cubicBezTo>
                    <a:pt x="1719" y="4115"/>
                    <a:pt x="1716" y="4120"/>
                    <a:pt x="1709" y="4120"/>
                  </a:cubicBezTo>
                  <a:cubicBezTo>
                    <a:pt x="1706" y="4120"/>
                    <a:pt x="1703" y="4119"/>
                    <a:pt x="1699" y="4117"/>
                  </a:cubicBezTo>
                  <a:lnTo>
                    <a:pt x="1692" y="4117"/>
                  </a:lnTo>
                  <a:cubicBezTo>
                    <a:pt x="1692" y="4124"/>
                    <a:pt x="1685" y="4131"/>
                    <a:pt x="1678" y="4131"/>
                  </a:cubicBezTo>
                  <a:cubicBezTo>
                    <a:pt x="1664" y="4131"/>
                    <a:pt x="1650" y="4131"/>
                    <a:pt x="1643" y="4145"/>
                  </a:cubicBezTo>
                  <a:cubicBezTo>
                    <a:pt x="1629" y="4152"/>
                    <a:pt x="1629" y="4152"/>
                    <a:pt x="1643" y="4159"/>
                  </a:cubicBezTo>
                  <a:cubicBezTo>
                    <a:pt x="1650" y="4166"/>
                    <a:pt x="1650" y="4166"/>
                    <a:pt x="1643" y="4166"/>
                  </a:cubicBezTo>
                  <a:cubicBezTo>
                    <a:pt x="1629" y="4166"/>
                    <a:pt x="1629" y="4166"/>
                    <a:pt x="1629" y="4180"/>
                  </a:cubicBezTo>
                  <a:cubicBezTo>
                    <a:pt x="1629" y="4187"/>
                    <a:pt x="1628" y="4190"/>
                    <a:pt x="1625" y="4190"/>
                  </a:cubicBezTo>
                  <a:cubicBezTo>
                    <a:pt x="1622" y="4190"/>
                    <a:pt x="1619" y="4187"/>
                    <a:pt x="1615" y="4180"/>
                  </a:cubicBezTo>
                  <a:cubicBezTo>
                    <a:pt x="1608" y="4166"/>
                    <a:pt x="1574" y="4152"/>
                    <a:pt x="1560" y="4152"/>
                  </a:cubicBezTo>
                  <a:cubicBezTo>
                    <a:pt x="1560" y="4152"/>
                    <a:pt x="1560" y="4159"/>
                    <a:pt x="1574" y="4159"/>
                  </a:cubicBezTo>
                  <a:cubicBezTo>
                    <a:pt x="1581" y="4166"/>
                    <a:pt x="1588" y="4166"/>
                    <a:pt x="1588" y="4187"/>
                  </a:cubicBezTo>
                  <a:cubicBezTo>
                    <a:pt x="1588" y="4195"/>
                    <a:pt x="1585" y="4204"/>
                    <a:pt x="1581" y="4204"/>
                  </a:cubicBezTo>
                  <a:cubicBezTo>
                    <a:pt x="1579" y="4204"/>
                    <a:pt x="1576" y="4201"/>
                    <a:pt x="1574" y="4194"/>
                  </a:cubicBezTo>
                  <a:cubicBezTo>
                    <a:pt x="1574" y="4190"/>
                    <a:pt x="1570" y="4188"/>
                    <a:pt x="1566" y="4188"/>
                  </a:cubicBezTo>
                  <a:cubicBezTo>
                    <a:pt x="1562" y="4188"/>
                    <a:pt x="1556" y="4190"/>
                    <a:pt x="1553" y="4194"/>
                  </a:cubicBezTo>
                  <a:cubicBezTo>
                    <a:pt x="1546" y="4201"/>
                    <a:pt x="1525" y="4201"/>
                    <a:pt x="1518" y="4201"/>
                  </a:cubicBezTo>
                  <a:cubicBezTo>
                    <a:pt x="1504" y="4201"/>
                    <a:pt x="1504" y="4201"/>
                    <a:pt x="1511" y="4214"/>
                  </a:cubicBezTo>
                  <a:cubicBezTo>
                    <a:pt x="1511" y="4221"/>
                    <a:pt x="1518" y="4221"/>
                    <a:pt x="1518" y="4221"/>
                  </a:cubicBezTo>
                  <a:lnTo>
                    <a:pt x="1504" y="4221"/>
                  </a:lnTo>
                  <a:cubicBezTo>
                    <a:pt x="1484" y="4221"/>
                    <a:pt x="1442" y="4256"/>
                    <a:pt x="1442" y="4263"/>
                  </a:cubicBezTo>
                  <a:cubicBezTo>
                    <a:pt x="1442" y="4270"/>
                    <a:pt x="1449" y="4270"/>
                    <a:pt x="1456" y="4284"/>
                  </a:cubicBezTo>
                  <a:cubicBezTo>
                    <a:pt x="1477" y="4284"/>
                    <a:pt x="1477" y="4270"/>
                    <a:pt x="1470" y="4256"/>
                  </a:cubicBezTo>
                  <a:cubicBezTo>
                    <a:pt x="1463" y="4253"/>
                    <a:pt x="1465" y="4251"/>
                    <a:pt x="1469" y="4251"/>
                  </a:cubicBezTo>
                  <a:cubicBezTo>
                    <a:pt x="1473" y="4251"/>
                    <a:pt x="1480" y="4253"/>
                    <a:pt x="1484" y="4256"/>
                  </a:cubicBezTo>
                  <a:cubicBezTo>
                    <a:pt x="1491" y="4263"/>
                    <a:pt x="1484" y="4291"/>
                    <a:pt x="1477" y="4291"/>
                  </a:cubicBezTo>
                  <a:cubicBezTo>
                    <a:pt x="1470" y="4291"/>
                    <a:pt x="1470" y="4291"/>
                    <a:pt x="1470" y="4298"/>
                  </a:cubicBezTo>
                  <a:cubicBezTo>
                    <a:pt x="1470" y="4305"/>
                    <a:pt x="1456" y="4305"/>
                    <a:pt x="1449" y="4305"/>
                  </a:cubicBezTo>
                  <a:cubicBezTo>
                    <a:pt x="1442" y="4305"/>
                    <a:pt x="1442" y="4305"/>
                    <a:pt x="1442" y="4318"/>
                  </a:cubicBezTo>
                  <a:lnTo>
                    <a:pt x="1442" y="4325"/>
                  </a:lnTo>
                  <a:cubicBezTo>
                    <a:pt x="1442" y="4325"/>
                    <a:pt x="1435" y="4318"/>
                    <a:pt x="1435" y="4305"/>
                  </a:cubicBezTo>
                  <a:cubicBezTo>
                    <a:pt x="1435" y="4300"/>
                    <a:pt x="1428" y="4295"/>
                    <a:pt x="1422" y="4295"/>
                  </a:cubicBezTo>
                  <a:cubicBezTo>
                    <a:pt x="1419" y="4295"/>
                    <a:pt x="1416" y="4296"/>
                    <a:pt x="1414" y="4298"/>
                  </a:cubicBezTo>
                  <a:lnTo>
                    <a:pt x="1407" y="4298"/>
                  </a:lnTo>
                  <a:lnTo>
                    <a:pt x="1407" y="4325"/>
                  </a:lnTo>
                  <a:cubicBezTo>
                    <a:pt x="1407" y="4329"/>
                    <a:pt x="1407" y="4331"/>
                    <a:pt x="1407" y="4331"/>
                  </a:cubicBezTo>
                  <a:cubicBezTo>
                    <a:pt x="1406" y="4331"/>
                    <a:pt x="1404" y="4329"/>
                    <a:pt x="1401" y="4325"/>
                  </a:cubicBezTo>
                  <a:cubicBezTo>
                    <a:pt x="1394" y="4322"/>
                    <a:pt x="1390" y="4320"/>
                    <a:pt x="1388" y="4320"/>
                  </a:cubicBezTo>
                  <a:cubicBezTo>
                    <a:pt x="1385" y="4320"/>
                    <a:pt x="1383" y="4322"/>
                    <a:pt x="1380" y="4325"/>
                  </a:cubicBezTo>
                  <a:lnTo>
                    <a:pt x="1380" y="4339"/>
                  </a:lnTo>
                  <a:cubicBezTo>
                    <a:pt x="1387" y="4353"/>
                    <a:pt x="1387" y="4353"/>
                    <a:pt x="1380" y="4353"/>
                  </a:cubicBezTo>
                  <a:cubicBezTo>
                    <a:pt x="1380" y="4353"/>
                    <a:pt x="1373" y="4360"/>
                    <a:pt x="1380" y="4360"/>
                  </a:cubicBezTo>
                  <a:cubicBezTo>
                    <a:pt x="1382" y="4362"/>
                    <a:pt x="1381" y="4363"/>
                    <a:pt x="1380" y="4363"/>
                  </a:cubicBezTo>
                  <a:cubicBezTo>
                    <a:pt x="1376" y="4363"/>
                    <a:pt x="1366" y="4358"/>
                    <a:pt x="1366" y="4353"/>
                  </a:cubicBezTo>
                  <a:cubicBezTo>
                    <a:pt x="1366" y="4346"/>
                    <a:pt x="1362" y="4343"/>
                    <a:pt x="1359" y="4343"/>
                  </a:cubicBezTo>
                  <a:cubicBezTo>
                    <a:pt x="1355" y="4343"/>
                    <a:pt x="1352" y="4346"/>
                    <a:pt x="1352" y="4353"/>
                  </a:cubicBezTo>
                  <a:cubicBezTo>
                    <a:pt x="1345" y="4360"/>
                    <a:pt x="1345" y="4360"/>
                    <a:pt x="1352" y="4360"/>
                  </a:cubicBezTo>
                  <a:cubicBezTo>
                    <a:pt x="1366" y="4360"/>
                    <a:pt x="1366" y="4374"/>
                    <a:pt x="1352" y="4388"/>
                  </a:cubicBezTo>
                  <a:cubicBezTo>
                    <a:pt x="1345" y="4388"/>
                    <a:pt x="1345" y="4395"/>
                    <a:pt x="1345" y="4402"/>
                  </a:cubicBezTo>
                  <a:cubicBezTo>
                    <a:pt x="1343" y="4397"/>
                    <a:pt x="1340" y="4395"/>
                    <a:pt x="1338" y="4395"/>
                  </a:cubicBezTo>
                  <a:cubicBezTo>
                    <a:pt x="1333" y="4395"/>
                    <a:pt x="1327" y="4404"/>
                    <a:pt x="1317" y="4422"/>
                  </a:cubicBezTo>
                  <a:cubicBezTo>
                    <a:pt x="1312" y="4428"/>
                    <a:pt x="1311" y="4438"/>
                    <a:pt x="1310" y="4438"/>
                  </a:cubicBezTo>
                  <a:cubicBezTo>
                    <a:pt x="1310" y="4438"/>
                    <a:pt x="1310" y="4438"/>
                    <a:pt x="1310" y="4436"/>
                  </a:cubicBezTo>
                  <a:cubicBezTo>
                    <a:pt x="1308" y="4434"/>
                    <a:pt x="1307" y="4433"/>
                    <a:pt x="1306" y="4433"/>
                  </a:cubicBezTo>
                  <a:cubicBezTo>
                    <a:pt x="1303" y="4433"/>
                    <a:pt x="1303" y="4438"/>
                    <a:pt x="1303" y="4443"/>
                  </a:cubicBezTo>
                  <a:cubicBezTo>
                    <a:pt x="1303" y="4457"/>
                    <a:pt x="1310" y="4457"/>
                    <a:pt x="1310" y="4457"/>
                  </a:cubicBezTo>
                  <a:cubicBezTo>
                    <a:pt x="1321" y="4450"/>
                    <a:pt x="1328" y="4447"/>
                    <a:pt x="1332" y="4447"/>
                  </a:cubicBezTo>
                  <a:cubicBezTo>
                    <a:pt x="1336" y="4447"/>
                    <a:pt x="1338" y="4450"/>
                    <a:pt x="1338" y="4457"/>
                  </a:cubicBezTo>
                  <a:cubicBezTo>
                    <a:pt x="1338" y="4464"/>
                    <a:pt x="1331" y="4464"/>
                    <a:pt x="1317" y="4471"/>
                  </a:cubicBezTo>
                  <a:cubicBezTo>
                    <a:pt x="1310" y="4478"/>
                    <a:pt x="1303" y="4478"/>
                    <a:pt x="1310" y="4478"/>
                  </a:cubicBezTo>
                  <a:cubicBezTo>
                    <a:pt x="1310" y="4478"/>
                    <a:pt x="1310" y="4492"/>
                    <a:pt x="1303" y="4499"/>
                  </a:cubicBezTo>
                  <a:cubicBezTo>
                    <a:pt x="1299" y="4503"/>
                    <a:pt x="1290" y="4508"/>
                    <a:pt x="1283" y="4508"/>
                  </a:cubicBezTo>
                  <a:cubicBezTo>
                    <a:pt x="1280" y="4508"/>
                    <a:pt x="1278" y="4508"/>
                    <a:pt x="1276" y="4506"/>
                  </a:cubicBezTo>
                  <a:cubicBezTo>
                    <a:pt x="1276" y="4506"/>
                    <a:pt x="1276" y="4512"/>
                    <a:pt x="1269" y="4512"/>
                  </a:cubicBezTo>
                  <a:cubicBezTo>
                    <a:pt x="1265" y="4519"/>
                    <a:pt x="1260" y="4523"/>
                    <a:pt x="1258" y="4523"/>
                  </a:cubicBezTo>
                  <a:cubicBezTo>
                    <a:pt x="1255" y="4523"/>
                    <a:pt x="1255" y="4519"/>
                    <a:pt x="1262" y="4512"/>
                  </a:cubicBezTo>
                  <a:lnTo>
                    <a:pt x="1262" y="4506"/>
                  </a:lnTo>
                  <a:cubicBezTo>
                    <a:pt x="1262" y="4506"/>
                    <a:pt x="1248" y="4506"/>
                    <a:pt x="1248" y="4512"/>
                  </a:cubicBezTo>
                  <a:cubicBezTo>
                    <a:pt x="1248" y="4512"/>
                    <a:pt x="1241" y="4526"/>
                    <a:pt x="1234" y="4526"/>
                  </a:cubicBezTo>
                  <a:cubicBezTo>
                    <a:pt x="1213" y="4526"/>
                    <a:pt x="1213" y="4526"/>
                    <a:pt x="1213" y="4533"/>
                  </a:cubicBezTo>
                  <a:cubicBezTo>
                    <a:pt x="1213" y="4540"/>
                    <a:pt x="1213" y="4540"/>
                    <a:pt x="1227" y="4540"/>
                  </a:cubicBezTo>
                  <a:cubicBezTo>
                    <a:pt x="1227" y="4533"/>
                    <a:pt x="1234" y="4533"/>
                    <a:pt x="1241" y="4533"/>
                  </a:cubicBezTo>
                  <a:cubicBezTo>
                    <a:pt x="1248" y="4533"/>
                    <a:pt x="1248" y="4561"/>
                    <a:pt x="1241" y="4568"/>
                  </a:cubicBezTo>
                  <a:cubicBezTo>
                    <a:pt x="1234" y="4575"/>
                    <a:pt x="1234" y="4575"/>
                    <a:pt x="1241" y="4575"/>
                  </a:cubicBezTo>
                  <a:cubicBezTo>
                    <a:pt x="1248" y="4575"/>
                    <a:pt x="1248" y="4575"/>
                    <a:pt x="1241" y="4582"/>
                  </a:cubicBezTo>
                  <a:cubicBezTo>
                    <a:pt x="1239" y="4585"/>
                    <a:pt x="1237" y="4586"/>
                    <a:pt x="1234" y="4586"/>
                  </a:cubicBezTo>
                  <a:cubicBezTo>
                    <a:pt x="1226" y="4586"/>
                    <a:pt x="1217" y="4573"/>
                    <a:pt x="1227" y="4568"/>
                  </a:cubicBezTo>
                  <a:cubicBezTo>
                    <a:pt x="1231" y="4564"/>
                    <a:pt x="1227" y="4563"/>
                    <a:pt x="1222" y="4563"/>
                  </a:cubicBezTo>
                  <a:cubicBezTo>
                    <a:pt x="1217" y="4563"/>
                    <a:pt x="1210" y="4564"/>
                    <a:pt x="1206" y="4568"/>
                  </a:cubicBezTo>
                  <a:cubicBezTo>
                    <a:pt x="1201" y="4573"/>
                    <a:pt x="1200" y="4586"/>
                    <a:pt x="1203" y="4586"/>
                  </a:cubicBezTo>
                  <a:cubicBezTo>
                    <a:pt x="1204" y="4586"/>
                    <a:pt x="1205" y="4585"/>
                    <a:pt x="1206" y="4582"/>
                  </a:cubicBezTo>
                  <a:cubicBezTo>
                    <a:pt x="1206" y="4594"/>
                    <a:pt x="1227" y="4611"/>
                    <a:pt x="1233" y="4611"/>
                  </a:cubicBezTo>
                  <a:cubicBezTo>
                    <a:pt x="1234" y="4611"/>
                    <a:pt x="1234" y="4610"/>
                    <a:pt x="1234" y="4609"/>
                  </a:cubicBezTo>
                  <a:lnTo>
                    <a:pt x="1234" y="4616"/>
                  </a:lnTo>
                  <a:cubicBezTo>
                    <a:pt x="1234" y="4627"/>
                    <a:pt x="1230" y="4633"/>
                    <a:pt x="1228" y="4633"/>
                  </a:cubicBezTo>
                  <a:cubicBezTo>
                    <a:pt x="1228" y="4633"/>
                    <a:pt x="1227" y="4632"/>
                    <a:pt x="1227" y="4630"/>
                  </a:cubicBezTo>
                  <a:lnTo>
                    <a:pt x="1206" y="4630"/>
                  </a:lnTo>
                  <a:cubicBezTo>
                    <a:pt x="1200" y="4630"/>
                    <a:pt x="1200" y="4637"/>
                    <a:pt x="1200" y="4644"/>
                  </a:cubicBezTo>
                  <a:cubicBezTo>
                    <a:pt x="1200" y="4651"/>
                    <a:pt x="1200" y="4665"/>
                    <a:pt x="1193" y="4665"/>
                  </a:cubicBezTo>
                  <a:cubicBezTo>
                    <a:pt x="1179" y="4665"/>
                    <a:pt x="1179" y="4672"/>
                    <a:pt x="1179" y="4679"/>
                  </a:cubicBezTo>
                  <a:cubicBezTo>
                    <a:pt x="1193" y="4686"/>
                    <a:pt x="1193" y="4700"/>
                    <a:pt x="1193" y="4700"/>
                  </a:cubicBezTo>
                  <a:cubicBezTo>
                    <a:pt x="1193" y="4700"/>
                    <a:pt x="1193" y="4713"/>
                    <a:pt x="1200" y="4713"/>
                  </a:cubicBezTo>
                  <a:cubicBezTo>
                    <a:pt x="1206" y="4720"/>
                    <a:pt x="1206" y="4734"/>
                    <a:pt x="1200" y="4734"/>
                  </a:cubicBezTo>
                  <a:cubicBezTo>
                    <a:pt x="1193" y="4748"/>
                    <a:pt x="1193" y="4755"/>
                    <a:pt x="1200" y="4755"/>
                  </a:cubicBezTo>
                  <a:cubicBezTo>
                    <a:pt x="1206" y="4755"/>
                    <a:pt x="1206" y="4755"/>
                    <a:pt x="1206" y="4783"/>
                  </a:cubicBezTo>
                  <a:cubicBezTo>
                    <a:pt x="1206" y="4804"/>
                    <a:pt x="1206" y="4817"/>
                    <a:pt x="1200" y="4817"/>
                  </a:cubicBezTo>
                  <a:cubicBezTo>
                    <a:pt x="1193" y="4824"/>
                    <a:pt x="1200" y="4859"/>
                    <a:pt x="1200" y="4859"/>
                  </a:cubicBezTo>
                  <a:lnTo>
                    <a:pt x="1200" y="4873"/>
                  </a:lnTo>
                  <a:cubicBezTo>
                    <a:pt x="1200" y="4873"/>
                    <a:pt x="1206" y="4887"/>
                    <a:pt x="1213" y="4894"/>
                  </a:cubicBezTo>
                  <a:cubicBezTo>
                    <a:pt x="1227" y="4907"/>
                    <a:pt x="1241" y="4928"/>
                    <a:pt x="1241" y="4942"/>
                  </a:cubicBezTo>
                  <a:cubicBezTo>
                    <a:pt x="1248" y="4963"/>
                    <a:pt x="1262" y="4963"/>
                    <a:pt x="1269" y="4963"/>
                  </a:cubicBezTo>
                  <a:lnTo>
                    <a:pt x="1283" y="4963"/>
                  </a:lnTo>
                  <a:cubicBezTo>
                    <a:pt x="1283" y="4963"/>
                    <a:pt x="1283" y="4969"/>
                    <a:pt x="1281" y="4969"/>
                  </a:cubicBezTo>
                  <a:cubicBezTo>
                    <a:pt x="1280" y="4969"/>
                    <a:pt x="1278" y="4968"/>
                    <a:pt x="1276" y="4963"/>
                  </a:cubicBezTo>
                  <a:cubicBezTo>
                    <a:pt x="1276" y="4963"/>
                    <a:pt x="1269" y="4963"/>
                    <a:pt x="1269" y="4977"/>
                  </a:cubicBezTo>
                  <a:cubicBezTo>
                    <a:pt x="1269" y="4984"/>
                    <a:pt x="1269" y="4991"/>
                    <a:pt x="1283" y="5011"/>
                  </a:cubicBezTo>
                  <a:cubicBezTo>
                    <a:pt x="1297" y="5025"/>
                    <a:pt x="1310" y="5032"/>
                    <a:pt x="1310" y="5032"/>
                  </a:cubicBezTo>
                  <a:cubicBezTo>
                    <a:pt x="1317" y="5032"/>
                    <a:pt x="1317" y="5032"/>
                    <a:pt x="1310" y="5046"/>
                  </a:cubicBezTo>
                  <a:cubicBezTo>
                    <a:pt x="1303" y="5053"/>
                    <a:pt x="1303" y="5053"/>
                    <a:pt x="1310" y="5067"/>
                  </a:cubicBezTo>
                  <a:cubicBezTo>
                    <a:pt x="1310" y="5081"/>
                    <a:pt x="1317" y="5088"/>
                    <a:pt x="1331" y="5088"/>
                  </a:cubicBezTo>
                  <a:cubicBezTo>
                    <a:pt x="1331" y="5088"/>
                    <a:pt x="1338" y="5088"/>
                    <a:pt x="1331" y="5095"/>
                  </a:cubicBezTo>
                  <a:cubicBezTo>
                    <a:pt x="1331" y="5095"/>
                    <a:pt x="1331" y="5102"/>
                    <a:pt x="1338" y="5122"/>
                  </a:cubicBezTo>
                  <a:cubicBezTo>
                    <a:pt x="1345" y="5129"/>
                    <a:pt x="1345" y="5136"/>
                    <a:pt x="1345" y="5150"/>
                  </a:cubicBezTo>
                  <a:cubicBezTo>
                    <a:pt x="1345" y="5157"/>
                    <a:pt x="1352" y="5157"/>
                    <a:pt x="1352" y="5157"/>
                  </a:cubicBezTo>
                  <a:lnTo>
                    <a:pt x="1366" y="5164"/>
                  </a:lnTo>
                  <a:cubicBezTo>
                    <a:pt x="1352" y="5171"/>
                    <a:pt x="1380" y="5199"/>
                    <a:pt x="1387" y="5199"/>
                  </a:cubicBezTo>
                  <a:cubicBezTo>
                    <a:pt x="1401" y="5199"/>
                    <a:pt x="1401" y="5199"/>
                    <a:pt x="1401" y="5206"/>
                  </a:cubicBezTo>
                  <a:cubicBezTo>
                    <a:pt x="1401" y="5206"/>
                    <a:pt x="1407" y="5219"/>
                    <a:pt x="1414" y="5219"/>
                  </a:cubicBezTo>
                  <a:cubicBezTo>
                    <a:pt x="1421" y="5219"/>
                    <a:pt x="1435" y="5219"/>
                    <a:pt x="1442" y="5226"/>
                  </a:cubicBezTo>
                  <a:cubicBezTo>
                    <a:pt x="1446" y="5230"/>
                    <a:pt x="1449" y="5231"/>
                    <a:pt x="1451" y="5231"/>
                  </a:cubicBezTo>
                  <a:cubicBezTo>
                    <a:pt x="1453" y="5231"/>
                    <a:pt x="1453" y="5230"/>
                    <a:pt x="1449" y="5226"/>
                  </a:cubicBezTo>
                  <a:cubicBezTo>
                    <a:pt x="1449" y="5224"/>
                    <a:pt x="1449" y="5223"/>
                    <a:pt x="1449" y="5223"/>
                  </a:cubicBezTo>
                  <a:cubicBezTo>
                    <a:pt x="1450" y="5223"/>
                    <a:pt x="1451" y="5228"/>
                    <a:pt x="1456" y="5233"/>
                  </a:cubicBezTo>
                  <a:lnTo>
                    <a:pt x="1470" y="5240"/>
                  </a:lnTo>
                  <a:cubicBezTo>
                    <a:pt x="1475" y="5235"/>
                    <a:pt x="1480" y="5230"/>
                    <a:pt x="1482" y="5230"/>
                  </a:cubicBezTo>
                  <a:cubicBezTo>
                    <a:pt x="1483" y="5230"/>
                    <a:pt x="1484" y="5231"/>
                    <a:pt x="1484" y="5233"/>
                  </a:cubicBezTo>
                  <a:cubicBezTo>
                    <a:pt x="1484" y="5233"/>
                    <a:pt x="1491" y="5240"/>
                    <a:pt x="1511" y="5254"/>
                  </a:cubicBezTo>
                  <a:cubicBezTo>
                    <a:pt x="1518" y="5257"/>
                    <a:pt x="1525" y="5259"/>
                    <a:pt x="1531" y="5259"/>
                  </a:cubicBezTo>
                  <a:cubicBezTo>
                    <a:pt x="1537" y="5259"/>
                    <a:pt x="1543" y="5257"/>
                    <a:pt x="1546" y="5254"/>
                  </a:cubicBezTo>
                  <a:cubicBezTo>
                    <a:pt x="1546" y="5240"/>
                    <a:pt x="1560" y="5240"/>
                    <a:pt x="1574" y="5240"/>
                  </a:cubicBezTo>
                  <a:cubicBezTo>
                    <a:pt x="1588" y="5240"/>
                    <a:pt x="1595" y="5233"/>
                    <a:pt x="1608" y="5233"/>
                  </a:cubicBezTo>
                  <a:cubicBezTo>
                    <a:pt x="1612" y="5230"/>
                    <a:pt x="1614" y="5228"/>
                    <a:pt x="1615" y="5228"/>
                  </a:cubicBezTo>
                  <a:cubicBezTo>
                    <a:pt x="1615" y="5228"/>
                    <a:pt x="1615" y="5230"/>
                    <a:pt x="1615" y="5233"/>
                  </a:cubicBezTo>
                  <a:cubicBezTo>
                    <a:pt x="1615" y="5237"/>
                    <a:pt x="1620" y="5244"/>
                    <a:pt x="1628" y="5244"/>
                  </a:cubicBezTo>
                  <a:cubicBezTo>
                    <a:pt x="1632" y="5244"/>
                    <a:pt x="1638" y="5241"/>
                    <a:pt x="1643" y="5233"/>
                  </a:cubicBezTo>
                  <a:cubicBezTo>
                    <a:pt x="1643" y="5230"/>
                    <a:pt x="1652" y="5228"/>
                    <a:pt x="1660" y="5228"/>
                  </a:cubicBezTo>
                  <a:cubicBezTo>
                    <a:pt x="1669" y="5228"/>
                    <a:pt x="1678" y="5230"/>
                    <a:pt x="1678" y="5233"/>
                  </a:cubicBezTo>
                  <a:cubicBezTo>
                    <a:pt x="1678" y="5235"/>
                    <a:pt x="1683" y="5236"/>
                    <a:pt x="1690" y="5236"/>
                  </a:cubicBezTo>
                  <a:cubicBezTo>
                    <a:pt x="1707" y="5236"/>
                    <a:pt x="1737" y="5231"/>
                    <a:pt x="1747" y="5226"/>
                  </a:cubicBezTo>
                  <a:cubicBezTo>
                    <a:pt x="1751" y="5223"/>
                    <a:pt x="1752" y="5221"/>
                    <a:pt x="1754" y="5221"/>
                  </a:cubicBezTo>
                  <a:cubicBezTo>
                    <a:pt x="1756" y="5221"/>
                    <a:pt x="1757" y="5223"/>
                    <a:pt x="1761" y="5226"/>
                  </a:cubicBezTo>
                  <a:cubicBezTo>
                    <a:pt x="1764" y="5230"/>
                    <a:pt x="1771" y="5231"/>
                    <a:pt x="1777" y="5231"/>
                  </a:cubicBezTo>
                  <a:cubicBezTo>
                    <a:pt x="1783" y="5231"/>
                    <a:pt x="1789" y="5230"/>
                    <a:pt x="1789" y="5226"/>
                  </a:cubicBezTo>
                  <a:cubicBezTo>
                    <a:pt x="1789" y="5226"/>
                    <a:pt x="1796" y="5233"/>
                    <a:pt x="1803" y="5233"/>
                  </a:cubicBezTo>
                  <a:cubicBezTo>
                    <a:pt x="1816" y="5233"/>
                    <a:pt x="1823" y="5226"/>
                    <a:pt x="1816" y="5226"/>
                  </a:cubicBezTo>
                  <a:lnTo>
                    <a:pt x="1823" y="5226"/>
                  </a:lnTo>
                  <a:cubicBezTo>
                    <a:pt x="1827" y="5230"/>
                    <a:pt x="1828" y="5231"/>
                    <a:pt x="1830" y="5231"/>
                  </a:cubicBezTo>
                  <a:cubicBezTo>
                    <a:pt x="1832" y="5231"/>
                    <a:pt x="1834" y="5230"/>
                    <a:pt x="1837" y="5226"/>
                  </a:cubicBezTo>
                  <a:cubicBezTo>
                    <a:pt x="1851" y="5226"/>
                    <a:pt x="1858" y="5219"/>
                    <a:pt x="1858" y="5219"/>
                  </a:cubicBezTo>
                  <a:cubicBezTo>
                    <a:pt x="1865" y="5219"/>
                    <a:pt x="1865" y="5206"/>
                    <a:pt x="1865" y="5206"/>
                  </a:cubicBezTo>
                  <a:cubicBezTo>
                    <a:pt x="1865" y="5203"/>
                    <a:pt x="1866" y="5202"/>
                    <a:pt x="1867" y="5202"/>
                  </a:cubicBezTo>
                  <a:cubicBezTo>
                    <a:pt x="1869" y="5202"/>
                    <a:pt x="1872" y="5206"/>
                    <a:pt x="1872" y="5206"/>
                  </a:cubicBezTo>
                  <a:cubicBezTo>
                    <a:pt x="1879" y="5212"/>
                    <a:pt x="1882" y="5216"/>
                    <a:pt x="1885" y="5216"/>
                  </a:cubicBezTo>
                  <a:cubicBezTo>
                    <a:pt x="1887" y="5216"/>
                    <a:pt x="1889" y="5212"/>
                    <a:pt x="1893" y="5206"/>
                  </a:cubicBezTo>
                  <a:lnTo>
                    <a:pt x="1900" y="5199"/>
                  </a:lnTo>
                  <a:lnTo>
                    <a:pt x="1906" y="5199"/>
                  </a:lnTo>
                  <a:cubicBezTo>
                    <a:pt x="1906" y="5199"/>
                    <a:pt x="1927" y="5199"/>
                    <a:pt x="1934" y="5192"/>
                  </a:cubicBezTo>
                  <a:cubicBezTo>
                    <a:pt x="1955" y="5192"/>
                    <a:pt x="1969" y="5185"/>
                    <a:pt x="1969" y="5171"/>
                  </a:cubicBezTo>
                  <a:cubicBezTo>
                    <a:pt x="1976" y="5164"/>
                    <a:pt x="1997" y="5164"/>
                    <a:pt x="2010" y="5164"/>
                  </a:cubicBezTo>
                  <a:cubicBezTo>
                    <a:pt x="2031" y="5164"/>
                    <a:pt x="2045" y="5164"/>
                    <a:pt x="2059" y="5157"/>
                  </a:cubicBezTo>
                  <a:cubicBezTo>
                    <a:pt x="2066" y="5157"/>
                    <a:pt x="2073" y="5150"/>
                    <a:pt x="2080" y="5150"/>
                  </a:cubicBezTo>
                  <a:cubicBezTo>
                    <a:pt x="2094" y="5150"/>
                    <a:pt x="2107" y="5136"/>
                    <a:pt x="2128" y="5136"/>
                  </a:cubicBezTo>
                  <a:cubicBezTo>
                    <a:pt x="2170" y="5136"/>
                    <a:pt x="2170" y="5136"/>
                    <a:pt x="2170" y="5129"/>
                  </a:cubicBezTo>
                  <a:cubicBezTo>
                    <a:pt x="2170" y="5122"/>
                    <a:pt x="2184" y="5115"/>
                    <a:pt x="2204" y="5115"/>
                  </a:cubicBezTo>
                  <a:cubicBezTo>
                    <a:pt x="2218" y="5115"/>
                    <a:pt x="2246" y="5102"/>
                    <a:pt x="2281" y="5095"/>
                  </a:cubicBezTo>
                  <a:cubicBezTo>
                    <a:pt x="2288" y="5095"/>
                    <a:pt x="2302" y="5088"/>
                    <a:pt x="2302" y="5088"/>
                  </a:cubicBezTo>
                  <a:cubicBezTo>
                    <a:pt x="2302" y="5088"/>
                    <a:pt x="2308" y="5088"/>
                    <a:pt x="2315" y="5081"/>
                  </a:cubicBezTo>
                  <a:cubicBezTo>
                    <a:pt x="2322" y="5081"/>
                    <a:pt x="2343" y="5067"/>
                    <a:pt x="2350" y="5067"/>
                  </a:cubicBezTo>
                  <a:cubicBezTo>
                    <a:pt x="2357" y="5067"/>
                    <a:pt x="2378" y="5060"/>
                    <a:pt x="2385" y="5053"/>
                  </a:cubicBezTo>
                  <a:cubicBezTo>
                    <a:pt x="2392" y="5046"/>
                    <a:pt x="2405" y="5046"/>
                    <a:pt x="2412" y="5046"/>
                  </a:cubicBezTo>
                  <a:lnTo>
                    <a:pt x="2419" y="5046"/>
                  </a:lnTo>
                  <a:cubicBezTo>
                    <a:pt x="2419" y="5032"/>
                    <a:pt x="2426" y="5032"/>
                    <a:pt x="2440" y="5032"/>
                  </a:cubicBezTo>
                  <a:cubicBezTo>
                    <a:pt x="2447" y="5032"/>
                    <a:pt x="2454" y="5032"/>
                    <a:pt x="2461" y="5025"/>
                  </a:cubicBezTo>
                  <a:cubicBezTo>
                    <a:pt x="2467" y="5023"/>
                    <a:pt x="2472" y="5022"/>
                    <a:pt x="2475" y="5022"/>
                  </a:cubicBezTo>
                  <a:cubicBezTo>
                    <a:pt x="2484" y="5022"/>
                    <a:pt x="2485" y="5027"/>
                    <a:pt x="2475" y="5032"/>
                  </a:cubicBezTo>
                  <a:cubicBezTo>
                    <a:pt x="2466" y="5045"/>
                    <a:pt x="2463" y="5050"/>
                    <a:pt x="2465" y="5050"/>
                  </a:cubicBezTo>
                  <a:cubicBezTo>
                    <a:pt x="2466" y="5050"/>
                    <a:pt x="2470" y="5049"/>
                    <a:pt x="2475" y="5046"/>
                  </a:cubicBezTo>
                  <a:cubicBezTo>
                    <a:pt x="2477" y="5042"/>
                    <a:pt x="2478" y="5040"/>
                    <a:pt x="2479" y="5040"/>
                  </a:cubicBezTo>
                  <a:cubicBezTo>
                    <a:pt x="2482" y="5040"/>
                    <a:pt x="2482" y="5050"/>
                    <a:pt x="2482" y="5060"/>
                  </a:cubicBezTo>
                  <a:cubicBezTo>
                    <a:pt x="2482" y="5081"/>
                    <a:pt x="2482" y="5081"/>
                    <a:pt x="2489" y="5081"/>
                  </a:cubicBezTo>
                  <a:cubicBezTo>
                    <a:pt x="2496" y="5081"/>
                    <a:pt x="2509" y="5088"/>
                    <a:pt x="2496" y="5095"/>
                  </a:cubicBezTo>
                  <a:cubicBezTo>
                    <a:pt x="2496" y="5095"/>
                    <a:pt x="2489" y="5115"/>
                    <a:pt x="2489" y="5122"/>
                  </a:cubicBezTo>
                  <a:lnTo>
                    <a:pt x="2489" y="5129"/>
                  </a:lnTo>
                  <a:cubicBezTo>
                    <a:pt x="2489" y="5122"/>
                    <a:pt x="2496" y="5122"/>
                    <a:pt x="2496" y="5122"/>
                  </a:cubicBezTo>
                  <a:cubicBezTo>
                    <a:pt x="2496" y="5122"/>
                    <a:pt x="2509" y="5115"/>
                    <a:pt x="2509" y="5102"/>
                  </a:cubicBezTo>
                  <a:cubicBezTo>
                    <a:pt x="2509" y="5093"/>
                    <a:pt x="2512" y="5090"/>
                    <a:pt x="2515" y="5090"/>
                  </a:cubicBezTo>
                  <a:cubicBezTo>
                    <a:pt x="2518" y="5090"/>
                    <a:pt x="2520" y="5092"/>
                    <a:pt x="2523" y="5095"/>
                  </a:cubicBezTo>
                  <a:lnTo>
                    <a:pt x="2523" y="5115"/>
                  </a:lnTo>
                  <a:lnTo>
                    <a:pt x="2523" y="5122"/>
                  </a:lnTo>
                  <a:lnTo>
                    <a:pt x="2523" y="5129"/>
                  </a:lnTo>
                  <a:cubicBezTo>
                    <a:pt x="2516" y="5136"/>
                    <a:pt x="2523" y="5136"/>
                    <a:pt x="2530" y="5150"/>
                  </a:cubicBezTo>
                  <a:cubicBezTo>
                    <a:pt x="2544" y="5157"/>
                    <a:pt x="2551" y="5164"/>
                    <a:pt x="2530" y="5164"/>
                  </a:cubicBezTo>
                  <a:cubicBezTo>
                    <a:pt x="2523" y="5164"/>
                    <a:pt x="2523" y="5171"/>
                    <a:pt x="2523" y="5185"/>
                  </a:cubicBezTo>
                  <a:cubicBezTo>
                    <a:pt x="2523" y="5193"/>
                    <a:pt x="2527" y="5197"/>
                    <a:pt x="2530" y="5197"/>
                  </a:cubicBezTo>
                  <a:cubicBezTo>
                    <a:pt x="2536" y="5197"/>
                    <a:pt x="2544" y="5188"/>
                    <a:pt x="2544" y="5171"/>
                  </a:cubicBezTo>
                  <a:cubicBezTo>
                    <a:pt x="2544" y="5164"/>
                    <a:pt x="2544" y="5157"/>
                    <a:pt x="2551" y="5157"/>
                  </a:cubicBezTo>
                  <a:lnTo>
                    <a:pt x="2579" y="5157"/>
                  </a:lnTo>
                  <a:cubicBezTo>
                    <a:pt x="2593" y="5157"/>
                    <a:pt x="2593" y="5157"/>
                    <a:pt x="2600" y="5171"/>
                  </a:cubicBezTo>
                  <a:cubicBezTo>
                    <a:pt x="2600" y="5185"/>
                    <a:pt x="2613" y="5199"/>
                    <a:pt x="2613" y="5199"/>
                  </a:cubicBezTo>
                  <a:cubicBezTo>
                    <a:pt x="2619" y="5199"/>
                    <a:pt x="2620" y="5203"/>
                    <a:pt x="2623" y="5211"/>
                  </a:cubicBezTo>
                  <a:lnTo>
                    <a:pt x="2623" y="5211"/>
                  </a:lnTo>
                  <a:cubicBezTo>
                    <a:pt x="2623" y="5211"/>
                    <a:pt x="2623" y="5211"/>
                    <a:pt x="2623" y="5211"/>
                  </a:cubicBezTo>
                  <a:lnTo>
                    <a:pt x="2623" y="5211"/>
                  </a:lnTo>
                  <a:cubicBezTo>
                    <a:pt x="2621" y="5211"/>
                    <a:pt x="2622" y="5224"/>
                    <a:pt x="2627" y="5233"/>
                  </a:cubicBezTo>
                  <a:cubicBezTo>
                    <a:pt x="2631" y="5245"/>
                    <a:pt x="2640" y="5253"/>
                    <a:pt x="2645" y="5253"/>
                  </a:cubicBezTo>
                  <a:cubicBezTo>
                    <a:pt x="2649" y="5253"/>
                    <a:pt x="2651" y="5249"/>
                    <a:pt x="2648" y="5240"/>
                  </a:cubicBezTo>
                  <a:cubicBezTo>
                    <a:pt x="2634" y="5226"/>
                    <a:pt x="2634" y="5192"/>
                    <a:pt x="2648" y="5185"/>
                  </a:cubicBezTo>
                  <a:cubicBezTo>
                    <a:pt x="2655" y="5185"/>
                    <a:pt x="2655" y="5171"/>
                    <a:pt x="2634" y="5171"/>
                  </a:cubicBezTo>
                  <a:cubicBezTo>
                    <a:pt x="2627" y="5171"/>
                    <a:pt x="2627" y="5164"/>
                    <a:pt x="2627" y="5157"/>
                  </a:cubicBezTo>
                  <a:cubicBezTo>
                    <a:pt x="2629" y="5153"/>
                    <a:pt x="2630" y="5150"/>
                    <a:pt x="2630" y="5147"/>
                  </a:cubicBezTo>
                  <a:lnTo>
                    <a:pt x="2630" y="5147"/>
                  </a:lnTo>
                  <a:cubicBezTo>
                    <a:pt x="2631" y="5147"/>
                    <a:pt x="2632" y="5147"/>
                    <a:pt x="2633" y="5147"/>
                  </a:cubicBezTo>
                  <a:cubicBezTo>
                    <a:pt x="2636" y="5147"/>
                    <a:pt x="2640" y="5146"/>
                    <a:pt x="2648" y="5143"/>
                  </a:cubicBezTo>
                  <a:cubicBezTo>
                    <a:pt x="2655" y="5143"/>
                    <a:pt x="2681" y="5130"/>
                    <a:pt x="2689" y="5129"/>
                  </a:cubicBezTo>
                  <a:lnTo>
                    <a:pt x="2689" y="5129"/>
                  </a:lnTo>
                  <a:cubicBezTo>
                    <a:pt x="2692" y="5133"/>
                    <a:pt x="2692" y="5136"/>
                    <a:pt x="2683" y="5136"/>
                  </a:cubicBezTo>
                  <a:lnTo>
                    <a:pt x="2690" y="5136"/>
                  </a:lnTo>
                  <a:cubicBezTo>
                    <a:pt x="2697" y="5136"/>
                    <a:pt x="2703" y="5136"/>
                    <a:pt x="2703" y="5129"/>
                  </a:cubicBezTo>
                  <a:cubicBezTo>
                    <a:pt x="2717" y="5129"/>
                    <a:pt x="2717" y="5122"/>
                    <a:pt x="2703" y="5122"/>
                  </a:cubicBezTo>
                  <a:cubicBezTo>
                    <a:pt x="2702" y="5122"/>
                    <a:pt x="2701" y="5122"/>
                    <a:pt x="2700" y="5122"/>
                  </a:cubicBezTo>
                  <a:lnTo>
                    <a:pt x="2700" y="5122"/>
                  </a:lnTo>
                  <a:cubicBezTo>
                    <a:pt x="2697" y="5124"/>
                    <a:pt x="2694" y="5125"/>
                    <a:pt x="2690" y="5129"/>
                  </a:cubicBezTo>
                  <a:cubicBezTo>
                    <a:pt x="2689" y="5129"/>
                    <a:pt x="2689" y="5129"/>
                    <a:pt x="2689" y="5129"/>
                  </a:cubicBezTo>
                  <a:lnTo>
                    <a:pt x="2689" y="5129"/>
                  </a:lnTo>
                  <a:cubicBezTo>
                    <a:pt x="2688" y="5127"/>
                    <a:pt x="2685" y="5125"/>
                    <a:pt x="2683" y="5122"/>
                  </a:cubicBezTo>
                  <a:cubicBezTo>
                    <a:pt x="2683" y="5120"/>
                    <a:pt x="2681" y="5119"/>
                    <a:pt x="2679" y="5119"/>
                  </a:cubicBezTo>
                  <a:cubicBezTo>
                    <a:pt x="2675" y="5119"/>
                    <a:pt x="2669" y="5122"/>
                    <a:pt x="2669" y="5122"/>
                  </a:cubicBezTo>
                  <a:cubicBezTo>
                    <a:pt x="2669" y="5128"/>
                    <a:pt x="2667" y="5130"/>
                    <a:pt x="2664" y="5130"/>
                  </a:cubicBezTo>
                  <a:cubicBezTo>
                    <a:pt x="2659" y="5130"/>
                    <a:pt x="2652" y="5124"/>
                    <a:pt x="2648" y="5115"/>
                  </a:cubicBezTo>
                  <a:cubicBezTo>
                    <a:pt x="2641" y="5108"/>
                    <a:pt x="2638" y="5105"/>
                    <a:pt x="2635" y="5105"/>
                  </a:cubicBezTo>
                  <a:cubicBezTo>
                    <a:pt x="2632" y="5105"/>
                    <a:pt x="2631" y="5108"/>
                    <a:pt x="2627" y="5115"/>
                  </a:cubicBezTo>
                  <a:cubicBezTo>
                    <a:pt x="2627" y="5116"/>
                    <a:pt x="2626" y="5116"/>
                    <a:pt x="2626" y="5117"/>
                  </a:cubicBezTo>
                  <a:lnTo>
                    <a:pt x="2626" y="5117"/>
                  </a:lnTo>
                  <a:cubicBezTo>
                    <a:pt x="2625" y="5114"/>
                    <a:pt x="2623" y="5111"/>
                    <a:pt x="2620" y="5108"/>
                  </a:cubicBezTo>
                  <a:cubicBezTo>
                    <a:pt x="2613" y="5095"/>
                    <a:pt x="2613" y="5095"/>
                    <a:pt x="2627" y="5088"/>
                  </a:cubicBezTo>
                  <a:cubicBezTo>
                    <a:pt x="2631" y="5084"/>
                    <a:pt x="2636" y="5082"/>
                    <a:pt x="2640" y="5081"/>
                  </a:cubicBezTo>
                  <a:lnTo>
                    <a:pt x="2634" y="5081"/>
                  </a:lnTo>
                  <a:cubicBezTo>
                    <a:pt x="2627" y="5081"/>
                    <a:pt x="2627" y="5081"/>
                    <a:pt x="2627" y="5060"/>
                  </a:cubicBezTo>
                  <a:cubicBezTo>
                    <a:pt x="2627" y="5046"/>
                    <a:pt x="2627" y="5032"/>
                    <a:pt x="2634" y="5032"/>
                  </a:cubicBezTo>
                  <a:cubicBezTo>
                    <a:pt x="2648" y="5032"/>
                    <a:pt x="2648" y="5032"/>
                    <a:pt x="2634" y="5025"/>
                  </a:cubicBezTo>
                  <a:cubicBezTo>
                    <a:pt x="2620" y="5018"/>
                    <a:pt x="2620" y="4998"/>
                    <a:pt x="2627" y="4998"/>
                  </a:cubicBezTo>
                  <a:cubicBezTo>
                    <a:pt x="2644" y="4992"/>
                    <a:pt x="2638" y="4982"/>
                    <a:pt x="2632" y="4982"/>
                  </a:cubicBezTo>
                  <a:cubicBezTo>
                    <a:pt x="2630" y="4982"/>
                    <a:pt x="2629" y="4982"/>
                    <a:pt x="2627" y="4984"/>
                  </a:cubicBezTo>
                  <a:cubicBezTo>
                    <a:pt x="2620" y="4984"/>
                    <a:pt x="2620" y="4984"/>
                    <a:pt x="2620" y="4963"/>
                  </a:cubicBezTo>
                  <a:cubicBezTo>
                    <a:pt x="2620" y="4928"/>
                    <a:pt x="2627" y="4928"/>
                    <a:pt x="2655" y="4928"/>
                  </a:cubicBezTo>
                  <a:cubicBezTo>
                    <a:pt x="2662" y="4928"/>
                    <a:pt x="2683" y="4928"/>
                    <a:pt x="2683" y="4921"/>
                  </a:cubicBezTo>
                  <a:cubicBezTo>
                    <a:pt x="2683" y="4918"/>
                    <a:pt x="2684" y="4916"/>
                    <a:pt x="2686" y="4916"/>
                  </a:cubicBezTo>
                  <a:cubicBezTo>
                    <a:pt x="2688" y="4916"/>
                    <a:pt x="2690" y="4918"/>
                    <a:pt x="2690" y="4921"/>
                  </a:cubicBezTo>
                  <a:cubicBezTo>
                    <a:pt x="2697" y="4928"/>
                    <a:pt x="2690" y="4956"/>
                    <a:pt x="2683" y="4956"/>
                  </a:cubicBezTo>
                  <a:lnTo>
                    <a:pt x="2683" y="4963"/>
                  </a:lnTo>
                  <a:cubicBezTo>
                    <a:pt x="2683" y="4963"/>
                    <a:pt x="2683" y="4977"/>
                    <a:pt x="2669" y="4984"/>
                  </a:cubicBezTo>
                  <a:cubicBezTo>
                    <a:pt x="2658" y="4989"/>
                    <a:pt x="2652" y="5002"/>
                    <a:pt x="2655" y="5002"/>
                  </a:cubicBezTo>
                  <a:cubicBezTo>
                    <a:pt x="2656" y="5002"/>
                    <a:pt x="2659" y="5001"/>
                    <a:pt x="2662" y="4998"/>
                  </a:cubicBezTo>
                  <a:cubicBezTo>
                    <a:pt x="2669" y="4998"/>
                    <a:pt x="2683" y="4998"/>
                    <a:pt x="2683" y="5011"/>
                  </a:cubicBezTo>
                  <a:cubicBezTo>
                    <a:pt x="2686" y="5015"/>
                    <a:pt x="2688" y="5017"/>
                    <a:pt x="2690" y="5017"/>
                  </a:cubicBezTo>
                  <a:cubicBezTo>
                    <a:pt x="2691" y="5017"/>
                    <a:pt x="2693" y="5015"/>
                    <a:pt x="2697" y="5011"/>
                  </a:cubicBezTo>
                  <a:lnTo>
                    <a:pt x="2697" y="4998"/>
                  </a:lnTo>
                  <a:cubicBezTo>
                    <a:pt x="2690" y="4991"/>
                    <a:pt x="2717" y="4928"/>
                    <a:pt x="2724" y="4928"/>
                  </a:cubicBezTo>
                  <a:cubicBezTo>
                    <a:pt x="2731" y="4928"/>
                    <a:pt x="2738" y="4949"/>
                    <a:pt x="2731" y="4956"/>
                  </a:cubicBezTo>
                  <a:cubicBezTo>
                    <a:pt x="2731" y="4956"/>
                    <a:pt x="2731" y="4963"/>
                    <a:pt x="2738" y="4963"/>
                  </a:cubicBezTo>
                  <a:lnTo>
                    <a:pt x="2752" y="4963"/>
                  </a:lnTo>
                  <a:lnTo>
                    <a:pt x="2766" y="4949"/>
                  </a:lnTo>
                  <a:cubicBezTo>
                    <a:pt x="2789" y="4932"/>
                    <a:pt x="2793" y="4920"/>
                    <a:pt x="2778" y="4920"/>
                  </a:cubicBezTo>
                  <a:cubicBezTo>
                    <a:pt x="2775" y="4920"/>
                    <a:pt x="2771" y="4920"/>
                    <a:pt x="2766" y="4921"/>
                  </a:cubicBezTo>
                  <a:cubicBezTo>
                    <a:pt x="2760" y="4923"/>
                    <a:pt x="2755" y="4923"/>
                    <a:pt x="2752" y="4923"/>
                  </a:cubicBezTo>
                  <a:cubicBezTo>
                    <a:pt x="2739" y="4923"/>
                    <a:pt x="2759" y="4911"/>
                    <a:pt x="2794" y="4894"/>
                  </a:cubicBezTo>
                  <a:cubicBezTo>
                    <a:pt x="2807" y="4887"/>
                    <a:pt x="2835" y="4880"/>
                    <a:pt x="2842" y="4880"/>
                  </a:cubicBezTo>
                  <a:cubicBezTo>
                    <a:pt x="2856" y="4880"/>
                    <a:pt x="2870" y="4873"/>
                    <a:pt x="2891" y="4873"/>
                  </a:cubicBezTo>
                  <a:cubicBezTo>
                    <a:pt x="2932" y="4859"/>
                    <a:pt x="2995" y="4838"/>
                    <a:pt x="3002" y="4824"/>
                  </a:cubicBezTo>
                  <a:cubicBezTo>
                    <a:pt x="3008" y="4824"/>
                    <a:pt x="3029" y="4817"/>
                    <a:pt x="3050" y="4810"/>
                  </a:cubicBezTo>
                  <a:cubicBezTo>
                    <a:pt x="3078" y="4804"/>
                    <a:pt x="3099" y="4790"/>
                    <a:pt x="3099" y="4790"/>
                  </a:cubicBezTo>
                  <a:cubicBezTo>
                    <a:pt x="3099" y="4790"/>
                    <a:pt x="3112" y="4783"/>
                    <a:pt x="3119" y="4783"/>
                  </a:cubicBezTo>
                  <a:lnTo>
                    <a:pt x="3140" y="4783"/>
                  </a:lnTo>
                  <a:cubicBezTo>
                    <a:pt x="3140" y="4790"/>
                    <a:pt x="3140" y="4790"/>
                    <a:pt x="3147" y="4790"/>
                  </a:cubicBezTo>
                  <a:cubicBezTo>
                    <a:pt x="3147" y="4790"/>
                    <a:pt x="3154" y="4790"/>
                    <a:pt x="3147" y="4783"/>
                  </a:cubicBezTo>
                  <a:lnTo>
                    <a:pt x="3147" y="4776"/>
                  </a:lnTo>
                  <a:cubicBezTo>
                    <a:pt x="3147" y="4776"/>
                    <a:pt x="3168" y="4776"/>
                    <a:pt x="3175" y="4769"/>
                  </a:cubicBezTo>
                  <a:cubicBezTo>
                    <a:pt x="3179" y="4764"/>
                    <a:pt x="3184" y="4763"/>
                    <a:pt x="3188" y="4763"/>
                  </a:cubicBezTo>
                  <a:cubicBezTo>
                    <a:pt x="3196" y="4763"/>
                    <a:pt x="3203" y="4769"/>
                    <a:pt x="3203" y="4769"/>
                  </a:cubicBezTo>
                  <a:cubicBezTo>
                    <a:pt x="3203" y="4776"/>
                    <a:pt x="3209" y="4783"/>
                    <a:pt x="3223" y="4783"/>
                  </a:cubicBezTo>
                  <a:cubicBezTo>
                    <a:pt x="3244" y="4790"/>
                    <a:pt x="3251" y="4804"/>
                    <a:pt x="3244" y="4810"/>
                  </a:cubicBezTo>
                  <a:cubicBezTo>
                    <a:pt x="3244" y="4817"/>
                    <a:pt x="3244" y="4824"/>
                    <a:pt x="3258" y="4824"/>
                  </a:cubicBezTo>
                  <a:cubicBezTo>
                    <a:pt x="3279" y="4824"/>
                    <a:pt x="3279" y="4824"/>
                    <a:pt x="3279" y="4838"/>
                  </a:cubicBezTo>
                  <a:cubicBezTo>
                    <a:pt x="3279" y="4845"/>
                    <a:pt x="3279" y="4845"/>
                    <a:pt x="3286" y="4845"/>
                  </a:cubicBezTo>
                  <a:lnTo>
                    <a:pt x="3293" y="4852"/>
                  </a:lnTo>
                  <a:cubicBezTo>
                    <a:pt x="3293" y="4856"/>
                    <a:pt x="3298" y="4858"/>
                    <a:pt x="3302" y="4859"/>
                  </a:cubicBezTo>
                  <a:lnTo>
                    <a:pt x="3302" y="4859"/>
                  </a:lnTo>
                  <a:cubicBezTo>
                    <a:pt x="3302" y="4857"/>
                    <a:pt x="3303" y="4856"/>
                    <a:pt x="3306" y="4856"/>
                  </a:cubicBezTo>
                  <a:cubicBezTo>
                    <a:pt x="3309" y="4856"/>
                    <a:pt x="3315" y="4858"/>
                    <a:pt x="3318" y="4863"/>
                  </a:cubicBezTo>
                  <a:lnTo>
                    <a:pt x="3318" y="4863"/>
                  </a:lnTo>
                  <a:cubicBezTo>
                    <a:pt x="3312" y="4859"/>
                    <a:pt x="3306" y="4859"/>
                    <a:pt x="3306" y="4859"/>
                  </a:cubicBezTo>
                  <a:cubicBezTo>
                    <a:pt x="3306" y="4859"/>
                    <a:pt x="3304" y="4859"/>
                    <a:pt x="3302" y="4859"/>
                  </a:cubicBezTo>
                  <a:lnTo>
                    <a:pt x="3302" y="4859"/>
                  </a:lnTo>
                  <a:cubicBezTo>
                    <a:pt x="3302" y="4860"/>
                    <a:pt x="3303" y="4863"/>
                    <a:pt x="3306" y="4866"/>
                  </a:cubicBezTo>
                  <a:cubicBezTo>
                    <a:pt x="3306" y="4866"/>
                    <a:pt x="3310" y="4869"/>
                    <a:pt x="3314" y="4869"/>
                  </a:cubicBezTo>
                  <a:cubicBezTo>
                    <a:pt x="3316" y="4869"/>
                    <a:pt x="3318" y="4868"/>
                    <a:pt x="3320" y="4866"/>
                  </a:cubicBezTo>
                  <a:cubicBezTo>
                    <a:pt x="3320" y="4865"/>
                    <a:pt x="3319" y="4864"/>
                    <a:pt x="3318" y="4863"/>
                  </a:cubicBezTo>
                  <a:lnTo>
                    <a:pt x="3318" y="4863"/>
                  </a:lnTo>
                  <a:cubicBezTo>
                    <a:pt x="3322" y="4865"/>
                    <a:pt x="3325" y="4868"/>
                    <a:pt x="3327" y="4873"/>
                  </a:cubicBezTo>
                  <a:cubicBezTo>
                    <a:pt x="3348" y="4880"/>
                    <a:pt x="3348" y="4880"/>
                    <a:pt x="3341" y="4887"/>
                  </a:cubicBezTo>
                  <a:cubicBezTo>
                    <a:pt x="3327" y="4894"/>
                    <a:pt x="3327" y="4894"/>
                    <a:pt x="3341" y="4894"/>
                  </a:cubicBezTo>
                  <a:cubicBezTo>
                    <a:pt x="3348" y="4894"/>
                    <a:pt x="3348" y="4907"/>
                    <a:pt x="3348" y="4914"/>
                  </a:cubicBezTo>
                  <a:cubicBezTo>
                    <a:pt x="3342" y="4926"/>
                    <a:pt x="3352" y="4944"/>
                    <a:pt x="3368" y="4944"/>
                  </a:cubicBezTo>
                  <a:cubicBezTo>
                    <a:pt x="3370" y="4944"/>
                    <a:pt x="3373" y="4943"/>
                    <a:pt x="3376" y="4942"/>
                  </a:cubicBezTo>
                  <a:lnTo>
                    <a:pt x="3383" y="4942"/>
                  </a:lnTo>
                  <a:cubicBezTo>
                    <a:pt x="3368" y="4947"/>
                    <a:pt x="3371" y="4952"/>
                    <a:pt x="3378" y="4952"/>
                  </a:cubicBezTo>
                  <a:cubicBezTo>
                    <a:pt x="3382" y="4952"/>
                    <a:pt x="3386" y="4951"/>
                    <a:pt x="3390" y="4949"/>
                  </a:cubicBezTo>
                  <a:lnTo>
                    <a:pt x="3410" y="4949"/>
                  </a:lnTo>
                  <a:cubicBezTo>
                    <a:pt x="3410" y="4956"/>
                    <a:pt x="3417" y="4956"/>
                    <a:pt x="3417" y="4956"/>
                  </a:cubicBezTo>
                  <a:cubicBezTo>
                    <a:pt x="3424" y="4956"/>
                    <a:pt x="3431" y="4977"/>
                    <a:pt x="3424" y="4984"/>
                  </a:cubicBezTo>
                  <a:cubicBezTo>
                    <a:pt x="3417" y="4991"/>
                    <a:pt x="3417" y="4991"/>
                    <a:pt x="3424" y="4991"/>
                  </a:cubicBezTo>
                  <a:cubicBezTo>
                    <a:pt x="3431" y="4991"/>
                    <a:pt x="3431" y="5011"/>
                    <a:pt x="3417" y="5011"/>
                  </a:cubicBezTo>
                  <a:cubicBezTo>
                    <a:pt x="3410" y="5018"/>
                    <a:pt x="3410" y="5018"/>
                    <a:pt x="3424" y="5018"/>
                  </a:cubicBezTo>
                  <a:cubicBezTo>
                    <a:pt x="3431" y="5018"/>
                    <a:pt x="3452" y="5025"/>
                    <a:pt x="3452" y="5032"/>
                  </a:cubicBezTo>
                  <a:cubicBezTo>
                    <a:pt x="3459" y="5046"/>
                    <a:pt x="3466" y="5053"/>
                    <a:pt x="3480" y="5053"/>
                  </a:cubicBezTo>
                  <a:cubicBezTo>
                    <a:pt x="3494" y="5053"/>
                    <a:pt x="3501" y="5060"/>
                    <a:pt x="3487" y="5067"/>
                  </a:cubicBezTo>
                  <a:cubicBezTo>
                    <a:pt x="3494" y="5067"/>
                    <a:pt x="3521" y="5060"/>
                    <a:pt x="3556" y="5032"/>
                  </a:cubicBezTo>
                  <a:cubicBezTo>
                    <a:pt x="3570" y="5025"/>
                    <a:pt x="3584" y="5018"/>
                    <a:pt x="3591" y="5018"/>
                  </a:cubicBezTo>
                  <a:cubicBezTo>
                    <a:pt x="3598" y="5018"/>
                    <a:pt x="3604" y="5011"/>
                    <a:pt x="3604" y="4998"/>
                  </a:cubicBezTo>
                  <a:cubicBezTo>
                    <a:pt x="3612" y="4994"/>
                    <a:pt x="3616" y="4990"/>
                    <a:pt x="3618" y="4988"/>
                  </a:cubicBezTo>
                  <a:lnTo>
                    <a:pt x="3618" y="4988"/>
                  </a:lnTo>
                  <a:cubicBezTo>
                    <a:pt x="3618" y="4989"/>
                    <a:pt x="3618" y="4990"/>
                    <a:pt x="3618" y="4991"/>
                  </a:cubicBezTo>
                  <a:lnTo>
                    <a:pt x="3621" y="4988"/>
                  </a:lnTo>
                  <a:lnTo>
                    <a:pt x="3621" y="4988"/>
                  </a:lnTo>
                  <a:cubicBezTo>
                    <a:pt x="3622" y="4988"/>
                    <a:pt x="3624" y="4989"/>
                    <a:pt x="3625" y="4991"/>
                  </a:cubicBezTo>
                  <a:cubicBezTo>
                    <a:pt x="3632" y="4991"/>
                    <a:pt x="3632" y="4998"/>
                    <a:pt x="3632" y="4998"/>
                  </a:cubicBezTo>
                  <a:cubicBezTo>
                    <a:pt x="3632" y="4998"/>
                    <a:pt x="3632" y="5004"/>
                    <a:pt x="3634" y="5004"/>
                  </a:cubicBezTo>
                  <a:cubicBezTo>
                    <a:pt x="3635" y="5004"/>
                    <a:pt x="3637" y="5002"/>
                    <a:pt x="3639" y="4998"/>
                  </a:cubicBezTo>
                  <a:cubicBezTo>
                    <a:pt x="3653" y="4998"/>
                    <a:pt x="3653" y="4998"/>
                    <a:pt x="3653" y="5011"/>
                  </a:cubicBezTo>
                  <a:cubicBezTo>
                    <a:pt x="3653" y="5018"/>
                    <a:pt x="3653" y="5025"/>
                    <a:pt x="3660" y="5032"/>
                  </a:cubicBezTo>
                  <a:cubicBezTo>
                    <a:pt x="3667" y="5046"/>
                    <a:pt x="3667" y="5053"/>
                    <a:pt x="3667" y="5053"/>
                  </a:cubicBezTo>
                  <a:cubicBezTo>
                    <a:pt x="3667" y="5060"/>
                    <a:pt x="3674" y="5060"/>
                    <a:pt x="3674" y="5060"/>
                  </a:cubicBezTo>
                  <a:cubicBezTo>
                    <a:pt x="3688" y="5060"/>
                    <a:pt x="3688" y="5060"/>
                    <a:pt x="3695" y="5067"/>
                  </a:cubicBezTo>
                  <a:cubicBezTo>
                    <a:pt x="3695" y="5067"/>
                    <a:pt x="3698" y="5073"/>
                    <a:pt x="3700" y="5073"/>
                  </a:cubicBezTo>
                  <a:cubicBezTo>
                    <a:pt x="3701" y="5073"/>
                    <a:pt x="3702" y="5072"/>
                    <a:pt x="3702" y="5067"/>
                  </a:cubicBezTo>
                  <a:cubicBezTo>
                    <a:pt x="3702" y="5066"/>
                    <a:pt x="3704" y="5065"/>
                    <a:pt x="3705" y="5065"/>
                  </a:cubicBezTo>
                  <a:cubicBezTo>
                    <a:pt x="3712" y="5065"/>
                    <a:pt x="3720" y="5082"/>
                    <a:pt x="3708" y="5088"/>
                  </a:cubicBezTo>
                  <a:cubicBezTo>
                    <a:pt x="3702" y="5095"/>
                    <a:pt x="3708" y="5102"/>
                    <a:pt x="3722" y="5102"/>
                  </a:cubicBezTo>
                  <a:cubicBezTo>
                    <a:pt x="3729" y="5102"/>
                    <a:pt x="3729" y="5102"/>
                    <a:pt x="3729" y="5115"/>
                  </a:cubicBezTo>
                  <a:cubicBezTo>
                    <a:pt x="3729" y="5115"/>
                    <a:pt x="3729" y="5122"/>
                    <a:pt x="3736" y="5122"/>
                  </a:cubicBezTo>
                  <a:cubicBezTo>
                    <a:pt x="3743" y="5122"/>
                    <a:pt x="3743" y="5122"/>
                    <a:pt x="3743" y="5129"/>
                  </a:cubicBezTo>
                  <a:cubicBezTo>
                    <a:pt x="3743" y="5129"/>
                    <a:pt x="3743" y="5136"/>
                    <a:pt x="3757" y="5136"/>
                  </a:cubicBezTo>
                  <a:cubicBezTo>
                    <a:pt x="3764" y="5136"/>
                    <a:pt x="3764" y="5136"/>
                    <a:pt x="3757" y="5150"/>
                  </a:cubicBezTo>
                  <a:lnTo>
                    <a:pt x="3743" y="5157"/>
                  </a:lnTo>
                  <a:lnTo>
                    <a:pt x="3764" y="5157"/>
                  </a:lnTo>
                  <a:cubicBezTo>
                    <a:pt x="3778" y="5157"/>
                    <a:pt x="3778" y="5164"/>
                    <a:pt x="3771" y="5171"/>
                  </a:cubicBezTo>
                  <a:cubicBezTo>
                    <a:pt x="3764" y="5171"/>
                    <a:pt x="3764" y="5185"/>
                    <a:pt x="3764" y="5192"/>
                  </a:cubicBezTo>
                  <a:cubicBezTo>
                    <a:pt x="3764" y="5195"/>
                    <a:pt x="3766" y="5197"/>
                    <a:pt x="3768" y="5197"/>
                  </a:cubicBezTo>
                  <a:cubicBezTo>
                    <a:pt x="3771" y="5197"/>
                    <a:pt x="3774" y="5195"/>
                    <a:pt x="3778" y="5192"/>
                  </a:cubicBezTo>
                  <a:cubicBezTo>
                    <a:pt x="3783" y="5189"/>
                    <a:pt x="3787" y="5187"/>
                    <a:pt x="3790" y="5187"/>
                  </a:cubicBezTo>
                  <a:cubicBezTo>
                    <a:pt x="3794" y="5187"/>
                    <a:pt x="3797" y="5190"/>
                    <a:pt x="3805" y="5199"/>
                  </a:cubicBezTo>
                  <a:cubicBezTo>
                    <a:pt x="3826" y="5219"/>
                    <a:pt x="3826" y="5219"/>
                    <a:pt x="3812" y="5226"/>
                  </a:cubicBezTo>
                  <a:cubicBezTo>
                    <a:pt x="3805" y="5233"/>
                    <a:pt x="3805" y="5240"/>
                    <a:pt x="3833" y="5240"/>
                  </a:cubicBezTo>
                  <a:cubicBezTo>
                    <a:pt x="3847" y="5240"/>
                    <a:pt x="3861" y="5254"/>
                    <a:pt x="3847" y="5261"/>
                  </a:cubicBezTo>
                  <a:cubicBezTo>
                    <a:pt x="3842" y="5266"/>
                    <a:pt x="3841" y="5271"/>
                    <a:pt x="3848" y="5271"/>
                  </a:cubicBezTo>
                  <a:cubicBezTo>
                    <a:pt x="3851" y="5271"/>
                    <a:pt x="3855" y="5270"/>
                    <a:pt x="3861" y="5268"/>
                  </a:cubicBezTo>
                  <a:cubicBezTo>
                    <a:pt x="3865" y="5266"/>
                    <a:pt x="3868" y="5265"/>
                    <a:pt x="3870" y="5265"/>
                  </a:cubicBezTo>
                  <a:cubicBezTo>
                    <a:pt x="3874" y="5265"/>
                    <a:pt x="3873" y="5270"/>
                    <a:pt x="3868" y="5275"/>
                  </a:cubicBezTo>
                  <a:cubicBezTo>
                    <a:pt x="3861" y="5289"/>
                    <a:pt x="3861" y="5289"/>
                    <a:pt x="3868" y="5289"/>
                  </a:cubicBezTo>
                  <a:cubicBezTo>
                    <a:pt x="3875" y="5289"/>
                    <a:pt x="3909" y="5261"/>
                    <a:pt x="3916" y="5254"/>
                  </a:cubicBezTo>
                  <a:cubicBezTo>
                    <a:pt x="3916" y="5254"/>
                    <a:pt x="3916" y="5240"/>
                    <a:pt x="3930" y="5240"/>
                  </a:cubicBezTo>
                  <a:cubicBezTo>
                    <a:pt x="3930" y="5240"/>
                    <a:pt x="4013" y="5206"/>
                    <a:pt x="4034" y="5199"/>
                  </a:cubicBezTo>
                  <a:cubicBezTo>
                    <a:pt x="4041" y="5199"/>
                    <a:pt x="4048" y="5192"/>
                    <a:pt x="4048" y="5192"/>
                  </a:cubicBezTo>
                  <a:cubicBezTo>
                    <a:pt x="4055" y="5192"/>
                    <a:pt x="4069" y="5185"/>
                    <a:pt x="4069" y="5185"/>
                  </a:cubicBezTo>
                  <a:lnTo>
                    <a:pt x="4076" y="5171"/>
                  </a:lnTo>
                  <a:cubicBezTo>
                    <a:pt x="4076" y="5171"/>
                    <a:pt x="4103" y="5164"/>
                    <a:pt x="4117" y="5157"/>
                  </a:cubicBezTo>
                  <a:cubicBezTo>
                    <a:pt x="4138" y="5150"/>
                    <a:pt x="4173" y="5129"/>
                    <a:pt x="4180" y="5129"/>
                  </a:cubicBezTo>
                  <a:cubicBezTo>
                    <a:pt x="4187" y="5129"/>
                    <a:pt x="4187" y="5122"/>
                    <a:pt x="4187" y="5122"/>
                  </a:cubicBezTo>
                  <a:cubicBezTo>
                    <a:pt x="4187" y="5122"/>
                    <a:pt x="4187" y="5119"/>
                    <a:pt x="4189" y="5119"/>
                  </a:cubicBezTo>
                  <a:cubicBezTo>
                    <a:pt x="4190" y="5119"/>
                    <a:pt x="4191" y="5120"/>
                    <a:pt x="4194" y="5122"/>
                  </a:cubicBezTo>
                  <a:cubicBezTo>
                    <a:pt x="4196" y="5124"/>
                    <a:pt x="4199" y="5124"/>
                    <a:pt x="4203" y="5124"/>
                  </a:cubicBezTo>
                  <a:cubicBezTo>
                    <a:pt x="4219" y="5124"/>
                    <a:pt x="4242" y="5113"/>
                    <a:pt x="4242" y="5102"/>
                  </a:cubicBezTo>
                  <a:cubicBezTo>
                    <a:pt x="4242" y="5095"/>
                    <a:pt x="4242" y="5095"/>
                    <a:pt x="4249" y="5095"/>
                  </a:cubicBezTo>
                  <a:cubicBezTo>
                    <a:pt x="4263" y="5095"/>
                    <a:pt x="4311" y="5067"/>
                    <a:pt x="4311" y="5060"/>
                  </a:cubicBezTo>
                  <a:lnTo>
                    <a:pt x="4318" y="5060"/>
                  </a:lnTo>
                  <a:cubicBezTo>
                    <a:pt x="4318" y="5060"/>
                    <a:pt x="4325" y="5060"/>
                    <a:pt x="4332" y="5053"/>
                  </a:cubicBezTo>
                  <a:cubicBezTo>
                    <a:pt x="4346" y="5046"/>
                    <a:pt x="4353" y="5046"/>
                    <a:pt x="4353" y="5046"/>
                  </a:cubicBezTo>
                  <a:cubicBezTo>
                    <a:pt x="4360" y="5046"/>
                    <a:pt x="4367" y="5032"/>
                    <a:pt x="4388" y="5025"/>
                  </a:cubicBezTo>
                  <a:cubicBezTo>
                    <a:pt x="4402" y="5018"/>
                    <a:pt x="4415" y="5011"/>
                    <a:pt x="4415" y="5011"/>
                  </a:cubicBezTo>
                  <a:cubicBezTo>
                    <a:pt x="4415" y="5011"/>
                    <a:pt x="4429" y="4998"/>
                    <a:pt x="4436" y="4991"/>
                  </a:cubicBezTo>
                  <a:cubicBezTo>
                    <a:pt x="4450" y="4984"/>
                    <a:pt x="4464" y="4977"/>
                    <a:pt x="4471" y="4977"/>
                  </a:cubicBezTo>
                  <a:cubicBezTo>
                    <a:pt x="4472" y="4977"/>
                    <a:pt x="4473" y="4978"/>
                    <a:pt x="4474" y="4978"/>
                  </a:cubicBezTo>
                  <a:cubicBezTo>
                    <a:pt x="4486" y="4978"/>
                    <a:pt x="4491" y="4949"/>
                    <a:pt x="4485" y="4949"/>
                  </a:cubicBezTo>
                  <a:lnTo>
                    <a:pt x="4492" y="4949"/>
                  </a:lnTo>
                  <a:cubicBezTo>
                    <a:pt x="4499" y="4953"/>
                    <a:pt x="4502" y="4954"/>
                    <a:pt x="4504" y="4954"/>
                  </a:cubicBezTo>
                  <a:cubicBezTo>
                    <a:pt x="4505" y="4954"/>
                    <a:pt x="4505" y="4953"/>
                    <a:pt x="4505" y="4949"/>
                  </a:cubicBezTo>
                  <a:cubicBezTo>
                    <a:pt x="4505" y="4946"/>
                    <a:pt x="4505" y="4944"/>
                    <a:pt x="4507" y="4944"/>
                  </a:cubicBezTo>
                  <a:cubicBezTo>
                    <a:pt x="4509" y="4944"/>
                    <a:pt x="4512" y="4946"/>
                    <a:pt x="4519" y="4949"/>
                  </a:cubicBezTo>
                  <a:cubicBezTo>
                    <a:pt x="4521" y="4951"/>
                    <a:pt x="4523" y="4952"/>
                    <a:pt x="4526" y="4952"/>
                  </a:cubicBezTo>
                  <a:cubicBezTo>
                    <a:pt x="4532" y="4952"/>
                    <a:pt x="4540" y="4944"/>
                    <a:pt x="4540" y="4928"/>
                  </a:cubicBezTo>
                  <a:cubicBezTo>
                    <a:pt x="4540" y="4921"/>
                    <a:pt x="4540" y="4921"/>
                    <a:pt x="4554" y="4921"/>
                  </a:cubicBezTo>
                  <a:cubicBezTo>
                    <a:pt x="4554" y="4921"/>
                    <a:pt x="4561" y="4921"/>
                    <a:pt x="4568" y="4914"/>
                  </a:cubicBezTo>
                  <a:cubicBezTo>
                    <a:pt x="4575" y="4907"/>
                    <a:pt x="4596" y="4907"/>
                    <a:pt x="4603" y="4894"/>
                  </a:cubicBezTo>
                  <a:cubicBezTo>
                    <a:pt x="4609" y="4894"/>
                    <a:pt x="4623" y="4887"/>
                    <a:pt x="4623" y="4887"/>
                  </a:cubicBezTo>
                  <a:cubicBezTo>
                    <a:pt x="4623" y="4887"/>
                    <a:pt x="4623" y="4880"/>
                    <a:pt x="4630" y="4880"/>
                  </a:cubicBezTo>
                  <a:cubicBezTo>
                    <a:pt x="4637" y="4880"/>
                    <a:pt x="4658" y="4859"/>
                    <a:pt x="4693" y="4845"/>
                  </a:cubicBezTo>
                  <a:cubicBezTo>
                    <a:pt x="4713" y="4824"/>
                    <a:pt x="4741" y="4810"/>
                    <a:pt x="4748" y="4810"/>
                  </a:cubicBezTo>
                  <a:cubicBezTo>
                    <a:pt x="4748" y="4810"/>
                    <a:pt x="4762" y="4810"/>
                    <a:pt x="4762" y="4804"/>
                  </a:cubicBezTo>
                  <a:cubicBezTo>
                    <a:pt x="4762" y="4804"/>
                    <a:pt x="4765" y="4797"/>
                    <a:pt x="4767" y="4797"/>
                  </a:cubicBezTo>
                  <a:cubicBezTo>
                    <a:pt x="4768" y="4797"/>
                    <a:pt x="4769" y="4799"/>
                    <a:pt x="4769" y="4804"/>
                  </a:cubicBezTo>
                  <a:cubicBezTo>
                    <a:pt x="4776" y="4804"/>
                    <a:pt x="4776" y="4804"/>
                    <a:pt x="4776" y="4790"/>
                  </a:cubicBezTo>
                  <a:cubicBezTo>
                    <a:pt x="4776" y="4783"/>
                    <a:pt x="4783" y="4783"/>
                    <a:pt x="4797" y="4783"/>
                  </a:cubicBezTo>
                  <a:cubicBezTo>
                    <a:pt x="4803" y="4783"/>
                    <a:pt x="4810" y="4783"/>
                    <a:pt x="4810" y="4776"/>
                  </a:cubicBezTo>
                  <a:cubicBezTo>
                    <a:pt x="4810" y="4776"/>
                    <a:pt x="4831" y="4769"/>
                    <a:pt x="4838" y="4755"/>
                  </a:cubicBezTo>
                  <a:cubicBezTo>
                    <a:pt x="4845" y="4748"/>
                    <a:pt x="4866" y="4741"/>
                    <a:pt x="4866" y="4734"/>
                  </a:cubicBezTo>
                  <a:lnTo>
                    <a:pt x="4880" y="4713"/>
                  </a:lnTo>
                  <a:cubicBezTo>
                    <a:pt x="4887" y="4713"/>
                    <a:pt x="4907" y="4706"/>
                    <a:pt x="4914" y="4700"/>
                  </a:cubicBezTo>
                  <a:cubicBezTo>
                    <a:pt x="4956" y="4665"/>
                    <a:pt x="4984" y="4644"/>
                    <a:pt x="4991" y="4644"/>
                  </a:cubicBezTo>
                  <a:cubicBezTo>
                    <a:pt x="5004" y="4644"/>
                    <a:pt x="5004" y="4644"/>
                    <a:pt x="5004" y="4637"/>
                  </a:cubicBezTo>
                  <a:cubicBezTo>
                    <a:pt x="5004" y="4630"/>
                    <a:pt x="5025" y="4609"/>
                    <a:pt x="5046" y="4603"/>
                  </a:cubicBezTo>
                  <a:cubicBezTo>
                    <a:pt x="5053" y="4603"/>
                    <a:pt x="5060" y="4596"/>
                    <a:pt x="5053" y="4596"/>
                  </a:cubicBezTo>
                  <a:cubicBezTo>
                    <a:pt x="5053" y="4582"/>
                    <a:pt x="5053" y="4582"/>
                    <a:pt x="5060" y="4582"/>
                  </a:cubicBezTo>
                  <a:cubicBezTo>
                    <a:pt x="5060" y="4582"/>
                    <a:pt x="5074" y="4582"/>
                    <a:pt x="5074" y="4575"/>
                  </a:cubicBezTo>
                  <a:cubicBezTo>
                    <a:pt x="5074" y="4575"/>
                    <a:pt x="5088" y="4568"/>
                    <a:pt x="5095" y="4561"/>
                  </a:cubicBezTo>
                  <a:cubicBezTo>
                    <a:pt x="5108" y="4561"/>
                    <a:pt x="5122" y="4540"/>
                    <a:pt x="5129" y="4533"/>
                  </a:cubicBezTo>
                  <a:cubicBezTo>
                    <a:pt x="5143" y="4526"/>
                    <a:pt x="5164" y="4506"/>
                    <a:pt x="5178" y="4499"/>
                  </a:cubicBezTo>
                  <a:cubicBezTo>
                    <a:pt x="5192" y="4492"/>
                    <a:pt x="5212" y="4471"/>
                    <a:pt x="5212" y="4471"/>
                  </a:cubicBezTo>
                  <a:cubicBezTo>
                    <a:pt x="5212" y="4464"/>
                    <a:pt x="5226" y="4464"/>
                    <a:pt x="5233" y="4457"/>
                  </a:cubicBezTo>
                  <a:cubicBezTo>
                    <a:pt x="5247" y="4457"/>
                    <a:pt x="5261" y="4443"/>
                    <a:pt x="5261" y="4443"/>
                  </a:cubicBezTo>
                  <a:cubicBezTo>
                    <a:pt x="5261" y="4443"/>
                    <a:pt x="5289" y="4422"/>
                    <a:pt x="5323" y="4402"/>
                  </a:cubicBezTo>
                  <a:cubicBezTo>
                    <a:pt x="5358" y="4388"/>
                    <a:pt x="5372" y="4360"/>
                    <a:pt x="5372" y="4360"/>
                  </a:cubicBezTo>
                  <a:cubicBezTo>
                    <a:pt x="5372" y="4360"/>
                    <a:pt x="5372" y="4353"/>
                    <a:pt x="5386" y="4353"/>
                  </a:cubicBezTo>
                  <a:cubicBezTo>
                    <a:pt x="5393" y="4353"/>
                    <a:pt x="5476" y="4298"/>
                    <a:pt x="5490" y="4284"/>
                  </a:cubicBezTo>
                  <a:lnTo>
                    <a:pt x="5497" y="4270"/>
                  </a:lnTo>
                  <a:cubicBezTo>
                    <a:pt x="5503" y="4270"/>
                    <a:pt x="5538" y="4249"/>
                    <a:pt x="5531" y="4235"/>
                  </a:cubicBezTo>
                  <a:cubicBezTo>
                    <a:pt x="5531" y="4235"/>
                    <a:pt x="5531" y="4228"/>
                    <a:pt x="5538" y="4228"/>
                  </a:cubicBezTo>
                  <a:cubicBezTo>
                    <a:pt x="5559" y="4228"/>
                    <a:pt x="5566" y="4221"/>
                    <a:pt x="5545" y="4214"/>
                  </a:cubicBezTo>
                  <a:cubicBezTo>
                    <a:pt x="5538" y="4201"/>
                    <a:pt x="5531" y="4201"/>
                    <a:pt x="5531" y="4194"/>
                  </a:cubicBezTo>
                  <a:cubicBezTo>
                    <a:pt x="5531" y="4190"/>
                    <a:pt x="5535" y="4188"/>
                    <a:pt x="5540" y="4188"/>
                  </a:cubicBezTo>
                  <a:cubicBezTo>
                    <a:pt x="5545" y="4188"/>
                    <a:pt x="5552" y="4190"/>
                    <a:pt x="5559" y="4194"/>
                  </a:cubicBezTo>
                  <a:cubicBezTo>
                    <a:pt x="5559" y="4194"/>
                    <a:pt x="5566" y="4201"/>
                    <a:pt x="5573" y="4201"/>
                  </a:cubicBezTo>
                  <a:cubicBezTo>
                    <a:pt x="5594" y="4201"/>
                    <a:pt x="5594" y="4201"/>
                    <a:pt x="5580" y="4194"/>
                  </a:cubicBezTo>
                  <a:cubicBezTo>
                    <a:pt x="5580" y="4187"/>
                    <a:pt x="5573" y="4180"/>
                    <a:pt x="5580" y="4180"/>
                  </a:cubicBezTo>
                  <a:lnTo>
                    <a:pt x="5594" y="4180"/>
                  </a:lnTo>
                  <a:cubicBezTo>
                    <a:pt x="5594" y="4183"/>
                    <a:pt x="5597" y="4185"/>
                    <a:pt x="5601" y="4185"/>
                  </a:cubicBezTo>
                  <a:cubicBezTo>
                    <a:pt x="5604" y="4185"/>
                    <a:pt x="5607" y="4183"/>
                    <a:pt x="5607" y="4180"/>
                  </a:cubicBezTo>
                  <a:cubicBezTo>
                    <a:pt x="5607" y="4180"/>
                    <a:pt x="5607" y="4166"/>
                    <a:pt x="5614" y="4166"/>
                  </a:cubicBezTo>
                  <a:cubicBezTo>
                    <a:pt x="5628" y="4166"/>
                    <a:pt x="5628" y="4159"/>
                    <a:pt x="5628" y="4159"/>
                  </a:cubicBezTo>
                  <a:cubicBezTo>
                    <a:pt x="5628" y="4152"/>
                    <a:pt x="5635" y="4152"/>
                    <a:pt x="5649" y="4145"/>
                  </a:cubicBezTo>
                  <a:cubicBezTo>
                    <a:pt x="5663" y="4145"/>
                    <a:pt x="5670" y="4131"/>
                    <a:pt x="5670" y="4131"/>
                  </a:cubicBezTo>
                  <a:lnTo>
                    <a:pt x="5677" y="4124"/>
                  </a:lnTo>
                  <a:cubicBezTo>
                    <a:pt x="5684" y="4124"/>
                    <a:pt x="5698" y="4117"/>
                    <a:pt x="5698" y="4117"/>
                  </a:cubicBezTo>
                  <a:lnTo>
                    <a:pt x="5704" y="4110"/>
                  </a:lnTo>
                  <a:lnTo>
                    <a:pt x="5718" y="4090"/>
                  </a:lnTo>
                  <a:lnTo>
                    <a:pt x="5739" y="4076"/>
                  </a:lnTo>
                  <a:cubicBezTo>
                    <a:pt x="5739" y="4076"/>
                    <a:pt x="5739" y="4062"/>
                    <a:pt x="5746" y="4062"/>
                  </a:cubicBezTo>
                  <a:cubicBezTo>
                    <a:pt x="5753" y="4062"/>
                    <a:pt x="5753" y="4055"/>
                    <a:pt x="5767" y="4048"/>
                  </a:cubicBezTo>
                  <a:cubicBezTo>
                    <a:pt x="5767" y="4041"/>
                    <a:pt x="5774" y="4027"/>
                    <a:pt x="5774" y="4027"/>
                  </a:cubicBezTo>
                  <a:cubicBezTo>
                    <a:pt x="5774" y="4027"/>
                    <a:pt x="5781" y="4027"/>
                    <a:pt x="5781" y="4020"/>
                  </a:cubicBezTo>
                  <a:cubicBezTo>
                    <a:pt x="5781" y="4020"/>
                    <a:pt x="5781" y="4013"/>
                    <a:pt x="5788" y="4013"/>
                  </a:cubicBezTo>
                  <a:cubicBezTo>
                    <a:pt x="5802" y="4013"/>
                    <a:pt x="5802" y="4013"/>
                    <a:pt x="5802" y="4006"/>
                  </a:cubicBezTo>
                  <a:cubicBezTo>
                    <a:pt x="5805" y="4010"/>
                    <a:pt x="5810" y="4012"/>
                    <a:pt x="5814" y="4012"/>
                  </a:cubicBezTo>
                  <a:cubicBezTo>
                    <a:pt x="5817" y="4012"/>
                    <a:pt x="5819" y="4010"/>
                    <a:pt x="5815" y="4006"/>
                  </a:cubicBezTo>
                  <a:cubicBezTo>
                    <a:pt x="5815" y="4006"/>
                    <a:pt x="5815" y="4000"/>
                    <a:pt x="5817" y="4000"/>
                  </a:cubicBezTo>
                  <a:cubicBezTo>
                    <a:pt x="5818" y="4000"/>
                    <a:pt x="5820" y="4002"/>
                    <a:pt x="5822" y="4006"/>
                  </a:cubicBezTo>
                  <a:cubicBezTo>
                    <a:pt x="5836" y="4006"/>
                    <a:pt x="5836" y="4006"/>
                    <a:pt x="5836" y="3993"/>
                  </a:cubicBezTo>
                  <a:cubicBezTo>
                    <a:pt x="5836" y="3986"/>
                    <a:pt x="5843" y="3986"/>
                    <a:pt x="5843" y="3986"/>
                  </a:cubicBezTo>
                  <a:cubicBezTo>
                    <a:pt x="5857" y="3986"/>
                    <a:pt x="5871" y="3972"/>
                    <a:pt x="5871" y="3958"/>
                  </a:cubicBezTo>
                  <a:cubicBezTo>
                    <a:pt x="5871" y="3951"/>
                    <a:pt x="5871" y="3951"/>
                    <a:pt x="5878" y="3951"/>
                  </a:cubicBezTo>
                  <a:cubicBezTo>
                    <a:pt x="5885" y="3951"/>
                    <a:pt x="5885" y="3951"/>
                    <a:pt x="5885" y="3944"/>
                  </a:cubicBezTo>
                  <a:cubicBezTo>
                    <a:pt x="5885" y="3941"/>
                    <a:pt x="5885" y="3939"/>
                    <a:pt x="5886" y="3939"/>
                  </a:cubicBezTo>
                  <a:cubicBezTo>
                    <a:pt x="5886" y="3939"/>
                    <a:pt x="5888" y="3941"/>
                    <a:pt x="5892" y="3944"/>
                  </a:cubicBezTo>
                  <a:cubicBezTo>
                    <a:pt x="5905" y="3944"/>
                    <a:pt x="5905" y="3944"/>
                    <a:pt x="5912" y="3937"/>
                  </a:cubicBezTo>
                  <a:cubicBezTo>
                    <a:pt x="5912" y="3923"/>
                    <a:pt x="5919" y="3916"/>
                    <a:pt x="5926" y="3916"/>
                  </a:cubicBezTo>
                  <a:cubicBezTo>
                    <a:pt x="5940" y="3916"/>
                    <a:pt x="5947" y="3909"/>
                    <a:pt x="5961" y="3903"/>
                  </a:cubicBezTo>
                  <a:cubicBezTo>
                    <a:pt x="5982" y="3889"/>
                    <a:pt x="5989" y="3882"/>
                    <a:pt x="5996" y="3882"/>
                  </a:cubicBezTo>
                  <a:cubicBezTo>
                    <a:pt x="6009" y="3882"/>
                    <a:pt x="6009" y="3882"/>
                    <a:pt x="6009" y="3875"/>
                  </a:cubicBezTo>
                  <a:lnTo>
                    <a:pt x="6009" y="3868"/>
                  </a:lnTo>
                  <a:cubicBezTo>
                    <a:pt x="6009" y="3854"/>
                    <a:pt x="6065" y="3833"/>
                    <a:pt x="6086" y="3819"/>
                  </a:cubicBezTo>
                  <a:cubicBezTo>
                    <a:pt x="6093" y="3819"/>
                    <a:pt x="6093" y="3812"/>
                    <a:pt x="6093" y="3806"/>
                  </a:cubicBezTo>
                  <a:cubicBezTo>
                    <a:pt x="6093" y="3799"/>
                    <a:pt x="6100" y="3799"/>
                    <a:pt x="6113" y="3785"/>
                  </a:cubicBezTo>
                  <a:cubicBezTo>
                    <a:pt x="6120" y="3778"/>
                    <a:pt x="6127" y="3778"/>
                    <a:pt x="6134" y="3778"/>
                  </a:cubicBezTo>
                  <a:lnTo>
                    <a:pt x="6183" y="3736"/>
                  </a:lnTo>
                  <a:cubicBezTo>
                    <a:pt x="6183" y="3729"/>
                    <a:pt x="6190" y="3729"/>
                    <a:pt x="6197" y="3729"/>
                  </a:cubicBezTo>
                  <a:cubicBezTo>
                    <a:pt x="6203" y="3729"/>
                    <a:pt x="6203" y="3729"/>
                    <a:pt x="6203" y="3715"/>
                  </a:cubicBezTo>
                  <a:lnTo>
                    <a:pt x="6217" y="3708"/>
                  </a:lnTo>
                  <a:cubicBezTo>
                    <a:pt x="6217" y="3708"/>
                    <a:pt x="6224" y="3708"/>
                    <a:pt x="6224" y="3702"/>
                  </a:cubicBezTo>
                  <a:lnTo>
                    <a:pt x="6231" y="3695"/>
                  </a:lnTo>
                  <a:cubicBezTo>
                    <a:pt x="6238" y="3695"/>
                    <a:pt x="6252" y="3681"/>
                    <a:pt x="6252" y="3681"/>
                  </a:cubicBezTo>
                  <a:cubicBezTo>
                    <a:pt x="6252" y="3674"/>
                    <a:pt x="6259" y="3674"/>
                    <a:pt x="6259" y="3674"/>
                  </a:cubicBezTo>
                  <a:lnTo>
                    <a:pt x="6273" y="3660"/>
                  </a:lnTo>
                  <a:cubicBezTo>
                    <a:pt x="6287" y="3646"/>
                    <a:pt x="6287" y="3639"/>
                    <a:pt x="6287" y="3639"/>
                  </a:cubicBezTo>
                  <a:cubicBezTo>
                    <a:pt x="6266" y="3639"/>
                    <a:pt x="6287" y="3625"/>
                    <a:pt x="6307" y="3625"/>
                  </a:cubicBezTo>
                  <a:cubicBezTo>
                    <a:pt x="6328" y="3625"/>
                    <a:pt x="6335" y="3611"/>
                    <a:pt x="6335" y="3605"/>
                  </a:cubicBezTo>
                  <a:cubicBezTo>
                    <a:pt x="6335" y="3598"/>
                    <a:pt x="6335" y="3591"/>
                    <a:pt x="6356" y="3591"/>
                  </a:cubicBezTo>
                  <a:cubicBezTo>
                    <a:pt x="6363" y="3591"/>
                    <a:pt x="6363" y="3591"/>
                    <a:pt x="6363" y="3577"/>
                  </a:cubicBezTo>
                  <a:cubicBezTo>
                    <a:pt x="6356" y="3570"/>
                    <a:pt x="6363" y="3563"/>
                    <a:pt x="6377" y="3556"/>
                  </a:cubicBezTo>
                  <a:cubicBezTo>
                    <a:pt x="6404" y="3542"/>
                    <a:pt x="6425" y="3528"/>
                    <a:pt x="6425" y="3521"/>
                  </a:cubicBezTo>
                  <a:cubicBezTo>
                    <a:pt x="6425" y="3507"/>
                    <a:pt x="6432" y="3507"/>
                    <a:pt x="6439" y="3501"/>
                  </a:cubicBezTo>
                  <a:cubicBezTo>
                    <a:pt x="6446" y="3501"/>
                    <a:pt x="6460" y="3494"/>
                    <a:pt x="6460" y="3487"/>
                  </a:cubicBezTo>
                  <a:cubicBezTo>
                    <a:pt x="6460" y="3473"/>
                    <a:pt x="6467" y="3473"/>
                    <a:pt x="6474" y="3473"/>
                  </a:cubicBezTo>
                  <a:lnTo>
                    <a:pt x="6481" y="3473"/>
                  </a:lnTo>
                  <a:lnTo>
                    <a:pt x="6495" y="3466"/>
                  </a:lnTo>
                  <a:cubicBezTo>
                    <a:pt x="6502" y="3466"/>
                    <a:pt x="6515" y="3438"/>
                    <a:pt x="6515" y="3424"/>
                  </a:cubicBezTo>
                  <a:cubicBezTo>
                    <a:pt x="6515" y="3417"/>
                    <a:pt x="6529" y="3417"/>
                    <a:pt x="6536" y="3417"/>
                  </a:cubicBezTo>
                  <a:cubicBezTo>
                    <a:pt x="6543" y="3417"/>
                    <a:pt x="6550" y="3417"/>
                    <a:pt x="6550" y="3404"/>
                  </a:cubicBezTo>
                  <a:cubicBezTo>
                    <a:pt x="6550" y="3397"/>
                    <a:pt x="6550" y="3397"/>
                    <a:pt x="6564" y="3397"/>
                  </a:cubicBezTo>
                  <a:cubicBezTo>
                    <a:pt x="6571" y="3397"/>
                    <a:pt x="6571" y="3397"/>
                    <a:pt x="6571" y="3390"/>
                  </a:cubicBezTo>
                  <a:cubicBezTo>
                    <a:pt x="6571" y="3390"/>
                    <a:pt x="6571" y="3383"/>
                    <a:pt x="6578" y="3383"/>
                  </a:cubicBezTo>
                  <a:lnTo>
                    <a:pt x="6585" y="3369"/>
                  </a:lnTo>
                  <a:cubicBezTo>
                    <a:pt x="6585" y="3362"/>
                    <a:pt x="6599" y="3362"/>
                    <a:pt x="6605" y="3362"/>
                  </a:cubicBezTo>
                  <a:cubicBezTo>
                    <a:pt x="6612" y="3362"/>
                    <a:pt x="6612" y="3362"/>
                    <a:pt x="6612" y="3355"/>
                  </a:cubicBezTo>
                  <a:cubicBezTo>
                    <a:pt x="6612" y="3349"/>
                    <a:pt x="6629" y="3326"/>
                    <a:pt x="6637" y="3326"/>
                  </a:cubicBezTo>
                  <a:cubicBezTo>
                    <a:pt x="6638" y="3326"/>
                    <a:pt x="6639" y="3327"/>
                    <a:pt x="6640" y="3327"/>
                  </a:cubicBezTo>
                  <a:lnTo>
                    <a:pt x="6647" y="3327"/>
                  </a:lnTo>
                  <a:cubicBezTo>
                    <a:pt x="6647" y="3320"/>
                    <a:pt x="6654" y="3320"/>
                    <a:pt x="6654" y="3320"/>
                  </a:cubicBezTo>
                  <a:cubicBezTo>
                    <a:pt x="6654" y="3320"/>
                    <a:pt x="6668" y="3313"/>
                    <a:pt x="6675" y="3313"/>
                  </a:cubicBezTo>
                  <a:cubicBezTo>
                    <a:pt x="6675" y="3300"/>
                    <a:pt x="6682" y="3300"/>
                    <a:pt x="6689" y="3300"/>
                  </a:cubicBezTo>
                  <a:cubicBezTo>
                    <a:pt x="6703" y="3300"/>
                    <a:pt x="6703" y="3300"/>
                    <a:pt x="6703" y="3293"/>
                  </a:cubicBezTo>
                  <a:cubicBezTo>
                    <a:pt x="6703" y="3286"/>
                    <a:pt x="6709" y="3265"/>
                    <a:pt x="6723" y="3258"/>
                  </a:cubicBezTo>
                  <a:cubicBezTo>
                    <a:pt x="6737" y="3258"/>
                    <a:pt x="6744" y="3251"/>
                    <a:pt x="6744" y="3244"/>
                  </a:cubicBezTo>
                  <a:cubicBezTo>
                    <a:pt x="6744" y="3230"/>
                    <a:pt x="6751" y="3230"/>
                    <a:pt x="6758" y="3230"/>
                  </a:cubicBezTo>
                  <a:cubicBezTo>
                    <a:pt x="6772" y="3230"/>
                    <a:pt x="6779" y="3230"/>
                    <a:pt x="6772" y="3223"/>
                  </a:cubicBezTo>
                  <a:cubicBezTo>
                    <a:pt x="6772" y="3216"/>
                    <a:pt x="6772" y="3216"/>
                    <a:pt x="6779" y="3209"/>
                  </a:cubicBezTo>
                  <a:cubicBezTo>
                    <a:pt x="6793" y="3196"/>
                    <a:pt x="6813" y="3189"/>
                    <a:pt x="6813" y="3182"/>
                  </a:cubicBezTo>
                  <a:cubicBezTo>
                    <a:pt x="6806" y="3175"/>
                    <a:pt x="6806" y="3161"/>
                    <a:pt x="6820" y="3161"/>
                  </a:cubicBezTo>
                  <a:cubicBezTo>
                    <a:pt x="6827" y="3161"/>
                    <a:pt x="6841" y="3161"/>
                    <a:pt x="6841" y="3154"/>
                  </a:cubicBezTo>
                  <a:lnTo>
                    <a:pt x="6848" y="3147"/>
                  </a:lnTo>
                  <a:cubicBezTo>
                    <a:pt x="6855" y="3147"/>
                    <a:pt x="6855" y="3140"/>
                    <a:pt x="6855" y="3126"/>
                  </a:cubicBezTo>
                  <a:cubicBezTo>
                    <a:pt x="6855" y="3119"/>
                    <a:pt x="6855" y="3119"/>
                    <a:pt x="6862" y="3119"/>
                  </a:cubicBezTo>
                  <a:cubicBezTo>
                    <a:pt x="6862" y="3119"/>
                    <a:pt x="6876" y="3119"/>
                    <a:pt x="6876" y="3112"/>
                  </a:cubicBezTo>
                  <a:cubicBezTo>
                    <a:pt x="6876" y="3106"/>
                    <a:pt x="6890" y="3085"/>
                    <a:pt x="6910" y="3085"/>
                  </a:cubicBezTo>
                  <a:cubicBezTo>
                    <a:pt x="6917" y="3085"/>
                    <a:pt x="6924" y="3085"/>
                    <a:pt x="6924" y="3078"/>
                  </a:cubicBezTo>
                  <a:lnTo>
                    <a:pt x="6945" y="3057"/>
                  </a:lnTo>
                  <a:cubicBezTo>
                    <a:pt x="6952" y="3050"/>
                    <a:pt x="6959" y="3043"/>
                    <a:pt x="6959" y="3036"/>
                  </a:cubicBezTo>
                  <a:cubicBezTo>
                    <a:pt x="6959" y="3022"/>
                    <a:pt x="6966" y="3022"/>
                    <a:pt x="6966" y="3022"/>
                  </a:cubicBezTo>
                  <a:cubicBezTo>
                    <a:pt x="6966" y="3022"/>
                    <a:pt x="6987" y="3015"/>
                    <a:pt x="6994" y="3008"/>
                  </a:cubicBezTo>
                  <a:cubicBezTo>
                    <a:pt x="7021" y="2974"/>
                    <a:pt x="7028" y="2974"/>
                    <a:pt x="7028" y="2974"/>
                  </a:cubicBezTo>
                  <a:cubicBezTo>
                    <a:pt x="7028" y="2974"/>
                    <a:pt x="7035" y="2974"/>
                    <a:pt x="7028" y="2967"/>
                  </a:cubicBezTo>
                  <a:cubicBezTo>
                    <a:pt x="7021" y="2953"/>
                    <a:pt x="7028" y="2953"/>
                    <a:pt x="7035" y="2953"/>
                  </a:cubicBezTo>
                  <a:cubicBezTo>
                    <a:pt x="7035" y="2953"/>
                    <a:pt x="7049" y="2946"/>
                    <a:pt x="7049" y="2939"/>
                  </a:cubicBezTo>
                  <a:cubicBezTo>
                    <a:pt x="7049" y="2932"/>
                    <a:pt x="7056" y="2932"/>
                    <a:pt x="7063" y="2918"/>
                  </a:cubicBezTo>
                  <a:cubicBezTo>
                    <a:pt x="7091" y="2911"/>
                    <a:pt x="7118" y="2884"/>
                    <a:pt x="7104" y="2877"/>
                  </a:cubicBezTo>
                  <a:cubicBezTo>
                    <a:pt x="7104" y="2877"/>
                    <a:pt x="7104" y="2870"/>
                    <a:pt x="7118" y="2870"/>
                  </a:cubicBezTo>
                  <a:cubicBezTo>
                    <a:pt x="7125" y="2870"/>
                    <a:pt x="7132" y="2863"/>
                    <a:pt x="7125" y="2863"/>
                  </a:cubicBezTo>
                  <a:cubicBezTo>
                    <a:pt x="7118" y="2849"/>
                    <a:pt x="7118" y="2849"/>
                    <a:pt x="7153" y="2814"/>
                  </a:cubicBezTo>
                  <a:cubicBezTo>
                    <a:pt x="7167" y="2801"/>
                    <a:pt x="7174" y="2766"/>
                    <a:pt x="7174" y="2745"/>
                  </a:cubicBezTo>
                  <a:cubicBezTo>
                    <a:pt x="7174" y="2738"/>
                    <a:pt x="7174" y="2738"/>
                    <a:pt x="7188" y="2738"/>
                  </a:cubicBezTo>
                  <a:cubicBezTo>
                    <a:pt x="7195" y="2738"/>
                    <a:pt x="7195" y="2738"/>
                    <a:pt x="7195" y="2731"/>
                  </a:cubicBezTo>
                  <a:cubicBezTo>
                    <a:pt x="7195" y="2724"/>
                    <a:pt x="7202" y="2710"/>
                    <a:pt x="7202" y="2704"/>
                  </a:cubicBezTo>
                  <a:cubicBezTo>
                    <a:pt x="7208" y="2690"/>
                    <a:pt x="7208" y="2676"/>
                    <a:pt x="7208" y="2669"/>
                  </a:cubicBezTo>
                  <a:cubicBezTo>
                    <a:pt x="7202" y="2662"/>
                    <a:pt x="7202" y="2655"/>
                    <a:pt x="7208" y="2655"/>
                  </a:cubicBezTo>
                  <a:cubicBezTo>
                    <a:pt x="7210" y="2656"/>
                    <a:pt x="7211" y="2656"/>
                    <a:pt x="7213" y="2656"/>
                  </a:cubicBezTo>
                  <a:cubicBezTo>
                    <a:pt x="7224" y="2656"/>
                    <a:pt x="7229" y="2633"/>
                    <a:pt x="7229" y="2620"/>
                  </a:cubicBezTo>
                  <a:cubicBezTo>
                    <a:pt x="7229" y="2606"/>
                    <a:pt x="7229" y="2606"/>
                    <a:pt x="7236" y="2606"/>
                  </a:cubicBezTo>
                  <a:cubicBezTo>
                    <a:pt x="7243" y="2600"/>
                    <a:pt x="7243" y="2572"/>
                    <a:pt x="7236" y="2565"/>
                  </a:cubicBezTo>
                  <a:cubicBezTo>
                    <a:pt x="7229" y="2558"/>
                    <a:pt x="7229" y="2551"/>
                    <a:pt x="7229" y="2551"/>
                  </a:cubicBezTo>
                  <a:cubicBezTo>
                    <a:pt x="7229" y="2537"/>
                    <a:pt x="7229" y="2537"/>
                    <a:pt x="7222" y="2537"/>
                  </a:cubicBezTo>
                  <a:lnTo>
                    <a:pt x="7208" y="2537"/>
                  </a:lnTo>
                  <a:cubicBezTo>
                    <a:pt x="7208" y="2537"/>
                    <a:pt x="7208" y="2530"/>
                    <a:pt x="7202" y="2530"/>
                  </a:cubicBezTo>
                  <a:cubicBezTo>
                    <a:pt x="7195" y="2530"/>
                    <a:pt x="7195" y="2523"/>
                    <a:pt x="7202" y="2523"/>
                  </a:cubicBezTo>
                  <a:lnTo>
                    <a:pt x="7222" y="2523"/>
                  </a:lnTo>
                  <a:cubicBezTo>
                    <a:pt x="7226" y="2525"/>
                    <a:pt x="7228" y="2526"/>
                    <a:pt x="7230" y="2526"/>
                  </a:cubicBezTo>
                  <a:cubicBezTo>
                    <a:pt x="7236" y="2526"/>
                    <a:pt x="7234" y="2518"/>
                    <a:pt x="7229" y="2503"/>
                  </a:cubicBezTo>
                  <a:lnTo>
                    <a:pt x="7229" y="2489"/>
                  </a:lnTo>
                  <a:lnTo>
                    <a:pt x="7229" y="2482"/>
                  </a:lnTo>
                  <a:lnTo>
                    <a:pt x="7222" y="2468"/>
                  </a:lnTo>
                  <a:cubicBezTo>
                    <a:pt x="7208" y="2468"/>
                    <a:pt x="7208" y="2468"/>
                    <a:pt x="7222" y="2482"/>
                  </a:cubicBezTo>
                  <a:cubicBezTo>
                    <a:pt x="7222" y="2485"/>
                    <a:pt x="7222" y="2487"/>
                    <a:pt x="7221" y="2487"/>
                  </a:cubicBezTo>
                  <a:cubicBezTo>
                    <a:pt x="7219" y="2487"/>
                    <a:pt x="7215" y="2485"/>
                    <a:pt x="7208" y="2482"/>
                  </a:cubicBezTo>
                  <a:cubicBezTo>
                    <a:pt x="7202" y="2468"/>
                    <a:pt x="7195" y="2454"/>
                    <a:pt x="7195" y="2447"/>
                  </a:cubicBezTo>
                  <a:lnTo>
                    <a:pt x="7222" y="2447"/>
                  </a:lnTo>
                  <a:cubicBezTo>
                    <a:pt x="7229" y="2447"/>
                    <a:pt x="7222" y="2433"/>
                    <a:pt x="7202" y="2433"/>
                  </a:cubicBezTo>
                  <a:cubicBezTo>
                    <a:pt x="7188" y="2433"/>
                    <a:pt x="7188" y="2433"/>
                    <a:pt x="7188" y="2426"/>
                  </a:cubicBezTo>
                  <a:cubicBezTo>
                    <a:pt x="7188" y="2422"/>
                    <a:pt x="7183" y="2418"/>
                    <a:pt x="7179" y="2418"/>
                  </a:cubicBezTo>
                  <a:cubicBezTo>
                    <a:pt x="7176" y="2418"/>
                    <a:pt x="7174" y="2420"/>
                    <a:pt x="7174" y="2426"/>
                  </a:cubicBezTo>
                  <a:cubicBezTo>
                    <a:pt x="7174" y="2426"/>
                    <a:pt x="7174" y="2433"/>
                    <a:pt x="7188" y="2433"/>
                  </a:cubicBezTo>
                  <a:cubicBezTo>
                    <a:pt x="7195" y="2433"/>
                    <a:pt x="7195" y="2447"/>
                    <a:pt x="7188" y="2454"/>
                  </a:cubicBezTo>
                  <a:cubicBezTo>
                    <a:pt x="7181" y="2457"/>
                    <a:pt x="7177" y="2459"/>
                    <a:pt x="7176" y="2459"/>
                  </a:cubicBezTo>
                  <a:cubicBezTo>
                    <a:pt x="7174" y="2459"/>
                    <a:pt x="7174" y="2457"/>
                    <a:pt x="7174" y="2454"/>
                  </a:cubicBezTo>
                  <a:cubicBezTo>
                    <a:pt x="7174" y="2451"/>
                    <a:pt x="7170" y="2449"/>
                    <a:pt x="7167" y="2449"/>
                  </a:cubicBezTo>
                  <a:cubicBezTo>
                    <a:pt x="7163" y="2449"/>
                    <a:pt x="7160" y="2451"/>
                    <a:pt x="7160" y="2454"/>
                  </a:cubicBezTo>
                  <a:cubicBezTo>
                    <a:pt x="7160" y="2454"/>
                    <a:pt x="7160" y="2461"/>
                    <a:pt x="7167" y="2461"/>
                  </a:cubicBezTo>
                  <a:cubicBezTo>
                    <a:pt x="7167" y="2461"/>
                    <a:pt x="7167" y="2468"/>
                    <a:pt x="7160" y="2468"/>
                  </a:cubicBezTo>
                  <a:lnTo>
                    <a:pt x="7139" y="2468"/>
                  </a:lnTo>
                  <a:cubicBezTo>
                    <a:pt x="7139" y="2468"/>
                    <a:pt x="7132" y="2461"/>
                    <a:pt x="7125" y="2461"/>
                  </a:cubicBezTo>
                  <a:cubicBezTo>
                    <a:pt x="7104" y="2461"/>
                    <a:pt x="7104" y="2461"/>
                    <a:pt x="7118" y="2482"/>
                  </a:cubicBezTo>
                  <a:cubicBezTo>
                    <a:pt x="7125" y="2489"/>
                    <a:pt x="7118" y="2496"/>
                    <a:pt x="7098" y="2496"/>
                  </a:cubicBezTo>
                  <a:cubicBezTo>
                    <a:pt x="7084" y="2496"/>
                    <a:pt x="7084" y="2496"/>
                    <a:pt x="7084" y="2489"/>
                  </a:cubicBezTo>
                  <a:cubicBezTo>
                    <a:pt x="7084" y="2482"/>
                    <a:pt x="7084" y="2468"/>
                    <a:pt x="7070" y="2454"/>
                  </a:cubicBezTo>
                  <a:cubicBezTo>
                    <a:pt x="7063" y="2447"/>
                    <a:pt x="7056" y="2426"/>
                    <a:pt x="7056" y="2426"/>
                  </a:cubicBezTo>
                  <a:cubicBezTo>
                    <a:pt x="7056" y="2423"/>
                    <a:pt x="7054" y="2421"/>
                    <a:pt x="7053" y="2421"/>
                  </a:cubicBezTo>
                  <a:cubicBezTo>
                    <a:pt x="7051" y="2421"/>
                    <a:pt x="7049" y="2423"/>
                    <a:pt x="7049" y="2426"/>
                  </a:cubicBezTo>
                  <a:cubicBezTo>
                    <a:pt x="7049" y="2433"/>
                    <a:pt x="7035" y="2433"/>
                    <a:pt x="7028" y="2433"/>
                  </a:cubicBezTo>
                  <a:cubicBezTo>
                    <a:pt x="7021" y="2433"/>
                    <a:pt x="7014" y="2433"/>
                    <a:pt x="7014" y="2447"/>
                  </a:cubicBezTo>
                  <a:lnTo>
                    <a:pt x="7001" y="2454"/>
                  </a:lnTo>
                  <a:cubicBezTo>
                    <a:pt x="6994" y="2454"/>
                    <a:pt x="6994" y="2461"/>
                    <a:pt x="6994" y="2461"/>
                  </a:cubicBezTo>
                  <a:cubicBezTo>
                    <a:pt x="6994" y="2461"/>
                    <a:pt x="6994" y="2464"/>
                    <a:pt x="6996" y="2464"/>
                  </a:cubicBezTo>
                  <a:cubicBezTo>
                    <a:pt x="6997" y="2464"/>
                    <a:pt x="6998" y="2463"/>
                    <a:pt x="7001" y="2461"/>
                  </a:cubicBezTo>
                  <a:cubicBezTo>
                    <a:pt x="7014" y="2461"/>
                    <a:pt x="7014" y="2461"/>
                    <a:pt x="7014" y="2468"/>
                  </a:cubicBezTo>
                  <a:cubicBezTo>
                    <a:pt x="7014" y="2478"/>
                    <a:pt x="7014" y="2483"/>
                    <a:pt x="7011" y="2483"/>
                  </a:cubicBezTo>
                  <a:cubicBezTo>
                    <a:pt x="7007" y="2483"/>
                    <a:pt x="7001" y="2478"/>
                    <a:pt x="6987" y="2468"/>
                  </a:cubicBezTo>
                  <a:cubicBezTo>
                    <a:pt x="6980" y="2461"/>
                    <a:pt x="6966" y="2461"/>
                    <a:pt x="6966" y="2454"/>
                  </a:cubicBezTo>
                  <a:cubicBezTo>
                    <a:pt x="6966" y="2447"/>
                    <a:pt x="6966" y="2447"/>
                    <a:pt x="6959" y="2447"/>
                  </a:cubicBezTo>
                  <a:cubicBezTo>
                    <a:pt x="6945" y="2447"/>
                    <a:pt x="6931" y="2426"/>
                    <a:pt x="6952" y="2419"/>
                  </a:cubicBezTo>
                  <a:lnTo>
                    <a:pt x="6959" y="2399"/>
                  </a:lnTo>
                  <a:lnTo>
                    <a:pt x="6945" y="2399"/>
                  </a:lnTo>
                  <a:cubicBezTo>
                    <a:pt x="6931" y="2399"/>
                    <a:pt x="6924" y="2399"/>
                    <a:pt x="6924" y="2392"/>
                  </a:cubicBezTo>
                  <a:lnTo>
                    <a:pt x="6917" y="2392"/>
                  </a:lnTo>
                  <a:cubicBezTo>
                    <a:pt x="6910" y="2385"/>
                    <a:pt x="6910" y="2385"/>
                    <a:pt x="6917" y="2378"/>
                  </a:cubicBezTo>
                  <a:cubicBezTo>
                    <a:pt x="6917" y="2364"/>
                    <a:pt x="6924" y="2364"/>
                    <a:pt x="6917" y="2357"/>
                  </a:cubicBezTo>
                  <a:cubicBezTo>
                    <a:pt x="6917" y="2357"/>
                    <a:pt x="6910" y="2350"/>
                    <a:pt x="6917" y="2343"/>
                  </a:cubicBezTo>
                  <a:cubicBezTo>
                    <a:pt x="6917" y="2330"/>
                    <a:pt x="6917" y="2325"/>
                    <a:pt x="6912" y="2325"/>
                  </a:cubicBezTo>
                  <a:cubicBezTo>
                    <a:pt x="6909" y="2325"/>
                    <a:pt x="6904" y="2327"/>
                    <a:pt x="6897" y="2329"/>
                  </a:cubicBezTo>
                  <a:cubicBezTo>
                    <a:pt x="6890" y="2343"/>
                    <a:pt x="6883" y="2350"/>
                    <a:pt x="6890" y="2350"/>
                  </a:cubicBezTo>
                  <a:cubicBezTo>
                    <a:pt x="6893" y="2353"/>
                    <a:pt x="6892" y="2355"/>
                    <a:pt x="6890" y="2355"/>
                  </a:cubicBezTo>
                  <a:cubicBezTo>
                    <a:pt x="6886" y="2355"/>
                    <a:pt x="6880" y="2351"/>
                    <a:pt x="6876" y="2343"/>
                  </a:cubicBezTo>
                  <a:cubicBezTo>
                    <a:pt x="6869" y="2336"/>
                    <a:pt x="6865" y="2333"/>
                    <a:pt x="6863" y="2333"/>
                  </a:cubicBezTo>
                  <a:cubicBezTo>
                    <a:pt x="6860" y="2333"/>
                    <a:pt x="6858" y="2336"/>
                    <a:pt x="6855" y="2343"/>
                  </a:cubicBezTo>
                  <a:cubicBezTo>
                    <a:pt x="6855" y="2350"/>
                    <a:pt x="6848" y="2350"/>
                    <a:pt x="6848" y="2350"/>
                  </a:cubicBezTo>
                  <a:lnTo>
                    <a:pt x="6827" y="2350"/>
                  </a:lnTo>
                  <a:cubicBezTo>
                    <a:pt x="6820" y="2350"/>
                    <a:pt x="6813" y="2357"/>
                    <a:pt x="6806" y="2357"/>
                  </a:cubicBezTo>
                  <a:cubicBezTo>
                    <a:pt x="6806" y="2357"/>
                    <a:pt x="6793" y="2364"/>
                    <a:pt x="6793" y="2378"/>
                  </a:cubicBezTo>
                  <a:cubicBezTo>
                    <a:pt x="6793" y="2385"/>
                    <a:pt x="6793" y="2385"/>
                    <a:pt x="6786" y="2385"/>
                  </a:cubicBezTo>
                  <a:cubicBezTo>
                    <a:pt x="6779" y="2385"/>
                    <a:pt x="6779" y="2392"/>
                    <a:pt x="6772" y="2392"/>
                  </a:cubicBezTo>
                  <a:cubicBezTo>
                    <a:pt x="6758" y="2399"/>
                    <a:pt x="6751" y="2412"/>
                    <a:pt x="6744" y="2412"/>
                  </a:cubicBezTo>
                  <a:cubicBezTo>
                    <a:pt x="6723" y="2412"/>
                    <a:pt x="6654" y="2447"/>
                    <a:pt x="6633" y="2461"/>
                  </a:cubicBezTo>
                  <a:cubicBezTo>
                    <a:pt x="6617" y="2473"/>
                    <a:pt x="6603" y="2480"/>
                    <a:pt x="6595" y="2480"/>
                  </a:cubicBezTo>
                  <a:cubicBezTo>
                    <a:pt x="6588" y="2480"/>
                    <a:pt x="6585" y="2477"/>
                    <a:pt x="6585" y="2468"/>
                  </a:cubicBezTo>
                  <a:cubicBezTo>
                    <a:pt x="6585" y="2461"/>
                    <a:pt x="6583" y="2457"/>
                    <a:pt x="6580" y="2457"/>
                  </a:cubicBezTo>
                  <a:cubicBezTo>
                    <a:pt x="6578" y="2457"/>
                    <a:pt x="6574" y="2461"/>
                    <a:pt x="6571" y="2468"/>
                  </a:cubicBezTo>
                  <a:cubicBezTo>
                    <a:pt x="6567" y="2475"/>
                    <a:pt x="6566" y="2478"/>
                    <a:pt x="6565" y="2478"/>
                  </a:cubicBezTo>
                  <a:cubicBezTo>
                    <a:pt x="6564" y="2478"/>
                    <a:pt x="6564" y="2475"/>
                    <a:pt x="6564" y="2468"/>
                  </a:cubicBezTo>
                  <a:cubicBezTo>
                    <a:pt x="6564" y="2464"/>
                    <a:pt x="6560" y="2463"/>
                    <a:pt x="6555" y="2463"/>
                  </a:cubicBezTo>
                  <a:cubicBezTo>
                    <a:pt x="6550" y="2463"/>
                    <a:pt x="6543" y="2464"/>
                    <a:pt x="6536" y="2468"/>
                  </a:cubicBezTo>
                  <a:lnTo>
                    <a:pt x="6508" y="2468"/>
                  </a:lnTo>
                  <a:lnTo>
                    <a:pt x="6502" y="2461"/>
                  </a:lnTo>
                  <a:cubicBezTo>
                    <a:pt x="6502" y="2461"/>
                    <a:pt x="6495" y="2461"/>
                    <a:pt x="6481" y="2454"/>
                  </a:cubicBezTo>
                  <a:cubicBezTo>
                    <a:pt x="6478" y="2446"/>
                    <a:pt x="6476" y="2443"/>
                    <a:pt x="6474" y="2443"/>
                  </a:cubicBezTo>
                  <a:lnTo>
                    <a:pt x="6474" y="2443"/>
                  </a:lnTo>
                  <a:cubicBezTo>
                    <a:pt x="6471" y="2443"/>
                    <a:pt x="6469" y="2452"/>
                    <a:pt x="6474" y="2461"/>
                  </a:cubicBezTo>
                  <a:cubicBezTo>
                    <a:pt x="6474" y="2468"/>
                    <a:pt x="6474" y="2482"/>
                    <a:pt x="6467" y="2482"/>
                  </a:cubicBezTo>
                  <a:cubicBezTo>
                    <a:pt x="6460" y="2482"/>
                    <a:pt x="6446" y="2468"/>
                    <a:pt x="6460" y="2461"/>
                  </a:cubicBezTo>
                  <a:lnTo>
                    <a:pt x="6446" y="2461"/>
                  </a:lnTo>
                  <a:cubicBezTo>
                    <a:pt x="6439" y="2461"/>
                    <a:pt x="6439" y="2461"/>
                    <a:pt x="6439" y="2468"/>
                  </a:cubicBezTo>
                  <a:lnTo>
                    <a:pt x="6439" y="2489"/>
                  </a:lnTo>
                  <a:cubicBezTo>
                    <a:pt x="6439" y="2492"/>
                    <a:pt x="6437" y="2494"/>
                    <a:pt x="6436" y="2494"/>
                  </a:cubicBezTo>
                  <a:cubicBezTo>
                    <a:pt x="6434" y="2494"/>
                    <a:pt x="6432" y="2492"/>
                    <a:pt x="6432" y="2489"/>
                  </a:cubicBezTo>
                  <a:cubicBezTo>
                    <a:pt x="6425" y="2468"/>
                    <a:pt x="6425" y="2461"/>
                    <a:pt x="6432" y="2454"/>
                  </a:cubicBezTo>
                  <a:cubicBezTo>
                    <a:pt x="6439" y="2447"/>
                    <a:pt x="6439" y="2447"/>
                    <a:pt x="6432" y="2433"/>
                  </a:cubicBezTo>
                  <a:cubicBezTo>
                    <a:pt x="6425" y="2426"/>
                    <a:pt x="6425" y="2426"/>
                    <a:pt x="6439" y="2426"/>
                  </a:cubicBezTo>
                  <a:lnTo>
                    <a:pt x="6446" y="2426"/>
                  </a:lnTo>
                  <a:cubicBezTo>
                    <a:pt x="6446" y="2419"/>
                    <a:pt x="6432" y="2399"/>
                    <a:pt x="6432" y="2399"/>
                  </a:cubicBezTo>
                  <a:cubicBezTo>
                    <a:pt x="6432" y="2399"/>
                    <a:pt x="6429" y="2395"/>
                    <a:pt x="6429" y="2389"/>
                  </a:cubicBezTo>
                  <a:lnTo>
                    <a:pt x="6429" y="2389"/>
                  </a:lnTo>
                  <a:cubicBezTo>
                    <a:pt x="6429" y="2389"/>
                    <a:pt x="6428" y="2389"/>
                    <a:pt x="6428" y="2389"/>
                  </a:cubicBezTo>
                  <a:cubicBezTo>
                    <a:pt x="6425" y="2389"/>
                    <a:pt x="6425" y="2386"/>
                    <a:pt x="6425" y="2378"/>
                  </a:cubicBezTo>
                  <a:cubicBezTo>
                    <a:pt x="6425" y="2364"/>
                    <a:pt x="6425" y="2364"/>
                    <a:pt x="6411" y="2364"/>
                  </a:cubicBezTo>
                  <a:cubicBezTo>
                    <a:pt x="6404" y="2364"/>
                    <a:pt x="6404" y="2364"/>
                    <a:pt x="6404" y="2357"/>
                  </a:cubicBezTo>
                  <a:lnTo>
                    <a:pt x="6404" y="2350"/>
                  </a:lnTo>
                  <a:cubicBezTo>
                    <a:pt x="6404" y="2350"/>
                    <a:pt x="6398" y="2357"/>
                    <a:pt x="6398" y="2364"/>
                  </a:cubicBezTo>
                  <a:cubicBezTo>
                    <a:pt x="6398" y="2378"/>
                    <a:pt x="6391" y="2378"/>
                    <a:pt x="6377" y="2378"/>
                  </a:cubicBezTo>
                  <a:cubicBezTo>
                    <a:pt x="6370" y="2378"/>
                    <a:pt x="6363" y="2378"/>
                    <a:pt x="6363" y="2357"/>
                  </a:cubicBezTo>
                  <a:cubicBezTo>
                    <a:pt x="6363" y="2350"/>
                    <a:pt x="6363" y="2343"/>
                    <a:pt x="6370" y="2343"/>
                  </a:cubicBezTo>
                  <a:cubicBezTo>
                    <a:pt x="6377" y="2343"/>
                    <a:pt x="6377" y="2329"/>
                    <a:pt x="6377" y="2329"/>
                  </a:cubicBezTo>
                  <a:cubicBezTo>
                    <a:pt x="6377" y="2322"/>
                    <a:pt x="6377" y="2322"/>
                    <a:pt x="6370" y="2322"/>
                  </a:cubicBezTo>
                  <a:cubicBezTo>
                    <a:pt x="6360" y="2327"/>
                    <a:pt x="6346" y="2329"/>
                    <a:pt x="6342" y="2329"/>
                  </a:cubicBezTo>
                  <a:lnTo>
                    <a:pt x="6342" y="2329"/>
                  </a:lnTo>
                  <a:cubicBezTo>
                    <a:pt x="6342" y="2322"/>
                    <a:pt x="6363" y="2315"/>
                    <a:pt x="6391" y="2315"/>
                  </a:cubicBezTo>
                  <a:cubicBezTo>
                    <a:pt x="6391" y="2315"/>
                    <a:pt x="6398" y="2315"/>
                    <a:pt x="6398" y="2308"/>
                  </a:cubicBezTo>
                  <a:cubicBezTo>
                    <a:pt x="6398" y="2308"/>
                    <a:pt x="6398" y="2302"/>
                    <a:pt x="6400" y="2302"/>
                  </a:cubicBezTo>
                  <a:cubicBezTo>
                    <a:pt x="6401" y="2302"/>
                    <a:pt x="6402" y="2304"/>
                    <a:pt x="6404" y="2308"/>
                  </a:cubicBezTo>
                  <a:cubicBezTo>
                    <a:pt x="6404" y="2308"/>
                    <a:pt x="6411" y="2308"/>
                    <a:pt x="6411" y="2288"/>
                  </a:cubicBezTo>
                  <a:cubicBezTo>
                    <a:pt x="6411" y="2281"/>
                    <a:pt x="6425" y="2274"/>
                    <a:pt x="6425" y="2274"/>
                  </a:cubicBezTo>
                  <a:cubicBezTo>
                    <a:pt x="6432" y="2274"/>
                    <a:pt x="6439" y="2288"/>
                    <a:pt x="6439" y="2288"/>
                  </a:cubicBezTo>
                  <a:lnTo>
                    <a:pt x="6439" y="2295"/>
                  </a:lnTo>
                  <a:cubicBezTo>
                    <a:pt x="6439" y="2295"/>
                    <a:pt x="6446" y="2288"/>
                    <a:pt x="6446" y="2281"/>
                  </a:cubicBezTo>
                  <a:cubicBezTo>
                    <a:pt x="6446" y="2274"/>
                    <a:pt x="6439" y="2260"/>
                    <a:pt x="6432" y="2260"/>
                  </a:cubicBezTo>
                  <a:cubicBezTo>
                    <a:pt x="6425" y="2260"/>
                    <a:pt x="6411" y="2260"/>
                    <a:pt x="6404" y="2274"/>
                  </a:cubicBezTo>
                  <a:cubicBezTo>
                    <a:pt x="6399" y="2284"/>
                    <a:pt x="6382" y="2299"/>
                    <a:pt x="6371" y="2299"/>
                  </a:cubicBezTo>
                  <a:cubicBezTo>
                    <a:pt x="6367" y="2299"/>
                    <a:pt x="6365" y="2298"/>
                    <a:pt x="6363" y="2295"/>
                  </a:cubicBezTo>
                  <a:cubicBezTo>
                    <a:pt x="6363" y="2295"/>
                    <a:pt x="6356" y="2288"/>
                    <a:pt x="6356" y="2281"/>
                  </a:cubicBezTo>
                  <a:cubicBezTo>
                    <a:pt x="6356" y="2274"/>
                    <a:pt x="6356" y="2274"/>
                    <a:pt x="6342" y="2274"/>
                  </a:cubicBezTo>
                  <a:cubicBezTo>
                    <a:pt x="6335" y="2274"/>
                    <a:pt x="6335" y="2274"/>
                    <a:pt x="6335" y="2260"/>
                  </a:cubicBezTo>
                  <a:cubicBezTo>
                    <a:pt x="6335" y="2253"/>
                    <a:pt x="6335" y="2253"/>
                    <a:pt x="6342" y="2246"/>
                  </a:cubicBezTo>
                  <a:cubicBezTo>
                    <a:pt x="6356" y="2246"/>
                    <a:pt x="6356" y="2239"/>
                    <a:pt x="6342" y="2225"/>
                  </a:cubicBezTo>
                  <a:cubicBezTo>
                    <a:pt x="6339" y="2222"/>
                    <a:pt x="6335" y="2220"/>
                    <a:pt x="6330" y="2220"/>
                  </a:cubicBezTo>
                  <a:cubicBezTo>
                    <a:pt x="6325" y="2220"/>
                    <a:pt x="6318" y="2222"/>
                    <a:pt x="6307" y="2225"/>
                  </a:cubicBezTo>
                  <a:lnTo>
                    <a:pt x="6294" y="2246"/>
                  </a:lnTo>
                  <a:cubicBezTo>
                    <a:pt x="6294" y="2246"/>
                    <a:pt x="6287" y="2253"/>
                    <a:pt x="6273" y="2253"/>
                  </a:cubicBezTo>
                  <a:cubicBezTo>
                    <a:pt x="6266" y="2253"/>
                    <a:pt x="6259" y="2260"/>
                    <a:pt x="6252" y="2274"/>
                  </a:cubicBezTo>
                  <a:cubicBezTo>
                    <a:pt x="6245" y="2281"/>
                    <a:pt x="6238" y="2284"/>
                    <a:pt x="6233" y="2284"/>
                  </a:cubicBezTo>
                  <a:cubicBezTo>
                    <a:pt x="6228" y="2284"/>
                    <a:pt x="6224" y="2281"/>
                    <a:pt x="6224" y="2274"/>
                  </a:cubicBezTo>
                  <a:cubicBezTo>
                    <a:pt x="6224" y="2274"/>
                    <a:pt x="6224" y="2268"/>
                    <a:pt x="6226" y="2268"/>
                  </a:cubicBezTo>
                  <a:cubicBezTo>
                    <a:pt x="6227" y="2268"/>
                    <a:pt x="6229" y="2269"/>
                    <a:pt x="6231" y="2274"/>
                  </a:cubicBezTo>
                  <a:lnTo>
                    <a:pt x="6238" y="2274"/>
                  </a:lnTo>
                  <a:cubicBezTo>
                    <a:pt x="6238" y="2274"/>
                    <a:pt x="6238" y="2260"/>
                    <a:pt x="6231" y="2260"/>
                  </a:cubicBezTo>
                  <a:cubicBezTo>
                    <a:pt x="6231" y="2260"/>
                    <a:pt x="6224" y="2253"/>
                    <a:pt x="6224" y="2246"/>
                  </a:cubicBezTo>
                  <a:cubicBezTo>
                    <a:pt x="6224" y="2239"/>
                    <a:pt x="6224" y="2225"/>
                    <a:pt x="6231" y="2225"/>
                  </a:cubicBezTo>
                  <a:cubicBezTo>
                    <a:pt x="6238" y="2225"/>
                    <a:pt x="6238" y="2218"/>
                    <a:pt x="6238" y="2205"/>
                  </a:cubicBezTo>
                  <a:cubicBezTo>
                    <a:pt x="6238" y="2198"/>
                    <a:pt x="6242" y="2194"/>
                    <a:pt x="6246" y="2194"/>
                  </a:cubicBezTo>
                  <a:cubicBezTo>
                    <a:pt x="6250" y="2194"/>
                    <a:pt x="6255" y="2198"/>
                    <a:pt x="6259" y="2205"/>
                  </a:cubicBezTo>
                  <a:cubicBezTo>
                    <a:pt x="6262" y="2208"/>
                    <a:pt x="6264" y="2210"/>
                    <a:pt x="6265" y="2210"/>
                  </a:cubicBezTo>
                  <a:cubicBezTo>
                    <a:pt x="6266" y="2210"/>
                    <a:pt x="6266" y="2208"/>
                    <a:pt x="6266" y="2205"/>
                  </a:cubicBezTo>
                  <a:cubicBezTo>
                    <a:pt x="6266" y="2191"/>
                    <a:pt x="6266" y="2191"/>
                    <a:pt x="6259" y="2191"/>
                  </a:cubicBezTo>
                  <a:cubicBezTo>
                    <a:pt x="6259" y="2191"/>
                    <a:pt x="6252" y="2184"/>
                    <a:pt x="6252" y="2170"/>
                  </a:cubicBezTo>
                  <a:cubicBezTo>
                    <a:pt x="6252" y="2156"/>
                    <a:pt x="6252" y="2149"/>
                    <a:pt x="6238" y="2149"/>
                  </a:cubicBezTo>
                  <a:cubicBezTo>
                    <a:pt x="6231" y="2149"/>
                    <a:pt x="6224" y="2142"/>
                    <a:pt x="6224" y="2135"/>
                  </a:cubicBezTo>
                  <a:cubicBezTo>
                    <a:pt x="6217" y="2114"/>
                    <a:pt x="6203" y="2114"/>
                    <a:pt x="6197" y="2114"/>
                  </a:cubicBezTo>
                  <a:cubicBezTo>
                    <a:pt x="6190" y="2114"/>
                    <a:pt x="6190" y="2121"/>
                    <a:pt x="6190" y="2121"/>
                  </a:cubicBezTo>
                  <a:lnTo>
                    <a:pt x="6190" y="2142"/>
                  </a:lnTo>
                  <a:cubicBezTo>
                    <a:pt x="6190" y="2146"/>
                    <a:pt x="6188" y="2147"/>
                    <a:pt x="6184" y="2147"/>
                  </a:cubicBezTo>
                  <a:cubicBezTo>
                    <a:pt x="6181" y="2147"/>
                    <a:pt x="6176" y="2146"/>
                    <a:pt x="6169" y="2142"/>
                  </a:cubicBezTo>
                  <a:cubicBezTo>
                    <a:pt x="6165" y="2140"/>
                    <a:pt x="6160" y="2139"/>
                    <a:pt x="6156" y="2139"/>
                  </a:cubicBezTo>
                  <a:cubicBezTo>
                    <a:pt x="6146" y="2139"/>
                    <a:pt x="6138" y="2144"/>
                    <a:pt x="6148" y="2149"/>
                  </a:cubicBezTo>
                  <a:cubicBezTo>
                    <a:pt x="6148" y="2156"/>
                    <a:pt x="6134" y="2170"/>
                    <a:pt x="6127" y="2170"/>
                  </a:cubicBezTo>
                  <a:cubicBezTo>
                    <a:pt x="6120" y="2170"/>
                    <a:pt x="6120" y="2156"/>
                    <a:pt x="6120" y="2149"/>
                  </a:cubicBezTo>
                  <a:cubicBezTo>
                    <a:pt x="6120" y="2135"/>
                    <a:pt x="6120" y="2135"/>
                    <a:pt x="6113" y="2135"/>
                  </a:cubicBezTo>
                  <a:cubicBezTo>
                    <a:pt x="6100" y="2135"/>
                    <a:pt x="6100" y="2135"/>
                    <a:pt x="6100" y="2121"/>
                  </a:cubicBezTo>
                  <a:cubicBezTo>
                    <a:pt x="6100" y="2116"/>
                    <a:pt x="6089" y="2112"/>
                    <a:pt x="6076" y="2112"/>
                  </a:cubicBezTo>
                  <a:cubicBezTo>
                    <a:pt x="6070" y="2112"/>
                    <a:pt x="6064" y="2112"/>
                    <a:pt x="6058" y="2114"/>
                  </a:cubicBezTo>
                  <a:lnTo>
                    <a:pt x="6051" y="2114"/>
                  </a:lnTo>
                  <a:lnTo>
                    <a:pt x="6051" y="2107"/>
                  </a:lnTo>
                  <a:cubicBezTo>
                    <a:pt x="6044" y="2107"/>
                    <a:pt x="6044" y="2107"/>
                    <a:pt x="6044" y="2101"/>
                  </a:cubicBezTo>
                  <a:cubicBezTo>
                    <a:pt x="6044" y="2090"/>
                    <a:pt x="6037" y="2084"/>
                    <a:pt x="6027" y="2084"/>
                  </a:cubicBezTo>
                  <a:cubicBezTo>
                    <a:pt x="6024" y="2084"/>
                    <a:pt x="6020" y="2085"/>
                    <a:pt x="6016" y="2087"/>
                  </a:cubicBezTo>
                  <a:cubicBezTo>
                    <a:pt x="6009" y="2087"/>
                    <a:pt x="6009" y="2087"/>
                    <a:pt x="6009" y="2080"/>
                  </a:cubicBezTo>
                  <a:cubicBezTo>
                    <a:pt x="6009" y="2080"/>
                    <a:pt x="6009" y="2073"/>
                    <a:pt x="5996" y="2073"/>
                  </a:cubicBezTo>
                  <a:cubicBezTo>
                    <a:pt x="5996" y="2073"/>
                    <a:pt x="5982" y="2066"/>
                    <a:pt x="5975" y="2066"/>
                  </a:cubicBezTo>
                  <a:cubicBezTo>
                    <a:pt x="5961" y="2066"/>
                    <a:pt x="5961" y="2052"/>
                    <a:pt x="5961" y="2052"/>
                  </a:cubicBezTo>
                  <a:cubicBezTo>
                    <a:pt x="5961" y="2052"/>
                    <a:pt x="5961" y="2045"/>
                    <a:pt x="5954" y="2038"/>
                  </a:cubicBezTo>
                  <a:cubicBezTo>
                    <a:pt x="5947" y="2031"/>
                    <a:pt x="5947" y="2017"/>
                    <a:pt x="5947" y="2010"/>
                  </a:cubicBezTo>
                  <a:lnTo>
                    <a:pt x="5947" y="2010"/>
                  </a:lnTo>
                  <a:cubicBezTo>
                    <a:pt x="5947" y="2010"/>
                    <a:pt x="5954" y="2010"/>
                    <a:pt x="5954" y="2017"/>
                  </a:cubicBezTo>
                  <a:cubicBezTo>
                    <a:pt x="5967" y="2031"/>
                    <a:pt x="5978" y="2038"/>
                    <a:pt x="5984" y="2038"/>
                  </a:cubicBezTo>
                  <a:cubicBezTo>
                    <a:pt x="5987" y="2038"/>
                    <a:pt x="5989" y="2036"/>
                    <a:pt x="5989" y="2031"/>
                  </a:cubicBezTo>
                  <a:cubicBezTo>
                    <a:pt x="5989" y="2017"/>
                    <a:pt x="5989" y="2017"/>
                    <a:pt x="5996" y="2017"/>
                  </a:cubicBezTo>
                  <a:cubicBezTo>
                    <a:pt x="6009" y="2017"/>
                    <a:pt x="6009" y="2031"/>
                    <a:pt x="5996" y="2038"/>
                  </a:cubicBezTo>
                  <a:lnTo>
                    <a:pt x="6009" y="2038"/>
                  </a:lnTo>
                  <a:cubicBezTo>
                    <a:pt x="6016" y="2038"/>
                    <a:pt x="6023" y="2038"/>
                    <a:pt x="6044" y="2066"/>
                  </a:cubicBezTo>
                  <a:cubicBezTo>
                    <a:pt x="6051" y="2080"/>
                    <a:pt x="6065" y="2087"/>
                    <a:pt x="6065" y="2087"/>
                  </a:cubicBezTo>
                  <a:cubicBezTo>
                    <a:pt x="6079" y="2087"/>
                    <a:pt x="6093" y="2080"/>
                    <a:pt x="6086" y="2073"/>
                  </a:cubicBezTo>
                  <a:lnTo>
                    <a:pt x="6079" y="2073"/>
                  </a:lnTo>
                  <a:cubicBezTo>
                    <a:pt x="6079" y="2080"/>
                    <a:pt x="6065" y="2080"/>
                    <a:pt x="6065" y="2080"/>
                  </a:cubicBezTo>
                  <a:cubicBezTo>
                    <a:pt x="6058" y="2080"/>
                    <a:pt x="6058" y="2080"/>
                    <a:pt x="6058" y="2073"/>
                  </a:cubicBezTo>
                  <a:cubicBezTo>
                    <a:pt x="6058" y="2073"/>
                    <a:pt x="6058" y="2066"/>
                    <a:pt x="6051" y="2052"/>
                  </a:cubicBezTo>
                  <a:cubicBezTo>
                    <a:pt x="6044" y="2045"/>
                    <a:pt x="6044" y="2038"/>
                    <a:pt x="6051" y="2031"/>
                  </a:cubicBezTo>
                  <a:cubicBezTo>
                    <a:pt x="6058" y="2031"/>
                    <a:pt x="6058" y="2031"/>
                    <a:pt x="6065" y="2038"/>
                  </a:cubicBezTo>
                  <a:cubicBezTo>
                    <a:pt x="6072" y="2042"/>
                    <a:pt x="6075" y="2043"/>
                    <a:pt x="6079" y="2043"/>
                  </a:cubicBezTo>
                  <a:cubicBezTo>
                    <a:pt x="6082" y="2043"/>
                    <a:pt x="6086" y="2042"/>
                    <a:pt x="6093" y="2038"/>
                  </a:cubicBezTo>
                  <a:cubicBezTo>
                    <a:pt x="6096" y="2035"/>
                    <a:pt x="6101" y="2033"/>
                    <a:pt x="6106" y="2033"/>
                  </a:cubicBezTo>
                  <a:cubicBezTo>
                    <a:pt x="6110" y="2033"/>
                    <a:pt x="6113" y="2035"/>
                    <a:pt x="6113" y="2038"/>
                  </a:cubicBezTo>
                  <a:cubicBezTo>
                    <a:pt x="6116" y="2043"/>
                    <a:pt x="6118" y="2046"/>
                    <a:pt x="6119" y="2046"/>
                  </a:cubicBezTo>
                  <a:cubicBezTo>
                    <a:pt x="6120" y="2046"/>
                    <a:pt x="6120" y="2040"/>
                    <a:pt x="6120" y="2031"/>
                  </a:cubicBezTo>
                  <a:cubicBezTo>
                    <a:pt x="6120" y="2017"/>
                    <a:pt x="6113" y="2017"/>
                    <a:pt x="6113" y="2017"/>
                  </a:cubicBezTo>
                  <a:cubicBezTo>
                    <a:pt x="6113" y="2017"/>
                    <a:pt x="6100" y="2017"/>
                    <a:pt x="6100" y="2010"/>
                  </a:cubicBezTo>
                  <a:cubicBezTo>
                    <a:pt x="6100" y="2004"/>
                    <a:pt x="6065" y="1997"/>
                    <a:pt x="6051" y="1997"/>
                  </a:cubicBezTo>
                  <a:lnTo>
                    <a:pt x="6044" y="1997"/>
                  </a:lnTo>
                  <a:cubicBezTo>
                    <a:pt x="6030" y="1983"/>
                    <a:pt x="5989" y="1962"/>
                    <a:pt x="5961" y="1962"/>
                  </a:cubicBezTo>
                  <a:cubicBezTo>
                    <a:pt x="5940" y="1962"/>
                    <a:pt x="5940" y="1962"/>
                    <a:pt x="5954" y="1969"/>
                  </a:cubicBezTo>
                  <a:cubicBezTo>
                    <a:pt x="5982" y="1983"/>
                    <a:pt x="5975" y="1983"/>
                    <a:pt x="5947" y="1983"/>
                  </a:cubicBezTo>
                  <a:lnTo>
                    <a:pt x="5919" y="1983"/>
                  </a:lnTo>
                  <a:cubicBezTo>
                    <a:pt x="5919" y="1989"/>
                    <a:pt x="5917" y="1992"/>
                    <a:pt x="5912" y="1992"/>
                  </a:cubicBezTo>
                  <a:cubicBezTo>
                    <a:pt x="5907" y="1992"/>
                    <a:pt x="5899" y="1987"/>
                    <a:pt x="5892" y="1976"/>
                  </a:cubicBezTo>
                  <a:cubicBezTo>
                    <a:pt x="5892" y="1969"/>
                    <a:pt x="5885" y="1969"/>
                    <a:pt x="5885" y="1969"/>
                  </a:cubicBezTo>
                  <a:lnTo>
                    <a:pt x="5885" y="1969"/>
                  </a:lnTo>
                  <a:cubicBezTo>
                    <a:pt x="5885" y="1969"/>
                    <a:pt x="5885" y="1976"/>
                    <a:pt x="5892" y="1983"/>
                  </a:cubicBezTo>
                  <a:cubicBezTo>
                    <a:pt x="5912" y="2004"/>
                    <a:pt x="5912" y="2010"/>
                    <a:pt x="5892" y="2010"/>
                  </a:cubicBezTo>
                  <a:cubicBezTo>
                    <a:pt x="5885" y="2010"/>
                    <a:pt x="5878" y="2004"/>
                    <a:pt x="5878" y="2004"/>
                  </a:cubicBezTo>
                  <a:cubicBezTo>
                    <a:pt x="5878" y="2004"/>
                    <a:pt x="5875" y="2000"/>
                    <a:pt x="5873" y="2000"/>
                  </a:cubicBezTo>
                  <a:cubicBezTo>
                    <a:pt x="5872" y="2000"/>
                    <a:pt x="5871" y="2001"/>
                    <a:pt x="5871" y="2004"/>
                  </a:cubicBezTo>
                  <a:lnTo>
                    <a:pt x="5857" y="2004"/>
                  </a:lnTo>
                  <a:lnTo>
                    <a:pt x="5843" y="1983"/>
                  </a:lnTo>
                  <a:cubicBezTo>
                    <a:pt x="5836" y="1976"/>
                    <a:pt x="5822" y="1976"/>
                    <a:pt x="5836" y="1969"/>
                  </a:cubicBezTo>
                  <a:cubicBezTo>
                    <a:pt x="5836" y="1962"/>
                    <a:pt x="5836" y="1948"/>
                    <a:pt x="5822" y="1941"/>
                  </a:cubicBezTo>
                  <a:cubicBezTo>
                    <a:pt x="5815" y="1934"/>
                    <a:pt x="5815" y="1927"/>
                    <a:pt x="5815" y="1927"/>
                  </a:cubicBezTo>
                  <a:lnTo>
                    <a:pt x="5815" y="1913"/>
                  </a:lnTo>
                  <a:cubicBezTo>
                    <a:pt x="5815" y="1913"/>
                    <a:pt x="5815" y="1906"/>
                    <a:pt x="5822" y="1900"/>
                  </a:cubicBezTo>
                  <a:lnTo>
                    <a:pt x="5836" y="1893"/>
                  </a:lnTo>
                  <a:cubicBezTo>
                    <a:pt x="5836" y="1893"/>
                    <a:pt x="5850" y="1900"/>
                    <a:pt x="5871" y="1900"/>
                  </a:cubicBezTo>
                  <a:cubicBezTo>
                    <a:pt x="5885" y="1900"/>
                    <a:pt x="5905" y="1906"/>
                    <a:pt x="5912" y="1906"/>
                  </a:cubicBezTo>
                  <a:cubicBezTo>
                    <a:pt x="5919" y="1910"/>
                    <a:pt x="5923" y="1912"/>
                    <a:pt x="5925" y="1912"/>
                  </a:cubicBezTo>
                  <a:cubicBezTo>
                    <a:pt x="5926" y="1912"/>
                    <a:pt x="5926" y="1910"/>
                    <a:pt x="5926" y="1906"/>
                  </a:cubicBezTo>
                  <a:cubicBezTo>
                    <a:pt x="5926" y="1900"/>
                    <a:pt x="5919" y="1900"/>
                    <a:pt x="5919" y="1900"/>
                  </a:cubicBezTo>
                  <a:cubicBezTo>
                    <a:pt x="5912" y="1900"/>
                    <a:pt x="5912" y="1900"/>
                    <a:pt x="5905" y="1893"/>
                  </a:cubicBezTo>
                  <a:cubicBezTo>
                    <a:pt x="5905" y="1879"/>
                    <a:pt x="5912" y="1872"/>
                    <a:pt x="5919" y="1872"/>
                  </a:cubicBezTo>
                  <a:lnTo>
                    <a:pt x="5926" y="1872"/>
                  </a:lnTo>
                  <a:cubicBezTo>
                    <a:pt x="5926" y="1869"/>
                    <a:pt x="5919" y="1867"/>
                    <a:pt x="5910" y="1867"/>
                  </a:cubicBezTo>
                  <a:cubicBezTo>
                    <a:pt x="5898" y="1867"/>
                    <a:pt x="5882" y="1871"/>
                    <a:pt x="5878" y="1879"/>
                  </a:cubicBezTo>
                  <a:cubicBezTo>
                    <a:pt x="5878" y="1886"/>
                    <a:pt x="5873" y="1889"/>
                    <a:pt x="5867" y="1889"/>
                  </a:cubicBezTo>
                  <a:cubicBezTo>
                    <a:pt x="5862" y="1889"/>
                    <a:pt x="5857" y="1886"/>
                    <a:pt x="5857" y="1879"/>
                  </a:cubicBezTo>
                  <a:cubicBezTo>
                    <a:pt x="5857" y="1879"/>
                    <a:pt x="5857" y="1872"/>
                    <a:pt x="5871" y="1872"/>
                  </a:cubicBezTo>
                  <a:cubicBezTo>
                    <a:pt x="5871" y="1872"/>
                    <a:pt x="5878" y="1865"/>
                    <a:pt x="5878" y="1858"/>
                  </a:cubicBezTo>
                  <a:cubicBezTo>
                    <a:pt x="5878" y="1851"/>
                    <a:pt x="5878" y="1848"/>
                    <a:pt x="5879" y="1848"/>
                  </a:cubicBezTo>
                  <a:cubicBezTo>
                    <a:pt x="5879" y="1848"/>
                    <a:pt x="5881" y="1851"/>
                    <a:pt x="5885" y="1858"/>
                  </a:cubicBezTo>
                  <a:cubicBezTo>
                    <a:pt x="5885" y="1865"/>
                    <a:pt x="5892" y="1865"/>
                    <a:pt x="5892" y="1865"/>
                  </a:cubicBezTo>
                  <a:lnTo>
                    <a:pt x="5892" y="1858"/>
                  </a:lnTo>
                  <a:cubicBezTo>
                    <a:pt x="5885" y="1844"/>
                    <a:pt x="5892" y="1844"/>
                    <a:pt x="5905" y="1830"/>
                  </a:cubicBezTo>
                  <a:cubicBezTo>
                    <a:pt x="5913" y="1819"/>
                    <a:pt x="5917" y="1814"/>
                    <a:pt x="5922" y="1814"/>
                  </a:cubicBezTo>
                  <a:cubicBezTo>
                    <a:pt x="5926" y="1814"/>
                    <a:pt x="5931" y="1817"/>
                    <a:pt x="5940" y="1823"/>
                  </a:cubicBezTo>
                  <a:cubicBezTo>
                    <a:pt x="5947" y="1827"/>
                    <a:pt x="5951" y="1829"/>
                    <a:pt x="5953" y="1829"/>
                  </a:cubicBezTo>
                  <a:cubicBezTo>
                    <a:pt x="5956" y="1829"/>
                    <a:pt x="5957" y="1827"/>
                    <a:pt x="5961" y="1823"/>
                  </a:cubicBezTo>
                  <a:cubicBezTo>
                    <a:pt x="5970" y="1810"/>
                    <a:pt x="5973" y="1805"/>
                    <a:pt x="5969" y="1805"/>
                  </a:cubicBezTo>
                  <a:cubicBezTo>
                    <a:pt x="5966" y="1805"/>
                    <a:pt x="5962" y="1807"/>
                    <a:pt x="5954" y="1809"/>
                  </a:cubicBezTo>
                  <a:cubicBezTo>
                    <a:pt x="5940" y="1809"/>
                    <a:pt x="5940" y="1809"/>
                    <a:pt x="5940" y="1803"/>
                  </a:cubicBezTo>
                  <a:cubicBezTo>
                    <a:pt x="5940" y="1796"/>
                    <a:pt x="5946" y="1774"/>
                    <a:pt x="5947" y="1774"/>
                  </a:cubicBezTo>
                  <a:cubicBezTo>
                    <a:pt x="5947" y="1774"/>
                    <a:pt x="5947" y="1774"/>
                    <a:pt x="5947" y="1775"/>
                  </a:cubicBezTo>
                  <a:cubicBezTo>
                    <a:pt x="5947" y="1775"/>
                    <a:pt x="5954" y="1775"/>
                    <a:pt x="5961" y="1768"/>
                  </a:cubicBezTo>
                  <a:cubicBezTo>
                    <a:pt x="5975" y="1761"/>
                    <a:pt x="5982" y="1754"/>
                    <a:pt x="5975" y="1754"/>
                  </a:cubicBezTo>
                  <a:cubicBezTo>
                    <a:pt x="5975" y="1740"/>
                    <a:pt x="5996" y="1692"/>
                    <a:pt x="6009" y="1692"/>
                  </a:cubicBezTo>
                  <a:cubicBezTo>
                    <a:pt x="6016" y="1692"/>
                    <a:pt x="6016" y="1692"/>
                    <a:pt x="6016" y="1685"/>
                  </a:cubicBezTo>
                  <a:cubicBezTo>
                    <a:pt x="6016" y="1671"/>
                    <a:pt x="6016" y="1671"/>
                    <a:pt x="6023" y="1671"/>
                  </a:cubicBezTo>
                  <a:cubicBezTo>
                    <a:pt x="6023" y="1671"/>
                    <a:pt x="6030" y="1664"/>
                    <a:pt x="6030" y="1657"/>
                  </a:cubicBezTo>
                  <a:cubicBezTo>
                    <a:pt x="6030" y="1650"/>
                    <a:pt x="6044" y="1636"/>
                    <a:pt x="6051" y="1636"/>
                  </a:cubicBezTo>
                  <a:cubicBezTo>
                    <a:pt x="6058" y="1636"/>
                    <a:pt x="6058" y="1629"/>
                    <a:pt x="6058" y="1622"/>
                  </a:cubicBezTo>
                  <a:cubicBezTo>
                    <a:pt x="6058" y="1602"/>
                    <a:pt x="6058" y="1602"/>
                    <a:pt x="6065" y="1595"/>
                  </a:cubicBezTo>
                  <a:cubicBezTo>
                    <a:pt x="6079" y="1595"/>
                    <a:pt x="6079" y="1595"/>
                    <a:pt x="6058" y="1588"/>
                  </a:cubicBezTo>
                  <a:cubicBezTo>
                    <a:pt x="6054" y="1585"/>
                    <a:pt x="6050" y="1584"/>
                    <a:pt x="6049" y="1583"/>
                  </a:cubicBezTo>
                  <a:lnTo>
                    <a:pt x="6049" y="1583"/>
                  </a:lnTo>
                  <a:cubicBezTo>
                    <a:pt x="6047" y="1574"/>
                    <a:pt x="6053" y="1560"/>
                    <a:pt x="6065" y="1560"/>
                  </a:cubicBezTo>
                  <a:cubicBezTo>
                    <a:pt x="6079" y="1560"/>
                    <a:pt x="6086" y="1560"/>
                    <a:pt x="6086" y="1553"/>
                  </a:cubicBezTo>
                  <a:lnTo>
                    <a:pt x="6086" y="1545"/>
                  </a:lnTo>
                  <a:lnTo>
                    <a:pt x="6086" y="1545"/>
                  </a:lnTo>
                  <a:cubicBezTo>
                    <a:pt x="6084" y="1546"/>
                    <a:pt x="6082" y="1546"/>
                    <a:pt x="6079" y="1546"/>
                  </a:cubicBezTo>
                  <a:cubicBezTo>
                    <a:pt x="6065" y="1546"/>
                    <a:pt x="6065" y="1539"/>
                    <a:pt x="6065" y="1525"/>
                  </a:cubicBezTo>
                  <a:cubicBezTo>
                    <a:pt x="6065" y="1518"/>
                    <a:pt x="6065" y="1511"/>
                    <a:pt x="6058" y="1505"/>
                  </a:cubicBezTo>
                  <a:cubicBezTo>
                    <a:pt x="6051" y="1498"/>
                    <a:pt x="6049" y="1494"/>
                    <a:pt x="6053" y="1494"/>
                  </a:cubicBezTo>
                  <a:cubicBezTo>
                    <a:pt x="6056" y="1494"/>
                    <a:pt x="6065" y="1498"/>
                    <a:pt x="6079" y="1505"/>
                  </a:cubicBezTo>
                  <a:cubicBezTo>
                    <a:pt x="6079" y="1505"/>
                    <a:pt x="6079" y="1505"/>
                    <a:pt x="6079" y="1505"/>
                  </a:cubicBezTo>
                  <a:lnTo>
                    <a:pt x="6079" y="1505"/>
                  </a:lnTo>
                  <a:cubicBezTo>
                    <a:pt x="6079" y="1491"/>
                    <a:pt x="6079" y="1487"/>
                    <a:pt x="6083" y="1487"/>
                  </a:cubicBezTo>
                  <a:cubicBezTo>
                    <a:pt x="6085" y="1487"/>
                    <a:pt x="6088" y="1488"/>
                    <a:pt x="6093" y="1491"/>
                  </a:cubicBezTo>
                  <a:cubicBezTo>
                    <a:pt x="6099" y="1493"/>
                    <a:pt x="6103" y="1494"/>
                    <a:pt x="6106" y="1494"/>
                  </a:cubicBezTo>
                  <a:cubicBezTo>
                    <a:pt x="6112" y="1494"/>
                    <a:pt x="6107" y="1489"/>
                    <a:pt x="6093" y="1484"/>
                  </a:cubicBezTo>
                  <a:cubicBezTo>
                    <a:pt x="6086" y="1477"/>
                    <a:pt x="6086" y="1477"/>
                    <a:pt x="6086" y="1449"/>
                  </a:cubicBezTo>
                  <a:cubicBezTo>
                    <a:pt x="6086" y="1442"/>
                    <a:pt x="6093" y="1428"/>
                    <a:pt x="6093" y="1428"/>
                  </a:cubicBezTo>
                  <a:cubicBezTo>
                    <a:pt x="6100" y="1428"/>
                    <a:pt x="6100" y="1428"/>
                    <a:pt x="6093" y="1421"/>
                  </a:cubicBezTo>
                  <a:cubicBezTo>
                    <a:pt x="6093" y="1418"/>
                    <a:pt x="6091" y="1416"/>
                    <a:pt x="6089" y="1416"/>
                  </a:cubicBezTo>
                  <a:cubicBezTo>
                    <a:pt x="6087" y="1416"/>
                    <a:pt x="6086" y="1418"/>
                    <a:pt x="6086" y="1421"/>
                  </a:cubicBezTo>
                  <a:cubicBezTo>
                    <a:pt x="6086" y="1421"/>
                    <a:pt x="6079" y="1428"/>
                    <a:pt x="6065" y="1428"/>
                  </a:cubicBezTo>
                  <a:lnTo>
                    <a:pt x="6058" y="1428"/>
                  </a:lnTo>
                  <a:lnTo>
                    <a:pt x="6079" y="1442"/>
                  </a:lnTo>
                  <a:cubicBezTo>
                    <a:pt x="6086" y="1449"/>
                    <a:pt x="6086" y="1449"/>
                    <a:pt x="6086" y="1456"/>
                  </a:cubicBezTo>
                  <a:cubicBezTo>
                    <a:pt x="6086" y="1463"/>
                    <a:pt x="6079" y="1463"/>
                    <a:pt x="6079" y="1463"/>
                  </a:cubicBezTo>
                  <a:lnTo>
                    <a:pt x="6079" y="1456"/>
                  </a:lnTo>
                  <a:cubicBezTo>
                    <a:pt x="6079" y="1456"/>
                    <a:pt x="6079" y="1449"/>
                    <a:pt x="6065" y="1449"/>
                  </a:cubicBezTo>
                  <a:cubicBezTo>
                    <a:pt x="6058" y="1449"/>
                    <a:pt x="6058" y="1449"/>
                    <a:pt x="6058" y="1456"/>
                  </a:cubicBezTo>
                  <a:cubicBezTo>
                    <a:pt x="6058" y="1458"/>
                    <a:pt x="6058" y="1459"/>
                    <a:pt x="6058" y="1459"/>
                  </a:cubicBezTo>
                  <a:cubicBezTo>
                    <a:pt x="6057" y="1459"/>
                    <a:pt x="6056" y="1456"/>
                    <a:pt x="6051" y="1456"/>
                  </a:cubicBezTo>
                  <a:cubicBezTo>
                    <a:pt x="6044" y="1449"/>
                    <a:pt x="6044" y="1442"/>
                    <a:pt x="6044" y="1428"/>
                  </a:cubicBezTo>
                  <a:cubicBezTo>
                    <a:pt x="6044" y="1421"/>
                    <a:pt x="6044" y="1414"/>
                    <a:pt x="6030" y="1414"/>
                  </a:cubicBezTo>
                  <a:cubicBezTo>
                    <a:pt x="6023" y="1414"/>
                    <a:pt x="6023" y="1414"/>
                    <a:pt x="6023" y="1407"/>
                  </a:cubicBezTo>
                  <a:cubicBezTo>
                    <a:pt x="6023" y="1401"/>
                    <a:pt x="6025" y="1397"/>
                    <a:pt x="6028" y="1397"/>
                  </a:cubicBezTo>
                  <a:cubicBezTo>
                    <a:pt x="6032" y="1397"/>
                    <a:pt x="6037" y="1401"/>
                    <a:pt x="6044" y="1407"/>
                  </a:cubicBezTo>
                  <a:lnTo>
                    <a:pt x="6051" y="1407"/>
                  </a:lnTo>
                  <a:cubicBezTo>
                    <a:pt x="6054" y="1401"/>
                    <a:pt x="6056" y="1397"/>
                    <a:pt x="6056" y="1395"/>
                  </a:cubicBezTo>
                  <a:lnTo>
                    <a:pt x="6056" y="1395"/>
                  </a:lnTo>
                  <a:cubicBezTo>
                    <a:pt x="6059" y="1399"/>
                    <a:pt x="6062" y="1403"/>
                    <a:pt x="6065" y="1407"/>
                  </a:cubicBezTo>
                  <a:cubicBezTo>
                    <a:pt x="6065" y="1407"/>
                    <a:pt x="6079" y="1407"/>
                    <a:pt x="6079" y="1394"/>
                  </a:cubicBezTo>
                  <a:cubicBezTo>
                    <a:pt x="6079" y="1394"/>
                    <a:pt x="6079" y="1387"/>
                    <a:pt x="6065" y="1387"/>
                  </a:cubicBezTo>
                  <a:cubicBezTo>
                    <a:pt x="6058" y="1387"/>
                    <a:pt x="6058" y="1387"/>
                    <a:pt x="6058" y="1380"/>
                  </a:cubicBezTo>
                  <a:cubicBezTo>
                    <a:pt x="6058" y="1373"/>
                    <a:pt x="6058" y="1373"/>
                    <a:pt x="6051" y="1359"/>
                  </a:cubicBezTo>
                  <a:cubicBezTo>
                    <a:pt x="6049" y="1357"/>
                    <a:pt x="6046" y="1355"/>
                    <a:pt x="6044" y="1353"/>
                  </a:cubicBezTo>
                  <a:lnTo>
                    <a:pt x="6044" y="1353"/>
                  </a:lnTo>
                  <a:cubicBezTo>
                    <a:pt x="6044" y="1359"/>
                    <a:pt x="6051" y="1359"/>
                    <a:pt x="6051" y="1373"/>
                  </a:cubicBezTo>
                  <a:cubicBezTo>
                    <a:pt x="6058" y="1380"/>
                    <a:pt x="6058" y="1387"/>
                    <a:pt x="6051" y="1387"/>
                  </a:cubicBezTo>
                  <a:cubicBezTo>
                    <a:pt x="6047" y="1387"/>
                    <a:pt x="6050" y="1389"/>
                    <a:pt x="6055" y="1394"/>
                  </a:cubicBezTo>
                  <a:lnTo>
                    <a:pt x="6055" y="1394"/>
                  </a:lnTo>
                  <a:cubicBezTo>
                    <a:pt x="6054" y="1394"/>
                    <a:pt x="6053" y="1394"/>
                    <a:pt x="6051" y="1394"/>
                  </a:cubicBezTo>
                  <a:cubicBezTo>
                    <a:pt x="6044" y="1394"/>
                    <a:pt x="6044" y="1394"/>
                    <a:pt x="6044" y="1387"/>
                  </a:cubicBezTo>
                  <a:cubicBezTo>
                    <a:pt x="6044" y="1387"/>
                    <a:pt x="6044" y="1380"/>
                    <a:pt x="6030" y="1373"/>
                  </a:cubicBezTo>
                  <a:cubicBezTo>
                    <a:pt x="6023" y="1359"/>
                    <a:pt x="6023" y="1359"/>
                    <a:pt x="6030" y="1352"/>
                  </a:cubicBezTo>
                  <a:lnTo>
                    <a:pt x="6023" y="1352"/>
                  </a:lnTo>
                  <a:cubicBezTo>
                    <a:pt x="6023" y="1352"/>
                    <a:pt x="6023" y="1345"/>
                    <a:pt x="6030" y="1345"/>
                  </a:cubicBezTo>
                  <a:cubicBezTo>
                    <a:pt x="6034" y="1345"/>
                    <a:pt x="6037" y="1345"/>
                    <a:pt x="6039" y="1345"/>
                  </a:cubicBezTo>
                  <a:lnTo>
                    <a:pt x="6039" y="1345"/>
                  </a:lnTo>
                  <a:cubicBezTo>
                    <a:pt x="6037" y="1340"/>
                    <a:pt x="6038" y="1334"/>
                    <a:pt x="6044" y="1324"/>
                  </a:cubicBezTo>
                  <a:cubicBezTo>
                    <a:pt x="6044" y="1324"/>
                    <a:pt x="6044" y="1317"/>
                    <a:pt x="6030" y="1317"/>
                  </a:cubicBezTo>
                  <a:cubicBezTo>
                    <a:pt x="6023" y="1317"/>
                    <a:pt x="6030" y="1317"/>
                    <a:pt x="6030" y="1310"/>
                  </a:cubicBezTo>
                  <a:cubicBezTo>
                    <a:pt x="6037" y="1307"/>
                    <a:pt x="6037" y="1305"/>
                    <a:pt x="6035" y="1305"/>
                  </a:cubicBezTo>
                  <a:cubicBezTo>
                    <a:pt x="6032" y="1305"/>
                    <a:pt x="6027" y="1307"/>
                    <a:pt x="6023" y="1310"/>
                  </a:cubicBezTo>
                  <a:cubicBezTo>
                    <a:pt x="6016" y="1317"/>
                    <a:pt x="6016" y="1317"/>
                    <a:pt x="6023" y="1317"/>
                  </a:cubicBezTo>
                  <a:cubicBezTo>
                    <a:pt x="6044" y="1317"/>
                    <a:pt x="6030" y="1338"/>
                    <a:pt x="6016" y="1338"/>
                  </a:cubicBezTo>
                  <a:cubicBezTo>
                    <a:pt x="6009" y="1338"/>
                    <a:pt x="6009" y="1338"/>
                    <a:pt x="6009" y="1324"/>
                  </a:cubicBezTo>
                  <a:cubicBezTo>
                    <a:pt x="6009" y="1324"/>
                    <a:pt x="6009" y="1317"/>
                    <a:pt x="5996" y="1317"/>
                  </a:cubicBezTo>
                  <a:cubicBezTo>
                    <a:pt x="5989" y="1317"/>
                    <a:pt x="5989" y="1310"/>
                    <a:pt x="5989" y="1310"/>
                  </a:cubicBezTo>
                  <a:lnTo>
                    <a:pt x="6009" y="1310"/>
                  </a:lnTo>
                  <a:cubicBezTo>
                    <a:pt x="6009" y="1310"/>
                    <a:pt x="6009" y="1304"/>
                    <a:pt x="6016" y="1304"/>
                  </a:cubicBezTo>
                  <a:cubicBezTo>
                    <a:pt x="6030" y="1304"/>
                    <a:pt x="6030" y="1283"/>
                    <a:pt x="6016" y="1283"/>
                  </a:cubicBezTo>
                  <a:cubicBezTo>
                    <a:pt x="5989" y="1283"/>
                    <a:pt x="5989" y="1283"/>
                    <a:pt x="5996" y="1276"/>
                  </a:cubicBezTo>
                  <a:cubicBezTo>
                    <a:pt x="6009" y="1269"/>
                    <a:pt x="6009" y="1241"/>
                    <a:pt x="5996" y="1234"/>
                  </a:cubicBezTo>
                  <a:lnTo>
                    <a:pt x="5989" y="1220"/>
                  </a:lnTo>
                  <a:lnTo>
                    <a:pt x="5996" y="1220"/>
                  </a:lnTo>
                  <a:cubicBezTo>
                    <a:pt x="6009" y="1220"/>
                    <a:pt x="6009" y="1220"/>
                    <a:pt x="5996" y="1213"/>
                  </a:cubicBezTo>
                  <a:cubicBezTo>
                    <a:pt x="5989" y="1213"/>
                    <a:pt x="5982" y="1220"/>
                    <a:pt x="5975" y="1234"/>
                  </a:cubicBezTo>
                  <a:lnTo>
                    <a:pt x="5954" y="1248"/>
                  </a:lnTo>
                  <a:cubicBezTo>
                    <a:pt x="5947" y="1248"/>
                    <a:pt x="5947" y="1234"/>
                    <a:pt x="5954" y="1234"/>
                  </a:cubicBezTo>
                  <a:cubicBezTo>
                    <a:pt x="5947" y="1220"/>
                    <a:pt x="5947" y="1213"/>
                    <a:pt x="5954" y="1213"/>
                  </a:cubicBezTo>
                  <a:lnTo>
                    <a:pt x="5961" y="1213"/>
                  </a:lnTo>
                  <a:cubicBezTo>
                    <a:pt x="5961" y="1213"/>
                    <a:pt x="5975" y="1206"/>
                    <a:pt x="5982" y="1206"/>
                  </a:cubicBezTo>
                  <a:cubicBezTo>
                    <a:pt x="5989" y="1200"/>
                    <a:pt x="5989" y="1200"/>
                    <a:pt x="5989" y="1186"/>
                  </a:cubicBezTo>
                  <a:lnTo>
                    <a:pt x="5982" y="1172"/>
                  </a:lnTo>
                  <a:lnTo>
                    <a:pt x="5982" y="1186"/>
                  </a:lnTo>
                  <a:cubicBezTo>
                    <a:pt x="5982" y="1196"/>
                    <a:pt x="5982" y="1202"/>
                    <a:pt x="5974" y="1202"/>
                  </a:cubicBezTo>
                  <a:cubicBezTo>
                    <a:pt x="5971" y="1202"/>
                    <a:pt x="5966" y="1201"/>
                    <a:pt x="5961" y="1200"/>
                  </a:cubicBezTo>
                  <a:cubicBezTo>
                    <a:pt x="5940" y="1200"/>
                    <a:pt x="5940" y="1200"/>
                    <a:pt x="5947" y="1186"/>
                  </a:cubicBezTo>
                  <a:cubicBezTo>
                    <a:pt x="5952" y="1186"/>
                    <a:pt x="5953" y="1183"/>
                    <a:pt x="5956" y="1183"/>
                  </a:cubicBezTo>
                  <a:cubicBezTo>
                    <a:pt x="5957" y="1183"/>
                    <a:pt x="5959" y="1183"/>
                    <a:pt x="5961" y="1186"/>
                  </a:cubicBezTo>
                  <a:cubicBezTo>
                    <a:pt x="5961" y="1186"/>
                    <a:pt x="5975" y="1186"/>
                    <a:pt x="5975" y="1179"/>
                  </a:cubicBezTo>
                  <a:cubicBezTo>
                    <a:pt x="5982" y="1172"/>
                    <a:pt x="5982" y="1172"/>
                    <a:pt x="5975" y="1172"/>
                  </a:cubicBezTo>
                  <a:cubicBezTo>
                    <a:pt x="5961" y="1172"/>
                    <a:pt x="5961" y="1172"/>
                    <a:pt x="5961" y="1165"/>
                  </a:cubicBezTo>
                  <a:cubicBezTo>
                    <a:pt x="5961" y="1165"/>
                    <a:pt x="5961" y="1151"/>
                    <a:pt x="5954" y="1151"/>
                  </a:cubicBezTo>
                  <a:cubicBezTo>
                    <a:pt x="5944" y="1149"/>
                    <a:pt x="5937" y="1147"/>
                    <a:pt x="5933" y="1147"/>
                  </a:cubicBezTo>
                  <a:cubicBezTo>
                    <a:pt x="5926" y="1147"/>
                    <a:pt x="5926" y="1152"/>
                    <a:pt x="5926" y="1165"/>
                  </a:cubicBezTo>
                  <a:cubicBezTo>
                    <a:pt x="5926" y="1172"/>
                    <a:pt x="5925" y="1175"/>
                    <a:pt x="5924" y="1175"/>
                  </a:cubicBezTo>
                  <a:cubicBezTo>
                    <a:pt x="5922" y="1175"/>
                    <a:pt x="5919" y="1163"/>
                    <a:pt x="5919" y="1144"/>
                  </a:cubicBezTo>
                  <a:cubicBezTo>
                    <a:pt x="5919" y="1130"/>
                    <a:pt x="5919" y="1116"/>
                    <a:pt x="5912" y="1116"/>
                  </a:cubicBezTo>
                  <a:cubicBezTo>
                    <a:pt x="5905" y="1116"/>
                    <a:pt x="5905" y="1116"/>
                    <a:pt x="5905" y="1130"/>
                  </a:cubicBezTo>
                  <a:cubicBezTo>
                    <a:pt x="5905" y="1134"/>
                    <a:pt x="5905" y="1135"/>
                    <a:pt x="5902" y="1135"/>
                  </a:cubicBezTo>
                  <a:cubicBezTo>
                    <a:pt x="5899" y="1135"/>
                    <a:pt x="5892" y="1134"/>
                    <a:pt x="5878" y="1130"/>
                  </a:cubicBezTo>
                  <a:lnTo>
                    <a:pt x="5871" y="1130"/>
                  </a:lnTo>
                  <a:cubicBezTo>
                    <a:pt x="5871" y="1130"/>
                    <a:pt x="5871" y="1137"/>
                    <a:pt x="5857" y="1137"/>
                  </a:cubicBezTo>
                  <a:cubicBezTo>
                    <a:pt x="5850" y="1137"/>
                    <a:pt x="5857" y="1137"/>
                    <a:pt x="5857" y="1130"/>
                  </a:cubicBezTo>
                  <a:cubicBezTo>
                    <a:pt x="5857" y="1130"/>
                    <a:pt x="5857" y="1116"/>
                    <a:pt x="5850" y="1116"/>
                  </a:cubicBezTo>
                  <a:lnTo>
                    <a:pt x="5808" y="1116"/>
                  </a:lnTo>
                  <a:lnTo>
                    <a:pt x="5788" y="1137"/>
                  </a:lnTo>
                  <a:cubicBezTo>
                    <a:pt x="5781" y="1144"/>
                    <a:pt x="5774" y="1144"/>
                    <a:pt x="5774" y="1151"/>
                  </a:cubicBezTo>
                  <a:cubicBezTo>
                    <a:pt x="5774" y="1151"/>
                    <a:pt x="5774" y="1165"/>
                    <a:pt x="5767" y="1165"/>
                  </a:cubicBezTo>
                  <a:cubicBezTo>
                    <a:pt x="5753" y="1165"/>
                    <a:pt x="5746" y="1165"/>
                    <a:pt x="5732" y="1172"/>
                  </a:cubicBezTo>
                  <a:cubicBezTo>
                    <a:pt x="5726" y="1174"/>
                    <a:pt x="5721" y="1175"/>
                    <a:pt x="5718" y="1175"/>
                  </a:cubicBezTo>
                  <a:cubicBezTo>
                    <a:pt x="5709" y="1175"/>
                    <a:pt x="5707" y="1170"/>
                    <a:pt x="5711" y="1165"/>
                  </a:cubicBezTo>
                  <a:cubicBezTo>
                    <a:pt x="5711" y="1151"/>
                    <a:pt x="5711" y="1151"/>
                    <a:pt x="5704" y="1151"/>
                  </a:cubicBezTo>
                  <a:cubicBezTo>
                    <a:pt x="5684" y="1151"/>
                    <a:pt x="5684" y="1151"/>
                    <a:pt x="5698" y="1144"/>
                  </a:cubicBezTo>
                  <a:lnTo>
                    <a:pt x="5698" y="1130"/>
                  </a:lnTo>
                  <a:cubicBezTo>
                    <a:pt x="5698" y="1130"/>
                    <a:pt x="5701" y="1124"/>
                    <a:pt x="5703" y="1124"/>
                  </a:cubicBezTo>
                  <a:cubicBezTo>
                    <a:pt x="5704" y="1124"/>
                    <a:pt x="5704" y="1126"/>
                    <a:pt x="5704" y="1130"/>
                  </a:cubicBezTo>
                  <a:lnTo>
                    <a:pt x="5718" y="1130"/>
                  </a:lnTo>
                  <a:cubicBezTo>
                    <a:pt x="5725" y="1124"/>
                    <a:pt x="5731" y="1121"/>
                    <a:pt x="5736" y="1121"/>
                  </a:cubicBezTo>
                  <a:cubicBezTo>
                    <a:pt x="5742" y="1121"/>
                    <a:pt x="5746" y="1126"/>
                    <a:pt x="5746" y="1137"/>
                  </a:cubicBezTo>
                  <a:cubicBezTo>
                    <a:pt x="5746" y="1144"/>
                    <a:pt x="5753" y="1148"/>
                    <a:pt x="5760" y="1148"/>
                  </a:cubicBezTo>
                  <a:cubicBezTo>
                    <a:pt x="5767" y="1148"/>
                    <a:pt x="5774" y="1144"/>
                    <a:pt x="5774" y="1137"/>
                  </a:cubicBezTo>
                  <a:cubicBezTo>
                    <a:pt x="5774" y="1137"/>
                    <a:pt x="5774" y="1134"/>
                    <a:pt x="5776" y="1134"/>
                  </a:cubicBezTo>
                  <a:cubicBezTo>
                    <a:pt x="5777" y="1134"/>
                    <a:pt x="5778" y="1135"/>
                    <a:pt x="5781" y="1137"/>
                  </a:cubicBezTo>
                  <a:cubicBezTo>
                    <a:pt x="5781" y="1138"/>
                    <a:pt x="5782" y="1138"/>
                    <a:pt x="5782" y="1138"/>
                  </a:cubicBezTo>
                  <a:cubicBezTo>
                    <a:pt x="5788" y="1138"/>
                    <a:pt x="5787" y="1108"/>
                    <a:pt x="5781" y="1096"/>
                  </a:cubicBezTo>
                  <a:cubicBezTo>
                    <a:pt x="5780" y="1094"/>
                    <a:pt x="5780" y="1092"/>
                    <a:pt x="5779" y="1090"/>
                  </a:cubicBezTo>
                  <a:lnTo>
                    <a:pt x="5779" y="1090"/>
                  </a:lnTo>
                  <a:cubicBezTo>
                    <a:pt x="5779" y="1094"/>
                    <a:pt x="5777" y="1096"/>
                    <a:pt x="5774" y="1096"/>
                  </a:cubicBezTo>
                  <a:cubicBezTo>
                    <a:pt x="5767" y="1096"/>
                    <a:pt x="5767" y="1089"/>
                    <a:pt x="5767" y="1089"/>
                  </a:cubicBezTo>
                  <a:cubicBezTo>
                    <a:pt x="5763" y="1082"/>
                    <a:pt x="5760" y="1078"/>
                    <a:pt x="5760" y="1075"/>
                  </a:cubicBezTo>
                  <a:lnTo>
                    <a:pt x="5760" y="1075"/>
                  </a:lnTo>
                  <a:cubicBezTo>
                    <a:pt x="5750" y="1075"/>
                    <a:pt x="5745" y="1076"/>
                    <a:pt x="5739" y="1082"/>
                  </a:cubicBezTo>
                  <a:cubicBezTo>
                    <a:pt x="5734" y="1093"/>
                    <a:pt x="5719" y="1095"/>
                    <a:pt x="5707" y="1095"/>
                  </a:cubicBezTo>
                  <a:lnTo>
                    <a:pt x="5707" y="1095"/>
                  </a:lnTo>
                  <a:cubicBezTo>
                    <a:pt x="5708" y="1105"/>
                    <a:pt x="5701" y="1109"/>
                    <a:pt x="5684" y="1109"/>
                  </a:cubicBezTo>
                  <a:cubicBezTo>
                    <a:pt x="5675" y="1109"/>
                    <a:pt x="5670" y="1109"/>
                    <a:pt x="5666" y="1108"/>
                  </a:cubicBezTo>
                  <a:lnTo>
                    <a:pt x="5666" y="1108"/>
                  </a:lnTo>
                  <a:cubicBezTo>
                    <a:pt x="5663" y="1109"/>
                    <a:pt x="5657" y="1109"/>
                    <a:pt x="5649" y="1109"/>
                  </a:cubicBezTo>
                  <a:cubicBezTo>
                    <a:pt x="5635" y="1109"/>
                    <a:pt x="5628" y="1096"/>
                    <a:pt x="5642" y="1096"/>
                  </a:cubicBezTo>
                  <a:cubicBezTo>
                    <a:pt x="5649" y="1096"/>
                    <a:pt x="5649" y="1096"/>
                    <a:pt x="5663" y="1082"/>
                  </a:cubicBezTo>
                  <a:cubicBezTo>
                    <a:pt x="5670" y="1068"/>
                    <a:pt x="5711" y="1040"/>
                    <a:pt x="5718" y="1040"/>
                  </a:cubicBezTo>
                  <a:cubicBezTo>
                    <a:pt x="5718" y="1040"/>
                    <a:pt x="5739" y="1026"/>
                    <a:pt x="5753" y="1012"/>
                  </a:cubicBezTo>
                  <a:lnTo>
                    <a:pt x="5781" y="992"/>
                  </a:lnTo>
                  <a:cubicBezTo>
                    <a:pt x="5781" y="992"/>
                    <a:pt x="5788" y="992"/>
                    <a:pt x="5788" y="978"/>
                  </a:cubicBezTo>
                  <a:cubicBezTo>
                    <a:pt x="5788" y="972"/>
                    <a:pt x="5796" y="970"/>
                    <a:pt x="5806" y="970"/>
                  </a:cubicBezTo>
                  <a:cubicBezTo>
                    <a:pt x="5820" y="970"/>
                    <a:pt x="5836" y="974"/>
                    <a:pt x="5836" y="978"/>
                  </a:cubicBezTo>
                  <a:cubicBezTo>
                    <a:pt x="5836" y="986"/>
                    <a:pt x="5839" y="990"/>
                    <a:pt x="5841" y="990"/>
                  </a:cubicBezTo>
                  <a:cubicBezTo>
                    <a:pt x="5845" y="990"/>
                    <a:pt x="5850" y="983"/>
                    <a:pt x="5850" y="971"/>
                  </a:cubicBezTo>
                  <a:cubicBezTo>
                    <a:pt x="5850" y="964"/>
                    <a:pt x="5850" y="957"/>
                    <a:pt x="5843" y="957"/>
                  </a:cubicBezTo>
                  <a:cubicBezTo>
                    <a:pt x="5815" y="957"/>
                    <a:pt x="5808" y="943"/>
                    <a:pt x="5802" y="936"/>
                  </a:cubicBezTo>
                  <a:cubicBezTo>
                    <a:pt x="5795" y="933"/>
                    <a:pt x="5791" y="931"/>
                    <a:pt x="5789" y="931"/>
                  </a:cubicBezTo>
                  <a:cubicBezTo>
                    <a:pt x="5788" y="931"/>
                    <a:pt x="5788" y="933"/>
                    <a:pt x="5788" y="936"/>
                  </a:cubicBezTo>
                  <a:cubicBezTo>
                    <a:pt x="5788" y="943"/>
                    <a:pt x="5781" y="943"/>
                    <a:pt x="5774" y="943"/>
                  </a:cubicBezTo>
                  <a:cubicBezTo>
                    <a:pt x="5771" y="942"/>
                    <a:pt x="5768" y="942"/>
                    <a:pt x="5766" y="942"/>
                  </a:cubicBezTo>
                  <a:cubicBezTo>
                    <a:pt x="5753" y="942"/>
                    <a:pt x="5755" y="958"/>
                    <a:pt x="5767" y="964"/>
                  </a:cubicBezTo>
                  <a:cubicBezTo>
                    <a:pt x="5781" y="971"/>
                    <a:pt x="5774" y="978"/>
                    <a:pt x="5746" y="978"/>
                  </a:cubicBezTo>
                  <a:cubicBezTo>
                    <a:pt x="5739" y="978"/>
                    <a:pt x="5732" y="971"/>
                    <a:pt x="5739" y="964"/>
                  </a:cubicBezTo>
                  <a:cubicBezTo>
                    <a:pt x="5739" y="959"/>
                    <a:pt x="5739" y="951"/>
                    <a:pt x="5737" y="951"/>
                  </a:cubicBezTo>
                  <a:cubicBezTo>
                    <a:pt x="5736" y="951"/>
                    <a:pt x="5734" y="953"/>
                    <a:pt x="5732" y="957"/>
                  </a:cubicBezTo>
                  <a:cubicBezTo>
                    <a:pt x="5718" y="957"/>
                    <a:pt x="5711" y="964"/>
                    <a:pt x="5704" y="971"/>
                  </a:cubicBezTo>
                  <a:cubicBezTo>
                    <a:pt x="5698" y="978"/>
                    <a:pt x="5684" y="978"/>
                    <a:pt x="5677" y="992"/>
                  </a:cubicBezTo>
                  <a:cubicBezTo>
                    <a:pt x="5670" y="992"/>
                    <a:pt x="5649" y="999"/>
                    <a:pt x="5649" y="999"/>
                  </a:cubicBezTo>
                  <a:cubicBezTo>
                    <a:pt x="5649" y="999"/>
                    <a:pt x="5642" y="999"/>
                    <a:pt x="5635" y="992"/>
                  </a:cubicBezTo>
                  <a:lnTo>
                    <a:pt x="5628" y="992"/>
                  </a:lnTo>
                  <a:cubicBezTo>
                    <a:pt x="5635" y="999"/>
                    <a:pt x="5614" y="1005"/>
                    <a:pt x="5601" y="1019"/>
                  </a:cubicBezTo>
                  <a:cubicBezTo>
                    <a:pt x="5587" y="1019"/>
                    <a:pt x="5573" y="1026"/>
                    <a:pt x="5573" y="1033"/>
                  </a:cubicBezTo>
                  <a:cubicBezTo>
                    <a:pt x="5573" y="1040"/>
                    <a:pt x="5552" y="1054"/>
                    <a:pt x="5538" y="1068"/>
                  </a:cubicBezTo>
                  <a:cubicBezTo>
                    <a:pt x="5524" y="1082"/>
                    <a:pt x="5514" y="1089"/>
                    <a:pt x="5509" y="1089"/>
                  </a:cubicBezTo>
                  <a:cubicBezTo>
                    <a:pt x="5503" y="1089"/>
                    <a:pt x="5503" y="1082"/>
                    <a:pt x="5510" y="1068"/>
                  </a:cubicBezTo>
                  <a:cubicBezTo>
                    <a:pt x="5523" y="1060"/>
                    <a:pt x="5528" y="1056"/>
                    <a:pt x="5526" y="1056"/>
                  </a:cubicBezTo>
                  <a:lnTo>
                    <a:pt x="5526" y="1056"/>
                  </a:lnTo>
                  <a:cubicBezTo>
                    <a:pt x="5524" y="1056"/>
                    <a:pt x="5519" y="1058"/>
                    <a:pt x="5510" y="1061"/>
                  </a:cubicBezTo>
                  <a:cubicBezTo>
                    <a:pt x="5503" y="1061"/>
                    <a:pt x="5497" y="1068"/>
                    <a:pt x="5497" y="1075"/>
                  </a:cubicBezTo>
                  <a:cubicBezTo>
                    <a:pt x="5483" y="1089"/>
                    <a:pt x="5476" y="1096"/>
                    <a:pt x="5469" y="1096"/>
                  </a:cubicBezTo>
                  <a:cubicBezTo>
                    <a:pt x="5448" y="1096"/>
                    <a:pt x="5448" y="1075"/>
                    <a:pt x="5469" y="1068"/>
                  </a:cubicBezTo>
                  <a:cubicBezTo>
                    <a:pt x="5476" y="1068"/>
                    <a:pt x="5483" y="1061"/>
                    <a:pt x="5483" y="1061"/>
                  </a:cubicBezTo>
                  <a:lnTo>
                    <a:pt x="5510" y="1033"/>
                  </a:lnTo>
                  <a:cubicBezTo>
                    <a:pt x="5525" y="1028"/>
                    <a:pt x="5533" y="1023"/>
                    <a:pt x="5539" y="1023"/>
                  </a:cubicBezTo>
                  <a:cubicBezTo>
                    <a:pt x="5541" y="1023"/>
                    <a:pt x="5543" y="1024"/>
                    <a:pt x="5545" y="1026"/>
                  </a:cubicBezTo>
                  <a:cubicBezTo>
                    <a:pt x="5547" y="1028"/>
                    <a:pt x="5549" y="1029"/>
                    <a:pt x="5550" y="1029"/>
                  </a:cubicBezTo>
                  <a:cubicBezTo>
                    <a:pt x="5552" y="1029"/>
                    <a:pt x="5552" y="1024"/>
                    <a:pt x="5552" y="1019"/>
                  </a:cubicBezTo>
                  <a:cubicBezTo>
                    <a:pt x="5552" y="1009"/>
                    <a:pt x="5559" y="1003"/>
                    <a:pt x="5566" y="1003"/>
                  </a:cubicBezTo>
                  <a:cubicBezTo>
                    <a:pt x="5569" y="1003"/>
                    <a:pt x="5571" y="1004"/>
                    <a:pt x="5573" y="1005"/>
                  </a:cubicBezTo>
                  <a:lnTo>
                    <a:pt x="5587" y="1005"/>
                  </a:lnTo>
                  <a:cubicBezTo>
                    <a:pt x="5587" y="1005"/>
                    <a:pt x="5587" y="999"/>
                    <a:pt x="5580" y="999"/>
                  </a:cubicBezTo>
                  <a:cubicBezTo>
                    <a:pt x="5573" y="999"/>
                    <a:pt x="5566" y="999"/>
                    <a:pt x="5566" y="992"/>
                  </a:cubicBezTo>
                  <a:cubicBezTo>
                    <a:pt x="5566" y="992"/>
                    <a:pt x="5569" y="989"/>
                    <a:pt x="5571" y="989"/>
                  </a:cubicBezTo>
                  <a:cubicBezTo>
                    <a:pt x="5572" y="989"/>
                    <a:pt x="5573" y="989"/>
                    <a:pt x="5573" y="992"/>
                  </a:cubicBezTo>
                  <a:cubicBezTo>
                    <a:pt x="5580" y="992"/>
                    <a:pt x="5580" y="992"/>
                    <a:pt x="5587" y="985"/>
                  </a:cubicBezTo>
                  <a:cubicBezTo>
                    <a:pt x="5587" y="971"/>
                    <a:pt x="5601" y="971"/>
                    <a:pt x="5607" y="971"/>
                  </a:cubicBezTo>
                  <a:cubicBezTo>
                    <a:pt x="5608" y="971"/>
                    <a:pt x="5608" y="971"/>
                    <a:pt x="5608" y="971"/>
                  </a:cubicBezTo>
                  <a:lnTo>
                    <a:pt x="5608" y="971"/>
                  </a:lnTo>
                  <a:cubicBezTo>
                    <a:pt x="5607" y="973"/>
                    <a:pt x="5607" y="975"/>
                    <a:pt x="5607" y="978"/>
                  </a:cubicBezTo>
                  <a:cubicBezTo>
                    <a:pt x="5607" y="991"/>
                    <a:pt x="5610" y="996"/>
                    <a:pt x="5612" y="996"/>
                  </a:cubicBezTo>
                  <a:cubicBezTo>
                    <a:pt x="5613" y="996"/>
                    <a:pt x="5614" y="994"/>
                    <a:pt x="5614" y="992"/>
                  </a:cubicBezTo>
                  <a:lnTo>
                    <a:pt x="5628" y="992"/>
                  </a:lnTo>
                  <a:cubicBezTo>
                    <a:pt x="5628" y="985"/>
                    <a:pt x="5628" y="985"/>
                    <a:pt x="5635" y="971"/>
                  </a:cubicBezTo>
                  <a:cubicBezTo>
                    <a:pt x="5642" y="964"/>
                    <a:pt x="5642" y="964"/>
                    <a:pt x="5635" y="964"/>
                  </a:cubicBezTo>
                  <a:cubicBezTo>
                    <a:pt x="5635" y="964"/>
                    <a:pt x="5628" y="964"/>
                    <a:pt x="5608" y="971"/>
                  </a:cubicBezTo>
                  <a:lnTo>
                    <a:pt x="5608" y="971"/>
                  </a:lnTo>
                  <a:cubicBezTo>
                    <a:pt x="5608" y="967"/>
                    <a:pt x="5610" y="964"/>
                    <a:pt x="5614" y="964"/>
                  </a:cubicBezTo>
                  <a:cubicBezTo>
                    <a:pt x="5628" y="964"/>
                    <a:pt x="5628" y="964"/>
                    <a:pt x="5635" y="957"/>
                  </a:cubicBezTo>
                  <a:cubicBezTo>
                    <a:pt x="5635" y="957"/>
                    <a:pt x="5628" y="957"/>
                    <a:pt x="5628" y="943"/>
                  </a:cubicBezTo>
                  <a:cubicBezTo>
                    <a:pt x="5628" y="936"/>
                    <a:pt x="5635" y="929"/>
                    <a:pt x="5642" y="929"/>
                  </a:cubicBezTo>
                  <a:cubicBezTo>
                    <a:pt x="5649" y="929"/>
                    <a:pt x="5663" y="922"/>
                    <a:pt x="5670" y="908"/>
                  </a:cubicBezTo>
                  <a:cubicBezTo>
                    <a:pt x="5672" y="906"/>
                    <a:pt x="5674" y="905"/>
                    <a:pt x="5675" y="905"/>
                  </a:cubicBezTo>
                  <a:cubicBezTo>
                    <a:pt x="5678" y="905"/>
                    <a:pt x="5679" y="908"/>
                    <a:pt x="5684" y="908"/>
                  </a:cubicBezTo>
                  <a:cubicBezTo>
                    <a:pt x="5691" y="915"/>
                    <a:pt x="5694" y="919"/>
                    <a:pt x="5698" y="919"/>
                  </a:cubicBezTo>
                  <a:cubicBezTo>
                    <a:pt x="5701" y="919"/>
                    <a:pt x="5704" y="915"/>
                    <a:pt x="5711" y="908"/>
                  </a:cubicBezTo>
                  <a:cubicBezTo>
                    <a:pt x="5739" y="902"/>
                    <a:pt x="5732" y="895"/>
                    <a:pt x="5711" y="895"/>
                  </a:cubicBezTo>
                  <a:cubicBezTo>
                    <a:pt x="5698" y="895"/>
                    <a:pt x="5698" y="895"/>
                    <a:pt x="5704" y="888"/>
                  </a:cubicBezTo>
                  <a:lnTo>
                    <a:pt x="5718" y="867"/>
                  </a:lnTo>
                  <a:cubicBezTo>
                    <a:pt x="5739" y="860"/>
                    <a:pt x="5753" y="853"/>
                    <a:pt x="5746" y="853"/>
                  </a:cubicBezTo>
                  <a:cubicBezTo>
                    <a:pt x="5739" y="853"/>
                    <a:pt x="5739" y="853"/>
                    <a:pt x="5739" y="839"/>
                  </a:cubicBezTo>
                  <a:cubicBezTo>
                    <a:pt x="5739" y="832"/>
                    <a:pt x="5746" y="832"/>
                    <a:pt x="5774" y="825"/>
                  </a:cubicBezTo>
                  <a:cubicBezTo>
                    <a:pt x="5778" y="823"/>
                    <a:pt x="5781" y="822"/>
                    <a:pt x="5783" y="822"/>
                  </a:cubicBezTo>
                  <a:cubicBezTo>
                    <a:pt x="5787" y="822"/>
                    <a:pt x="5786" y="827"/>
                    <a:pt x="5781" y="832"/>
                  </a:cubicBezTo>
                  <a:cubicBezTo>
                    <a:pt x="5781" y="839"/>
                    <a:pt x="5774" y="839"/>
                    <a:pt x="5774" y="839"/>
                  </a:cubicBezTo>
                  <a:lnTo>
                    <a:pt x="5767" y="839"/>
                  </a:lnTo>
                  <a:cubicBezTo>
                    <a:pt x="5753" y="839"/>
                    <a:pt x="5753" y="839"/>
                    <a:pt x="5767" y="853"/>
                  </a:cubicBezTo>
                  <a:cubicBezTo>
                    <a:pt x="5767" y="853"/>
                    <a:pt x="5770" y="856"/>
                    <a:pt x="5774" y="856"/>
                  </a:cubicBezTo>
                  <a:cubicBezTo>
                    <a:pt x="5776" y="856"/>
                    <a:pt x="5778" y="855"/>
                    <a:pt x="5781" y="853"/>
                  </a:cubicBezTo>
                  <a:cubicBezTo>
                    <a:pt x="5788" y="839"/>
                    <a:pt x="5808" y="825"/>
                    <a:pt x="5808" y="818"/>
                  </a:cubicBezTo>
                  <a:cubicBezTo>
                    <a:pt x="5808" y="805"/>
                    <a:pt x="5822" y="805"/>
                    <a:pt x="5850" y="805"/>
                  </a:cubicBezTo>
                  <a:cubicBezTo>
                    <a:pt x="5853" y="805"/>
                    <a:pt x="5856" y="805"/>
                    <a:pt x="5859" y="804"/>
                  </a:cubicBezTo>
                  <a:lnTo>
                    <a:pt x="5859" y="804"/>
                  </a:lnTo>
                  <a:cubicBezTo>
                    <a:pt x="5858" y="806"/>
                    <a:pt x="5857" y="808"/>
                    <a:pt x="5857" y="811"/>
                  </a:cubicBezTo>
                  <a:cubicBezTo>
                    <a:pt x="5857" y="818"/>
                    <a:pt x="5862" y="822"/>
                    <a:pt x="5867" y="822"/>
                  </a:cubicBezTo>
                  <a:cubicBezTo>
                    <a:pt x="5873" y="822"/>
                    <a:pt x="5878" y="818"/>
                    <a:pt x="5878" y="811"/>
                  </a:cubicBezTo>
                  <a:cubicBezTo>
                    <a:pt x="5885" y="798"/>
                    <a:pt x="5871" y="798"/>
                    <a:pt x="5871" y="798"/>
                  </a:cubicBezTo>
                  <a:cubicBezTo>
                    <a:pt x="5871" y="798"/>
                    <a:pt x="5866" y="798"/>
                    <a:pt x="5862" y="801"/>
                  </a:cubicBezTo>
                  <a:lnTo>
                    <a:pt x="5862" y="801"/>
                  </a:lnTo>
                  <a:cubicBezTo>
                    <a:pt x="5861" y="800"/>
                    <a:pt x="5859" y="799"/>
                    <a:pt x="5857" y="798"/>
                  </a:cubicBezTo>
                  <a:cubicBezTo>
                    <a:pt x="5850" y="791"/>
                    <a:pt x="5850" y="791"/>
                    <a:pt x="5857" y="791"/>
                  </a:cubicBezTo>
                  <a:cubicBezTo>
                    <a:pt x="5871" y="791"/>
                    <a:pt x="5871" y="784"/>
                    <a:pt x="5871" y="784"/>
                  </a:cubicBezTo>
                  <a:cubicBezTo>
                    <a:pt x="5871" y="784"/>
                    <a:pt x="5878" y="770"/>
                    <a:pt x="5885" y="770"/>
                  </a:cubicBezTo>
                  <a:cubicBezTo>
                    <a:pt x="5905" y="763"/>
                    <a:pt x="5912" y="756"/>
                    <a:pt x="5905" y="756"/>
                  </a:cubicBezTo>
                  <a:cubicBezTo>
                    <a:pt x="5892" y="756"/>
                    <a:pt x="5892" y="756"/>
                    <a:pt x="5905" y="749"/>
                  </a:cubicBezTo>
                  <a:cubicBezTo>
                    <a:pt x="5906" y="747"/>
                    <a:pt x="5907" y="745"/>
                    <a:pt x="5908" y="744"/>
                  </a:cubicBezTo>
                  <a:lnTo>
                    <a:pt x="5908" y="744"/>
                  </a:lnTo>
                  <a:cubicBezTo>
                    <a:pt x="5909" y="745"/>
                    <a:pt x="5911" y="745"/>
                    <a:pt x="5913" y="745"/>
                  </a:cubicBezTo>
                  <a:cubicBezTo>
                    <a:pt x="5915" y="745"/>
                    <a:pt x="5917" y="744"/>
                    <a:pt x="5919" y="742"/>
                  </a:cubicBezTo>
                  <a:lnTo>
                    <a:pt x="5919" y="742"/>
                  </a:lnTo>
                  <a:cubicBezTo>
                    <a:pt x="5916" y="746"/>
                    <a:pt x="5916" y="747"/>
                    <a:pt x="5917" y="747"/>
                  </a:cubicBezTo>
                  <a:cubicBezTo>
                    <a:pt x="5918" y="747"/>
                    <a:pt x="5919" y="746"/>
                    <a:pt x="5919" y="742"/>
                  </a:cubicBezTo>
                  <a:cubicBezTo>
                    <a:pt x="5915" y="738"/>
                    <a:pt x="5912" y="736"/>
                    <a:pt x="5910" y="736"/>
                  </a:cubicBezTo>
                  <a:lnTo>
                    <a:pt x="5910" y="736"/>
                  </a:lnTo>
                  <a:cubicBezTo>
                    <a:pt x="5911" y="737"/>
                    <a:pt x="5910" y="739"/>
                    <a:pt x="5908" y="744"/>
                  </a:cubicBezTo>
                  <a:lnTo>
                    <a:pt x="5908" y="744"/>
                  </a:lnTo>
                  <a:cubicBezTo>
                    <a:pt x="5906" y="743"/>
                    <a:pt x="5905" y="742"/>
                    <a:pt x="5905" y="742"/>
                  </a:cubicBezTo>
                  <a:cubicBezTo>
                    <a:pt x="5905" y="742"/>
                    <a:pt x="5905" y="736"/>
                    <a:pt x="5910" y="736"/>
                  </a:cubicBezTo>
                  <a:cubicBezTo>
                    <a:pt x="5910" y="736"/>
                    <a:pt x="5910" y="736"/>
                    <a:pt x="5910" y="736"/>
                  </a:cubicBezTo>
                  <a:lnTo>
                    <a:pt x="5910" y="736"/>
                  </a:lnTo>
                  <a:cubicBezTo>
                    <a:pt x="5910" y="735"/>
                    <a:pt x="5908" y="735"/>
                    <a:pt x="5905" y="735"/>
                  </a:cubicBezTo>
                  <a:cubicBezTo>
                    <a:pt x="5892" y="735"/>
                    <a:pt x="5892" y="735"/>
                    <a:pt x="5905" y="728"/>
                  </a:cubicBezTo>
                  <a:cubicBezTo>
                    <a:pt x="5909" y="725"/>
                    <a:pt x="5911" y="723"/>
                    <a:pt x="5912" y="723"/>
                  </a:cubicBezTo>
                  <a:cubicBezTo>
                    <a:pt x="5912" y="723"/>
                    <a:pt x="5912" y="725"/>
                    <a:pt x="5912" y="728"/>
                  </a:cubicBezTo>
                  <a:cubicBezTo>
                    <a:pt x="5912" y="732"/>
                    <a:pt x="5919" y="733"/>
                    <a:pt x="5926" y="733"/>
                  </a:cubicBezTo>
                  <a:lnTo>
                    <a:pt x="5926" y="728"/>
                  </a:lnTo>
                  <a:lnTo>
                    <a:pt x="5926" y="721"/>
                  </a:lnTo>
                  <a:cubicBezTo>
                    <a:pt x="5926" y="718"/>
                    <a:pt x="5931" y="716"/>
                    <a:pt x="5937" y="716"/>
                  </a:cubicBezTo>
                  <a:cubicBezTo>
                    <a:pt x="5941" y="716"/>
                    <a:pt x="5946" y="717"/>
                    <a:pt x="5947" y="720"/>
                  </a:cubicBezTo>
                  <a:lnTo>
                    <a:pt x="5947" y="720"/>
                  </a:lnTo>
                  <a:cubicBezTo>
                    <a:pt x="5951" y="716"/>
                    <a:pt x="5958" y="710"/>
                    <a:pt x="5965" y="705"/>
                  </a:cubicBezTo>
                  <a:lnTo>
                    <a:pt x="5965" y="705"/>
                  </a:lnTo>
                  <a:cubicBezTo>
                    <a:pt x="5967" y="712"/>
                    <a:pt x="5972" y="718"/>
                    <a:pt x="5982" y="721"/>
                  </a:cubicBezTo>
                  <a:cubicBezTo>
                    <a:pt x="5987" y="724"/>
                    <a:pt x="5993" y="726"/>
                    <a:pt x="5998" y="726"/>
                  </a:cubicBezTo>
                  <a:cubicBezTo>
                    <a:pt x="6005" y="726"/>
                    <a:pt x="6009" y="723"/>
                    <a:pt x="6009" y="714"/>
                  </a:cubicBezTo>
                  <a:cubicBezTo>
                    <a:pt x="6009" y="707"/>
                    <a:pt x="6016" y="707"/>
                    <a:pt x="6023" y="694"/>
                  </a:cubicBezTo>
                  <a:cubicBezTo>
                    <a:pt x="6019" y="690"/>
                    <a:pt x="6006" y="688"/>
                    <a:pt x="5995" y="687"/>
                  </a:cubicBezTo>
                  <a:lnTo>
                    <a:pt x="5995" y="687"/>
                  </a:lnTo>
                  <a:cubicBezTo>
                    <a:pt x="5988" y="691"/>
                    <a:pt x="5976" y="698"/>
                    <a:pt x="5965" y="705"/>
                  </a:cubicBezTo>
                  <a:lnTo>
                    <a:pt x="5965" y="705"/>
                  </a:lnTo>
                  <a:cubicBezTo>
                    <a:pt x="5964" y="698"/>
                    <a:pt x="5967" y="690"/>
                    <a:pt x="5975" y="687"/>
                  </a:cubicBezTo>
                  <a:cubicBezTo>
                    <a:pt x="5978" y="687"/>
                    <a:pt x="5986" y="687"/>
                    <a:pt x="5995" y="687"/>
                  </a:cubicBezTo>
                  <a:lnTo>
                    <a:pt x="5995" y="687"/>
                  </a:lnTo>
                  <a:cubicBezTo>
                    <a:pt x="5995" y="687"/>
                    <a:pt x="5995" y="687"/>
                    <a:pt x="5996" y="687"/>
                  </a:cubicBezTo>
                  <a:cubicBezTo>
                    <a:pt x="6009" y="687"/>
                    <a:pt x="6023" y="666"/>
                    <a:pt x="6044" y="659"/>
                  </a:cubicBezTo>
                  <a:cubicBezTo>
                    <a:pt x="6052" y="651"/>
                    <a:pt x="6056" y="647"/>
                    <a:pt x="6051" y="647"/>
                  </a:cubicBezTo>
                  <a:cubicBezTo>
                    <a:pt x="6048" y="647"/>
                    <a:pt x="6042" y="649"/>
                    <a:pt x="6030" y="652"/>
                  </a:cubicBezTo>
                  <a:lnTo>
                    <a:pt x="6023" y="652"/>
                  </a:lnTo>
                  <a:cubicBezTo>
                    <a:pt x="6023" y="645"/>
                    <a:pt x="6016" y="645"/>
                    <a:pt x="6016" y="631"/>
                  </a:cubicBezTo>
                  <a:cubicBezTo>
                    <a:pt x="6023" y="631"/>
                    <a:pt x="6030" y="631"/>
                    <a:pt x="6030" y="624"/>
                  </a:cubicBezTo>
                  <a:cubicBezTo>
                    <a:pt x="6037" y="621"/>
                    <a:pt x="6041" y="619"/>
                    <a:pt x="6042" y="619"/>
                  </a:cubicBezTo>
                  <a:cubicBezTo>
                    <a:pt x="6044" y="619"/>
                    <a:pt x="6044" y="621"/>
                    <a:pt x="6044" y="624"/>
                  </a:cubicBezTo>
                  <a:cubicBezTo>
                    <a:pt x="6046" y="626"/>
                    <a:pt x="6048" y="627"/>
                    <a:pt x="6050" y="627"/>
                  </a:cubicBezTo>
                  <a:cubicBezTo>
                    <a:pt x="6054" y="627"/>
                    <a:pt x="6056" y="622"/>
                    <a:pt x="6051" y="617"/>
                  </a:cubicBezTo>
                  <a:lnTo>
                    <a:pt x="6051" y="610"/>
                  </a:lnTo>
                  <a:cubicBezTo>
                    <a:pt x="6051" y="610"/>
                    <a:pt x="6052" y="610"/>
                    <a:pt x="6052" y="611"/>
                  </a:cubicBezTo>
                  <a:lnTo>
                    <a:pt x="6052" y="611"/>
                  </a:lnTo>
                  <a:cubicBezTo>
                    <a:pt x="6054" y="607"/>
                    <a:pt x="6057" y="606"/>
                    <a:pt x="6060" y="606"/>
                  </a:cubicBezTo>
                  <a:cubicBezTo>
                    <a:pt x="6063" y="606"/>
                    <a:pt x="6065" y="608"/>
                    <a:pt x="6065" y="610"/>
                  </a:cubicBezTo>
                  <a:cubicBezTo>
                    <a:pt x="6065" y="610"/>
                    <a:pt x="6058" y="610"/>
                    <a:pt x="6058" y="617"/>
                  </a:cubicBezTo>
                  <a:lnTo>
                    <a:pt x="6065" y="624"/>
                  </a:lnTo>
                  <a:cubicBezTo>
                    <a:pt x="6079" y="624"/>
                    <a:pt x="6079" y="631"/>
                    <a:pt x="6079" y="645"/>
                  </a:cubicBezTo>
                  <a:cubicBezTo>
                    <a:pt x="6079" y="652"/>
                    <a:pt x="6079" y="652"/>
                    <a:pt x="6086" y="652"/>
                  </a:cubicBezTo>
                  <a:cubicBezTo>
                    <a:pt x="6093" y="645"/>
                    <a:pt x="6086" y="624"/>
                    <a:pt x="6079" y="624"/>
                  </a:cubicBezTo>
                  <a:cubicBezTo>
                    <a:pt x="6065" y="624"/>
                    <a:pt x="6065" y="624"/>
                    <a:pt x="6065" y="617"/>
                  </a:cubicBezTo>
                  <a:cubicBezTo>
                    <a:pt x="6065" y="617"/>
                    <a:pt x="6071" y="614"/>
                    <a:pt x="6077" y="614"/>
                  </a:cubicBezTo>
                  <a:cubicBezTo>
                    <a:pt x="6080" y="614"/>
                    <a:pt x="6083" y="615"/>
                    <a:pt x="6086" y="617"/>
                  </a:cubicBezTo>
                  <a:cubicBezTo>
                    <a:pt x="6093" y="617"/>
                    <a:pt x="6100" y="617"/>
                    <a:pt x="6100" y="610"/>
                  </a:cubicBezTo>
                  <a:cubicBezTo>
                    <a:pt x="6100" y="610"/>
                    <a:pt x="6100" y="597"/>
                    <a:pt x="6093" y="597"/>
                  </a:cubicBezTo>
                  <a:cubicBezTo>
                    <a:pt x="6086" y="597"/>
                    <a:pt x="6086" y="597"/>
                    <a:pt x="6086" y="590"/>
                  </a:cubicBezTo>
                  <a:cubicBezTo>
                    <a:pt x="6086" y="590"/>
                    <a:pt x="6093" y="583"/>
                    <a:pt x="6113" y="583"/>
                  </a:cubicBezTo>
                  <a:cubicBezTo>
                    <a:pt x="6127" y="583"/>
                    <a:pt x="6127" y="583"/>
                    <a:pt x="6120" y="590"/>
                  </a:cubicBezTo>
                  <a:cubicBezTo>
                    <a:pt x="6113" y="590"/>
                    <a:pt x="6113" y="597"/>
                    <a:pt x="6113" y="597"/>
                  </a:cubicBezTo>
                  <a:lnTo>
                    <a:pt x="6127" y="597"/>
                  </a:lnTo>
                  <a:cubicBezTo>
                    <a:pt x="6134" y="590"/>
                    <a:pt x="6148" y="590"/>
                    <a:pt x="6155" y="590"/>
                  </a:cubicBezTo>
                  <a:cubicBezTo>
                    <a:pt x="6162" y="590"/>
                    <a:pt x="6162" y="590"/>
                    <a:pt x="6162" y="583"/>
                  </a:cubicBezTo>
                  <a:lnTo>
                    <a:pt x="6162" y="576"/>
                  </a:lnTo>
                  <a:lnTo>
                    <a:pt x="6155" y="576"/>
                  </a:lnTo>
                  <a:cubicBezTo>
                    <a:pt x="6155" y="578"/>
                    <a:pt x="6153" y="579"/>
                    <a:pt x="6151" y="579"/>
                  </a:cubicBezTo>
                  <a:cubicBezTo>
                    <a:pt x="6145" y="579"/>
                    <a:pt x="6134" y="572"/>
                    <a:pt x="6134" y="562"/>
                  </a:cubicBezTo>
                  <a:cubicBezTo>
                    <a:pt x="6134" y="562"/>
                    <a:pt x="6134" y="555"/>
                    <a:pt x="6148" y="555"/>
                  </a:cubicBezTo>
                  <a:cubicBezTo>
                    <a:pt x="6155" y="555"/>
                    <a:pt x="6155" y="555"/>
                    <a:pt x="6148" y="548"/>
                  </a:cubicBezTo>
                  <a:cubicBezTo>
                    <a:pt x="6148" y="548"/>
                    <a:pt x="6134" y="548"/>
                    <a:pt x="6127" y="555"/>
                  </a:cubicBezTo>
                  <a:lnTo>
                    <a:pt x="6120" y="562"/>
                  </a:lnTo>
                  <a:lnTo>
                    <a:pt x="6127" y="548"/>
                  </a:lnTo>
                  <a:cubicBezTo>
                    <a:pt x="6134" y="541"/>
                    <a:pt x="6134" y="541"/>
                    <a:pt x="6127" y="541"/>
                  </a:cubicBezTo>
                  <a:lnTo>
                    <a:pt x="6093" y="541"/>
                  </a:lnTo>
                  <a:cubicBezTo>
                    <a:pt x="6080" y="535"/>
                    <a:pt x="6073" y="531"/>
                    <a:pt x="6068" y="531"/>
                  </a:cubicBezTo>
                  <a:cubicBezTo>
                    <a:pt x="6061" y="531"/>
                    <a:pt x="6056" y="537"/>
                    <a:pt x="6044" y="548"/>
                  </a:cubicBezTo>
                  <a:lnTo>
                    <a:pt x="6042" y="550"/>
                  </a:lnTo>
                  <a:lnTo>
                    <a:pt x="6042" y="550"/>
                  </a:lnTo>
                  <a:cubicBezTo>
                    <a:pt x="6037" y="547"/>
                    <a:pt x="6031" y="544"/>
                    <a:pt x="6023" y="541"/>
                  </a:cubicBezTo>
                  <a:cubicBezTo>
                    <a:pt x="6016" y="541"/>
                    <a:pt x="6016" y="541"/>
                    <a:pt x="6023" y="548"/>
                  </a:cubicBezTo>
                  <a:cubicBezTo>
                    <a:pt x="6030" y="555"/>
                    <a:pt x="6030" y="555"/>
                    <a:pt x="6016" y="555"/>
                  </a:cubicBezTo>
                  <a:cubicBezTo>
                    <a:pt x="6009" y="555"/>
                    <a:pt x="6009" y="555"/>
                    <a:pt x="6009" y="569"/>
                  </a:cubicBezTo>
                  <a:cubicBezTo>
                    <a:pt x="6016" y="576"/>
                    <a:pt x="6009" y="576"/>
                    <a:pt x="5996" y="576"/>
                  </a:cubicBezTo>
                  <a:lnTo>
                    <a:pt x="6009" y="576"/>
                  </a:lnTo>
                  <a:cubicBezTo>
                    <a:pt x="6013" y="579"/>
                    <a:pt x="6015" y="581"/>
                    <a:pt x="6016" y="581"/>
                  </a:cubicBezTo>
                  <a:cubicBezTo>
                    <a:pt x="6018" y="581"/>
                    <a:pt x="6020" y="579"/>
                    <a:pt x="6023" y="576"/>
                  </a:cubicBezTo>
                  <a:lnTo>
                    <a:pt x="6030" y="576"/>
                  </a:lnTo>
                  <a:cubicBezTo>
                    <a:pt x="6044" y="576"/>
                    <a:pt x="6044" y="583"/>
                    <a:pt x="6030" y="583"/>
                  </a:cubicBezTo>
                  <a:lnTo>
                    <a:pt x="6030" y="585"/>
                  </a:lnTo>
                  <a:lnTo>
                    <a:pt x="6030" y="585"/>
                  </a:lnTo>
                  <a:cubicBezTo>
                    <a:pt x="6042" y="584"/>
                    <a:pt x="6051" y="583"/>
                    <a:pt x="6051" y="583"/>
                  </a:cubicBezTo>
                  <a:lnTo>
                    <a:pt x="6051" y="569"/>
                  </a:lnTo>
                  <a:cubicBezTo>
                    <a:pt x="6051" y="568"/>
                    <a:pt x="6051" y="568"/>
                    <a:pt x="6051" y="567"/>
                  </a:cubicBezTo>
                  <a:lnTo>
                    <a:pt x="6051" y="567"/>
                  </a:lnTo>
                  <a:cubicBezTo>
                    <a:pt x="6051" y="576"/>
                    <a:pt x="6050" y="576"/>
                    <a:pt x="6044" y="576"/>
                  </a:cubicBezTo>
                  <a:cubicBezTo>
                    <a:pt x="6030" y="576"/>
                    <a:pt x="6030" y="576"/>
                    <a:pt x="6044" y="562"/>
                  </a:cubicBezTo>
                  <a:cubicBezTo>
                    <a:pt x="6046" y="560"/>
                    <a:pt x="6048" y="558"/>
                    <a:pt x="6049" y="557"/>
                  </a:cubicBezTo>
                  <a:lnTo>
                    <a:pt x="6049" y="557"/>
                  </a:lnTo>
                  <a:cubicBezTo>
                    <a:pt x="6050" y="560"/>
                    <a:pt x="6051" y="564"/>
                    <a:pt x="6051" y="567"/>
                  </a:cubicBezTo>
                  <a:lnTo>
                    <a:pt x="6051" y="567"/>
                  </a:lnTo>
                  <a:cubicBezTo>
                    <a:pt x="6051" y="566"/>
                    <a:pt x="6051" y="564"/>
                    <a:pt x="6051" y="562"/>
                  </a:cubicBezTo>
                  <a:cubicBezTo>
                    <a:pt x="6051" y="562"/>
                    <a:pt x="6058" y="555"/>
                    <a:pt x="6065" y="555"/>
                  </a:cubicBezTo>
                  <a:cubicBezTo>
                    <a:pt x="6079" y="555"/>
                    <a:pt x="6079" y="555"/>
                    <a:pt x="6065" y="562"/>
                  </a:cubicBezTo>
                  <a:cubicBezTo>
                    <a:pt x="6058" y="583"/>
                    <a:pt x="6044" y="590"/>
                    <a:pt x="6030" y="590"/>
                  </a:cubicBezTo>
                  <a:lnTo>
                    <a:pt x="6030" y="585"/>
                  </a:lnTo>
                  <a:lnTo>
                    <a:pt x="6030" y="585"/>
                  </a:lnTo>
                  <a:cubicBezTo>
                    <a:pt x="6014" y="587"/>
                    <a:pt x="5993" y="590"/>
                    <a:pt x="5989" y="590"/>
                  </a:cubicBezTo>
                  <a:cubicBezTo>
                    <a:pt x="5986" y="587"/>
                    <a:pt x="5984" y="584"/>
                    <a:pt x="5984" y="582"/>
                  </a:cubicBezTo>
                  <a:lnTo>
                    <a:pt x="5984" y="582"/>
                  </a:lnTo>
                  <a:cubicBezTo>
                    <a:pt x="5987" y="583"/>
                    <a:pt x="5990" y="584"/>
                    <a:pt x="5993" y="584"/>
                  </a:cubicBezTo>
                  <a:cubicBezTo>
                    <a:pt x="6000" y="584"/>
                    <a:pt x="6004" y="580"/>
                    <a:pt x="5996" y="576"/>
                  </a:cubicBezTo>
                  <a:cubicBezTo>
                    <a:pt x="5987" y="576"/>
                    <a:pt x="5984" y="578"/>
                    <a:pt x="5984" y="582"/>
                  </a:cubicBezTo>
                  <a:lnTo>
                    <a:pt x="5984" y="582"/>
                  </a:lnTo>
                  <a:cubicBezTo>
                    <a:pt x="5981" y="581"/>
                    <a:pt x="5978" y="579"/>
                    <a:pt x="5975" y="576"/>
                  </a:cubicBezTo>
                  <a:cubicBezTo>
                    <a:pt x="5954" y="555"/>
                    <a:pt x="5954" y="555"/>
                    <a:pt x="5975" y="555"/>
                  </a:cubicBezTo>
                  <a:lnTo>
                    <a:pt x="5982" y="555"/>
                  </a:lnTo>
                  <a:cubicBezTo>
                    <a:pt x="5982" y="555"/>
                    <a:pt x="5982" y="548"/>
                    <a:pt x="5989" y="548"/>
                  </a:cubicBezTo>
                  <a:cubicBezTo>
                    <a:pt x="5996" y="548"/>
                    <a:pt x="5996" y="548"/>
                    <a:pt x="5989" y="541"/>
                  </a:cubicBezTo>
                  <a:lnTo>
                    <a:pt x="5961" y="541"/>
                  </a:lnTo>
                  <a:cubicBezTo>
                    <a:pt x="5956" y="541"/>
                    <a:pt x="5952" y="544"/>
                    <a:pt x="5949" y="544"/>
                  </a:cubicBezTo>
                  <a:cubicBezTo>
                    <a:pt x="5948" y="544"/>
                    <a:pt x="5947" y="543"/>
                    <a:pt x="5947" y="541"/>
                  </a:cubicBezTo>
                  <a:cubicBezTo>
                    <a:pt x="5954" y="541"/>
                    <a:pt x="5954" y="541"/>
                    <a:pt x="5954" y="527"/>
                  </a:cubicBezTo>
                  <a:cubicBezTo>
                    <a:pt x="5954" y="527"/>
                    <a:pt x="5961" y="520"/>
                    <a:pt x="5975" y="520"/>
                  </a:cubicBezTo>
                  <a:cubicBezTo>
                    <a:pt x="6009" y="513"/>
                    <a:pt x="6016" y="513"/>
                    <a:pt x="6009" y="506"/>
                  </a:cubicBezTo>
                  <a:cubicBezTo>
                    <a:pt x="5996" y="506"/>
                    <a:pt x="5996" y="486"/>
                    <a:pt x="6016" y="486"/>
                  </a:cubicBezTo>
                  <a:cubicBezTo>
                    <a:pt x="6023" y="486"/>
                    <a:pt x="6030" y="479"/>
                    <a:pt x="6030" y="472"/>
                  </a:cubicBezTo>
                  <a:cubicBezTo>
                    <a:pt x="6030" y="472"/>
                    <a:pt x="6023" y="472"/>
                    <a:pt x="6016" y="458"/>
                  </a:cubicBezTo>
                  <a:cubicBezTo>
                    <a:pt x="5996" y="458"/>
                    <a:pt x="5989" y="451"/>
                    <a:pt x="5996" y="451"/>
                  </a:cubicBezTo>
                  <a:cubicBezTo>
                    <a:pt x="5998" y="451"/>
                    <a:pt x="6000" y="451"/>
                    <a:pt x="6002" y="451"/>
                  </a:cubicBezTo>
                  <a:lnTo>
                    <a:pt x="6002" y="451"/>
                  </a:lnTo>
                  <a:cubicBezTo>
                    <a:pt x="5999" y="447"/>
                    <a:pt x="5996" y="440"/>
                    <a:pt x="5996" y="437"/>
                  </a:cubicBezTo>
                  <a:cubicBezTo>
                    <a:pt x="5996" y="435"/>
                    <a:pt x="5997" y="434"/>
                    <a:pt x="5999" y="434"/>
                  </a:cubicBezTo>
                  <a:cubicBezTo>
                    <a:pt x="6003" y="434"/>
                    <a:pt x="6008" y="437"/>
                    <a:pt x="6009" y="437"/>
                  </a:cubicBezTo>
                  <a:lnTo>
                    <a:pt x="6009" y="437"/>
                  </a:lnTo>
                  <a:cubicBezTo>
                    <a:pt x="6009" y="428"/>
                    <a:pt x="6006" y="416"/>
                    <a:pt x="5996" y="416"/>
                  </a:cubicBezTo>
                  <a:lnTo>
                    <a:pt x="5996" y="423"/>
                  </a:lnTo>
                  <a:cubicBezTo>
                    <a:pt x="5996" y="437"/>
                    <a:pt x="5989" y="444"/>
                    <a:pt x="5975" y="444"/>
                  </a:cubicBezTo>
                  <a:cubicBezTo>
                    <a:pt x="5961" y="444"/>
                    <a:pt x="5954" y="444"/>
                    <a:pt x="5961" y="437"/>
                  </a:cubicBezTo>
                  <a:cubicBezTo>
                    <a:pt x="5975" y="423"/>
                    <a:pt x="5975" y="423"/>
                    <a:pt x="5961" y="423"/>
                  </a:cubicBezTo>
                  <a:lnTo>
                    <a:pt x="5975" y="423"/>
                  </a:lnTo>
                  <a:cubicBezTo>
                    <a:pt x="5982" y="423"/>
                    <a:pt x="5982" y="423"/>
                    <a:pt x="5975" y="416"/>
                  </a:cubicBezTo>
                  <a:cubicBezTo>
                    <a:pt x="5961" y="403"/>
                    <a:pt x="5961" y="403"/>
                    <a:pt x="5975" y="403"/>
                  </a:cubicBezTo>
                  <a:cubicBezTo>
                    <a:pt x="5982" y="389"/>
                    <a:pt x="5989" y="389"/>
                    <a:pt x="5982" y="375"/>
                  </a:cubicBezTo>
                  <a:cubicBezTo>
                    <a:pt x="5982" y="368"/>
                    <a:pt x="5975" y="368"/>
                    <a:pt x="5961" y="368"/>
                  </a:cubicBezTo>
                  <a:cubicBezTo>
                    <a:pt x="5960" y="369"/>
                    <a:pt x="5959" y="369"/>
                    <a:pt x="5958" y="369"/>
                  </a:cubicBezTo>
                  <a:cubicBezTo>
                    <a:pt x="5952" y="369"/>
                    <a:pt x="5949" y="353"/>
                    <a:pt x="5961" y="347"/>
                  </a:cubicBezTo>
                  <a:cubicBezTo>
                    <a:pt x="5975" y="347"/>
                    <a:pt x="5975" y="340"/>
                    <a:pt x="5975" y="340"/>
                  </a:cubicBezTo>
                  <a:cubicBezTo>
                    <a:pt x="5975" y="340"/>
                    <a:pt x="5975" y="333"/>
                    <a:pt x="5961" y="333"/>
                  </a:cubicBezTo>
                  <a:cubicBezTo>
                    <a:pt x="5954" y="333"/>
                    <a:pt x="5954" y="333"/>
                    <a:pt x="5954" y="319"/>
                  </a:cubicBezTo>
                  <a:cubicBezTo>
                    <a:pt x="5954" y="316"/>
                    <a:pt x="5952" y="314"/>
                    <a:pt x="5950" y="314"/>
                  </a:cubicBezTo>
                  <a:cubicBezTo>
                    <a:pt x="5947" y="314"/>
                    <a:pt x="5944" y="316"/>
                    <a:pt x="5940" y="319"/>
                  </a:cubicBezTo>
                  <a:cubicBezTo>
                    <a:pt x="5926" y="319"/>
                    <a:pt x="5919" y="319"/>
                    <a:pt x="5912" y="305"/>
                  </a:cubicBezTo>
                  <a:cubicBezTo>
                    <a:pt x="5905" y="285"/>
                    <a:pt x="5905" y="285"/>
                    <a:pt x="5912" y="285"/>
                  </a:cubicBezTo>
                  <a:cubicBezTo>
                    <a:pt x="5926" y="285"/>
                    <a:pt x="5912" y="271"/>
                    <a:pt x="5892" y="271"/>
                  </a:cubicBezTo>
                  <a:cubicBezTo>
                    <a:pt x="5885" y="271"/>
                    <a:pt x="5885" y="271"/>
                    <a:pt x="5885" y="264"/>
                  </a:cubicBezTo>
                  <a:lnTo>
                    <a:pt x="5885" y="250"/>
                  </a:lnTo>
                  <a:cubicBezTo>
                    <a:pt x="5878" y="250"/>
                    <a:pt x="5878" y="243"/>
                    <a:pt x="5885" y="236"/>
                  </a:cubicBezTo>
                  <a:lnTo>
                    <a:pt x="5857" y="236"/>
                  </a:lnTo>
                  <a:cubicBezTo>
                    <a:pt x="5857" y="236"/>
                    <a:pt x="5854" y="233"/>
                    <a:pt x="5850" y="233"/>
                  </a:cubicBezTo>
                  <a:cubicBezTo>
                    <a:pt x="5848" y="233"/>
                    <a:pt x="5845" y="234"/>
                    <a:pt x="5843" y="236"/>
                  </a:cubicBezTo>
                  <a:cubicBezTo>
                    <a:pt x="5836" y="236"/>
                    <a:pt x="5822" y="243"/>
                    <a:pt x="5822" y="243"/>
                  </a:cubicBezTo>
                  <a:cubicBezTo>
                    <a:pt x="5822" y="250"/>
                    <a:pt x="5815" y="250"/>
                    <a:pt x="5815" y="250"/>
                  </a:cubicBezTo>
                  <a:cubicBezTo>
                    <a:pt x="5808" y="250"/>
                    <a:pt x="5808" y="250"/>
                    <a:pt x="5808" y="243"/>
                  </a:cubicBezTo>
                  <a:cubicBezTo>
                    <a:pt x="5808" y="236"/>
                    <a:pt x="5808" y="236"/>
                    <a:pt x="5802" y="236"/>
                  </a:cubicBezTo>
                  <a:cubicBezTo>
                    <a:pt x="5788" y="236"/>
                    <a:pt x="5788" y="236"/>
                    <a:pt x="5802" y="229"/>
                  </a:cubicBezTo>
                  <a:cubicBezTo>
                    <a:pt x="5808" y="215"/>
                    <a:pt x="5808" y="215"/>
                    <a:pt x="5836" y="215"/>
                  </a:cubicBezTo>
                  <a:cubicBezTo>
                    <a:pt x="5850" y="215"/>
                    <a:pt x="5857" y="215"/>
                    <a:pt x="5871" y="208"/>
                  </a:cubicBezTo>
                  <a:cubicBezTo>
                    <a:pt x="5871" y="205"/>
                    <a:pt x="5874" y="204"/>
                    <a:pt x="5877" y="202"/>
                  </a:cubicBezTo>
                  <a:lnTo>
                    <a:pt x="5877" y="202"/>
                  </a:lnTo>
                  <a:cubicBezTo>
                    <a:pt x="5871" y="208"/>
                    <a:pt x="5871" y="208"/>
                    <a:pt x="5878" y="208"/>
                  </a:cubicBezTo>
                  <a:cubicBezTo>
                    <a:pt x="5885" y="208"/>
                    <a:pt x="5885" y="202"/>
                    <a:pt x="5885" y="202"/>
                  </a:cubicBezTo>
                  <a:cubicBezTo>
                    <a:pt x="5885" y="201"/>
                    <a:pt x="5885" y="200"/>
                    <a:pt x="5885" y="199"/>
                  </a:cubicBezTo>
                  <a:lnTo>
                    <a:pt x="5885" y="199"/>
                  </a:lnTo>
                  <a:cubicBezTo>
                    <a:pt x="5882" y="200"/>
                    <a:pt x="5879" y="201"/>
                    <a:pt x="5877" y="202"/>
                  </a:cubicBezTo>
                  <a:lnTo>
                    <a:pt x="5877" y="202"/>
                  </a:lnTo>
                  <a:cubicBezTo>
                    <a:pt x="5877" y="202"/>
                    <a:pt x="5878" y="202"/>
                    <a:pt x="5878" y="202"/>
                  </a:cubicBezTo>
                  <a:cubicBezTo>
                    <a:pt x="5881" y="198"/>
                    <a:pt x="5883" y="196"/>
                    <a:pt x="5884" y="196"/>
                  </a:cubicBezTo>
                  <a:cubicBezTo>
                    <a:pt x="5884" y="196"/>
                    <a:pt x="5885" y="197"/>
                    <a:pt x="5885" y="199"/>
                  </a:cubicBezTo>
                  <a:lnTo>
                    <a:pt x="5885" y="199"/>
                  </a:lnTo>
                  <a:cubicBezTo>
                    <a:pt x="5887" y="198"/>
                    <a:pt x="5890" y="197"/>
                    <a:pt x="5892" y="195"/>
                  </a:cubicBezTo>
                  <a:lnTo>
                    <a:pt x="5885" y="188"/>
                  </a:lnTo>
                  <a:cubicBezTo>
                    <a:pt x="5885" y="188"/>
                    <a:pt x="5885" y="174"/>
                    <a:pt x="5878" y="174"/>
                  </a:cubicBezTo>
                  <a:cubicBezTo>
                    <a:pt x="5872" y="174"/>
                    <a:pt x="5871" y="160"/>
                    <a:pt x="5874" y="148"/>
                  </a:cubicBezTo>
                  <a:lnTo>
                    <a:pt x="5874" y="148"/>
                  </a:lnTo>
                  <a:cubicBezTo>
                    <a:pt x="5878" y="152"/>
                    <a:pt x="5878" y="160"/>
                    <a:pt x="5878" y="160"/>
                  </a:cubicBezTo>
                  <a:cubicBezTo>
                    <a:pt x="5878" y="167"/>
                    <a:pt x="5878" y="167"/>
                    <a:pt x="5885" y="167"/>
                  </a:cubicBezTo>
                  <a:cubicBezTo>
                    <a:pt x="5885" y="167"/>
                    <a:pt x="5887" y="167"/>
                    <a:pt x="5891" y="168"/>
                  </a:cubicBezTo>
                  <a:lnTo>
                    <a:pt x="5891" y="168"/>
                  </a:lnTo>
                  <a:cubicBezTo>
                    <a:pt x="5889" y="163"/>
                    <a:pt x="5887" y="160"/>
                    <a:pt x="5885" y="160"/>
                  </a:cubicBezTo>
                  <a:cubicBezTo>
                    <a:pt x="5912" y="160"/>
                    <a:pt x="5912" y="153"/>
                    <a:pt x="5912" y="139"/>
                  </a:cubicBezTo>
                  <a:cubicBezTo>
                    <a:pt x="5912" y="132"/>
                    <a:pt x="5911" y="129"/>
                    <a:pt x="5905" y="129"/>
                  </a:cubicBezTo>
                  <a:cubicBezTo>
                    <a:pt x="5900" y="129"/>
                    <a:pt x="5892" y="132"/>
                    <a:pt x="5878" y="139"/>
                  </a:cubicBezTo>
                  <a:cubicBezTo>
                    <a:pt x="5878" y="139"/>
                    <a:pt x="5878" y="136"/>
                    <a:pt x="5876" y="136"/>
                  </a:cubicBezTo>
                  <a:cubicBezTo>
                    <a:pt x="5875" y="136"/>
                    <a:pt x="5873" y="137"/>
                    <a:pt x="5871" y="139"/>
                  </a:cubicBezTo>
                  <a:cubicBezTo>
                    <a:pt x="5870" y="140"/>
                    <a:pt x="5868" y="140"/>
                    <a:pt x="5867" y="141"/>
                  </a:cubicBezTo>
                  <a:lnTo>
                    <a:pt x="5867" y="141"/>
                  </a:lnTo>
                  <a:cubicBezTo>
                    <a:pt x="5865" y="140"/>
                    <a:pt x="5863" y="139"/>
                    <a:pt x="5860" y="137"/>
                  </a:cubicBezTo>
                  <a:lnTo>
                    <a:pt x="5860" y="137"/>
                  </a:lnTo>
                  <a:lnTo>
                    <a:pt x="5857" y="139"/>
                  </a:lnTo>
                  <a:cubicBezTo>
                    <a:pt x="5857" y="139"/>
                    <a:pt x="5857" y="142"/>
                    <a:pt x="5861" y="142"/>
                  </a:cubicBezTo>
                  <a:cubicBezTo>
                    <a:pt x="5863" y="142"/>
                    <a:pt x="5865" y="142"/>
                    <a:pt x="5867" y="141"/>
                  </a:cubicBezTo>
                  <a:lnTo>
                    <a:pt x="5867" y="141"/>
                  </a:lnTo>
                  <a:cubicBezTo>
                    <a:pt x="5872" y="143"/>
                    <a:pt x="5874" y="144"/>
                    <a:pt x="5876" y="144"/>
                  </a:cubicBezTo>
                  <a:cubicBezTo>
                    <a:pt x="5876" y="144"/>
                    <a:pt x="5876" y="144"/>
                    <a:pt x="5876" y="144"/>
                  </a:cubicBezTo>
                  <a:lnTo>
                    <a:pt x="5876" y="144"/>
                  </a:lnTo>
                  <a:cubicBezTo>
                    <a:pt x="5875" y="145"/>
                    <a:pt x="5875" y="146"/>
                    <a:pt x="5874" y="148"/>
                  </a:cubicBezTo>
                  <a:lnTo>
                    <a:pt x="5874" y="148"/>
                  </a:lnTo>
                  <a:cubicBezTo>
                    <a:pt x="5874" y="147"/>
                    <a:pt x="5872" y="146"/>
                    <a:pt x="5871" y="146"/>
                  </a:cubicBezTo>
                  <a:cubicBezTo>
                    <a:pt x="5857" y="146"/>
                    <a:pt x="5857" y="146"/>
                    <a:pt x="5857" y="160"/>
                  </a:cubicBezTo>
                  <a:cubicBezTo>
                    <a:pt x="5857" y="162"/>
                    <a:pt x="5857" y="163"/>
                    <a:pt x="5857" y="164"/>
                  </a:cubicBezTo>
                  <a:lnTo>
                    <a:pt x="5857" y="164"/>
                  </a:lnTo>
                  <a:cubicBezTo>
                    <a:pt x="5853" y="163"/>
                    <a:pt x="5848" y="161"/>
                    <a:pt x="5843" y="160"/>
                  </a:cubicBezTo>
                  <a:cubicBezTo>
                    <a:pt x="5840" y="160"/>
                    <a:pt x="5838" y="160"/>
                    <a:pt x="5835" y="160"/>
                  </a:cubicBezTo>
                  <a:lnTo>
                    <a:pt x="5835" y="160"/>
                  </a:lnTo>
                  <a:cubicBezTo>
                    <a:pt x="5836" y="160"/>
                    <a:pt x="5836" y="160"/>
                    <a:pt x="5836" y="160"/>
                  </a:cubicBezTo>
                  <a:cubicBezTo>
                    <a:pt x="5847" y="163"/>
                    <a:pt x="5852" y="165"/>
                    <a:pt x="5854" y="165"/>
                  </a:cubicBezTo>
                  <a:cubicBezTo>
                    <a:pt x="5856" y="165"/>
                    <a:pt x="5856" y="165"/>
                    <a:pt x="5857" y="164"/>
                  </a:cubicBezTo>
                  <a:lnTo>
                    <a:pt x="5857" y="164"/>
                  </a:lnTo>
                  <a:cubicBezTo>
                    <a:pt x="5872" y="170"/>
                    <a:pt x="5872" y="176"/>
                    <a:pt x="5850" y="188"/>
                  </a:cubicBezTo>
                  <a:cubicBezTo>
                    <a:pt x="5836" y="191"/>
                    <a:pt x="5826" y="193"/>
                    <a:pt x="5818" y="193"/>
                  </a:cubicBezTo>
                  <a:cubicBezTo>
                    <a:pt x="5810" y="193"/>
                    <a:pt x="5805" y="191"/>
                    <a:pt x="5802" y="188"/>
                  </a:cubicBezTo>
                  <a:lnTo>
                    <a:pt x="5802" y="174"/>
                  </a:lnTo>
                  <a:cubicBezTo>
                    <a:pt x="5802" y="174"/>
                    <a:pt x="5802" y="167"/>
                    <a:pt x="5788" y="167"/>
                  </a:cubicBezTo>
                  <a:cubicBezTo>
                    <a:pt x="5774" y="160"/>
                    <a:pt x="5774" y="160"/>
                    <a:pt x="5781" y="153"/>
                  </a:cubicBezTo>
                  <a:cubicBezTo>
                    <a:pt x="5788" y="153"/>
                    <a:pt x="5788" y="139"/>
                    <a:pt x="5788" y="139"/>
                  </a:cubicBezTo>
                  <a:cubicBezTo>
                    <a:pt x="5788" y="132"/>
                    <a:pt x="5802" y="132"/>
                    <a:pt x="5808" y="132"/>
                  </a:cubicBezTo>
                  <a:cubicBezTo>
                    <a:pt x="5819" y="132"/>
                    <a:pt x="5830" y="132"/>
                    <a:pt x="5834" y="136"/>
                  </a:cubicBezTo>
                  <a:lnTo>
                    <a:pt x="5834" y="136"/>
                  </a:lnTo>
                  <a:cubicBezTo>
                    <a:pt x="5836" y="134"/>
                    <a:pt x="5833" y="132"/>
                    <a:pt x="5822" y="132"/>
                  </a:cubicBezTo>
                  <a:cubicBezTo>
                    <a:pt x="5815" y="125"/>
                    <a:pt x="5808" y="111"/>
                    <a:pt x="5822" y="111"/>
                  </a:cubicBezTo>
                  <a:lnTo>
                    <a:pt x="5822" y="105"/>
                  </a:lnTo>
                  <a:cubicBezTo>
                    <a:pt x="5815" y="98"/>
                    <a:pt x="5822" y="98"/>
                    <a:pt x="5836" y="98"/>
                  </a:cubicBezTo>
                  <a:cubicBezTo>
                    <a:pt x="5843" y="98"/>
                    <a:pt x="5850" y="98"/>
                    <a:pt x="5843" y="91"/>
                  </a:cubicBezTo>
                  <a:cubicBezTo>
                    <a:pt x="5836" y="91"/>
                    <a:pt x="5836" y="77"/>
                    <a:pt x="5843" y="77"/>
                  </a:cubicBezTo>
                  <a:cubicBezTo>
                    <a:pt x="5843" y="77"/>
                    <a:pt x="5850" y="70"/>
                    <a:pt x="5843" y="70"/>
                  </a:cubicBezTo>
                  <a:cubicBezTo>
                    <a:pt x="5843" y="67"/>
                    <a:pt x="5846" y="64"/>
                    <a:pt x="5850" y="62"/>
                  </a:cubicBezTo>
                  <a:lnTo>
                    <a:pt x="5850" y="62"/>
                  </a:lnTo>
                  <a:cubicBezTo>
                    <a:pt x="5852" y="62"/>
                    <a:pt x="5855" y="63"/>
                    <a:pt x="5857" y="63"/>
                  </a:cubicBezTo>
                  <a:cubicBezTo>
                    <a:pt x="5869" y="63"/>
                    <a:pt x="5871" y="63"/>
                    <a:pt x="5861" y="58"/>
                  </a:cubicBezTo>
                  <a:lnTo>
                    <a:pt x="5861" y="58"/>
                  </a:lnTo>
                  <a:cubicBezTo>
                    <a:pt x="5856" y="59"/>
                    <a:pt x="5853" y="60"/>
                    <a:pt x="5850" y="62"/>
                  </a:cubicBezTo>
                  <a:lnTo>
                    <a:pt x="5850" y="62"/>
                  </a:lnTo>
                  <a:cubicBezTo>
                    <a:pt x="5837" y="57"/>
                    <a:pt x="5822" y="41"/>
                    <a:pt x="5822" y="35"/>
                  </a:cubicBezTo>
                  <a:lnTo>
                    <a:pt x="5808" y="21"/>
                  </a:lnTo>
                  <a:cubicBezTo>
                    <a:pt x="5803" y="11"/>
                    <a:pt x="5791" y="5"/>
                    <a:pt x="577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729879" y="2903733"/>
              <a:ext cx="7316" cy="4660"/>
            </a:xfrm>
            <a:custGeom>
              <a:avLst/>
              <a:gdLst/>
              <a:ahLst/>
              <a:cxnLst/>
              <a:rect l="l" t="t" r="r" b="b"/>
              <a:pathLst>
                <a:path w="146" h="93" extrusionOk="0">
                  <a:moveTo>
                    <a:pt x="145" y="0"/>
                  </a:moveTo>
                  <a:cubicBezTo>
                    <a:pt x="143" y="0"/>
                    <a:pt x="137" y="11"/>
                    <a:pt x="132" y="16"/>
                  </a:cubicBezTo>
                  <a:cubicBezTo>
                    <a:pt x="132" y="23"/>
                    <a:pt x="118" y="30"/>
                    <a:pt x="111" y="44"/>
                  </a:cubicBezTo>
                  <a:cubicBezTo>
                    <a:pt x="107" y="47"/>
                    <a:pt x="106" y="49"/>
                    <a:pt x="104" y="49"/>
                  </a:cubicBezTo>
                  <a:cubicBezTo>
                    <a:pt x="102" y="49"/>
                    <a:pt x="100" y="47"/>
                    <a:pt x="97" y="44"/>
                  </a:cubicBezTo>
                  <a:cubicBezTo>
                    <a:pt x="97" y="30"/>
                    <a:pt x="83" y="30"/>
                    <a:pt x="83" y="23"/>
                  </a:cubicBezTo>
                  <a:lnTo>
                    <a:pt x="62" y="23"/>
                  </a:lnTo>
                  <a:cubicBezTo>
                    <a:pt x="35" y="23"/>
                    <a:pt x="35" y="23"/>
                    <a:pt x="41" y="16"/>
                  </a:cubicBezTo>
                  <a:lnTo>
                    <a:pt x="41" y="16"/>
                  </a:lnTo>
                  <a:cubicBezTo>
                    <a:pt x="35" y="23"/>
                    <a:pt x="35" y="23"/>
                    <a:pt x="35" y="30"/>
                  </a:cubicBezTo>
                  <a:cubicBezTo>
                    <a:pt x="35" y="30"/>
                    <a:pt x="32" y="36"/>
                    <a:pt x="25" y="36"/>
                  </a:cubicBezTo>
                  <a:cubicBezTo>
                    <a:pt x="22" y="36"/>
                    <a:pt x="18" y="35"/>
                    <a:pt x="14" y="30"/>
                  </a:cubicBezTo>
                  <a:lnTo>
                    <a:pt x="0" y="30"/>
                  </a:lnTo>
                  <a:lnTo>
                    <a:pt x="14" y="44"/>
                  </a:lnTo>
                  <a:cubicBezTo>
                    <a:pt x="28" y="51"/>
                    <a:pt x="35" y="51"/>
                    <a:pt x="35" y="51"/>
                  </a:cubicBezTo>
                  <a:cubicBezTo>
                    <a:pt x="38" y="47"/>
                    <a:pt x="49" y="46"/>
                    <a:pt x="58" y="46"/>
                  </a:cubicBezTo>
                  <a:cubicBezTo>
                    <a:pt x="68" y="46"/>
                    <a:pt x="76" y="47"/>
                    <a:pt x="76" y="51"/>
                  </a:cubicBezTo>
                  <a:cubicBezTo>
                    <a:pt x="76" y="51"/>
                    <a:pt x="79" y="54"/>
                    <a:pt x="81" y="54"/>
                  </a:cubicBezTo>
                  <a:cubicBezTo>
                    <a:pt x="82" y="54"/>
                    <a:pt x="83" y="53"/>
                    <a:pt x="83" y="51"/>
                  </a:cubicBezTo>
                  <a:cubicBezTo>
                    <a:pt x="83" y="51"/>
                    <a:pt x="97" y="51"/>
                    <a:pt x="97" y="58"/>
                  </a:cubicBezTo>
                  <a:cubicBezTo>
                    <a:pt x="97" y="65"/>
                    <a:pt x="104" y="65"/>
                    <a:pt x="104" y="65"/>
                  </a:cubicBezTo>
                  <a:cubicBezTo>
                    <a:pt x="104" y="65"/>
                    <a:pt x="111" y="65"/>
                    <a:pt x="104" y="72"/>
                  </a:cubicBezTo>
                  <a:lnTo>
                    <a:pt x="104" y="92"/>
                  </a:lnTo>
                  <a:cubicBezTo>
                    <a:pt x="104" y="92"/>
                    <a:pt x="111" y="92"/>
                    <a:pt x="111" y="85"/>
                  </a:cubicBezTo>
                  <a:cubicBezTo>
                    <a:pt x="111" y="72"/>
                    <a:pt x="114" y="67"/>
                    <a:pt x="119" y="67"/>
                  </a:cubicBezTo>
                  <a:cubicBezTo>
                    <a:pt x="122" y="67"/>
                    <a:pt x="127" y="69"/>
                    <a:pt x="132" y="72"/>
                  </a:cubicBezTo>
                  <a:cubicBezTo>
                    <a:pt x="132" y="79"/>
                    <a:pt x="133" y="82"/>
                    <a:pt x="135" y="82"/>
                  </a:cubicBezTo>
                  <a:cubicBezTo>
                    <a:pt x="137" y="82"/>
                    <a:pt x="139" y="79"/>
                    <a:pt x="139" y="72"/>
                  </a:cubicBezTo>
                  <a:cubicBezTo>
                    <a:pt x="144" y="66"/>
                    <a:pt x="141" y="56"/>
                    <a:pt x="136" y="56"/>
                  </a:cubicBezTo>
                  <a:cubicBezTo>
                    <a:pt x="134" y="56"/>
                    <a:pt x="133" y="56"/>
                    <a:pt x="132" y="58"/>
                  </a:cubicBezTo>
                  <a:cubicBezTo>
                    <a:pt x="118" y="58"/>
                    <a:pt x="118" y="58"/>
                    <a:pt x="118" y="51"/>
                  </a:cubicBezTo>
                  <a:lnTo>
                    <a:pt x="118" y="44"/>
                  </a:lnTo>
                  <a:cubicBezTo>
                    <a:pt x="119" y="45"/>
                    <a:pt x="120" y="45"/>
                    <a:pt x="122" y="45"/>
                  </a:cubicBezTo>
                  <a:cubicBezTo>
                    <a:pt x="134" y="45"/>
                    <a:pt x="146" y="15"/>
                    <a:pt x="146" y="2"/>
                  </a:cubicBezTo>
                  <a:cubicBezTo>
                    <a:pt x="146" y="1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649654" y="2905236"/>
              <a:ext cx="14281" cy="7166"/>
            </a:xfrm>
            <a:custGeom>
              <a:avLst/>
              <a:gdLst/>
              <a:ahLst/>
              <a:cxnLst/>
              <a:rect l="l" t="t" r="r" b="b"/>
              <a:pathLst>
                <a:path w="285" h="143" extrusionOk="0">
                  <a:moveTo>
                    <a:pt x="111" y="118"/>
                  </a:moveTo>
                  <a:cubicBezTo>
                    <a:pt x="118" y="118"/>
                    <a:pt x="118" y="118"/>
                    <a:pt x="118" y="125"/>
                  </a:cubicBezTo>
                  <a:lnTo>
                    <a:pt x="104" y="125"/>
                  </a:lnTo>
                  <a:cubicBezTo>
                    <a:pt x="104" y="125"/>
                    <a:pt x="104" y="118"/>
                    <a:pt x="111" y="118"/>
                  </a:cubicBezTo>
                  <a:close/>
                  <a:moveTo>
                    <a:pt x="118" y="125"/>
                  </a:moveTo>
                  <a:cubicBezTo>
                    <a:pt x="118" y="128"/>
                    <a:pt x="116" y="130"/>
                    <a:pt x="115" y="130"/>
                  </a:cubicBezTo>
                  <a:cubicBezTo>
                    <a:pt x="114" y="130"/>
                    <a:pt x="114" y="128"/>
                    <a:pt x="118" y="125"/>
                  </a:cubicBezTo>
                  <a:close/>
                  <a:moveTo>
                    <a:pt x="69" y="0"/>
                  </a:moveTo>
                  <a:cubicBezTo>
                    <a:pt x="62" y="7"/>
                    <a:pt x="55" y="7"/>
                    <a:pt x="49" y="7"/>
                  </a:cubicBezTo>
                  <a:cubicBezTo>
                    <a:pt x="43" y="7"/>
                    <a:pt x="38" y="7"/>
                    <a:pt x="35" y="14"/>
                  </a:cubicBezTo>
                  <a:cubicBezTo>
                    <a:pt x="14" y="28"/>
                    <a:pt x="35" y="35"/>
                    <a:pt x="55" y="35"/>
                  </a:cubicBezTo>
                  <a:cubicBezTo>
                    <a:pt x="76" y="35"/>
                    <a:pt x="83" y="35"/>
                    <a:pt x="83" y="42"/>
                  </a:cubicBezTo>
                  <a:cubicBezTo>
                    <a:pt x="83" y="55"/>
                    <a:pt x="69" y="69"/>
                    <a:pt x="55" y="69"/>
                  </a:cubicBezTo>
                  <a:lnTo>
                    <a:pt x="49" y="62"/>
                  </a:lnTo>
                  <a:cubicBezTo>
                    <a:pt x="49" y="55"/>
                    <a:pt x="42" y="55"/>
                    <a:pt x="42" y="55"/>
                  </a:cubicBezTo>
                  <a:lnTo>
                    <a:pt x="42" y="62"/>
                  </a:lnTo>
                  <a:cubicBezTo>
                    <a:pt x="42" y="69"/>
                    <a:pt x="42" y="83"/>
                    <a:pt x="35" y="83"/>
                  </a:cubicBezTo>
                  <a:cubicBezTo>
                    <a:pt x="21" y="90"/>
                    <a:pt x="21" y="90"/>
                    <a:pt x="35" y="90"/>
                  </a:cubicBezTo>
                  <a:cubicBezTo>
                    <a:pt x="42" y="90"/>
                    <a:pt x="42" y="104"/>
                    <a:pt x="21" y="104"/>
                  </a:cubicBezTo>
                  <a:cubicBezTo>
                    <a:pt x="17" y="104"/>
                    <a:pt x="13" y="106"/>
                    <a:pt x="13" y="110"/>
                  </a:cubicBezTo>
                  <a:lnTo>
                    <a:pt x="13" y="110"/>
                  </a:lnTo>
                  <a:cubicBezTo>
                    <a:pt x="12" y="107"/>
                    <a:pt x="10" y="104"/>
                    <a:pt x="7" y="104"/>
                  </a:cubicBezTo>
                  <a:cubicBezTo>
                    <a:pt x="0" y="104"/>
                    <a:pt x="0" y="104"/>
                    <a:pt x="7" y="118"/>
                  </a:cubicBezTo>
                  <a:cubicBezTo>
                    <a:pt x="7" y="125"/>
                    <a:pt x="14" y="125"/>
                    <a:pt x="21" y="125"/>
                  </a:cubicBezTo>
                  <a:cubicBezTo>
                    <a:pt x="14" y="125"/>
                    <a:pt x="14" y="125"/>
                    <a:pt x="14" y="118"/>
                  </a:cubicBezTo>
                  <a:cubicBezTo>
                    <a:pt x="14" y="118"/>
                    <a:pt x="14" y="117"/>
                    <a:pt x="14" y="115"/>
                  </a:cubicBezTo>
                  <a:lnTo>
                    <a:pt x="14" y="115"/>
                  </a:lnTo>
                  <a:cubicBezTo>
                    <a:pt x="15" y="118"/>
                    <a:pt x="17" y="121"/>
                    <a:pt x="21" y="125"/>
                  </a:cubicBezTo>
                  <a:cubicBezTo>
                    <a:pt x="21" y="125"/>
                    <a:pt x="35" y="125"/>
                    <a:pt x="35" y="132"/>
                  </a:cubicBezTo>
                  <a:cubicBezTo>
                    <a:pt x="35" y="134"/>
                    <a:pt x="39" y="136"/>
                    <a:pt x="46" y="137"/>
                  </a:cubicBezTo>
                  <a:lnTo>
                    <a:pt x="46" y="137"/>
                  </a:lnTo>
                  <a:cubicBezTo>
                    <a:pt x="47" y="136"/>
                    <a:pt x="47" y="134"/>
                    <a:pt x="49" y="132"/>
                  </a:cubicBezTo>
                  <a:cubicBezTo>
                    <a:pt x="55" y="125"/>
                    <a:pt x="55" y="125"/>
                    <a:pt x="49" y="125"/>
                  </a:cubicBezTo>
                  <a:cubicBezTo>
                    <a:pt x="45" y="127"/>
                    <a:pt x="42" y="127"/>
                    <a:pt x="41" y="127"/>
                  </a:cubicBezTo>
                  <a:cubicBezTo>
                    <a:pt x="35" y="127"/>
                    <a:pt x="36" y="120"/>
                    <a:pt x="42" y="104"/>
                  </a:cubicBezTo>
                  <a:cubicBezTo>
                    <a:pt x="46" y="95"/>
                    <a:pt x="58" y="90"/>
                    <a:pt x="67" y="90"/>
                  </a:cubicBezTo>
                  <a:cubicBezTo>
                    <a:pt x="72" y="90"/>
                    <a:pt x="76" y="92"/>
                    <a:pt x="76" y="97"/>
                  </a:cubicBezTo>
                  <a:cubicBezTo>
                    <a:pt x="76" y="97"/>
                    <a:pt x="76" y="104"/>
                    <a:pt x="69" y="118"/>
                  </a:cubicBezTo>
                  <a:cubicBezTo>
                    <a:pt x="55" y="125"/>
                    <a:pt x="55" y="125"/>
                    <a:pt x="69" y="125"/>
                  </a:cubicBezTo>
                  <a:cubicBezTo>
                    <a:pt x="76" y="125"/>
                    <a:pt x="76" y="125"/>
                    <a:pt x="69" y="132"/>
                  </a:cubicBezTo>
                  <a:cubicBezTo>
                    <a:pt x="64" y="135"/>
                    <a:pt x="60" y="138"/>
                    <a:pt x="57" y="139"/>
                  </a:cubicBezTo>
                  <a:lnTo>
                    <a:pt x="57" y="139"/>
                  </a:lnTo>
                  <a:cubicBezTo>
                    <a:pt x="53" y="139"/>
                    <a:pt x="49" y="138"/>
                    <a:pt x="46" y="137"/>
                  </a:cubicBezTo>
                  <a:lnTo>
                    <a:pt x="46" y="137"/>
                  </a:lnTo>
                  <a:cubicBezTo>
                    <a:pt x="45" y="141"/>
                    <a:pt x="46" y="142"/>
                    <a:pt x="49" y="142"/>
                  </a:cubicBezTo>
                  <a:cubicBezTo>
                    <a:pt x="50" y="142"/>
                    <a:pt x="53" y="141"/>
                    <a:pt x="57" y="139"/>
                  </a:cubicBezTo>
                  <a:lnTo>
                    <a:pt x="57" y="139"/>
                  </a:lnTo>
                  <a:cubicBezTo>
                    <a:pt x="65" y="141"/>
                    <a:pt x="75" y="142"/>
                    <a:pt x="84" y="142"/>
                  </a:cubicBezTo>
                  <a:cubicBezTo>
                    <a:pt x="92" y="142"/>
                    <a:pt x="100" y="141"/>
                    <a:pt x="104" y="139"/>
                  </a:cubicBezTo>
                  <a:cubicBezTo>
                    <a:pt x="104" y="139"/>
                    <a:pt x="125" y="132"/>
                    <a:pt x="146" y="132"/>
                  </a:cubicBezTo>
                  <a:lnTo>
                    <a:pt x="187" y="132"/>
                  </a:lnTo>
                  <a:cubicBezTo>
                    <a:pt x="194" y="125"/>
                    <a:pt x="194" y="125"/>
                    <a:pt x="187" y="125"/>
                  </a:cubicBezTo>
                  <a:cubicBezTo>
                    <a:pt x="159" y="125"/>
                    <a:pt x="222" y="97"/>
                    <a:pt x="256" y="97"/>
                  </a:cubicBezTo>
                  <a:cubicBezTo>
                    <a:pt x="263" y="97"/>
                    <a:pt x="277" y="97"/>
                    <a:pt x="284" y="90"/>
                  </a:cubicBezTo>
                  <a:cubicBezTo>
                    <a:pt x="284" y="90"/>
                    <a:pt x="284" y="83"/>
                    <a:pt x="277" y="83"/>
                  </a:cubicBezTo>
                  <a:cubicBezTo>
                    <a:pt x="263" y="83"/>
                    <a:pt x="263" y="83"/>
                    <a:pt x="256" y="69"/>
                  </a:cubicBezTo>
                  <a:cubicBezTo>
                    <a:pt x="256" y="62"/>
                    <a:pt x="243" y="62"/>
                    <a:pt x="229" y="62"/>
                  </a:cubicBezTo>
                  <a:cubicBezTo>
                    <a:pt x="215" y="62"/>
                    <a:pt x="208" y="62"/>
                    <a:pt x="208" y="55"/>
                  </a:cubicBezTo>
                  <a:cubicBezTo>
                    <a:pt x="208" y="52"/>
                    <a:pt x="204" y="50"/>
                    <a:pt x="199" y="50"/>
                  </a:cubicBezTo>
                  <a:cubicBezTo>
                    <a:pt x="194" y="50"/>
                    <a:pt x="187" y="52"/>
                    <a:pt x="180" y="55"/>
                  </a:cubicBezTo>
                  <a:lnTo>
                    <a:pt x="146" y="55"/>
                  </a:lnTo>
                  <a:cubicBezTo>
                    <a:pt x="139" y="49"/>
                    <a:pt x="139" y="49"/>
                    <a:pt x="146" y="49"/>
                  </a:cubicBezTo>
                  <a:cubicBezTo>
                    <a:pt x="152" y="49"/>
                    <a:pt x="159" y="35"/>
                    <a:pt x="159" y="35"/>
                  </a:cubicBezTo>
                  <a:cubicBezTo>
                    <a:pt x="159" y="28"/>
                    <a:pt x="159" y="28"/>
                    <a:pt x="139" y="28"/>
                  </a:cubicBezTo>
                  <a:cubicBezTo>
                    <a:pt x="118" y="28"/>
                    <a:pt x="111" y="28"/>
                    <a:pt x="104" y="21"/>
                  </a:cubicBezTo>
                  <a:cubicBezTo>
                    <a:pt x="104" y="14"/>
                    <a:pt x="90" y="14"/>
                    <a:pt x="83" y="14"/>
                  </a:cubicBezTo>
                  <a:cubicBezTo>
                    <a:pt x="76" y="14"/>
                    <a:pt x="76" y="14"/>
                    <a:pt x="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684780" y="2905236"/>
              <a:ext cx="14231" cy="9220"/>
            </a:xfrm>
            <a:custGeom>
              <a:avLst/>
              <a:gdLst/>
              <a:ahLst/>
              <a:cxnLst/>
              <a:rect l="l" t="t" r="r" b="b"/>
              <a:pathLst>
                <a:path w="284" h="184" extrusionOk="0">
                  <a:moveTo>
                    <a:pt x="283" y="0"/>
                  </a:moveTo>
                  <a:cubicBezTo>
                    <a:pt x="269" y="0"/>
                    <a:pt x="228" y="0"/>
                    <a:pt x="228" y="14"/>
                  </a:cubicBezTo>
                  <a:cubicBezTo>
                    <a:pt x="228" y="14"/>
                    <a:pt x="228" y="21"/>
                    <a:pt x="242" y="21"/>
                  </a:cubicBezTo>
                  <a:lnTo>
                    <a:pt x="228" y="21"/>
                  </a:lnTo>
                  <a:cubicBezTo>
                    <a:pt x="221" y="21"/>
                    <a:pt x="214" y="28"/>
                    <a:pt x="214" y="35"/>
                  </a:cubicBezTo>
                  <a:cubicBezTo>
                    <a:pt x="214" y="42"/>
                    <a:pt x="200" y="55"/>
                    <a:pt x="186" y="55"/>
                  </a:cubicBezTo>
                  <a:cubicBezTo>
                    <a:pt x="179" y="55"/>
                    <a:pt x="158" y="62"/>
                    <a:pt x="151" y="69"/>
                  </a:cubicBezTo>
                  <a:cubicBezTo>
                    <a:pt x="145" y="83"/>
                    <a:pt x="124" y="90"/>
                    <a:pt x="117" y="90"/>
                  </a:cubicBezTo>
                  <a:cubicBezTo>
                    <a:pt x="110" y="90"/>
                    <a:pt x="89" y="97"/>
                    <a:pt x="82" y="104"/>
                  </a:cubicBezTo>
                  <a:cubicBezTo>
                    <a:pt x="75" y="114"/>
                    <a:pt x="67" y="120"/>
                    <a:pt x="61" y="120"/>
                  </a:cubicBezTo>
                  <a:cubicBezTo>
                    <a:pt x="54" y="120"/>
                    <a:pt x="51" y="114"/>
                    <a:pt x="54" y="104"/>
                  </a:cubicBezTo>
                  <a:cubicBezTo>
                    <a:pt x="54" y="101"/>
                    <a:pt x="54" y="99"/>
                    <a:pt x="53" y="99"/>
                  </a:cubicBezTo>
                  <a:cubicBezTo>
                    <a:pt x="51" y="99"/>
                    <a:pt x="48" y="101"/>
                    <a:pt x="41" y="104"/>
                  </a:cubicBezTo>
                  <a:cubicBezTo>
                    <a:pt x="38" y="109"/>
                    <a:pt x="35" y="110"/>
                    <a:pt x="32" y="110"/>
                  </a:cubicBezTo>
                  <a:cubicBezTo>
                    <a:pt x="25" y="110"/>
                    <a:pt x="17" y="104"/>
                    <a:pt x="13" y="104"/>
                  </a:cubicBezTo>
                  <a:cubicBezTo>
                    <a:pt x="11" y="102"/>
                    <a:pt x="9" y="101"/>
                    <a:pt x="8" y="101"/>
                  </a:cubicBezTo>
                  <a:cubicBezTo>
                    <a:pt x="3" y="101"/>
                    <a:pt x="1" y="108"/>
                    <a:pt x="6" y="118"/>
                  </a:cubicBezTo>
                  <a:cubicBezTo>
                    <a:pt x="6" y="118"/>
                    <a:pt x="13" y="125"/>
                    <a:pt x="20" y="125"/>
                  </a:cubicBezTo>
                  <a:cubicBezTo>
                    <a:pt x="41" y="125"/>
                    <a:pt x="54" y="139"/>
                    <a:pt x="41" y="146"/>
                  </a:cubicBezTo>
                  <a:lnTo>
                    <a:pt x="68" y="146"/>
                  </a:lnTo>
                  <a:cubicBezTo>
                    <a:pt x="68" y="146"/>
                    <a:pt x="75" y="146"/>
                    <a:pt x="75" y="159"/>
                  </a:cubicBezTo>
                  <a:cubicBezTo>
                    <a:pt x="75" y="166"/>
                    <a:pt x="75" y="166"/>
                    <a:pt x="68" y="166"/>
                  </a:cubicBezTo>
                  <a:cubicBezTo>
                    <a:pt x="54" y="166"/>
                    <a:pt x="54" y="173"/>
                    <a:pt x="54" y="173"/>
                  </a:cubicBezTo>
                  <a:cubicBezTo>
                    <a:pt x="54" y="181"/>
                    <a:pt x="57" y="184"/>
                    <a:pt x="61" y="184"/>
                  </a:cubicBezTo>
                  <a:cubicBezTo>
                    <a:pt x="68" y="184"/>
                    <a:pt x="80" y="173"/>
                    <a:pt x="89" y="159"/>
                  </a:cubicBezTo>
                  <a:cubicBezTo>
                    <a:pt x="103" y="139"/>
                    <a:pt x="117" y="132"/>
                    <a:pt x="124" y="132"/>
                  </a:cubicBezTo>
                  <a:cubicBezTo>
                    <a:pt x="145" y="132"/>
                    <a:pt x="145" y="125"/>
                    <a:pt x="145" y="111"/>
                  </a:cubicBezTo>
                  <a:cubicBezTo>
                    <a:pt x="145" y="104"/>
                    <a:pt x="145" y="104"/>
                    <a:pt x="151" y="104"/>
                  </a:cubicBezTo>
                  <a:cubicBezTo>
                    <a:pt x="158" y="104"/>
                    <a:pt x="172" y="104"/>
                    <a:pt x="172" y="90"/>
                  </a:cubicBezTo>
                  <a:cubicBezTo>
                    <a:pt x="172" y="76"/>
                    <a:pt x="179" y="69"/>
                    <a:pt x="186" y="69"/>
                  </a:cubicBezTo>
                  <a:cubicBezTo>
                    <a:pt x="193" y="69"/>
                    <a:pt x="193" y="69"/>
                    <a:pt x="193" y="62"/>
                  </a:cubicBezTo>
                  <a:cubicBezTo>
                    <a:pt x="193" y="62"/>
                    <a:pt x="193" y="55"/>
                    <a:pt x="207" y="55"/>
                  </a:cubicBezTo>
                  <a:cubicBezTo>
                    <a:pt x="214" y="55"/>
                    <a:pt x="214" y="55"/>
                    <a:pt x="214" y="62"/>
                  </a:cubicBezTo>
                  <a:cubicBezTo>
                    <a:pt x="214" y="66"/>
                    <a:pt x="214" y="68"/>
                    <a:pt x="215" y="68"/>
                  </a:cubicBezTo>
                  <a:cubicBezTo>
                    <a:pt x="216" y="68"/>
                    <a:pt x="217" y="66"/>
                    <a:pt x="221" y="62"/>
                  </a:cubicBezTo>
                  <a:cubicBezTo>
                    <a:pt x="221" y="55"/>
                    <a:pt x="228" y="55"/>
                    <a:pt x="242" y="55"/>
                  </a:cubicBezTo>
                  <a:cubicBezTo>
                    <a:pt x="249" y="55"/>
                    <a:pt x="249" y="42"/>
                    <a:pt x="242" y="35"/>
                  </a:cubicBezTo>
                  <a:cubicBezTo>
                    <a:pt x="242" y="28"/>
                    <a:pt x="242" y="28"/>
                    <a:pt x="249" y="28"/>
                  </a:cubicBezTo>
                  <a:cubicBezTo>
                    <a:pt x="255" y="28"/>
                    <a:pt x="262" y="28"/>
                    <a:pt x="262" y="21"/>
                  </a:cubicBezTo>
                  <a:cubicBezTo>
                    <a:pt x="262" y="14"/>
                    <a:pt x="276" y="14"/>
                    <a:pt x="276" y="14"/>
                  </a:cubicBezTo>
                  <a:cubicBezTo>
                    <a:pt x="283" y="14"/>
                    <a:pt x="283" y="14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724317" y="2906138"/>
              <a:ext cx="2455" cy="3107"/>
            </a:xfrm>
            <a:custGeom>
              <a:avLst/>
              <a:gdLst/>
              <a:ahLst/>
              <a:cxnLst/>
              <a:rect l="l" t="t" r="r" b="b"/>
              <a:pathLst>
                <a:path w="49" h="6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48" y="13"/>
                    <a:pt x="49" y="15"/>
                    <a:pt x="49" y="17"/>
                  </a:cubicBezTo>
                  <a:cubicBezTo>
                    <a:pt x="49" y="14"/>
                    <a:pt x="49" y="12"/>
                    <a:pt x="48" y="11"/>
                  </a:cubicBezTo>
                  <a:close/>
                  <a:moveTo>
                    <a:pt x="35" y="0"/>
                  </a:moveTo>
                  <a:cubicBezTo>
                    <a:pt x="31" y="0"/>
                    <a:pt x="26" y="1"/>
                    <a:pt x="21" y="3"/>
                  </a:cubicBezTo>
                  <a:cubicBezTo>
                    <a:pt x="14" y="3"/>
                    <a:pt x="7" y="17"/>
                    <a:pt x="7" y="31"/>
                  </a:cubicBezTo>
                  <a:cubicBezTo>
                    <a:pt x="0" y="44"/>
                    <a:pt x="0" y="44"/>
                    <a:pt x="7" y="51"/>
                  </a:cubicBezTo>
                  <a:cubicBezTo>
                    <a:pt x="11" y="58"/>
                    <a:pt x="12" y="62"/>
                    <a:pt x="13" y="62"/>
                  </a:cubicBezTo>
                  <a:cubicBezTo>
                    <a:pt x="14" y="62"/>
                    <a:pt x="14" y="58"/>
                    <a:pt x="14" y="51"/>
                  </a:cubicBezTo>
                  <a:cubicBezTo>
                    <a:pt x="7" y="44"/>
                    <a:pt x="35" y="10"/>
                    <a:pt x="42" y="10"/>
                  </a:cubicBezTo>
                  <a:cubicBezTo>
                    <a:pt x="46" y="10"/>
                    <a:pt x="48" y="10"/>
                    <a:pt x="48" y="11"/>
                  </a:cubicBezTo>
                  <a:lnTo>
                    <a:pt x="48" y="11"/>
                  </a:lnTo>
                  <a:cubicBezTo>
                    <a:pt x="47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619438" y="2906489"/>
              <a:ext cx="17739" cy="7717"/>
            </a:xfrm>
            <a:custGeom>
              <a:avLst/>
              <a:gdLst/>
              <a:ahLst/>
              <a:cxnLst/>
              <a:rect l="l" t="t" r="r" b="b"/>
              <a:pathLst>
                <a:path w="354" h="154" extrusionOk="0">
                  <a:moveTo>
                    <a:pt x="55" y="25"/>
                  </a:moveTo>
                  <a:cubicBezTo>
                    <a:pt x="60" y="25"/>
                    <a:pt x="65" y="26"/>
                    <a:pt x="69" y="30"/>
                  </a:cubicBezTo>
                  <a:cubicBezTo>
                    <a:pt x="76" y="37"/>
                    <a:pt x="90" y="37"/>
                    <a:pt x="90" y="37"/>
                  </a:cubicBezTo>
                  <a:cubicBezTo>
                    <a:pt x="90" y="37"/>
                    <a:pt x="97" y="37"/>
                    <a:pt x="97" y="44"/>
                  </a:cubicBezTo>
                  <a:cubicBezTo>
                    <a:pt x="97" y="45"/>
                    <a:pt x="97" y="46"/>
                    <a:pt x="97" y="47"/>
                  </a:cubicBezTo>
                  <a:lnTo>
                    <a:pt x="97" y="47"/>
                  </a:lnTo>
                  <a:cubicBezTo>
                    <a:pt x="96" y="46"/>
                    <a:pt x="94" y="46"/>
                    <a:pt x="93" y="46"/>
                  </a:cubicBezTo>
                  <a:cubicBezTo>
                    <a:pt x="88" y="46"/>
                    <a:pt x="83" y="48"/>
                    <a:pt x="76" y="51"/>
                  </a:cubicBezTo>
                  <a:cubicBezTo>
                    <a:pt x="76" y="56"/>
                    <a:pt x="76" y="57"/>
                    <a:pt x="74" y="57"/>
                  </a:cubicBezTo>
                  <a:cubicBezTo>
                    <a:pt x="72" y="57"/>
                    <a:pt x="67" y="49"/>
                    <a:pt x="62" y="44"/>
                  </a:cubicBezTo>
                  <a:cubicBezTo>
                    <a:pt x="55" y="37"/>
                    <a:pt x="55" y="30"/>
                    <a:pt x="42" y="30"/>
                  </a:cubicBezTo>
                  <a:lnTo>
                    <a:pt x="42" y="37"/>
                  </a:lnTo>
                  <a:cubicBezTo>
                    <a:pt x="55" y="44"/>
                    <a:pt x="55" y="44"/>
                    <a:pt x="42" y="44"/>
                  </a:cubicBezTo>
                  <a:lnTo>
                    <a:pt x="35" y="37"/>
                  </a:lnTo>
                  <a:cubicBezTo>
                    <a:pt x="35" y="33"/>
                    <a:pt x="45" y="25"/>
                    <a:pt x="55" y="25"/>
                  </a:cubicBezTo>
                  <a:close/>
                  <a:moveTo>
                    <a:pt x="160" y="33"/>
                  </a:moveTo>
                  <a:cubicBezTo>
                    <a:pt x="169" y="33"/>
                    <a:pt x="173" y="36"/>
                    <a:pt x="173" y="44"/>
                  </a:cubicBezTo>
                  <a:cubicBezTo>
                    <a:pt x="173" y="51"/>
                    <a:pt x="173" y="65"/>
                    <a:pt x="166" y="65"/>
                  </a:cubicBezTo>
                  <a:cubicBezTo>
                    <a:pt x="166" y="65"/>
                    <a:pt x="159" y="65"/>
                    <a:pt x="166" y="51"/>
                  </a:cubicBezTo>
                  <a:lnTo>
                    <a:pt x="166" y="44"/>
                  </a:lnTo>
                  <a:lnTo>
                    <a:pt x="159" y="44"/>
                  </a:lnTo>
                  <a:cubicBezTo>
                    <a:pt x="159" y="41"/>
                    <a:pt x="156" y="39"/>
                    <a:pt x="153" y="39"/>
                  </a:cubicBezTo>
                  <a:cubicBezTo>
                    <a:pt x="149" y="39"/>
                    <a:pt x="146" y="41"/>
                    <a:pt x="146" y="44"/>
                  </a:cubicBezTo>
                  <a:cubicBezTo>
                    <a:pt x="146" y="48"/>
                    <a:pt x="144" y="50"/>
                    <a:pt x="142" y="50"/>
                  </a:cubicBezTo>
                  <a:cubicBezTo>
                    <a:pt x="140" y="50"/>
                    <a:pt x="139" y="48"/>
                    <a:pt x="139" y="44"/>
                  </a:cubicBezTo>
                  <a:cubicBezTo>
                    <a:pt x="139" y="42"/>
                    <a:pt x="138" y="40"/>
                    <a:pt x="137" y="39"/>
                  </a:cubicBezTo>
                  <a:lnTo>
                    <a:pt x="137" y="39"/>
                  </a:lnTo>
                  <a:cubicBezTo>
                    <a:pt x="137" y="39"/>
                    <a:pt x="138" y="38"/>
                    <a:pt x="139" y="37"/>
                  </a:cubicBezTo>
                  <a:cubicBezTo>
                    <a:pt x="147" y="35"/>
                    <a:pt x="155" y="33"/>
                    <a:pt x="160" y="33"/>
                  </a:cubicBezTo>
                  <a:close/>
                  <a:moveTo>
                    <a:pt x="177" y="97"/>
                  </a:moveTo>
                  <a:cubicBezTo>
                    <a:pt x="179" y="97"/>
                    <a:pt x="183" y="97"/>
                    <a:pt x="187" y="100"/>
                  </a:cubicBezTo>
                  <a:cubicBezTo>
                    <a:pt x="183" y="102"/>
                    <a:pt x="179" y="103"/>
                    <a:pt x="177" y="103"/>
                  </a:cubicBezTo>
                  <a:cubicBezTo>
                    <a:pt x="173" y="103"/>
                    <a:pt x="173" y="100"/>
                    <a:pt x="173" y="100"/>
                  </a:cubicBezTo>
                  <a:cubicBezTo>
                    <a:pt x="173" y="100"/>
                    <a:pt x="173" y="97"/>
                    <a:pt x="177" y="97"/>
                  </a:cubicBezTo>
                  <a:close/>
                  <a:moveTo>
                    <a:pt x="281" y="97"/>
                  </a:moveTo>
                  <a:cubicBezTo>
                    <a:pt x="283" y="97"/>
                    <a:pt x="287" y="97"/>
                    <a:pt x="291" y="100"/>
                  </a:cubicBezTo>
                  <a:cubicBezTo>
                    <a:pt x="287" y="102"/>
                    <a:pt x="283" y="103"/>
                    <a:pt x="281" y="103"/>
                  </a:cubicBezTo>
                  <a:cubicBezTo>
                    <a:pt x="277" y="103"/>
                    <a:pt x="277" y="100"/>
                    <a:pt x="277" y="100"/>
                  </a:cubicBezTo>
                  <a:cubicBezTo>
                    <a:pt x="277" y="100"/>
                    <a:pt x="277" y="97"/>
                    <a:pt x="281" y="97"/>
                  </a:cubicBezTo>
                  <a:close/>
                  <a:moveTo>
                    <a:pt x="291" y="100"/>
                  </a:moveTo>
                  <a:cubicBezTo>
                    <a:pt x="295" y="103"/>
                    <a:pt x="295" y="105"/>
                    <a:pt x="294" y="105"/>
                  </a:cubicBezTo>
                  <a:cubicBezTo>
                    <a:pt x="293" y="105"/>
                    <a:pt x="291" y="103"/>
                    <a:pt x="291" y="100"/>
                  </a:cubicBezTo>
                  <a:close/>
                  <a:moveTo>
                    <a:pt x="194" y="107"/>
                  </a:moveTo>
                  <a:cubicBezTo>
                    <a:pt x="201" y="107"/>
                    <a:pt x="208" y="107"/>
                    <a:pt x="222" y="114"/>
                  </a:cubicBezTo>
                  <a:cubicBezTo>
                    <a:pt x="222" y="114"/>
                    <a:pt x="222" y="121"/>
                    <a:pt x="208" y="121"/>
                  </a:cubicBezTo>
                  <a:lnTo>
                    <a:pt x="201" y="121"/>
                  </a:lnTo>
                  <a:lnTo>
                    <a:pt x="201" y="114"/>
                  </a:lnTo>
                  <a:cubicBezTo>
                    <a:pt x="201" y="114"/>
                    <a:pt x="194" y="114"/>
                    <a:pt x="194" y="107"/>
                  </a:cubicBezTo>
                  <a:close/>
                  <a:moveTo>
                    <a:pt x="50" y="0"/>
                  </a:moveTo>
                  <a:cubicBezTo>
                    <a:pt x="49" y="0"/>
                    <a:pt x="49" y="1"/>
                    <a:pt x="49" y="3"/>
                  </a:cubicBezTo>
                  <a:cubicBezTo>
                    <a:pt x="49" y="3"/>
                    <a:pt x="49" y="10"/>
                    <a:pt x="35" y="10"/>
                  </a:cubicBezTo>
                  <a:lnTo>
                    <a:pt x="14" y="10"/>
                  </a:lnTo>
                  <a:cubicBezTo>
                    <a:pt x="0" y="30"/>
                    <a:pt x="0" y="30"/>
                    <a:pt x="21" y="30"/>
                  </a:cubicBezTo>
                  <a:cubicBezTo>
                    <a:pt x="28" y="30"/>
                    <a:pt x="28" y="30"/>
                    <a:pt x="28" y="37"/>
                  </a:cubicBezTo>
                  <a:cubicBezTo>
                    <a:pt x="28" y="44"/>
                    <a:pt x="28" y="58"/>
                    <a:pt x="35" y="65"/>
                  </a:cubicBezTo>
                  <a:cubicBezTo>
                    <a:pt x="49" y="72"/>
                    <a:pt x="49" y="79"/>
                    <a:pt x="49" y="86"/>
                  </a:cubicBezTo>
                  <a:cubicBezTo>
                    <a:pt x="49" y="79"/>
                    <a:pt x="49" y="79"/>
                    <a:pt x="55" y="79"/>
                  </a:cubicBezTo>
                  <a:lnTo>
                    <a:pt x="62" y="79"/>
                  </a:lnTo>
                  <a:cubicBezTo>
                    <a:pt x="62" y="72"/>
                    <a:pt x="62" y="72"/>
                    <a:pt x="55" y="72"/>
                  </a:cubicBezTo>
                  <a:cubicBezTo>
                    <a:pt x="55" y="72"/>
                    <a:pt x="49" y="72"/>
                    <a:pt x="49" y="65"/>
                  </a:cubicBezTo>
                  <a:cubicBezTo>
                    <a:pt x="49" y="65"/>
                    <a:pt x="49" y="58"/>
                    <a:pt x="55" y="58"/>
                  </a:cubicBezTo>
                  <a:cubicBezTo>
                    <a:pt x="55" y="58"/>
                    <a:pt x="62" y="58"/>
                    <a:pt x="62" y="65"/>
                  </a:cubicBezTo>
                  <a:cubicBezTo>
                    <a:pt x="62" y="70"/>
                    <a:pt x="69" y="75"/>
                    <a:pt x="81" y="75"/>
                  </a:cubicBezTo>
                  <a:cubicBezTo>
                    <a:pt x="85" y="75"/>
                    <a:pt x="91" y="74"/>
                    <a:pt x="97" y="72"/>
                  </a:cubicBezTo>
                  <a:cubicBezTo>
                    <a:pt x="104" y="72"/>
                    <a:pt x="111" y="72"/>
                    <a:pt x="125" y="79"/>
                  </a:cubicBezTo>
                  <a:cubicBezTo>
                    <a:pt x="132" y="86"/>
                    <a:pt x="132" y="86"/>
                    <a:pt x="139" y="86"/>
                  </a:cubicBezTo>
                  <a:cubicBezTo>
                    <a:pt x="139" y="86"/>
                    <a:pt x="146" y="100"/>
                    <a:pt x="146" y="107"/>
                  </a:cubicBezTo>
                  <a:cubicBezTo>
                    <a:pt x="159" y="121"/>
                    <a:pt x="159" y="121"/>
                    <a:pt x="146" y="121"/>
                  </a:cubicBezTo>
                  <a:cubicBezTo>
                    <a:pt x="139" y="121"/>
                    <a:pt x="139" y="121"/>
                    <a:pt x="139" y="134"/>
                  </a:cubicBezTo>
                  <a:cubicBezTo>
                    <a:pt x="139" y="141"/>
                    <a:pt x="146" y="141"/>
                    <a:pt x="159" y="141"/>
                  </a:cubicBezTo>
                  <a:cubicBezTo>
                    <a:pt x="166" y="141"/>
                    <a:pt x="173" y="141"/>
                    <a:pt x="173" y="148"/>
                  </a:cubicBezTo>
                  <a:cubicBezTo>
                    <a:pt x="173" y="152"/>
                    <a:pt x="175" y="154"/>
                    <a:pt x="177" y="154"/>
                  </a:cubicBezTo>
                  <a:cubicBezTo>
                    <a:pt x="179" y="154"/>
                    <a:pt x="180" y="152"/>
                    <a:pt x="180" y="148"/>
                  </a:cubicBezTo>
                  <a:cubicBezTo>
                    <a:pt x="180" y="148"/>
                    <a:pt x="194" y="141"/>
                    <a:pt x="201" y="141"/>
                  </a:cubicBezTo>
                  <a:lnTo>
                    <a:pt x="208" y="141"/>
                  </a:lnTo>
                  <a:cubicBezTo>
                    <a:pt x="204" y="131"/>
                    <a:pt x="213" y="126"/>
                    <a:pt x="225" y="126"/>
                  </a:cubicBezTo>
                  <a:cubicBezTo>
                    <a:pt x="237" y="126"/>
                    <a:pt x="253" y="131"/>
                    <a:pt x="263" y="141"/>
                  </a:cubicBezTo>
                  <a:lnTo>
                    <a:pt x="263" y="121"/>
                  </a:lnTo>
                  <a:cubicBezTo>
                    <a:pt x="267" y="117"/>
                    <a:pt x="269" y="115"/>
                    <a:pt x="270" y="115"/>
                  </a:cubicBezTo>
                  <a:cubicBezTo>
                    <a:pt x="272" y="115"/>
                    <a:pt x="274" y="117"/>
                    <a:pt x="277" y="121"/>
                  </a:cubicBezTo>
                  <a:cubicBezTo>
                    <a:pt x="277" y="134"/>
                    <a:pt x="284" y="134"/>
                    <a:pt x="284" y="134"/>
                  </a:cubicBezTo>
                  <a:cubicBezTo>
                    <a:pt x="284" y="134"/>
                    <a:pt x="284" y="121"/>
                    <a:pt x="298" y="121"/>
                  </a:cubicBezTo>
                  <a:cubicBezTo>
                    <a:pt x="302" y="117"/>
                    <a:pt x="303" y="115"/>
                    <a:pt x="305" y="115"/>
                  </a:cubicBezTo>
                  <a:cubicBezTo>
                    <a:pt x="307" y="115"/>
                    <a:pt x="308" y="117"/>
                    <a:pt x="312" y="121"/>
                  </a:cubicBezTo>
                  <a:cubicBezTo>
                    <a:pt x="321" y="130"/>
                    <a:pt x="328" y="134"/>
                    <a:pt x="332" y="134"/>
                  </a:cubicBezTo>
                  <a:cubicBezTo>
                    <a:pt x="338" y="134"/>
                    <a:pt x="340" y="128"/>
                    <a:pt x="340" y="121"/>
                  </a:cubicBezTo>
                  <a:cubicBezTo>
                    <a:pt x="340" y="114"/>
                    <a:pt x="340" y="114"/>
                    <a:pt x="333" y="114"/>
                  </a:cubicBezTo>
                  <a:cubicBezTo>
                    <a:pt x="333" y="114"/>
                    <a:pt x="319" y="114"/>
                    <a:pt x="312" y="107"/>
                  </a:cubicBezTo>
                  <a:cubicBezTo>
                    <a:pt x="308" y="95"/>
                    <a:pt x="306" y="90"/>
                    <a:pt x="307" y="90"/>
                  </a:cubicBezTo>
                  <a:lnTo>
                    <a:pt x="307" y="90"/>
                  </a:lnTo>
                  <a:cubicBezTo>
                    <a:pt x="307" y="90"/>
                    <a:pt x="309" y="94"/>
                    <a:pt x="312" y="100"/>
                  </a:cubicBezTo>
                  <a:cubicBezTo>
                    <a:pt x="319" y="100"/>
                    <a:pt x="333" y="100"/>
                    <a:pt x="333" y="93"/>
                  </a:cubicBezTo>
                  <a:cubicBezTo>
                    <a:pt x="333" y="79"/>
                    <a:pt x="340" y="79"/>
                    <a:pt x="347" y="72"/>
                  </a:cubicBezTo>
                  <a:lnTo>
                    <a:pt x="354" y="72"/>
                  </a:lnTo>
                  <a:lnTo>
                    <a:pt x="347" y="65"/>
                  </a:lnTo>
                  <a:cubicBezTo>
                    <a:pt x="340" y="65"/>
                    <a:pt x="340" y="58"/>
                    <a:pt x="340" y="58"/>
                  </a:cubicBezTo>
                  <a:cubicBezTo>
                    <a:pt x="343" y="52"/>
                    <a:pt x="343" y="49"/>
                    <a:pt x="341" y="49"/>
                  </a:cubicBezTo>
                  <a:cubicBezTo>
                    <a:pt x="338" y="49"/>
                    <a:pt x="330" y="54"/>
                    <a:pt x="319" y="65"/>
                  </a:cubicBezTo>
                  <a:cubicBezTo>
                    <a:pt x="315" y="69"/>
                    <a:pt x="314" y="70"/>
                    <a:pt x="311" y="70"/>
                  </a:cubicBezTo>
                  <a:cubicBezTo>
                    <a:pt x="308" y="70"/>
                    <a:pt x="305" y="69"/>
                    <a:pt x="298" y="65"/>
                  </a:cubicBezTo>
                  <a:cubicBezTo>
                    <a:pt x="289" y="62"/>
                    <a:pt x="284" y="61"/>
                    <a:pt x="282" y="61"/>
                  </a:cubicBezTo>
                  <a:cubicBezTo>
                    <a:pt x="278" y="61"/>
                    <a:pt x="280" y="64"/>
                    <a:pt x="284" y="72"/>
                  </a:cubicBezTo>
                  <a:cubicBezTo>
                    <a:pt x="284" y="72"/>
                    <a:pt x="277" y="72"/>
                    <a:pt x="270" y="79"/>
                  </a:cubicBezTo>
                  <a:cubicBezTo>
                    <a:pt x="261" y="89"/>
                    <a:pt x="254" y="94"/>
                    <a:pt x="250" y="95"/>
                  </a:cubicBezTo>
                  <a:lnTo>
                    <a:pt x="250" y="95"/>
                  </a:lnTo>
                  <a:cubicBezTo>
                    <a:pt x="249" y="94"/>
                    <a:pt x="247" y="94"/>
                    <a:pt x="246" y="94"/>
                  </a:cubicBezTo>
                  <a:lnTo>
                    <a:pt x="246" y="94"/>
                  </a:lnTo>
                  <a:cubicBezTo>
                    <a:pt x="247" y="94"/>
                    <a:pt x="248" y="95"/>
                    <a:pt x="249" y="95"/>
                  </a:cubicBezTo>
                  <a:cubicBezTo>
                    <a:pt x="249" y="95"/>
                    <a:pt x="249" y="95"/>
                    <a:pt x="250" y="95"/>
                  </a:cubicBezTo>
                  <a:lnTo>
                    <a:pt x="250" y="95"/>
                  </a:lnTo>
                  <a:cubicBezTo>
                    <a:pt x="253" y="96"/>
                    <a:pt x="256" y="97"/>
                    <a:pt x="256" y="100"/>
                  </a:cubicBezTo>
                  <a:lnTo>
                    <a:pt x="243" y="107"/>
                  </a:lnTo>
                  <a:cubicBezTo>
                    <a:pt x="236" y="107"/>
                    <a:pt x="229" y="100"/>
                    <a:pt x="236" y="93"/>
                  </a:cubicBezTo>
                  <a:lnTo>
                    <a:pt x="236" y="93"/>
                  </a:lnTo>
                  <a:cubicBezTo>
                    <a:pt x="236" y="93"/>
                    <a:pt x="241" y="93"/>
                    <a:pt x="246" y="94"/>
                  </a:cubicBezTo>
                  <a:lnTo>
                    <a:pt x="246" y="94"/>
                  </a:lnTo>
                  <a:cubicBezTo>
                    <a:pt x="244" y="92"/>
                    <a:pt x="243" y="87"/>
                    <a:pt x="243" y="79"/>
                  </a:cubicBezTo>
                  <a:cubicBezTo>
                    <a:pt x="243" y="72"/>
                    <a:pt x="236" y="65"/>
                    <a:pt x="236" y="65"/>
                  </a:cubicBezTo>
                  <a:cubicBezTo>
                    <a:pt x="234" y="65"/>
                    <a:pt x="233" y="64"/>
                    <a:pt x="231" y="63"/>
                  </a:cubicBezTo>
                  <a:lnTo>
                    <a:pt x="231" y="63"/>
                  </a:lnTo>
                  <a:cubicBezTo>
                    <a:pt x="231" y="68"/>
                    <a:pt x="222" y="72"/>
                    <a:pt x="201" y="72"/>
                  </a:cubicBezTo>
                  <a:cubicBezTo>
                    <a:pt x="187" y="72"/>
                    <a:pt x="173" y="72"/>
                    <a:pt x="173" y="58"/>
                  </a:cubicBezTo>
                  <a:cubicBezTo>
                    <a:pt x="173" y="44"/>
                    <a:pt x="173" y="44"/>
                    <a:pt x="180" y="44"/>
                  </a:cubicBezTo>
                  <a:cubicBezTo>
                    <a:pt x="189" y="58"/>
                    <a:pt x="195" y="62"/>
                    <a:pt x="200" y="62"/>
                  </a:cubicBezTo>
                  <a:cubicBezTo>
                    <a:pt x="203" y="62"/>
                    <a:pt x="205" y="61"/>
                    <a:pt x="208" y="58"/>
                  </a:cubicBezTo>
                  <a:cubicBezTo>
                    <a:pt x="213" y="58"/>
                    <a:pt x="217" y="56"/>
                    <a:pt x="220" y="55"/>
                  </a:cubicBezTo>
                  <a:lnTo>
                    <a:pt x="220" y="55"/>
                  </a:lnTo>
                  <a:cubicBezTo>
                    <a:pt x="222" y="58"/>
                    <a:pt x="226" y="61"/>
                    <a:pt x="231" y="63"/>
                  </a:cubicBezTo>
                  <a:lnTo>
                    <a:pt x="231" y="63"/>
                  </a:lnTo>
                  <a:cubicBezTo>
                    <a:pt x="231" y="62"/>
                    <a:pt x="231" y="60"/>
                    <a:pt x="229" y="58"/>
                  </a:cubicBezTo>
                  <a:cubicBezTo>
                    <a:pt x="229" y="54"/>
                    <a:pt x="228" y="52"/>
                    <a:pt x="226" y="52"/>
                  </a:cubicBezTo>
                  <a:cubicBezTo>
                    <a:pt x="225" y="52"/>
                    <a:pt x="223" y="53"/>
                    <a:pt x="220" y="55"/>
                  </a:cubicBezTo>
                  <a:lnTo>
                    <a:pt x="220" y="55"/>
                  </a:lnTo>
                  <a:cubicBezTo>
                    <a:pt x="217" y="48"/>
                    <a:pt x="220" y="42"/>
                    <a:pt x="229" y="37"/>
                  </a:cubicBezTo>
                  <a:lnTo>
                    <a:pt x="236" y="37"/>
                  </a:lnTo>
                  <a:cubicBezTo>
                    <a:pt x="236" y="37"/>
                    <a:pt x="236" y="44"/>
                    <a:pt x="243" y="44"/>
                  </a:cubicBezTo>
                  <a:cubicBezTo>
                    <a:pt x="250" y="44"/>
                    <a:pt x="250" y="44"/>
                    <a:pt x="263" y="51"/>
                  </a:cubicBezTo>
                  <a:lnTo>
                    <a:pt x="270" y="65"/>
                  </a:lnTo>
                  <a:cubicBezTo>
                    <a:pt x="270" y="65"/>
                    <a:pt x="277" y="65"/>
                    <a:pt x="277" y="51"/>
                  </a:cubicBezTo>
                  <a:cubicBezTo>
                    <a:pt x="277" y="51"/>
                    <a:pt x="277" y="44"/>
                    <a:pt x="270" y="44"/>
                  </a:cubicBezTo>
                  <a:lnTo>
                    <a:pt x="250" y="30"/>
                  </a:lnTo>
                  <a:cubicBezTo>
                    <a:pt x="241" y="17"/>
                    <a:pt x="229" y="9"/>
                    <a:pt x="225" y="9"/>
                  </a:cubicBezTo>
                  <a:cubicBezTo>
                    <a:pt x="223" y="9"/>
                    <a:pt x="224" y="12"/>
                    <a:pt x="229" y="17"/>
                  </a:cubicBezTo>
                  <a:cubicBezTo>
                    <a:pt x="229" y="27"/>
                    <a:pt x="218" y="33"/>
                    <a:pt x="209" y="33"/>
                  </a:cubicBezTo>
                  <a:cubicBezTo>
                    <a:pt x="206" y="33"/>
                    <a:pt x="203" y="32"/>
                    <a:pt x="201" y="30"/>
                  </a:cubicBezTo>
                  <a:cubicBezTo>
                    <a:pt x="196" y="27"/>
                    <a:pt x="192" y="26"/>
                    <a:pt x="190" y="26"/>
                  </a:cubicBezTo>
                  <a:cubicBezTo>
                    <a:pt x="181" y="26"/>
                    <a:pt x="183" y="39"/>
                    <a:pt x="193" y="44"/>
                  </a:cubicBezTo>
                  <a:lnTo>
                    <a:pt x="193" y="44"/>
                  </a:lnTo>
                  <a:cubicBezTo>
                    <a:pt x="191" y="43"/>
                    <a:pt x="180" y="37"/>
                    <a:pt x="180" y="30"/>
                  </a:cubicBezTo>
                  <a:cubicBezTo>
                    <a:pt x="180" y="17"/>
                    <a:pt x="180" y="10"/>
                    <a:pt x="173" y="10"/>
                  </a:cubicBezTo>
                  <a:lnTo>
                    <a:pt x="125" y="10"/>
                  </a:lnTo>
                  <a:cubicBezTo>
                    <a:pt x="132" y="10"/>
                    <a:pt x="132" y="17"/>
                    <a:pt x="132" y="30"/>
                  </a:cubicBezTo>
                  <a:cubicBezTo>
                    <a:pt x="132" y="33"/>
                    <a:pt x="132" y="36"/>
                    <a:pt x="132" y="37"/>
                  </a:cubicBezTo>
                  <a:lnTo>
                    <a:pt x="132" y="37"/>
                  </a:lnTo>
                  <a:cubicBezTo>
                    <a:pt x="132" y="37"/>
                    <a:pt x="132" y="37"/>
                    <a:pt x="132" y="37"/>
                  </a:cubicBezTo>
                  <a:lnTo>
                    <a:pt x="132" y="44"/>
                  </a:lnTo>
                  <a:cubicBezTo>
                    <a:pt x="137" y="49"/>
                    <a:pt x="131" y="57"/>
                    <a:pt x="121" y="57"/>
                  </a:cubicBezTo>
                  <a:cubicBezTo>
                    <a:pt x="116" y="57"/>
                    <a:pt x="110" y="56"/>
                    <a:pt x="104" y="51"/>
                  </a:cubicBezTo>
                  <a:lnTo>
                    <a:pt x="104" y="44"/>
                  </a:lnTo>
                  <a:cubicBezTo>
                    <a:pt x="104" y="37"/>
                    <a:pt x="104" y="37"/>
                    <a:pt x="111" y="37"/>
                  </a:cubicBezTo>
                  <a:cubicBezTo>
                    <a:pt x="111" y="37"/>
                    <a:pt x="104" y="30"/>
                    <a:pt x="111" y="30"/>
                  </a:cubicBezTo>
                  <a:cubicBezTo>
                    <a:pt x="111" y="24"/>
                    <a:pt x="111" y="20"/>
                    <a:pt x="110" y="20"/>
                  </a:cubicBezTo>
                  <a:cubicBezTo>
                    <a:pt x="109" y="20"/>
                    <a:pt x="107" y="24"/>
                    <a:pt x="104" y="30"/>
                  </a:cubicBezTo>
                  <a:cubicBezTo>
                    <a:pt x="97" y="30"/>
                    <a:pt x="90" y="30"/>
                    <a:pt x="76" y="17"/>
                  </a:cubicBezTo>
                  <a:cubicBezTo>
                    <a:pt x="61" y="6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695103" y="2906589"/>
              <a:ext cx="14983" cy="11175"/>
            </a:xfrm>
            <a:custGeom>
              <a:avLst/>
              <a:gdLst/>
              <a:ahLst/>
              <a:cxnLst/>
              <a:rect l="l" t="t" r="r" b="b"/>
              <a:pathLst>
                <a:path w="299" h="223" extrusionOk="0">
                  <a:moveTo>
                    <a:pt x="292" y="1"/>
                  </a:moveTo>
                  <a:cubicBezTo>
                    <a:pt x="285" y="1"/>
                    <a:pt x="285" y="1"/>
                    <a:pt x="285" y="8"/>
                  </a:cubicBezTo>
                  <a:cubicBezTo>
                    <a:pt x="285" y="22"/>
                    <a:pt x="278" y="22"/>
                    <a:pt x="257" y="22"/>
                  </a:cubicBezTo>
                  <a:cubicBezTo>
                    <a:pt x="244" y="22"/>
                    <a:pt x="230" y="22"/>
                    <a:pt x="230" y="28"/>
                  </a:cubicBezTo>
                  <a:cubicBezTo>
                    <a:pt x="230" y="35"/>
                    <a:pt x="223" y="35"/>
                    <a:pt x="223" y="35"/>
                  </a:cubicBezTo>
                  <a:cubicBezTo>
                    <a:pt x="216" y="35"/>
                    <a:pt x="216" y="35"/>
                    <a:pt x="223" y="42"/>
                  </a:cubicBezTo>
                  <a:cubicBezTo>
                    <a:pt x="230" y="42"/>
                    <a:pt x="223" y="49"/>
                    <a:pt x="209" y="49"/>
                  </a:cubicBezTo>
                  <a:cubicBezTo>
                    <a:pt x="188" y="49"/>
                    <a:pt x="181" y="63"/>
                    <a:pt x="188" y="63"/>
                  </a:cubicBezTo>
                  <a:cubicBezTo>
                    <a:pt x="195" y="70"/>
                    <a:pt x="195" y="70"/>
                    <a:pt x="188" y="77"/>
                  </a:cubicBezTo>
                  <a:cubicBezTo>
                    <a:pt x="181" y="84"/>
                    <a:pt x="174" y="84"/>
                    <a:pt x="160" y="84"/>
                  </a:cubicBezTo>
                  <a:cubicBezTo>
                    <a:pt x="153" y="84"/>
                    <a:pt x="146" y="98"/>
                    <a:pt x="146" y="98"/>
                  </a:cubicBezTo>
                  <a:cubicBezTo>
                    <a:pt x="143" y="101"/>
                    <a:pt x="141" y="103"/>
                    <a:pt x="140" y="103"/>
                  </a:cubicBezTo>
                  <a:cubicBezTo>
                    <a:pt x="140" y="103"/>
                    <a:pt x="140" y="101"/>
                    <a:pt x="140" y="98"/>
                  </a:cubicBezTo>
                  <a:lnTo>
                    <a:pt x="133" y="84"/>
                  </a:lnTo>
                  <a:cubicBezTo>
                    <a:pt x="119" y="84"/>
                    <a:pt x="119" y="112"/>
                    <a:pt x="133" y="119"/>
                  </a:cubicBezTo>
                  <a:cubicBezTo>
                    <a:pt x="140" y="132"/>
                    <a:pt x="133" y="139"/>
                    <a:pt x="119" y="139"/>
                  </a:cubicBezTo>
                  <a:cubicBezTo>
                    <a:pt x="105" y="139"/>
                    <a:pt x="70" y="167"/>
                    <a:pt x="77" y="174"/>
                  </a:cubicBezTo>
                  <a:cubicBezTo>
                    <a:pt x="77" y="174"/>
                    <a:pt x="70" y="181"/>
                    <a:pt x="43" y="181"/>
                  </a:cubicBezTo>
                  <a:cubicBezTo>
                    <a:pt x="43" y="181"/>
                    <a:pt x="49" y="181"/>
                    <a:pt x="49" y="195"/>
                  </a:cubicBezTo>
                  <a:lnTo>
                    <a:pt x="43" y="202"/>
                  </a:lnTo>
                  <a:cubicBezTo>
                    <a:pt x="36" y="202"/>
                    <a:pt x="36" y="202"/>
                    <a:pt x="36" y="195"/>
                  </a:cubicBezTo>
                  <a:lnTo>
                    <a:pt x="43" y="181"/>
                  </a:lnTo>
                  <a:cubicBezTo>
                    <a:pt x="15" y="181"/>
                    <a:pt x="1" y="181"/>
                    <a:pt x="1" y="188"/>
                  </a:cubicBezTo>
                  <a:lnTo>
                    <a:pt x="1" y="202"/>
                  </a:lnTo>
                  <a:cubicBezTo>
                    <a:pt x="1" y="202"/>
                    <a:pt x="8" y="202"/>
                    <a:pt x="8" y="188"/>
                  </a:cubicBezTo>
                  <a:cubicBezTo>
                    <a:pt x="8" y="187"/>
                    <a:pt x="9" y="187"/>
                    <a:pt x="10" y="187"/>
                  </a:cubicBezTo>
                  <a:cubicBezTo>
                    <a:pt x="17" y="187"/>
                    <a:pt x="43" y="204"/>
                    <a:pt x="43" y="216"/>
                  </a:cubicBezTo>
                  <a:cubicBezTo>
                    <a:pt x="43" y="216"/>
                    <a:pt x="49" y="223"/>
                    <a:pt x="63" y="223"/>
                  </a:cubicBezTo>
                  <a:lnTo>
                    <a:pt x="98" y="223"/>
                  </a:lnTo>
                  <a:cubicBezTo>
                    <a:pt x="77" y="216"/>
                    <a:pt x="84" y="209"/>
                    <a:pt x="98" y="209"/>
                  </a:cubicBezTo>
                  <a:lnTo>
                    <a:pt x="105" y="209"/>
                  </a:lnTo>
                  <a:cubicBezTo>
                    <a:pt x="105" y="209"/>
                    <a:pt x="98" y="202"/>
                    <a:pt x="98" y="188"/>
                  </a:cubicBezTo>
                  <a:cubicBezTo>
                    <a:pt x="98" y="181"/>
                    <a:pt x="98" y="174"/>
                    <a:pt x="112" y="174"/>
                  </a:cubicBezTo>
                  <a:cubicBezTo>
                    <a:pt x="119" y="174"/>
                    <a:pt x="126" y="174"/>
                    <a:pt x="119" y="167"/>
                  </a:cubicBezTo>
                  <a:cubicBezTo>
                    <a:pt x="119" y="153"/>
                    <a:pt x="119" y="153"/>
                    <a:pt x="126" y="146"/>
                  </a:cubicBezTo>
                  <a:cubicBezTo>
                    <a:pt x="140" y="146"/>
                    <a:pt x="146" y="139"/>
                    <a:pt x="146" y="132"/>
                  </a:cubicBezTo>
                  <a:cubicBezTo>
                    <a:pt x="146" y="119"/>
                    <a:pt x="153" y="112"/>
                    <a:pt x="160" y="112"/>
                  </a:cubicBezTo>
                  <a:cubicBezTo>
                    <a:pt x="174" y="112"/>
                    <a:pt x="181" y="105"/>
                    <a:pt x="181" y="105"/>
                  </a:cubicBezTo>
                  <a:cubicBezTo>
                    <a:pt x="181" y="105"/>
                    <a:pt x="181" y="98"/>
                    <a:pt x="188" y="98"/>
                  </a:cubicBezTo>
                  <a:lnTo>
                    <a:pt x="188" y="105"/>
                  </a:lnTo>
                  <a:cubicBezTo>
                    <a:pt x="188" y="112"/>
                    <a:pt x="188" y="112"/>
                    <a:pt x="195" y="112"/>
                  </a:cubicBezTo>
                  <a:cubicBezTo>
                    <a:pt x="209" y="112"/>
                    <a:pt x="209" y="112"/>
                    <a:pt x="209" y="105"/>
                  </a:cubicBezTo>
                  <a:cubicBezTo>
                    <a:pt x="209" y="84"/>
                    <a:pt x="209" y="77"/>
                    <a:pt x="216" y="77"/>
                  </a:cubicBezTo>
                  <a:lnTo>
                    <a:pt x="216" y="84"/>
                  </a:lnTo>
                  <a:cubicBezTo>
                    <a:pt x="216" y="98"/>
                    <a:pt x="216" y="98"/>
                    <a:pt x="223" y="98"/>
                  </a:cubicBezTo>
                  <a:cubicBezTo>
                    <a:pt x="230" y="98"/>
                    <a:pt x="230" y="98"/>
                    <a:pt x="230" y="84"/>
                  </a:cubicBezTo>
                  <a:cubicBezTo>
                    <a:pt x="230" y="77"/>
                    <a:pt x="244" y="77"/>
                    <a:pt x="250" y="70"/>
                  </a:cubicBezTo>
                  <a:cubicBezTo>
                    <a:pt x="260" y="65"/>
                    <a:pt x="263" y="57"/>
                    <a:pt x="259" y="57"/>
                  </a:cubicBezTo>
                  <a:cubicBezTo>
                    <a:pt x="258" y="57"/>
                    <a:pt x="255" y="59"/>
                    <a:pt x="250" y="63"/>
                  </a:cubicBezTo>
                  <a:cubicBezTo>
                    <a:pt x="249" y="65"/>
                    <a:pt x="247" y="66"/>
                    <a:pt x="246" y="66"/>
                  </a:cubicBezTo>
                  <a:cubicBezTo>
                    <a:pt x="244" y="66"/>
                    <a:pt x="244" y="59"/>
                    <a:pt x="244" y="49"/>
                  </a:cubicBezTo>
                  <a:cubicBezTo>
                    <a:pt x="248" y="44"/>
                    <a:pt x="257" y="39"/>
                    <a:pt x="261" y="39"/>
                  </a:cubicBezTo>
                  <a:cubicBezTo>
                    <a:pt x="263" y="39"/>
                    <a:pt x="264" y="40"/>
                    <a:pt x="264" y="42"/>
                  </a:cubicBezTo>
                  <a:cubicBezTo>
                    <a:pt x="264" y="42"/>
                    <a:pt x="278" y="42"/>
                    <a:pt x="285" y="35"/>
                  </a:cubicBezTo>
                  <a:lnTo>
                    <a:pt x="299" y="15"/>
                  </a:lnTo>
                  <a:lnTo>
                    <a:pt x="299" y="15"/>
                  </a:lnTo>
                  <a:cubicBezTo>
                    <a:pt x="296" y="16"/>
                    <a:pt x="294" y="17"/>
                    <a:pt x="292" y="17"/>
                  </a:cubicBezTo>
                  <a:cubicBezTo>
                    <a:pt x="285" y="17"/>
                    <a:pt x="285" y="8"/>
                    <a:pt x="285" y="8"/>
                  </a:cubicBezTo>
                  <a:lnTo>
                    <a:pt x="285" y="8"/>
                  </a:lnTo>
                  <a:cubicBezTo>
                    <a:pt x="287" y="12"/>
                    <a:pt x="290" y="14"/>
                    <a:pt x="292" y="14"/>
                  </a:cubicBezTo>
                  <a:cubicBezTo>
                    <a:pt x="296" y="14"/>
                    <a:pt x="299" y="8"/>
                    <a:pt x="299" y="8"/>
                  </a:cubicBezTo>
                  <a:cubicBezTo>
                    <a:pt x="299" y="8"/>
                    <a:pt x="299" y="1"/>
                    <a:pt x="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747216" y="2907641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lnTo>
                    <a:pt x="1" y="14"/>
                  </a:lnTo>
                  <a:lnTo>
                    <a:pt x="1" y="21"/>
                  </a:lnTo>
                  <a:cubicBezTo>
                    <a:pt x="7" y="7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52428" y="2907090"/>
              <a:ext cx="2004" cy="2355"/>
            </a:xfrm>
            <a:custGeom>
              <a:avLst/>
              <a:gdLst/>
              <a:ahLst/>
              <a:cxnLst/>
              <a:rect l="l" t="t" r="r" b="b"/>
              <a:pathLst>
                <a:path w="40" h="47" extrusionOk="0">
                  <a:moveTo>
                    <a:pt x="39" y="0"/>
                  </a:moveTo>
                  <a:cubicBezTo>
                    <a:pt x="38" y="0"/>
                    <a:pt x="35" y="6"/>
                    <a:pt x="28" y="18"/>
                  </a:cubicBezTo>
                  <a:cubicBezTo>
                    <a:pt x="36" y="7"/>
                    <a:pt x="39" y="0"/>
                    <a:pt x="39" y="0"/>
                  </a:cubicBezTo>
                  <a:close/>
                  <a:moveTo>
                    <a:pt x="28" y="18"/>
                  </a:moveTo>
                  <a:lnTo>
                    <a:pt x="7" y="32"/>
                  </a:lnTo>
                  <a:cubicBezTo>
                    <a:pt x="0" y="32"/>
                    <a:pt x="0" y="46"/>
                    <a:pt x="7" y="46"/>
                  </a:cubicBezTo>
                  <a:cubicBezTo>
                    <a:pt x="7" y="46"/>
                    <a:pt x="14" y="32"/>
                    <a:pt x="28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9528" y="2907741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6" y="0"/>
                  </a:moveTo>
                  <a:cubicBezTo>
                    <a:pt x="14" y="0"/>
                    <a:pt x="10" y="2"/>
                    <a:pt x="7" y="5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14" y="12"/>
                    <a:pt x="14" y="12"/>
                    <a:pt x="14" y="5"/>
                  </a:cubicBezTo>
                  <a:cubicBezTo>
                    <a:pt x="17" y="2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49321" y="2907741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7" y="5"/>
                  </a:moveTo>
                  <a:cubicBezTo>
                    <a:pt x="2" y="5"/>
                    <a:pt x="1" y="9"/>
                    <a:pt x="2" y="9"/>
                  </a:cubicBezTo>
                  <a:cubicBezTo>
                    <a:pt x="3" y="9"/>
                    <a:pt x="5" y="8"/>
                    <a:pt x="7" y="5"/>
                  </a:cubicBezTo>
                  <a:close/>
                  <a:moveTo>
                    <a:pt x="24" y="0"/>
                  </a:moveTo>
                  <a:cubicBezTo>
                    <a:pt x="19" y="0"/>
                    <a:pt x="14" y="2"/>
                    <a:pt x="7" y="5"/>
                  </a:cubicBezTo>
                  <a:cubicBezTo>
                    <a:pt x="7" y="12"/>
                    <a:pt x="21" y="12"/>
                    <a:pt x="28" y="12"/>
                  </a:cubicBezTo>
                  <a:cubicBezTo>
                    <a:pt x="35" y="12"/>
                    <a:pt x="35" y="12"/>
                    <a:pt x="35" y="5"/>
                  </a:cubicBezTo>
                  <a:cubicBezTo>
                    <a:pt x="31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69966" y="2907741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2" y="0"/>
                  </a:moveTo>
                  <a:cubicBezTo>
                    <a:pt x="0" y="0"/>
                    <a:pt x="0" y="2"/>
                    <a:pt x="4" y="5"/>
                  </a:cubicBezTo>
                  <a:lnTo>
                    <a:pt x="11" y="12"/>
                  </a:lnTo>
                  <a:cubicBezTo>
                    <a:pt x="18" y="12"/>
                    <a:pt x="18" y="12"/>
                    <a:pt x="11" y="5"/>
                  </a:cubicBezTo>
                  <a:cubicBezTo>
                    <a:pt x="7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662131" y="2908092"/>
              <a:ext cx="551" cy="45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9" y="0"/>
                  </a:moveTo>
                  <a:cubicBezTo>
                    <a:pt x="7" y="0"/>
                    <a:pt x="4" y="2"/>
                    <a:pt x="1" y="5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7" y="8"/>
                    <a:pt x="7" y="5"/>
                    <a:pt x="7" y="5"/>
                  </a:cubicBezTo>
                  <a:cubicBezTo>
                    <a:pt x="11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81223" y="290799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ubicBezTo>
                    <a:pt x="8" y="7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680922" y="2908092"/>
              <a:ext cx="2806" cy="1804"/>
            </a:xfrm>
            <a:custGeom>
              <a:avLst/>
              <a:gdLst/>
              <a:ahLst/>
              <a:cxnLst/>
              <a:rect l="l" t="t" r="r" b="b"/>
              <a:pathLst>
                <a:path w="56" h="36" extrusionOk="0">
                  <a:moveTo>
                    <a:pt x="47" y="0"/>
                  </a:moveTo>
                  <a:cubicBezTo>
                    <a:pt x="43" y="0"/>
                    <a:pt x="38" y="2"/>
                    <a:pt x="34" y="5"/>
                  </a:cubicBezTo>
                  <a:cubicBezTo>
                    <a:pt x="34" y="12"/>
                    <a:pt x="21" y="12"/>
                    <a:pt x="21" y="12"/>
                  </a:cubicBezTo>
                  <a:cubicBezTo>
                    <a:pt x="21" y="12"/>
                    <a:pt x="14" y="12"/>
                    <a:pt x="7" y="26"/>
                  </a:cubicBezTo>
                  <a:cubicBezTo>
                    <a:pt x="2" y="31"/>
                    <a:pt x="0" y="36"/>
                    <a:pt x="2" y="36"/>
                  </a:cubicBezTo>
                  <a:cubicBezTo>
                    <a:pt x="3" y="36"/>
                    <a:pt x="5" y="35"/>
                    <a:pt x="7" y="33"/>
                  </a:cubicBezTo>
                  <a:cubicBezTo>
                    <a:pt x="7" y="33"/>
                    <a:pt x="21" y="26"/>
                    <a:pt x="34" y="26"/>
                  </a:cubicBezTo>
                  <a:cubicBezTo>
                    <a:pt x="41" y="12"/>
                    <a:pt x="55" y="12"/>
                    <a:pt x="55" y="5"/>
                  </a:cubicBezTo>
                  <a:cubicBezTo>
                    <a:pt x="55" y="2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48269" y="2908092"/>
              <a:ext cx="902" cy="30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5" y="0"/>
                  </a:moveTo>
                  <a:cubicBezTo>
                    <a:pt x="12" y="0"/>
                    <a:pt x="7" y="2"/>
                    <a:pt x="0" y="5"/>
                  </a:cubicBezTo>
                  <a:lnTo>
                    <a:pt x="14" y="5"/>
                  </a:lnTo>
                  <a:cubicBezTo>
                    <a:pt x="18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54181" y="2908443"/>
              <a:ext cx="451" cy="301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7" y="0"/>
                    <a:pt x="4" y="2"/>
                    <a:pt x="0" y="5"/>
                  </a:cubicBezTo>
                  <a:cubicBezTo>
                    <a:pt x="7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12122" y="2908543"/>
              <a:ext cx="1102" cy="1153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17"/>
                    <a:pt x="7" y="17"/>
                  </a:cubicBezTo>
                  <a:cubicBezTo>
                    <a:pt x="14" y="21"/>
                    <a:pt x="18" y="22"/>
                    <a:pt x="20" y="22"/>
                  </a:cubicBezTo>
                  <a:cubicBezTo>
                    <a:pt x="21" y="22"/>
                    <a:pt x="21" y="21"/>
                    <a:pt x="21" y="17"/>
                  </a:cubicBezTo>
                  <a:cubicBezTo>
                    <a:pt x="11" y="7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17334" y="2908693"/>
              <a:ext cx="3508" cy="1453"/>
            </a:xfrm>
            <a:custGeom>
              <a:avLst/>
              <a:gdLst/>
              <a:ahLst/>
              <a:cxnLst/>
              <a:rect l="l" t="t" r="r" b="b"/>
              <a:pathLst>
                <a:path w="70" h="29" extrusionOk="0">
                  <a:moveTo>
                    <a:pt x="7" y="0"/>
                  </a:moveTo>
                  <a:cubicBezTo>
                    <a:pt x="0" y="0"/>
                    <a:pt x="7" y="0"/>
                    <a:pt x="14" y="14"/>
                  </a:cubicBezTo>
                  <a:lnTo>
                    <a:pt x="28" y="14"/>
                  </a:lnTo>
                  <a:cubicBezTo>
                    <a:pt x="28" y="14"/>
                    <a:pt x="14" y="0"/>
                    <a:pt x="7" y="0"/>
                  </a:cubicBezTo>
                  <a:close/>
                  <a:moveTo>
                    <a:pt x="28" y="14"/>
                  </a:moveTo>
                  <a:cubicBezTo>
                    <a:pt x="35" y="14"/>
                    <a:pt x="35" y="21"/>
                    <a:pt x="28" y="21"/>
                  </a:cubicBezTo>
                  <a:cubicBezTo>
                    <a:pt x="14" y="21"/>
                    <a:pt x="28" y="28"/>
                    <a:pt x="35" y="28"/>
                  </a:cubicBezTo>
                  <a:cubicBezTo>
                    <a:pt x="42" y="28"/>
                    <a:pt x="49" y="21"/>
                    <a:pt x="49" y="21"/>
                  </a:cubicBezTo>
                  <a:cubicBezTo>
                    <a:pt x="49" y="18"/>
                    <a:pt x="49" y="16"/>
                    <a:pt x="51" y="16"/>
                  </a:cubicBezTo>
                  <a:cubicBezTo>
                    <a:pt x="52" y="16"/>
                    <a:pt x="56" y="18"/>
                    <a:pt x="63" y="21"/>
                  </a:cubicBezTo>
                  <a:lnTo>
                    <a:pt x="70" y="21"/>
                  </a:lnTo>
                  <a:cubicBezTo>
                    <a:pt x="70" y="14"/>
                    <a:pt x="63" y="14"/>
                    <a:pt x="49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35373" y="2908242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3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5" y="9"/>
                    <a:pt x="15" y="9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49955" y="2908693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0"/>
                  </a:moveTo>
                  <a:cubicBezTo>
                    <a:pt x="8" y="0"/>
                    <a:pt x="1" y="0"/>
                    <a:pt x="8" y="14"/>
                  </a:cubicBezTo>
                  <a:cubicBezTo>
                    <a:pt x="15" y="14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2770" y="2908693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0"/>
                  </a:moveTo>
                  <a:cubicBezTo>
                    <a:pt x="3" y="5"/>
                    <a:pt x="4" y="7"/>
                    <a:pt x="5" y="7"/>
                  </a:cubicBez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825336" y="2908693"/>
              <a:ext cx="952" cy="852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1" y="0"/>
                  </a:moveTo>
                  <a:cubicBezTo>
                    <a:pt x="1" y="0"/>
                    <a:pt x="1" y="14"/>
                    <a:pt x="8" y="14"/>
                  </a:cubicBezTo>
                  <a:cubicBezTo>
                    <a:pt x="10" y="16"/>
                    <a:pt x="12" y="17"/>
                    <a:pt x="13" y="17"/>
                  </a:cubicBezTo>
                  <a:cubicBezTo>
                    <a:pt x="17" y="17"/>
                    <a:pt x="18" y="1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818772" y="2908693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7" y="0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0" y="18"/>
                    <a:pt x="2" y="19"/>
                    <a:pt x="5" y="19"/>
                  </a:cubicBezTo>
                  <a:cubicBezTo>
                    <a:pt x="9" y="19"/>
                    <a:pt x="14" y="18"/>
                    <a:pt x="21" y="14"/>
                  </a:cubicBezTo>
                  <a:cubicBezTo>
                    <a:pt x="28" y="0"/>
                    <a:pt x="2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695454" y="2909595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9" y="0"/>
                  </a:moveTo>
                  <a:cubicBezTo>
                    <a:pt x="4" y="0"/>
                    <a:pt x="1" y="5"/>
                    <a:pt x="1" y="10"/>
                  </a:cubicBezTo>
                  <a:cubicBezTo>
                    <a:pt x="15" y="10"/>
                    <a:pt x="29" y="3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3750373" y="2909595"/>
              <a:ext cx="1904" cy="1904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6" y="0"/>
                  </a:moveTo>
                  <a:cubicBezTo>
                    <a:pt x="35" y="0"/>
                    <a:pt x="32" y="1"/>
                    <a:pt x="28" y="3"/>
                  </a:cubicBezTo>
                  <a:cubicBezTo>
                    <a:pt x="31" y="3"/>
                    <a:pt x="32" y="3"/>
                    <a:pt x="33" y="4"/>
                  </a:cubicBezTo>
                  <a:lnTo>
                    <a:pt x="33" y="4"/>
                  </a:lnTo>
                  <a:cubicBezTo>
                    <a:pt x="34" y="4"/>
                    <a:pt x="34" y="3"/>
                    <a:pt x="35" y="3"/>
                  </a:cubicBezTo>
                  <a:cubicBezTo>
                    <a:pt x="35" y="3"/>
                    <a:pt x="38" y="0"/>
                    <a:pt x="36" y="0"/>
                  </a:cubicBezTo>
                  <a:close/>
                  <a:moveTo>
                    <a:pt x="33" y="4"/>
                  </a:moveTo>
                  <a:cubicBezTo>
                    <a:pt x="19" y="12"/>
                    <a:pt x="0" y="38"/>
                    <a:pt x="7" y="38"/>
                  </a:cubicBezTo>
                  <a:cubicBezTo>
                    <a:pt x="7" y="38"/>
                    <a:pt x="21" y="31"/>
                    <a:pt x="21" y="17"/>
                  </a:cubicBezTo>
                  <a:cubicBezTo>
                    <a:pt x="26" y="12"/>
                    <a:pt x="36" y="6"/>
                    <a:pt x="3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613525" y="2910096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676362" y="2909796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lnTo>
                    <a:pt x="8" y="6"/>
                  </a:ln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647199" y="2910096"/>
              <a:ext cx="2155" cy="2355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0" y="0"/>
                  </a:moveTo>
                  <a:lnTo>
                    <a:pt x="0" y="21"/>
                  </a:lnTo>
                  <a:cubicBezTo>
                    <a:pt x="14" y="28"/>
                    <a:pt x="14" y="35"/>
                    <a:pt x="14" y="42"/>
                  </a:cubicBezTo>
                  <a:cubicBezTo>
                    <a:pt x="14" y="45"/>
                    <a:pt x="14" y="47"/>
                    <a:pt x="15" y="47"/>
                  </a:cubicBezTo>
                  <a:cubicBezTo>
                    <a:pt x="16" y="47"/>
                    <a:pt x="18" y="45"/>
                    <a:pt x="21" y="42"/>
                  </a:cubicBezTo>
                  <a:cubicBezTo>
                    <a:pt x="28" y="35"/>
                    <a:pt x="28" y="35"/>
                    <a:pt x="28" y="28"/>
                  </a:cubicBezTo>
                  <a:cubicBezTo>
                    <a:pt x="28" y="28"/>
                    <a:pt x="28" y="21"/>
                    <a:pt x="35" y="7"/>
                  </a:cubicBezTo>
                  <a:cubicBezTo>
                    <a:pt x="42" y="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615229" y="291109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1" y="8"/>
                    <a:pt x="8" y="8"/>
                    <a:pt x="8" y="8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645094" y="2910447"/>
              <a:ext cx="1102" cy="0"/>
            </a:xfrm>
            <a:custGeom>
              <a:avLst/>
              <a:gdLst/>
              <a:ahLst/>
              <a:cxnLst/>
              <a:rect l="l" t="t" r="r" b="b"/>
              <a:pathLst>
                <a:path w="22" extrusionOk="0">
                  <a:moveTo>
                    <a:pt x="8" y="0"/>
                  </a:moveTo>
                  <a:lnTo>
                    <a:pt x="22" y="0"/>
                  </a:lnTo>
                  <a:lnTo>
                    <a:pt x="8" y="0"/>
                  </a:lnTo>
                  <a:cubicBezTo>
                    <a:pt x="8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613876" y="2910447"/>
              <a:ext cx="13931" cy="6063"/>
            </a:xfrm>
            <a:custGeom>
              <a:avLst/>
              <a:gdLst/>
              <a:ahLst/>
              <a:cxnLst/>
              <a:rect l="l" t="t" r="r" b="b"/>
              <a:pathLst>
                <a:path w="278" h="121" extrusionOk="0">
                  <a:moveTo>
                    <a:pt x="42" y="0"/>
                  </a:moveTo>
                  <a:cubicBezTo>
                    <a:pt x="42" y="11"/>
                    <a:pt x="44" y="20"/>
                    <a:pt x="47" y="27"/>
                  </a:cubicBezTo>
                  <a:lnTo>
                    <a:pt x="47" y="27"/>
                  </a:lnTo>
                  <a:cubicBezTo>
                    <a:pt x="52" y="26"/>
                    <a:pt x="56" y="24"/>
                    <a:pt x="56" y="21"/>
                  </a:cubicBezTo>
                  <a:cubicBezTo>
                    <a:pt x="56" y="14"/>
                    <a:pt x="69" y="0"/>
                    <a:pt x="42" y="0"/>
                  </a:cubicBezTo>
                  <a:close/>
                  <a:moveTo>
                    <a:pt x="12" y="25"/>
                  </a:moveTo>
                  <a:cubicBezTo>
                    <a:pt x="11" y="25"/>
                    <a:pt x="9" y="25"/>
                    <a:pt x="7" y="28"/>
                  </a:cubicBezTo>
                  <a:lnTo>
                    <a:pt x="14" y="28"/>
                  </a:lnTo>
                  <a:cubicBezTo>
                    <a:pt x="14" y="28"/>
                    <a:pt x="14" y="25"/>
                    <a:pt x="12" y="25"/>
                  </a:cubicBezTo>
                  <a:close/>
                  <a:moveTo>
                    <a:pt x="0" y="28"/>
                  </a:moveTo>
                  <a:cubicBezTo>
                    <a:pt x="0" y="31"/>
                    <a:pt x="0" y="33"/>
                    <a:pt x="1" y="33"/>
                  </a:cubicBezTo>
                  <a:cubicBezTo>
                    <a:pt x="2" y="33"/>
                    <a:pt x="4" y="31"/>
                    <a:pt x="7" y="28"/>
                  </a:cubicBezTo>
                  <a:close/>
                  <a:moveTo>
                    <a:pt x="218" y="45"/>
                  </a:moveTo>
                  <a:cubicBezTo>
                    <a:pt x="220" y="45"/>
                    <a:pt x="222" y="49"/>
                    <a:pt x="222" y="55"/>
                  </a:cubicBezTo>
                  <a:cubicBezTo>
                    <a:pt x="222" y="55"/>
                    <a:pt x="224" y="57"/>
                    <a:pt x="227" y="58"/>
                  </a:cubicBezTo>
                  <a:lnTo>
                    <a:pt x="227" y="58"/>
                  </a:lnTo>
                  <a:cubicBezTo>
                    <a:pt x="229" y="55"/>
                    <a:pt x="229" y="52"/>
                    <a:pt x="229" y="49"/>
                  </a:cubicBezTo>
                  <a:lnTo>
                    <a:pt x="229" y="58"/>
                  </a:lnTo>
                  <a:lnTo>
                    <a:pt x="229" y="58"/>
                  </a:lnTo>
                  <a:cubicBezTo>
                    <a:pt x="228" y="58"/>
                    <a:pt x="228" y="58"/>
                    <a:pt x="227" y="58"/>
                  </a:cubicBezTo>
                  <a:lnTo>
                    <a:pt x="227" y="58"/>
                  </a:lnTo>
                  <a:cubicBezTo>
                    <a:pt x="226" y="59"/>
                    <a:pt x="225" y="61"/>
                    <a:pt x="222" y="63"/>
                  </a:cubicBezTo>
                  <a:lnTo>
                    <a:pt x="222" y="63"/>
                  </a:lnTo>
                  <a:cubicBezTo>
                    <a:pt x="218" y="60"/>
                    <a:pt x="215" y="57"/>
                    <a:pt x="215" y="55"/>
                  </a:cubicBezTo>
                  <a:cubicBezTo>
                    <a:pt x="215" y="49"/>
                    <a:pt x="217" y="45"/>
                    <a:pt x="218" y="45"/>
                  </a:cubicBezTo>
                  <a:close/>
                  <a:moveTo>
                    <a:pt x="270" y="104"/>
                  </a:moveTo>
                  <a:cubicBezTo>
                    <a:pt x="270" y="111"/>
                    <a:pt x="272" y="114"/>
                    <a:pt x="274" y="114"/>
                  </a:cubicBezTo>
                  <a:cubicBezTo>
                    <a:pt x="276" y="114"/>
                    <a:pt x="277" y="111"/>
                    <a:pt x="277" y="104"/>
                  </a:cubicBezTo>
                  <a:close/>
                  <a:moveTo>
                    <a:pt x="106" y="18"/>
                  </a:moveTo>
                  <a:cubicBezTo>
                    <a:pt x="95" y="18"/>
                    <a:pt x="86" y="21"/>
                    <a:pt x="76" y="28"/>
                  </a:cubicBezTo>
                  <a:cubicBezTo>
                    <a:pt x="72" y="37"/>
                    <a:pt x="67" y="41"/>
                    <a:pt x="62" y="41"/>
                  </a:cubicBezTo>
                  <a:cubicBezTo>
                    <a:pt x="56" y="41"/>
                    <a:pt x="51" y="35"/>
                    <a:pt x="47" y="27"/>
                  </a:cubicBezTo>
                  <a:lnTo>
                    <a:pt x="47" y="27"/>
                  </a:lnTo>
                  <a:cubicBezTo>
                    <a:pt x="42" y="28"/>
                    <a:pt x="35" y="28"/>
                    <a:pt x="28" y="28"/>
                  </a:cubicBezTo>
                  <a:lnTo>
                    <a:pt x="14" y="28"/>
                  </a:lnTo>
                  <a:cubicBezTo>
                    <a:pt x="14" y="28"/>
                    <a:pt x="28" y="35"/>
                    <a:pt x="35" y="35"/>
                  </a:cubicBezTo>
                  <a:cubicBezTo>
                    <a:pt x="42" y="35"/>
                    <a:pt x="49" y="42"/>
                    <a:pt x="49" y="42"/>
                  </a:cubicBezTo>
                  <a:cubicBezTo>
                    <a:pt x="49" y="42"/>
                    <a:pt x="55" y="48"/>
                    <a:pt x="59" y="48"/>
                  </a:cubicBezTo>
                  <a:cubicBezTo>
                    <a:pt x="61" y="48"/>
                    <a:pt x="63" y="46"/>
                    <a:pt x="63" y="42"/>
                  </a:cubicBezTo>
                  <a:cubicBezTo>
                    <a:pt x="63" y="42"/>
                    <a:pt x="69" y="42"/>
                    <a:pt x="69" y="55"/>
                  </a:cubicBezTo>
                  <a:cubicBezTo>
                    <a:pt x="69" y="59"/>
                    <a:pt x="71" y="61"/>
                    <a:pt x="73" y="61"/>
                  </a:cubicBezTo>
                  <a:cubicBezTo>
                    <a:pt x="75" y="61"/>
                    <a:pt x="76" y="59"/>
                    <a:pt x="76" y="55"/>
                  </a:cubicBezTo>
                  <a:cubicBezTo>
                    <a:pt x="76" y="42"/>
                    <a:pt x="83" y="42"/>
                    <a:pt x="97" y="42"/>
                  </a:cubicBezTo>
                  <a:cubicBezTo>
                    <a:pt x="104" y="42"/>
                    <a:pt x="111" y="42"/>
                    <a:pt x="111" y="55"/>
                  </a:cubicBezTo>
                  <a:cubicBezTo>
                    <a:pt x="111" y="59"/>
                    <a:pt x="113" y="61"/>
                    <a:pt x="115" y="61"/>
                  </a:cubicBezTo>
                  <a:cubicBezTo>
                    <a:pt x="116" y="61"/>
                    <a:pt x="118" y="59"/>
                    <a:pt x="118" y="55"/>
                  </a:cubicBezTo>
                  <a:cubicBezTo>
                    <a:pt x="124" y="51"/>
                    <a:pt x="130" y="50"/>
                    <a:pt x="135" y="50"/>
                  </a:cubicBezTo>
                  <a:cubicBezTo>
                    <a:pt x="145" y="50"/>
                    <a:pt x="150" y="58"/>
                    <a:pt x="146" y="62"/>
                  </a:cubicBezTo>
                  <a:cubicBezTo>
                    <a:pt x="146" y="69"/>
                    <a:pt x="146" y="76"/>
                    <a:pt x="153" y="76"/>
                  </a:cubicBezTo>
                  <a:cubicBezTo>
                    <a:pt x="166" y="76"/>
                    <a:pt x="180" y="90"/>
                    <a:pt x="187" y="104"/>
                  </a:cubicBezTo>
                  <a:lnTo>
                    <a:pt x="201" y="111"/>
                  </a:lnTo>
                  <a:lnTo>
                    <a:pt x="201" y="104"/>
                  </a:lnTo>
                  <a:lnTo>
                    <a:pt x="208" y="97"/>
                  </a:lnTo>
                  <a:lnTo>
                    <a:pt x="208" y="97"/>
                  </a:lnTo>
                  <a:cubicBezTo>
                    <a:pt x="210" y="97"/>
                    <a:pt x="213" y="97"/>
                    <a:pt x="215" y="97"/>
                  </a:cubicBezTo>
                  <a:cubicBezTo>
                    <a:pt x="224" y="97"/>
                    <a:pt x="227" y="97"/>
                    <a:pt x="228" y="90"/>
                  </a:cubicBezTo>
                  <a:lnTo>
                    <a:pt x="228" y="90"/>
                  </a:lnTo>
                  <a:cubicBezTo>
                    <a:pt x="230" y="90"/>
                    <a:pt x="233" y="90"/>
                    <a:pt x="236" y="90"/>
                  </a:cubicBezTo>
                  <a:cubicBezTo>
                    <a:pt x="243" y="90"/>
                    <a:pt x="243" y="97"/>
                    <a:pt x="243" y="111"/>
                  </a:cubicBezTo>
                  <a:cubicBezTo>
                    <a:pt x="243" y="117"/>
                    <a:pt x="248" y="121"/>
                    <a:pt x="254" y="121"/>
                  </a:cubicBezTo>
                  <a:cubicBezTo>
                    <a:pt x="262" y="121"/>
                    <a:pt x="270" y="115"/>
                    <a:pt x="270" y="104"/>
                  </a:cubicBezTo>
                  <a:cubicBezTo>
                    <a:pt x="270" y="97"/>
                    <a:pt x="277" y="90"/>
                    <a:pt x="277" y="90"/>
                  </a:cubicBezTo>
                  <a:cubicBezTo>
                    <a:pt x="277" y="76"/>
                    <a:pt x="277" y="76"/>
                    <a:pt x="270" y="76"/>
                  </a:cubicBezTo>
                  <a:cubicBezTo>
                    <a:pt x="258" y="76"/>
                    <a:pt x="241" y="71"/>
                    <a:pt x="229" y="66"/>
                  </a:cubicBezTo>
                  <a:lnTo>
                    <a:pt x="229" y="66"/>
                  </a:lnTo>
                  <a:lnTo>
                    <a:pt x="229" y="69"/>
                  </a:lnTo>
                  <a:cubicBezTo>
                    <a:pt x="229" y="79"/>
                    <a:pt x="229" y="86"/>
                    <a:pt x="228" y="90"/>
                  </a:cubicBezTo>
                  <a:lnTo>
                    <a:pt x="228" y="90"/>
                  </a:lnTo>
                  <a:cubicBezTo>
                    <a:pt x="222" y="89"/>
                    <a:pt x="222" y="87"/>
                    <a:pt x="222" y="76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21" y="74"/>
                    <a:pt x="220" y="80"/>
                    <a:pt x="215" y="90"/>
                  </a:cubicBezTo>
                  <a:lnTo>
                    <a:pt x="208" y="97"/>
                  </a:lnTo>
                  <a:lnTo>
                    <a:pt x="208" y="97"/>
                  </a:lnTo>
                  <a:cubicBezTo>
                    <a:pt x="204" y="96"/>
                    <a:pt x="201" y="95"/>
                    <a:pt x="201" y="90"/>
                  </a:cubicBezTo>
                  <a:cubicBezTo>
                    <a:pt x="194" y="83"/>
                    <a:pt x="194" y="83"/>
                    <a:pt x="208" y="69"/>
                  </a:cubicBezTo>
                  <a:cubicBezTo>
                    <a:pt x="215" y="67"/>
                    <a:pt x="219" y="65"/>
                    <a:pt x="222" y="63"/>
                  </a:cubicBezTo>
                  <a:lnTo>
                    <a:pt x="222" y="63"/>
                  </a:lnTo>
                  <a:cubicBezTo>
                    <a:pt x="224" y="64"/>
                    <a:pt x="226" y="65"/>
                    <a:pt x="229" y="66"/>
                  </a:cubicBezTo>
                  <a:lnTo>
                    <a:pt x="229" y="66"/>
                  </a:lnTo>
                  <a:lnTo>
                    <a:pt x="229" y="58"/>
                  </a:lnTo>
                  <a:lnTo>
                    <a:pt x="229" y="58"/>
                  </a:lnTo>
                  <a:cubicBezTo>
                    <a:pt x="230" y="58"/>
                    <a:pt x="231" y="59"/>
                    <a:pt x="232" y="59"/>
                  </a:cubicBezTo>
                  <a:cubicBezTo>
                    <a:pt x="234" y="59"/>
                    <a:pt x="236" y="58"/>
                    <a:pt x="236" y="55"/>
                  </a:cubicBezTo>
                  <a:cubicBezTo>
                    <a:pt x="236" y="55"/>
                    <a:pt x="236" y="42"/>
                    <a:pt x="215" y="35"/>
                  </a:cubicBezTo>
                  <a:cubicBezTo>
                    <a:pt x="208" y="28"/>
                    <a:pt x="201" y="28"/>
                    <a:pt x="201" y="28"/>
                  </a:cubicBezTo>
                  <a:cubicBezTo>
                    <a:pt x="201" y="28"/>
                    <a:pt x="195" y="31"/>
                    <a:pt x="189" y="31"/>
                  </a:cubicBezTo>
                  <a:cubicBezTo>
                    <a:pt x="186" y="31"/>
                    <a:pt x="183" y="30"/>
                    <a:pt x="180" y="28"/>
                  </a:cubicBezTo>
                  <a:lnTo>
                    <a:pt x="180" y="28"/>
                  </a:lnTo>
                  <a:cubicBezTo>
                    <a:pt x="187" y="35"/>
                    <a:pt x="187" y="35"/>
                    <a:pt x="187" y="42"/>
                  </a:cubicBezTo>
                  <a:cubicBezTo>
                    <a:pt x="187" y="42"/>
                    <a:pt x="173" y="42"/>
                    <a:pt x="153" y="35"/>
                  </a:cubicBezTo>
                  <a:cubicBezTo>
                    <a:pt x="134" y="23"/>
                    <a:pt x="119" y="18"/>
                    <a:pt x="10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639582" y="2911099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1"/>
                  </a:moveTo>
                  <a:cubicBezTo>
                    <a:pt x="2" y="3"/>
                    <a:pt x="4" y="4"/>
                    <a:pt x="5" y="4"/>
                  </a:cubicBezTo>
                  <a:cubicBezTo>
                    <a:pt x="7" y="4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726371" y="2911099"/>
              <a:ext cx="1453" cy="752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cubicBezTo>
                    <a:pt x="28" y="8"/>
                    <a:pt x="15" y="8"/>
                    <a:pt x="15" y="8"/>
                  </a:cubicBezTo>
                  <a:cubicBezTo>
                    <a:pt x="1" y="8"/>
                    <a:pt x="1" y="15"/>
                    <a:pt x="15" y="15"/>
                  </a:cubicBezTo>
                  <a:cubicBezTo>
                    <a:pt x="15" y="15"/>
                    <a:pt x="28" y="15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662833" y="2911449"/>
              <a:ext cx="2656" cy="651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0" y="1"/>
                  </a:moveTo>
                  <a:lnTo>
                    <a:pt x="21" y="8"/>
                  </a:lnTo>
                  <a:cubicBezTo>
                    <a:pt x="28" y="11"/>
                    <a:pt x="37" y="13"/>
                    <a:pt x="43" y="13"/>
                  </a:cubicBezTo>
                  <a:cubicBezTo>
                    <a:pt x="49" y="13"/>
                    <a:pt x="52" y="11"/>
                    <a:pt x="49" y="8"/>
                  </a:cubicBezTo>
                  <a:cubicBezTo>
                    <a:pt x="49" y="8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78467" y="2911449"/>
              <a:ext cx="17037" cy="11074"/>
            </a:xfrm>
            <a:custGeom>
              <a:avLst/>
              <a:gdLst/>
              <a:ahLst/>
              <a:cxnLst/>
              <a:rect l="l" t="t" r="r" b="b"/>
              <a:pathLst>
                <a:path w="340" h="221" extrusionOk="0">
                  <a:moveTo>
                    <a:pt x="333" y="1"/>
                  </a:moveTo>
                  <a:cubicBezTo>
                    <a:pt x="312" y="1"/>
                    <a:pt x="305" y="1"/>
                    <a:pt x="298" y="8"/>
                  </a:cubicBezTo>
                  <a:lnTo>
                    <a:pt x="277" y="29"/>
                  </a:lnTo>
                  <a:lnTo>
                    <a:pt x="271" y="35"/>
                  </a:lnTo>
                  <a:cubicBezTo>
                    <a:pt x="271" y="35"/>
                    <a:pt x="257" y="42"/>
                    <a:pt x="243" y="49"/>
                  </a:cubicBezTo>
                  <a:cubicBezTo>
                    <a:pt x="236" y="63"/>
                    <a:pt x="229" y="63"/>
                    <a:pt x="229" y="63"/>
                  </a:cubicBezTo>
                  <a:lnTo>
                    <a:pt x="222" y="70"/>
                  </a:lnTo>
                  <a:cubicBezTo>
                    <a:pt x="208" y="84"/>
                    <a:pt x="187" y="91"/>
                    <a:pt x="153" y="105"/>
                  </a:cubicBezTo>
                  <a:cubicBezTo>
                    <a:pt x="125" y="105"/>
                    <a:pt x="104" y="119"/>
                    <a:pt x="125" y="119"/>
                  </a:cubicBezTo>
                  <a:cubicBezTo>
                    <a:pt x="132" y="119"/>
                    <a:pt x="132" y="132"/>
                    <a:pt x="132" y="132"/>
                  </a:cubicBezTo>
                  <a:cubicBezTo>
                    <a:pt x="132" y="139"/>
                    <a:pt x="132" y="139"/>
                    <a:pt x="125" y="139"/>
                  </a:cubicBezTo>
                  <a:cubicBezTo>
                    <a:pt x="125" y="139"/>
                    <a:pt x="118" y="139"/>
                    <a:pt x="125" y="146"/>
                  </a:cubicBezTo>
                  <a:cubicBezTo>
                    <a:pt x="125" y="150"/>
                    <a:pt x="123" y="152"/>
                    <a:pt x="117" y="152"/>
                  </a:cubicBezTo>
                  <a:cubicBezTo>
                    <a:pt x="111" y="152"/>
                    <a:pt x="101" y="150"/>
                    <a:pt x="83" y="146"/>
                  </a:cubicBezTo>
                  <a:lnTo>
                    <a:pt x="63" y="146"/>
                  </a:lnTo>
                  <a:cubicBezTo>
                    <a:pt x="70" y="146"/>
                    <a:pt x="70" y="153"/>
                    <a:pt x="70" y="153"/>
                  </a:cubicBezTo>
                  <a:lnTo>
                    <a:pt x="90" y="153"/>
                  </a:lnTo>
                  <a:cubicBezTo>
                    <a:pt x="97" y="153"/>
                    <a:pt x="104" y="153"/>
                    <a:pt x="104" y="160"/>
                  </a:cubicBezTo>
                  <a:cubicBezTo>
                    <a:pt x="104" y="174"/>
                    <a:pt x="104" y="174"/>
                    <a:pt x="97" y="174"/>
                  </a:cubicBezTo>
                  <a:lnTo>
                    <a:pt x="90" y="174"/>
                  </a:lnTo>
                  <a:cubicBezTo>
                    <a:pt x="90" y="174"/>
                    <a:pt x="83" y="181"/>
                    <a:pt x="63" y="181"/>
                  </a:cubicBezTo>
                  <a:cubicBezTo>
                    <a:pt x="42" y="181"/>
                    <a:pt x="35" y="181"/>
                    <a:pt x="35" y="188"/>
                  </a:cubicBezTo>
                  <a:cubicBezTo>
                    <a:pt x="35" y="191"/>
                    <a:pt x="31" y="193"/>
                    <a:pt x="28" y="193"/>
                  </a:cubicBezTo>
                  <a:cubicBezTo>
                    <a:pt x="25" y="193"/>
                    <a:pt x="21" y="191"/>
                    <a:pt x="21" y="188"/>
                  </a:cubicBezTo>
                  <a:cubicBezTo>
                    <a:pt x="0" y="188"/>
                    <a:pt x="0" y="188"/>
                    <a:pt x="7" y="195"/>
                  </a:cubicBezTo>
                  <a:lnTo>
                    <a:pt x="28" y="216"/>
                  </a:lnTo>
                  <a:cubicBezTo>
                    <a:pt x="28" y="219"/>
                    <a:pt x="30" y="221"/>
                    <a:pt x="31" y="221"/>
                  </a:cubicBezTo>
                  <a:cubicBezTo>
                    <a:pt x="33" y="221"/>
                    <a:pt x="35" y="219"/>
                    <a:pt x="35" y="216"/>
                  </a:cubicBezTo>
                  <a:cubicBezTo>
                    <a:pt x="35" y="212"/>
                    <a:pt x="37" y="210"/>
                    <a:pt x="38" y="210"/>
                  </a:cubicBezTo>
                  <a:cubicBezTo>
                    <a:pt x="40" y="210"/>
                    <a:pt x="42" y="212"/>
                    <a:pt x="42" y="216"/>
                  </a:cubicBezTo>
                  <a:cubicBezTo>
                    <a:pt x="48" y="219"/>
                    <a:pt x="51" y="220"/>
                    <a:pt x="53" y="220"/>
                  </a:cubicBezTo>
                  <a:cubicBezTo>
                    <a:pt x="56" y="220"/>
                    <a:pt x="56" y="217"/>
                    <a:pt x="56" y="209"/>
                  </a:cubicBezTo>
                  <a:cubicBezTo>
                    <a:pt x="56" y="195"/>
                    <a:pt x="56" y="195"/>
                    <a:pt x="63" y="195"/>
                  </a:cubicBezTo>
                  <a:cubicBezTo>
                    <a:pt x="76" y="202"/>
                    <a:pt x="87" y="205"/>
                    <a:pt x="95" y="205"/>
                  </a:cubicBezTo>
                  <a:cubicBezTo>
                    <a:pt x="102" y="205"/>
                    <a:pt x="108" y="202"/>
                    <a:pt x="111" y="195"/>
                  </a:cubicBezTo>
                  <a:cubicBezTo>
                    <a:pt x="125" y="188"/>
                    <a:pt x="125" y="188"/>
                    <a:pt x="111" y="181"/>
                  </a:cubicBezTo>
                  <a:cubicBezTo>
                    <a:pt x="104" y="174"/>
                    <a:pt x="111" y="160"/>
                    <a:pt x="132" y="153"/>
                  </a:cubicBezTo>
                  <a:lnTo>
                    <a:pt x="146" y="146"/>
                  </a:lnTo>
                  <a:lnTo>
                    <a:pt x="139" y="160"/>
                  </a:lnTo>
                  <a:lnTo>
                    <a:pt x="132" y="181"/>
                  </a:lnTo>
                  <a:lnTo>
                    <a:pt x="146" y="174"/>
                  </a:lnTo>
                  <a:cubicBezTo>
                    <a:pt x="155" y="168"/>
                    <a:pt x="160" y="164"/>
                    <a:pt x="164" y="164"/>
                  </a:cubicBezTo>
                  <a:cubicBezTo>
                    <a:pt x="168" y="164"/>
                    <a:pt x="170" y="170"/>
                    <a:pt x="174" y="181"/>
                  </a:cubicBezTo>
                  <a:cubicBezTo>
                    <a:pt x="178" y="186"/>
                    <a:pt x="180" y="191"/>
                    <a:pt x="180" y="191"/>
                  </a:cubicBezTo>
                  <a:cubicBezTo>
                    <a:pt x="180" y="191"/>
                    <a:pt x="180" y="190"/>
                    <a:pt x="180" y="188"/>
                  </a:cubicBezTo>
                  <a:cubicBezTo>
                    <a:pt x="180" y="188"/>
                    <a:pt x="180" y="181"/>
                    <a:pt x="194" y="181"/>
                  </a:cubicBezTo>
                  <a:cubicBezTo>
                    <a:pt x="201" y="181"/>
                    <a:pt x="201" y="181"/>
                    <a:pt x="194" y="174"/>
                  </a:cubicBezTo>
                  <a:cubicBezTo>
                    <a:pt x="180" y="174"/>
                    <a:pt x="180" y="160"/>
                    <a:pt x="180" y="160"/>
                  </a:cubicBezTo>
                  <a:cubicBezTo>
                    <a:pt x="180" y="157"/>
                    <a:pt x="186" y="155"/>
                    <a:pt x="194" y="155"/>
                  </a:cubicBezTo>
                  <a:cubicBezTo>
                    <a:pt x="203" y="155"/>
                    <a:pt x="215" y="157"/>
                    <a:pt x="229" y="160"/>
                  </a:cubicBezTo>
                  <a:cubicBezTo>
                    <a:pt x="236" y="167"/>
                    <a:pt x="239" y="171"/>
                    <a:pt x="241" y="171"/>
                  </a:cubicBezTo>
                  <a:cubicBezTo>
                    <a:pt x="243" y="171"/>
                    <a:pt x="243" y="167"/>
                    <a:pt x="243" y="160"/>
                  </a:cubicBezTo>
                  <a:cubicBezTo>
                    <a:pt x="243" y="153"/>
                    <a:pt x="243" y="153"/>
                    <a:pt x="229" y="153"/>
                  </a:cubicBezTo>
                  <a:cubicBezTo>
                    <a:pt x="215" y="153"/>
                    <a:pt x="201" y="153"/>
                    <a:pt x="201" y="146"/>
                  </a:cubicBezTo>
                  <a:cubicBezTo>
                    <a:pt x="194" y="146"/>
                    <a:pt x="194" y="139"/>
                    <a:pt x="201" y="139"/>
                  </a:cubicBezTo>
                  <a:cubicBezTo>
                    <a:pt x="208" y="139"/>
                    <a:pt x="194" y="119"/>
                    <a:pt x="180" y="119"/>
                  </a:cubicBezTo>
                  <a:cubicBezTo>
                    <a:pt x="174" y="119"/>
                    <a:pt x="174" y="119"/>
                    <a:pt x="180" y="139"/>
                  </a:cubicBezTo>
                  <a:lnTo>
                    <a:pt x="180" y="153"/>
                  </a:lnTo>
                  <a:cubicBezTo>
                    <a:pt x="174" y="153"/>
                    <a:pt x="174" y="153"/>
                    <a:pt x="174" y="146"/>
                  </a:cubicBezTo>
                  <a:lnTo>
                    <a:pt x="167" y="139"/>
                  </a:lnTo>
                  <a:cubicBezTo>
                    <a:pt x="146" y="139"/>
                    <a:pt x="160" y="119"/>
                    <a:pt x="174" y="112"/>
                  </a:cubicBezTo>
                  <a:cubicBezTo>
                    <a:pt x="178" y="112"/>
                    <a:pt x="186" y="109"/>
                    <a:pt x="190" y="109"/>
                  </a:cubicBezTo>
                  <a:cubicBezTo>
                    <a:pt x="193" y="109"/>
                    <a:pt x="194" y="109"/>
                    <a:pt x="194" y="112"/>
                  </a:cubicBezTo>
                  <a:cubicBezTo>
                    <a:pt x="194" y="112"/>
                    <a:pt x="201" y="112"/>
                    <a:pt x="201" y="105"/>
                  </a:cubicBezTo>
                  <a:cubicBezTo>
                    <a:pt x="201" y="100"/>
                    <a:pt x="205" y="92"/>
                    <a:pt x="209" y="92"/>
                  </a:cubicBezTo>
                  <a:cubicBezTo>
                    <a:pt x="211" y="92"/>
                    <a:pt x="213" y="94"/>
                    <a:pt x="215" y="98"/>
                  </a:cubicBezTo>
                  <a:cubicBezTo>
                    <a:pt x="229" y="98"/>
                    <a:pt x="236" y="98"/>
                    <a:pt x="243" y="77"/>
                  </a:cubicBezTo>
                  <a:cubicBezTo>
                    <a:pt x="250" y="63"/>
                    <a:pt x="264" y="63"/>
                    <a:pt x="277" y="49"/>
                  </a:cubicBezTo>
                  <a:cubicBezTo>
                    <a:pt x="284" y="49"/>
                    <a:pt x="298" y="42"/>
                    <a:pt x="298" y="42"/>
                  </a:cubicBezTo>
                  <a:cubicBezTo>
                    <a:pt x="298" y="42"/>
                    <a:pt x="298" y="35"/>
                    <a:pt x="305" y="35"/>
                  </a:cubicBezTo>
                  <a:cubicBezTo>
                    <a:pt x="312" y="35"/>
                    <a:pt x="340" y="8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749672" y="2910447"/>
              <a:ext cx="3508" cy="245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35" y="0"/>
                  </a:moveTo>
                  <a:cubicBezTo>
                    <a:pt x="43" y="13"/>
                    <a:pt x="38" y="18"/>
                    <a:pt x="30" y="18"/>
                  </a:cubicBezTo>
                  <a:cubicBezTo>
                    <a:pt x="25" y="18"/>
                    <a:pt x="19" y="16"/>
                    <a:pt x="14" y="14"/>
                  </a:cubicBezTo>
                  <a:cubicBezTo>
                    <a:pt x="14" y="21"/>
                    <a:pt x="0" y="21"/>
                    <a:pt x="0" y="21"/>
                  </a:cubicBezTo>
                  <a:cubicBezTo>
                    <a:pt x="0" y="28"/>
                    <a:pt x="28" y="49"/>
                    <a:pt x="49" y="49"/>
                  </a:cubicBezTo>
                  <a:cubicBezTo>
                    <a:pt x="55" y="49"/>
                    <a:pt x="62" y="35"/>
                    <a:pt x="62" y="28"/>
                  </a:cubicBezTo>
                  <a:cubicBezTo>
                    <a:pt x="69" y="21"/>
                    <a:pt x="69" y="14"/>
                    <a:pt x="62" y="14"/>
                  </a:cubicBezTo>
                  <a:cubicBezTo>
                    <a:pt x="62" y="14"/>
                    <a:pt x="55" y="14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823282" y="2911299"/>
              <a:ext cx="551" cy="35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1"/>
                  </a:moveTo>
                  <a:cubicBezTo>
                    <a:pt x="4" y="1"/>
                    <a:pt x="3" y="1"/>
                    <a:pt x="0" y="4"/>
                  </a:cubicBezTo>
                  <a:cubicBezTo>
                    <a:pt x="3" y="3"/>
                    <a:pt x="4" y="2"/>
                    <a:pt x="6" y="1"/>
                  </a:cubicBezTo>
                  <a:lnTo>
                    <a:pt x="6" y="1"/>
                  </a:lnTo>
                  <a:cubicBezTo>
                    <a:pt x="5" y="2"/>
                    <a:pt x="4" y="4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10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7" y="1"/>
                    <a:pt x="6" y="1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647199" y="2911800"/>
              <a:ext cx="17438" cy="7266"/>
            </a:xfrm>
            <a:custGeom>
              <a:avLst/>
              <a:gdLst/>
              <a:ahLst/>
              <a:cxnLst/>
              <a:rect l="l" t="t" r="r" b="b"/>
              <a:pathLst>
                <a:path w="348" h="145" extrusionOk="0">
                  <a:moveTo>
                    <a:pt x="336" y="80"/>
                  </a:moveTo>
                  <a:cubicBezTo>
                    <a:pt x="335" y="80"/>
                    <a:pt x="333" y="84"/>
                    <a:pt x="333" y="91"/>
                  </a:cubicBezTo>
                  <a:cubicBezTo>
                    <a:pt x="337" y="84"/>
                    <a:pt x="337" y="80"/>
                    <a:pt x="336" y="80"/>
                  </a:cubicBezTo>
                  <a:close/>
                  <a:moveTo>
                    <a:pt x="125" y="77"/>
                  </a:moveTo>
                  <a:cubicBezTo>
                    <a:pt x="153" y="91"/>
                    <a:pt x="153" y="91"/>
                    <a:pt x="153" y="98"/>
                  </a:cubicBezTo>
                  <a:cubicBezTo>
                    <a:pt x="153" y="106"/>
                    <a:pt x="153" y="109"/>
                    <a:pt x="149" y="109"/>
                  </a:cubicBezTo>
                  <a:cubicBezTo>
                    <a:pt x="146" y="109"/>
                    <a:pt x="141" y="108"/>
                    <a:pt x="132" y="105"/>
                  </a:cubicBezTo>
                  <a:lnTo>
                    <a:pt x="118" y="105"/>
                  </a:lnTo>
                  <a:cubicBezTo>
                    <a:pt x="118" y="112"/>
                    <a:pt x="104" y="112"/>
                    <a:pt x="98" y="112"/>
                  </a:cubicBezTo>
                  <a:cubicBezTo>
                    <a:pt x="91" y="112"/>
                    <a:pt x="70" y="105"/>
                    <a:pt x="70" y="105"/>
                  </a:cubicBezTo>
                  <a:cubicBezTo>
                    <a:pt x="70" y="98"/>
                    <a:pt x="98" y="77"/>
                    <a:pt x="125" y="77"/>
                  </a:cubicBezTo>
                  <a:close/>
                  <a:moveTo>
                    <a:pt x="243" y="1"/>
                  </a:moveTo>
                  <a:cubicBezTo>
                    <a:pt x="236" y="8"/>
                    <a:pt x="236" y="22"/>
                    <a:pt x="264" y="28"/>
                  </a:cubicBezTo>
                  <a:cubicBezTo>
                    <a:pt x="280" y="34"/>
                    <a:pt x="291" y="47"/>
                    <a:pt x="287" y="47"/>
                  </a:cubicBezTo>
                  <a:cubicBezTo>
                    <a:pt x="286" y="47"/>
                    <a:pt x="283" y="46"/>
                    <a:pt x="278" y="42"/>
                  </a:cubicBezTo>
                  <a:lnTo>
                    <a:pt x="264" y="42"/>
                  </a:lnTo>
                  <a:cubicBezTo>
                    <a:pt x="264" y="42"/>
                    <a:pt x="243" y="56"/>
                    <a:pt x="229" y="56"/>
                  </a:cubicBezTo>
                  <a:lnTo>
                    <a:pt x="201" y="63"/>
                  </a:lnTo>
                  <a:lnTo>
                    <a:pt x="208" y="77"/>
                  </a:lnTo>
                  <a:cubicBezTo>
                    <a:pt x="215" y="84"/>
                    <a:pt x="215" y="98"/>
                    <a:pt x="215" y="105"/>
                  </a:cubicBezTo>
                  <a:cubicBezTo>
                    <a:pt x="212" y="108"/>
                    <a:pt x="210" y="110"/>
                    <a:pt x="209" y="110"/>
                  </a:cubicBezTo>
                  <a:cubicBezTo>
                    <a:pt x="208" y="110"/>
                    <a:pt x="208" y="108"/>
                    <a:pt x="208" y="105"/>
                  </a:cubicBezTo>
                  <a:cubicBezTo>
                    <a:pt x="208" y="98"/>
                    <a:pt x="201" y="98"/>
                    <a:pt x="201" y="98"/>
                  </a:cubicBezTo>
                  <a:cubicBezTo>
                    <a:pt x="201" y="98"/>
                    <a:pt x="195" y="98"/>
                    <a:pt x="195" y="91"/>
                  </a:cubicBezTo>
                  <a:cubicBezTo>
                    <a:pt x="195" y="77"/>
                    <a:pt x="181" y="77"/>
                    <a:pt x="181" y="77"/>
                  </a:cubicBezTo>
                  <a:lnTo>
                    <a:pt x="167" y="77"/>
                  </a:lnTo>
                  <a:cubicBezTo>
                    <a:pt x="163" y="73"/>
                    <a:pt x="162" y="72"/>
                    <a:pt x="160" y="72"/>
                  </a:cubicBezTo>
                  <a:cubicBezTo>
                    <a:pt x="158" y="72"/>
                    <a:pt x="156" y="73"/>
                    <a:pt x="153" y="77"/>
                  </a:cubicBezTo>
                  <a:cubicBezTo>
                    <a:pt x="153" y="81"/>
                    <a:pt x="152" y="83"/>
                    <a:pt x="150" y="83"/>
                  </a:cubicBezTo>
                  <a:cubicBezTo>
                    <a:pt x="145" y="83"/>
                    <a:pt x="137" y="75"/>
                    <a:pt x="132" y="70"/>
                  </a:cubicBezTo>
                  <a:cubicBezTo>
                    <a:pt x="125" y="56"/>
                    <a:pt x="118" y="56"/>
                    <a:pt x="91" y="56"/>
                  </a:cubicBezTo>
                  <a:cubicBezTo>
                    <a:pt x="63" y="56"/>
                    <a:pt x="56" y="56"/>
                    <a:pt x="56" y="63"/>
                  </a:cubicBezTo>
                  <a:cubicBezTo>
                    <a:pt x="56" y="73"/>
                    <a:pt x="52" y="83"/>
                    <a:pt x="46" y="83"/>
                  </a:cubicBezTo>
                  <a:cubicBezTo>
                    <a:pt x="43" y="83"/>
                    <a:pt x="39" y="81"/>
                    <a:pt x="35" y="77"/>
                  </a:cubicBezTo>
                  <a:cubicBezTo>
                    <a:pt x="33" y="75"/>
                    <a:pt x="30" y="74"/>
                    <a:pt x="26" y="74"/>
                  </a:cubicBezTo>
                  <a:cubicBezTo>
                    <a:pt x="15" y="74"/>
                    <a:pt x="0" y="81"/>
                    <a:pt x="0" y="91"/>
                  </a:cubicBezTo>
                  <a:cubicBezTo>
                    <a:pt x="0" y="98"/>
                    <a:pt x="14" y="98"/>
                    <a:pt x="14" y="98"/>
                  </a:cubicBezTo>
                  <a:cubicBezTo>
                    <a:pt x="15" y="97"/>
                    <a:pt x="17" y="96"/>
                    <a:pt x="19" y="96"/>
                  </a:cubicBezTo>
                  <a:cubicBezTo>
                    <a:pt x="32" y="96"/>
                    <a:pt x="63" y="114"/>
                    <a:pt x="63" y="125"/>
                  </a:cubicBezTo>
                  <a:cubicBezTo>
                    <a:pt x="68" y="136"/>
                    <a:pt x="88" y="142"/>
                    <a:pt x="112" y="142"/>
                  </a:cubicBezTo>
                  <a:cubicBezTo>
                    <a:pt x="121" y="142"/>
                    <a:pt x="130" y="141"/>
                    <a:pt x="139" y="139"/>
                  </a:cubicBezTo>
                  <a:cubicBezTo>
                    <a:pt x="153" y="136"/>
                    <a:pt x="162" y="134"/>
                    <a:pt x="169" y="134"/>
                  </a:cubicBezTo>
                  <a:cubicBezTo>
                    <a:pt x="177" y="134"/>
                    <a:pt x="184" y="136"/>
                    <a:pt x="195" y="139"/>
                  </a:cubicBezTo>
                  <a:cubicBezTo>
                    <a:pt x="198" y="143"/>
                    <a:pt x="200" y="145"/>
                    <a:pt x="201" y="145"/>
                  </a:cubicBezTo>
                  <a:cubicBezTo>
                    <a:pt x="201" y="145"/>
                    <a:pt x="201" y="143"/>
                    <a:pt x="201" y="139"/>
                  </a:cubicBezTo>
                  <a:cubicBezTo>
                    <a:pt x="201" y="131"/>
                    <a:pt x="211" y="128"/>
                    <a:pt x="223" y="128"/>
                  </a:cubicBezTo>
                  <a:cubicBezTo>
                    <a:pt x="232" y="128"/>
                    <a:pt x="241" y="130"/>
                    <a:pt x="250" y="132"/>
                  </a:cubicBezTo>
                  <a:cubicBezTo>
                    <a:pt x="262" y="141"/>
                    <a:pt x="270" y="144"/>
                    <a:pt x="274" y="144"/>
                  </a:cubicBezTo>
                  <a:cubicBezTo>
                    <a:pt x="277" y="144"/>
                    <a:pt x="278" y="142"/>
                    <a:pt x="278" y="139"/>
                  </a:cubicBezTo>
                  <a:lnTo>
                    <a:pt x="271" y="132"/>
                  </a:lnTo>
                  <a:cubicBezTo>
                    <a:pt x="264" y="132"/>
                    <a:pt x="264" y="125"/>
                    <a:pt x="264" y="125"/>
                  </a:cubicBezTo>
                  <a:cubicBezTo>
                    <a:pt x="264" y="110"/>
                    <a:pt x="279" y="102"/>
                    <a:pt x="290" y="102"/>
                  </a:cubicBezTo>
                  <a:cubicBezTo>
                    <a:pt x="294" y="102"/>
                    <a:pt x="297" y="103"/>
                    <a:pt x="299" y="105"/>
                  </a:cubicBezTo>
                  <a:lnTo>
                    <a:pt x="347" y="105"/>
                  </a:lnTo>
                  <a:lnTo>
                    <a:pt x="333" y="91"/>
                  </a:lnTo>
                  <a:lnTo>
                    <a:pt x="326" y="91"/>
                  </a:lnTo>
                  <a:cubicBezTo>
                    <a:pt x="326" y="88"/>
                    <a:pt x="326" y="86"/>
                    <a:pt x="326" y="84"/>
                  </a:cubicBezTo>
                  <a:lnTo>
                    <a:pt x="326" y="84"/>
                  </a:lnTo>
                  <a:cubicBezTo>
                    <a:pt x="328" y="86"/>
                    <a:pt x="331" y="88"/>
                    <a:pt x="333" y="91"/>
                  </a:cubicBezTo>
                  <a:cubicBezTo>
                    <a:pt x="330" y="84"/>
                    <a:pt x="328" y="80"/>
                    <a:pt x="327" y="80"/>
                  </a:cubicBezTo>
                  <a:cubicBezTo>
                    <a:pt x="327" y="80"/>
                    <a:pt x="326" y="82"/>
                    <a:pt x="326" y="84"/>
                  </a:cubicBezTo>
                  <a:lnTo>
                    <a:pt x="326" y="84"/>
                  </a:lnTo>
                  <a:cubicBezTo>
                    <a:pt x="318" y="76"/>
                    <a:pt x="314" y="73"/>
                    <a:pt x="312" y="73"/>
                  </a:cubicBezTo>
                  <a:cubicBezTo>
                    <a:pt x="310" y="73"/>
                    <a:pt x="308" y="74"/>
                    <a:pt x="305" y="77"/>
                  </a:cubicBezTo>
                  <a:cubicBezTo>
                    <a:pt x="299" y="91"/>
                    <a:pt x="292" y="91"/>
                    <a:pt x="264" y="91"/>
                  </a:cubicBezTo>
                  <a:cubicBezTo>
                    <a:pt x="236" y="77"/>
                    <a:pt x="236" y="77"/>
                    <a:pt x="243" y="70"/>
                  </a:cubicBezTo>
                  <a:cubicBezTo>
                    <a:pt x="257" y="63"/>
                    <a:pt x="271" y="63"/>
                    <a:pt x="292" y="63"/>
                  </a:cubicBezTo>
                  <a:lnTo>
                    <a:pt x="312" y="63"/>
                  </a:lnTo>
                  <a:lnTo>
                    <a:pt x="326" y="56"/>
                  </a:lnTo>
                  <a:cubicBezTo>
                    <a:pt x="333" y="42"/>
                    <a:pt x="333" y="42"/>
                    <a:pt x="326" y="42"/>
                  </a:cubicBezTo>
                  <a:cubicBezTo>
                    <a:pt x="312" y="42"/>
                    <a:pt x="305" y="35"/>
                    <a:pt x="305" y="35"/>
                  </a:cubicBezTo>
                  <a:cubicBezTo>
                    <a:pt x="305" y="35"/>
                    <a:pt x="299" y="28"/>
                    <a:pt x="292" y="28"/>
                  </a:cubicBezTo>
                  <a:cubicBezTo>
                    <a:pt x="278" y="28"/>
                    <a:pt x="271" y="28"/>
                    <a:pt x="264" y="22"/>
                  </a:cubicBezTo>
                  <a:cubicBezTo>
                    <a:pt x="257" y="1"/>
                    <a:pt x="257" y="1"/>
                    <a:pt x="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679820" y="2911800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1" y="1"/>
                    <a:pt x="1" y="22"/>
                    <a:pt x="8" y="2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695804" y="2911800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11"/>
                    <a:pt x="1" y="13"/>
                    <a:pt x="2" y="13"/>
                  </a:cubicBezTo>
                  <a:cubicBezTo>
                    <a:pt x="3" y="13"/>
                    <a:pt x="4" y="11"/>
                    <a:pt x="8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720107" y="2911800"/>
              <a:ext cx="1704" cy="1453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22" y="1"/>
                  </a:moveTo>
                  <a:cubicBezTo>
                    <a:pt x="15" y="1"/>
                    <a:pt x="15" y="1"/>
                    <a:pt x="15" y="8"/>
                  </a:cubicBezTo>
                  <a:cubicBezTo>
                    <a:pt x="15" y="14"/>
                    <a:pt x="15" y="27"/>
                    <a:pt x="3" y="28"/>
                  </a:cubicBezTo>
                  <a:lnTo>
                    <a:pt x="3" y="28"/>
                  </a:lnTo>
                  <a:cubicBezTo>
                    <a:pt x="6" y="28"/>
                    <a:pt x="15" y="27"/>
                    <a:pt x="15" y="22"/>
                  </a:cubicBezTo>
                  <a:cubicBezTo>
                    <a:pt x="15" y="8"/>
                    <a:pt x="22" y="8"/>
                    <a:pt x="22" y="8"/>
                  </a:cubicBezTo>
                  <a:cubicBezTo>
                    <a:pt x="24" y="12"/>
                    <a:pt x="26" y="14"/>
                    <a:pt x="28" y="14"/>
                  </a:cubicBezTo>
                  <a:cubicBezTo>
                    <a:pt x="32" y="14"/>
                    <a:pt x="33" y="6"/>
                    <a:pt x="29" y="1"/>
                  </a:cubicBezTo>
                  <a:lnTo>
                    <a:pt x="29" y="1"/>
                  </a:lnTo>
                  <a:cubicBezTo>
                    <a:pt x="29" y="1"/>
                    <a:pt x="26" y="4"/>
                    <a:pt x="24" y="4"/>
                  </a:cubicBezTo>
                  <a:cubicBezTo>
                    <a:pt x="23" y="4"/>
                    <a:pt x="22" y="3"/>
                    <a:pt x="22" y="1"/>
                  </a:cubicBezTo>
                  <a:close/>
                  <a:moveTo>
                    <a:pt x="3" y="28"/>
                  </a:moveTo>
                  <a:lnTo>
                    <a:pt x="3" y="28"/>
                  </a:lnTo>
                  <a:cubicBezTo>
                    <a:pt x="2" y="28"/>
                    <a:pt x="1" y="28"/>
                    <a:pt x="1" y="28"/>
                  </a:cubicBezTo>
                  <a:cubicBezTo>
                    <a:pt x="2" y="28"/>
                    <a:pt x="2" y="28"/>
                    <a:pt x="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756236" y="2911550"/>
              <a:ext cx="1253" cy="802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5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1" y="6"/>
                    <a:pt x="1" y="13"/>
                    <a:pt x="8" y="13"/>
                  </a:cubicBezTo>
                  <a:cubicBezTo>
                    <a:pt x="10" y="15"/>
                    <a:pt x="12" y="16"/>
                    <a:pt x="15" y="16"/>
                  </a:cubicBezTo>
                  <a:cubicBezTo>
                    <a:pt x="20" y="16"/>
                    <a:pt x="24" y="11"/>
                    <a:pt x="15" y="6"/>
                  </a:cubicBezTo>
                  <a:cubicBezTo>
                    <a:pt x="11" y="2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758341" y="2911550"/>
              <a:ext cx="501" cy="952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6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7" y="2"/>
                    <a:pt x="7" y="1"/>
                    <a:pt x="6" y="1"/>
                  </a:cubicBezTo>
                  <a:close/>
                  <a:moveTo>
                    <a:pt x="0" y="6"/>
                  </a:moveTo>
                  <a:lnTo>
                    <a:pt x="0" y="13"/>
                  </a:lnTo>
                  <a:cubicBezTo>
                    <a:pt x="0" y="17"/>
                    <a:pt x="2" y="19"/>
                    <a:pt x="3" y="19"/>
                  </a:cubicBezTo>
                  <a:cubicBezTo>
                    <a:pt x="6" y="19"/>
                    <a:pt x="10" y="11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825036" y="2911550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1"/>
                  </a:moveTo>
                  <a:cubicBezTo>
                    <a:pt x="5" y="1"/>
                    <a:pt x="3" y="2"/>
                    <a:pt x="0" y="6"/>
                  </a:cubicBezTo>
                  <a:cubicBezTo>
                    <a:pt x="2" y="8"/>
                    <a:pt x="4" y="9"/>
                    <a:pt x="5" y="9"/>
                  </a:cubicBezTo>
                  <a:cubicBezTo>
                    <a:pt x="7" y="9"/>
                    <a:pt x="7" y="6"/>
                    <a:pt x="7" y="6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728476" y="2911900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0" y="2"/>
                    <a:pt x="0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2" y="0"/>
                  </a:moveTo>
                  <a:cubicBezTo>
                    <a:pt x="9" y="0"/>
                    <a:pt x="4" y="2"/>
                    <a:pt x="0" y="6"/>
                  </a:cubicBezTo>
                  <a:lnTo>
                    <a:pt x="7" y="13"/>
                  </a:lnTo>
                  <a:cubicBezTo>
                    <a:pt x="14" y="13"/>
                    <a:pt x="14" y="13"/>
                    <a:pt x="14" y="6"/>
                  </a:cubicBezTo>
                  <a:cubicBezTo>
                    <a:pt x="18" y="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5589" y="2912201"/>
              <a:ext cx="752" cy="1403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9" y="0"/>
                  </a:moveTo>
                  <a:cubicBezTo>
                    <a:pt x="5" y="0"/>
                    <a:pt x="1" y="6"/>
                    <a:pt x="1" y="14"/>
                  </a:cubicBezTo>
                  <a:lnTo>
                    <a:pt x="1" y="27"/>
                  </a:lnTo>
                  <a:cubicBezTo>
                    <a:pt x="8" y="27"/>
                    <a:pt x="15" y="20"/>
                    <a:pt x="15" y="14"/>
                  </a:cubicBezTo>
                  <a:cubicBezTo>
                    <a:pt x="15" y="4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676713" y="2912351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6" y="0"/>
                  </a:moveTo>
                  <a:cubicBezTo>
                    <a:pt x="4" y="0"/>
                    <a:pt x="1" y="4"/>
                    <a:pt x="1" y="11"/>
                  </a:cubicBezTo>
                  <a:cubicBezTo>
                    <a:pt x="8" y="4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724667" y="2912151"/>
              <a:ext cx="1403" cy="180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0" y="1"/>
                  </a:moveTo>
                  <a:cubicBezTo>
                    <a:pt x="0" y="3"/>
                    <a:pt x="2" y="9"/>
                    <a:pt x="5" y="14"/>
                  </a:cubicBezTo>
                  <a:lnTo>
                    <a:pt x="5" y="14"/>
                  </a:lnTo>
                  <a:cubicBezTo>
                    <a:pt x="5" y="14"/>
                    <a:pt x="10" y="11"/>
                    <a:pt x="0" y="1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lnTo>
                    <a:pt x="5" y="14"/>
                  </a:ln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13" y="13"/>
                  </a:moveTo>
                  <a:cubicBezTo>
                    <a:pt x="12" y="13"/>
                    <a:pt x="10" y="15"/>
                    <a:pt x="7" y="15"/>
                  </a:cubicBezTo>
                  <a:cubicBezTo>
                    <a:pt x="6" y="15"/>
                    <a:pt x="5" y="15"/>
                    <a:pt x="5" y="14"/>
                  </a:cubicBezTo>
                  <a:lnTo>
                    <a:pt x="5" y="14"/>
                  </a:lnTo>
                  <a:cubicBezTo>
                    <a:pt x="10" y="24"/>
                    <a:pt x="19" y="35"/>
                    <a:pt x="28" y="35"/>
                  </a:cubicBezTo>
                  <a:cubicBezTo>
                    <a:pt x="28" y="35"/>
                    <a:pt x="14" y="28"/>
                    <a:pt x="14" y="21"/>
                  </a:cubicBezTo>
                  <a:cubicBezTo>
                    <a:pt x="14" y="15"/>
                    <a:pt x="14" y="13"/>
                    <a:pt x="13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41637" y="2912151"/>
              <a:ext cx="5963" cy="3458"/>
            </a:xfrm>
            <a:custGeom>
              <a:avLst/>
              <a:gdLst/>
              <a:ahLst/>
              <a:cxnLst/>
              <a:rect l="l" t="t" r="r" b="b"/>
              <a:pathLst>
                <a:path w="119" h="69" extrusionOk="0">
                  <a:moveTo>
                    <a:pt x="52" y="25"/>
                  </a:moveTo>
                  <a:cubicBezTo>
                    <a:pt x="55" y="25"/>
                    <a:pt x="58" y="26"/>
                    <a:pt x="63" y="28"/>
                  </a:cubicBezTo>
                  <a:lnTo>
                    <a:pt x="56" y="28"/>
                  </a:lnTo>
                  <a:cubicBezTo>
                    <a:pt x="47" y="28"/>
                    <a:pt x="47" y="25"/>
                    <a:pt x="52" y="25"/>
                  </a:cubicBezTo>
                  <a:close/>
                  <a:moveTo>
                    <a:pt x="105" y="1"/>
                  </a:moveTo>
                  <a:cubicBezTo>
                    <a:pt x="98" y="1"/>
                    <a:pt x="84" y="1"/>
                    <a:pt x="84" y="15"/>
                  </a:cubicBezTo>
                  <a:cubicBezTo>
                    <a:pt x="91" y="21"/>
                    <a:pt x="21" y="21"/>
                    <a:pt x="1" y="21"/>
                  </a:cubicBezTo>
                  <a:cubicBezTo>
                    <a:pt x="1" y="28"/>
                    <a:pt x="8" y="28"/>
                    <a:pt x="14" y="35"/>
                  </a:cubicBezTo>
                  <a:cubicBezTo>
                    <a:pt x="28" y="35"/>
                    <a:pt x="35" y="49"/>
                    <a:pt x="35" y="49"/>
                  </a:cubicBezTo>
                  <a:cubicBezTo>
                    <a:pt x="35" y="53"/>
                    <a:pt x="37" y="54"/>
                    <a:pt x="40" y="54"/>
                  </a:cubicBezTo>
                  <a:cubicBezTo>
                    <a:pt x="42" y="54"/>
                    <a:pt x="46" y="53"/>
                    <a:pt x="49" y="49"/>
                  </a:cubicBezTo>
                  <a:cubicBezTo>
                    <a:pt x="56" y="42"/>
                    <a:pt x="60" y="39"/>
                    <a:pt x="61" y="39"/>
                  </a:cubicBezTo>
                  <a:cubicBezTo>
                    <a:pt x="63" y="39"/>
                    <a:pt x="63" y="42"/>
                    <a:pt x="63" y="49"/>
                  </a:cubicBezTo>
                  <a:cubicBezTo>
                    <a:pt x="63" y="56"/>
                    <a:pt x="63" y="56"/>
                    <a:pt x="70" y="56"/>
                  </a:cubicBezTo>
                  <a:cubicBezTo>
                    <a:pt x="77" y="56"/>
                    <a:pt x="77" y="56"/>
                    <a:pt x="84" y="63"/>
                  </a:cubicBezTo>
                  <a:cubicBezTo>
                    <a:pt x="91" y="66"/>
                    <a:pt x="94" y="68"/>
                    <a:pt x="97" y="68"/>
                  </a:cubicBezTo>
                  <a:cubicBezTo>
                    <a:pt x="99" y="68"/>
                    <a:pt x="101" y="66"/>
                    <a:pt x="105" y="63"/>
                  </a:cubicBezTo>
                  <a:cubicBezTo>
                    <a:pt x="111" y="56"/>
                    <a:pt x="105" y="56"/>
                    <a:pt x="98" y="56"/>
                  </a:cubicBezTo>
                  <a:cubicBezTo>
                    <a:pt x="84" y="56"/>
                    <a:pt x="84" y="49"/>
                    <a:pt x="84" y="49"/>
                  </a:cubicBezTo>
                  <a:lnTo>
                    <a:pt x="84" y="35"/>
                  </a:lnTo>
                  <a:cubicBezTo>
                    <a:pt x="98" y="35"/>
                    <a:pt x="105" y="35"/>
                    <a:pt x="105" y="28"/>
                  </a:cubicBezTo>
                  <a:cubicBezTo>
                    <a:pt x="105" y="21"/>
                    <a:pt x="105" y="21"/>
                    <a:pt x="111" y="15"/>
                  </a:cubicBezTo>
                  <a:cubicBezTo>
                    <a:pt x="118" y="15"/>
                    <a:pt x="111" y="15"/>
                    <a:pt x="1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77765" y="2912401"/>
              <a:ext cx="1553" cy="2255"/>
            </a:xfrm>
            <a:custGeom>
              <a:avLst/>
              <a:gdLst/>
              <a:ahLst/>
              <a:cxnLst/>
              <a:rect l="l" t="t" r="r" b="b"/>
              <a:pathLst>
                <a:path w="31" h="45" extrusionOk="0">
                  <a:moveTo>
                    <a:pt x="14" y="1"/>
                  </a:moveTo>
                  <a:cubicBezTo>
                    <a:pt x="13" y="1"/>
                    <a:pt x="11" y="6"/>
                    <a:pt x="7" y="16"/>
                  </a:cubicBezTo>
                  <a:cubicBezTo>
                    <a:pt x="0" y="30"/>
                    <a:pt x="7" y="44"/>
                    <a:pt x="7" y="44"/>
                  </a:cubicBezTo>
                  <a:lnTo>
                    <a:pt x="7" y="30"/>
                  </a:lnTo>
                  <a:cubicBezTo>
                    <a:pt x="7" y="27"/>
                    <a:pt x="7" y="25"/>
                    <a:pt x="8" y="25"/>
                  </a:cubicBezTo>
                  <a:cubicBezTo>
                    <a:pt x="9" y="25"/>
                    <a:pt x="11" y="27"/>
                    <a:pt x="14" y="30"/>
                  </a:cubicBezTo>
                  <a:cubicBezTo>
                    <a:pt x="16" y="34"/>
                    <a:pt x="19" y="36"/>
                    <a:pt x="21" y="36"/>
                  </a:cubicBezTo>
                  <a:cubicBezTo>
                    <a:pt x="27" y="36"/>
                    <a:pt x="31" y="26"/>
                    <a:pt x="21" y="16"/>
                  </a:cubicBezTo>
                  <a:cubicBezTo>
                    <a:pt x="1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820826" y="2912852"/>
              <a:ext cx="1453" cy="401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5" y="1"/>
                  </a:moveTo>
                  <a:lnTo>
                    <a:pt x="1" y="7"/>
                  </a:lnTo>
                  <a:lnTo>
                    <a:pt x="15" y="7"/>
                  </a:lnTo>
                  <a:cubicBezTo>
                    <a:pt x="18" y="4"/>
                    <a:pt x="20" y="2"/>
                    <a:pt x="22" y="2"/>
                  </a:cubicBezTo>
                  <a:cubicBezTo>
                    <a:pt x="23" y="2"/>
                    <a:pt x="25" y="4"/>
                    <a:pt x="29" y="7"/>
                  </a:cubicBezTo>
                  <a:cubicBezTo>
                    <a:pt x="29" y="1"/>
                    <a:pt x="22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638179" y="2913053"/>
              <a:ext cx="3508" cy="2806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1"/>
                    <a:pt x="17" y="5"/>
                    <a:pt x="7" y="10"/>
                  </a:cubicBezTo>
                  <a:cubicBezTo>
                    <a:pt x="5" y="13"/>
                    <a:pt x="3" y="16"/>
                    <a:pt x="2" y="19"/>
                  </a:cubicBezTo>
                  <a:lnTo>
                    <a:pt x="2" y="19"/>
                  </a:lnTo>
                  <a:cubicBezTo>
                    <a:pt x="1" y="18"/>
                    <a:pt x="0" y="17"/>
                    <a:pt x="0" y="17"/>
                  </a:cubicBezTo>
                  <a:lnTo>
                    <a:pt x="0" y="17"/>
                  </a:lnTo>
                  <a:cubicBezTo>
                    <a:pt x="0" y="22"/>
                    <a:pt x="0" y="23"/>
                    <a:pt x="1" y="23"/>
                  </a:cubicBezTo>
                  <a:cubicBezTo>
                    <a:pt x="1" y="23"/>
                    <a:pt x="1" y="21"/>
                    <a:pt x="2" y="19"/>
                  </a:cubicBezTo>
                  <a:lnTo>
                    <a:pt x="2" y="19"/>
                  </a:lnTo>
                  <a:cubicBezTo>
                    <a:pt x="8" y="22"/>
                    <a:pt x="22" y="32"/>
                    <a:pt x="28" y="38"/>
                  </a:cubicBezTo>
                  <a:cubicBezTo>
                    <a:pt x="46" y="47"/>
                    <a:pt x="55" y="56"/>
                    <a:pt x="59" y="56"/>
                  </a:cubicBezTo>
                  <a:cubicBezTo>
                    <a:pt x="62" y="56"/>
                    <a:pt x="63" y="53"/>
                    <a:pt x="63" y="45"/>
                  </a:cubicBezTo>
                  <a:cubicBezTo>
                    <a:pt x="63" y="38"/>
                    <a:pt x="63" y="38"/>
                    <a:pt x="70" y="38"/>
                  </a:cubicBezTo>
                  <a:lnTo>
                    <a:pt x="63" y="38"/>
                  </a:lnTo>
                  <a:cubicBezTo>
                    <a:pt x="42" y="38"/>
                    <a:pt x="28" y="17"/>
                    <a:pt x="28" y="3"/>
                  </a:cubicBezTo>
                  <a:cubicBezTo>
                    <a:pt x="30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640234" y="2913203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654164" y="2912852"/>
              <a:ext cx="1754" cy="551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28" y="1"/>
                  </a:moveTo>
                  <a:cubicBezTo>
                    <a:pt x="14" y="7"/>
                    <a:pt x="0" y="7"/>
                    <a:pt x="0" y="7"/>
                  </a:cubicBezTo>
                  <a:cubicBezTo>
                    <a:pt x="5" y="10"/>
                    <a:pt x="9" y="11"/>
                    <a:pt x="12" y="11"/>
                  </a:cubicBezTo>
                  <a:cubicBezTo>
                    <a:pt x="19" y="11"/>
                    <a:pt x="23" y="7"/>
                    <a:pt x="28" y="7"/>
                  </a:cubicBezTo>
                  <a:cubicBezTo>
                    <a:pt x="35" y="1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724317" y="2913053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7" y="0"/>
                  </a:moveTo>
                  <a:cubicBezTo>
                    <a:pt x="5" y="0"/>
                    <a:pt x="2" y="1"/>
                    <a:pt x="0" y="3"/>
                  </a:cubicBezTo>
                  <a:cubicBezTo>
                    <a:pt x="2" y="6"/>
                    <a:pt x="5" y="7"/>
                    <a:pt x="7" y="7"/>
                  </a:cubicBezTo>
                  <a:cubicBezTo>
                    <a:pt x="11" y="7"/>
                    <a:pt x="14" y="3"/>
                    <a:pt x="14" y="3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756236" y="2913003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34" y="1"/>
                  </a:moveTo>
                  <a:cubicBezTo>
                    <a:pt x="30" y="1"/>
                    <a:pt x="25" y="4"/>
                    <a:pt x="15" y="11"/>
                  </a:cubicBezTo>
                  <a:cubicBezTo>
                    <a:pt x="8" y="18"/>
                    <a:pt x="1" y="32"/>
                    <a:pt x="8" y="32"/>
                  </a:cubicBezTo>
                  <a:cubicBezTo>
                    <a:pt x="15" y="32"/>
                    <a:pt x="15" y="32"/>
                    <a:pt x="28" y="39"/>
                  </a:cubicBezTo>
                  <a:lnTo>
                    <a:pt x="35" y="39"/>
                  </a:lnTo>
                  <a:cubicBezTo>
                    <a:pt x="35" y="32"/>
                    <a:pt x="35" y="32"/>
                    <a:pt x="42" y="32"/>
                  </a:cubicBezTo>
                  <a:lnTo>
                    <a:pt x="49" y="32"/>
                  </a:lnTo>
                  <a:cubicBezTo>
                    <a:pt x="42" y="32"/>
                    <a:pt x="42" y="18"/>
                    <a:pt x="42" y="11"/>
                  </a:cubicBezTo>
                  <a:cubicBezTo>
                    <a:pt x="39" y="4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647199" y="2913554"/>
              <a:ext cx="1804" cy="1102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21" y="0"/>
                  </a:moveTo>
                  <a:cubicBezTo>
                    <a:pt x="0" y="7"/>
                    <a:pt x="0" y="21"/>
                    <a:pt x="14" y="21"/>
                  </a:cubicBezTo>
                  <a:lnTo>
                    <a:pt x="35" y="21"/>
                  </a:lnTo>
                  <a:cubicBezTo>
                    <a:pt x="35" y="21"/>
                    <a:pt x="28" y="7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715948" y="2913353"/>
              <a:ext cx="4209" cy="3458"/>
            </a:xfrm>
            <a:custGeom>
              <a:avLst/>
              <a:gdLst/>
              <a:ahLst/>
              <a:cxnLst/>
              <a:rect l="l" t="t" r="r" b="b"/>
              <a:pathLst>
                <a:path w="84" h="69" extrusionOk="0">
                  <a:moveTo>
                    <a:pt x="70" y="1"/>
                  </a:moveTo>
                  <a:cubicBezTo>
                    <a:pt x="68" y="1"/>
                    <a:pt x="67" y="4"/>
                    <a:pt x="63" y="11"/>
                  </a:cubicBezTo>
                  <a:cubicBezTo>
                    <a:pt x="56" y="18"/>
                    <a:pt x="53" y="22"/>
                    <a:pt x="51" y="22"/>
                  </a:cubicBezTo>
                  <a:cubicBezTo>
                    <a:pt x="49" y="22"/>
                    <a:pt x="49" y="18"/>
                    <a:pt x="49" y="11"/>
                  </a:cubicBezTo>
                  <a:cubicBezTo>
                    <a:pt x="49" y="4"/>
                    <a:pt x="49" y="4"/>
                    <a:pt x="42" y="4"/>
                  </a:cubicBezTo>
                  <a:cubicBezTo>
                    <a:pt x="42" y="4"/>
                    <a:pt x="35" y="4"/>
                    <a:pt x="35" y="11"/>
                  </a:cubicBezTo>
                  <a:cubicBezTo>
                    <a:pt x="35" y="25"/>
                    <a:pt x="28" y="32"/>
                    <a:pt x="15" y="39"/>
                  </a:cubicBezTo>
                  <a:cubicBezTo>
                    <a:pt x="1" y="60"/>
                    <a:pt x="1" y="60"/>
                    <a:pt x="8" y="60"/>
                  </a:cubicBezTo>
                  <a:cubicBezTo>
                    <a:pt x="15" y="60"/>
                    <a:pt x="28" y="60"/>
                    <a:pt x="28" y="46"/>
                  </a:cubicBezTo>
                  <a:cubicBezTo>
                    <a:pt x="32" y="42"/>
                    <a:pt x="34" y="41"/>
                    <a:pt x="35" y="41"/>
                  </a:cubicBezTo>
                  <a:cubicBezTo>
                    <a:pt x="35" y="41"/>
                    <a:pt x="35" y="42"/>
                    <a:pt x="35" y="46"/>
                  </a:cubicBezTo>
                  <a:lnTo>
                    <a:pt x="35" y="60"/>
                  </a:lnTo>
                  <a:cubicBezTo>
                    <a:pt x="35" y="60"/>
                    <a:pt x="28" y="67"/>
                    <a:pt x="35" y="67"/>
                  </a:cubicBezTo>
                  <a:cubicBezTo>
                    <a:pt x="35" y="68"/>
                    <a:pt x="36" y="69"/>
                    <a:pt x="37" y="69"/>
                  </a:cubicBezTo>
                  <a:cubicBezTo>
                    <a:pt x="40" y="69"/>
                    <a:pt x="49" y="57"/>
                    <a:pt x="49" y="46"/>
                  </a:cubicBezTo>
                  <a:cubicBezTo>
                    <a:pt x="49" y="41"/>
                    <a:pt x="56" y="36"/>
                    <a:pt x="63" y="36"/>
                  </a:cubicBezTo>
                  <a:cubicBezTo>
                    <a:pt x="65" y="36"/>
                    <a:pt x="68" y="37"/>
                    <a:pt x="70" y="39"/>
                  </a:cubicBezTo>
                  <a:lnTo>
                    <a:pt x="70" y="32"/>
                  </a:lnTo>
                  <a:cubicBezTo>
                    <a:pt x="70" y="25"/>
                    <a:pt x="70" y="25"/>
                    <a:pt x="77" y="25"/>
                  </a:cubicBezTo>
                  <a:cubicBezTo>
                    <a:pt x="79" y="27"/>
                    <a:pt x="80" y="28"/>
                    <a:pt x="81" y="28"/>
                  </a:cubicBezTo>
                  <a:cubicBezTo>
                    <a:pt x="83" y="28"/>
                    <a:pt x="82" y="21"/>
                    <a:pt x="77" y="11"/>
                  </a:cubicBezTo>
                  <a:cubicBezTo>
                    <a:pt x="74" y="4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667343" y="2913654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3754532" y="2913554"/>
              <a:ext cx="1002" cy="1203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7" y="0"/>
                  </a:moveTo>
                  <a:cubicBezTo>
                    <a:pt x="0" y="0"/>
                    <a:pt x="7" y="7"/>
                    <a:pt x="7" y="7"/>
                  </a:cubicBezTo>
                  <a:cubicBezTo>
                    <a:pt x="14" y="0"/>
                    <a:pt x="14" y="0"/>
                    <a:pt x="7" y="0"/>
                  </a:cubicBezTo>
                  <a:close/>
                  <a:moveTo>
                    <a:pt x="7" y="7"/>
                  </a:moveTo>
                  <a:cubicBezTo>
                    <a:pt x="7" y="21"/>
                    <a:pt x="7" y="21"/>
                    <a:pt x="14" y="21"/>
                  </a:cubicBezTo>
                  <a:cubicBezTo>
                    <a:pt x="16" y="23"/>
                    <a:pt x="17" y="24"/>
                    <a:pt x="18" y="24"/>
                  </a:cubicBezTo>
                  <a:cubicBezTo>
                    <a:pt x="20" y="24"/>
                    <a:pt x="17" y="1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823633" y="2913654"/>
              <a:ext cx="2105" cy="1052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31" y="1"/>
                  </a:moveTo>
                  <a:cubicBezTo>
                    <a:pt x="33" y="1"/>
                    <a:pt x="35" y="3"/>
                    <a:pt x="35" y="5"/>
                  </a:cubicBezTo>
                  <a:cubicBezTo>
                    <a:pt x="38" y="12"/>
                    <a:pt x="40" y="16"/>
                    <a:pt x="41" y="16"/>
                  </a:cubicBezTo>
                  <a:cubicBezTo>
                    <a:pt x="42" y="16"/>
                    <a:pt x="42" y="12"/>
                    <a:pt x="42" y="5"/>
                  </a:cubicBezTo>
                  <a:cubicBezTo>
                    <a:pt x="42" y="3"/>
                    <a:pt x="37" y="1"/>
                    <a:pt x="31" y="1"/>
                  </a:cubicBezTo>
                  <a:close/>
                  <a:moveTo>
                    <a:pt x="21" y="0"/>
                  </a:moveTo>
                  <a:cubicBezTo>
                    <a:pt x="11" y="0"/>
                    <a:pt x="0" y="2"/>
                    <a:pt x="0" y="5"/>
                  </a:cubicBezTo>
                  <a:cubicBezTo>
                    <a:pt x="0" y="16"/>
                    <a:pt x="0" y="21"/>
                    <a:pt x="2" y="21"/>
                  </a:cubicBezTo>
                  <a:cubicBezTo>
                    <a:pt x="4" y="21"/>
                    <a:pt x="7" y="16"/>
                    <a:pt x="14" y="5"/>
                  </a:cubicBezTo>
                  <a:cubicBezTo>
                    <a:pt x="17" y="2"/>
                    <a:pt x="21" y="1"/>
                    <a:pt x="25" y="0"/>
                  </a:cubicBezTo>
                  <a:lnTo>
                    <a:pt x="25" y="0"/>
                  </a:lnTo>
                  <a:cubicBezTo>
                    <a:pt x="27" y="0"/>
                    <a:pt x="29" y="0"/>
                    <a:pt x="31" y="1"/>
                  </a:cubicBezTo>
                  <a:lnTo>
                    <a:pt x="31" y="1"/>
                  </a:lnTo>
                  <a:cubicBezTo>
                    <a:pt x="30" y="0"/>
                    <a:pt x="29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lnTo>
                    <a:pt x="25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3577397" y="2914606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7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664236" y="2914055"/>
              <a:ext cx="2806" cy="952"/>
            </a:xfrm>
            <a:custGeom>
              <a:avLst/>
              <a:gdLst/>
              <a:ahLst/>
              <a:cxnLst/>
              <a:rect l="l" t="t" r="r" b="b"/>
              <a:pathLst>
                <a:path w="56" h="19" extrusionOk="0">
                  <a:moveTo>
                    <a:pt x="7" y="1"/>
                  </a:moveTo>
                  <a:cubicBezTo>
                    <a:pt x="2" y="1"/>
                    <a:pt x="0" y="4"/>
                    <a:pt x="0" y="11"/>
                  </a:cubicBezTo>
                  <a:cubicBezTo>
                    <a:pt x="0" y="11"/>
                    <a:pt x="7" y="18"/>
                    <a:pt x="28" y="18"/>
                  </a:cubicBezTo>
                  <a:cubicBezTo>
                    <a:pt x="56" y="18"/>
                    <a:pt x="56" y="18"/>
                    <a:pt x="35" y="11"/>
                  </a:cubicBezTo>
                  <a:cubicBezTo>
                    <a:pt x="21" y="4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674959" y="2914055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1"/>
                  </a:moveTo>
                  <a:cubicBezTo>
                    <a:pt x="11" y="1"/>
                    <a:pt x="8" y="4"/>
                    <a:pt x="1" y="11"/>
                  </a:cubicBezTo>
                  <a:lnTo>
                    <a:pt x="15" y="11"/>
                  </a:lnTo>
                  <a:cubicBezTo>
                    <a:pt x="15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29160" y="2914606"/>
              <a:ext cx="6264" cy="752"/>
            </a:xfrm>
            <a:custGeom>
              <a:avLst/>
              <a:gdLst/>
              <a:ahLst/>
              <a:cxnLst/>
              <a:rect l="l" t="t" r="r" b="b"/>
              <a:pathLst>
                <a:path w="125" h="15" extrusionOk="0">
                  <a:moveTo>
                    <a:pt x="111" y="0"/>
                  </a:moveTo>
                  <a:cubicBezTo>
                    <a:pt x="49" y="0"/>
                    <a:pt x="7" y="0"/>
                    <a:pt x="0" y="7"/>
                  </a:cubicBezTo>
                  <a:lnTo>
                    <a:pt x="14" y="7"/>
                  </a:lnTo>
                  <a:cubicBezTo>
                    <a:pt x="14" y="7"/>
                    <a:pt x="21" y="14"/>
                    <a:pt x="42" y="14"/>
                  </a:cubicBezTo>
                  <a:cubicBezTo>
                    <a:pt x="69" y="14"/>
                    <a:pt x="83" y="14"/>
                    <a:pt x="83" y="7"/>
                  </a:cubicBezTo>
                  <a:cubicBezTo>
                    <a:pt x="83" y="4"/>
                    <a:pt x="85" y="2"/>
                    <a:pt x="87" y="2"/>
                  </a:cubicBezTo>
                  <a:cubicBezTo>
                    <a:pt x="88" y="2"/>
                    <a:pt x="90" y="4"/>
                    <a:pt x="90" y="7"/>
                  </a:cubicBezTo>
                  <a:cubicBezTo>
                    <a:pt x="90" y="7"/>
                    <a:pt x="104" y="14"/>
                    <a:pt x="111" y="14"/>
                  </a:cubicBezTo>
                  <a:cubicBezTo>
                    <a:pt x="125" y="14"/>
                    <a:pt x="125" y="14"/>
                    <a:pt x="125" y="7"/>
                  </a:cubicBezTo>
                  <a:cubicBezTo>
                    <a:pt x="125" y="0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21160" y="2914957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1" y="7"/>
                    <a:pt x="1" y="0"/>
                  </a:cubicBezTo>
                  <a:cubicBezTo>
                    <a:pt x="8" y="7"/>
                    <a:pt x="8" y="7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723264" y="291460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7"/>
                  </a:moveTo>
                  <a:cubicBezTo>
                    <a:pt x="0" y="14"/>
                    <a:pt x="0" y="14"/>
                    <a:pt x="0" y="7"/>
                  </a:cubicBezTo>
                  <a:cubicBezTo>
                    <a:pt x="7" y="7"/>
                    <a:pt x="7" y="7"/>
                    <a:pt x="7" y="0"/>
                  </a:cubicBezTo>
                  <a:cubicBezTo>
                    <a:pt x="7" y="7"/>
                    <a:pt x="7" y="7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55534" y="2914957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7"/>
                    <a:pt x="1" y="14"/>
                    <a:pt x="8" y="14"/>
                  </a:cubicBezTo>
                  <a:cubicBezTo>
                    <a:pt x="15" y="14"/>
                    <a:pt x="15" y="7"/>
                    <a:pt x="15" y="7"/>
                  </a:cubicBez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203" y="2915508"/>
              <a:ext cx="1453" cy="1804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3" y="0"/>
                  </a:moveTo>
                  <a:cubicBezTo>
                    <a:pt x="18" y="0"/>
                    <a:pt x="13" y="7"/>
                    <a:pt x="7" y="17"/>
                  </a:cubicBezTo>
                  <a:cubicBezTo>
                    <a:pt x="1" y="24"/>
                    <a:pt x="1" y="31"/>
                    <a:pt x="7" y="31"/>
                  </a:cubicBezTo>
                  <a:cubicBezTo>
                    <a:pt x="11" y="34"/>
                    <a:pt x="14" y="36"/>
                    <a:pt x="16" y="36"/>
                  </a:cubicBezTo>
                  <a:cubicBezTo>
                    <a:pt x="18" y="36"/>
                    <a:pt x="18" y="34"/>
                    <a:pt x="14" y="31"/>
                  </a:cubicBezTo>
                  <a:cubicBezTo>
                    <a:pt x="14" y="24"/>
                    <a:pt x="14" y="24"/>
                    <a:pt x="21" y="17"/>
                  </a:cubicBezTo>
                  <a:lnTo>
                    <a:pt x="28" y="3"/>
                  </a:lnTo>
                  <a:cubicBezTo>
                    <a:pt x="26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621142" y="2916661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5" y="1"/>
                  </a:moveTo>
                  <a:cubicBezTo>
                    <a:pt x="15" y="1"/>
                    <a:pt x="1" y="1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0" y="12"/>
                    <a:pt x="15" y="9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44443" y="2916310"/>
              <a:ext cx="2455" cy="2155"/>
            </a:xfrm>
            <a:custGeom>
              <a:avLst/>
              <a:gdLst/>
              <a:ahLst/>
              <a:cxnLst/>
              <a:rect l="l" t="t" r="r" b="b"/>
              <a:pathLst>
                <a:path w="49" h="43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8"/>
                    <a:pt x="0" y="15"/>
                    <a:pt x="7" y="15"/>
                  </a:cubicBezTo>
                  <a:cubicBezTo>
                    <a:pt x="7" y="15"/>
                    <a:pt x="14" y="15"/>
                    <a:pt x="14" y="22"/>
                  </a:cubicBezTo>
                  <a:cubicBezTo>
                    <a:pt x="14" y="22"/>
                    <a:pt x="21" y="29"/>
                    <a:pt x="35" y="29"/>
                  </a:cubicBezTo>
                  <a:lnTo>
                    <a:pt x="49" y="42"/>
                  </a:lnTo>
                  <a:lnTo>
                    <a:pt x="49" y="42"/>
                  </a:lnTo>
                  <a:lnTo>
                    <a:pt x="35" y="22"/>
                  </a:lnTo>
                  <a:cubicBezTo>
                    <a:pt x="35" y="8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664587" y="2915859"/>
              <a:ext cx="2355" cy="2506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5" y="0"/>
                  </a:moveTo>
                  <a:cubicBezTo>
                    <a:pt x="43" y="0"/>
                    <a:pt x="36" y="5"/>
                    <a:pt x="21" y="17"/>
                  </a:cubicBezTo>
                  <a:cubicBezTo>
                    <a:pt x="0" y="31"/>
                    <a:pt x="0" y="31"/>
                    <a:pt x="14" y="44"/>
                  </a:cubicBezTo>
                  <a:cubicBezTo>
                    <a:pt x="17" y="48"/>
                    <a:pt x="21" y="50"/>
                    <a:pt x="23" y="50"/>
                  </a:cubicBezTo>
                  <a:cubicBezTo>
                    <a:pt x="26" y="50"/>
                    <a:pt x="28" y="48"/>
                    <a:pt x="28" y="44"/>
                  </a:cubicBezTo>
                  <a:cubicBezTo>
                    <a:pt x="28" y="31"/>
                    <a:pt x="28" y="31"/>
                    <a:pt x="35" y="31"/>
                  </a:cubicBezTo>
                  <a:lnTo>
                    <a:pt x="35" y="24"/>
                  </a:lnTo>
                  <a:cubicBezTo>
                    <a:pt x="28" y="17"/>
                    <a:pt x="28" y="17"/>
                    <a:pt x="35" y="17"/>
                  </a:cubicBezTo>
                  <a:cubicBezTo>
                    <a:pt x="42" y="17"/>
                    <a:pt x="42" y="17"/>
                    <a:pt x="42" y="10"/>
                  </a:cubicBezTo>
                  <a:cubicBezTo>
                    <a:pt x="45" y="4"/>
                    <a:pt x="46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690944" y="2915809"/>
              <a:ext cx="1102" cy="551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4"/>
                    <a:pt x="8" y="11"/>
                  </a:cubicBezTo>
                  <a:cubicBezTo>
                    <a:pt x="8" y="4"/>
                    <a:pt x="4" y="0"/>
                    <a:pt x="2" y="0"/>
                  </a:cubicBezTo>
                  <a:close/>
                  <a:moveTo>
                    <a:pt x="17" y="0"/>
                  </a:moveTo>
                  <a:cubicBezTo>
                    <a:pt x="15" y="0"/>
                    <a:pt x="11" y="4"/>
                    <a:pt x="8" y="11"/>
                  </a:cubicBezTo>
                  <a:lnTo>
                    <a:pt x="22" y="11"/>
                  </a:lnTo>
                  <a:cubicBezTo>
                    <a:pt x="22" y="4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49672" y="2916310"/>
              <a:ext cx="1052" cy="50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4" y="1"/>
                  </a:moveTo>
                  <a:lnTo>
                    <a:pt x="21" y="1"/>
                  </a:lnTo>
                  <a:lnTo>
                    <a:pt x="14" y="1"/>
                  </a:lnTo>
                  <a:cubicBezTo>
                    <a:pt x="0" y="1"/>
                    <a:pt x="0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693499" y="2916560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42" y="0"/>
                  </a:moveTo>
                  <a:cubicBezTo>
                    <a:pt x="35" y="0"/>
                    <a:pt x="24" y="5"/>
                    <a:pt x="12" y="17"/>
                  </a:cubicBezTo>
                  <a:cubicBezTo>
                    <a:pt x="4" y="33"/>
                    <a:pt x="1" y="40"/>
                    <a:pt x="2" y="40"/>
                  </a:cubicBezTo>
                  <a:cubicBezTo>
                    <a:pt x="3" y="40"/>
                    <a:pt x="6" y="36"/>
                    <a:pt x="12" y="30"/>
                  </a:cubicBezTo>
                  <a:cubicBezTo>
                    <a:pt x="16" y="24"/>
                    <a:pt x="17" y="20"/>
                    <a:pt x="20" y="20"/>
                  </a:cubicBezTo>
                  <a:cubicBezTo>
                    <a:pt x="23" y="20"/>
                    <a:pt x="26" y="24"/>
                    <a:pt x="33" y="30"/>
                  </a:cubicBezTo>
                  <a:cubicBezTo>
                    <a:pt x="33" y="34"/>
                    <a:pt x="35" y="36"/>
                    <a:pt x="36" y="36"/>
                  </a:cubicBezTo>
                  <a:cubicBezTo>
                    <a:pt x="38" y="36"/>
                    <a:pt x="40" y="34"/>
                    <a:pt x="40" y="30"/>
                  </a:cubicBezTo>
                  <a:cubicBezTo>
                    <a:pt x="40" y="30"/>
                    <a:pt x="40" y="17"/>
                    <a:pt x="47" y="10"/>
                  </a:cubicBezTo>
                  <a:cubicBezTo>
                    <a:pt x="50" y="3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21510" y="2916661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5" y="8"/>
                    <a:pt x="15" y="8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47900" y="2917011"/>
              <a:ext cx="9421" cy="4911"/>
            </a:xfrm>
            <a:custGeom>
              <a:avLst/>
              <a:gdLst/>
              <a:ahLst/>
              <a:cxnLst/>
              <a:rect l="l" t="t" r="r" b="b"/>
              <a:pathLst>
                <a:path w="188" h="98" extrusionOk="0">
                  <a:moveTo>
                    <a:pt x="7" y="1"/>
                  </a:moveTo>
                  <a:lnTo>
                    <a:pt x="7" y="21"/>
                  </a:lnTo>
                  <a:cubicBezTo>
                    <a:pt x="7" y="21"/>
                    <a:pt x="0" y="28"/>
                    <a:pt x="7" y="28"/>
                  </a:cubicBezTo>
                  <a:lnTo>
                    <a:pt x="14" y="28"/>
                  </a:lnTo>
                  <a:cubicBezTo>
                    <a:pt x="16" y="26"/>
                    <a:pt x="18" y="26"/>
                    <a:pt x="20" y="26"/>
                  </a:cubicBezTo>
                  <a:cubicBezTo>
                    <a:pt x="24" y="26"/>
                    <a:pt x="26" y="30"/>
                    <a:pt x="21" y="35"/>
                  </a:cubicBezTo>
                  <a:cubicBezTo>
                    <a:pt x="14" y="42"/>
                    <a:pt x="21" y="42"/>
                    <a:pt x="42" y="56"/>
                  </a:cubicBezTo>
                  <a:cubicBezTo>
                    <a:pt x="49" y="56"/>
                    <a:pt x="63" y="63"/>
                    <a:pt x="77" y="70"/>
                  </a:cubicBezTo>
                  <a:cubicBezTo>
                    <a:pt x="80" y="73"/>
                    <a:pt x="82" y="75"/>
                    <a:pt x="84" y="75"/>
                  </a:cubicBezTo>
                  <a:cubicBezTo>
                    <a:pt x="85" y="75"/>
                    <a:pt x="87" y="73"/>
                    <a:pt x="90" y="70"/>
                  </a:cubicBezTo>
                  <a:cubicBezTo>
                    <a:pt x="90" y="67"/>
                    <a:pt x="92" y="65"/>
                    <a:pt x="94" y="65"/>
                  </a:cubicBezTo>
                  <a:cubicBezTo>
                    <a:pt x="96" y="65"/>
                    <a:pt x="97" y="67"/>
                    <a:pt x="97" y="70"/>
                  </a:cubicBezTo>
                  <a:cubicBezTo>
                    <a:pt x="97" y="70"/>
                    <a:pt x="104" y="73"/>
                    <a:pt x="108" y="73"/>
                  </a:cubicBezTo>
                  <a:cubicBezTo>
                    <a:pt x="110" y="73"/>
                    <a:pt x="111" y="72"/>
                    <a:pt x="111" y="70"/>
                  </a:cubicBezTo>
                  <a:cubicBezTo>
                    <a:pt x="118" y="70"/>
                    <a:pt x="132" y="91"/>
                    <a:pt x="132" y="98"/>
                  </a:cubicBezTo>
                  <a:lnTo>
                    <a:pt x="160" y="98"/>
                  </a:lnTo>
                  <a:cubicBezTo>
                    <a:pt x="187" y="98"/>
                    <a:pt x="187" y="77"/>
                    <a:pt x="167" y="70"/>
                  </a:cubicBezTo>
                  <a:lnTo>
                    <a:pt x="160" y="70"/>
                  </a:lnTo>
                  <a:lnTo>
                    <a:pt x="160" y="77"/>
                  </a:lnTo>
                  <a:lnTo>
                    <a:pt x="153" y="77"/>
                  </a:lnTo>
                  <a:lnTo>
                    <a:pt x="153" y="70"/>
                  </a:lnTo>
                  <a:cubicBezTo>
                    <a:pt x="153" y="70"/>
                    <a:pt x="153" y="63"/>
                    <a:pt x="146" y="56"/>
                  </a:cubicBezTo>
                  <a:lnTo>
                    <a:pt x="146" y="63"/>
                  </a:lnTo>
                  <a:cubicBezTo>
                    <a:pt x="146" y="63"/>
                    <a:pt x="139" y="63"/>
                    <a:pt x="139" y="56"/>
                  </a:cubicBezTo>
                  <a:lnTo>
                    <a:pt x="125" y="42"/>
                  </a:lnTo>
                  <a:cubicBezTo>
                    <a:pt x="118" y="42"/>
                    <a:pt x="118" y="42"/>
                    <a:pt x="118" y="35"/>
                  </a:cubicBezTo>
                  <a:cubicBezTo>
                    <a:pt x="118" y="28"/>
                    <a:pt x="118" y="28"/>
                    <a:pt x="111" y="28"/>
                  </a:cubicBezTo>
                  <a:cubicBezTo>
                    <a:pt x="104" y="28"/>
                    <a:pt x="104" y="28"/>
                    <a:pt x="90" y="21"/>
                  </a:cubicBezTo>
                  <a:cubicBezTo>
                    <a:pt x="90" y="8"/>
                    <a:pt x="84" y="1"/>
                    <a:pt x="70" y="1"/>
                  </a:cubicBezTo>
                  <a:cubicBezTo>
                    <a:pt x="58" y="3"/>
                    <a:pt x="48" y="4"/>
                    <a:pt x="40" y="4"/>
                  </a:cubicBezTo>
                  <a:cubicBezTo>
                    <a:pt x="23" y="4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617685" y="2917011"/>
              <a:ext cx="2806" cy="1704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28" y="1"/>
                  </a:moveTo>
                  <a:cubicBezTo>
                    <a:pt x="7" y="1"/>
                    <a:pt x="0" y="8"/>
                    <a:pt x="0" y="8"/>
                  </a:cubicBezTo>
                  <a:cubicBezTo>
                    <a:pt x="7" y="21"/>
                    <a:pt x="21" y="21"/>
                    <a:pt x="21" y="28"/>
                  </a:cubicBezTo>
                  <a:cubicBezTo>
                    <a:pt x="21" y="32"/>
                    <a:pt x="23" y="34"/>
                    <a:pt x="25" y="34"/>
                  </a:cubicBezTo>
                  <a:cubicBezTo>
                    <a:pt x="26" y="34"/>
                    <a:pt x="28" y="32"/>
                    <a:pt x="28" y="28"/>
                  </a:cubicBezTo>
                  <a:cubicBezTo>
                    <a:pt x="35" y="21"/>
                    <a:pt x="42" y="21"/>
                    <a:pt x="42" y="21"/>
                  </a:cubicBezTo>
                  <a:cubicBezTo>
                    <a:pt x="56" y="21"/>
                    <a:pt x="56" y="21"/>
                    <a:pt x="56" y="8"/>
                  </a:cubicBezTo>
                  <a:cubicBezTo>
                    <a:pt x="56" y="8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14227" y="2917312"/>
              <a:ext cx="14632" cy="6464"/>
            </a:xfrm>
            <a:custGeom>
              <a:avLst/>
              <a:gdLst/>
              <a:ahLst/>
              <a:cxnLst/>
              <a:rect l="l" t="t" r="r" b="b"/>
              <a:pathLst>
                <a:path w="292" h="129" extrusionOk="0">
                  <a:moveTo>
                    <a:pt x="175" y="0"/>
                  </a:moveTo>
                  <a:cubicBezTo>
                    <a:pt x="174" y="0"/>
                    <a:pt x="173" y="1"/>
                    <a:pt x="173" y="2"/>
                  </a:cubicBezTo>
                  <a:cubicBezTo>
                    <a:pt x="173" y="15"/>
                    <a:pt x="201" y="36"/>
                    <a:pt x="208" y="36"/>
                  </a:cubicBezTo>
                  <a:cubicBezTo>
                    <a:pt x="222" y="50"/>
                    <a:pt x="222" y="50"/>
                    <a:pt x="222" y="57"/>
                  </a:cubicBezTo>
                  <a:cubicBezTo>
                    <a:pt x="212" y="62"/>
                    <a:pt x="209" y="67"/>
                    <a:pt x="206" y="67"/>
                  </a:cubicBezTo>
                  <a:cubicBezTo>
                    <a:pt x="205" y="67"/>
                    <a:pt x="203" y="66"/>
                    <a:pt x="201" y="64"/>
                  </a:cubicBezTo>
                  <a:cubicBezTo>
                    <a:pt x="194" y="61"/>
                    <a:pt x="184" y="59"/>
                    <a:pt x="175" y="59"/>
                  </a:cubicBezTo>
                  <a:cubicBezTo>
                    <a:pt x="166" y="59"/>
                    <a:pt x="159" y="61"/>
                    <a:pt x="159" y="64"/>
                  </a:cubicBezTo>
                  <a:cubicBezTo>
                    <a:pt x="159" y="66"/>
                    <a:pt x="159" y="67"/>
                    <a:pt x="159" y="67"/>
                  </a:cubicBezTo>
                  <a:cubicBezTo>
                    <a:pt x="159" y="67"/>
                    <a:pt x="157" y="64"/>
                    <a:pt x="153" y="64"/>
                  </a:cubicBezTo>
                  <a:cubicBezTo>
                    <a:pt x="153" y="61"/>
                    <a:pt x="149" y="59"/>
                    <a:pt x="146" y="59"/>
                  </a:cubicBezTo>
                  <a:cubicBezTo>
                    <a:pt x="142" y="59"/>
                    <a:pt x="139" y="61"/>
                    <a:pt x="139" y="64"/>
                  </a:cubicBezTo>
                  <a:cubicBezTo>
                    <a:pt x="139" y="64"/>
                    <a:pt x="125" y="71"/>
                    <a:pt x="118" y="85"/>
                  </a:cubicBezTo>
                  <a:cubicBezTo>
                    <a:pt x="97" y="85"/>
                    <a:pt x="97" y="92"/>
                    <a:pt x="97" y="92"/>
                  </a:cubicBezTo>
                  <a:cubicBezTo>
                    <a:pt x="104" y="99"/>
                    <a:pt x="104" y="99"/>
                    <a:pt x="97" y="99"/>
                  </a:cubicBezTo>
                  <a:cubicBezTo>
                    <a:pt x="90" y="99"/>
                    <a:pt x="90" y="92"/>
                    <a:pt x="83" y="78"/>
                  </a:cubicBezTo>
                  <a:cubicBezTo>
                    <a:pt x="76" y="71"/>
                    <a:pt x="73" y="67"/>
                    <a:pt x="70" y="67"/>
                  </a:cubicBezTo>
                  <a:cubicBezTo>
                    <a:pt x="68" y="67"/>
                    <a:pt x="66" y="71"/>
                    <a:pt x="62" y="78"/>
                  </a:cubicBezTo>
                  <a:cubicBezTo>
                    <a:pt x="59" y="85"/>
                    <a:pt x="50" y="88"/>
                    <a:pt x="43" y="88"/>
                  </a:cubicBezTo>
                  <a:cubicBezTo>
                    <a:pt x="35" y="88"/>
                    <a:pt x="28" y="85"/>
                    <a:pt x="28" y="78"/>
                  </a:cubicBezTo>
                  <a:cubicBezTo>
                    <a:pt x="28" y="71"/>
                    <a:pt x="35" y="71"/>
                    <a:pt x="56" y="64"/>
                  </a:cubicBezTo>
                  <a:cubicBezTo>
                    <a:pt x="69" y="64"/>
                    <a:pt x="69" y="57"/>
                    <a:pt x="69" y="57"/>
                  </a:cubicBezTo>
                  <a:lnTo>
                    <a:pt x="49" y="57"/>
                  </a:lnTo>
                  <a:cubicBezTo>
                    <a:pt x="42" y="61"/>
                    <a:pt x="36" y="62"/>
                    <a:pt x="32" y="62"/>
                  </a:cubicBezTo>
                  <a:cubicBezTo>
                    <a:pt x="28" y="62"/>
                    <a:pt x="24" y="61"/>
                    <a:pt x="21" y="57"/>
                  </a:cubicBezTo>
                  <a:cubicBezTo>
                    <a:pt x="21" y="54"/>
                    <a:pt x="19" y="52"/>
                    <a:pt x="17" y="52"/>
                  </a:cubicBezTo>
                  <a:cubicBezTo>
                    <a:pt x="16" y="52"/>
                    <a:pt x="14" y="54"/>
                    <a:pt x="14" y="57"/>
                  </a:cubicBezTo>
                  <a:cubicBezTo>
                    <a:pt x="0" y="64"/>
                    <a:pt x="0" y="64"/>
                    <a:pt x="14" y="64"/>
                  </a:cubicBezTo>
                  <a:cubicBezTo>
                    <a:pt x="14" y="64"/>
                    <a:pt x="21" y="71"/>
                    <a:pt x="14" y="78"/>
                  </a:cubicBezTo>
                  <a:cubicBezTo>
                    <a:pt x="14" y="92"/>
                    <a:pt x="14" y="99"/>
                    <a:pt x="21" y="99"/>
                  </a:cubicBezTo>
                  <a:cubicBezTo>
                    <a:pt x="56" y="99"/>
                    <a:pt x="83" y="99"/>
                    <a:pt x="90" y="119"/>
                  </a:cubicBezTo>
                  <a:cubicBezTo>
                    <a:pt x="93" y="125"/>
                    <a:pt x="95" y="129"/>
                    <a:pt x="97" y="129"/>
                  </a:cubicBezTo>
                  <a:cubicBezTo>
                    <a:pt x="101" y="129"/>
                    <a:pt x="106" y="122"/>
                    <a:pt x="118" y="106"/>
                  </a:cubicBezTo>
                  <a:lnTo>
                    <a:pt x="125" y="99"/>
                  </a:lnTo>
                  <a:cubicBezTo>
                    <a:pt x="125" y="102"/>
                    <a:pt x="125" y="104"/>
                    <a:pt x="126" y="104"/>
                  </a:cubicBezTo>
                  <a:cubicBezTo>
                    <a:pt x="127" y="104"/>
                    <a:pt x="128" y="102"/>
                    <a:pt x="132" y="99"/>
                  </a:cubicBezTo>
                  <a:cubicBezTo>
                    <a:pt x="135" y="95"/>
                    <a:pt x="140" y="93"/>
                    <a:pt x="146" y="93"/>
                  </a:cubicBezTo>
                  <a:cubicBezTo>
                    <a:pt x="151" y="93"/>
                    <a:pt x="156" y="95"/>
                    <a:pt x="159" y="99"/>
                  </a:cubicBezTo>
                  <a:lnTo>
                    <a:pt x="159" y="106"/>
                  </a:lnTo>
                  <a:cubicBezTo>
                    <a:pt x="153" y="106"/>
                    <a:pt x="153" y="106"/>
                    <a:pt x="159" y="119"/>
                  </a:cubicBezTo>
                  <a:cubicBezTo>
                    <a:pt x="161" y="121"/>
                    <a:pt x="164" y="122"/>
                    <a:pt x="168" y="122"/>
                  </a:cubicBezTo>
                  <a:cubicBezTo>
                    <a:pt x="177" y="122"/>
                    <a:pt x="189" y="116"/>
                    <a:pt x="194" y="106"/>
                  </a:cubicBezTo>
                  <a:cubicBezTo>
                    <a:pt x="194" y="99"/>
                    <a:pt x="201" y="99"/>
                    <a:pt x="208" y="99"/>
                  </a:cubicBezTo>
                  <a:cubicBezTo>
                    <a:pt x="222" y="99"/>
                    <a:pt x="229" y="99"/>
                    <a:pt x="236" y="92"/>
                  </a:cubicBezTo>
                  <a:cubicBezTo>
                    <a:pt x="236" y="92"/>
                    <a:pt x="239" y="89"/>
                    <a:pt x="245" y="89"/>
                  </a:cubicBezTo>
                  <a:cubicBezTo>
                    <a:pt x="248" y="89"/>
                    <a:pt x="252" y="89"/>
                    <a:pt x="257" y="92"/>
                  </a:cubicBezTo>
                  <a:cubicBezTo>
                    <a:pt x="243" y="85"/>
                    <a:pt x="243" y="85"/>
                    <a:pt x="243" y="64"/>
                  </a:cubicBezTo>
                  <a:cubicBezTo>
                    <a:pt x="252" y="54"/>
                    <a:pt x="255" y="44"/>
                    <a:pt x="259" y="44"/>
                  </a:cubicBezTo>
                  <a:cubicBezTo>
                    <a:pt x="260" y="44"/>
                    <a:pt x="261" y="46"/>
                    <a:pt x="263" y="50"/>
                  </a:cubicBezTo>
                  <a:cubicBezTo>
                    <a:pt x="266" y="53"/>
                    <a:pt x="268" y="54"/>
                    <a:pt x="269" y="54"/>
                  </a:cubicBezTo>
                  <a:cubicBezTo>
                    <a:pt x="270" y="54"/>
                    <a:pt x="270" y="49"/>
                    <a:pt x="270" y="36"/>
                  </a:cubicBezTo>
                  <a:cubicBezTo>
                    <a:pt x="270" y="29"/>
                    <a:pt x="270" y="29"/>
                    <a:pt x="277" y="29"/>
                  </a:cubicBezTo>
                  <a:cubicBezTo>
                    <a:pt x="291" y="29"/>
                    <a:pt x="291" y="29"/>
                    <a:pt x="291" y="22"/>
                  </a:cubicBezTo>
                  <a:cubicBezTo>
                    <a:pt x="291" y="19"/>
                    <a:pt x="279" y="17"/>
                    <a:pt x="266" y="17"/>
                  </a:cubicBezTo>
                  <a:cubicBezTo>
                    <a:pt x="253" y="17"/>
                    <a:pt x="239" y="19"/>
                    <a:pt x="236" y="22"/>
                  </a:cubicBezTo>
                  <a:cubicBezTo>
                    <a:pt x="232" y="26"/>
                    <a:pt x="231" y="28"/>
                    <a:pt x="229" y="28"/>
                  </a:cubicBezTo>
                  <a:cubicBezTo>
                    <a:pt x="227" y="28"/>
                    <a:pt x="225" y="26"/>
                    <a:pt x="222" y="22"/>
                  </a:cubicBezTo>
                  <a:cubicBezTo>
                    <a:pt x="210" y="16"/>
                    <a:pt x="183" y="0"/>
                    <a:pt x="1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599295" y="2917362"/>
              <a:ext cx="2455" cy="1102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14" y="1"/>
                  </a:moveTo>
                  <a:cubicBezTo>
                    <a:pt x="7" y="1"/>
                    <a:pt x="7" y="1"/>
                    <a:pt x="0" y="14"/>
                  </a:cubicBezTo>
                  <a:cubicBezTo>
                    <a:pt x="0" y="21"/>
                    <a:pt x="0" y="21"/>
                    <a:pt x="21" y="21"/>
                  </a:cubicBezTo>
                  <a:lnTo>
                    <a:pt x="49" y="21"/>
                  </a:lnTo>
                  <a:cubicBezTo>
                    <a:pt x="49" y="21"/>
                    <a:pt x="49" y="14"/>
                    <a:pt x="42" y="14"/>
                  </a:cubicBezTo>
                  <a:cubicBezTo>
                    <a:pt x="35" y="14"/>
                    <a:pt x="21" y="14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641987" y="2917513"/>
              <a:ext cx="4560" cy="6514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37" y="1"/>
                  </a:moveTo>
                  <a:cubicBezTo>
                    <a:pt x="30" y="1"/>
                    <a:pt x="28" y="10"/>
                    <a:pt x="28" y="25"/>
                  </a:cubicBezTo>
                  <a:cubicBezTo>
                    <a:pt x="28" y="53"/>
                    <a:pt x="28" y="53"/>
                    <a:pt x="21" y="53"/>
                  </a:cubicBezTo>
                  <a:lnTo>
                    <a:pt x="1" y="53"/>
                  </a:lnTo>
                  <a:lnTo>
                    <a:pt x="14" y="67"/>
                  </a:lnTo>
                  <a:cubicBezTo>
                    <a:pt x="21" y="88"/>
                    <a:pt x="21" y="88"/>
                    <a:pt x="21" y="95"/>
                  </a:cubicBezTo>
                  <a:cubicBezTo>
                    <a:pt x="14" y="102"/>
                    <a:pt x="14" y="102"/>
                    <a:pt x="21" y="115"/>
                  </a:cubicBezTo>
                  <a:cubicBezTo>
                    <a:pt x="21" y="115"/>
                    <a:pt x="24" y="119"/>
                    <a:pt x="29" y="119"/>
                  </a:cubicBezTo>
                  <a:cubicBezTo>
                    <a:pt x="31" y="119"/>
                    <a:pt x="33" y="118"/>
                    <a:pt x="35" y="115"/>
                  </a:cubicBezTo>
                  <a:cubicBezTo>
                    <a:pt x="42" y="115"/>
                    <a:pt x="42" y="115"/>
                    <a:pt x="42" y="122"/>
                  </a:cubicBezTo>
                  <a:cubicBezTo>
                    <a:pt x="42" y="129"/>
                    <a:pt x="42" y="129"/>
                    <a:pt x="56" y="129"/>
                  </a:cubicBezTo>
                  <a:lnTo>
                    <a:pt x="63" y="122"/>
                  </a:lnTo>
                  <a:cubicBezTo>
                    <a:pt x="63" y="111"/>
                    <a:pt x="63" y="106"/>
                    <a:pt x="65" y="106"/>
                  </a:cubicBezTo>
                  <a:cubicBezTo>
                    <a:pt x="67" y="106"/>
                    <a:pt x="71" y="109"/>
                    <a:pt x="77" y="115"/>
                  </a:cubicBezTo>
                  <a:cubicBezTo>
                    <a:pt x="80" y="117"/>
                    <a:pt x="83" y="118"/>
                    <a:pt x="85" y="118"/>
                  </a:cubicBezTo>
                  <a:cubicBezTo>
                    <a:pt x="90" y="118"/>
                    <a:pt x="87" y="112"/>
                    <a:pt x="77" y="102"/>
                  </a:cubicBezTo>
                  <a:cubicBezTo>
                    <a:pt x="70" y="95"/>
                    <a:pt x="70" y="81"/>
                    <a:pt x="70" y="67"/>
                  </a:cubicBezTo>
                  <a:cubicBezTo>
                    <a:pt x="70" y="62"/>
                    <a:pt x="70" y="57"/>
                    <a:pt x="67" y="57"/>
                  </a:cubicBezTo>
                  <a:cubicBezTo>
                    <a:pt x="66" y="57"/>
                    <a:pt x="65" y="58"/>
                    <a:pt x="63" y="60"/>
                  </a:cubicBezTo>
                  <a:cubicBezTo>
                    <a:pt x="56" y="60"/>
                    <a:pt x="56" y="60"/>
                    <a:pt x="56" y="53"/>
                  </a:cubicBezTo>
                  <a:cubicBezTo>
                    <a:pt x="56" y="42"/>
                    <a:pt x="56" y="36"/>
                    <a:pt x="58" y="36"/>
                  </a:cubicBezTo>
                  <a:cubicBezTo>
                    <a:pt x="60" y="36"/>
                    <a:pt x="64" y="40"/>
                    <a:pt x="70" y="46"/>
                  </a:cubicBezTo>
                  <a:cubicBezTo>
                    <a:pt x="77" y="46"/>
                    <a:pt x="91" y="46"/>
                    <a:pt x="77" y="32"/>
                  </a:cubicBezTo>
                  <a:cubicBezTo>
                    <a:pt x="77" y="25"/>
                    <a:pt x="70" y="25"/>
                    <a:pt x="70" y="25"/>
                  </a:cubicBezTo>
                  <a:cubicBezTo>
                    <a:pt x="70" y="25"/>
                    <a:pt x="63" y="25"/>
                    <a:pt x="63" y="18"/>
                  </a:cubicBezTo>
                  <a:cubicBezTo>
                    <a:pt x="51" y="6"/>
                    <a:pt x="43" y="1"/>
                    <a:pt x="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662883" y="2917563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4" y="4"/>
                  </a:moveTo>
                  <a:cubicBezTo>
                    <a:pt x="1" y="4"/>
                    <a:pt x="4" y="10"/>
                    <a:pt x="13" y="10"/>
                  </a:cubicBezTo>
                  <a:cubicBezTo>
                    <a:pt x="9" y="6"/>
                    <a:pt x="6" y="4"/>
                    <a:pt x="4" y="4"/>
                  </a:cubicBezTo>
                  <a:close/>
                  <a:moveTo>
                    <a:pt x="19" y="0"/>
                  </a:moveTo>
                  <a:cubicBezTo>
                    <a:pt x="18" y="0"/>
                    <a:pt x="17" y="4"/>
                    <a:pt x="13" y="10"/>
                  </a:cubicBezTo>
                  <a:lnTo>
                    <a:pt x="20" y="10"/>
                  </a:lnTo>
                  <a:cubicBezTo>
                    <a:pt x="20" y="4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634371" y="2918164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17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5"/>
                    <a:pt x="7" y="12"/>
                    <a:pt x="14" y="12"/>
                  </a:cubicBezTo>
                  <a:cubicBezTo>
                    <a:pt x="21" y="12"/>
                    <a:pt x="35" y="12"/>
                    <a:pt x="35" y="5"/>
                  </a:cubicBezTo>
                  <a:cubicBezTo>
                    <a:pt x="35" y="2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636425" y="2918164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2" y="0"/>
                  </a:moveTo>
                  <a:cubicBezTo>
                    <a:pt x="1" y="0"/>
                    <a:pt x="1" y="2"/>
                    <a:pt x="1" y="5"/>
                  </a:cubicBezTo>
                  <a:lnTo>
                    <a:pt x="8" y="12"/>
                  </a:lnTo>
                  <a:lnTo>
                    <a:pt x="21" y="12"/>
                  </a:lnTo>
                  <a:lnTo>
                    <a:pt x="8" y="5"/>
                  </a:ln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768062" y="2918264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2" y="0"/>
                  </a:moveTo>
                  <a:cubicBezTo>
                    <a:pt x="10" y="0"/>
                    <a:pt x="7" y="3"/>
                    <a:pt x="7" y="3"/>
                  </a:cubicBezTo>
                  <a:cubicBezTo>
                    <a:pt x="0" y="3"/>
                    <a:pt x="0" y="10"/>
                    <a:pt x="0" y="10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0" y="12"/>
                    <a:pt x="14" y="3"/>
                    <a:pt x="14" y="3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67009" y="2918765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4" y="21"/>
                    <a:pt x="14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08314" y="2918765"/>
              <a:ext cx="4911" cy="1754"/>
            </a:xfrm>
            <a:custGeom>
              <a:avLst/>
              <a:gdLst/>
              <a:ahLst/>
              <a:cxnLst/>
              <a:rect l="l" t="t" r="r" b="b"/>
              <a:pathLst>
                <a:path w="98" h="35" extrusionOk="0">
                  <a:moveTo>
                    <a:pt x="14" y="0"/>
                  </a:moveTo>
                  <a:cubicBezTo>
                    <a:pt x="14" y="7"/>
                    <a:pt x="14" y="7"/>
                    <a:pt x="7" y="7"/>
                  </a:cubicBezTo>
                  <a:lnTo>
                    <a:pt x="0" y="7"/>
                  </a:lnTo>
                  <a:cubicBezTo>
                    <a:pt x="0" y="14"/>
                    <a:pt x="7" y="14"/>
                    <a:pt x="7" y="14"/>
                  </a:cubicBezTo>
                  <a:lnTo>
                    <a:pt x="21" y="14"/>
                  </a:lnTo>
                  <a:cubicBezTo>
                    <a:pt x="21" y="14"/>
                    <a:pt x="42" y="28"/>
                    <a:pt x="49" y="28"/>
                  </a:cubicBezTo>
                  <a:cubicBezTo>
                    <a:pt x="70" y="28"/>
                    <a:pt x="83" y="35"/>
                    <a:pt x="83" y="35"/>
                  </a:cubicBezTo>
                  <a:cubicBezTo>
                    <a:pt x="97" y="35"/>
                    <a:pt x="97" y="35"/>
                    <a:pt x="97" y="28"/>
                  </a:cubicBezTo>
                  <a:cubicBezTo>
                    <a:pt x="97" y="21"/>
                    <a:pt x="97" y="18"/>
                    <a:pt x="96" y="18"/>
                  </a:cubicBezTo>
                  <a:cubicBezTo>
                    <a:pt x="94" y="18"/>
                    <a:pt x="90" y="21"/>
                    <a:pt x="83" y="28"/>
                  </a:cubicBezTo>
                  <a:cubicBezTo>
                    <a:pt x="83" y="32"/>
                    <a:pt x="82" y="33"/>
                    <a:pt x="80" y="33"/>
                  </a:cubicBezTo>
                  <a:cubicBezTo>
                    <a:pt x="78" y="33"/>
                    <a:pt x="76" y="32"/>
                    <a:pt x="76" y="28"/>
                  </a:cubicBezTo>
                  <a:cubicBezTo>
                    <a:pt x="76" y="14"/>
                    <a:pt x="63" y="14"/>
                    <a:pt x="42" y="14"/>
                  </a:cubicBezTo>
                  <a:cubicBezTo>
                    <a:pt x="41" y="16"/>
                    <a:pt x="39" y="16"/>
                    <a:pt x="37" y="16"/>
                  </a:cubicBezTo>
                  <a:cubicBezTo>
                    <a:pt x="30" y="16"/>
                    <a:pt x="20" y="6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620090" y="2918565"/>
              <a:ext cx="752" cy="902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0" y="1"/>
                  </a:moveTo>
                  <a:cubicBezTo>
                    <a:pt x="8" y="1"/>
                    <a:pt x="4" y="4"/>
                    <a:pt x="1" y="11"/>
                  </a:cubicBezTo>
                  <a:cubicBezTo>
                    <a:pt x="3" y="16"/>
                    <a:pt x="6" y="17"/>
                    <a:pt x="8" y="17"/>
                  </a:cubicBezTo>
                  <a:cubicBezTo>
                    <a:pt x="12" y="17"/>
                    <a:pt x="15" y="11"/>
                    <a:pt x="15" y="11"/>
                  </a:cubicBezTo>
                  <a:cubicBezTo>
                    <a:pt x="15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625301" y="2918615"/>
              <a:ext cx="6314" cy="5061"/>
            </a:xfrm>
            <a:custGeom>
              <a:avLst/>
              <a:gdLst/>
              <a:ahLst/>
              <a:cxnLst/>
              <a:rect l="l" t="t" r="r" b="b"/>
              <a:pathLst>
                <a:path w="126" h="101" extrusionOk="0">
                  <a:moveTo>
                    <a:pt x="103" y="19"/>
                  </a:moveTo>
                  <a:cubicBezTo>
                    <a:pt x="91" y="31"/>
                    <a:pt x="91" y="31"/>
                    <a:pt x="105" y="31"/>
                  </a:cubicBezTo>
                  <a:cubicBezTo>
                    <a:pt x="105" y="28"/>
                    <a:pt x="105" y="23"/>
                    <a:pt x="103" y="19"/>
                  </a:cubicBezTo>
                  <a:close/>
                  <a:moveTo>
                    <a:pt x="126" y="73"/>
                  </a:moveTo>
                  <a:cubicBezTo>
                    <a:pt x="121" y="73"/>
                    <a:pt x="119" y="76"/>
                    <a:pt x="121" y="76"/>
                  </a:cubicBezTo>
                  <a:cubicBezTo>
                    <a:pt x="122" y="76"/>
                    <a:pt x="123" y="75"/>
                    <a:pt x="126" y="73"/>
                  </a:cubicBezTo>
                  <a:close/>
                  <a:moveTo>
                    <a:pt x="117" y="0"/>
                  </a:moveTo>
                  <a:cubicBezTo>
                    <a:pt x="109" y="0"/>
                    <a:pt x="74" y="5"/>
                    <a:pt x="49" y="10"/>
                  </a:cubicBezTo>
                  <a:cubicBezTo>
                    <a:pt x="36" y="24"/>
                    <a:pt x="22" y="24"/>
                    <a:pt x="22" y="24"/>
                  </a:cubicBezTo>
                  <a:cubicBezTo>
                    <a:pt x="22" y="17"/>
                    <a:pt x="18" y="14"/>
                    <a:pt x="15" y="14"/>
                  </a:cubicBezTo>
                  <a:cubicBezTo>
                    <a:pt x="11" y="14"/>
                    <a:pt x="8" y="17"/>
                    <a:pt x="8" y="24"/>
                  </a:cubicBezTo>
                  <a:cubicBezTo>
                    <a:pt x="8" y="24"/>
                    <a:pt x="8" y="31"/>
                    <a:pt x="15" y="31"/>
                  </a:cubicBezTo>
                  <a:lnTo>
                    <a:pt x="22" y="38"/>
                  </a:lnTo>
                  <a:cubicBezTo>
                    <a:pt x="22" y="41"/>
                    <a:pt x="22" y="43"/>
                    <a:pt x="23" y="43"/>
                  </a:cubicBezTo>
                  <a:cubicBezTo>
                    <a:pt x="23" y="43"/>
                    <a:pt x="25" y="41"/>
                    <a:pt x="29" y="38"/>
                  </a:cubicBezTo>
                  <a:cubicBezTo>
                    <a:pt x="29" y="31"/>
                    <a:pt x="42" y="31"/>
                    <a:pt x="42" y="31"/>
                  </a:cubicBezTo>
                  <a:lnTo>
                    <a:pt x="49" y="31"/>
                  </a:lnTo>
                  <a:cubicBezTo>
                    <a:pt x="52" y="28"/>
                    <a:pt x="57" y="27"/>
                    <a:pt x="62" y="27"/>
                  </a:cubicBezTo>
                  <a:cubicBezTo>
                    <a:pt x="68" y="27"/>
                    <a:pt x="71" y="30"/>
                    <a:pt x="63" y="38"/>
                  </a:cubicBezTo>
                  <a:cubicBezTo>
                    <a:pt x="63" y="45"/>
                    <a:pt x="56" y="45"/>
                    <a:pt x="49" y="45"/>
                  </a:cubicBezTo>
                  <a:cubicBezTo>
                    <a:pt x="42" y="45"/>
                    <a:pt x="29" y="45"/>
                    <a:pt x="29" y="52"/>
                  </a:cubicBezTo>
                  <a:cubicBezTo>
                    <a:pt x="29" y="52"/>
                    <a:pt x="22" y="66"/>
                    <a:pt x="15" y="66"/>
                  </a:cubicBezTo>
                  <a:lnTo>
                    <a:pt x="1" y="66"/>
                  </a:lnTo>
                  <a:lnTo>
                    <a:pt x="8" y="73"/>
                  </a:lnTo>
                  <a:cubicBezTo>
                    <a:pt x="12" y="73"/>
                    <a:pt x="17" y="76"/>
                    <a:pt x="24" y="76"/>
                  </a:cubicBezTo>
                  <a:cubicBezTo>
                    <a:pt x="27" y="76"/>
                    <a:pt x="31" y="75"/>
                    <a:pt x="36" y="73"/>
                  </a:cubicBezTo>
                  <a:lnTo>
                    <a:pt x="42" y="73"/>
                  </a:lnTo>
                  <a:cubicBezTo>
                    <a:pt x="42" y="73"/>
                    <a:pt x="42" y="80"/>
                    <a:pt x="49" y="80"/>
                  </a:cubicBezTo>
                  <a:cubicBezTo>
                    <a:pt x="56" y="80"/>
                    <a:pt x="56" y="80"/>
                    <a:pt x="49" y="87"/>
                  </a:cubicBezTo>
                  <a:cubicBezTo>
                    <a:pt x="42" y="100"/>
                    <a:pt x="42" y="100"/>
                    <a:pt x="49" y="100"/>
                  </a:cubicBezTo>
                  <a:cubicBezTo>
                    <a:pt x="56" y="100"/>
                    <a:pt x="56" y="100"/>
                    <a:pt x="56" y="87"/>
                  </a:cubicBezTo>
                  <a:cubicBezTo>
                    <a:pt x="56" y="80"/>
                    <a:pt x="84" y="80"/>
                    <a:pt x="112" y="80"/>
                  </a:cubicBezTo>
                  <a:cubicBezTo>
                    <a:pt x="119" y="80"/>
                    <a:pt x="119" y="80"/>
                    <a:pt x="119" y="73"/>
                  </a:cubicBezTo>
                  <a:cubicBezTo>
                    <a:pt x="112" y="66"/>
                    <a:pt x="112" y="66"/>
                    <a:pt x="119" y="66"/>
                  </a:cubicBezTo>
                  <a:cubicBezTo>
                    <a:pt x="126" y="66"/>
                    <a:pt x="126" y="52"/>
                    <a:pt x="119" y="45"/>
                  </a:cubicBezTo>
                  <a:cubicBezTo>
                    <a:pt x="119" y="38"/>
                    <a:pt x="112" y="31"/>
                    <a:pt x="105" y="31"/>
                  </a:cubicBezTo>
                  <a:cubicBezTo>
                    <a:pt x="105" y="38"/>
                    <a:pt x="105" y="45"/>
                    <a:pt x="91" y="45"/>
                  </a:cubicBezTo>
                  <a:cubicBezTo>
                    <a:pt x="84" y="45"/>
                    <a:pt x="84" y="45"/>
                    <a:pt x="84" y="38"/>
                  </a:cubicBezTo>
                  <a:lnTo>
                    <a:pt x="84" y="24"/>
                  </a:lnTo>
                  <a:cubicBezTo>
                    <a:pt x="84" y="10"/>
                    <a:pt x="84" y="10"/>
                    <a:pt x="91" y="10"/>
                  </a:cubicBezTo>
                  <a:cubicBezTo>
                    <a:pt x="98" y="10"/>
                    <a:pt x="102" y="14"/>
                    <a:pt x="103" y="19"/>
                  </a:cubicBezTo>
                  <a:lnTo>
                    <a:pt x="103" y="19"/>
                  </a:lnTo>
                  <a:cubicBezTo>
                    <a:pt x="104" y="18"/>
                    <a:pt x="104" y="18"/>
                    <a:pt x="105" y="17"/>
                  </a:cubicBezTo>
                  <a:cubicBezTo>
                    <a:pt x="105" y="10"/>
                    <a:pt x="112" y="10"/>
                    <a:pt x="112" y="3"/>
                  </a:cubicBezTo>
                  <a:cubicBezTo>
                    <a:pt x="120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662131" y="2918765"/>
              <a:ext cx="1804" cy="401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1" y="0"/>
                  </a:moveTo>
                  <a:cubicBezTo>
                    <a:pt x="1" y="0"/>
                    <a:pt x="7" y="7"/>
                    <a:pt x="14" y="7"/>
                  </a:cubicBezTo>
                  <a:cubicBezTo>
                    <a:pt x="35" y="7"/>
                    <a:pt x="35" y="7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664587" y="2918765"/>
              <a:ext cx="1052" cy="200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cubicBezTo>
                    <a:pt x="5" y="3"/>
                    <a:pt x="9" y="3"/>
                    <a:pt x="12" y="3"/>
                  </a:cubicBezTo>
                  <a:cubicBezTo>
                    <a:pt x="18" y="3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658323" y="2918966"/>
              <a:ext cx="752" cy="2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5" y="0"/>
                  </a:moveTo>
                  <a:cubicBezTo>
                    <a:pt x="4" y="0"/>
                    <a:pt x="3" y="1"/>
                    <a:pt x="0" y="3"/>
                  </a:cubicBezTo>
                  <a:lnTo>
                    <a:pt x="14" y="3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66290" y="2919116"/>
              <a:ext cx="1102" cy="110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5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1"/>
                    <a:pt x="1" y="21"/>
                    <a:pt x="15" y="21"/>
                  </a:cubicBezTo>
                  <a:cubicBezTo>
                    <a:pt x="21" y="21"/>
                    <a:pt x="21" y="14"/>
                    <a:pt x="21" y="14"/>
                  </a:cubicBezTo>
                  <a:cubicBezTo>
                    <a:pt x="21" y="0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691295" y="2919116"/>
              <a:ext cx="5612" cy="3157"/>
            </a:xfrm>
            <a:custGeom>
              <a:avLst/>
              <a:gdLst/>
              <a:ahLst/>
              <a:cxnLst/>
              <a:rect l="l" t="t" r="r" b="b"/>
              <a:pathLst>
                <a:path w="112" h="63" extrusionOk="0">
                  <a:moveTo>
                    <a:pt x="50" y="16"/>
                  </a:moveTo>
                  <a:cubicBezTo>
                    <a:pt x="51" y="16"/>
                    <a:pt x="53" y="18"/>
                    <a:pt x="56" y="21"/>
                  </a:cubicBezTo>
                  <a:cubicBezTo>
                    <a:pt x="54" y="23"/>
                    <a:pt x="52" y="24"/>
                    <a:pt x="51" y="24"/>
                  </a:cubicBezTo>
                  <a:cubicBezTo>
                    <a:pt x="49" y="24"/>
                    <a:pt x="49" y="21"/>
                    <a:pt x="49" y="21"/>
                  </a:cubicBezTo>
                  <a:cubicBezTo>
                    <a:pt x="49" y="18"/>
                    <a:pt x="49" y="16"/>
                    <a:pt x="50" y="16"/>
                  </a:cubicBezTo>
                  <a:close/>
                  <a:moveTo>
                    <a:pt x="49" y="0"/>
                  </a:moveTo>
                  <a:cubicBezTo>
                    <a:pt x="42" y="0"/>
                    <a:pt x="35" y="14"/>
                    <a:pt x="35" y="14"/>
                  </a:cubicBezTo>
                  <a:cubicBezTo>
                    <a:pt x="35" y="14"/>
                    <a:pt x="35" y="17"/>
                    <a:pt x="31" y="17"/>
                  </a:cubicBezTo>
                  <a:cubicBezTo>
                    <a:pt x="29" y="17"/>
                    <a:pt x="26" y="16"/>
                    <a:pt x="21" y="14"/>
                  </a:cubicBezTo>
                  <a:cubicBezTo>
                    <a:pt x="15" y="14"/>
                    <a:pt x="15" y="14"/>
                    <a:pt x="15" y="28"/>
                  </a:cubicBezTo>
                  <a:cubicBezTo>
                    <a:pt x="15" y="35"/>
                    <a:pt x="15" y="49"/>
                    <a:pt x="8" y="56"/>
                  </a:cubicBezTo>
                  <a:cubicBezTo>
                    <a:pt x="1" y="63"/>
                    <a:pt x="1" y="63"/>
                    <a:pt x="8" y="63"/>
                  </a:cubicBezTo>
                  <a:cubicBezTo>
                    <a:pt x="15" y="63"/>
                    <a:pt x="15" y="63"/>
                    <a:pt x="21" y="56"/>
                  </a:cubicBezTo>
                  <a:cubicBezTo>
                    <a:pt x="35" y="56"/>
                    <a:pt x="42" y="49"/>
                    <a:pt x="42" y="49"/>
                  </a:cubicBezTo>
                  <a:cubicBezTo>
                    <a:pt x="49" y="35"/>
                    <a:pt x="49" y="35"/>
                    <a:pt x="42" y="28"/>
                  </a:cubicBezTo>
                  <a:cubicBezTo>
                    <a:pt x="35" y="21"/>
                    <a:pt x="35" y="21"/>
                    <a:pt x="42" y="21"/>
                  </a:cubicBezTo>
                  <a:cubicBezTo>
                    <a:pt x="49" y="21"/>
                    <a:pt x="56" y="35"/>
                    <a:pt x="56" y="56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7" y="59"/>
                    <a:pt x="58" y="54"/>
                    <a:pt x="63" y="49"/>
                  </a:cubicBezTo>
                  <a:cubicBezTo>
                    <a:pt x="73" y="39"/>
                    <a:pt x="80" y="32"/>
                    <a:pt x="82" y="32"/>
                  </a:cubicBezTo>
                  <a:cubicBezTo>
                    <a:pt x="83" y="32"/>
                    <a:pt x="84" y="33"/>
                    <a:pt x="84" y="35"/>
                  </a:cubicBezTo>
                  <a:cubicBezTo>
                    <a:pt x="87" y="42"/>
                    <a:pt x="89" y="45"/>
                    <a:pt x="91" y="45"/>
                  </a:cubicBezTo>
                  <a:cubicBezTo>
                    <a:pt x="93" y="45"/>
                    <a:pt x="94" y="42"/>
                    <a:pt x="98" y="35"/>
                  </a:cubicBezTo>
                  <a:cubicBezTo>
                    <a:pt x="112" y="28"/>
                    <a:pt x="112" y="28"/>
                    <a:pt x="98" y="28"/>
                  </a:cubicBezTo>
                  <a:cubicBezTo>
                    <a:pt x="91" y="28"/>
                    <a:pt x="84" y="28"/>
                    <a:pt x="77" y="21"/>
                  </a:cubicBezTo>
                  <a:cubicBezTo>
                    <a:pt x="70" y="0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712842" y="2918916"/>
              <a:ext cx="3407" cy="1954"/>
            </a:xfrm>
            <a:custGeom>
              <a:avLst/>
              <a:gdLst/>
              <a:ahLst/>
              <a:cxnLst/>
              <a:rect l="l" t="t" r="r" b="b"/>
              <a:pathLst>
                <a:path w="68" h="39" extrusionOk="0">
                  <a:moveTo>
                    <a:pt x="37" y="0"/>
                  </a:moveTo>
                  <a:cubicBezTo>
                    <a:pt x="32" y="0"/>
                    <a:pt x="28" y="2"/>
                    <a:pt x="28" y="4"/>
                  </a:cubicBezTo>
                  <a:cubicBezTo>
                    <a:pt x="28" y="4"/>
                    <a:pt x="28" y="18"/>
                    <a:pt x="21" y="25"/>
                  </a:cubicBezTo>
                  <a:cubicBezTo>
                    <a:pt x="0" y="32"/>
                    <a:pt x="0" y="39"/>
                    <a:pt x="21" y="39"/>
                  </a:cubicBezTo>
                  <a:cubicBezTo>
                    <a:pt x="28" y="39"/>
                    <a:pt x="28" y="39"/>
                    <a:pt x="28" y="32"/>
                  </a:cubicBezTo>
                  <a:cubicBezTo>
                    <a:pt x="28" y="25"/>
                    <a:pt x="28" y="25"/>
                    <a:pt x="35" y="25"/>
                  </a:cubicBezTo>
                  <a:lnTo>
                    <a:pt x="42" y="25"/>
                  </a:lnTo>
                  <a:cubicBezTo>
                    <a:pt x="42" y="22"/>
                    <a:pt x="42" y="20"/>
                    <a:pt x="44" y="20"/>
                  </a:cubicBezTo>
                  <a:cubicBezTo>
                    <a:pt x="45" y="20"/>
                    <a:pt x="49" y="22"/>
                    <a:pt x="56" y="25"/>
                  </a:cubicBezTo>
                  <a:cubicBezTo>
                    <a:pt x="58" y="27"/>
                    <a:pt x="60" y="28"/>
                    <a:pt x="62" y="28"/>
                  </a:cubicBezTo>
                  <a:cubicBezTo>
                    <a:pt x="66" y="28"/>
                    <a:pt x="68" y="23"/>
                    <a:pt x="63" y="18"/>
                  </a:cubicBezTo>
                  <a:cubicBezTo>
                    <a:pt x="58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17702" y="2918966"/>
              <a:ext cx="401" cy="1253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6" y="1"/>
                  </a:moveTo>
                  <a:cubicBezTo>
                    <a:pt x="4" y="1"/>
                    <a:pt x="0" y="7"/>
                    <a:pt x="0" y="17"/>
                  </a:cubicBezTo>
                  <a:lnTo>
                    <a:pt x="0" y="24"/>
                  </a:lnTo>
                  <a:lnTo>
                    <a:pt x="7" y="17"/>
                  </a:lnTo>
                  <a:lnTo>
                    <a:pt x="7" y="3"/>
                  </a:ln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719456" y="2918415"/>
              <a:ext cx="2806" cy="2455"/>
            </a:xfrm>
            <a:custGeom>
              <a:avLst/>
              <a:gdLst/>
              <a:ahLst/>
              <a:cxnLst/>
              <a:rect l="l" t="t" r="r" b="b"/>
              <a:pathLst>
                <a:path w="56" h="49" extrusionOk="0">
                  <a:moveTo>
                    <a:pt x="42" y="0"/>
                  </a:moveTo>
                  <a:cubicBezTo>
                    <a:pt x="35" y="14"/>
                    <a:pt x="28" y="14"/>
                    <a:pt x="14" y="28"/>
                  </a:cubicBezTo>
                  <a:cubicBezTo>
                    <a:pt x="0" y="42"/>
                    <a:pt x="0" y="49"/>
                    <a:pt x="14" y="49"/>
                  </a:cubicBezTo>
                  <a:cubicBezTo>
                    <a:pt x="21" y="49"/>
                    <a:pt x="21" y="49"/>
                    <a:pt x="21" y="42"/>
                  </a:cubicBezTo>
                  <a:lnTo>
                    <a:pt x="21" y="35"/>
                  </a:lnTo>
                  <a:lnTo>
                    <a:pt x="35" y="28"/>
                  </a:lnTo>
                  <a:cubicBezTo>
                    <a:pt x="35" y="14"/>
                    <a:pt x="35" y="14"/>
                    <a:pt x="42" y="14"/>
                  </a:cubicBezTo>
                  <a:lnTo>
                    <a:pt x="49" y="14"/>
                  </a:lnTo>
                  <a:lnTo>
                    <a:pt x="49" y="28"/>
                  </a:lnTo>
                  <a:cubicBezTo>
                    <a:pt x="56" y="7"/>
                    <a:pt x="56" y="7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606911" y="2919467"/>
              <a:ext cx="301" cy="401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" y="3"/>
                    <a:pt x="1" y="7"/>
                  </a:cubicBezTo>
                  <a:cubicBezTo>
                    <a:pt x="5" y="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632968" y="2919266"/>
              <a:ext cx="2455" cy="1804"/>
            </a:xfrm>
            <a:custGeom>
              <a:avLst/>
              <a:gdLst/>
              <a:ahLst/>
              <a:cxnLst/>
              <a:rect l="l" t="t" r="r" b="b"/>
              <a:pathLst>
                <a:path w="49" h="36" extrusionOk="0">
                  <a:moveTo>
                    <a:pt x="23" y="1"/>
                  </a:moveTo>
                  <a:cubicBezTo>
                    <a:pt x="18" y="1"/>
                    <a:pt x="11" y="4"/>
                    <a:pt x="0" y="11"/>
                  </a:cubicBezTo>
                  <a:lnTo>
                    <a:pt x="0" y="25"/>
                  </a:lnTo>
                  <a:cubicBezTo>
                    <a:pt x="0" y="29"/>
                    <a:pt x="5" y="36"/>
                    <a:pt x="9" y="36"/>
                  </a:cubicBezTo>
                  <a:cubicBezTo>
                    <a:pt x="12" y="36"/>
                    <a:pt x="14" y="33"/>
                    <a:pt x="14" y="25"/>
                  </a:cubicBezTo>
                  <a:cubicBezTo>
                    <a:pt x="14" y="25"/>
                    <a:pt x="28" y="18"/>
                    <a:pt x="35" y="18"/>
                  </a:cubicBezTo>
                  <a:lnTo>
                    <a:pt x="49" y="18"/>
                  </a:lnTo>
                  <a:lnTo>
                    <a:pt x="35" y="11"/>
                  </a:lnTo>
                  <a:cubicBezTo>
                    <a:pt x="32" y="4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659375" y="2919517"/>
              <a:ext cx="3508" cy="1353"/>
            </a:xfrm>
            <a:custGeom>
              <a:avLst/>
              <a:gdLst/>
              <a:ahLst/>
              <a:cxnLst/>
              <a:rect l="l" t="t" r="r" b="b"/>
              <a:pathLst>
                <a:path w="70" h="27" extrusionOk="0">
                  <a:moveTo>
                    <a:pt x="20" y="0"/>
                  </a:moveTo>
                  <a:cubicBezTo>
                    <a:pt x="18" y="0"/>
                    <a:pt x="16" y="2"/>
                    <a:pt x="14" y="6"/>
                  </a:cubicBezTo>
                  <a:cubicBezTo>
                    <a:pt x="0" y="13"/>
                    <a:pt x="28" y="27"/>
                    <a:pt x="35" y="27"/>
                  </a:cubicBezTo>
                  <a:cubicBezTo>
                    <a:pt x="69" y="27"/>
                    <a:pt x="69" y="27"/>
                    <a:pt x="62" y="20"/>
                  </a:cubicBezTo>
                  <a:cubicBezTo>
                    <a:pt x="62" y="20"/>
                    <a:pt x="59" y="17"/>
                    <a:pt x="55" y="17"/>
                  </a:cubicBezTo>
                  <a:cubicBezTo>
                    <a:pt x="53" y="17"/>
                    <a:pt x="51" y="18"/>
                    <a:pt x="49" y="20"/>
                  </a:cubicBezTo>
                  <a:cubicBezTo>
                    <a:pt x="35" y="20"/>
                    <a:pt x="28" y="20"/>
                    <a:pt x="28" y="13"/>
                  </a:cubicBezTo>
                  <a:cubicBezTo>
                    <a:pt x="28" y="8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13525" y="2919517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0"/>
                  </a:moveTo>
                  <a:cubicBezTo>
                    <a:pt x="6" y="0"/>
                    <a:pt x="5" y="8"/>
                    <a:pt x="0" y="13"/>
                  </a:cubicBezTo>
                  <a:cubicBezTo>
                    <a:pt x="7" y="13"/>
                    <a:pt x="7" y="13"/>
                    <a:pt x="7" y="6"/>
                  </a:cubicBezTo>
                  <a:cubicBezTo>
                    <a:pt x="7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636075" y="2919868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1"/>
                  </a:moveTo>
                  <a:cubicBezTo>
                    <a:pt x="2" y="1"/>
                    <a:pt x="1" y="3"/>
                    <a:pt x="1" y="6"/>
                  </a:cubicBezTo>
                  <a:lnTo>
                    <a:pt x="8" y="13"/>
                  </a:lnTo>
                  <a:cubicBezTo>
                    <a:pt x="15" y="13"/>
                    <a:pt x="15" y="13"/>
                    <a:pt x="8" y="6"/>
                  </a:cubicBezTo>
                  <a:cubicBezTo>
                    <a:pt x="8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46848" y="2920168"/>
              <a:ext cx="1453" cy="351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" y="0"/>
                    <a:pt x="7" y="7"/>
                    <a:pt x="21" y="7"/>
                  </a:cubicBezTo>
                  <a:lnTo>
                    <a:pt x="28" y="7"/>
                  </a:lnTo>
                  <a:cubicBezTo>
                    <a:pt x="28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15948" y="2920269"/>
              <a:ext cx="1153" cy="1303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17" y="0"/>
                  </a:moveTo>
                  <a:cubicBezTo>
                    <a:pt x="15" y="0"/>
                    <a:pt x="11" y="2"/>
                    <a:pt x="8" y="5"/>
                  </a:cubicBezTo>
                  <a:cubicBezTo>
                    <a:pt x="1" y="12"/>
                    <a:pt x="1" y="26"/>
                    <a:pt x="8" y="26"/>
                  </a:cubicBezTo>
                  <a:lnTo>
                    <a:pt x="15" y="12"/>
                  </a:lnTo>
                  <a:cubicBezTo>
                    <a:pt x="23" y="4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752077" y="2920218"/>
              <a:ext cx="752" cy="80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8" y="1"/>
                  </a:moveTo>
                  <a:cubicBezTo>
                    <a:pt x="7" y="1"/>
                    <a:pt x="7" y="3"/>
                    <a:pt x="7" y="6"/>
                  </a:cubicBezTo>
                  <a:cubicBezTo>
                    <a:pt x="1" y="13"/>
                    <a:pt x="1" y="13"/>
                    <a:pt x="7" y="13"/>
                  </a:cubicBezTo>
                  <a:cubicBezTo>
                    <a:pt x="10" y="15"/>
                    <a:pt x="11" y="16"/>
                    <a:pt x="12" y="16"/>
                  </a:cubicBezTo>
                  <a:cubicBezTo>
                    <a:pt x="14" y="16"/>
                    <a:pt x="14" y="11"/>
                    <a:pt x="14" y="6"/>
                  </a:cubicBezTo>
                  <a:cubicBezTo>
                    <a:pt x="11" y="3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606911" y="2920469"/>
              <a:ext cx="2155" cy="702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1" y="1"/>
                  </a:moveTo>
                  <a:cubicBezTo>
                    <a:pt x="5" y="6"/>
                    <a:pt x="23" y="14"/>
                    <a:pt x="34" y="14"/>
                  </a:cubicBezTo>
                  <a:cubicBezTo>
                    <a:pt x="39" y="14"/>
                    <a:pt x="42" y="12"/>
                    <a:pt x="42" y="8"/>
                  </a:cubicBezTo>
                  <a:cubicBezTo>
                    <a:pt x="42" y="8"/>
                    <a:pt x="35" y="1"/>
                    <a:pt x="28" y="1"/>
                  </a:cubicBezTo>
                  <a:cubicBezTo>
                    <a:pt x="28" y="3"/>
                    <a:pt x="26" y="4"/>
                    <a:pt x="23" y="4"/>
                  </a:cubicBezTo>
                  <a:cubicBezTo>
                    <a:pt x="16" y="4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637478" y="2920419"/>
              <a:ext cx="4209" cy="2004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30" y="1"/>
                  </a:moveTo>
                  <a:cubicBezTo>
                    <a:pt x="14" y="1"/>
                    <a:pt x="0" y="3"/>
                    <a:pt x="0" y="9"/>
                  </a:cubicBezTo>
                  <a:cubicBezTo>
                    <a:pt x="0" y="16"/>
                    <a:pt x="14" y="16"/>
                    <a:pt x="56" y="16"/>
                  </a:cubicBezTo>
                  <a:cubicBezTo>
                    <a:pt x="77" y="16"/>
                    <a:pt x="84" y="30"/>
                    <a:pt x="63" y="30"/>
                  </a:cubicBezTo>
                  <a:cubicBezTo>
                    <a:pt x="56" y="30"/>
                    <a:pt x="56" y="30"/>
                    <a:pt x="56" y="37"/>
                  </a:cubicBezTo>
                  <a:cubicBezTo>
                    <a:pt x="56" y="37"/>
                    <a:pt x="59" y="40"/>
                    <a:pt x="61" y="40"/>
                  </a:cubicBezTo>
                  <a:cubicBezTo>
                    <a:pt x="62" y="40"/>
                    <a:pt x="63" y="39"/>
                    <a:pt x="63" y="37"/>
                  </a:cubicBezTo>
                  <a:cubicBezTo>
                    <a:pt x="84" y="37"/>
                    <a:pt x="84" y="30"/>
                    <a:pt x="77" y="9"/>
                  </a:cubicBezTo>
                  <a:cubicBezTo>
                    <a:pt x="77" y="5"/>
                    <a:pt x="51" y="1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668044" y="2920419"/>
              <a:ext cx="1253" cy="601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2" y="1"/>
                  </a:moveTo>
                  <a:cubicBezTo>
                    <a:pt x="20" y="1"/>
                    <a:pt x="12" y="5"/>
                    <a:pt x="0" y="9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15" y="12"/>
                    <a:pt x="21" y="9"/>
                    <a:pt x="21" y="9"/>
                  </a:cubicBezTo>
                  <a:cubicBezTo>
                    <a:pt x="24" y="3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86083" y="2920469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8" y="1"/>
                  </a:moveTo>
                  <a:cubicBezTo>
                    <a:pt x="8" y="2"/>
                    <a:pt x="8" y="2"/>
                    <a:pt x="8" y="3"/>
                  </a:cubicBezTo>
                  <a:lnTo>
                    <a:pt x="8" y="3"/>
                  </a:lnTo>
                  <a:cubicBezTo>
                    <a:pt x="11" y="1"/>
                    <a:pt x="12" y="1"/>
                    <a:pt x="8" y="1"/>
                  </a:cubicBezTo>
                  <a:close/>
                  <a:moveTo>
                    <a:pt x="3" y="3"/>
                  </a:moveTo>
                  <a:lnTo>
                    <a:pt x="3" y="3"/>
                  </a:lnTo>
                  <a:cubicBezTo>
                    <a:pt x="2" y="3"/>
                    <a:pt x="1" y="4"/>
                    <a:pt x="1" y="8"/>
                  </a:cubicBezTo>
                  <a:cubicBezTo>
                    <a:pt x="4" y="4"/>
                    <a:pt x="4" y="3"/>
                    <a:pt x="3" y="3"/>
                  </a:cubicBezTo>
                  <a:close/>
                  <a:moveTo>
                    <a:pt x="8" y="3"/>
                  </a:moveTo>
                  <a:lnTo>
                    <a:pt x="8" y="3"/>
                  </a:lnTo>
                  <a:cubicBezTo>
                    <a:pt x="6" y="4"/>
                    <a:pt x="3" y="5"/>
                    <a:pt x="1" y="8"/>
                  </a:cubicBezTo>
                  <a:cubicBezTo>
                    <a:pt x="7" y="8"/>
                    <a:pt x="8" y="8"/>
                    <a:pt x="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18404" y="2920820"/>
              <a:ext cx="1754" cy="1704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1"/>
                  </a:moveTo>
                  <a:cubicBezTo>
                    <a:pt x="0" y="1"/>
                    <a:pt x="14" y="8"/>
                    <a:pt x="14" y="22"/>
                  </a:cubicBezTo>
                  <a:cubicBezTo>
                    <a:pt x="14" y="30"/>
                    <a:pt x="17" y="33"/>
                    <a:pt x="20" y="33"/>
                  </a:cubicBezTo>
                  <a:cubicBezTo>
                    <a:pt x="22" y="33"/>
                    <a:pt x="25" y="32"/>
                    <a:pt x="28" y="29"/>
                  </a:cubicBezTo>
                  <a:cubicBezTo>
                    <a:pt x="28" y="22"/>
                    <a:pt x="35" y="22"/>
                    <a:pt x="35" y="22"/>
                  </a:cubicBezTo>
                  <a:lnTo>
                    <a:pt x="35" y="15"/>
                  </a:lnTo>
                  <a:cubicBezTo>
                    <a:pt x="35" y="1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46146" y="2921020"/>
              <a:ext cx="4911" cy="3257"/>
            </a:xfrm>
            <a:custGeom>
              <a:avLst/>
              <a:gdLst/>
              <a:ahLst/>
              <a:cxnLst/>
              <a:rect l="l" t="t" r="r" b="b"/>
              <a:pathLst>
                <a:path w="98" h="65" extrusionOk="0">
                  <a:moveTo>
                    <a:pt x="90" y="0"/>
                  </a:moveTo>
                  <a:cubicBezTo>
                    <a:pt x="87" y="0"/>
                    <a:pt x="84" y="4"/>
                    <a:pt x="77" y="11"/>
                  </a:cubicBezTo>
                  <a:cubicBezTo>
                    <a:pt x="72" y="11"/>
                    <a:pt x="65" y="14"/>
                    <a:pt x="58" y="14"/>
                  </a:cubicBezTo>
                  <a:cubicBezTo>
                    <a:pt x="55" y="14"/>
                    <a:pt x="52" y="13"/>
                    <a:pt x="49" y="11"/>
                  </a:cubicBezTo>
                  <a:cubicBezTo>
                    <a:pt x="42" y="11"/>
                    <a:pt x="42" y="11"/>
                    <a:pt x="42" y="18"/>
                  </a:cubicBezTo>
                  <a:cubicBezTo>
                    <a:pt x="42" y="25"/>
                    <a:pt x="35" y="25"/>
                    <a:pt x="35" y="25"/>
                  </a:cubicBezTo>
                  <a:lnTo>
                    <a:pt x="15" y="25"/>
                  </a:lnTo>
                  <a:cubicBezTo>
                    <a:pt x="8" y="32"/>
                    <a:pt x="1" y="32"/>
                    <a:pt x="15" y="32"/>
                  </a:cubicBezTo>
                  <a:cubicBezTo>
                    <a:pt x="35" y="32"/>
                    <a:pt x="35" y="52"/>
                    <a:pt x="15" y="52"/>
                  </a:cubicBezTo>
                  <a:cubicBezTo>
                    <a:pt x="8" y="52"/>
                    <a:pt x="8" y="52"/>
                    <a:pt x="15" y="59"/>
                  </a:cubicBezTo>
                  <a:cubicBezTo>
                    <a:pt x="18" y="63"/>
                    <a:pt x="20" y="64"/>
                    <a:pt x="22" y="64"/>
                  </a:cubicBezTo>
                  <a:cubicBezTo>
                    <a:pt x="25" y="64"/>
                    <a:pt x="28" y="63"/>
                    <a:pt x="35" y="59"/>
                  </a:cubicBezTo>
                  <a:cubicBezTo>
                    <a:pt x="42" y="52"/>
                    <a:pt x="42" y="52"/>
                    <a:pt x="56" y="52"/>
                  </a:cubicBezTo>
                  <a:cubicBezTo>
                    <a:pt x="70" y="52"/>
                    <a:pt x="70" y="45"/>
                    <a:pt x="70" y="45"/>
                  </a:cubicBezTo>
                  <a:cubicBezTo>
                    <a:pt x="70" y="32"/>
                    <a:pt x="70" y="32"/>
                    <a:pt x="77" y="32"/>
                  </a:cubicBezTo>
                  <a:cubicBezTo>
                    <a:pt x="84" y="32"/>
                    <a:pt x="84" y="32"/>
                    <a:pt x="84" y="25"/>
                  </a:cubicBezTo>
                  <a:cubicBezTo>
                    <a:pt x="84" y="25"/>
                    <a:pt x="84" y="18"/>
                    <a:pt x="91" y="18"/>
                  </a:cubicBezTo>
                  <a:cubicBezTo>
                    <a:pt x="98" y="18"/>
                    <a:pt x="98" y="18"/>
                    <a:pt x="98" y="11"/>
                  </a:cubicBezTo>
                  <a:cubicBezTo>
                    <a:pt x="94" y="4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657922" y="2920820"/>
              <a:ext cx="8068" cy="2906"/>
            </a:xfrm>
            <a:custGeom>
              <a:avLst/>
              <a:gdLst/>
              <a:ahLst/>
              <a:cxnLst/>
              <a:rect l="l" t="t" r="r" b="b"/>
              <a:pathLst>
                <a:path w="161" h="58" extrusionOk="0">
                  <a:moveTo>
                    <a:pt x="133" y="1"/>
                  </a:moveTo>
                  <a:cubicBezTo>
                    <a:pt x="150" y="9"/>
                    <a:pt x="154" y="13"/>
                    <a:pt x="153" y="16"/>
                  </a:cubicBezTo>
                  <a:lnTo>
                    <a:pt x="153" y="16"/>
                  </a:lnTo>
                  <a:cubicBezTo>
                    <a:pt x="153" y="15"/>
                    <a:pt x="154" y="15"/>
                    <a:pt x="154" y="15"/>
                  </a:cubicBezTo>
                  <a:cubicBezTo>
                    <a:pt x="161" y="1"/>
                    <a:pt x="161" y="1"/>
                    <a:pt x="154" y="1"/>
                  </a:cubicBezTo>
                  <a:close/>
                  <a:moveTo>
                    <a:pt x="153" y="16"/>
                  </a:moveTo>
                  <a:cubicBezTo>
                    <a:pt x="146" y="22"/>
                    <a:pt x="133" y="22"/>
                    <a:pt x="133" y="22"/>
                  </a:cubicBezTo>
                  <a:cubicBezTo>
                    <a:pt x="131" y="20"/>
                    <a:pt x="130" y="19"/>
                    <a:pt x="129" y="19"/>
                  </a:cubicBezTo>
                  <a:cubicBezTo>
                    <a:pt x="126" y="19"/>
                    <a:pt x="126" y="23"/>
                    <a:pt x="126" y="28"/>
                  </a:cubicBezTo>
                  <a:lnTo>
                    <a:pt x="126" y="28"/>
                  </a:lnTo>
                  <a:cubicBezTo>
                    <a:pt x="133" y="28"/>
                    <a:pt x="138" y="26"/>
                    <a:pt x="147" y="22"/>
                  </a:cubicBezTo>
                  <a:cubicBezTo>
                    <a:pt x="150" y="19"/>
                    <a:pt x="152" y="17"/>
                    <a:pt x="153" y="16"/>
                  </a:cubicBezTo>
                  <a:close/>
                  <a:moveTo>
                    <a:pt x="126" y="28"/>
                  </a:moveTo>
                  <a:cubicBezTo>
                    <a:pt x="122" y="29"/>
                    <a:pt x="118" y="29"/>
                    <a:pt x="112" y="29"/>
                  </a:cubicBezTo>
                  <a:cubicBezTo>
                    <a:pt x="91" y="29"/>
                    <a:pt x="85" y="29"/>
                    <a:pt x="91" y="36"/>
                  </a:cubicBezTo>
                  <a:cubicBezTo>
                    <a:pt x="99" y="38"/>
                    <a:pt x="104" y="41"/>
                    <a:pt x="105" y="45"/>
                  </a:cubicBezTo>
                  <a:lnTo>
                    <a:pt x="105" y="45"/>
                  </a:lnTo>
                  <a:cubicBezTo>
                    <a:pt x="111" y="41"/>
                    <a:pt x="115" y="39"/>
                    <a:pt x="117" y="39"/>
                  </a:cubicBezTo>
                  <a:cubicBezTo>
                    <a:pt x="119" y="39"/>
                    <a:pt x="119" y="43"/>
                    <a:pt x="119" y="49"/>
                  </a:cubicBezTo>
                  <a:cubicBezTo>
                    <a:pt x="122" y="52"/>
                    <a:pt x="126" y="54"/>
                    <a:pt x="131" y="54"/>
                  </a:cubicBezTo>
                  <a:cubicBezTo>
                    <a:pt x="139" y="54"/>
                    <a:pt x="147" y="49"/>
                    <a:pt x="147" y="36"/>
                  </a:cubicBezTo>
                  <a:lnTo>
                    <a:pt x="133" y="36"/>
                  </a:lnTo>
                  <a:cubicBezTo>
                    <a:pt x="133" y="36"/>
                    <a:pt x="126" y="36"/>
                    <a:pt x="126" y="29"/>
                  </a:cubicBezTo>
                  <a:cubicBezTo>
                    <a:pt x="126" y="29"/>
                    <a:pt x="126" y="28"/>
                    <a:pt x="126" y="28"/>
                  </a:cubicBezTo>
                  <a:close/>
                  <a:moveTo>
                    <a:pt x="5" y="17"/>
                  </a:moveTo>
                  <a:cubicBezTo>
                    <a:pt x="2" y="17"/>
                    <a:pt x="0" y="21"/>
                    <a:pt x="8" y="29"/>
                  </a:cubicBezTo>
                  <a:cubicBezTo>
                    <a:pt x="8" y="36"/>
                    <a:pt x="15" y="36"/>
                    <a:pt x="22" y="36"/>
                  </a:cubicBezTo>
                  <a:lnTo>
                    <a:pt x="43" y="36"/>
                  </a:lnTo>
                  <a:lnTo>
                    <a:pt x="50" y="49"/>
                  </a:lnTo>
                  <a:cubicBezTo>
                    <a:pt x="53" y="55"/>
                    <a:pt x="58" y="57"/>
                    <a:pt x="65" y="57"/>
                  </a:cubicBezTo>
                  <a:cubicBezTo>
                    <a:pt x="68" y="57"/>
                    <a:pt x="72" y="57"/>
                    <a:pt x="76" y="56"/>
                  </a:cubicBezTo>
                  <a:lnTo>
                    <a:pt x="76" y="56"/>
                  </a:lnTo>
                  <a:cubicBezTo>
                    <a:pt x="79" y="56"/>
                    <a:pt x="82" y="56"/>
                    <a:pt x="85" y="56"/>
                  </a:cubicBezTo>
                  <a:cubicBezTo>
                    <a:pt x="102" y="56"/>
                    <a:pt x="109" y="51"/>
                    <a:pt x="105" y="45"/>
                  </a:cubicBezTo>
                  <a:lnTo>
                    <a:pt x="105" y="45"/>
                  </a:lnTo>
                  <a:cubicBezTo>
                    <a:pt x="103" y="46"/>
                    <a:pt x="101" y="48"/>
                    <a:pt x="98" y="49"/>
                  </a:cubicBezTo>
                  <a:cubicBezTo>
                    <a:pt x="91" y="52"/>
                    <a:pt x="83" y="55"/>
                    <a:pt x="76" y="56"/>
                  </a:cubicBezTo>
                  <a:lnTo>
                    <a:pt x="76" y="56"/>
                  </a:lnTo>
                  <a:cubicBezTo>
                    <a:pt x="70" y="56"/>
                    <a:pt x="64" y="54"/>
                    <a:pt x="64" y="49"/>
                  </a:cubicBezTo>
                  <a:cubicBezTo>
                    <a:pt x="64" y="49"/>
                    <a:pt x="64" y="36"/>
                    <a:pt x="57" y="36"/>
                  </a:cubicBezTo>
                  <a:cubicBezTo>
                    <a:pt x="50" y="36"/>
                    <a:pt x="50" y="36"/>
                    <a:pt x="50" y="29"/>
                  </a:cubicBezTo>
                  <a:cubicBezTo>
                    <a:pt x="50" y="29"/>
                    <a:pt x="50" y="22"/>
                    <a:pt x="43" y="22"/>
                  </a:cubicBezTo>
                  <a:lnTo>
                    <a:pt x="22" y="22"/>
                  </a:lnTo>
                  <a:cubicBezTo>
                    <a:pt x="22" y="25"/>
                    <a:pt x="20" y="27"/>
                    <a:pt x="19" y="27"/>
                  </a:cubicBezTo>
                  <a:cubicBezTo>
                    <a:pt x="17" y="27"/>
                    <a:pt x="15" y="25"/>
                    <a:pt x="15" y="22"/>
                  </a:cubicBezTo>
                  <a:cubicBezTo>
                    <a:pt x="12" y="19"/>
                    <a:pt x="8" y="17"/>
                    <a:pt x="5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565571" y="2921672"/>
              <a:ext cx="3207" cy="952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30" y="0"/>
                  </a:moveTo>
                  <a:cubicBezTo>
                    <a:pt x="25" y="0"/>
                    <a:pt x="20" y="4"/>
                    <a:pt x="8" y="12"/>
                  </a:cubicBezTo>
                  <a:lnTo>
                    <a:pt x="1" y="19"/>
                  </a:lnTo>
                  <a:cubicBezTo>
                    <a:pt x="1" y="19"/>
                    <a:pt x="8" y="19"/>
                    <a:pt x="22" y="12"/>
                  </a:cubicBezTo>
                  <a:cubicBezTo>
                    <a:pt x="25" y="8"/>
                    <a:pt x="27" y="6"/>
                    <a:pt x="29" y="6"/>
                  </a:cubicBezTo>
                  <a:cubicBezTo>
                    <a:pt x="30" y="6"/>
                    <a:pt x="32" y="8"/>
                    <a:pt x="35" y="12"/>
                  </a:cubicBezTo>
                  <a:cubicBezTo>
                    <a:pt x="42" y="19"/>
                    <a:pt x="42" y="19"/>
                    <a:pt x="56" y="19"/>
                  </a:cubicBezTo>
                  <a:cubicBezTo>
                    <a:pt x="63" y="19"/>
                    <a:pt x="56" y="12"/>
                    <a:pt x="42" y="5"/>
                  </a:cubicBezTo>
                  <a:cubicBezTo>
                    <a:pt x="37" y="2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03471" y="2922123"/>
              <a:ext cx="702" cy="50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10"/>
                    <a:pt x="7" y="10"/>
                    <a:pt x="7" y="10"/>
                  </a:cubicBezTo>
                  <a:cubicBezTo>
                    <a:pt x="13" y="10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751025" y="2921621"/>
              <a:ext cx="1102" cy="1503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4" y="1"/>
                  </a:moveTo>
                  <a:cubicBezTo>
                    <a:pt x="9" y="1"/>
                    <a:pt x="4" y="2"/>
                    <a:pt x="1" y="6"/>
                  </a:cubicBezTo>
                  <a:lnTo>
                    <a:pt x="1" y="20"/>
                  </a:lnTo>
                  <a:cubicBezTo>
                    <a:pt x="1" y="27"/>
                    <a:pt x="1" y="30"/>
                    <a:pt x="2" y="30"/>
                  </a:cubicBezTo>
                  <a:cubicBezTo>
                    <a:pt x="3" y="30"/>
                    <a:pt x="4" y="27"/>
                    <a:pt x="8" y="20"/>
                  </a:cubicBezTo>
                  <a:cubicBezTo>
                    <a:pt x="22" y="13"/>
                    <a:pt x="22" y="13"/>
                    <a:pt x="22" y="6"/>
                  </a:cubicBezTo>
                  <a:cubicBezTo>
                    <a:pt x="22" y="2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681774" y="2921972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2" y="0"/>
                  </a:moveTo>
                  <a:cubicBezTo>
                    <a:pt x="19" y="0"/>
                    <a:pt x="14" y="2"/>
                    <a:pt x="4" y="6"/>
                  </a:cubicBezTo>
                  <a:cubicBezTo>
                    <a:pt x="10" y="8"/>
                    <a:pt x="16" y="9"/>
                    <a:pt x="20" y="9"/>
                  </a:cubicBezTo>
                  <a:cubicBezTo>
                    <a:pt x="27" y="9"/>
                    <a:pt x="29" y="6"/>
                    <a:pt x="24" y="6"/>
                  </a:cubicBezTo>
                  <a:cubicBezTo>
                    <a:pt x="24" y="2"/>
                    <a:pt x="24" y="0"/>
                    <a:pt x="22" y="0"/>
                  </a:cubicBezTo>
                  <a:close/>
                  <a:moveTo>
                    <a:pt x="4" y="6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99312" y="2921972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6" y="0"/>
                  </a:moveTo>
                  <a:cubicBezTo>
                    <a:pt x="12" y="0"/>
                    <a:pt x="7" y="2"/>
                    <a:pt x="0" y="6"/>
                  </a:cubicBezTo>
                  <a:cubicBezTo>
                    <a:pt x="7" y="9"/>
                    <a:pt x="10" y="11"/>
                    <a:pt x="13" y="11"/>
                  </a:cubicBezTo>
                  <a:cubicBezTo>
                    <a:pt x="16" y="11"/>
                    <a:pt x="17" y="9"/>
                    <a:pt x="21" y="6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816667" y="2921972"/>
              <a:ext cx="852" cy="95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5" y="0"/>
                  </a:moveTo>
                  <a:cubicBezTo>
                    <a:pt x="15" y="0"/>
                    <a:pt x="11" y="2"/>
                    <a:pt x="8" y="6"/>
                  </a:cubicBezTo>
                  <a:cubicBezTo>
                    <a:pt x="15" y="2"/>
                    <a:pt x="16" y="0"/>
                    <a:pt x="15" y="0"/>
                  </a:cubicBezTo>
                  <a:close/>
                  <a:moveTo>
                    <a:pt x="8" y="6"/>
                  </a:moveTo>
                  <a:lnTo>
                    <a:pt x="1" y="13"/>
                  </a:lnTo>
                  <a:cubicBezTo>
                    <a:pt x="3" y="17"/>
                    <a:pt x="4" y="19"/>
                    <a:pt x="5" y="19"/>
                  </a:cubicBezTo>
                  <a:cubicBezTo>
                    <a:pt x="8" y="19"/>
                    <a:pt x="8" y="10"/>
                    <a:pt x="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569079" y="2922323"/>
              <a:ext cx="1002" cy="601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5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7" y="2"/>
                    <a:pt x="7" y="0"/>
                    <a:pt x="5" y="0"/>
                  </a:cubicBezTo>
                  <a:close/>
                  <a:moveTo>
                    <a:pt x="17" y="0"/>
                  </a:moveTo>
                  <a:cubicBezTo>
                    <a:pt x="16" y="0"/>
                    <a:pt x="10" y="2"/>
                    <a:pt x="0" y="6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4" y="12"/>
                    <a:pt x="14" y="6"/>
                    <a:pt x="14" y="6"/>
                  </a:cubicBezTo>
                  <a:cubicBezTo>
                    <a:pt x="17" y="2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638530" y="2922423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5" y="8"/>
                    <a:pt x="8" y="10"/>
                    <a:pt x="10" y="10"/>
                  </a:cubicBezTo>
                  <a:cubicBezTo>
                    <a:pt x="14" y="10"/>
                    <a:pt x="14" y="4"/>
                    <a:pt x="14" y="4"/>
                  </a:cubicBezTo>
                  <a:cubicBezTo>
                    <a:pt x="14" y="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674308" y="2922323"/>
              <a:ext cx="1604" cy="1153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27" y="0"/>
                  </a:moveTo>
                  <a:cubicBezTo>
                    <a:pt x="24" y="0"/>
                    <a:pt x="17" y="2"/>
                    <a:pt x="7" y="6"/>
                  </a:cubicBezTo>
                  <a:cubicBezTo>
                    <a:pt x="0" y="19"/>
                    <a:pt x="0" y="19"/>
                    <a:pt x="7" y="19"/>
                  </a:cubicBezTo>
                  <a:cubicBezTo>
                    <a:pt x="11" y="21"/>
                    <a:pt x="14" y="22"/>
                    <a:pt x="18" y="22"/>
                  </a:cubicBezTo>
                  <a:cubicBezTo>
                    <a:pt x="26" y="22"/>
                    <a:pt x="31" y="16"/>
                    <a:pt x="21" y="6"/>
                  </a:cubicBezTo>
                  <a:cubicBezTo>
                    <a:pt x="28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678116" y="2922323"/>
              <a:ext cx="752" cy="80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0" y="6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2" y="16"/>
                    <a:pt x="14" y="13"/>
                    <a:pt x="1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749672" y="2922223"/>
              <a:ext cx="702" cy="401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1"/>
                  </a:moveTo>
                  <a:cubicBezTo>
                    <a:pt x="0" y="1"/>
                    <a:pt x="0" y="8"/>
                    <a:pt x="14" y="8"/>
                  </a:cubicBezTo>
                  <a:cubicBezTo>
                    <a:pt x="1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687136" y="2922574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88188" y="2922674"/>
              <a:ext cx="3858" cy="2455"/>
            </a:xfrm>
            <a:custGeom>
              <a:avLst/>
              <a:gdLst/>
              <a:ahLst/>
              <a:cxnLst/>
              <a:rect l="l" t="t" r="r" b="b"/>
              <a:pathLst>
                <a:path w="77" h="49" extrusionOk="0">
                  <a:moveTo>
                    <a:pt x="52" y="1"/>
                  </a:moveTo>
                  <a:cubicBezTo>
                    <a:pt x="46" y="1"/>
                    <a:pt x="43" y="4"/>
                    <a:pt x="35" y="12"/>
                  </a:cubicBezTo>
                  <a:cubicBezTo>
                    <a:pt x="30" y="12"/>
                    <a:pt x="23" y="16"/>
                    <a:pt x="18" y="16"/>
                  </a:cubicBezTo>
                  <a:cubicBezTo>
                    <a:pt x="16" y="16"/>
                    <a:pt x="14" y="15"/>
                    <a:pt x="14" y="12"/>
                  </a:cubicBezTo>
                  <a:lnTo>
                    <a:pt x="7" y="12"/>
                  </a:lnTo>
                  <a:cubicBezTo>
                    <a:pt x="7" y="12"/>
                    <a:pt x="7" y="19"/>
                    <a:pt x="0" y="19"/>
                  </a:cubicBezTo>
                  <a:lnTo>
                    <a:pt x="7" y="19"/>
                  </a:lnTo>
                  <a:cubicBezTo>
                    <a:pt x="14" y="19"/>
                    <a:pt x="14" y="19"/>
                    <a:pt x="28" y="26"/>
                  </a:cubicBezTo>
                  <a:cubicBezTo>
                    <a:pt x="28" y="29"/>
                    <a:pt x="29" y="29"/>
                    <a:pt x="30" y="29"/>
                  </a:cubicBezTo>
                  <a:cubicBezTo>
                    <a:pt x="32" y="29"/>
                    <a:pt x="35" y="26"/>
                    <a:pt x="35" y="26"/>
                  </a:cubicBezTo>
                  <a:cubicBezTo>
                    <a:pt x="38" y="23"/>
                    <a:pt x="40" y="22"/>
                    <a:pt x="41" y="22"/>
                  </a:cubicBezTo>
                  <a:cubicBezTo>
                    <a:pt x="43" y="22"/>
                    <a:pt x="45" y="25"/>
                    <a:pt x="49" y="33"/>
                  </a:cubicBezTo>
                  <a:cubicBezTo>
                    <a:pt x="52" y="44"/>
                    <a:pt x="54" y="49"/>
                    <a:pt x="57" y="49"/>
                  </a:cubicBezTo>
                  <a:cubicBezTo>
                    <a:pt x="59" y="49"/>
                    <a:pt x="63" y="44"/>
                    <a:pt x="70" y="33"/>
                  </a:cubicBezTo>
                  <a:cubicBezTo>
                    <a:pt x="77" y="26"/>
                    <a:pt x="77" y="19"/>
                    <a:pt x="70" y="6"/>
                  </a:cubicBezTo>
                  <a:cubicBezTo>
                    <a:pt x="61" y="3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623948" y="2923275"/>
              <a:ext cx="1153" cy="95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4" y="0"/>
                  </a:moveTo>
                  <a:cubicBezTo>
                    <a:pt x="14" y="4"/>
                    <a:pt x="12" y="6"/>
                    <a:pt x="11" y="6"/>
                  </a:cubicBezTo>
                  <a:cubicBezTo>
                    <a:pt x="11" y="6"/>
                    <a:pt x="11" y="4"/>
                    <a:pt x="14" y="0"/>
                  </a:cubicBezTo>
                  <a:close/>
                  <a:moveTo>
                    <a:pt x="14" y="0"/>
                  </a:moveTo>
                  <a:cubicBezTo>
                    <a:pt x="0" y="7"/>
                    <a:pt x="0" y="7"/>
                    <a:pt x="7" y="14"/>
                  </a:cubicBezTo>
                  <a:cubicBezTo>
                    <a:pt x="10" y="17"/>
                    <a:pt x="13" y="18"/>
                    <a:pt x="16" y="18"/>
                  </a:cubicBezTo>
                  <a:cubicBezTo>
                    <a:pt x="20" y="18"/>
                    <a:pt x="23" y="14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36776" y="2922574"/>
              <a:ext cx="1804" cy="180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4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1" y="21"/>
                    <a:pt x="28" y="35"/>
                    <a:pt x="35" y="35"/>
                  </a:cubicBezTo>
                  <a:cubicBezTo>
                    <a:pt x="35" y="35"/>
                    <a:pt x="35" y="28"/>
                    <a:pt x="28" y="28"/>
                  </a:cubicBezTo>
                  <a:cubicBezTo>
                    <a:pt x="21" y="21"/>
                    <a:pt x="21" y="21"/>
                    <a:pt x="21" y="14"/>
                  </a:cubicBezTo>
                  <a:cubicBezTo>
                    <a:pt x="21" y="14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686083" y="2922774"/>
              <a:ext cx="1102" cy="1253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3" y="1"/>
                  </a:moveTo>
                  <a:cubicBezTo>
                    <a:pt x="1" y="1"/>
                    <a:pt x="1" y="6"/>
                    <a:pt x="1" y="17"/>
                  </a:cubicBezTo>
                  <a:cubicBezTo>
                    <a:pt x="1" y="24"/>
                    <a:pt x="1" y="24"/>
                    <a:pt x="8" y="24"/>
                  </a:cubicBezTo>
                  <a:cubicBezTo>
                    <a:pt x="15" y="24"/>
                    <a:pt x="22" y="17"/>
                    <a:pt x="15" y="10"/>
                  </a:cubicBez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693550" y="2922574"/>
              <a:ext cx="952" cy="160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1" y="1"/>
                  </a:moveTo>
                  <a:cubicBezTo>
                    <a:pt x="11" y="14"/>
                    <a:pt x="4" y="14"/>
                    <a:pt x="4" y="21"/>
                  </a:cubicBezTo>
                  <a:cubicBezTo>
                    <a:pt x="1" y="28"/>
                    <a:pt x="1" y="32"/>
                    <a:pt x="2" y="32"/>
                  </a:cubicBezTo>
                  <a:cubicBezTo>
                    <a:pt x="4" y="32"/>
                    <a:pt x="8" y="28"/>
                    <a:pt x="11" y="21"/>
                  </a:cubicBezTo>
                  <a:cubicBezTo>
                    <a:pt x="18" y="1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696155" y="292327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1" y="4"/>
                    <a:pt x="4" y="6"/>
                    <a:pt x="6" y="6"/>
                  </a:cubicBezTo>
                  <a:cubicBezTo>
                    <a:pt x="8" y="6"/>
                    <a:pt x="8" y="4"/>
                    <a:pt x="1" y="0"/>
                  </a:cubicBezTo>
                  <a:lnTo>
                    <a:pt x="1" y="0"/>
                  </a:lnTo>
                  <a:cubicBezTo>
                    <a:pt x="8" y="4"/>
                    <a:pt x="13" y="6"/>
                    <a:pt x="14" y="6"/>
                  </a:cubicBezTo>
                  <a:cubicBezTo>
                    <a:pt x="15" y="6"/>
                    <a:pt x="11" y="4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698260" y="292327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4"/>
                    <a:pt x="5" y="4"/>
                  </a:cubicBezTo>
                  <a:cubicBezTo>
                    <a:pt x="7" y="4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811807" y="2923325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0"/>
                  </a:moveTo>
                  <a:lnTo>
                    <a:pt x="8" y="0"/>
                  </a:ln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4" y="3"/>
                    <a:pt x="1" y="6"/>
                  </a:cubicBezTo>
                  <a:cubicBezTo>
                    <a:pt x="7" y="6"/>
                    <a:pt x="8" y="6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814613" y="2923626"/>
              <a:ext cx="1754" cy="752"/>
            </a:xfrm>
            <a:custGeom>
              <a:avLst/>
              <a:gdLst/>
              <a:ahLst/>
              <a:cxnLst/>
              <a:rect l="l" t="t" r="r" b="b"/>
              <a:pathLst>
                <a:path w="35" h="15" extrusionOk="0">
                  <a:moveTo>
                    <a:pt x="14" y="0"/>
                  </a:moveTo>
                  <a:cubicBezTo>
                    <a:pt x="7" y="7"/>
                    <a:pt x="0" y="14"/>
                    <a:pt x="7" y="14"/>
                  </a:cubicBezTo>
                  <a:cubicBezTo>
                    <a:pt x="14" y="14"/>
                    <a:pt x="35" y="7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619088" y="2923826"/>
              <a:ext cx="1754" cy="1604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26" y="0"/>
                  </a:moveTo>
                  <a:cubicBezTo>
                    <a:pt x="23" y="0"/>
                    <a:pt x="17" y="5"/>
                    <a:pt x="7" y="10"/>
                  </a:cubicBezTo>
                  <a:lnTo>
                    <a:pt x="21" y="10"/>
                  </a:lnTo>
                  <a:cubicBezTo>
                    <a:pt x="28" y="10"/>
                    <a:pt x="35" y="3"/>
                    <a:pt x="28" y="3"/>
                  </a:cubicBezTo>
                  <a:cubicBezTo>
                    <a:pt x="28" y="1"/>
                    <a:pt x="27" y="0"/>
                    <a:pt x="26" y="0"/>
                  </a:cubicBezTo>
                  <a:close/>
                  <a:moveTo>
                    <a:pt x="7" y="10"/>
                  </a:moveTo>
                  <a:cubicBezTo>
                    <a:pt x="0" y="24"/>
                    <a:pt x="0" y="31"/>
                    <a:pt x="0" y="31"/>
                  </a:cubicBezTo>
                  <a:cubicBezTo>
                    <a:pt x="7" y="31"/>
                    <a:pt x="7" y="24"/>
                    <a:pt x="7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638179" y="2923275"/>
              <a:ext cx="38234" cy="10623"/>
            </a:xfrm>
            <a:custGeom>
              <a:avLst/>
              <a:gdLst/>
              <a:ahLst/>
              <a:cxnLst/>
              <a:rect l="l" t="t" r="r" b="b"/>
              <a:pathLst>
                <a:path w="763" h="212" extrusionOk="0">
                  <a:moveTo>
                    <a:pt x="465" y="21"/>
                  </a:moveTo>
                  <a:cubicBezTo>
                    <a:pt x="464" y="22"/>
                    <a:pt x="463" y="23"/>
                    <a:pt x="463" y="24"/>
                  </a:cubicBezTo>
                  <a:lnTo>
                    <a:pt x="463" y="24"/>
                  </a:lnTo>
                  <a:cubicBezTo>
                    <a:pt x="463" y="24"/>
                    <a:pt x="464" y="22"/>
                    <a:pt x="465" y="21"/>
                  </a:cubicBezTo>
                  <a:close/>
                  <a:moveTo>
                    <a:pt x="465" y="0"/>
                  </a:moveTo>
                  <a:cubicBezTo>
                    <a:pt x="458" y="0"/>
                    <a:pt x="458" y="0"/>
                    <a:pt x="465" y="7"/>
                  </a:cubicBezTo>
                  <a:cubicBezTo>
                    <a:pt x="479" y="14"/>
                    <a:pt x="479" y="14"/>
                    <a:pt x="465" y="21"/>
                  </a:cubicBezTo>
                  <a:cubicBezTo>
                    <a:pt x="472" y="18"/>
                    <a:pt x="475" y="16"/>
                    <a:pt x="479" y="16"/>
                  </a:cubicBezTo>
                  <a:cubicBezTo>
                    <a:pt x="482" y="16"/>
                    <a:pt x="485" y="18"/>
                    <a:pt x="492" y="21"/>
                  </a:cubicBezTo>
                  <a:cubicBezTo>
                    <a:pt x="496" y="28"/>
                    <a:pt x="501" y="32"/>
                    <a:pt x="505" y="32"/>
                  </a:cubicBezTo>
                  <a:cubicBezTo>
                    <a:pt x="510" y="32"/>
                    <a:pt x="513" y="28"/>
                    <a:pt x="513" y="21"/>
                  </a:cubicBezTo>
                  <a:lnTo>
                    <a:pt x="513" y="14"/>
                  </a:lnTo>
                  <a:cubicBezTo>
                    <a:pt x="513" y="14"/>
                    <a:pt x="499" y="14"/>
                    <a:pt x="492" y="7"/>
                  </a:cubicBezTo>
                  <a:cubicBezTo>
                    <a:pt x="485" y="0"/>
                    <a:pt x="479" y="0"/>
                    <a:pt x="465" y="0"/>
                  </a:cubicBezTo>
                  <a:close/>
                  <a:moveTo>
                    <a:pt x="271" y="35"/>
                  </a:moveTo>
                  <a:lnTo>
                    <a:pt x="278" y="42"/>
                  </a:lnTo>
                  <a:cubicBezTo>
                    <a:pt x="275" y="44"/>
                    <a:pt x="273" y="45"/>
                    <a:pt x="271" y="45"/>
                  </a:cubicBezTo>
                  <a:cubicBezTo>
                    <a:pt x="267" y="45"/>
                    <a:pt x="264" y="42"/>
                    <a:pt x="264" y="42"/>
                  </a:cubicBezTo>
                  <a:cubicBezTo>
                    <a:pt x="264" y="42"/>
                    <a:pt x="264" y="35"/>
                    <a:pt x="271" y="35"/>
                  </a:cubicBezTo>
                  <a:close/>
                  <a:moveTo>
                    <a:pt x="265" y="59"/>
                  </a:moveTo>
                  <a:cubicBezTo>
                    <a:pt x="276" y="59"/>
                    <a:pt x="288" y="63"/>
                    <a:pt x="291" y="70"/>
                  </a:cubicBezTo>
                  <a:cubicBezTo>
                    <a:pt x="286" y="75"/>
                    <a:pt x="268" y="80"/>
                    <a:pt x="255" y="80"/>
                  </a:cubicBezTo>
                  <a:cubicBezTo>
                    <a:pt x="249" y="80"/>
                    <a:pt x="245" y="79"/>
                    <a:pt x="243" y="77"/>
                  </a:cubicBezTo>
                  <a:lnTo>
                    <a:pt x="243" y="70"/>
                  </a:lnTo>
                  <a:cubicBezTo>
                    <a:pt x="243" y="63"/>
                    <a:pt x="253" y="59"/>
                    <a:pt x="265" y="59"/>
                  </a:cubicBezTo>
                  <a:close/>
                  <a:moveTo>
                    <a:pt x="0" y="56"/>
                  </a:moveTo>
                  <a:cubicBezTo>
                    <a:pt x="0" y="56"/>
                    <a:pt x="0" y="70"/>
                    <a:pt x="21" y="77"/>
                  </a:cubicBezTo>
                  <a:cubicBezTo>
                    <a:pt x="25" y="80"/>
                    <a:pt x="28" y="82"/>
                    <a:pt x="31" y="82"/>
                  </a:cubicBezTo>
                  <a:cubicBezTo>
                    <a:pt x="33" y="82"/>
                    <a:pt x="35" y="80"/>
                    <a:pt x="35" y="77"/>
                  </a:cubicBezTo>
                  <a:cubicBezTo>
                    <a:pt x="35" y="72"/>
                    <a:pt x="38" y="71"/>
                    <a:pt x="40" y="70"/>
                  </a:cubicBezTo>
                  <a:lnTo>
                    <a:pt x="40" y="70"/>
                  </a:lnTo>
                  <a:cubicBezTo>
                    <a:pt x="41" y="70"/>
                    <a:pt x="42" y="70"/>
                    <a:pt x="42" y="70"/>
                  </a:cubicBezTo>
                  <a:lnTo>
                    <a:pt x="42" y="70"/>
                  </a:ln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1" y="70"/>
                    <a:pt x="40" y="70"/>
                  </a:cubicBezTo>
                  <a:lnTo>
                    <a:pt x="40" y="70"/>
                  </a:lnTo>
                  <a:cubicBezTo>
                    <a:pt x="35" y="70"/>
                    <a:pt x="31" y="70"/>
                    <a:pt x="28" y="70"/>
                  </a:cubicBezTo>
                  <a:cubicBezTo>
                    <a:pt x="21" y="70"/>
                    <a:pt x="7" y="56"/>
                    <a:pt x="7" y="56"/>
                  </a:cubicBezTo>
                  <a:close/>
                  <a:moveTo>
                    <a:pt x="42" y="70"/>
                  </a:moveTo>
                  <a:cubicBezTo>
                    <a:pt x="44" y="72"/>
                    <a:pt x="48" y="77"/>
                    <a:pt x="42" y="77"/>
                  </a:cubicBezTo>
                  <a:cubicBezTo>
                    <a:pt x="42" y="84"/>
                    <a:pt x="42" y="84"/>
                    <a:pt x="49" y="84"/>
                  </a:cubicBezTo>
                  <a:cubicBezTo>
                    <a:pt x="53" y="82"/>
                    <a:pt x="56" y="81"/>
                    <a:pt x="60" y="80"/>
                  </a:cubicBezTo>
                  <a:lnTo>
                    <a:pt x="60" y="80"/>
                  </a:lnTo>
                  <a:cubicBezTo>
                    <a:pt x="61" y="81"/>
                    <a:pt x="61" y="82"/>
                    <a:pt x="62" y="82"/>
                  </a:cubicBezTo>
                  <a:cubicBezTo>
                    <a:pt x="62" y="82"/>
                    <a:pt x="63" y="81"/>
                    <a:pt x="63" y="80"/>
                  </a:cubicBezTo>
                  <a:lnTo>
                    <a:pt x="63" y="80"/>
                  </a:lnTo>
                  <a:cubicBezTo>
                    <a:pt x="62" y="80"/>
                    <a:pt x="61" y="80"/>
                    <a:pt x="60" y="80"/>
                  </a:cubicBezTo>
                  <a:lnTo>
                    <a:pt x="60" y="80"/>
                  </a:lnTo>
                  <a:cubicBezTo>
                    <a:pt x="59" y="80"/>
                    <a:pt x="57" y="78"/>
                    <a:pt x="56" y="77"/>
                  </a:cubicBezTo>
                  <a:cubicBezTo>
                    <a:pt x="56" y="73"/>
                    <a:pt x="49" y="71"/>
                    <a:pt x="42" y="70"/>
                  </a:cubicBezTo>
                  <a:close/>
                  <a:moveTo>
                    <a:pt x="430" y="7"/>
                  </a:moveTo>
                  <a:cubicBezTo>
                    <a:pt x="416" y="7"/>
                    <a:pt x="416" y="7"/>
                    <a:pt x="430" y="21"/>
                  </a:cubicBezTo>
                  <a:cubicBezTo>
                    <a:pt x="444" y="35"/>
                    <a:pt x="444" y="42"/>
                    <a:pt x="444" y="42"/>
                  </a:cubicBezTo>
                  <a:cubicBezTo>
                    <a:pt x="423" y="42"/>
                    <a:pt x="409" y="42"/>
                    <a:pt x="409" y="35"/>
                  </a:cubicBezTo>
                  <a:cubicBezTo>
                    <a:pt x="402" y="27"/>
                    <a:pt x="394" y="22"/>
                    <a:pt x="389" y="22"/>
                  </a:cubicBezTo>
                  <a:cubicBezTo>
                    <a:pt x="384" y="22"/>
                    <a:pt x="381" y="26"/>
                    <a:pt x="381" y="35"/>
                  </a:cubicBezTo>
                  <a:cubicBezTo>
                    <a:pt x="381" y="35"/>
                    <a:pt x="378" y="38"/>
                    <a:pt x="376" y="38"/>
                  </a:cubicBezTo>
                  <a:cubicBezTo>
                    <a:pt x="375" y="38"/>
                    <a:pt x="375" y="37"/>
                    <a:pt x="375" y="35"/>
                  </a:cubicBezTo>
                  <a:cubicBezTo>
                    <a:pt x="361" y="35"/>
                    <a:pt x="361" y="21"/>
                    <a:pt x="361" y="21"/>
                  </a:cubicBezTo>
                  <a:lnTo>
                    <a:pt x="326" y="21"/>
                  </a:lnTo>
                  <a:cubicBezTo>
                    <a:pt x="305" y="21"/>
                    <a:pt x="284" y="21"/>
                    <a:pt x="284" y="14"/>
                  </a:cubicBezTo>
                  <a:cubicBezTo>
                    <a:pt x="270" y="11"/>
                    <a:pt x="261" y="10"/>
                    <a:pt x="254" y="10"/>
                  </a:cubicBezTo>
                  <a:cubicBezTo>
                    <a:pt x="244" y="10"/>
                    <a:pt x="240" y="13"/>
                    <a:pt x="236" y="21"/>
                  </a:cubicBezTo>
                  <a:cubicBezTo>
                    <a:pt x="236" y="35"/>
                    <a:pt x="229" y="42"/>
                    <a:pt x="229" y="42"/>
                  </a:cubicBezTo>
                  <a:cubicBezTo>
                    <a:pt x="229" y="42"/>
                    <a:pt x="223" y="45"/>
                    <a:pt x="215" y="45"/>
                  </a:cubicBezTo>
                  <a:cubicBezTo>
                    <a:pt x="211" y="45"/>
                    <a:pt x="206" y="44"/>
                    <a:pt x="201" y="42"/>
                  </a:cubicBezTo>
                  <a:cubicBezTo>
                    <a:pt x="180" y="42"/>
                    <a:pt x="174" y="42"/>
                    <a:pt x="174" y="49"/>
                  </a:cubicBezTo>
                  <a:cubicBezTo>
                    <a:pt x="174" y="56"/>
                    <a:pt x="167" y="56"/>
                    <a:pt x="160" y="56"/>
                  </a:cubicBezTo>
                  <a:lnTo>
                    <a:pt x="146" y="56"/>
                  </a:lnTo>
                  <a:cubicBezTo>
                    <a:pt x="146" y="56"/>
                    <a:pt x="139" y="70"/>
                    <a:pt x="118" y="70"/>
                  </a:cubicBezTo>
                  <a:cubicBezTo>
                    <a:pt x="104" y="70"/>
                    <a:pt x="97" y="70"/>
                    <a:pt x="97" y="77"/>
                  </a:cubicBezTo>
                  <a:lnTo>
                    <a:pt x="77" y="77"/>
                  </a:lnTo>
                  <a:cubicBezTo>
                    <a:pt x="73" y="73"/>
                    <a:pt x="70" y="71"/>
                    <a:pt x="67" y="71"/>
                  </a:cubicBezTo>
                  <a:cubicBezTo>
                    <a:pt x="64" y="71"/>
                    <a:pt x="63" y="73"/>
                    <a:pt x="63" y="77"/>
                  </a:cubicBezTo>
                  <a:cubicBezTo>
                    <a:pt x="63" y="78"/>
                    <a:pt x="63" y="79"/>
                    <a:pt x="63" y="80"/>
                  </a:cubicBezTo>
                  <a:lnTo>
                    <a:pt x="63" y="80"/>
                  </a:lnTo>
                  <a:cubicBezTo>
                    <a:pt x="65" y="79"/>
                    <a:pt x="67" y="79"/>
                    <a:pt x="69" y="79"/>
                  </a:cubicBezTo>
                  <a:cubicBezTo>
                    <a:pt x="75" y="79"/>
                    <a:pt x="79" y="82"/>
                    <a:pt x="83" y="91"/>
                  </a:cubicBezTo>
                  <a:cubicBezTo>
                    <a:pt x="83" y="97"/>
                    <a:pt x="104" y="111"/>
                    <a:pt x="118" y="111"/>
                  </a:cubicBezTo>
                  <a:cubicBezTo>
                    <a:pt x="139" y="111"/>
                    <a:pt x="160" y="118"/>
                    <a:pt x="167" y="125"/>
                  </a:cubicBezTo>
                  <a:cubicBezTo>
                    <a:pt x="170" y="129"/>
                    <a:pt x="174" y="130"/>
                    <a:pt x="178" y="130"/>
                  </a:cubicBezTo>
                  <a:cubicBezTo>
                    <a:pt x="182" y="130"/>
                    <a:pt x="187" y="129"/>
                    <a:pt x="194" y="125"/>
                  </a:cubicBezTo>
                  <a:lnTo>
                    <a:pt x="201" y="118"/>
                  </a:lnTo>
                  <a:cubicBezTo>
                    <a:pt x="194" y="118"/>
                    <a:pt x="194" y="118"/>
                    <a:pt x="194" y="104"/>
                  </a:cubicBezTo>
                  <a:cubicBezTo>
                    <a:pt x="194" y="91"/>
                    <a:pt x="201" y="91"/>
                    <a:pt x="208" y="91"/>
                  </a:cubicBezTo>
                  <a:cubicBezTo>
                    <a:pt x="236" y="91"/>
                    <a:pt x="243" y="104"/>
                    <a:pt x="236" y="118"/>
                  </a:cubicBezTo>
                  <a:lnTo>
                    <a:pt x="236" y="125"/>
                  </a:lnTo>
                  <a:cubicBezTo>
                    <a:pt x="236" y="125"/>
                    <a:pt x="243" y="125"/>
                    <a:pt x="243" y="118"/>
                  </a:cubicBezTo>
                  <a:lnTo>
                    <a:pt x="257" y="118"/>
                  </a:lnTo>
                  <a:cubicBezTo>
                    <a:pt x="271" y="118"/>
                    <a:pt x="278" y="118"/>
                    <a:pt x="278" y="111"/>
                  </a:cubicBezTo>
                  <a:cubicBezTo>
                    <a:pt x="278" y="108"/>
                    <a:pt x="281" y="106"/>
                    <a:pt x="287" y="106"/>
                  </a:cubicBezTo>
                  <a:cubicBezTo>
                    <a:pt x="293" y="106"/>
                    <a:pt x="302" y="108"/>
                    <a:pt x="312" y="111"/>
                  </a:cubicBezTo>
                  <a:cubicBezTo>
                    <a:pt x="319" y="118"/>
                    <a:pt x="326" y="118"/>
                    <a:pt x="326" y="118"/>
                  </a:cubicBezTo>
                  <a:cubicBezTo>
                    <a:pt x="340" y="118"/>
                    <a:pt x="340" y="118"/>
                    <a:pt x="340" y="125"/>
                  </a:cubicBezTo>
                  <a:cubicBezTo>
                    <a:pt x="340" y="137"/>
                    <a:pt x="342" y="142"/>
                    <a:pt x="345" y="142"/>
                  </a:cubicBezTo>
                  <a:cubicBezTo>
                    <a:pt x="348" y="142"/>
                    <a:pt x="351" y="138"/>
                    <a:pt x="354" y="132"/>
                  </a:cubicBezTo>
                  <a:cubicBezTo>
                    <a:pt x="354" y="146"/>
                    <a:pt x="381" y="160"/>
                    <a:pt x="388" y="160"/>
                  </a:cubicBezTo>
                  <a:cubicBezTo>
                    <a:pt x="395" y="160"/>
                    <a:pt x="409" y="167"/>
                    <a:pt x="409" y="181"/>
                  </a:cubicBezTo>
                  <a:cubicBezTo>
                    <a:pt x="409" y="189"/>
                    <a:pt x="412" y="192"/>
                    <a:pt x="415" y="192"/>
                  </a:cubicBezTo>
                  <a:cubicBezTo>
                    <a:pt x="417" y="192"/>
                    <a:pt x="420" y="190"/>
                    <a:pt x="423" y="188"/>
                  </a:cubicBezTo>
                  <a:cubicBezTo>
                    <a:pt x="423" y="188"/>
                    <a:pt x="426" y="184"/>
                    <a:pt x="432" y="184"/>
                  </a:cubicBezTo>
                  <a:cubicBezTo>
                    <a:pt x="435" y="184"/>
                    <a:pt x="439" y="185"/>
                    <a:pt x="444" y="188"/>
                  </a:cubicBezTo>
                  <a:lnTo>
                    <a:pt x="458" y="188"/>
                  </a:lnTo>
                  <a:cubicBezTo>
                    <a:pt x="461" y="177"/>
                    <a:pt x="470" y="172"/>
                    <a:pt x="479" y="172"/>
                  </a:cubicBezTo>
                  <a:cubicBezTo>
                    <a:pt x="487" y="172"/>
                    <a:pt x="496" y="177"/>
                    <a:pt x="499" y="188"/>
                  </a:cubicBezTo>
                  <a:cubicBezTo>
                    <a:pt x="499" y="194"/>
                    <a:pt x="513" y="194"/>
                    <a:pt x="520" y="194"/>
                  </a:cubicBezTo>
                  <a:cubicBezTo>
                    <a:pt x="527" y="194"/>
                    <a:pt x="527" y="194"/>
                    <a:pt x="534" y="201"/>
                  </a:cubicBezTo>
                  <a:cubicBezTo>
                    <a:pt x="534" y="208"/>
                    <a:pt x="537" y="212"/>
                    <a:pt x="541" y="212"/>
                  </a:cubicBezTo>
                  <a:cubicBezTo>
                    <a:pt x="544" y="212"/>
                    <a:pt x="548" y="208"/>
                    <a:pt x="548" y="201"/>
                  </a:cubicBezTo>
                  <a:cubicBezTo>
                    <a:pt x="548" y="201"/>
                    <a:pt x="548" y="194"/>
                    <a:pt x="534" y="194"/>
                  </a:cubicBezTo>
                  <a:cubicBezTo>
                    <a:pt x="527" y="194"/>
                    <a:pt x="527" y="188"/>
                    <a:pt x="527" y="188"/>
                  </a:cubicBezTo>
                  <a:cubicBezTo>
                    <a:pt x="527" y="188"/>
                    <a:pt x="527" y="181"/>
                    <a:pt x="520" y="181"/>
                  </a:cubicBezTo>
                  <a:cubicBezTo>
                    <a:pt x="513" y="181"/>
                    <a:pt x="499" y="181"/>
                    <a:pt x="499" y="174"/>
                  </a:cubicBezTo>
                  <a:cubicBezTo>
                    <a:pt x="499" y="174"/>
                    <a:pt x="499" y="160"/>
                    <a:pt x="513" y="160"/>
                  </a:cubicBezTo>
                  <a:cubicBezTo>
                    <a:pt x="520" y="160"/>
                    <a:pt x="520" y="160"/>
                    <a:pt x="520" y="153"/>
                  </a:cubicBezTo>
                  <a:cubicBezTo>
                    <a:pt x="520" y="146"/>
                    <a:pt x="492" y="125"/>
                    <a:pt x="485" y="125"/>
                  </a:cubicBezTo>
                  <a:cubicBezTo>
                    <a:pt x="485" y="125"/>
                    <a:pt x="479" y="125"/>
                    <a:pt x="479" y="118"/>
                  </a:cubicBezTo>
                  <a:cubicBezTo>
                    <a:pt x="479" y="115"/>
                    <a:pt x="480" y="114"/>
                    <a:pt x="482" y="114"/>
                  </a:cubicBezTo>
                  <a:cubicBezTo>
                    <a:pt x="485" y="114"/>
                    <a:pt x="491" y="117"/>
                    <a:pt x="499" y="125"/>
                  </a:cubicBezTo>
                  <a:cubicBezTo>
                    <a:pt x="513" y="139"/>
                    <a:pt x="520" y="139"/>
                    <a:pt x="520" y="139"/>
                  </a:cubicBezTo>
                  <a:cubicBezTo>
                    <a:pt x="520" y="139"/>
                    <a:pt x="527" y="139"/>
                    <a:pt x="527" y="146"/>
                  </a:cubicBezTo>
                  <a:cubicBezTo>
                    <a:pt x="532" y="151"/>
                    <a:pt x="540" y="156"/>
                    <a:pt x="547" y="156"/>
                  </a:cubicBezTo>
                  <a:cubicBezTo>
                    <a:pt x="550" y="156"/>
                    <a:pt x="553" y="155"/>
                    <a:pt x="555" y="153"/>
                  </a:cubicBezTo>
                  <a:cubicBezTo>
                    <a:pt x="562" y="153"/>
                    <a:pt x="569" y="153"/>
                    <a:pt x="569" y="160"/>
                  </a:cubicBezTo>
                  <a:cubicBezTo>
                    <a:pt x="569" y="167"/>
                    <a:pt x="569" y="167"/>
                    <a:pt x="562" y="167"/>
                  </a:cubicBezTo>
                  <a:lnTo>
                    <a:pt x="555" y="167"/>
                  </a:lnTo>
                  <a:lnTo>
                    <a:pt x="562" y="181"/>
                  </a:lnTo>
                  <a:lnTo>
                    <a:pt x="569" y="188"/>
                  </a:lnTo>
                  <a:cubicBezTo>
                    <a:pt x="569" y="194"/>
                    <a:pt x="569" y="194"/>
                    <a:pt x="582" y="194"/>
                  </a:cubicBezTo>
                  <a:lnTo>
                    <a:pt x="582" y="188"/>
                  </a:lnTo>
                  <a:lnTo>
                    <a:pt x="582" y="181"/>
                  </a:lnTo>
                  <a:cubicBezTo>
                    <a:pt x="582" y="181"/>
                    <a:pt x="589" y="181"/>
                    <a:pt x="589" y="188"/>
                  </a:cubicBezTo>
                  <a:cubicBezTo>
                    <a:pt x="589" y="188"/>
                    <a:pt x="596" y="194"/>
                    <a:pt x="617" y="194"/>
                  </a:cubicBezTo>
                  <a:lnTo>
                    <a:pt x="624" y="194"/>
                  </a:lnTo>
                  <a:cubicBezTo>
                    <a:pt x="617" y="194"/>
                    <a:pt x="603" y="188"/>
                    <a:pt x="603" y="188"/>
                  </a:cubicBezTo>
                  <a:cubicBezTo>
                    <a:pt x="603" y="186"/>
                    <a:pt x="606" y="185"/>
                    <a:pt x="611" y="185"/>
                  </a:cubicBezTo>
                  <a:cubicBezTo>
                    <a:pt x="622" y="185"/>
                    <a:pt x="642" y="190"/>
                    <a:pt x="652" y="194"/>
                  </a:cubicBezTo>
                  <a:cubicBezTo>
                    <a:pt x="652" y="196"/>
                    <a:pt x="652" y="196"/>
                    <a:pt x="653" y="196"/>
                  </a:cubicBezTo>
                  <a:cubicBezTo>
                    <a:pt x="656" y="196"/>
                    <a:pt x="664" y="186"/>
                    <a:pt x="659" y="181"/>
                  </a:cubicBezTo>
                  <a:cubicBezTo>
                    <a:pt x="659" y="167"/>
                    <a:pt x="666" y="167"/>
                    <a:pt x="673" y="160"/>
                  </a:cubicBezTo>
                  <a:cubicBezTo>
                    <a:pt x="686" y="153"/>
                    <a:pt x="693" y="153"/>
                    <a:pt x="693" y="146"/>
                  </a:cubicBezTo>
                  <a:cubicBezTo>
                    <a:pt x="689" y="133"/>
                    <a:pt x="707" y="128"/>
                    <a:pt x="722" y="128"/>
                  </a:cubicBezTo>
                  <a:cubicBezTo>
                    <a:pt x="731" y="128"/>
                    <a:pt x="739" y="130"/>
                    <a:pt x="742" y="132"/>
                  </a:cubicBezTo>
                  <a:cubicBezTo>
                    <a:pt x="749" y="139"/>
                    <a:pt x="752" y="143"/>
                    <a:pt x="754" y="143"/>
                  </a:cubicBezTo>
                  <a:cubicBezTo>
                    <a:pt x="756" y="143"/>
                    <a:pt x="756" y="139"/>
                    <a:pt x="756" y="132"/>
                  </a:cubicBezTo>
                  <a:cubicBezTo>
                    <a:pt x="763" y="125"/>
                    <a:pt x="763" y="125"/>
                    <a:pt x="756" y="118"/>
                  </a:cubicBezTo>
                  <a:cubicBezTo>
                    <a:pt x="756" y="118"/>
                    <a:pt x="742" y="111"/>
                    <a:pt x="735" y="111"/>
                  </a:cubicBezTo>
                  <a:cubicBezTo>
                    <a:pt x="728" y="111"/>
                    <a:pt x="728" y="111"/>
                    <a:pt x="728" y="97"/>
                  </a:cubicBezTo>
                  <a:cubicBezTo>
                    <a:pt x="728" y="97"/>
                    <a:pt x="728" y="91"/>
                    <a:pt x="721" y="91"/>
                  </a:cubicBezTo>
                  <a:cubicBezTo>
                    <a:pt x="707" y="91"/>
                    <a:pt x="707" y="97"/>
                    <a:pt x="707" y="97"/>
                  </a:cubicBezTo>
                  <a:cubicBezTo>
                    <a:pt x="707" y="111"/>
                    <a:pt x="700" y="111"/>
                    <a:pt x="673" y="118"/>
                  </a:cubicBezTo>
                  <a:cubicBezTo>
                    <a:pt x="666" y="118"/>
                    <a:pt x="659" y="125"/>
                    <a:pt x="652" y="132"/>
                  </a:cubicBezTo>
                  <a:cubicBezTo>
                    <a:pt x="638" y="146"/>
                    <a:pt x="631" y="153"/>
                    <a:pt x="624" y="153"/>
                  </a:cubicBezTo>
                  <a:cubicBezTo>
                    <a:pt x="603" y="153"/>
                    <a:pt x="603" y="153"/>
                    <a:pt x="617" y="146"/>
                  </a:cubicBezTo>
                  <a:cubicBezTo>
                    <a:pt x="624" y="132"/>
                    <a:pt x="624" y="132"/>
                    <a:pt x="603" y="132"/>
                  </a:cubicBezTo>
                  <a:lnTo>
                    <a:pt x="589" y="132"/>
                  </a:lnTo>
                  <a:cubicBezTo>
                    <a:pt x="589" y="125"/>
                    <a:pt x="589" y="125"/>
                    <a:pt x="582" y="125"/>
                  </a:cubicBezTo>
                  <a:cubicBezTo>
                    <a:pt x="569" y="125"/>
                    <a:pt x="534" y="91"/>
                    <a:pt x="534" y="84"/>
                  </a:cubicBezTo>
                  <a:cubicBezTo>
                    <a:pt x="534" y="77"/>
                    <a:pt x="534" y="77"/>
                    <a:pt x="527" y="70"/>
                  </a:cubicBezTo>
                  <a:cubicBezTo>
                    <a:pt x="520" y="70"/>
                    <a:pt x="520" y="70"/>
                    <a:pt x="520" y="77"/>
                  </a:cubicBezTo>
                  <a:lnTo>
                    <a:pt x="520" y="91"/>
                  </a:lnTo>
                  <a:cubicBezTo>
                    <a:pt x="520" y="94"/>
                    <a:pt x="515" y="96"/>
                    <a:pt x="510" y="96"/>
                  </a:cubicBezTo>
                  <a:cubicBezTo>
                    <a:pt x="505" y="96"/>
                    <a:pt x="499" y="94"/>
                    <a:pt x="499" y="91"/>
                  </a:cubicBezTo>
                  <a:cubicBezTo>
                    <a:pt x="499" y="91"/>
                    <a:pt x="499" y="84"/>
                    <a:pt x="492" y="84"/>
                  </a:cubicBezTo>
                  <a:cubicBezTo>
                    <a:pt x="485" y="84"/>
                    <a:pt x="485" y="84"/>
                    <a:pt x="492" y="77"/>
                  </a:cubicBezTo>
                  <a:cubicBezTo>
                    <a:pt x="499" y="70"/>
                    <a:pt x="499" y="70"/>
                    <a:pt x="492" y="70"/>
                  </a:cubicBezTo>
                  <a:lnTo>
                    <a:pt x="458" y="70"/>
                  </a:lnTo>
                  <a:cubicBezTo>
                    <a:pt x="458" y="70"/>
                    <a:pt x="458" y="56"/>
                    <a:pt x="465" y="56"/>
                  </a:cubicBezTo>
                  <a:cubicBezTo>
                    <a:pt x="479" y="56"/>
                    <a:pt x="479" y="56"/>
                    <a:pt x="465" y="49"/>
                  </a:cubicBezTo>
                  <a:cubicBezTo>
                    <a:pt x="452" y="49"/>
                    <a:pt x="451" y="43"/>
                    <a:pt x="463" y="24"/>
                  </a:cubicBezTo>
                  <a:lnTo>
                    <a:pt x="463" y="24"/>
                  </a:lnTo>
                  <a:cubicBezTo>
                    <a:pt x="461" y="26"/>
                    <a:pt x="459" y="27"/>
                    <a:pt x="457" y="27"/>
                  </a:cubicBezTo>
                  <a:cubicBezTo>
                    <a:pt x="450" y="27"/>
                    <a:pt x="444" y="19"/>
                    <a:pt x="444" y="14"/>
                  </a:cubicBezTo>
                  <a:cubicBezTo>
                    <a:pt x="444" y="7"/>
                    <a:pt x="444" y="7"/>
                    <a:pt x="43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761097" y="2923726"/>
              <a:ext cx="2155" cy="902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9" y="8"/>
                    <a:pt x="42" y="5"/>
                    <a:pt x="42" y="5"/>
                  </a:cubicBezTo>
                  <a:cubicBezTo>
                    <a:pt x="39" y="2"/>
                    <a:pt x="35" y="0"/>
                    <a:pt x="33" y="0"/>
                  </a:cubicBezTo>
                  <a:close/>
                  <a:moveTo>
                    <a:pt x="8" y="5"/>
                  </a:moveTo>
                  <a:cubicBezTo>
                    <a:pt x="1" y="5"/>
                    <a:pt x="1" y="5"/>
                    <a:pt x="8" y="12"/>
                  </a:cubicBezTo>
                  <a:cubicBezTo>
                    <a:pt x="11" y="16"/>
                    <a:pt x="13" y="17"/>
                    <a:pt x="15" y="17"/>
                  </a:cubicBezTo>
                  <a:cubicBezTo>
                    <a:pt x="18" y="17"/>
                    <a:pt x="22" y="16"/>
                    <a:pt x="28" y="12"/>
                  </a:cubicBezTo>
                  <a:cubicBezTo>
                    <a:pt x="15" y="12"/>
                    <a:pt x="28" y="12"/>
                    <a:pt x="28" y="5"/>
                  </a:cubicBezTo>
                  <a:lnTo>
                    <a:pt x="28" y="5"/>
                  </a:lnTo>
                  <a:cubicBezTo>
                    <a:pt x="28" y="5"/>
                    <a:pt x="22" y="8"/>
                    <a:pt x="16" y="8"/>
                  </a:cubicBezTo>
                  <a:cubicBezTo>
                    <a:pt x="13" y="8"/>
                    <a:pt x="10" y="8"/>
                    <a:pt x="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776731" y="2922574"/>
              <a:ext cx="2856" cy="3508"/>
            </a:xfrm>
            <a:custGeom>
              <a:avLst/>
              <a:gdLst/>
              <a:ahLst/>
              <a:cxnLst/>
              <a:rect l="l" t="t" r="r" b="b"/>
              <a:pathLst>
                <a:path w="57" h="70" extrusionOk="0">
                  <a:moveTo>
                    <a:pt x="35" y="1"/>
                  </a:moveTo>
                  <a:cubicBezTo>
                    <a:pt x="28" y="21"/>
                    <a:pt x="28" y="21"/>
                    <a:pt x="28" y="28"/>
                  </a:cubicBezTo>
                  <a:cubicBezTo>
                    <a:pt x="35" y="49"/>
                    <a:pt x="35" y="49"/>
                    <a:pt x="15" y="49"/>
                  </a:cubicBezTo>
                  <a:lnTo>
                    <a:pt x="1" y="49"/>
                  </a:lnTo>
                  <a:cubicBezTo>
                    <a:pt x="1" y="49"/>
                    <a:pt x="1" y="56"/>
                    <a:pt x="8" y="56"/>
                  </a:cubicBezTo>
                  <a:cubicBezTo>
                    <a:pt x="15" y="56"/>
                    <a:pt x="15" y="56"/>
                    <a:pt x="15" y="63"/>
                  </a:cubicBezTo>
                  <a:cubicBezTo>
                    <a:pt x="15" y="70"/>
                    <a:pt x="15" y="70"/>
                    <a:pt x="28" y="70"/>
                  </a:cubicBezTo>
                  <a:cubicBezTo>
                    <a:pt x="35" y="70"/>
                    <a:pt x="42" y="70"/>
                    <a:pt x="35" y="63"/>
                  </a:cubicBezTo>
                  <a:cubicBezTo>
                    <a:pt x="28" y="56"/>
                    <a:pt x="28" y="56"/>
                    <a:pt x="35" y="56"/>
                  </a:cubicBezTo>
                  <a:cubicBezTo>
                    <a:pt x="42" y="56"/>
                    <a:pt x="42" y="56"/>
                    <a:pt x="42" y="49"/>
                  </a:cubicBezTo>
                  <a:cubicBezTo>
                    <a:pt x="42" y="49"/>
                    <a:pt x="49" y="35"/>
                    <a:pt x="49" y="28"/>
                  </a:cubicBezTo>
                  <a:lnTo>
                    <a:pt x="56" y="21"/>
                  </a:lnTo>
                  <a:lnTo>
                    <a:pt x="49" y="21"/>
                  </a:lnTo>
                  <a:cubicBezTo>
                    <a:pt x="42" y="21"/>
                    <a:pt x="42" y="21"/>
                    <a:pt x="42" y="1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63517" y="2924077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cubicBezTo>
                    <a:pt x="5" y="0"/>
                    <a:pt x="4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81574" y="2924077"/>
              <a:ext cx="2155" cy="1002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27" y="0"/>
                  </a:moveTo>
                  <a:cubicBezTo>
                    <a:pt x="21" y="0"/>
                    <a:pt x="14" y="2"/>
                    <a:pt x="8" y="5"/>
                  </a:cubicBezTo>
                  <a:cubicBezTo>
                    <a:pt x="1" y="19"/>
                    <a:pt x="8" y="19"/>
                    <a:pt x="28" y="19"/>
                  </a:cubicBezTo>
                  <a:lnTo>
                    <a:pt x="42" y="19"/>
                  </a:lnTo>
                  <a:cubicBezTo>
                    <a:pt x="35" y="19"/>
                    <a:pt x="35" y="5"/>
                    <a:pt x="35" y="5"/>
                  </a:cubicBezTo>
                  <a:cubicBezTo>
                    <a:pt x="35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626704" y="2924327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1" y="0"/>
                    <a:pt x="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39231" y="2924327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0"/>
                  </a:moveTo>
                  <a:cubicBezTo>
                    <a:pt x="0" y="0"/>
                    <a:pt x="7" y="0"/>
                    <a:pt x="7" y="14"/>
                  </a:cubicBez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645244" y="2924478"/>
              <a:ext cx="952" cy="75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5" y="11"/>
                  </a:moveTo>
                  <a:cubicBezTo>
                    <a:pt x="0" y="11"/>
                    <a:pt x="2" y="14"/>
                    <a:pt x="3" y="14"/>
                  </a:cubicBezTo>
                  <a:cubicBezTo>
                    <a:pt x="4" y="14"/>
                    <a:pt x="5" y="13"/>
                    <a:pt x="5" y="11"/>
                  </a:cubicBezTo>
                  <a:close/>
                  <a:moveTo>
                    <a:pt x="12" y="1"/>
                  </a:moveTo>
                  <a:cubicBezTo>
                    <a:pt x="8" y="1"/>
                    <a:pt x="5" y="4"/>
                    <a:pt x="5" y="11"/>
                  </a:cubicBezTo>
                  <a:cubicBezTo>
                    <a:pt x="9" y="13"/>
                    <a:pt x="13" y="14"/>
                    <a:pt x="15" y="14"/>
                  </a:cubicBezTo>
                  <a:cubicBezTo>
                    <a:pt x="19" y="14"/>
                    <a:pt x="19" y="11"/>
                    <a:pt x="19" y="11"/>
                  </a:cubicBezTo>
                  <a:cubicBezTo>
                    <a:pt x="19" y="4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617685" y="2925029"/>
              <a:ext cx="1453" cy="401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21" y="0"/>
                  </a:moveTo>
                  <a:cubicBezTo>
                    <a:pt x="21" y="0"/>
                    <a:pt x="7" y="7"/>
                    <a:pt x="0" y="7"/>
                  </a:cubicBezTo>
                  <a:lnTo>
                    <a:pt x="21" y="7"/>
                  </a:lnTo>
                  <a:cubicBezTo>
                    <a:pt x="28" y="7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623948" y="2925029"/>
              <a:ext cx="1052" cy="70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14" y="0"/>
                  </a:moveTo>
                  <a:cubicBezTo>
                    <a:pt x="0" y="0"/>
                    <a:pt x="0" y="14"/>
                    <a:pt x="14" y="14"/>
                  </a:cubicBezTo>
                  <a:cubicBezTo>
                    <a:pt x="21" y="14"/>
                    <a:pt x="21" y="7"/>
                    <a:pt x="2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678116" y="2925029"/>
              <a:ext cx="4911" cy="2255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70" y="0"/>
                  </a:moveTo>
                  <a:cubicBezTo>
                    <a:pt x="35" y="0"/>
                    <a:pt x="35" y="0"/>
                    <a:pt x="42" y="7"/>
                  </a:cubicBezTo>
                  <a:cubicBezTo>
                    <a:pt x="56" y="14"/>
                    <a:pt x="56" y="14"/>
                    <a:pt x="42" y="14"/>
                  </a:cubicBezTo>
                  <a:cubicBezTo>
                    <a:pt x="35" y="14"/>
                    <a:pt x="35" y="14"/>
                    <a:pt x="35" y="7"/>
                  </a:cubicBezTo>
                  <a:cubicBezTo>
                    <a:pt x="35" y="4"/>
                    <a:pt x="35" y="2"/>
                    <a:pt x="34" y="2"/>
                  </a:cubicBezTo>
                  <a:cubicBezTo>
                    <a:pt x="33" y="2"/>
                    <a:pt x="32" y="4"/>
                    <a:pt x="28" y="7"/>
                  </a:cubicBezTo>
                  <a:cubicBezTo>
                    <a:pt x="21" y="7"/>
                    <a:pt x="7" y="14"/>
                    <a:pt x="7" y="14"/>
                  </a:cubicBezTo>
                  <a:cubicBezTo>
                    <a:pt x="0" y="14"/>
                    <a:pt x="0" y="14"/>
                    <a:pt x="7" y="21"/>
                  </a:cubicBezTo>
                  <a:cubicBezTo>
                    <a:pt x="21" y="28"/>
                    <a:pt x="21" y="28"/>
                    <a:pt x="21" y="42"/>
                  </a:cubicBezTo>
                  <a:cubicBezTo>
                    <a:pt x="17" y="44"/>
                    <a:pt x="18" y="45"/>
                    <a:pt x="22" y="45"/>
                  </a:cubicBezTo>
                  <a:cubicBezTo>
                    <a:pt x="32" y="45"/>
                    <a:pt x="56" y="40"/>
                    <a:pt x="56" y="35"/>
                  </a:cubicBezTo>
                  <a:cubicBezTo>
                    <a:pt x="56" y="35"/>
                    <a:pt x="63" y="21"/>
                    <a:pt x="70" y="21"/>
                  </a:cubicBezTo>
                  <a:cubicBezTo>
                    <a:pt x="77" y="21"/>
                    <a:pt x="77" y="14"/>
                    <a:pt x="90" y="14"/>
                  </a:cubicBezTo>
                  <a:cubicBezTo>
                    <a:pt x="97" y="7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674308" y="2925129"/>
              <a:ext cx="15133" cy="8168"/>
            </a:xfrm>
            <a:custGeom>
              <a:avLst/>
              <a:gdLst/>
              <a:ahLst/>
              <a:cxnLst/>
              <a:rect l="l" t="t" r="r" b="b"/>
              <a:pathLst>
                <a:path w="302" h="163" extrusionOk="0">
                  <a:moveTo>
                    <a:pt x="290" y="1"/>
                  </a:moveTo>
                  <a:cubicBezTo>
                    <a:pt x="285" y="1"/>
                    <a:pt x="280" y="2"/>
                    <a:pt x="277" y="5"/>
                  </a:cubicBezTo>
                  <a:cubicBezTo>
                    <a:pt x="277" y="5"/>
                    <a:pt x="270" y="12"/>
                    <a:pt x="257" y="12"/>
                  </a:cubicBezTo>
                  <a:cubicBezTo>
                    <a:pt x="250" y="12"/>
                    <a:pt x="250" y="12"/>
                    <a:pt x="257" y="19"/>
                  </a:cubicBezTo>
                  <a:cubicBezTo>
                    <a:pt x="270" y="26"/>
                    <a:pt x="270" y="26"/>
                    <a:pt x="257" y="26"/>
                  </a:cubicBezTo>
                  <a:lnTo>
                    <a:pt x="215" y="26"/>
                  </a:lnTo>
                  <a:cubicBezTo>
                    <a:pt x="215" y="40"/>
                    <a:pt x="166" y="74"/>
                    <a:pt x="139" y="81"/>
                  </a:cubicBezTo>
                  <a:cubicBezTo>
                    <a:pt x="132" y="81"/>
                    <a:pt x="111" y="88"/>
                    <a:pt x="111" y="88"/>
                  </a:cubicBezTo>
                  <a:cubicBezTo>
                    <a:pt x="111" y="95"/>
                    <a:pt x="97" y="109"/>
                    <a:pt x="76" y="109"/>
                  </a:cubicBezTo>
                  <a:cubicBezTo>
                    <a:pt x="62" y="116"/>
                    <a:pt x="49" y="116"/>
                    <a:pt x="49" y="123"/>
                  </a:cubicBezTo>
                  <a:cubicBezTo>
                    <a:pt x="49" y="123"/>
                    <a:pt x="49" y="130"/>
                    <a:pt x="42" y="130"/>
                  </a:cubicBezTo>
                  <a:cubicBezTo>
                    <a:pt x="35" y="130"/>
                    <a:pt x="35" y="130"/>
                    <a:pt x="35" y="144"/>
                  </a:cubicBezTo>
                  <a:cubicBezTo>
                    <a:pt x="35" y="144"/>
                    <a:pt x="35" y="151"/>
                    <a:pt x="28" y="151"/>
                  </a:cubicBezTo>
                  <a:cubicBezTo>
                    <a:pt x="14" y="151"/>
                    <a:pt x="14" y="151"/>
                    <a:pt x="14" y="144"/>
                  </a:cubicBezTo>
                  <a:cubicBezTo>
                    <a:pt x="14" y="144"/>
                    <a:pt x="11" y="137"/>
                    <a:pt x="9" y="137"/>
                  </a:cubicBezTo>
                  <a:cubicBezTo>
                    <a:pt x="8" y="137"/>
                    <a:pt x="7" y="139"/>
                    <a:pt x="7" y="144"/>
                  </a:cubicBezTo>
                  <a:cubicBezTo>
                    <a:pt x="0" y="144"/>
                    <a:pt x="0" y="144"/>
                    <a:pt x="7" y="157"/>
                  </a:cubicBezTo>
                  <a:cubicBezTo>
                    <a:pt x="17" y="161"/>
                    <a:pt x="28" y="163"/>
                    <a:pt x="36" y="163"/>
                  </a:cubicBezTo>
                  <a:cubicBezTo>
                    <a:pt x="43" y="163"/>
                    <a:pt x="49" y="161"/>
                    <a:pt x="49" y="157"/>
                  </a:cubicBezTo>
                  <a:cubicBezTo>
                    <a:pt x="49" y="157"/>
                    <a:pt x="62" y="151"/>
                    <a:pt x="62" y="144"/>
                  </a:cubicBezTo>
                  <a:cubicBezTo>
                    <a:pt x="69" y="144"/>
                    <a:pt x="76" y="130"/>
                    <a:pt x="76" y="123"/>
                  </a:cubicBezTo>
                  <a:cubicBezTo>
                    <a:pt x="78" y="121"/>
                    <a:pt x="80" y="120"/>
                    <a:pt x="81" y="120"/>
                  </a:cubicBezTo>
                  <a:cubicBezTo>
                    <a:pt x="86" y="120"/>
                    <a:pt x="88" y="128"/>
                    <a:pt x="83" y="144"/>
                  </a:cubicBezTo>
                  <a:cubicBezTo>
                    <a:pt x="76" y="157"/>
                    <a:pt x="76" y="157"/>
                    <a:pt x="83" y="157"/>
                  </a:cubicBezTo>
                  <a:cubicBezTo>
                    <a:pt x="104" y="157"/>
                    <a:pt x="118" y="151"/>
                    <a:pt x="111" y="144"/>
                  </a:cubicBezTo>
                  <a:cubicBezTo>
                    <a:pt x="111" y="144"/>
                    <a:pt x="111" y="130"/>
                    <a:pt x="118" y="130"/>
                  </a:cubicBezTo>
                  <a:cubicBezTo>
                    <a:pt x="132" y="130"/>
                    <a:pt x="139" y="130"/>
                    <a:pt x="146" y="123"/>
                  </a:cubicBezTo>
                  <a:cubicBezTo>
                    <a:pt x="146" y="116"/>
                    <a:pt x="146" y="116"/>
                    <a:pt x="132" y="116"/>
                  </a:cubicBezTo>
                  <a:cubicBezTo>
                    <a:pt x="118" y="116"/>
                    <a:pt x="111" y="116"/>
                    <a:pt x="111" y="109"/>
                  </a:cubicBezTo>
                  <a:cubicBezTo>
                    <a:pt x="111" y="109"/>
                    <a:pt x="118" y="95"/>
                    <a:pt x="132" y="95"/>
                  </a:cubicBezTo>
                  <a:cubicBezTo>
                    <a:pt x="139" y="95"/>
                    <a:pt x="146" y="95"/>
                    <a:pt x="146" y="88"/>
                  </a:cubicBezTo>
                  <a:cubicBezTo>
                    <a:pt x="146" y="81"/>
                    <a:pt x="153" y="81"/>
                    <a:pt x="166" y="81"/>
                  </a:cubicBezTo>
                  <a:cubicBezTo>
                    <a:pt x="173" y="81"/>
                    <a:pt x="173" y="81"/>
                    <a:pt x="173" y="88"/>
                  </a:cubicBezTo>
                  <a:cubicBezTo>
                    <a:pt x="173" y="88"/>
                    <a:pt x="173" y="95"/>
                    <a:pt x="180" y="109"/>
                  </a:cubicBezTo>
                  <a:cubicBezTo>
                    <a:pt x="184" y="112"/>
                    <a:pt x="187" y="114"/>
                    <a:pt x="190" y="114"/>
                  </a:cubicBezTo>
                  <a:cubicBezTo>
                    <a:pt x="192" y="114"/>
                    <a:pt x="194" y="112"/>
                    <a:pt x="194" y="109"/>
                  </a:cubicBezTo>
                  <a:cubicBezTo>
                    <a:pt x="194" y="102"/>
                    <a:pt x="208" y="102"/>
                    <a:pt x="215" y="102"/>
                  </a:cubicBezTo>
                  <a:cubicBezTo>
                    <a:pt x="222" y="102"/>
                    <a:pt x="229" y="102"/>
                    <a:pt x="222" y="88"/>
                  </a:cubicBezTo>
                  <a:cubicBezTo>
                    <a:pt x="222" y="88"/>
                    <a:pt x="219" y="85"/>
                    <a:pt x="215" y="85"/>
                  </a:cubicBezTo>
                  <a:cubicBezTo>
                    <a:pt x="213" y="85"/>
                    <a:pt x="210" y="86"/>
                    <a:pt x="208" y="88"/>
                  </a:cubicBezTo>
                  <a:cubicBezTo>
                    <a:pt x="194" y="88"/>
                    <a:pt x="187" y="88"/>
                    <a:pt x="194" y="81"/>
                  </a:cubicBezTo>
                  <a:cubicBezTo>
                    <a:pt x="194" y="74"/>
                    <a:pt x="208" y="74"/>
                    <a:pt x="208" y="74"/>
                  </a:cubicBezTo>
                  <a:lnTo>
                    <a:pt x="208" y="67"/>
                  </a:lnTo>
                  <a:cubicBezTo>
                    <a:pt x="208" y="54"/>
                    <a:pt x="216" y="49"/>
                    <a:pt x="228" y="49"/>
                  </a:cubicBezTo>
                  <a:cubicBezTo>
                    <a:pt x="234" y="49"/>
                    <a:pt x="242" y="51"/>
                    <a:pt x="250" y="54"/>
                  </a:cubicBezTo>
                  <a:cubicBezTo>
                    <a:pt x="256" y="60"/>
                    <a:pt x="259" y="63"/>
                    <a:pt x="261" y="63"/>
                  </a:cubicBezTo>
                  <a:cubicBezTo>
                    <a:pt x="263" y="63"/>
                    <a:pt x="263" y="58"/>
                    <a:pt x="263" y="47"/>
                  </a:cubicBezTo>
                  <a:cubicBezTo>
                    <a:pt x="263" y="33"/>
                    <a:pt x="263" y="33"/>
                    <a:pt x="277" y="33"/>
                  </a:cubicBezTo>
                  <a:cubicBezTo>
                    <a:pt x="284" y="33"/>
                    <a:pt x="284" y="19"/>
                    <a:pt x="284" y="19"/>
                  </a:cubicBezTo>
                  <a:cubicBezTo>
                    <a:pt x="302" y="6"/>
                    <a:pt x="297" y="1"/>
                    <a:pt x="2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91846" y="2925029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812158" y="2924678"/>
              <a:ext cx="2506" cy="245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49" y="0"/>
                  </a:moveTo>
                  <a:lnTo>
                    <a:pt x="35" y="7"/>
                  </a:lnTo>
                  <a:cubicBezTo>
                    <a:pt x="28" y="7"/>
                    <a:pt x="28" y="14"/>
                    <a:pt x="28" y="21"/>
                  </a:cubicBezTo>
                  <a:cubicBezTo>
                    <a:pt x="28" y="28"/>
                    <a:pt x="21" y="28"/>
                    <a:pt x="14" y="28"/>
                  </a:cubicBezTo>
                  <a:cubicBezTo>
                    <a:pt x="1" y="28"/>
                    <a:pt x="1" y="28"/>
                    <a:pt x="1" y="42"/>
                  </a:cubicBezTo>
                  <a:lnTo>
                    <a:pt x="1" y="49"/>
                  </a:lnTo>
                  <a:cubicBezTo>
                    <a:pt x="14" y="49"/>
                    <a:pt x="49" y="21"/>
                    <a:pt x="49" y="14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22896" y="2925380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cubicBezTo>
                    <a:pt x="14" y="14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697558" y="2925380"/>
              <a:ext cx="752" cy="351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0" y="0"/>
                  </a:moveTo>
                  <a:cubicBezTo>
                    <a:pt x="0" y="7"/>
                    <a:pt x="14" y="7"/>
                    <a:pt x="14" y="7"/>
                  </a:cubicBezTo>
                  <a:cubicBezTo>
                    <a:pt x="14" y="7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620791" y="2925380"/>
              <a:ext cx="1453" cy="501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8" y="0"/>
                  </a:moveTo>
                  <a:lnTo>
                    <a:pt x="1" y="7"/>
                  </a:lnTo>
                  <a:cubicBezTo>
                    <a:pt x="1" y="9"/>
                    <a:pt x="3" y="10"/>
                    <a:pt x="7" y="10"/>
                  </a:cubicBezTo>
                  <a:cubicBezTo>
                    <a:pt x="15" y="10"/>
                    <a:pt x="28" y="5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624950" y="2925430"/>
              <a:ext cx="4610" cy="1704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74" y="1"/>
                  </a:moveTo>
                  <a:cubicBezTo>
                    <a:pt x="69" y="1"/>
                    <a:pt x="63" y="2"/>
                    <a:pt x="63" y="6"/>
                  </a:cubicBezTo>
                  <a:cubicBezTo>
                    <a:pt x="63" y="6"/>
                    <a:pt x="49" y="13"/>
                    <a:pt x="36" y="13"/>
                  </a:cubicBezTo>
                  <a:cubicBezTo>
                    <a:pt x="15" y="13"/>
                    <a:pt x="1" y="27"/>
                    <a:pt x="22" y="34"/>
                  </a:cubicBezTo>
                  <a:lnTo>
                    <a:pt x="29" y="34"/>
                  </a:lnTo>
                  <a:cubicBezTo>
                    <a:pt x="29" y="34"/>
                    <a:pt x="36" y="27"/>
                    <a:pt x="49" y="27"/>
                  </a:cubicBezTo>
                  <a:lnTo>
                    <a:pt x="77" y="27"/>
                  </a:lnTo>
                  <a:cubicBezTo>
                    <a:pt x="77" y="27"/>
                    <a:pt x="80" y="30"/>
                    <a:pt x="82" y="30"/>
                  </a:cubicBezTo>
                  <a:cubicBezTo>
                    <a:pt x="83" y="30"/>
                    <a:pt x="84" y="29"/>
                    <a:pt x="84" y="27"/>
                  </a:cubicBezTo>
                  <a:cubicBezTo>
                    <a:pt x="91" y="27"/>
                    <a:pt x="91" y="13"/>
                    <a:pt x="84" y="6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663885" y="2925530"/>
              <a:ext cx="601" cy="401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7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633669" y="2925781"/>
              <a:ext cx="902" cy="30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2" y="1"/>
                  </a:moveTo>
                  <a:cubicBezTo>
                    <a:pt x="0" y="1"/>
                    <a:pt x="0" y="2"/>
                    <a:pt x="7" y="6"/>
                  </a:cubicBezTo>
                  <a:cubicBezTo>
                    <a:pt x="7" y="2"/>
                    <a:pt x="4" y="1"/>
                    <a:pt x="2" y="1"/>
                  </a:cubicBezTo>
                  <a:close/>
                  <a:moveTo>
                    <a:pt x="16" y="1"/>
                  </a:moveTo>
                  <a:cubicBezTo>
                    <a:pt x="14" y="1"/>
                    <a:pt x="11" y="2"/>
                    <a:pt x="7" y="6"/>
                  </a:cubicBezTo>
                  <a:lnTo>
                    <a:pt x="14" y="6"/>
                  </a:lnTo>
                  <a:cubicBezTo>
                    <a:pt x="18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754532" y="2925881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5" y="1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7" y="10"/>
                    <a:pt x="7" y="4"/>
                    <a:pt x="7" y="4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619438" y="2926432"/>
              <a:ext cx="6264" cy="3858"/>
            </a:xfrm>
            <a:custGeom>
              <a:avLst/>
              <a:gdLst/>
              <a:ahLst/>
              <a:cxnLst/>
              <a:rect l="l" t="t" r="r" b="b"/>
              <a:pathLst>
                <a:path w="125" h="77" extrusionOk="0">
                  <a:moveTo>
                    <a:pt x="92" y="1"/>
                  </a:moveTo>
                  <a:cubicBezTo>
                    <a:pt x="91" y="1"/>
                    <a:pt x="90" y="2"/>
                    <a:pt x="90" y="7"/>
                  </a:cubicBezTo>
                  <a:lnTo>
                    <a:pt x="90" y="21"/>
                  </a:lnTo>
                  <a:cubicBezTo>
                    <a:pt x="90" y="28"/>
                    <a:pt x="83" y="41"/>
                    <a:pt x="69" y="41"/>
                  </a:cubicBezTo>
                  <a:cubicBezTo>
                    <a:pt x="64" y="44"/>
                    <a:pt x="61" y="46"/>
                    <a:pt x="59" y="46"/>
                  </a:cubicBezTo>
                  <a:cubicBezTo>
                    <a:pt x="55" y="46"/>
                    <a:pt x="55" y="41"/>
                    <a:pt x="55" y="28"/>
                  </a:cubicBezTo>
                  <a:cubicBezTo>
                    <a:pt x="55" y="19"/>
                    <a:pt x="53" y="16"/>
                    <a:pt x="48" y="16"/>
                  </a:cubicBezTo>
                  <a:cubicBezTo>
                    <a:pt x="45" y="16"/>
                    <a:pt x="40" y="18"/>
                    <a:pt x="35" y="21"/>
                  </a:cubicBezTo>
                  <a:cubicBezTo>
                    <a:pt x="35" y="28"/>
                    <a:pt x="28" y="28"/>
                    <a:pt x="21" y="28"/>
                  </a:cubicBezTo>
                  <a:lnTo>
                    <a:pt x="0" y="28"/>
                  </a:lnTo>
                  <a:cubicBezTo>
                    <a:pt x="0" y="41"/>
                    <a:pt x="21" y="48"/>
                    <a:pt x="35" y="48"/>
                  </a:cubicBezTo>
                  <a:cubicBezTo>
                    <a:pt x="49" y="48"/>
                    <a:pt x="55" y="48"/>
                    <a:pt x="62" y="55"/>
                  </a:cubicBezTo>
                  <a:cubicBezTo>
                    <a:pt x="62" y="57"/>
                    <a:pt x="65" y="58"/>
                    <a:pt x="68" y="58"/>
                  </a:cubicBezTo>
                  <a:cubicBezTo>
                    <a:pt x="76" y="58"/>
                    <a:pt x="90" y="53"/>
                    <a:pt x="90" y="48"/>
                  </a:cubicBezTo>
                  <a:cubicBezTo>
                    <a:pt x="92" y="42"/>
                    <a:pt x="94" y="40"/>
                    <a:pt x="96" y="40"/>
                  </a:cubicBezTo>
                  <a:cubicBezTo>
                    <a:pt x="100" y="40"/>
                    <a:pt x="102" y="53"/>
                    <a:pt x="97" y="62"/>
                  </a:cubicBezTo>
                  <a:lnTo>
                    <a:pt x="97" y="76"/>
                  </a:lnTo>
                  <a:cubicBezTo>
                    <a:pt x="104" y="76"/>
                    <a:pt x="104" y="62"/>
                    <a:pt x="104" y="41"/>
                  </a:cubicBezTo>
                  <a:cubicBezTo>
                    <a:pt x="104" y="28"/>
                    <a:pt x="104" y="28"/>
                    <a:pt x="118" y="28"/>
                  </a:cubicBezTo>
                  <a:lnTo>
                    <a:pt x="125" y="28"/>
                  </a:lnTo>
                  <a:cubicBezTo>
                    <a:pt x="125" y="28"/>
                    <a:pt x="118" y="21"/>
                    <a:pt x="104" y="21"/>
                  </a:cubicBezTo>
                  <a:lnTo>
                    <a:pt x="97" y="21"/>
                  </a:lnTo>
                  <a:lnTo>
                    <a:pt x="104" y="14"/>
                  </a:lnTo>
                  <a:cubicBezTo>
                    <a:pt x="99" y="9"/>
                    <a:pt x="94" y="1"/>
                    <a:pt x="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99312" y="2926232"/>
              <a:ext cx="902" cy="702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5" y="0"/>
                  </a:moveTo>
                  <a:cubicBezTo>
                    <a:pt x="12" y="0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767711" y="2926232"/>
              <a:ext cx="1954" cy="902"/>
            </a:xfrm>
            <a:custGeom>
              <a:avLst/>
              <a:gdLst/>
              <a:ahLst/>
              <a:cxnLst/>
              <a:rect l="l" t="t" r="r" b="b"/>
              <a:pathLst>
                <a:path w="39" h="18" extrusionOk="0">
                  <a:moveTo>
                    <a:pt x="35" y="0"/>
                  </a:moveTo>
                  <a:cubicBezTo>
                    <a:pt x="32" y="0"/>
                    <a:pt x="25" y="4"/>
                    <a:pt x="14" y="11"/>
                  </a:cubicBezTo>
                  <a:lnTo>
                    <a:pt x="0" y="18"/>
                  </a:lnTo>
                  <a:lnTo>
                    <a:pt x="14" y="18"/>
                  </a:lnTo>
                  <a:cubicBezTo>
                    <a:pt x="21" y="18"/>
                    <a:pt x="35" y="11"/>
                    <a:pt x="35" y="11"/>
                  </a:cubicBezTo>
                  <a:cubicBezTo>
                    <a:pt x="39" y="4"/>
                    <a:pt x="39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683678" y="2926833"/>
              <a:ext cx="1002" cy="551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8" y="0"/>
                  </a:moveTo>
                  <a:cubicBezTo>
                    <a:pt x="16" y="0"/>
                    <a:pt x="11" y="2"/>
                    <a:pt x="0" y="6"/>
                  </a:cubicBezTo>
                  <a:cubicBezTo>
                    <a:pt x="0" y="9"/>
                    <a:pt x="4" y="11"/>
                    <a:pt x="7" y="11"/>
                  </a:cubicBezTo>
                  <a:cubicBezTo>
                    <a:pt x="11" y="11"/>
                    <a:pt x="14" y="9"/>
                    <a:pt x="14" y="6"/>
                  </a:cubicBezTo>
                  <a:cubicBezTo>
                    <a:pt x="18" y="2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765606" y="2926733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5" y="8"/>
                  </a:moveTo>
                  <a:cubicBezTo>
                    <a:pt x="1" y="8"/>
                    <a:pt x="1" y="8"/>
                    <a:pt x="15" y="8"/>
                  </a:cubicBezTo>
                  <a:lnTo>
                    <a:pt x="15" y="8"/>
                  </a:lnTo>
                  <a:cubicBezTo>
                    <a:pt x="22" y="1"/>
                    <a:pt x="22" y="1"/>
                    <a:pt x="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76731" y="2926733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8"/>
                    <a:pt x="8" y="8"/>
                    <a:pt x="1" y="8"/>
                  </a:cubicBezTo>
                  <a:cubicBezTo>
                    <a:pt x="8" y="1"/>
                    <a:pt x="8" y="1"/>
                    <a:pt x="1" y="8"/>
                  </a:cubicBez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810053" y="2926733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2" y="1"/>
                  </a:ln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31214" y="2927083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ubicBezTo>
                    <a:pt x="5" y="12"/>
                    <a:pt x="8" y="9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606911" y="2927284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5" y="1"/>
                  </a:moveTo>
                  <a:cubicBezTo>
                    <a:pt x="12" y="1"/>
                    <a:pt x="7" y="1"/>
                    <a:pt x="1" y="4"/>
                  </a:cubicBezTo>
                  <a:cubicBezTo>
                    <a:pt x="1" y="4"/>
                    <a:pt x="4" y="7"/>
                    <a:pt x="6" y="7"/>
                  </a:cubicBezTo>
                  <a:cubicBezTo>
                    <a:pt x="7" y="7"/>
                    <a:pt x="7" y="6"/>
                    <a:pt x="7" y="4"/>
                  </a:cubicBezTo>
                  <a:cubicBezTo>
                    <a:pt x="17" y="4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754532" y="292728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cubicBezTo>
                    <a:pt x="4" y="1"/>
                    <a:pt x="2" y="1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608314" y="2927635"/>
              <a:ext cx="2455" cy="902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4" y="0"/>
                  </a:moveTo>
                  <a:cubicBezTo>
                    <a:pt x="0" y="0"/>
                    <a:pt x="0" y="4"/>
                    <a:pt x="0" y="4"/>
                  </a:cubicBezTo>
                  <a:cubicBezTo>
                    <a:pt x="0" y="4"/>
                    <a:pt x="7" y="17"/>
                    <a:pt x="28" y="17"/>
                  </a:cubicBezTo>
                  <a:cubicBezTo>
                    <a:pt x="49" y="17"/>
                    <a:pt x="49" y="4"/>
                    <a:pt x="14" y="4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696155" y="2927785"/>
              <a:ext cx="1002" cy="551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cubicBezTo>
                    <a:pt x="11" y="7"/>
                    <a:pt x="16" y="11"/>
                    <a:pt x="18" y="11"/>
                  </a:cubicBezTo>
                  <a:cubicBezTo>
                    <a:pt x="20" y="11"/>
                    <a:pt x="18" y="7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739249" y="2927434"/>
              <a:ext cx="1052" cy="110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7" y="1"/>
                  </a:moveTo>
                  <a:cubicBezTo>
                    <a:pt x="0" y="1"/>
                    <a:pt x="0" y="8"/>
                    <a:pt x="0" y="8"/>
                  </a:cubicBezTo>
                  <a:lnTo>
                    <a:pt x="7" y="21"/>
                  </a:lnTo>
                  <a:cubicBezTo>
                    <a:pt x="21" y="21"/>
                    <a:pt x="21" y="21"/>
                    <a:pt x="21" y="8"/>
                  </a:cubicBezTo>
                  <a:cubicBezTo>
                    <a:pt x="21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751375" y="2927534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5" y="12"/>
                    <a:pt x="15" y="6"/>
                    <a:pt x="15" y="6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626353" y="2928186"/>
              <a:ext cx="1804" cy="1954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cubicBezTo>
                    <a:pt x="1" y="6"/>
                    <a:pt x="1" y="13"/>
                    <a:pt x="8" y="13"/>
                  </a:cubicBezTo>
                  <a:cubicBezTo>
                    <a:pt x="21" y="13"/>
                    <a:pt x="28" y="27"/>
                    <a:pt x="21" y="27"/>
                  </a:cubicBezTo>
                  <a:lnTo>
                    <a:pt x="21" y="34"/>
                  </a:lnTo>
                  <a:cubicBezTo>
                    <a:pt x="23" y="37"/>
                    <a:pt x="25" y="39"/>
                    <a:pt x="26" y="39"/>
                  </a:cubicBezTo>
                  <a:cubicBezTo>
                    <a:pt x="31" y="39"/>
                    <a:pt x="35" y="24"/>
                    <a:pt x="35" y="13"/>
                  </a:cubicBezTo>
                  <a:cubicBezTo>
                    <a:pt x="26" y="9"/>
                    <a:pt x="16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74658" y="2927985"/>
              <a:ext cx="3157" cy="180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5" y="0"/>
                  </a:moveTo>
                  <a:cubicBezTo>
                    <a:pt x="2" y="0"/>
                    <a:pt x="0" y="3"/>
                    <a:pt x="0" y="10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6" y="13"/>
                    <a:pt x="5" y="10"/>
                    <a:pt x="0" y="10"/>
                  </a:cubicBezTo>
                  <a:lnTo>
                    <a:pt x="0" y="10"/>
                  </a:lnTo>
                  <a:cubicBezTo>
                    <a:pt x="7" y="10"/>
                    <a:pt x="14" y="17"/>
                    <a:pt x="14" y="31"/>
                  </a:cubicBezTo>
                  <a:cubicBezTo>
                    <a:pt x="14" y="34"/>
                    <a:pt x="16" y="36"/>
                    <a:pt x="20" y="36"/>
                  </a:cubicBezTo>
                  <a:cubicBezTo>
                    <a:pt x="25" y="36"/>
                    <a:pt x="33" y="32"/>
                    <a:pt x="42" y="24"/>
                  </a:cubicBezTo>
                  <a:lnTo>
                    <a:pt x="62" y="17"/>
                  </a:lnTo>
                  <a:lnTo>
                    <a:pt x="28" y="17"/>
                  </a:lnTo>
                  <a:cubicBezTo>
                    <a:pt x="28" y="17"/>
                    <a:pt x="28" y="10"/>
                    <a:pt x="21" y="10"/>
                  </a:cubicBezTo>
                  <a:cubicBezTo>
                    <a:pt x="14" y="3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688188" y="2928486"/>
              <a:ext cx="1754" cy="902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28" y="0"/>
                  </a:moveTo>
                  <a:cubicBezTo>
                    <a:pt x="28" y="0"/>
                    <a:pt x="14" y="7"/>
                    <a:pt x="7" y="7"/>
                  </a:cubicBezTo>
                  <a:cubicBezTo>
                    <a:pt x="0" y="7"/>
                    <a:pt x="0" y="7"/>
                    <a:pt x="7" y="14"/>
                  </a:cubicBezTo>
                  <a:cubicBezTo>
                    <a:pt x="10" y="17"/>
                    <a:pt x="13" y="17"/>
                    <a:pt x="16" y="17"/>
                  </a:cubicBezTo>
                  <a:cubicBezTo>
                    <a:pt x="22" y="17"/>
                    <a:pt x="28" y="14"/>
                    <a:pt x="28" y="14"/>
                  </a:cubicBezTo>
                  <a:cubicBezTo>
                    <a:pt x="35" y="7"/>
                    <a:pt x="35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98961" y="2927985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6" y="0"/>
                  </a:moveTo>
                  <a:cubicBezTo>
                    <a:pt x="5" y="0"/>
                    <a:pt x="4" y="3"/>
                    <a:pt x="0" y="10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7" y="13"/>
                    <a:pt x="7" y="10"/>
                    <a:pt x="7" y="10"/>
                  </a:cubicBezTo>
                  <a:cubicBezTo>
                    <a:pt x="7" y="3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749321" y="2927985"/>
              <a:ext cx="1052" cy="902"/>
            </a:xfrm>
            <a:custGeom>
              <a:avLst/>
              <a:gdLst/>
              <a:ahLst/>
              <a:cxnLst/>
              <a:rect l="l" t="t" r="r" b="b"/>
              <a:pathLst>
                <a:path w="21" h="18" extrusionOk="0">
                  <a:moveTo>
                    <a:pt x="8" y="0"/>
                  </a:moveTo>
                  <a:cubicBezTo>
                    <a:pt x="5" y="0"/>
                    <a:pt x="4" y="3"/>
                    <a:pt x="0" y="10"/>
                  </a:cubicBezTo>
                  <a:lnTo>
                    <a:pt x="7" y="17"/>
                  </a:lnTo>
                  <a:cubicBezTo>
                    <a:pt x="7" y="17"/>
                    <a:pt x="21" y="17"/>
                    <a:pt x="21" y="10"/>
                  </a:cubicBezTo>
                  <a:cubicBezTo>
                    <a:pt x="14" y="3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809402" y="2927785"/>
              <a:ext cx="1754" cy="1102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21" y="1"/>
                  </a:moveTo>
                  <a:cubicBezTo>
                    <a:pt x="21" y="1"/>
                    <a:pt x="14" y="14"/>
                    <a:pt x="7" y="14"/>
                  </a:cubicBezTo>
                  <a:cubicBezTo>
                    <a:pt x="0" y="21"/>
                    <a:pt x="0" y="21"/>
                    <a:pt x="7" y="21"/>
                  </a:cubicBezTo>
                  <a:cubicBezTo>
                    <a:pt x="7" y="21"/>
                    <a:pt x="14" y="14"/>
                    <a:pt x="21" y="14"/>
                  </a:cubicBezTo>
                  <a:cubicBezTo>
                    <a:pt x="35" y="1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610369" y="2927785"/>
              <a:ext cx="8418" cy="2756"/>
            </a:xfrm>
            <a:custGeom>
              <a:avLst/>
              <a:gdLst/>
              <a:ahLst/>
              <a:cxnLst/>
              <a:rect l="l" t="t" r="r" b="b"/>
              <a:pathLst>
                <a:path w="168" h="55" extrusionOk="0">
                  <a:moveTo>
                    <a:pt x="146" y="1"/>
                  </a:moveTo>
                  <a:cubicBezTo>
                    <a:pt x="139" y="1"/>
                    <a:pt x="139" y="1"/>
                    <a:pt x="146" y="7"/>
                  </a:cubicBezTo>
                  <a:cubicBezTo>
                    <a:pt x="146" y="14"/>
                    <a:pt x="146" y="18"/>
                    <a:pt x="146" y="18"/>
                  </a:cubicBezTo>
                  <a:cubicBezTo>
                    <a:pt x="145" y="18"/>
                    <a:pt x="143" y="14"/>
                    <a:pt x="139" y="7"/>
                  </a:cubicBezTo>
                  <a:cubicBezTo>
                    <a:pt x="136" y="4"/>
                    <a:pt x="134" y="2"/>
                    <a:pt x="133" y="2"/>
                  </a:cubicBezTo>
                  <a:cubicBezTo>
                    <a:pt x="131" y="2"/>
                    <a:pt x="129" y="4"/>
                    <a:pt x="126" y="7"/>
                  </a:cubicBezTo>
                  <a:cubicBezTo>
                    <a:pt x="119" y="14"/>
                    <a:pt x="115" y="18"/>
                    <a:pt x="113" y="18"/>
                  </a:cubicBezTo>
                  <a:cubicBezTo>
                    <a:pt x="110" y="18"/>
                    <a:pt x="108" y="14"/>
                    <a:pt x="105" y="7"/>
                  </a:cubicBezTo>
                  <a:lnTo>
                    <a:pt x="98" y="21"/>
                  </a:lnTo>
                  <a:cubicBezTo>
                    <a:pt x="94" y="29"/>
                    <a:pt x="80" y="33"/>
                    <a:pt x="66" y="33"/>
                  </a:cubicBezTo>
                  <a:cubicBezTo>
                    <a:pt x="55" y="33"/>
                    <a:pt x="44" y="31"/>
                    <a:pt x="35" y="28"/>
                  </a:cubicBezTo>
                  <a:cubicBezTo>
                    <a:pt x="29" y="25"/>
                    <a:pt x="25" y="23"/>
                    <a:pt x="23" y="23"/>
                  </a:cubicBezTo>
                  <a:cubicBezTo>
                    <a:pt x="22" y="23"/>
                    <a:pt x="22" y="25"/>
                    <a:pt x="22" y="28"/>
                  </a:cubicBezTo>
                  <a:cubicBezTo>
                    <a:pt x="22" y="35"/>
                    <a:pt x="8" y="35"/>
                    <a:pt x="8" y="35"/>
                  </a:cubicBezTo>
                  <a:lnTo>
                    <a:pt x="1" y="35"/>
                  </a:lnTo>
                  <a:cubicBezTo>
                    <a:pt x="1" y="47"/>
                    <a:pt x="22" y="55"/>
                    <a:pt x="41" y="55"/>
                  </a:cubicBezTo>
                  <a:cubicBezTo>
                    <a:pt x="55" y="55"/>
                    <a:pt x="67" y="51"/>
                    <a:pt x="70" y="42"/>
                  </a:cubicBezTo>
                  <a:cubicBezTo>
                    <a:pt x="70" y="35"/>
                    <a:pt x="77" y="35"/>
                    <a:pt x="91" y="28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5" y="25"/>
                    <a:pt x="105" y="30"/>
                    <a:pt x="105" y="35"/>
                  </a:cubicBezTo>
                  <a:lnTo>
                    <a:pt x="105" y="42"/>
                  </a:lnTo>
                  <a:cubicBezTo>
                    <a:pt x="105" y="34"/>
                    <a:pt x="112" y="31"/>
                    <a:pt x="119" y="31"/>
                  </a:cubicBezTo>
                  <a:cubicBezTo>
                    <a:pt x="124" y="31"/>
                    <a:pt x="130" y="32"/>
                    <a:pt x="133" y="35"/>
                  </a:cubicBezTo>
                  <a:cubicBezTo>
                    <a:pt x="135" y="38"/>
                    <a:pt x="138" y="40"/>
                    <a:pt x="142" y="40"/>
                  </a:cubicBezTo>
                  <a:cubicBezTo>
                    <a:pt x="146" y="40"/>
                    <a:pt x="152" y="36"/>
                    <a:pt x="160" y="28"/>
                  </a:cubicBezTo>
                  <a:cubicBezTo>
                    <a:pt x="167" y="7"/>
                    <a:pt x="160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693399" y="2928837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0"/>
                  </a:moveTo>
                  <a:cubicBezTo>
                    <a:pt x="7" y="7"/>
                    <a:pt x="0" y="14"/>
                    <a:pt x="0" y="28"/>
                  </a:cubicBezTo>
                  <a:lnTo>
                    <a:pt x="0" y="28"/>
                  </a:lnTo>
                  <a:cubicBezTo>
                    <a:pt x="0" y="28"/>
                    <a:pt x="0" y="14"/>
                    <a:pt x="7" y="14"/>
                  </a:cubicBezTo>
                  <a:cubicBezTo>
                    <a:pt x="7" y="7"/>
                    <a:pt x="14" y="1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67343" y="292883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740953" y="2928937"/>
              <a:ext cx="11275" cy="8118"/>
            </a:xfrm>
            <a:custGeom>
              <a:avLst/>
              <a:gdLst/>
              <a:ahLst/>
              <a:cxnLst/>
              <a:rect l="l" t="t" r="r" b="b"/>
              <a:pathLst>
                <a:path w="225" h="162" extrusionOk="0">
                  <a:moveTo>
                    <a:pt x="197" y="10"/>
                  </a:moveTo>
                  <a:cubicBezTo>
                    <a:pt x="200" y="10"/>
                    <a:pt x="202" y="16"/>
                    <a:pt x="202" y="26"/>
                  </a:cubicBezTo>
                  <a:lnTo>
                    <a:pt x="195" y="33"/>
                  </a:lnTo>
                  <a:cubicBezTo>
                    <a:pt x="188" y="33"/>
                    <a:pt x="188" y="33"/>
                    <a:pt x="188" y="26"/>
                  </a:cubicBezTo>
                  <a:cubicBezTo>
                    <a:pt x="191" y="16"/>
                    <a:pt x="195" y="10"/>
                    <a:pt x="197" y="10"/>
                  </a:cubicBezTo>
                  <a:close/>
                  <a:moveTo>
                    <a:pt x="167" y="72"/>
                  </a:moveTo>
                  <a:lnTo>
                    <a:pt x="167" y="75"/>
                  </a:lnTo>
                  <a:cubicBezTo>
                    <a:pt x="167" y="75"/>
                    <a:pt x="167" y="80"/>
                    <a:pt x="171" y="85"/>
                  </a:cubicBezTo>
                  <a:lnTo>
                    <a:pt x="171" y="85"/>
                  </a:lnTo>
                  <a:cubicBezTo>
                    <a:pt x="172" y="84"/>
                    <a:pt x="173" y="83"/>
                    <a:pt x="174" y="81"/>
                  </a:cubicBezTo>
                  <a:lnTo>
                    <a:pt x="174" y="75"/>
                  </a:lnTo>
                  <a:cubicBezTo>
                    <a:pt x="172" y="73"/>
                    <a:pt x="169" y="73"/>
                    <a:pt x="167" y="72"/>
                  </a:cubicBezTo>
                  <a:close/>
                  <a:moveTo>
                    <a:pt x="185" y="0"/>
                  </a:moveTo>
                  <a:cubicBezTo>
                    <a:pt x="179" y="0"/>
                    <a:pt x="174" y="2"/>
                    <a:pt x="174" y="5"/>
                  </a:cubicBezTo>
                  <a:cubicBezTo>
                    <a:pt x="174" y="12"/>
                    <a:pt x="139" y="40"/>
                    <a:pt x="132" y="40"/>
                  </a:cubicBezTo>
                  <a:cubicBezTo>
                    <a:pt x="105" y="33"/>
                    <a:pt x="105" y="33"/>
                    <a:pt x="119" y="26"/>
                  </a:cubicBezTo>
                  <a:cubicBezTo>
                    <a:pt x="126" y="12"/>
                    <a:pt x="126" y="12"/>
                    <a:pt x="119" y="12"/>
                  </a:cubicBezTo>
                  <a:cubicBezTo>
                    <a:pt x="105" y="12"/>
                    <a:pt x="105" y="26"/>
                    <a:pt x="105" y="26"/>
                  </a:cubicBezTo>
                  <a:cubicBezTo>
                    <a:pt x="105" y="33"/>
                    <a:pt x="105" y="33"/>
                    <a:pt x="98" y="40"/>
                  </a:cubicBezTo>
                  <a:cubicBezTo>
                    <a:pt x="105" y="40"/>
                    <a:pt x="105" y="40"/>
                    <a:pt x="105" y="47"/>
                  </a:cubicBezTo>
                  <a:lnTo>
                    <a:pt x="105" y="68"/>
                  </a:lnTo>
                  <a:cubicBezTo>
                    <a:pt x="105" y="75"/>
                    <a:pt x="105" y="75"/>
                    <a:pt x="98" y="75"/>
                  </a:cubicBezTo>
                  <a:cubicBezTo>
                    <a:pt x="91" y="75"/>
                    <a:pt x="84" y="81"/>
                    <a:pt x="70" y="95"/>
                  </a:cubicBezTo>
                  <a:cubicBezTo>
                    <a:pt x="63" y="102"/>
                    <a:pt x="56" y="102"/>
                    <a:pt x="49" y="102"/>
                  </a:cubicBezTo>
                  <a:cubicBezTo>
                    <a:pt x="29" y="102"/>
                    <a:pt x="29" y="102"/>
                    <a:pt x="29" y="116"/>
                  </a:cubicBezTo>
                  <a:cubicBezTo>
                    <a:pt x="29" y="137"/>
                    <a:pt x="29" y="137"/>
                    <a:pt x="15" y="137"/>
                  </a:cubicBezTo>
                  <a:lnTo>
                    <a:pt x="1" y="137"/>
                  </a:lnTo>
                  <a:cubicBezTo>
                    <a:pt x="15" y="137"/>
                    <a:pt x="22" y="144"/>
                    <a:pt x="22" y="151"/>
                  </a:cubicBezTo>
                  <a:cubicBezTo>
                    <a:pt x="25" y="158"/>
                    <a:pt x="29" y="161"/>
                    <a:pt x="31" y="161"/>
                  </a:cubicBezTo>
                  <a:cubicBezTo>
                    <a:pt x="34" y="161"/>
                    <a:pt x="35" y="158"/>
                    <a:pt x="35" y="151"/>
                  </a:cubicBezTo>
                  <a:cubicBezTo>
                    <a:pt x="35" y="144"/>
                    <a:pt x="49" y="137"/>
                    <a:pt x="56" y="137"/>
                  </a:cubicBezTo>
                  <a:cubicBezTo>
                    <a:pt x="63" y="130"/>
                    <a:pt x="70" y="116"/>
                    <a:pt x="84" y="116"/>
                  </a:cubicBezTo>
                  <a:cubicBezTo>
                    <a:pt x="87" y="113"/>
                    <a:pt x="89" y="111"/>
                    <a:pt x="91" y="111"/>
                  </a:cubicBezTo>
                  <a:cubicBezTo>
                    <a:pt x="93" y="111"/>
                    <a:pt x="94" y="113"/>
                    <a:pt x="98" y="116"/>
                  </a:cubicBezTo>
                  <a:cubicBezTo>
                    <a:pt x="101" y="123"/>
                    <a:pt x="105" y="127"/>
                    <a:pt x="107" y="127"/>
                  </a:cubicBezTo>
                  <a:cubicBezTo>
                    <a:pt x="110" y="127"/>
                    <a:pt x="112" y="123"/>
                    <a:pt x="112" y="116"/>
                  </a:cubicBezTo>
                  <a:cubicBezTo>
                    <a:pt x="117" y="114"/>
                    <a:pt x="120" y="112"/>
                    <a:pt x="122" y="112"/>
                  </a:cubicBezTo>
                  <a:cubicBezTo>
                    <a:pt x="126" y="112"/>
                    <a:pt x="128" y="117"/>
                    <a:pt x="132" y="130"/>
                  </a:cubicBezTo>
                  <a:cubicBezTo>
                    <a:pt x="137" y="135"/>
                    <a:pt x="139" y="140"/>
                    <a:pt x="139" y="140"/>
                  </a:cubicBezTo>
                  <a:cubicBezTo>
                    <a:pt x="139" y="140"/>
                    <a:pt x="139" y="139"/>
                    <a:pt x="139" y="137"/>
                  </a:cubicBezTo>
                  <a:cubicBezTo>
                    <a:pt x="139" y="137"/>
                    <a:pt x="146" y="137"/>
                    <a:pt x="146" y="144"/>
                  </a:cubicBezTo>
                  <a:cubicBezTo>
                    <a:pt x="151" y="148"/>
                    <a:pt x="155" y="151"/>
                    <a:pt x="158" y="151"/>
                  </a:cubicBezTo>
                  <a:cubicBezTo>
                    <a:pt x="164" y="151"/>
                    <a:pt x="167" y="142"/>
                    <a:pt x="167" y="123"/>
                  </a:cubicBezTo>
                  <a:cubicBezTo>
                    <a:pt x="167" y="116"/>
                    <a:pt x="167" y="109"/>
                    <a:pt x="174" y="109"/>
                  </a:cubicBezTo>
                  <a:cubicBezTo>
                    <a:pt x="181" y="109"/>
                    <a:pt x="181" y="102"/>
                    <a:pt x="174" y="88"/>
                  </a:cubicBezTo>
                  <a:cubicBezTo>
                    <a:pt x="173" y="87"/>
                    <a:pt x="172" y="86"/>
                    <a:pt x="171" y="85"/>
                  </a:cubicBezTo>
                  <a:lnTo>
                    <a:pt x="171" y="85"/>
                  </a:lnTo>
                  <a:cubicBezTo>
                    <a:pt x="168" y="90"/>
                    <a:pt x="162" y="92"/>
                    <a:pt x="158" y="92"/>
                  </a:cubicBezTo>
                  <a:cubicBezTo>
                    <a:pt x="152" y="92"/>
                    <a:pt x="146" y="88"/>
                    <a:pt x="146" y="81"/>
                  </a:cubicBezTo>
                  <a:cubicBezTo>
                    <a:pt x="146" y="77"/>
                    <a:pt x="153" y="72"/>
                    <a:pt x="162" y="72"/>
                  </a:cubicBezTo>
                  <a:cubicBezTo>
                    <a:pt x="164" y="72"/>
                    <a:pt x="165" y="72"/>
                    <a:pt x="167" y="72"/>
                  </a:cubicBezTo>
                  <a:lnTo>
                    <a:pt x="167" y="72"/>
                  </a:lnTo>
                  <a:lnTo>
                    <a:pt x="167" y="54"/>
                  </a:lnTo>
                  <a:lnTo>
                    <a:pt x="160" y="47"/>
                  </a:lnTo>
                  <a:cubicBezTo>
                    <a:pt x="160" y="40"/>
                    <a:pt x="181" y="40"/>
                    <a:pt x="202" y="40"/>
                  </a:cubicBezTo>
                  <a:cubicBezTo>
                    <a:pt x="209" y="40"/>
                    <a:pt x="209" y="40"/>
                    <a:pt x="209" y="33"/>
                  </a:cubicBezTo>
                  <a:cubicBezTo>
                    <a:pt x="202" y="19"/>
                    <a:pt x="202" y="19"/>
                    <a:pt x="209" y="12"/>
                  </a:cubicBezTo>
                  <a:cubicBezTo>
                    <a:pt x="209" y="12"/>
                    <a:pt x="209" y="11"/>
                    <a:pt x="209" y="10"/>
                  </a:cubicBezTo>
                  <a:lnTo>
                    <a:pt x="209" y="10"/>
                  </a:lnTo>
                  <a:cubicBezTo>
                    <a:pt x="209" y="10"/>
                    <a:pt x="209" y="10"/>
                    <a:pt x="210" y="10"/>
                  </a:cubicBezTo>
                  <a:cubicBezTo>
                    <a:pt x="212" y="10"/>
                    <a:pt x="216" y="9"/>
                    <a:pt x="223" y="5"/>
                  </a:cubicBezTo>
                  <a:cubicBezTo>
                    <a:pt x="223" y="2"/>
                    <a:pt x="224" y="0"/>
                    <a:pt x="223" y="0"/>
                  </a:cubicBezTo>
                  <a:lnTo>
                    <a:pt x="223" y="0"/>
                  </a:lnTo>
                  <a:cubicBezTo>
                    <a:pt x="223" y="0"/>
                    <a:pt x="219" y="2"/>
                    <a:pt x="209" y="5"/>
                  </a:cubicBezTo>
                  <a:cubicBezTo>
                    <a:pt x="215" y="5"/>
                    <a:pt x="210" y="5"/>
                    <a:pt x="209" y="10"/>
                  </a:cubicBezTo>
                  <a:lnTo>
                    <a:pt x="209" y="10"/>
                  </a:lnTo>
                  <a:cubicBezTo>
                    <a:pt x="207" y="10"/>
                    <a:pt x="205" y="8"/>
                    <a:pt x="202" y="5"/>
                  </a:cubicBezTo>
                  <a:cubicBezTo>
                    <a:pt x="198" y="2"/>
                    <a:pt x="191" y="0"/>
                    <a:pt x="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637478" y="2929388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6" y="0"/>
                  </a:moveTo>
                  <a:cubicBezTo>
                    <a:pt x="4" y="0"/>
                    <a:pt x="3" y="1"/>
                    <a:pt x="0" y="3"/>
                  </a:cubicBezTo>
                  <a:cubicBezTo>
                    <a:pt x="0" y="10"/>
                    <a:pt x="0" y="10"/>
                    <a:pt x="7" y="10"/>
                  </a:cubicBezTo>
                  <a:cubicBezTo>
                    <a:pt x="7" y="10"/>
                    <a:pt x="14" y="10"/>
                    <a:pt x="14" y="3"/>
                  </a:cubicBezTo>
                  <a:cubicBezTo>
                    <a:pt x="10" y="3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38530" y="2929539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0" y="0"/>
                  </a:moveTo>
                  <a:cubicBezTo>
                    <a:pt x="0" y="8"/>
                    <a:pt x="4" y="13"/>
                    <a:pt x="8" y="13"/>
                  </a:cubicBezTo>
                  <a:cubicBezTo>
                    <a:pt x="11" y="13"/>
                    <a:pt x="14" y="1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640584" y="2930240"/>
              <a:ext cx="4911" cy="2355"/>
            </a:xfrm>
            <a:custGeom>
              <a:avLst/>
              <a:gdLst/>
              <a:ahLst/>
              <a:cxnLst/>
              <a:rect l="l" t="t" r="r" b="b"/>
              <a:pathLst>
                <a:path w="98" h="47" extrusionOk="0">
                  <a:moveTo>
                    <a:pt x="56" y="0"/>
                  </a:moveTo>
                  <a:cubicBezTo>
                    <a:pt x="56" y="7"/>
                    <a:pt x="56" y="7"/>
                    <a:pt x="29" y="7"/>
                  </a:cubicBezTo>
                  <a:lnTo>
                    <a:pt x="1" y="7"/>
                  </a:lnTo>
                  <a:lnTo>
                    <a:pt x="22" y="21"/>
                  </a:lnTo>
                  <a:lnTo>
                    <a:pt x="35" y="42"/>
                  </a:lnTo>
                  <a:cubicBezTo>
                    <a:pt x="35" y="45"/>
                    <a:pt x="35" y="47"/>
                    <a:pt x="37" y="47"/>
                  </a:cubicBezTo>
                  <a:cubicBezTo>
                    <a:pt x="39" y="47"/>
                    <a:pt x="42" y="45"/>
                    <a:pt x="49" y="42"/>
                  </a:cubicBezTo>
                  <a:lnTo>
                    <a:pt x="84" y="42"/>
                  </a:lnTo>
                  <a:cubicBezTo>
                    <a:pt x="91" y="35"/>
                    <a:pt x="98" y="35"/>
                    <a:pt x="98" y="21"/>
                  </a:cubicBezTo>
                  <a:cubicBezTo>
                    <a:pt x="98" y="14"/>
                    <a:pt x="98" y="7"/>
                    <a:pt x="84" y="7"/>
                  </a:cubicBezTo>
                  <a:cubicBezTo>
                    <a:pt x="63" y="7"/>
                    <a:pt x="63" y="7"/>
                    <a:pt x="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677064" y="2929238"/>
              <a:ext cx="1203" cy="852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4" y="3"/>
                    <a:pt x="7" y="6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4" y="6"/>
                    <a:pt x="14" y="6"/>
                  </a:cubicBezTo>
                  <a:cubicBezTo>
                    <a:pt x="21" y="3"/>
                    <a:pt x="23" y="1"/>
                    <a:pt x="21" y="1"/>
                  </a:cubicBezTo>
                  <a:close/>
                  <a:moveTo>
                    <a:pt x="7" y="6"/>
                  </a:moveTo>
                  <a:cubicBezTo>
                    <a:pt x="1" y="13"/>
                    <a:pt x="1" y="17"/>
                    <a:pt x="2" y="17"/>
                  </a:cubicBezTo>
                  <a:cubicBezTo>
                    <a:pt x="4" y="17"/>
                    <a:pt x="7" y="13"/>
                    <a:pt x="7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687136" y="2929789"/>
              <a:ext cx="2806" cy="1453"/>
            </a:xfrm>
            <a:custGeom>
              <a:avLst/>
              <a:gdLst/>
              <a:ahLst/>
              <a:cxnLst/>
              <a:rect l="l" t="t" r="r" b="b"/>
              <a:pathLst>
                <a:path w="56" h="29" extrusionOk="0">
                  <a:moveTo>
                    <a:pt x="17" y="0"/>
                  </a:moveTo>
                  <a:cubicBezTo>
                    <a:pt x="5" y="0"/>
                    <a:pt x="1" y="9"/>
                    <a:pt x="1" y="9"/>
                  </a:cubicBezTo>
                  <a:lnTo>
                    <a:pt x="7" y="16"/>
                  </a:lnTo>
                  <a:cubicBezTo>
                    <a:pt x="21" y="16"/>
                    <a:pt x="21" y="16"/>
                    <a:pt x="21" y="23"/>
                  </a:cubicBezTo>
                  <a:cubicBezTo>
                    <a:pt x="21" y="26"/>
                    <a:pt x="21" y="28"/>
                    <a:pt x="23" y="28"/>
                  </a:cubicBezTo>
                  <a:cubicBezTo>
                    <a:pt x="25" y="28"/>
                    <a:pt x="28" y="26"/>
                    <a:pt x="35" y="23"/>
                  </a:cubicBezTo>
                  <a:cubicBezTo>
                    <a:pt x="56" y="16"/>
                    <a:pt x="42" y="2"/>
                    <a:pt x="28" y="2"/>
                  </a:cubicBez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94101" y="2929940"/>
              <a:ext cx="2806" cy="1303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26" y="0"/>
                  </a:moveTo>
                  <a:cubicBezTo>
                    <a:pt x="21" y="0"/>
                    <a:pt x="16" y="2"/>
                    <a:pt x="14" y="6"/>
                  </a:cubicBezTo>
                  <a:cubicBezTo>
                    <a:pt x="0" y="6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4" y="16"/>
                    <a:pt x="28" y="15"/>
                    <a:pt x="30" y="15"/>
                  </a:cubicBezTo>
                  <a:cubicBezTo>
                    <a:pt x="33" y="15"/>
                    <a:pt x="35" y="16"/>
                    <a:pt x="35" y="20"/>
                  </a:cubicBezTo>
                  <a:cubicBezTo>
                    <a:pt x="35" y="23"/>
                    <a:pt x="37" y="25"/>
                    <a:pt x="38" y="25"/>
                  </a:cubicBezTo>
                  <a:cubicBezTo>
                    <a:pt x="40" y="25"/>
                    <a:pt x="42" y="23"/>
                    <a:pt x="42" y="20"/>
                  </a:cubicBezTo>
                  <a:cubicBezTo>
                    <a:pt x="42" y="13"/>
                    <a:pt x="56" y="13"/>
                    <a:pt x="42" y="13"/>
                  </a:cubicBezTo>
                  <a:cubicBezTo>
                    <a:pt x="51" y="8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742005" y="2929889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0" y="1"/>
                  </a:moveTo>
                  <a:cubicBezTo>
                    <a:pt x="8" y="1"/>
                    <a:pt x="5" y="2"/>
                    <a:pt x="1" y="7"/>
                  </a:cubicBezTo>
                  <a:cubicBezTo>
                    <a:pt x="10" y="7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20090" y="2930240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7"/>
                  </a:lnTo>
                  <a:cubicBezTo>
                    <a:pt x="8" y="0"/>
                    <a:pt x="1" y="0"/>
                    <a:pt x="1" y="0"/>
                  </a:cubicBezTo>
                  <a:close/>
                  <a:moveTo>
                    <a:pt x="1" y="7"/>
                  </a:moveTo>
                  <a:cubicBezTo>
                    <a:pt x="1" y="14"/>
                    <a:pt x="1" y="14"/>
                    <a:pt x="8" y="14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806946" y="2930290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6" y="1"/>
                  </a:moveTo>
                  <a:cubicBezTo>
                    <a:pt x="23" y="1"/>
                    <a:pt x="21" y="3"/>
                    <a:pt x="21" y="6"/>
                  </a:cubicBezTo>
                  <a:lnTo>
                    <a:pt x="14" y="13"/>
                  </a:lnTo>
                  <a:cubicBezTo>
                    <a:pt x="1" y="13"/>
                    <a:pt x="1" y="13"/>
                    <a:pt x="1" y="20"/>
                  </a:cubicBezTo>
                  <a:lnTo>
                    <a:pt x="1" y="27"/>
                  </a:lnTo>
                  <a:cubicBezTo>
                    <a:pt x="3" y="29"/>
                    <a:pt x="6" y="31"/>
                    <a:pt x="9" y="31"/>
                  </a:cubicBezTo>
                  <a:cubicBezTo>
                    <a:pt x="22" y="31"/>
                    <a:pt x="35" y="12"/>
                    <a:pt x="35" y="6"/>
                  </a:cubicBezTo>
                  <a:cubicBezTo>
                    <a:pt x="32" y="3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32617" y="2930541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8"/>
                  </a:moveTo>
                  <a:lnTo>
                    <a:pt x="0" y="8"/>
                  </a:lnTo>
                  <a:cubicBezTo>
                    <a:pt x="7" y="8"/>
                    <a:pt x="7" y="8"/>
                    <a:pt x="0" y="8"/>
                  </a:cubicBezTo>
                  <a:cubicBezTo>
                    <a:pt x="7" y="1"/>
                    <a:pt x="7" y="1"/>
                    <a:pt x="0" y="8"/>
                  </a:cubicBez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618035" y="2930541"/>
              <a:ext cx="8018" cy="4360"/>
            </a:xfrm>
            <a:custGeom>
              <a:avLst/>
              <a:gdLst/>
              <a:ahLst/>
              <a:cxnLst/>
              <a:rect l="l" t="t" r="r" b="b"/>
              <a:pathLst>
                <a:path w="160" h="87" extrusionOk="0">
                  <a:moveTo>
                    <a:pt x="160" y="1"/>
                  </a:moveTo>
                  <a:cubicBezTo>
                    <a:pt x="146" y="1"/>
                    <a:pt x="132" y="1"/>
                    <a:pt x="125" y="15"/>
                  </a:cubicBezTo>
                  <a:cubicBezTo>
                    <a:pt x="123" y="20"/>
                    <a:pt x="121" y="23"/>
                    <a:pt x="120" y="24"/>
                  </a:cubicBezTo>
                  <a:lnTo>
                    <a:pt x="120" y="24"/>
                  </a:lnTo>
                  <a:cubicBezTo>
                    <a:pt x="122" y="24"/>
                    <a:pt x="123" y="23"/>
                    <a:pt x="125" y="22"/>
                  </a:cubicBezTo>
                  <a:cubicBezTo>
                    <a:pt x="153" y="15"/>
                    <a:pt x="160" y="15"/>
                    <a:pt x="160" y="1"/>
                  </a:cubicBezTo>
                  <a:close/>
                  <a:moveTo>
                    <a:pt x="111" y="12"/>
                  </a:moveTo>
                  <a:cubicBezTo>
                    <a:pt x="99" y="12"/>
                    <a:pt x="77" y="19"/>
                    <a:pt x="77" y="29"/>
                  </a:cubicBezTo>
                  <a:cubicBezTo>
                    <a:pt x="77" y="32"/>
                    <a:pt x="68" y="34"/>
                    <a:pt x="59" y="34"/>
                  </a:cubicBezTo>
                  <a:cubicBezTo>
                    <a:pt x="51" y="34"/>
                    <a:pt x="42" y="32"/>
                    <a:pt x="42" y="29"/>
                  </a:cubicBezTo>
                  <a:cubicBezTo>
                    <a:pt x="35" y="22"/>
                    <a:pt x="25" y="18"/>
                    <a:pt x="16" y="18"/>
                  </a:cubicBezTo>
                  <a:cubicBezTo>
                    <a:pt x="7" y="18"/>
                    <a:pt x="0" y="22"/>
                    <a:pt x="0" y="29"/>
                  </a:cubicBezTo>
                  <a:cubicBezTo>
                    <a:pt x="0" y="36"/>
                    <a:pt x="0" y="36"/>
                    <a:pt x="28" y="36"/>
                  </a:cubicBezTo>
                  <a:cubicBezTo>
                    <a:pt x="28" y="36"/>
                    <a:pt x="42" y="36"/>
                    <a:pt x="42" y="43"/>
                  </a:cubicBezTo>
                  <a:cubicBezTo>
                    <a:pt x="42" y="43"/>
                    <a:pt x="56" y="49"/>
                    <a:pt x="63" y="49"/>
                  </a:cubicBezTo>
                  <a:cubicBezTo>
                    <a:pt x="83" y="49"/>
                    <a:pt x="90" y="49"/>
                    <a:pt x="83" y="70"/>
                  </a:cubicBezTo>
                  <a:cubicBezTo>
                    <a:pt x="83" y="77"/>
                    <a:pt x="77" y="77"/>
                    <a:pt x="77" y="77"/>
                  </a:cubicBezTo>
                  <a:cubicBezTo>
                    <a:pt x="77" y="77"/>
                    <a:pt x="63" y="77"/>
                    <a:pt x="63" y="84"/>
                  </a:cubicBezTo>
                  <a:lnTo>
                    <a:pt x="83" y="84"/>
                  </a:lnTo>
                  <a:cubicBezTo>
                    <a:pt x="83" y="86"/>
                    <a:pt x="84" y="87"/>
                    <a:pt x="85" y="87"/>
                  </a:cubicBezTo>
                  <a:cubicBezTo>
                    <a:pt x="87" y="87"/>
                    <a:pt x="90" y="80"/>
                    <a:pt x="90" y="70"/>
                  </a:cubicBezTo>
                  <a:cubicBezTo>
                    <a:pt x="90" y="45"/>
                    <a:pt x="96" y="37"/>
                    <a:pt x="119" y="25"/>
                  </a:cubicBezTo>
                  <a:lnTo>
                    <a:pt x="119" y="25"/>
                  </a:ln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20" y="25"/>
                    <a:pt x="120" y="24"/>
                  </a:cubicBezTo>
                  <a:lnTo>
                    <a:pt x="120" y="24"/>
                  </a:lnTo>
                  <a:cubicBezTo>
                    <a:pt x="120" y="25"/>
                    <a:pt x="119" y="25"/>
                    <a:pt x="119" y="25"/>
                  </a:cubicBezTo>
                  <a:lnTo>
                    <a:pt x="119" y="25"/>
                  </a:lnTo>
                  <a:cubicBezTo>
                    <a:pt x="118" y="24"/>
                    <a:pt x="118" y="21"/>
                    <a:pt x="118" y="15"/>
                  </a:cubicBezTo>
                  <a:cubicBezTo>
                    <a:pt x="118" y="13"/>
                    <a:pt x="115" y="12"/>
                    <a:pt x="11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650656" y="2930741"/>
              <a:ext cx="1453" cy="160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27" y="0"/>
                  </a:moveTo>
                  <a:cubicBezTo>
                    <a:pt x="25" y="0"/>
                    <a:pt x="22" y="4"/>
                    <a:pt x="15" y="11"/>
                  </a:cubicBezTo>
                  <a:cubicBezTo>
                    <a:pt x="1" y="25"/>
                    <a:pt x="1" y="25"/>
                    <a:pt x="15" y="32"/>
                  </a:cubicBezTo>
                  <a:lnTo>
                    <a:pt x="29" y="32"/>
                  </a:lnTo>
                  <a:lnTo>
                    <a:pt x="29" y="25"/>
                  </a:lnTo>
                  <a:cubicBezTo>
                    <a:pt x="29" y="25"/>
                    <a:pt x="22" y="11"/>
                    <a:pt x="29" y="11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669096" y="2930992"/>
              <a:ext cx="4911" cy="4209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70" y="1"/>
                  </a:moveTo>
                  <a:cubicBezTo>
                    <a:pt x="69" y="1"/>
                    <a:pt x="69" y="2"/>
                    <a:pt x="69" y="6"/>
                  </a:cubicBezTo>
                  <a:cubicBezTo>
                    <a:pt x="69" y="20"/>
                    <a:pt x="63" y="27"/>
                    <a:pt x="49" y="34"/>
                  </a:cubicBezTo>
                  <a:lnTo>
                    <a:pt x="35" y="54"/>
                  </a:lnTo>
                  <a:lnTo>
                    <a:pt x="49" y="40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49" y="54"/>
                  </a:lnTo>
                  <a:cubicBezTo>
                    <a:pt x="40" y="63"/>
                    <a:pt x="29" y="69"/>
                    <a:pt x="22" y="69"/>
                  </a:cubicBezTo>
                  <a:cubicBezTo>
                    <a:pt x="17" y="69"/>
                    <a:pt x="14" y="67"/>
                    <a:pt x="14" y="61"/>
                  </a:cubicBezTo>
                  <a:cubicBezTo>
                    <a:pt x="14" y="54"/>
                    <a:pt x="7" y="54"/>
                    <a:pt x="7" y="54"/>
                  </a:cubicBezTo>
                  <a:cubicBezTo>
                    <a:pt x="0" y="54"/>
                    <a:pt x="0" y="54"/>
                    <a:pt x="7" y="68"/>
                  </a:cubicBezTo>
                  <a:cubicBezTo>
                    <a:pt x="11" y="79"/>
                    <a:pt x="19" y="84"/>
                    <a:pt x="28" y="84"/>
                  </a:cubicBezTo>
                  <a:cubicBezTo>
                    <a:pt x="37" y="84"/>
                    <a:pt x="45" y="79"/>
                    <a:pt x="49" y="68"/>
                  </a:cubicBezTo>
                  <a:cubicBezTo>
                    <a:pt x="61" y="60"/>
                    <a:pt x="71" y="57"/>
                    <a:pt x="75" y="57"/>
                  </a:cubicBezTo>
                  <a:cubicBezTo>
                    <a:pt x="79" y="57"/>
                    <a:pt x="79" y="58"/>
                    <a:pt x="76" y="61"/>
                  </a:cubicBezTo>
                  <a:lnTo>
                    <a:pt x="76" y="68"/>
                  </a:lnTo>
                  <a:cubicBezTo>
                    <a:pt x="83" y="68"/>
                    <a:pt x="97" y="34"/>
                    <a:pt x="83" y="34"/>
                  </a:cubicBezTo>
                  <a:lnTo>
                    <a:pt x="83" y="20"/>
                  </a:lnTo>
                  <a:cubicBezTo>
                    <a:pt x="83" y="6"/>
                    <a:pt x="83" y="6"/>
                    <a:pt x="76" y="6"/>
                  </a:cubicBezTo>
                  <a:cubicBezTo>
                    <a:pt x="73" y="2"/>
                    <a:pt x="71" y="1"/>
                    <a:pt x="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637478" y="2931242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1"/>
                  </a:moveTo>
                  <a:lnTo>
                    <a:pt x="14" y="1"/>
                  </a:lnTo>
                  <a:lnTo>
                    <a:pt x="7" y="1"/>
                  </a:lnTo>
                  <a:cubicBezTo>
                    <a:pt x="0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647900" y="2931142"/>
              <a:ext cx="752" cy="85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3" y="0"/>
                  </a:moveTo>
                  <a:cubicBezTo>
                    <a:pt x="1" y="0"/>
                    <a:pt x="2" y="7"/>
                    <a:pt x="7" y="17"/>
                  </a:cubicBezTo>
                  <a:cubicBezTo>
                    <a:pt x="14" y="17"/>
                    <a:pt x="14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86434" y="2931242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22"/>
                    <a:pt x="8" y="22"/>
                    <a:pt x="8" y="22"/>
                  </a:cubicBezTo>
                  <a:cubicBezTo>
                    <a:pt x="15" y="22"/>
                    <a:pt x="15" y="22"/>
                    <a:pt x="15" y="15"/>
                  </a:cubicBezTo>
                  <a:cubicBezTo>
                    <a:pt x="15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4541" y="2931192"/>
              <a:ext cx="1403" cy="1503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19" y="0"/>
                  </a:moveTo>
                  <a:cubicBezTo>
                    <a:pt x="17" y="0"/>
                    <a:pt x="14" y="5"/>
                    <a:pt x="14" y="16"/>
                  </a:cubicBezTo>
                  <a:cubicBezTo>
                    <a:pt x="21" y="5"/>
                    <a:pt x="21" y="0"/>
                    <a:pt x="19" y="0"/>
                  </a:cubicBezTo>
                  <a:close/>
                  <a:moveTo>
                    <a:pt x="14" y="16"/>
                  </a:moveTo>
                  <a:cubicBezTo>
                    <a:pt x="14" y="23"/>
                    <a:pt x="7" y="23"/>
                    <a:pt x="0" y="30"/>
                  </a:cubicBezTo>
                  <a:lnTo>
                    <a:pt x="7" y="30"/>
                  </a:lnTo>
                  <a:cubicBezTo>
                    <a:pt x="28" y="30"/>
                    <a:pt x="28" y="30"/>
                    <a:pt x="28" y="23"/>
                  </a:cubicBezTo>
                  <a:cubicBezTo>
                    <a:pt x="14" y="23"/>
                    <a:pt x="14" y="16"/>
                    <a:pt x="1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616983" y="2932144"/>
              <a:ext cx="651" cy="35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634671" y="2932395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6" y="0"/>
                    <a:pt x="4" y="2"/>
                    <a:pt x="1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681924" y="2932395"/>
              <a:ext cx="752" cy="451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1" y="0"/>
                    <a:pt x="7" y="2"/>
                    <a:pt x="1" y="6"/>
                  </a:cubicBez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6"/>
                    <a:pt x="14" y="6"/>
                  </a:cubicBez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683678" y="293239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2" y="0"/>
                  </a:moveTo>
                  <a:cubicBezTo>
                    <a:pt x="11" y="0"/>
                    <a:pt x="7" y="2"/>
                    <a:pt x="0" y="6"/>
                  </a:cubicBezTo>
                  <a:lnTo>
                    <a:pt x="14" y="6"/>
                  </a:lnTo>
                  <a:cubicBezTo>
                    <a:pt x="14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63201" y="2932495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cubicBezTo>
                    <a:pt x="4" y="0"/>
                    <a:pt x="3" y="1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801033" y="2932395"/>
              <a:ext cx="651" cy="451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3" y="0"/>
                  </a:moveTo>
                  <a:cubicBezTo>
                    <a:pt x="3" y="0"/>
                    <a:pt x="1" y="2"/>
                    <a:pt x="1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2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11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661430" y="2932646"/>
              <a:ext cx="1453" cy="145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0"/>
                  </a:moveTo>
                  <a:cubicBezTo>
                    <a:pt x="2" y="0"/>
                    <a:pt x="1" y="3"/>
                    <a:pt x="1" y="7"/>
                  </a:cubicBezTo>
                  <a:cubicBezTo>
                    <a:pt x="1" y="21"/>
                    <a:pt x="15" y="28"/>
                    <a:pt x="28" y="28"/>
                  </a:cubicBezTo>
                  <a:lnTo>
                    <a:pt x="28" y="21"/>
                  </a:lnTo>
                  <a:cubicBezTo>
                    <a:pt x="19" y="8"/>
                    <a:pt x="10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665238" y="2932646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cubicBezTo>
                    <a:pt x="1" y="7"/>
                    <a:pt x="8" y="7"/>
                    <a:pt x="1" y="7"/>
                  </a:cubicBezTo>
                  <a:cubicBezTo>
                    <a:pt x="8" y="7"/>
                    <a:pt x="8" y="7"/>
                    <a:pt x="1" y="7"/>
                  </a:cubicBezTo>
                  <a:cubicBezTo>
                    <a:pt x="8" y="1"/>
                    <a:pt x="8" y="1"/>
                    <a:pt x="1" y="7"/>
                  </a:cubicBezTo>
                  <a:cubicBezTo>
                    <a:pt x="1" y="1"/>
                    <a:pt x="1" y="1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774977" y="2932646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8" y="1"/>
                  </a:moveTo>
                  <a:lnTo>
                    <a:pt x="15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96524" y="2932746"/>
              <a:ext cx="2155" cy="1353"/>
            </a:xfrm>
            <a:custGeom>
              <a:avLst/>
              <a:gdLst/>
              <a:ahLst/>
              <a:cxnLst/>
              <a:rect l="l" t="t" r="r" b="b"/>
              <a:pathLst>
                <a:path w="43" h="27" extrusionOk="0">
                  <a:moveTo>
                    <a:pt x="33" y="0"/>
                  </a:moveTo>
                  <a:cubicBezTo>
                    <a:pt x="32" y="0"/>
                    <a:pt x="28" y="2"/>
                    <a:pt x="21" y="5"/>
                  </a:cubicBezTo>
                  <a:cubicBezTo>
                    <a:pt x="1" y="26"/>
                    <a:pt x="1" y="26"/>
                    <a:pt x="28" y="26"/>
                  </a:cubicBezTo>
                  <a:cubicBezTo>
                    <a:pt x="35" y="26"/>
                    <a:pt x="42" y="19"/>
                    <a:pt x="35" y="19"/>
                  </a:cubicBezTo>
                  <a:cubicBezTo>
                    <a:pt x="28" y="19"/>
                    <a:pt x="28" y="5"/>
                    <a:pt x="28" y="5"/>
                  </a:cubicBezTo>
                  <a:cubicBezTo>
                    <a:pt x="32" y="2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616983" y="2932846"/>
              <a:ext cx="1804" cy="260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lnTo>
                    <a:pt x="1" y="38"/>
                  </a:lnTo>
                  <a:cubicBezTo>
                    <a:pt x="1" y="24"/>
                    <a:pt x="1" y="24"/>
                    <a:pt x="28" y="24"/>
                  </a:cubicBezTo>
                  <a:cubicBezTo>
                    <a:pt x="35" y="24"/>
                    <a:pt x="35" y="24"/>
                    <a:pt x="28" y="17"/>
                  </a:cubicBezTo>
                  <a:cubicBezTo>
                    <a:pt x="18" y="7"/>
                    <a:pt x="8" y="1"/>
                    <a:pt x="3" y="1"/>
                  </a:cubicBezTo>
                  <a:close/>
                  <a:moveTo>
                    <a:pt x="1" y="38"/>
                  </a:moveTo>
                  <a:lnTo>
                    <a:pt x="1" y="52"/>
                  </a:lnTo>
                  <a:cubicBezTo>
                    <a:pt x="1" y="52"/>
                    <a:pt x="7" y="52"/>
                    <a:pt x="1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22746" y="2932846"/>
              <a:ext cx="1604" cy="225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25" y="1"/>
                  </a:moveTo>
                  <a:cubicBezTo>
                    <a:pt x="25" y="1"/>
                    <a:pt x="24" y="2"/>
                    <a:pt x="24" y="3"/>
                  </a:cubicBezTo>
                  <a:cubicBezTo>
                    <a:pt x="24" y="10"/>
                    <a:pt x="24" y="14"/>
                    <a:pt x="23" y="14"/>
                  </a:cubicBezTo>
                  <a:cubicBezTo>
                    <a:pt x="22" y="14"/>
                    <a:pt x="21" y="10"/>
                    <a:pt x="17" y="3"/>
                  </a:cubicBezTo>
                  <a:cubicBezTo>
                    <a:pt x="12" y="2"/>
                    <a:pt x="9" y="1"/>
                    <a:pt x="7" y="1"/>
                  </a:cubicBezTo>
                  <a:cubicBezTo>
                    <a:pt x="0" y="1"/>
                    <a:pt x="7" y="10"/>
                    <a:pt x="17" y="31"/>
                  </a:cubicBezTo>
                  <a:cubicBezTo>
                    <a:pt x="22" y="36"/>
                    <a:pt x="23" y="44"/>
                    <a:pt x="24" y="44"/>
                  </a:cubicBezTo>
                  <a:cubicBezTo>
                    <a:pt x="24" y="44"/>
                    <a:pt x="24" y="42"/>
                    <a:pt x="24" y="38"/>
                  </a:cubicBezTo>
                  <a:lnTo>
                    <a:pt x="24" y="31"/>
                  </a:lnTo>
                  <a:cubicBezTo>
                    <a:pt x="31" y="31"/>
                    <a:pt x="31" y="24"/>
                    <a:pt x="31" y="17"/>
                  </a:cubicBezTo>
                  <a:cubicBezTo>
                    <a:pt x="31" y="7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630162" y="2932996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1" y="7"/>
                    <a:pt x="1" y="11"/>
                    <a:pt x="3" y="11"/>
                  </a:cubicBezTo>
                  <a:cubicBezTo>
                    <a:pt x="4" y="11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644743" y="293299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cubicBezTo>
                    <a:pt x="8" y="14"/>
                    <a:pt x="8" y="14"/>
                    <a:pt x="1" y="0"/>
                  </a:cubicBezTo>
                  <a:cubicBezTo>
                    <a:pt x="8" y="14"/>
                    <a:pt x="8" y="14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677765" y="2932646"/>
              <a:ext cx="1102" cy="1804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4" y="1"/>
                  </a:moveTo>
                  <a:cubicBezTo>
                    <a:pt x="7" y="7"/>
                    <a:pt x="7" y="7"/>
                    <a:pt x="7" y="21"/>
                  </a:cubicBezTo>
                  <a:cubicBezTo>
                    <a:pt x="7" y="28"/>
                    <a:pt x="7" y="28"/>
                    <a:pt x="0" y="35"/>
                  </a:cubicBezTo>
                  <a:cubicBezTo>
                    <a:pt x="7" y="35"/>
                    <a:pt x="7" y="28"/>
                    <a:pt x="14" y="21"/>
                  </a:cubicBezTo>
                  <a:cubicBezTo>
                    <a:pt x="21" y="1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751375" y="2932746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0"/>
                  </a:moveTo>
                  <a:cubicBezTo>
                    <a:pt x="11" y="0"/>
                    <a:pt x="8" y="2"/>
                    <a:pt x="1" y="5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5" y="12"/>
                    <a:pt x="15" y="5"/>
                    <a:pt x="15" y="5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802787" y="2932996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09016" y="2932996"/>
              <a:ext cx="702" cy="1002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7" y="0"/>
                  </a:moveTo>
                  <a:cubicBezTo>
                    <a:pt x="7" y="4"/>
                    <a:pt x="7" y="6"/>
                    <a:pt x="7" y="8"/>
                  </a:cubicBezTo>
                  <a:lnTo>
                    <a:pt x="7" y="8"/>
                  </a:lnTo>
                  <a:cubicBezTo>
                    <a:pt x="9" y="7"/>
                    <a:pt x="10" y="7"/>
                    <a:pt x="11" y="7"/>
                  </a:cubicBezTo>
                  <a:cubicBezTo>
                    <a:pt x="14" y="7"/>
                    <a:pt x="14" y="7"/>
                    <a:pt x="7" y="0"/>
                  </a:cubicBezTo>
                  <a:close/>
                  <a:moveTo>
                    <a:pt x="7" y="8"/>
                  </a:moveTo>
                  <a:cubicBezTo>
                    <a:pt x="5" y="9"/>
                    <a:pt x="2" y="10"/>
                    <a:pt x="0" y="14"/>
                  </a:cubicBezTo>
                  <a:cubicBezTo>
                    <a:pt x="5" y="14"/>
                    <a:pt x="7" y="14"/>
                    <a:pt x="7" y="8"/>
                  </a:cubicBezTo>
                  <a:close/>
                  <a:moveTo>
                    <a:pt x="0" y="14"/>
                  </a:moveTo>
                  <a:cubicBezTo>
                    <a:pt x="0" y="18"/>
                    <a:pt x="2" y="20"/>
                    <a:pt x="3" y="20"/>
                  </a:cubicBezTo>
                  <a:cubicBezTo>
                    <a:pt x="4" y="20"/>
                    <a:pt x="4" y="18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631214" y="2933397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lnTo>
                    <a:pt x="8" y="6"/>
                  </a:lnTo>
                  <a:cubicBezTo>
                    <a:pt x="8" y="6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634020" y="2933046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1"/>
                  </a:move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0" y="13"/>
                  </a:cubicBezTo>
                  <a:cubicBezTo>
                    <a:pt x="7" y="13"/>
                    <a:pt x="7" y="13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35022" y="2933397"/>
              <a:ext cx="301" cy="35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1" y="2"/>
                    <a:pt x="1" y="6"/>
                  </a:cubicBezTo>
                  <a:cubicBezTo>
                    <a:pt x="6" y="6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639883" y="2932996"/>
              <a:ext cx="3558" cy="2656"/>
            </a:xfrm>
            <a:custGeom>
              <a:avLst/>
              <a:gdLst/>
              <a:ahLst/>
              <a:cxnLst/>
              <a:rect l="l" t="t" r="r" b="b"/>
              <a:pathLst>
                <a:path w="71" h="53" extrusionOk="0">
                  <a:moveTo>
                    <a:pt x="70" y="0"/>
                  </a:moveTo>
                  <a:cubicBezTo>
                    <a:pt x="63" y="0"/>
                    <a:pt x="63" y="0"/>
                    <a:pt x="63" y="21"/>
                  </a:cubicBezTo>
                  <a:cubicBezTo>
                    <a:pt x="70" y="21"/>
                    <a:pt x="70" y="7"/>
                    <a:pt x="70" y="0"/>
                  </a:cubicBezTo>
                  <a:close/>
                  <a:moveTo>
                    <a:pt x="63" y="21"/>
                  </a:moveTo>
                  <a:cubicBezTo>
                    <a:pt x="63" y="28"/>
                    <a:pt x="56" y="28"/>
                    <a:pt x="43" y="28"/>
                  </a:cubicBezTo>
                  <a:lnTo>
                    <a:pt x="36" y="28"/>
                  </a:lnTo>
                  <a:cubicBezTo>
                    <a:pt x="36" y="28"/>
                    <a:pt x="36" y="31"/>
                    <a:pt x="34" y="31"/>
                  </a:cubicBezTo>
                  <a:cubicBezTo>
                    <a:pt x="33" y="31"/>
                    <a:pt x="31" y="31"/>
                    <a:pt x="29" y="28"/>
                  </a:cubicBezTo>
                  <a:lnTo>
                    <a:pt x="8" y="28"/>
                  </a:lnTo>
                  <a:cubicBezTo>
                    <a:pt x="1" y="35"/>
                    <a:pt x="1" y="35"/>
                    <a:pt x="22" y="35"/>
                  </a:cubicBezTo>
                  <a:lnTo>
                    <a:pt x="43" y="35"/>
                  </a:lnTo>
                  <a:cubicBezTo>
                    <a:pt x="56" y="35"/>
                    <a:pt x="56" y="35"/>
                    <a:pt x="56" y="42"/>
                  </a:cubicBezTo>
                  <a:cubicBezTo>
                    <a:pt x="56" y="49"/>
                    <a:pt x="56" y="52"/>
                    <a:pt x="57" y="52"/>
                  </a:cubicBezTo>
                  <a:cubicBezTo>
                    <a:pt x="58" y="52"/>
                    <a:pt x="60" y="49"/>
                    <a:pt x="63" y="42"/>
                  </a:cubicBezTo>
                  <a:cubicBezTo>
                    <a:pt x="70" y="35"/>
                    <a:pt x="70" y="35"/>
                    <a:pt x="63" y="28"/>
                  </a:cubicBezTo>
                  <a:lnTo>
                    <a:pt x="63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55166" y="2933247"/>
              <a:ext cx="2055" cy="1203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38" y="1"/>
                  </a:moveTo>
                  <a:lnTo>
                    <a:pt x="38" y="1"/>
                  </a:lnTo>
                  <a:cubicBezTo>
                    <a:pt x="36" y="1"/>
                    <a:pt x="29" y="6"/>
                    <a:pt x="15" y="16"/>
                  </a:cubicBezTo>
                  <a:lnTo>
                    <a:pt x="1" y="23"/>
                  </a:lnTo>
                  <a:lnTo>
                    <a:pt x="15" y="23"/>
                  </a:lnTo>
                  <a:cubicBezTo>
                    <a:pt x="29" y="23"/>
                    <a:pt x="36" y="23"/>
                    <a:pt x="36" y="16"/>
                  </a:cubicBezTo>
                  <a:cubicBezTo>
                    <a:pt x="39" y="6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808700" y="2933397"/>
              <a:ext cx="251" cy="35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2"/>
                    <a:pt x="0" y="6"/>
                  </a:cubicBezTo>
                  <a:cubicBezTo>
                    <a:pt x="5" y="6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660027" y="2933798"/>
              <a:ext cx="651" cy="651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3" y="8"/>
                    <a:pt x="6" y="9"/>
                    <a:pt x="8" y="10"/>
                  </a:cubicBezTo>
                  <a:lnTo>
                    <a:pt x="8" y="10"/>
                  </a:lnTo>
                  <a:cubicBezTo>
                    <a:pt x="7" y="4"/>
                    <a:pt x="5" y="1"/>
                    <a:pt x="4" y="1"/>
                  </a:cubicBezTo>
                  <a:close/>
                  <a:moveTo>
                    <a:pt x="8" y="10"/>
                  </a:moveTo>
                  <a:cubicBezTo>
                    <a:pt x="8" y="11"/>
                    <a:pt x="8" y="12"/>
                    <a:pt x="8" y="12"/>
                  </a:cubicBezTo>
                  <a:cubicBezTo>
                    <a:pt x="12" y="12"/>
                    <a:pt x="11" y="12"/>
                    <a:pt x="8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664787" y="2933898"/>
              <a:ext cx="1904" cy="551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9" y="0"/>
                  </a:moveTo>
                  <a:cubicBezTo>
                    <a:pt x="4" y="0"/>
                    <a:pt x="1" y="3"/>
                    <a:pt x="10" y="3"/>
                  </a:cubicBezTo>
                  <a:cubicBezTo>
                    <a:pt x="10" y="3"/>
                    <a:pt x="17" y="10"/>
                    <a:pt x="24" y="10"/>
                  </a:cubicBezTo>
                  <a:cubicBezTo>
                    <a:pt x="38" y="10"/>
                    <a:pt x="38" y="10"/>
                    <a:pt x="17" y="3"/>
                  </a:cubicBezTo>
                  <a:cubicBezTo>
                    <a:pt x="15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578449" y="2934049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cubicBezTo>
                    <a:pt x="4" y="4"/>
                    <a:pt x="7" y="5"/>
                    <a:pt x="10" y="5"/>
                  </a:cubicBezTo>
                  <a:cubicBezTo>
                    <a:pt x="12" y="5"/>
                    <a:pt x="14" y="4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634371" y="2934049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lnTo>
                    <a:pt x="0" y="7"/>
                  </a:lnTo>
                  <a:cubicBezTo>
                    <a:pt x="7" y="7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678116" y="2934249"/>
              <a:ext cx="1754" cy="551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18" y="0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0" y="10"/>
                    <a:pt x="0" y="10"/>
                    <a:pt x="14" y="10"/>
                  </a:cubicBezTo>
                  <a:cubicBezTo>
                    <a:pt x="28" y="10"/>
                    <a:pt x="35" y="10"/>
                    <a:pt x="35" y="3"/>
                  </a:cubicBezTo>
                  <a:cubicBezTo>
                    <a:pt x="35" y="3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692347" y="2934249"/>
              <a:ext cx="1052" cy="351"/>
            </a:xfrm>
            <a:custGeom>
              <a:avLst/>
              <a:gdLst/>
              <a:ahLst/>
              <a:cxnLst/>
              <a:rect l="l" t="t" r="r" b="b"/>
              <a:pathLst>
                <a:path w="21" h="7" extrusionOk="0">
                  <a:moveTo>
                    <a:pt x="11" y="0"/>
                  </a:moveTo>
                  <a:cubicBezTo>
                    <a:pt x="7" y="0"/>
                    <a:pt x="0" y="3"/>
                    <a:pt x="0" y="3"/>
                  </a:cubicBezTo>
                  <a:cubicBezTo>
                    <a:pt x="7" y="6"/>
                    <a:pt x="12" y="6"/>
                    <a:pt x="15" y="6"/>
                  </a:cubicBezTo>
                  <a:cubicBezTo>
                    <a:pt x="21" y="6"/>
                    <a:pt x="19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799330" y="2934149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cubicBezTo>
                    <a:pt x="5" y="0"/>
                    <a:pt x="4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624650" y="2934399"/>
              <a:ext cx="2105" cy="1052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35" y="0"/>
                  </a:moveTo>
                  <a:cubicBezTo>
                    <a:pt x="35" y="0"/>
                    <a:pt x="28" y="0"/>
                    <a:pt x="21" y="7"/>
                  </a:cubicBezTo>
                  <a:cubicBezTo>
                    <a:pt x="0" y="21"/>
                    <a:pt x="0" y="21"/>
                    <a:pt x="28" y="21"/>
                  </a:cubicBezTo>
                  <a:cubicBezTo>
                    <a:pt x="35" y="21"/>
                    <a:pt x="42" y="21"/>
                    <a:pt x="35" y="7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635373" y="2934750"/>
              <a:ext cx="1804" cy="140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0"/>
                  </a:moveTo>
                  <a:cubicBezTo>
                    <a:pt x="1" y="14"/>
                    <a:pt x="15" y="14"/>
                    <a:pt x="15" y="21"/>
                  </a:cubicBezTo>
                  <a:cubicBezTo>
                    <a:pt x="22" y="21"/>
                    <a:pt x="29" y="28"/>
                    <a:pt x="29" y="28"/>
                  </a:cubicBezTo>
                  <a:lnTo>
                    <a:pt x="36" y="28"/>
                  </a:lnTo>
                  <a:cubicBezTo>
                    <a:pt x="36" y="21"/>
                    <a:pt x="29" y="21"/>
                    <a:pt x="22" y="21"/>
                  </a:cubicBezTo>
                  <a:cubicBezTo>
                    <a:pt x="15" y="21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761798" y="2934349"/>
              <a:ext cx="3508" cy="2856"/>
            </a:xfrm>
            <a:custGeom>
              <a:avLst/>
              <a:gdLst/>
              <a:ahLst/>
              <a:cxnLst/>
              <a:rect l="l" t="t" r="r" b="b"/>
              <a:pathLst>
                <a:path w="70" h="57" extrusionOk="0">
                  <a:moveTo>
                    <a:pt x="65" y="1"/>
                  </a:moveTo>
                  <a:cubicBezTo>
                    <a:pt x="59" y="1"/>
                    <a:pt x="49" y="9"/>
                    <a:pt x="35" y="22"/>
                  </a:cubicBezTo>
                  <a:lnTo>
                    <a:pt x="8" y="43"/>
                  </a:lnTo>
                  <a:lnTo>
                    <a:pt x="1" y="57"/>
                  </a:lnTo>
                  <a:cubicBezTo>
                    <a:pt x="8" y="57"/>
                    <a:pt x="21" y="43"/>
                    <a:pt x="28" y="36"/>
                  </a:cubicBezTo>
                  <a:cubicBezTo>
                    <a:pt x="35" y="29"/>
                    <a:pt x="42" y="29"/>
                    <a:pt x="42" y="29"/>
                  </a:cubicBezTo>
                  <a:cubicBezTo>
                    <a:pt x="45" y="30"/>
                    <a:pt x="47" y="31"/>
                    <a:pt x="50" y="31"/>
                  </a:cubicBezTo>
                  <a:cubicBezTo>
                    <a:pt x="61" y="31"/>
                    <a:pt x="70" y="19"/>
                    <a:pt x="70" y="8"/>
                  </a:cubicBezTo>
                  <a:cubicBezTo>
                    <a:pt x="70" y="3"/>
                    <a:pt x="68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613175" y="2934750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cubicBezTo>
                    <a:pt x="7" y="14"/>
                    <a:pt x="7" y="14"/>
                    <a:pt x="0" y="14"/>
                  </a:cubicBezTo>
                  <a:cubicBezTo>
                    <a:pt x="7" y="14"/>
                    <a:pt x="7" y="14"/>
                    <a:pt x="0" y="14"/>
                  </a:cubicBezTo>
                  <a:cubicBezTo>
                    <a:pt x="7" y="0"/>
                    <a:pt x="7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618737" y="2934750"/>
              <a:ext cx="1403" cy="50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7" y="0"/>
                  </a:moveTo>
                  <a:lnTo>
                    <a:pt x="28" y="0"/>
                  </a:lnTo>
                  <a:lnTo>
                    <a:pt x="7" y="0"/>
                  </a:lnTo>
                  <a:cubicBezTo>
                    <a:pt x="7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626704" y="2934800"/>
              <a:ext cx="1754" cy="1604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11" y="0"/>
                  </a:moveTo>
                  <a:cubicBezTo>
                    <a:pt x="5" y="0"/>
                    <a:pt x="1" y="4"/>
                    <a:pt x="1" y="13"/>
                  </a:cubicBezTo>
                  <a:cubicBezTo>
                    <a:pt x="1" y="13"/>
                    <a:pt x="1" y="20"/>
                    <a:pt x="14" y="20"/>
                  </a:cubicBezTo>
                  <a:cubicBezTo>
                    <a:pt x="21" y="20"/>
                    <a:pt x="28" y="20"/>
                    <a:pt x="28" y="27"/>
                  </a:cubicBezTo>
                  <a:cubicBezTo>
                    <a:pt x="31" y="30"/>
                    <a:pt x="33" y="31"/>
                    <a:pt x="33" y="31"/>
                  </a:cubicBezTo>
                  <a:cubicBezTo>
                    <a:pt x="34" y="31"/>
                    <a:pt x="32" y="28"/>
                    <a:pt x="28" y="20"/>
                  </a:cubicBezTo>
                  <a:cubicBezTo>
                    <a:pt x="28" y="8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807999" y="2935101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2" y="1"/>
                  </a:moveTo>
                  <a:cubicBezTo>
                    <a:pt x="1" y="1"/>
                    <a:pt x="0" y="2"/>
                    <a:pt x="0" y="7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7" y="10"/>
                    <a:pt x="7" y="7"/>
                    <a:pt x="7" y="7"/>
                  </a:cubicBezTo>
                  <a:cubicBezTo>
                    <a:pt x="7" y="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617685" y="2935452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14"/>
                    <a:pt x="0" y="14"/>
                    <a:pt x="7" y="14"/>
                  </a:cubicBezTo>
                  <a:cubicBezTo>
                    <a:pt x="21" y="14"/>
                    <a:pt x="21" y="14"/>
                    <a:pt x="21" y="7"/>
                  </a:cubicBezTo>
                  <a:cubicBezTo>
                    <a:pt x="21" y="0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667192" y="2935001"/>
              <a:ext cx="1904" cy="2455"/>
            </a:xfrm>
            <a:custGeom>
              <a:avLst/>
              <a:gdLst/>
              <a:ahLst/>
              <a:cxnLst/>
              <a:rect l="l" t="t" r="r" b="b"/>
              <a:pathLst>
                <a:path w="38" h="49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6"/>
                    <a:pt x="3" y="16"/>
                  </a:cubicBezTo>
                  <a:cubicBezTo>
                    <a:pt x="3" y="23"/>
                    <a:pt x="10" y="30"/>
                    <a:pt x="10" y="44"/>
                  </a:cubicBezTo>
                  <a:cubicBezTo>
                    <a:pt x="14" y="47"/>
                    <a:pt x="16" y="49"/>
                    <a:pt x="17" y="49"/>
                  </a:cubicBezTo>
                  <a:cubicBezTo>
                    <a:pt x="19" y="49"/>
                    <a:pt x="21" y="47"/>
                    <a:pt x="24" y="44"/>
                  </a:cubicBezTo>
                  <a:cubicBezTo>
                    <a:pt x="35" y="28"/>
                    <a:pt x="37" y="20"/>
                    <a:pt x="32" y="20"/>
                  </a:cubicBezTo>
                  <a:cubicBezTo>
                    <a:pt x="30" y="20"/>
                    <a:pt x="28" y="21"/>
                    <a:pt x="24" y="23"/>
                  </a:cubicBezTo>
                  <a:cubicBezTo>
                    <a:pt x="24" y="23"/>
                    <a:pt x="17" y="23"/>
                    <a:pt x="10" y="16"/>
                  </a:cubicBezTo>
                  <a:cubicBezTo>
                    <a:pt x="7" y="6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629510" y="2935602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lnTo>
                    <a:pt x="7" y="11"/>
                  </a:lnTo>
                  <a:cubicBezTo>
                    <a:pt x="7" y="11"/>
                    <a:pt x="21" y="11"/>
                    <a:pt x="21" y="4"/>
                  </a:cubicBezTo>
                  <a:cubicBezTo>
                    <a:pt x="21" y="4"/>
                    <a:pt x="15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672203" y="2935452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7" y="0"/>
                  </a:moveTo>
                  <a:cubicBezTo>
                    <a:pt x="1" y="0"/>
                    <a:pt x="1" y="7"/>
                    <a:pt x="1" y="7"/>
                  </a:cubicBezTo>
                  <a:cubicBezTo>
                    <a:pt x="1" y="10"/>
                    <a:pt x="2" y="12"/>
                    <a:pt x="5" y="12"/>
                  </a:cubicBezTo>
                  <a:cubicBezTo>
                    <a:pt x="7" y="12"/>
                    <a:pt x="11" y="10"/>
                    <a:pt x="14" y="7"/>
                  </a:cubicBezTo>
                  <a:cubicBezTo>
                    <a:pt x="21" y="0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673255" y="2935452"/>
              <a:ext cx="5262" cy="2455"/>
            </a:xfrm>
            <a:custGeom>
              <a:avLst/>
              <a:gdLst/>
              <a:ahLst/>
              <a:cxnLst/>
              <a:rect l="l" t="t" r="r" b="b"/>
              <a:pathLst>
                <a:path w="105" h="49" extrusionOk="0">
                  <a:moveTo>
                    <a:pt x="97" y="0"/>
                  </a:moveTo>
                  <a:cubicBezTo>
                    <a:pt x="70" y="7"/>
                    <a:pt x="63" y="7"/>
                    <a:pt x="63" y="7"/>
                  </a:cubicBezTo>
                  <a:cubicBezTo>
                    <a:pt x="56" y="3"/>
                    <a:pt x="49" y="2"/>
                    <a:pt x="42" y="2"/>
                  </a:cubicBezTo>
                  <a:cubicBezTo>
                    <a:pt x="35" y="2"/>
                    <a:pt x="28" y="3"/>
                    <a:pt x="21" y="7"/>
                  </a:cubicBezTo>
                  <a:cubicBezTo>
                    <a:pt x="28" y="14"/>
                    <a:pt x="28" y="21"/>
                    <a:pt x="21" y="21"/>
                  </a:cubicBezTo>
                  <a:cubicBezTo>
                    <a:pt x="14" y="21"/>
                    <a:pt x="0" y="42"/>
                    <a:pt x="0" y="49"/>
                  </a:cubicBezTo>
                  <a:cubicBezTo>
                    <a:pt x="0" y="49"/>
                    <a:pt x="14" y="49"/>
                    <a:pt x="21" y="42"/>
                  </a:cubicBezTo>
                  <a:cubicBezTo>
                    <a:pt x="30" y="23"/>
                    <a:pt x="43" y="17"/>
                    <a:pt x="52" y="17"/>
                  </a:cubicBezTo>
                  <a:cubicBezTo>
                    <a:pt x="57" y="17"/>
                    <a:pt x="60" y="18"/>
                    <a:pt x="63" y="21"/>
                  </a:cubicBezTo>
                  <a:cubicBezTo>
                    <a:pt x="66" y="28"/>
                    <a:pt x="68" y="31"/>
                    <a:pt x="70" y="31"/>
                  </a:cubicBezTo>
                  <a:cubicBezTo>
                    <a:pt x="71" y="31"/>
                    <a:pt x="73" y="28"/>
                    <a:pt x="77" y="21"/>
                  </a:cubicBezTo>
                  <a:cubicBezTo>
                    <a:pt x="90" y="14"/>
                    <a:pt x="97" y="14"/>
                    <a:pt x="97" y="14"/>
                  </a:cubicBezTo>
                  <a:cubicBezTo>
                    <a:pt x="104" y="14"/>
                    <a:pt x="104" y="14"/>
                    <a:pt x="104" y="7"/>
                  </a:cubicBezTo>
                  <a:cubicBezTo>
                    <a:pt x="104" y="0"/>
                    <a:pt x="97" y="0"/>
                    <a:pt x="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669748" y="2936003"/>
              <a:ext cx="1804" cy="1904"/>
            </a:xfrm>
            <a:custGeom>
              <a:avLst/>
              <a:gdLst/>
              <a:ahLst/>
              <a:cxnLst/>
              <a:rect l="l" t="t" r="r" b="b"/>
              <a:pathLst>
                <a:path w="36" h="38" extrusionOk="0">
                  <a:moveTo>
                    <a:pt x="3" y="1"/>
                  </a:moveTo>
                  <a:cubicBezTo>
                    <a:pt x="1" y="1"/>
                    <a:pt x="1" y="4"/>
                    <a:pt x="1" y="10"/>
                  </a:cubicBezTo>
                  <a:cubicBezTo>
                    <a:pt x="1" y="24"/>
                    <a:pt x="1" y="31"/>
                    <a:pt x="8" y="31"/>
                  </a:cubicBezTo>
                  <a:cubicBezTo>
                    <a:pt x="8" y="31"/>
                    <a:pt x="22" y="31"/>
                    <a:pt x="29" y="38"/>
                  </a:cubicBezTo>
                  <a:cubicBezTo>
                    <a:pt x="36" y="38"/>
                    <a:pt x="36" y="38"/>
                    <a:pt x="29" y="24"/>
                  </a:cubicBezTo>
                  <a:cubicBezTo>
                    <a:pt x="12" y="7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746164" y="2935953"/>
              <a:ext cx="501" cy="2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10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625652" y="2936203"/>
              <a:ext cx="4560" cy="3157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29" y="1"/>
                  </a:moveTo>
                  <a:cubicBezTo>
                    <a:pt x="23" y="1"/>
                    <a:pt x="18" y="2"/>
                    <a:pt x="15" y="6"/>
                  </a:cubicBezTo>
                  <a:cubicBezTo>
                    <a:pt x="15" y="20"/>
                    <a:pt x="8" y="20"/>
                    <a:pt x="1" y="20"/>
                  </a:cubicBezTo>
                  <a:cubicBezTo>
                    <a:pt x="1" y="23"/>
                    <a:pt x="3" y="25"/>
                    <a:pt x="5" y="25"/>
                  </a:cubicBezTo>
                  <a:cubicBezTo>
                    <a:pt x="8" y="25"/>
                    <a:pt x="11" y="23"/>
                    <a:pt x="15" y="20"/>
                  </a:cubicBezTo>
                  <a:cubicBezTo>
                    <a:pt x="25" y="13"/>
                    <a:pt x="30" y="9"/>
                    <a:pt x="33" y="9"/>
                  </a:cubicBezTo>
                  <a:cubicBezTo>
                    <a:pt x="35" y="9"/>
                    <a:pt x="35" y="13"/>
                    <a:pt x="35" y="20"/>
                  </a:cubicBezTo>
                  <a:lnTo>
                    <a:pt x="35" y="27"/>
                  </a:lnTo>
                  <a:lnTo>
                    <a:pt x="42" y="34"/>
                  </a:lnTo>
                  <a:cubicBezTo>
                    <a:pt x="42" y="40"/>
                    <a:pt x="42" y="40"/>
                    <a:pt x="49" y="40"/>
                  </a:cubicBezTo>
                  <a:cubicBezTo>
                    <a:pt x="49" y="40"/>
                    <a:pt x="56" y="40"/>
                    <a:pt x="70" y="47"/>
                  </a:cubicBezTo>
                  <a:cubicBezTo>
                    <a:pt x="74" y="58"/>
                    <a:pt x="75" y="63"/>
                    <a:pt x="77" y="63"/>
                  </a:cubicBezTo>
                  <a:cubicBezTo>
                    <a:pt x="79" y="63"/>
                    <a:pt x="80" y="58"/>
                    <a:pt x="84" y="47"/>
                  </a:cubicBezTo>
                  <a:cubicBezTo>
                    <a:pt x="91" y="40"/>
                    <a:pt x="91" y="40"/>
                    <a:pt x="84" y="40"/>
                  </a:cubicBezTo>
                  <a:cubicBezTo>
                    <a:pt x="77" y="40"/>
                    <a:pt x="77" y="40"/>
                    <a:pt x="77" y="34"/>
                  </a:cubicBezTo>
                  <a:cubicBezTo>
                    <a:pt x="77" y="27"/>
                    <a:pt x="77" y="27"/>
                    <a:pt x="70" y="27"/>
                  </a:cubicBezTo>
                  <a:cubicBezTo>
                    <a:pt x="56" y="27"/>
                    <a:pt x="49" y="20"/>
                    <a:pt x="49" y="6"/>
                  </a:cubicBezTo>
                  <a:cubicBezTo>
                    <a:pt x="42" y="2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631214" y="293645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5"/>
                    <a:pt x="5" y="7"/>
                    <a:pt x="5" y="7"/>
                  </a:cubicBezTo>
                  <a:cubicBezTo>
                    <a:pt x="7" y="7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32266" y="2936354"/>
              <a:ext cx="1453" cy="1203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10" y="0"/>
                  </a:moveTo>
                  <a:cubicBezTo>
                    <a:pt x="8" y="0"/>
                    <a:pt x="7" y="1"/>
                    <a:pt x="7" y="3"/>
                  </a:cubicBezTo>
                  <a:cubicBezTo>
                    <a:pt x="0" y="17"/>
                    <a:pt x="0" y="17"/>
                    <a:pt x="14" y="24"/>
                  </a:cubicBezTo>
                  <a:lnTo>
                    <a:pt x="28" y="24"/>
                  </a:lnTo>
                  <a:cubicBezTo>
                    <a:pt x="23" y="8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638179" y="2936454"/>
              <a:ext cx="1453" cy="752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0" y="15"/>
                    <a:pt x="7" y="15"/>
                    <a:pt x="21" y="15"/>
                  </a:cubicBezTo>
                  <a:lnTo>
                    <a:pt x="28" y="15"/>
                  </a:lnTo>
                  <a:cubicBezTo>
                    <a:pt x="7" y="15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745463" y="293645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cubicBezTo>
                    <a:pt x="1" y="15"/>
                    <a:pt x="1" y="15"/>
                    <a:pt x="8" y="15"/>
                  </a:cubicBezTo>
                  <a:cubicBezTo>
                    <a:pt x="8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747216" y="2936654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2" y="0"/>
                  </a:moveTo>
                  <a:cubicBezTo>
                    <a:pt x="1" y="0"/>
                    <a:pt x="1" y="4"/>
                    <a:pt x="1" y="11"/>
                  </a:cubicBezTo>
                  <a:cubicBezTo>
                    <a:pt x="1" y="18"/>
                    <a:pt x="1" y="25"/>
                    <a:pt x="7" y="25"/>
                  </a:cubicBezTo>
                  <a:cubicBezTo>
                    <a:pt x="10" y="27"/>
                    <a:pt x="12" y="29"/>
                    <a:pt x="13" y="29"/>
                  </a:cubicBezTo>
                  <a:cubicBezTo>
                    <a:pt x="14" y="29"/>
                    <a:pt x="14" y="24"/>
                    <a:pt x="14" y="11"/>
                  </a:cubicBezTo>
                  <a:cubicBezTo>
                    <a:pt x="7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748269" y="2936454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cubicBezTo>
                    <a:pt x="0" y="1"/>
                    <a:pt x="14" y="15"/>
                    <a:pt x="0" y="15"/>
                  </a:cubicBezTo>
                  <a:cubicBezTo>
                    <a:pt x="21" y="15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20090" y="2937155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1" y="4"/>
                    <a:pt x="3" y="6"/>
                    <a:pt x="4" y="6"/>
                  </a:cubicBezTo>
                  <a:cubicBezTo>
                    <a:pt x="4" y="6"/>
                    <a:pt x="4" y="4"/>
                    <a:pt x="1" y="1"/>
                  </a:cubicBezTo>
                  <a:lnTo>
                    <a:pt x="1" y="1"/>
                  </a:ln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622194" y="2936955"/>
              <a:ext cx="2155" cy="1553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31" y="1"/>
                  </a:moveTo>
                  <a:cubicBezTo>
                    <a:pt x="29" y="1"/>
                    <a:pt x="28" y="3"/>
                    <a:pt x="28" y="12"/>
                  </a:cubicBezTo>
                  <a:cubicBezTo>
                    <a:pt x="28" y="12"/>
                    <a:pt x="14" y="19"/>
                    <a:pt x="7" y="19"/>
                  </a:cubicBezTo>
                  <a:cubicBezTo>
                    <a:pt x="0" y="19"/>
                    <a:pt x="0" y="19"/>
                    <a:pt x="0" y="25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7" y="31"/>
                    <a:pt x="11" y="29"/>
                    <a:pt x="14" y="25"/>
                  </a:cubicBezTo>
                  <a:cubicBezTo>
                    <a:pt x="21" y="22"/>
                    <a:pt x="25" y="20"/>
                    <a:pt x="27" y="20"/>
                  </a:cubicBezTo>
                  <a:cubicBezTo>
                    <a:pt x="30" y="20"/>
                    <a:pt x="32" y="22"/>
                    <a:pt x="35" y="25"/>
                  </a:cubicBezTo>
                  <a:cubicBezTo>
                    <a:pt x="35" y="25"/>
                    <a:pt x="38" y="29"/>
                    <a:pt x="40" y="29"/>
                  </a:cubicBezTo>
                  <a:cubicBezTo>
                    <a:pt x="41" y="29"/>
                    <a:pt x="42" y="28"/>
                    <a:pt x="42" y="25"/>
                  </a:cubicBezTo>
                  <a:lnTo>
                    <a:pt x="42" y="12"/>
                  </a:lnTo>
                  <a:cubicBezTo>
                    <a:pt x="38" y="7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738898" y="2937155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7" y="8"/>
                    <a:pt x="7" y="8"/>
                    <a:pt x="0" y="1"/>
                  </a:cubicBez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586066" y="2937707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5" y="0"/>
                  </a:moveTo>
                  <a:cubicBezTo>
                    <a:pt x="12" y="0"/>
                    <a:pt x="8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3" y="6"/>
                    <a:pt x="5" y="7"/>
                    <a:pt x="6" y="7"/>
                  </a:cubicBezTo>
                  <a:cubicBezTo>
                    <a:pt x="8" y="7"/>
                    <a:pt x="8" y="4"/>
                    <a:pt x="8" y="4"/>
                  </a:cubicBezTo>
                  <a:cubicBezTo>
                    <a:pt x="17" y="4"/>
                    <a:pt x="20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633319" y="2937857"/>
              <a:ext cx="6615" cy="7517"/>
            </a:xfrm>
            <a:custGeom>
              <a:avLst/>
              <a:gdLst/>
              <a:ahLst/>
              <a:cxnLst/>
              <a:rect l="l" t="t" r="r" b="b"/>
              <a:pathLst>
                <a:path w="132" h="150" extrusionOk="0">
                  <a:moveTo>
                    <a:pt x="58" y="39"/>
                  </a:moveTo>
                  <a:cubicBezTo>
                    <a:pt x="59" y="39"/>
                    <a:pt x="60" y="40"/>
                    <a:pt x="63" y="42"/>
                  </a:cubicBezTo>
                  <a:cubicBezTo>
                    <a:pt x="58" y="42"/>
                    <a:pt x="56" y="39"/>
                    <a:pt x="58" y="39"/>
                  </a:cubicBezTo>
                  <a:close/>
                  <a:moveTo>
                    <a:pt x="70" y="1"/>
                  </a:moveTo>
                  <a:cubicBezTo>
                    <a:pt x="70" y="1"/>
                    <a:pt x="63" y="7"/>
                    <a:pt x="70" y="21"/>
                  </a:cubicBezTo>
                  <a:cubicBezTo>
                    <a:pt x="70" y="28"/>
                    <a:pt x="70" y="28"/>
                    <a:pt x="63" y="28"/>
                  </a:cubicBezTo>
                  <a:cubicBezTo>
                    <a:pt x="49" y="28"/>
                    <a:pt x="49" y="28"/>
                    <a:pt x="49" y="42"/>
                  </a:cubicBezTo>
                  <a:cubicBezTo>
                    <a:pt x="49" y="63"/>
                    <a:pt x="49" y="63"/>
                    <a:pt x="28" y="63"/>
                  </a:cubicBezTo>
                  <a:cubicBezTo>
                    <a:pt x="21" y="63"/>
                    <a:pt x="14" y="63"/>
                    <a:pt x="0" y="70"/>
                  </a:cubicBezTo>
                  <a:cubicBezTo>
                    <a:pt x="0" y="70"/>
                    <a:pt x="0" y="77"/>
                    <a:pt x="14" y="77"/>
                  </a:cubicBezTo>
                  <a:cubicBezTo>
                    <a:pt x="21" y="77"/>
                    <a:pt x="21" y="77"/>
                    <a:pt x="21" y="84"/>
                  </a:cubicBezTo>
                  <a:cubicBezTo>
                    <a:pt x="14" y="98"/>
                    <a:pt x="21" y="98"/>
                    <a:pt x="28" y="98"/>
                  </a:cubicBezTo>
                  <a:cubicBezTo>
                    <a:pt x="42" y="98"/>
                    <a:pt x="56" y="104"/>
                    <a:pt x="56" y="111"/>
                  </a:cubicBezTo>
                  <a:cubicBezTo>
                    <a:pt x="56" y="111"/>
                    <a:pt x="56" y="104"/>
                    <a:pt x="63" y="104"/>
                  </a:cubicBezTo>
                  <a:cubicBezTo>
                    <a:pt x="63" y="101"/>
                    <a:pt x="64" y="99"/>
                    <a:pt x="65" y="99"/>
                  </a:cubicBezTo>
                  <a:lnTo>
                    <a:pt x="65" y="99"/>
                  </a:lnTo>
                  <a:cubicBezTo>
                    <a:pt x="66" y="99"/>
                    <a:pt x="66" y="101"/>
                    <a:pt x="63" y="104"/>
                  </a:cubicBezTo>
                  <a:lnTo>
                    <a:pt x="56" y="111"/>
                  </a:lnTo>
                  <a:lnTo>
                    <a:pt x="56" y="118"/>
                  </a:lnTo>
                  <a:cubicBezTo>
                    <a:pt x="56" y="118"/>
                    <a:pt x="63" y="132"/>
                    <a:pt x="63" y="139"/>
                  </a:cubicBezTo>
                  <a:cubicBezTo>
                    <a:pt x="63" y="146"/>
                    <a:pt x="63" y="150"/>
                    <a:pt x="65" y="150"/>
                  </a:cubicBezTo>
                  <a:cubicBezTo>
                    <a:pt x="68" y="150"/>
                    <a:pt x="73" y="146"/>
                    <a:pt x="83" y="139"/>
                  </a:cubicBezTo>
                  <a:cubicBezTo>
                    <a:pt x="90" y="132"/>
                    <a:pt x="90" y="118"/>
                    <a:pt x="90" y="111"/>
                  </a:cubicBezTo>
                  <a:cubicBezTo>
                    <a:pt x="83" y="104"/>
                    <a:pt x="90" y="84"/>
                    <a:pt x="97" y="84"/>
                  </a:cubicBezTo>
                  <a:cubicBezTo>
                    <a:pt x="104" y="84"/>
                    <a:pt x="104" y="84"/>
                    <a:pt x="104" y="77"/>
                  </a:cubicBezTo>
                  <a:cubicBezTo>
                    <a:pt x="104" y="73"/>
                    <a:pt x="104" y="72"/>
                    <a:pt x="105" y="72"/>
                  </a:cubicBezTo>
                  <a:cubicBezTo>
                    <a:pt x="106" y="72"/>
                    <a:pt x="108" y="73"/>
                    <a:pt x="111" y="77"/>
                  </a:cubicBezTo>
                  <a:cubicBezTo>
                    <a:pt x="116" y="84"/>
                    <a:pt x="120" y="87"/>
                    <a:pt x="124" y="87"/>
                  </a:cubicBezTo>
                  <a:cubicBezTo>
                    <a:pt x="129" y="87"/>
                    <a:pt x="132" y="79"/>
                    <a:pt x="132" y="70"/>
                  </a:cubicBezTo>
                  <a:lnTo>
                    <a:pt x="132" y="42"/>
                  </a:lnTo>
                  <a:cubicBezTo>
                    <a:pt x="132" y="35"/>
                    <a:pt x="132" y="35"/>
                    <a:pt x="104" y="35"/>
                  </a:cubicBezTo>
                  <a:cubicBezTo>
                    <a:pt x="97" y="35"/>
                    <a:pt x="90" y="28"/>
                    <a:pt x="90" y="2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90593" y="2937707"/>
              <a:ext cx="1002" cy="200"/>
            </a:xfrm>
            <a:custGeom>
              <a:avLst/>
              <a:gdLst/>
              <a:ahLst/>
              <a:cxnLst/>
              <a:rect l="l" t="t" r="r" b="b"/>
              <a:pathLst>
                <a:path w="20" h="4" extrusionOk="0">
                  <a:moveTo>
                    <a:pt x="12" y="0"/>
                  </a:moveTo>
                  <a:cubicBezTo>
                    <a:pt x="9" y="0"/>
                    <a:pt x="5" y="1"/>
                    <a:pt x="1" y="4"/>
                  </a:cubicBezTo>
                  <a:lnTo>
                    <a:pt x="15" y="4"/>
                  </a:lnTo>
                  <a:cubicBezTo>
                    <a:pt x="19" y="4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742707" y="2937606"/>
              <a:ext cx="2155" cy="3558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24" y="1"/>
                  </a:moveTo>
                  <a:cubicBezTo>
                    <a:pt x="22" y="1"/>
                    <a:pt x="21" y="3"/>
                    <a:pt x="21" y="6"/>
                  </a:cubicBezTo>
                  <a:lnTo>
                    <a:pt x="21" y="12"/>
                  </a:lnTo>
                  <a:cubicBezTo>
                    <a:pt x="21" y="12"/>
                    <a:pt x="21" y="19"/>
                    <a:pt x="14" y="19"/>
                  </a:cubicBezTo>
                  <a:cubicBezTo>
                    <a:pt x="0" y="19"/>
                    <a:pt x="0" y="19"/>
                    <a:pt x="0" y="33"/>
                  </a:cubicBezTo>
                  <a:cubicBezTo>
                    <a:pt x="0" y="33"/>
                    <a:pt x="14" y="40"/>
                    <a:pt x="21" y="40"/>
                  </a:cubicBezTo>
                  <a:cubicBezTo>
                    <a:pt x="28" y="40"/>
                    <a:pt x="28" y="47"/>
                    <a:pt x="28" y="54"/>
                  </a:cubicBezTo>
                  <a:cubicBezTo>
                    <a:pt x="28" y="64"/>
                    <a:pt x="28" y="71"/>
                    <a:pt x="31" y="71"/>
                  </a:cubicBezTo>
                  <a:cubicBezTo>
                    <a:pt x="32" y="71"/>
                    <a:pt x="33" y="70"/>
                    <a:pt x="35" y="68"/>
                  </a:cubicBezTo>
                  <a:cubicBezTo>
                    <a:pt x="42" y="68"/>
                    <a:pt x="42" y="54"/>
                    <a:pt x="42" y="54"/>
                  </a:cubicBezTo>
                  <a:lnTo>
                    <a:pt x="42" y="47"/>
                  </a:lnTo>
                  <a:cubicBezTo>
                    <a:pt x="42" y="44"/>
                    <a:pt x="42" y="42"/>
                    <a:pt x="41" y="42"/>
                  </a:cubicBezTo>
                  <a:cubicBezTo>
                    <a:pt x="40" y="42"/>
                    <a:pt x="39" y="44"/>
                    <a:pt x="35" y="47"/>
                  </a:cubicBezTo>
                  <a:cubicBezTo>
                    <a:pt x="33" y="49"/>
                    <a:pt x="32" y="50"/>
                    <a:pt x="31" y="50"/>
                  </a:cubicBezTo>
                  <a:cubicBezTo>
                    <a:pt x="29" y="50"/>
                    <a:pt x="30" y="43"/>
                    <a:pt x="35" y="33"/>
                  </a:cubicBezTo>
                  <a:lnTo>
                    <a:pt x="35" y="12"/>
                  </a:lnTo>
                  <a:cubicBezTo>
                    <a:pt x="31" y="4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760044" y="2937606"/>
              <a:ext cx="752" cy="952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6" y="0"/>
                  </a:moveTo>
                  <a:cubicBezTo>
                    <a:pt x="4" y="0"/>
                    <a:pt x="1" y="2"/>
                    <a:pt x="1" y="6"/>
                  </a:cubicBezTo>
                  <a:cubicBezTo>
                    <a:pt x="8" y="2"/>
                    <a:pt x="8" y="0"/>
                    <a:pt x="6" y="0"/>
                  </a:cubicBezTo>
                  <a:close/>
                  <a:moveTo>
                    <a:pt x="1" y="6"/>
                  </a:moveTo>
                  <a:cubicBezTo>
                    <a:pt x="1" y="6"/>
                    <a:pt x="1" y="11"/>
                    <a:pt x="9" y="12"/>
                  </a:cubicBezTo>
                  <a:lnTo>
                    <a:pt x="9" y="12"/>
                  </a:lnTo>
                  <a:cubicBezTo>
                    <a:pt x="7" y="10"/>
                    <a:pt x="5" y="7"/>
                    <a:pt x="1" y="6"/>
                  </a:cubicBezTo>
                  <a:close/>
                  <a:moveTo>
                    <a:pt x="9" y="12"/>
                  </a:moveTo>
                  <a:cubicBezTo>
                    <a:pt x="13" y="15"/>
                    <a:pt x="14" y="18"/>
                    <a:pt x="14" y="18"/>
                  </a:cubicBezTo>
                  <a:cubicBezTo>
                    <a:pt x="15" y="18"/>
                    <a:pt x="15" y="17"/>
                    <a:pt x="15" y="12"/>
                  </a:cubicBezTo>
                  <a:cubicBezTo>
                    <a:pt x="13" y="12"/>
                    <a:pt x="11" y="12"/>
                    <a:pt x="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929" y="2937957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2"/>
                  </a:moveTo>
                  <a:cubicBezTo>
                    <a:pt x="2" y="2"/>
                    <a:pt x="1" y="5"/>
                    <a:pt x="5" y="5"/>
                  </a:cubicBezTo>
                  <a:cubicBezTo>
                    <a:pt x="5" y="3"/>
                    <a:pt x="5" y="2"/>
                    <a:pt x="4" y="2"/>
                  </a:cubicBezTo>
                  <a:close/>
                  <a:moveTo>
                    <a:pt x="11" y="0"/>
                  </a:moveTo>
                  <a:cubicBezTo>
                    <a:pt x="10" y="0"/>
                    <a:pt x="9" y="2"/>
                    <a:pt x="5" y="5"/>
                  </a:cubicBezTo>
                  <a:lnTo>
                    <a:pt x="12" y="5"/>
                  </a:lnTo>
                  <a:cubicBezTo>
                    <a:pt x="12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78818" y="2938208"/>
              <a:ext cx="2105" cy="702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0"/>
                  </a:moveTo>
                  <a:cubicBezTo>
                    <a:pt x="0" y="5"/>
                    <a:pt x="10" y="13"/>
                    <a:pt x="18" y="13"/>
                  </a:cubicBezTo>
                  <a:cubicBezTo>
                    <a:pt x="22" y="13"/>
                    <a:pt x="26" y="12"/>
                    <a:pt x="28" y="7"/>
                  </a:cubicBezTo>
                  <a:cubicBezTo>
                    <a:pt x="42" y="0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4604" y="2938057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2" y="2"/>
                    <a:pt x="4" y="2"/>
                    <a:pt x="5" y="1"/>
                  </a:cubicBezTo>
                  <a:lnTo>
                    <a:pt x="5" y="1"/>
                  </a:lnTo>
                  <a:cubicBezTo>
                    <a:pt x="5" y="2"/>
                    <a:pt x="3" y="3"/>
                    <a:pt x="0" y="3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3"/>
                    <a:pt x="7" y="3"/>
                  </a:cubicBezTo>
                  <a:cubicBezTo>
                    <a:pt x="12" y="3"/>
                    <a:pt x="13" y="0"/>
                    <a:pt x="10" y="0"/>
                  </a:cubicBezTo>
                  <a:lnTo>
                    <a:pt x="10" y="0"/>
                  </a:lnTo>
                  <a:cubicBezTo>
                    <a:pt x="9" y="0"/>
                    <a:pt x="7" y="1"/>
                    <a:pt x="5" y="1"/>
                  </a:cubicBezTo>
                  <a:lnTo>
                    <a:pt x="5" y="1"/>
                  </a:ln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61097" y="2938358"/>
              <a:ext cx="1102" cy="1854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5" y="1"/>
                  </a:moveTo>
                  <a:cubicBezTo>
                    <a:pt x="2" y="1"/>
                    <a:pt x="1" y="4"/>
                    <a:pt x="1" y="11"/>
                  </a:cubicBezTo>
                  <a:cubicBezTo>
                    <a:pt x="1" y="22"/>
                    <a:pt x="5" y="37"/>
                    <a:pt x="10" y="37"/>
                  </a:cubicBezTo>
                  <a:cubicBezTo>
                    <a:pt x="11" y="37"/>
                    <a:pt x="13" y="35"/>
                    <a:pt x="15" y="32"/>
                  </a:cubicBezTo>
                  <a:cubicBezTo>
                    <a:pt x="22" y="25"/>
                    <a:pt x="22" y="18"/>
                    <a:pt x="15" y="11"/>
                  </a:cubicBezTo>
                  <a:cubicBezTo>
                    <a:pt x="11" y="4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738898" y="2939009"/>
              <a:ext cx="651" cy="451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11" y="0"/>
                    <a:pt x="7" y="2"/>
                    <a:pt x="0" y="5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7" y="8"/>
                    <a:pt x="7" y="5"/>
                    <a:pt x="7" y="5"/>
                  </a:cubicBezTo>
                  <a:cubicBezTo>
                    <a:pt x="11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40234" y="2939360"/>
              <a:ext cx="1303" cy="651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17" y="1"/>
                  </a:moveTo>
                  <a:cubicBezTo>
                    <a:pt x="12" y="1"/>
                    <a:pt x="7" y="2"/>
                    <a:pt x="1" y="5"/>
                  </a:cubicBezTo>
                  <a:cubicBezTo>
                    <a:pt x="1" y="12"/>
                    <a:pt x="15" y="12"/>
                    <a:pt x="15" y="12"/>
                  </a:cubicBezTo>
                  <a:lnTo>
                    <a:pt x="22" y="12"/>
                  </a:lnTo>
                  <a:cubicBezTo>
                    <a:pt x="26" y="4"/>
                    <a:pt x="23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587469" y="2939310"/>
              <a:ext cx="2455" cy="2055"/>
            </a:xfrm>
            <a:custGeom>
              <a:avLst/>
              <a:gdLst/>
              <a:ahLst/>
              <a:cxnLst/>
              <a:rect l="l" t="t" r="r" b="b"/>
              <a:pathLst>
                <a:path w="49" h="41" extrusionOk="0">
                  <a:moveTo>
                    <a:pt x="19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3"/>
                    <a:pt x="35" y="41"/>
                    <a:pt x="42" y="41"/>
                  </a:cubicBezTo>
                  <a:cubicBezTo>
                    <a:pt x="49" y="41"/>
                    <a:pt x="49" y="13"/>
                    <a:pt x="42" y="6"/>
                  </a:cubicBezTo>
                  <a:cubicBezTo>
                    <a:pt x="39" y="3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736794" y="2939611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8" y="0"/>
                  </a:moveTo>
                  <a:lnTo>
                    <a:pt x="14" y="0"/>
                  </a:lnTo>
                  <a:lnTo>
                    <a:pt x="8" y="0"/>
                  </a:lnTo>
                  <a:cubicBezTo>
                    <a:pt x="8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738547" y="2939961"/>
              <a:ext cx="1102" cy="1353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0" y="0"/>
                  </a:moveTo>
                  <a:lnTo>
                    <a:pt x="0" y="14"/>
                  </a:lnTo>
                  <a:lnTo>
                    <a:pt x="0" y="21"/>
                  </a:lnTo>
                  <a:cubicBezTo>
                    <a:pt x="4" y="24"/>
                    <a:pt x="5" y="26"/>
                    <a:pt x="7" y="26"/>
                  </a:cubicBezTo>
                  <a:cubicBezTo>
                    <a:pt x="9" y="26"/>
                    <a:pt x="11" y="24"/>
                    <a:pt x="14" y="21"/>
                  </a:cubicBezTo>
                  <a:cubicBezTo>
                    <a:pt x="21" y="14"/>
                    <a:pt x="21" y="14"/>
                    <a:pt x="14" y="14"/>
                  </a:cubicBezTo>
                  <a:cubicBezTo>
                    <a:pt x="14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3740251" y="2939410"/>
              <a:ext cx="1804" cy="1253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7" y="1"/>
                  </a:moveTo>
                  <a:cubicBezTo>
                    <a:pt x="13" y="1"/>
                    <a:pt x="11" y="4"/>
                    <a:pt x="8" y="11"/>
                  </a:cubicBezTo>
                  <a:cubicBezTo>
                    <a:pt x="1" y="25"/>
                    <a:pt x="1" y="25"/>
                    <a:pt x="29" y="25"/>
                  </a:cubicBezTo>
                  <a:cubicBezTo>
                    <a:pt x="36" y="25"/>
                    <a:pt x="36" y="11"/>
                    <a:pt x="36" y="11"/>
                  </a:cubicBezTo>
                  <a:cubicBezTo>
                    <a:pt x="25" y="4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614227" y="2939611"/>
              <a:ext cx="902" cy="702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4" y="0"/>
                  </a:moveTo>
                  <a:lnTo>
                    <a:pt x="14" y="4"/>
                  </a:lnTo>
                  <a:lnTo>
                    <a:pt x="14" y="4"/>
                  </a:lnTo>
                  <a:cubicBezTo>
                    <a:pt x="17" y="2"/>
                    <a:pt x="18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6"/>
                    <a:pt x="6" y="7"/>
                    <a:pt x="0" y="7"/>
                  </a:cubicBezTo>
                  <a:cubicBezTo>
                    <a:pt x="5" y="12"/>
                    <a:pt x="8" y="13"/>
                    <a:pt x="10" y="13"/>
                  </a:cubicBezTo>
                  <a:cubicBezTo>
                    <a:pt x="14" y="13"/>
                    <a:pt x="14" y="7"/>
                    <a:pt x="14" y="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805192" y="2939961"/>
              <a:ext cx="3558" cy="2455"/>
            </a:xfrm>
            <a:custGeom>
              <a:avLst/>
              <a:gdLst/>
              <a:ahLst/>
              <a:cxnLst/>
              <a:rect l="l" t="t" r="r" b="b"/>
              <a:pathLst>
                <a:path w="71" h="49" extrusionOk="0">
                  <a:moveTo>
                    <a:pt x="63" y="0"/>
                  </a:moveTo>
                  <a:cubicBezTo>
                    <a:pt x="69" y="16"/>
                    <a:pt x="66" y="24"/>
                    <a:pt x="53" y="24"/>
                  </a:cubicBezTo>
                  <a:cubicBezTo>
                    <a:pt x="48" y="24"/>
                    <a:pt x="43" y="23"/>
                    <a:pt x="36" y="21"/>
                  </a:cubicBezTo>
                  <a:cubicBezTo>
                    <a:pt x="29" y="17"/>
                    <a:pt x="22" y="16"/>
                    <a:pt x="17" y="16"/>
                  </a:cubicBezTo>
                  <a:cubicBezTo>
                    <a:pt x="11" y="16"/>
                    <a:pt x="8" y="17"/>
                    <a:pt x="8" y="21"/>
                  </a:cubicBezTo>
                  <a:cubicBezTo>
                    <a:pt x="1" y="28"/>
                    <a:pt x="1" y="28"/>
                    <a:pt x="8" y="28"/>
                  </a:cubicBezTo>
                  <a:cubicBezTo>
                    <a:pt x="22" y="28"/>
                    <a:pt x="22" y="49"/>
                    <a:pt x="1" y="49"/>
                  </a:cubicBezTo>
                  <a:cubicBezTo>
                    <a:pt x="8" y="49"/>
                    <a:pt x="22" y="49"/>
                    <a:pt x="22" y="35"/>
                  </a:cubicBezTo>
                  <a:cubicBezTo>
                    <a:pt x="22" y="28"/>
                    <a:pt x="29" y="28"/>
                    <a:pt x="36" y="28"/>
                  </a:cubicBezTo>
                  <a:cubicBezTo>
                    <a:pt x="43" y="28"/>
                    <a:pt x="56" y="28"/>
                    <a:pt x="63" y="21"/>
                  </a:cubicBezTo>
                  <a:cubicBezTo>
                    <a:pt x="70" y="21"/>
                    <a:pt x="70" y="21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809051" y="2939811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0" y="10"/>
                    <a:pt x="4" y="14"/>
                    <a:pt x="5" y="14"/>
                  </a:cubicBezTo>
                  <a:cubicBezTo>
                    <a:pt x="7" y="14"/>
                    <a:pt x="7" y="10"/>
                    <a:pt x="0" y="3"/>
                  </a:cubicBezTo>
                  <a:lnTo>
                    <a:pt x="0" y="3"/>
                  </a:ln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3"/>
                    <a:pt x="14" y="3"/>
                  </a:cubicBezTo>
                  <a:cubicBezTo>
                    <a:pt x="14" y="3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616983" y="2940312"/>
              <a:ext cx="1353" cy="551"/>
            </a:xfrm>
            <a:custGeom>
              <a:avLst/>
              <a:gdLst/>
              <a:ahLst/>
              <a:cxnLst/>
              <a:rect l="l" t="t" r="r" b="b"/>
              <a:pathLst>
                <a:path w="27" h="11" extrusionOk="0">
                  <a:moveTo>
                    <a:pt x="12" y="1"/>
                  </a:moveTo>
                  <a:cubicBezTo>
                    <a:pt x="10" y="1"/>
                    <a:pt x="5" y="7"/>
                    <a:pt x="1" y="7"/>
                  </a:cubicBezTo>
                  <a:cubicBezTo>
                    <a:pt x="10" y="9"/>
                    <a:pt x="16" y="10"/>
                    <a:pt x="20" y="10"/>
                  </a:cubicBezTo>
                  <a:cubicBezTo>
                    <a:pt x="27" y="10"/>
                    <a:pt x="24" y="7"/>
                    <a:pt x="14" y="7"/>
                  </a:cubicBezTo>
                  <a:cubicBezTo>
                    <a:pt x="14" y="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799680" y="2940312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7" y="10"/>
                    <a:pt x="7" y="7"/>
                    <a:pt x="7" y="7"/>
                  </a:cubicBezTo>
                  <a:cubicBezTo>
                    <a:pt x="7" y="7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3673356" y="2940613"/>
              <a:ext cx="1353" cy="1002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9" y="1"/>
                  </a:moveTo>
                  <a:cubicBezTo>
                    <a:pt x="19" y="1"/>
                    <a:pt x="12" y="1"/>
                    <a:pt x="12" y="8"/>
                  </a:cubicBezTo>
                  <a:cubicBezTo>
                    <a:pt x="4" y="16"/>
                    <a:pt x="1" y="19"/>
                    <a:pt x="2" y="19"/>
                  </a:cubicBezTo>
                  <a:cubicBezTo>
                    <a:pt x="3" y="19"/>
                    <a:pt x="6" y="18"/>
                    <a:pt x="12" y="15"/>
                  </a:cubicBezTo>
                  <a:cubicBezTo>
                    <a:pt x="19" y="8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641987" y="2941114"/>
              <a:ext cx="3157" cy="3057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8" y="0"/>
                  </a:moveTo>
                  <a:cubicBezTo>
                    <a:pt x="3" y="0"/>
                    <a:pt x="1" y="4"/>
                    <a:pt x="1" y="12"/>
                  </a:cubicBezTo>
                  <a:cubicBezTo>
                    <a:pt x="1" y="26"/>
                    <a:pt x="1" y="26"/>
                    <a:pt x="7" y="26"/>
                  </a:cubicBezTo>
                  <a:lnTo>
                    <a:pt x="28" y="39"/>
                  </a:lnTo>
                  <a:cubicBezTo>
                    <a:pt x="35" y="60"/>
                    <a:pt x="42" y="60"/>
                    <a:pt x="56" y="60"/>
                  </a:cubicBezTo>
                  <a:cubicBezTo>
                    <a:pt x="63" y="60"/>
                    <a:pt x="63" y="46"/>
                    <a:pt x="63" y="46"/>
                  </a:cubicBezTo>
                  <a:cubicBezTo>
                    <a:pt x="63" y="46"/>
                    <a:pt x="63" y="43"/>
                    <a:pt x="61" y="43"/>
                  </a:cubicBezTo>
                  <a:cubicBezTo>
                    <a:pt x="60" y="43"/>
                    <a:pt x="58" y="44"/>
                    <a:pt x="56" y="46"/>
                  </a:cubicBezTo>
                  <a:cubicBezTo>
                    <a:pt x="56" y="46"/>
                    <a:pt x="42" y="46"/>
                    <a:pt x="35" y="33"/>
                  </a:cubicBezTo>
                  <a:cubicBezTo>
                    <a:pt x="27" y="11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761447" y="2940964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1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763201" y="2940863"/>
              <a:ext cx="3157" cy="852"/>
            </a:xfrm>
            <a:custGeom>
              <a:avLst/>
              <a:gdLst/>
              <a:ahLst/>
              <a:cxnLst/>
              <a:rect l="l" t="t" r="r" b="b"/>
              <a:pathLst>
                <a:path w="63" h="17" extrusionOk="0">
                  <a:moveTo>
                    <a:pt x="41" y="1"/>
                  </a:moveTo>
                  <a:cubicBezTo>
                    <a:pt x="38" y="1"/>
                    <a:pt x="36" y="2"/>
                    <a:pt x="35" y="3"/>
                  </a:cubicBezTo>
                  <a:lnTo>
                    <a:pt x="21" y="3"/>
                  </a:lnTo>
                  <a:cubicBezTo>
                    <a:pt x="0" y="10"/>
                    <a:pt x="7" y="17"/>
                    <a:pt x="35" y="17"/>
                  </a:cubicBezTo>
                  <a:cubicBezTo>
                    <a:pt x="49" y="17"/>
                    <a:pt x="63" y="17"/>
                    <a:pt x="63" y="10"/>
                  </a:cubicBezTo>
                  <a:cubicBezTo>
                    <a:pt x="63" y="10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804541" y="2940964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616632" y="294131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8" y="8"/>
                    <a:pt x="8" y="8"/>
                    <a:pt x="8" y="1"/>
                  </a:cubicBezTo>
                  <a:cubicBezTo>
                    <a:pt x="8" y="8"/>
                    <a:pt x="8" y="8"/>
                    <a:pt x="8" y="1"/>
                  </a:cubicBez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612122" y="2941515"/>
              <a:ext cx="852" cy="2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8" y="1"/>
                  </a:moveTo>
                  <a:cubicBezTo>
                    <a:pt x="6" y="1"/>
                    <a:pt x="3" y="1"/>
                    <a:pt x="0" y="4"/>
                  </a:cubicBezTo>
                  <a:lnTo>
                    <a:pt x="7" y="4"/>
                  </a:lnTo>
                  <a:cubicBezTo>
                    <a:pt x="17" y="4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618386" y="2941415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3" y="1"/>
                  </a:moveTo>
                  <a:cubicBezTo>
                    <a:pt x="0" y="1"/>
                    <a:pt x="0" y="2"/>
                    <a:pt x="7" y="6"/>
                  </a:cubicBezTo>
                  <a:cubicBezTo>
                    <a:pt x="7" y="20"/>
                    <a:pt x="14" y="20"/>
                    <a:pt x="14" y="20"/>
                  </a:cubicBezTo>
                  <a:cubicBezTo>
                    <a:pt x="14" y="20"/>
                    <a:pt x="21" y="20"/>
                    <a:pt x="14" y="6"/>
                  </a:cubicBezTo>
                  <a:cubicBezTo>
                    <a:pt x="11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625652" y="2941314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4"/>
                    <a:pt x="8" y="8"/>
                    <a:pt x="8" y="8"/>
                  </a:cubicBez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748269" y="2941515"/>
              <a:ext cx="651" cy="752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0" y="1"/>
                  </a:moveTo>
                  <a:cubicBezTo>
                    <a:pt x="8" y="1"/>
                    <a:pt x="5" y="1"/>
                    <a:pt x="0" y="4"/>
                  </a:cubicBezTo>
                  <a:cubicBezTo>
                    <a:pt x="10" y="4"/>
                    <a:pt x="13" y="1"/>
                    <a:pt x="10" y="1"/>
                  </a:cubicBezTo>
                  <a:close/>
                  <a:moveTo>
                    <a:pt x="0" y="4"/>
                  </a:moveTo>
                  <a:cubicBezTo>
                    <a:pt x="0" y="11"/>
                    <a:pt x="4" y="14"/>
                    <a:pt x="6" y="14"/>
                  </a:cubicBezTo>
                  <a:cubicBezTo>
                    <a:pt x="7" y="14"/>
                    <a:pt x="7" y="11"/>
                    <a:pt x="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628809" y="2942367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14"/>
                    <a:pt x="7" y="14"/>
                    <a:pt x="7" y="14"/>
                  </a:cubicBezTo>
                  <a:cubicBezTo>
                    <a:pt x="14" y="14"/>
                    <a:pt x="14" y="14"/>
                    <a:pt x="14" y="1"/>
                  </a:cubicBezTo>
                  <a:lnTo>
                    <a:pt x="14" y="1"/>
                  </a:lnTo>
                  <a:cubicBezTo>
                    <a:pt x="14" y="4"/>
                    <a:pt x="12" y="6"/>
                    <a:pt x="11" y="6"/>
                  </a:cubicBezTo>
                  <a:cubicBezTo>
                    <a:pt x="11" y="6"/>
                    <a:pt x="11" y="4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601349" y="2942717"/>
              <a:ext cx="2155" cy="752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5" y="1"/>
                  </a:moveTo>
                  <a:cubicBezTo>
                    <a:pt x="1" y="1"/>
                    <a:pt x="1" y="1"/>
                    <a:pt x="15" y="7"/>
                  </a:cubicBezTo>
                  <a:cubicBezTo>
                    <a:pt x="28" y="14"/>
                    <a:pt x="35" y="14"/>
                    <a:pt x="35" y="14"/>
                  </a:cubicBezTo>
                  <a:cubicBezTo>
                    <a:pt x="42" y="14"/>
                    <a:pt x="42" y="1"/>
                    <a:pt x="35" y="1"/>
                  </a:cubicBezTo>
                  <a:cubicBezTo>
                    <a:pt x="35" y="4"/>
                    <a:pt x="34" y="6"/>
                    <a:pt x="30" y="6"/>
                  </a:cubicBezTo>
                  <a:cubicBezTo>
                    <a:pt x="27" y="6"/>
                    <a:pt x="21" y="4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671502" y="2942367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5" y="1"/>
                  </a:moveTo>
                  <a:cubicBezTo>
                    <a:pt x="15" y="1"/>
                    <a:pt x="1" y="1"/>
                    <a:pt x="1" y="8"/>
                  </a:cubicBezTo>
                  <a:cubicBezTo>
                    <a:pt x="1" y="14"/>
                    <a:pt x="6" y="18"/>
                    <a:pt x="11" y="18"/>
                  </a:cubicBezTo>
                  <a:cubicBezTo>
                    <a:pt x="16" y="18"/>
                    <a:pt x="21" y="14"/>
                    <a:pt x="21" y="8"/>
                  </a:cubicBezTo>
                  <a:cubicBezTo>
                    <a:pt x="2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745813" y="2942467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6" y="0"/>
                    <a:pt x="4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622194" y="2942717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1"/>
                  </a:moveTo>
                  <a:lnTo>
                    <a:pt x="14" y="1"/>
                  </a:lnTo>
                  <a:lnTo>
                    <a:pt x="7" y="1"/>
                  </a:lnTo>
                  <a:cubicBezTo>
                    <a:pt x="7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623096" y="2942918"/>
              <a:ext cx="1553" cy="852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16" y="1"/>
                  </a:moveTo>
                  <a:cubicBezTo>
                    <a:pt x="14" y="1"/>
                    <a:pt x="12" y="1"/>
                    <a:pt x="10" y="3"/>
                  </a:cubicBezTo>
                  <a:cubicBezTo>
                    <a:pt x="1" y="8"/>
                    <a:pt x="4" y="16"/>
                    <a:pt x="10" y="16"/>
                  </a:cubicBezTo>
                  <a:cubicBezTo>
                    <a:pt x="12" y="16"/>
                    <a:pt x="15" y="15"/>
                    <a:pt x="17" y="10"/>
                  </a:cubicBezTo>
                  <a:cubicBezTo>
                    <a:pt x="22" y="10"/>
                    <a:pt x="23" y="7"/>
                    <a:pt x="26" y="7"/>
                  </a:cubicBezTo>
                  <a:cubicBezTo>
                    <a:pt x="27" y="7"/>
                    <a:pt x="29" y="8"/>
                    <a:pt x="31" y="10"/>
                  </a:cubicBezTo>
                  <a:cubicBezTo>
                    <a:pt x="26" y="6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3639883" y="2943419"/>
              <a:ext cx="4610" cy="3508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22" y="0"/>
                  </a:moveTo>
                  <a:cubicBezTo>
                    <a:pt x="22" y="14"/>
                    <a:pt x="22" y="14"/>
                    <a:pt x="8" y="21"/>
                  </a:cubicBezTo>
                  <a:cubicBezTo>
                    <a:pt x="1" y="21"/>
                    <a:pt x="1" y="21"/>
                    <a:pt x="8" y="28"/>
                  </a:cubicBezTo>
                  <a:lnTo>
                    <a:pt x="22" y="35"/>
                  </a:lnTo>
                  <a:lnTo>
                    <a:pt x="8" y="56"/>
                  </a:lnTo>
                  <a:lnTo>
                    <a:pt x="1" y="70"/>
                  </a:lnTo>
                  <a:lnTo>
                    <a:pt x="22" y="70"/>
                  </a:lnTo>
                  <a:cubicBezTo>
                    <a:pt x="29" y="70"/>
                    <a:pt x="29" y="70"/>
                    <a:pt x="29" y="63"/>
                  </a:cubicBezTo>
                  <a:cubicBezTo>
                    <a:pt x="22" y="56"/>
                    <a:pt x="22" y="56"/>
                    <a:pt x="29" y="49"/>
                  </a:cubicBezTo>
                  <a:cubicBezTo>
                    <a:pt x="36" y="35"/>
                    <a:pt x="36" y="35"/>
                    <a:pt x="56" y="35"/>
                  </a:cubicBezTo>
                  <a:lnTo>
                    <a:pt x="77" y="35"/>
                  </a:lnTo>
                  <a:cubicBezTo>
                    <a:pt x="91" y="28"/>
                    <a:pt x="63" y="21"/>
                    <a:pt x="43" y="21"/>
                  </a:cubicBezTo>
                  <a:cubicBezTo>
                    <a:pt x="29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764253" y="294306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0" y="7"/>
                  </a:ln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616732" y="2943820"/>
              <a:ext cx="301" cy="35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4" y="0"/>
                  </a:moveTo>
                  <a:cubicBezTo>
                    <a:pt x="2" y="0"/>
                    <a:pt x="1" y="6"/>
                    <a:pt x="6" y="6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626353" y="2943419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8" y="0"/>
                  </a:moveTo>
                  <a:lnTo>
                    <a:pt x="1" y="14"/>
                  </a:lnTo>
                  <a:cubicBezTo>
                    <a:pt x="21" y="14"/>
                    <a:pt x="21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630863" y="2943419"/>
              <a:ext cx="1102" cy="110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0"/>
                  </a:moveTo>
                  <a:cubicBezTo>
                    <a:pt x="1" y="0"/>
                    <a:pt x="1" y="14"/>
                    <a:pt x="8" y="14"/>
                  </a:cubicBezTo>
                  <a:cubicBezTo>
                    <a:pt x="15" y="21"/>
                    <a:pt x="22" y="21"/>
                    <a:pt x="22" y="21"/>
                  </a:cubicBezTo>
                  <a:cubicBezTo>
                    <a:pt x="22" y="21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757639" y="2943820"/>
              <a:ext cx="351" cy="601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5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5" y="6"/>
                    <a:pt x="7" y="0"/>
                    <a:pt x="5" y="0"/>
                  </a:cubicBezTo>
                  <a:close/>
                  <a:moveTo>
                    <a:pt x="0" y="6"/>
                  </a:moveTo>
                  <a:cubicBezTo>
                    <a:pt x="0" y="10"/>
                    <a:pt x="2" y="11"/>
                    <a:pt x="3" y="11"/>
                  </a:cubicBezTo>
                  <a:cubicBezTo>
                    <a:pt x="4" y="11"/>
                    <a:pt x="4" y="10"/>
                    <a:pt x="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764955" y="2944120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620441" y="2944271"/>
              <a:ext cx="2155" cy="2105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9" y="0"/>
                  </a:moveTo>
                  <a:cubicBezTo>
                    <a:pt x="6" y="0"/>
                    <a:pt x="3" y="2"/>
                    <a:pt x="1" y="4"/>
                  </a:cubicBezTo>
                  <a:cubicBezTo>
                    <a:pt x="15" y="11"/>
                    <a:pt x="35" y="18"/>
                    <a:pt x="15" y="32"/>
                  </a:cubicBezTo>
                  <a:cubicBezTo>
                    <a:pt x="8" y="32"/>
                    <a:pt x="8" y="32"/>
                    <a:pt x="15" y="39"/>
                  </a:cubicBezTo>
                  <a:cubicBezTo>
                    <a:pt x="15" y="39"/>
                    <a:pt x="18" y="42"/>
                    <a:pt x="24" y="42"/>
                  </a:cubicBezTo>
                  <a:cubicBezTo>
                    <a:pt x="27" y="42"/>
                    <a:pt x="31" y="41"/>
                    <a:pt x="35" y="39"/>
                  </a:cubicBezTo>
                  <a:cubicBezTo>
                    <a:pt x="42" y="39"/>
                    <a:pt x="42" y="32"/>
                    <a:pt x="35" y="18"/>
                  </a:cubicBezTo>
                  <a:cubicBezTo>
                    <a:pt x="22" y="5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3748970" y="2944471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cubicBezTo>
                    <a:pt x="0" y="7"/>
                    <a:pt x="7" y="14"/>
                    <a:pt x="7" y="14"/>
                  </a:cubicBezTo>
                  <a:cubicBezTo>
                    <a:pt x="14" y="14"/>
                    <a:pt x="14" y="7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648953" y="2944822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5" y="2"/>
                    <a:pt x="8" y="3"/>
                    <a:pt x="9" y="3"/>
                  </a:cubicBezTo>
                  <a:cubicBezTo>
                    <a:pt x="12" y="3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3744460" y="2944822"/>
              <a:ext cx="1052" cy="401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4" y="7"/>
                  </a:moveTo>
                  <a:cubicBezTo>
                    <a:pt x="0" y="7"/>
                    <a:pt x="0" y="7"/>
                    <a:pt x="14" y="7"/>
                  </a:cubicBezTo>
                  <a:lnTo>
                    <a:pt x="14" y="7"/>
                  </a:lnTo>
                  <a:cubicBezTo>
                    <a:pt x="21" y="0"/>
                    <a:pt x="21" y="0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761447" y="2944872"/>
              <a:ext cx="401" cy="1002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1" y="14"/>
                    <a:pt x="3" y="19"/>
                    <a:pt x="5" y="19"/>
                  </a:cubicBezTo>
                  <a:cubicBezTo>
                    <a:pt x="6" y="19"/>
                    <a:pt x="8" y="15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632617" y="2945173"/>
              <a:ext cx="2105" cy="1403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10" y="0"/>
                  </a:moveTo>
                  <a:cubicBezTo>
                    <a:pt x="4" y="0"/>
                    <a:pt x="0" y="4"/>
                    <a:pt x="0" y="14"/>
                  </a:cubicBezTo>
                  <a:cubicBezTo>
                    <a:pt x="7" y="14"/>
                    <a:pt x="7" y="14"/>
                    <a:pt x="14" y="21"/>
                  </a:cubicBezTo>
                  <a:cubicBezTo>
                    <a:pt x="21" y="28"/>
                    <a:pt x="21" y="28"/>
                    <a:pt x="35" y="28"/>
                  </a:cubicBezTo>
                  <a:cubicBezTo>
                    <a:pt x="42" y="28"/>
                    <a:pt x="42" y="28"/>
                    <a:pt x="35" y="7"/>
                  </a:cubicBezTo>
                  <a:cubicBezTo>
                    <a:pt x="25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635022" y="2945173"/>
              <a:ext cx="2856" cy="1052"/>
            </a:xfrm>
            <a:custGeom>
              <a:avLst/>
              <a:gdLst/>
              <a:ahLst/>
              <a:cxnLst/>
              <a:rect l="l" t="t" r="r" b="b"/>
              <a:pathLst>
                <a:path w="57" h="21" extrusionOk="0">
                  <a:moveTo>
                    <a:pt x="22" y="0"/>
                  </a:moveTo>
                  <a:cubicBezTo>
                    <a:pt x="8" y="0"/>
                    <a:pt x="8" y="0"/>
                    <a:pt x="1" y="14"/>
                  </a:cubicBezTo>
                  <a:cubicBezTo>
                    <a:pt x="1" y="21"/>
                    <a:pt x="8" y="21"/>
                    <a:pt x="22" y="21"/>
                  </a:cubicBezTo>
                  <a:lnTo>
                    <a:pt x="49" y="21"/>
                  </a:lnTo>
                  <a:cubicBezTo>
                    <a:pt x="56" y="14"/>
                    <a:pt x="56" y="14"/>
                    <a:pt x="49" y="14"/>
                  </a:cubicBezTo>
                  <a:cubicBezTo>
                    <a:pt x="36" y="14"/>
                    <a:pt x="29" y="14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641987" y="2946175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cubicBezTo>
                    <a:pt x="1" y="8"/>
                    <a:pt x="7" y="8"/>
                    <a:pt x="7" y="8"/>
                  </a:cubicBezTo>
                  <a:cubicBezTo>
                    <a:pt x="14" y="1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764604" y="294552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5" y="7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3747567" y="2946075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14" y="0"/>
                  </a:moveTo>
                  <a:cubicBezTo>
                    <a:pt x="12" y="0"/>
                    <a:pt x="11" y="4"/>
                    <a:pt x="7" y="10"/>
                  </a:cubicBezTo>
                  <a:lnTo>
                    <a:pt x="0" y="31"/>
                  </a:lnTo>
                  <a:lnTo>
                    <a:pt x="14" y="31"/>
                  </a:lnTo>
                  <a:cubicBezTo>
                    <a:pt x="28" y="31"/>
                    <a:pt x="35" y="17"/>
                    <a:pt x="28" y="17"/>
                  </a:cubicBezTo>
                  <a:cubicBezTo>
                    <a:pt x="21" y="5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625652" y="2946275"/>
              <a:ext cx="752" cy="1353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10" y="1"/>
                  </a:moveTo>
                  <a:cubicBezTo>
                    <a:pt x="9" y="1"/>
                    <a:pt x="8" y="2"/>
                    <a:pt x="8" y="6"/>
                  </a:cubicBezTo>
                  <a:cubicBezTo>
                    <a:pt x="11" y="2"/>
                    <a:pt x="11" y="1"/>
                    <a:pt x="10" y="1"/>
                  </a:cubicBezTo>
                  <a:close/>
                  <a:moveTo>
                    <a:pt x="8" y="6"/>
                  </a:moveTo>
                  <a:cubicBezTo>
                    <a:pt x="1" y="13"/>
                    <a:pt x="8" y="27"/>
                    <a:pt x="8" y="27"/>
                  </a:cubicBezTo>
                  <a:cubicBezTo>
                    <a:pt x="8" y="27"/>
                    <a:pt x="15" y="13"/>
                    <a:pt x="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3652059" y="2946175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1"/>
                  </a:moveTo>
                  <a:cubicBezTo>
                    <a:pt x="7" y="1"/>
                    <a:pt x="1" y="8"/>
                    <a:pt x="1" y="15"/>
                  </a:cubicBezTo>
                  <a:cubicBezTo>
                    <a:pt x="14" y="8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668746" y="2946526"/>
              <a:ext cx="1052" cy="105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13"/>
                    <a:pt x="7" y="21"/>
                    <a:pt x="11" y="21"/>
                  </a:cubicBezTo>
                  <a:cubicBezTo>
                    <a:pt x="13" y="21"/>
                    <a:pt x="14" y="19"/>
                    <a:pt x="14" y="15"/>
                  </a:cubicBezTo>
                  <a:lnTo>
                    <a:pt x="21" y="8"/>
                  </a:lnTo>
                  <a:cubicBezTo>
                    <a:pt x="21" y="8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611421" y="2946526"/>
              <a:ext cx="2155" cy="2455"/>
            </a:xfrm>
            <a:custGeom>
              <a:avLst/>
              <a:gdLst/>
              <a:ahLst/>
              <a:cxnLst/>
              <a:rect l="l" t="t" r="r" b="b"/>
              <a:pathLst>
                <a:path w="43" h="49" extrusionOk="0">
                  <a:moveTo>
                    <a:pt x="1" y="1"/>
                  </a:moveTo>
                  <a:cubicBezTo>
                    <a:pt x="8" y="8"/>
                    <a:pt x="8" y="22"/>
                    <a:pt x="14" y="29"/>
                  </a:cubicBezTo>
                  <a:cubicBezTo>
                    <a:pt x="19" y="38"/>
                    <a:pt x="28" y="48"/>
                    <a:pt x="32" y="48"/>
                  </a:cubicBezTo>
                  <a:cubicBezTo>
                    <a:pt x="34" y="48"/>
                    <a:pt x="35" y="46"/>
                    <a:pt x="35" y="42"/>
                  </a:cubicBezTo>
                  <a:cubicBezTo>
                    <a:pt x="42" y="35"/>
                    <a:pt x="35" y="22"/>
                    <a:pt x="35" y="22"/>
                  </a:cubicBezTo>
                  <a:cubicBezTo>
                    <a:pt x="35" y="22"/>
                    <a:pt x="21" y="8"/>
                    <a:pt x="14" y="8"/>
                  </a:cubicBezTo>
                  <a:cubicBezTo>
                    <a:pt x="8" y="8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3615931" y="2946876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5" y="1"/>
                  </a:moveTo>
                  <a:lnTo>
                    <a:pt x="22" y="1"/>
                  </a:lnTo>
                  <a:lnTo>
                    <a:pt x="15" y="1"/>
                  </a:lnTo>
                  <a:cubicBezTo>
                    <a:pt x="1" y="1"/>
                    <a:pt x="1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617685" y="2947378"/>
              <a:ext cx="3107" cy="2105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14" y="0"/>
                    <a:pt x="7" y="1"/>
                    <a:pt x="0" y="5"/>
                  </a:cubicBezTo>
                  <a:cubicBezTo>
                    <a:pt x="0" y="12"/>
                    <a:pt x="21" y="18"/>
                    <a:pt x="28" y="18"/>
                  </a:cubicBezTo>
                  <a:cubicBezTo>
                    <a:pt x="28" y="18"/>
                    <a:pt x="35" y="18"/>
                    <a:pt x="35" y="25"/>
                  </a:cubicBezTo>
                  <a:lnTo>
                    <a:pt x="35" y="39"/>
                  </a:lnTo>
                  <a:lnTo>
                    <a:pt x="49" y="39"/>
                  </a:lnTo>
                  <a:cubicBezTo>
                    <a:pt x="51" y="41"/>
                    <a:pt x="53" y="42"/>
                    <a:pt x="54" y="42"/>
                  </a:cubicBezTo>
                  <a:cubicBezTo>
                    <a:pt x="59" y="42"/>
                    <a:pt x="61" y="36"/>
                    <a:pt x="56" y="25"/>
                  </a:cubicBezTo>
                  <a:cubicBezTo>
                    <a:pt x="61" y="15"/>
                    <a:pt x="4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760746" y="2947077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3" y="0"/>
                  </a:moveTo>
                  <a:cubicBezTo>
                    <a:pt x="3" y="0"/>
                    <a:pt x="1" y="4"/>
                    <a:pt x="1" y="11"/>
                  </a:cubicBezTo>
                  <a:cubicBezTo>
                    <a:pt x="4" y="4"/>
                    <a:pt x="4" y="0"/>
                    <a:pt x="3" y="0"/>
                  </a:cubicBezTo>
                  <a:close/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609016" y="2947678"/>
              <a:ext cx="3858" cy="2155"/>
            </a:xfrm>
            <a:custGeom>
              <a:avLst/>
              <a:gdLst/>
              <a:ahLst/>
              <a:cxnLst/>
              <a:rect l="l" t="t" r="r" b="b"/>
              <a:pathLst>
                <a:path w="77" h="43" extrusionOk="0">
                  <a:moveTo>
                    <a:pt x="15" y="0"/>
                  </a:moveTo>
                  <a:cubicBezTo>
                    <a:pt x="11" y="0"/>
                    <a:pt x="7" y="2"/>
                    <a:pt x="7" y="6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21" y="12"/>
                    <a:pt x="21" y="12"/>
                    <a:pt x="21" y="19"/>
                  </a:cubicBezTo>
                  <a:cubicBezTo>
                    <a:pt x="21" y="19"/>
                    <a:pt x="24" y="22"/>
                    <a:pt x="26" y="22"/>
                  </a:cubicBezTo>
                  <a:cubicBezTo>
                    <a:pt x="27" y="22"/>
                    <a:pt x="28" y="22"/>
                    <a:pt x="28" y="19"/>
                  </a:cubicBezTo>
                  <a:cubicBezTo>
                    <a:pt x="35" y="19"/>
                    <a:pt x="35" y="19"/>
                    <a:pt x="42" y="26"/>
                  </a:cubicBezTo>
                  <a:cubicBezTo>
                    <a:pt x="52" y="36"/>
                    <a:pt x="66" y="43"/>
                    <a:pt x="72" y="43"/>
                  </a:cubicBezTo>
                  <a:cubicBezTo>
                    <a:pt x="75" y="43"/>
                    <a:pt x="76" y="42"/>
                    <a:pt x="76" y="40"/>
                  </a:cubicBezTo>
                  <a:cubicBezTo>
                    <a:pt x="76" y="40"/>
                    <a:pt x="69" y="26"/>
                    <a:pt x="62" y="26"/>
                  </a:cubicBezTo>
                  <a:cubicBezTo>
                    <a:pt x="56" y="26"/>
                    <a:pt x="56" y="19"/>
                    <a:pt x="56" y="19"/>
                  </a:cubicBezTo>
                  <a:cubicBezTo>
                    <a:pt x="56" y="12"/>
                    <a:pt x="56" y="12"/>
                    <a:pt x="49" y="12"/>
                  </a:cubicBezTo>
                  <a:cubicBezTo>
                    <a:pt x="35" y="12"/>
                    <a:pt x="28" y="12"/>
                    <a:pt x="28" y="6"/>
                  </a:cubicBezTo>
                  <a:cubicBezTo>
                    <a:pt x="24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643741" y="2946726"/>
              <a:ext cx="1754" cy="1052"/>
            </a:xfrm>
            <a:custGeom>
              <a:avLst/>
              <a:gdLst/>
              <a:ahLst/>
              <a:cxnLst/>
              <a:rect l="l" t="t" r="r" b="b"/>
              <a:pathLst>
                <a:path w="35" h="21" extrusionOk="0">
                  <a:moveTo>
                    <a:pt x="33" y="1"/>
                  </a:moveTo>
                  <a:cubicBezTo>
                    <a:pt x="30" y="1"/>
                    <a:pt x="26" y="4"/>
                    <a:pt x="21" y="4"/>
                  </a:cubicBezTo>
                  <a:cubicBezTo>
                    <a:pt x="7" y="4"/>
                    <a:pt x="0" y="18"/>
                    <a:pt x="0" y="18"/>
                  </a:cubicBezTo>
                  <a:cubicBezTo>
                    <a:pt x="0" y="18"/>
                    <a:pt x="3" y="21"/>
                    <a:pt x="9" y="21"/>
                  </a:cubicBezTo>
                  <a:cubicBezTo>
                    <a:pt x="13" y="21"/>
                    <a:pt x="16" y="20"/>
                    <a:pt x="21" y="18"/>
                  </a:cubicBezTo>
                  <a:cubicBezTo>
                    <a:pt x="28" y="18"/>
                    <a:pt x="35" y="18"/>
                    <a:pt x="35" y="4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3648953" y="2947127"/>
              <a:ext cx="3508" cy="340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9" y="1"/>
                  </a:moveTo>
                  <a:cubicBezTo>
                    <a:pt x="37" y="1"/>
                    <a:pt x="31" y="6"/>
                    <a:pt x="28" y="17"/>
                  </a:cubicBezTo>
                  <a:cubicBezTo>
                    <a:pt x="21" y="23"/>
                    <a:pt x="21" y="23"/>
                    <a:pt x="28" y="30"/>
                  </a:cubicBezTo>
                  <a:cubicBezTo>
                    <a:pt x="35" y="44"/>
                    <a:pt x="35" y="44"/>
                    <a:pt x="21" y="44"/>
                  </a:cubicBezTo>
                  <a:cubicBezTo>
                    <a:pt x="0" y="44"/>
                    <a:pt x="0" y="44"/>
                    <a:pt x="0" y="51"/>
                  </a:cubicBezTo>
                  <a:cubicBezTo>
                    <a:pt x="0" y="58"/>
                    <a:pt x="14" y="58"/>
                    <a:pt x="14" y="58"/>
                  </a:cubicBezTo>
                  <a:cubicBezTo>
                    <a:pt x="21" y="58"/>
                    <a:pt x="21" y="58"/>
                    <a:pt x="21" y="65"/>
                  </a:cubicBezTo>
                  <a:cubicBezTo>
                    <a:pt x="21" y="67"/>
                    <a:pt x="22" y="68"/>
                    <a:pt x="22" y="68"/>
                  </a:cubicBezTo>
                  <a:cubicBezTo>
                    <a:pt x="24" y="68"/>
                    <a:pt x="28" y="63"/>
                    <a:pt x="28" y="58"/>
                  </a:cubicBezTo>
                  <a:cubicBezTo>
                    <a:pt x="32" y="47"/>
                    <a:pt x="40" y="42"/>
                    <a:pt x="47" y="42"/>
                  </a:cubicBezTo>
                  <a:cubicBezTo>
                    <a:pt x="53" y="42"/>
                    <a:pt x="59" y="45"/>
                    <a:pt x="63" y="51"/>
                  </a:cubicBezTo>
                  <a:cubicBezTo>
                    <a:pt x="63" y="55"/>
                    <a:pt x="64" y="56"/>
                    <a:pt x="66" y="56"/>
                  </a:cubicBezTo>
                  <a:cubicBezTo>
                    <a:pt x="68" y="56"/>
                    <a:pt x="69" y="55"/>
                    <a:pt x="69" y="51"/>
                  </a:cubicBezTo>
                  <a:cubicBezTo>
                    <a:pt x="69" y="44"/>
                    <a:pt x="56" y="23"/>
                    <a:pt x="42" y="23"/>
                  </a:cubicBezTo>
                  <a:cubicBezTo>
                    <a:pt x="35" y="23"/>
                    <a:pt x="35" y="23"/>
                    <a:pt x="35" y="17"/>
                  </a:cubicBezTo>
                  <a:cubicBezTo>
                    <a:pt x="42" y="6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3815615" y="2947778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0" y="0"/>
                  </a:moveTo>
                  <a:cubicBezTo>
                    <a:pt x="9" y="0"/>
                    <a:pt x="6" y="1"/>
                    <a:pt x="1" y="4"/>
                  </a:cubicBezTo>
                  <a:lnTo>
                    <a:pt x="8" y="4"/>
                  </a:lnTo>
                  <a:cubicBezTo>
                    <a:pt x="12" y="4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643040" y="294792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7"/>
                  </a:lnTo>
                  <a:cubicBezTo>
                    <a:pt x="7" y="7"/>
                    <a:pt x="7" y="7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3746164" y="2948280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" y="0"/>
                  </a:moveTo>
                  <a:lnTo>
                    <a:pt x="1" y="7"/>
                  </a:lnTo>
                  <a:cubicBezTo>
                    <a:pt x="8" y="0"/>
                    <a:pt x="8" y="0"/>
                    <a:pt x="1" y="0"/>
                  </a:cubicBezTo>
                  <a:close/>
                  <a:moveTo>
                    <a:pt x="9" y="5"/>
                  </a:moveTo>
                  <a:cubicBezTo>
                    <a:pt x="7" y="5"/>
                    <a:pt x="4" y="6"/>
                    <a:pt x="1" y="7"/>
                  </a:cubicBezTo>
                  <a:lnTo>
                    <a:pt x="1" y="28"/>
                  </a:lnTo>
                  <a:lnTo>
                    <a:pt x="8" y="28"/>
                  </a:lnTo>
                  <a:lnTo>
                    <a:pt x="8" y="21"/>
                  </a:lnTo>
                  <a:cubicBezTo>
                    <a:pt x="13" y="11"/>
                    <a:pt x="14" y="5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816317" y="2948380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0"/>
                  </a:moveTo>
                  <a:cubicBezTo>
                    <a:pt x="13" y="0"/>
                    <a:pt x="11" y="2"/>
                    <a:pt x="8" y="5"/>
                  </a:cubicBezTo>
                  <a:cubicBezTo>
                    <a:pt x="1" y="19"/>
                    <a:pt x="1" y="19"/>
                    <a:pt x="8" y="26"/>
                  </a:cubicBezTo>
                  <a:cubicBezTo>
                    <a:pt x="9" y="28"/>
                    <a:pt x="11" y="29"/>
                    <a:pt x="12" y="29"/>
                  </a:cubicBezTo>
                  <a:cubicBezTo>
                    <a:pt x="15" y="29"/>
                    <a:pt x="15" y="21"/>
                    <a:pt x="15" y="5"/>
                  </a:cubicBezTo>
                  <a:cubicBezTo>
                    <a:pt x="15" y="2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605007" y="2948781"/>
              <a:ext cx="1954" cy="952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5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11" y="18"/>
                    <a:pt x="18" y="18"/>
                    <a:pt x="32" y="18"/>
                  </a:cubicBezTo>
                  <a:cubicBezTo>
                    <a:pt x="39" y="18"/>
                    <a:pt x="39" y="18"/>
                    <a:pt x="32" y="11"/>
                  </a:cubicBezTo>
                  <a:cubicBezTo>
                    <a:pt x="18" y="4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3613626" y="2948781"/>
              <a:ext cx="1654" cy="1102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9" y="1"/>
                  </a:moveTo>
                  <a:cubicBezTo>
                    <a:pt x="7" y="1"/>
                    <a:pt x="5" y="4"/>
                    <a:pt x="5" y="11"/>
                  </a:cubicBezTo>
                  <a:cubicBezTo>
                    <a:pt x="0" y="16"/>
                    <a:pt x="2" y="21"/>
                    <a:pt x="9" y="21"/>
                  </a:cubicBezTo>
                  <a:cubicBezTo>
                    <a:pt x="11" y="21"/>
                    <a:pt x="15" y="20"/>
                    <a:pt x="19" y="18"/>
                  </a:cubicBezTo>
                  <a:lnTo>
                    <a:pt x="33" y="18"/>
                  </a:lnTo>
                  <a:lnTo>
                    <a:pt x="19" y="11"/>
                  </a:lnTo>
                  <a:cubicBezTo>
                    <a:pt x="16" y="4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632617" y="294863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644743" y="2948781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4" y="1"/>
                  </a:moveTo>
                  <a:cubicBezTo>
                    <a:pt x="3" y="1"/>
                    <a:pt x="1" y="4"/>
                    <a:pt x="1" y="11"/>
                  </a:cubicBezTo>
                  <a:cubicBezTo>
                    <a:pt x="4" y="4"/>
                    <a:pt x="4" y="1"/>
                    <a:pt x="4" y="1"/>
                  </a:cubicBezTo>
                  <a:close/>
                  <a:moveTo>
                    <a:pt x="1" y="11"/>
                  </a:moveTo>
                  <a:cubicBezTo>
                    <a:pt x="3" y="14"/>
                    <a:pt x="5" y="14"/>
                    <a:pt x="6" y="14"/>
                  </a:cubicBezTo>
                  <a:cubicBezTo>
                    <a:pt x="7" y="14"/>
                    <a:pt x="6" y="11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740251" y="2948630"/>
              <a:ext cx="1804" cy="902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5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14"/>
                    <a:pt x="4" y="17"/>
                    <a:pt x="8" y="17"/>
                  </a:cubicBezTo>
                  <a:cubicBezTo>
                    <a:pt x="10" y="17"/>
                    <a:pt x="12" y="17"/>
                    <a:pt x="15" y="14"/>
                  </a:cubicBez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745112" y="2948630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5" y="0"/>
                  </a:moveTo>
                  <a:cubicBezTo>
                    <a:pt x="1" y="0"/>
                    <a:pt x="1" y="14"/>
                    <a:pt x="1" y="14"/>
                  </a:cubicBezTo>
                  <a:lnTo>
                    <a:pt x="15" y="14"/>
                  </a:lnTo>
                  <a:cubicBezTo>
                    <a:pt x="22" y="0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622545" y="2949031"/>
              <a:ext cx="551" cy="60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2" y="0"/>
                  </a:moveTo>
                  <a:cubicBezTo>
                    <a:pt x="1" y="0"/>
                    <a:pt x="0" y="2"/>
                    <a:pt x="0" y="6"/>
                  </a:cubicBezTo>
                  <a:cubicBezTo>
                    <a:pt x="4" y="10"/>
                    <a:pt x="7" y="11"/>
                    <a:pt x="9" y="11"/>
                  </a:cubicBezTo>
                  <a:cubicBezTo>
                    <a:pt x="11" y="11"/>
                    <a:pt x="11" y="10"/>
                    <a:pt x="7" y="6"/>
                  </a:cubicBezTo>
                  <a:cubicBezTo>
                    <a:pt x="7" y="6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641987" y="2949332"/>
              <a:ext cx="952" cy="401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7" y="0"/>
                  </a:moveTo>
                  <a:cubicBezTo>
                    <a:pt x="7" y="2"/>
                    <a:pt x="7" y="3"/>
                    <a:pt x="7" y="4"/>
                  </a:cubicBezTo>
                  <a:lnTo>
                    <a:pt x="7" y="4"/>
                  </a:lnTo>
                  <a:cubicBezTo>
                    <a:pt x="16" y="0"/>
                    <a:pt x="19" y="0"/>
                    <a:pt x="7" y="0"/>
                  </a:cubicBezTo>
                  <a:close/>
                  <a:moveTo>
                    <a:pt x="6" y="2"/>
                  </a:moveTo>
                  <a:cubicBezTo>
                    <a:pt x="4" y="2"/>
                    <a:pt x="1" y="4"/>
                    <a:pt x="1" y="7"/>
                  </a:cubicBezTo>
                  <a:cubicBezTo>
                    <a:pt x="7" y="4"/>
                    <a:pt x="7" y="2"/>
                    <a:pt x="6" y="2"/>
                  </a:cubicBezTo>
                  <a:close/>
                  <a:moveTo>
                    <a:pt x="7" y="4"/>
                  </a:moveTo>
                  <a:cubicBezTo>
                    <a:pt x="5" y="5"/>
                    <a:pt x="3" y="6"/>
                    <a:pt x="1" y="7"/>
                  </a:cubicBezTo>
                  <a:cubicBezTo>
                    <a:pt x="6" y="7"/>
                    <a:pt x="7" y="7"/>
                    <a:pt x="7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651358" y="2949382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747567" y="2949382"/>
              <a:ext cx="3508" cy="4309"/>
            </a:xfrm>
            <a:custGeom>
              <a:avLst/>
              <a:gdLst/>
              <a:ahLst/>
              <a:cxnLst/>
              <a:rect l="l" t="t" r="r" b="b"/>
              <a:pathLst>
                <a:path w="70" h="86" extrusionOk="0">
                  <a:moveTo>
                    <a:pt x="65" y="1"/>
                  </a:moveTo>
                  <a:lnTo>
                    <a:pt x="65" y="1"/>
                  </a:lnTo>
                  <a:cubicBezTo>
                    <a:pt x="65" y="1"/>
                    <a:pt x="63" y="3"/>
                    <a:pt x="63" y="6"/>
                  </a:cubicBezTo>
                  <a:cubicBezTo>
                    <a:pt x="66" y="3"/>
                    <a:pt x="66" y="1"/>
                    <a:pt x="65" y="1"/>
                  </a:cubicBezTo>
                  <a:close/>
                  <a:moveTo>
                    <a:pt x="63" y="6"/>
                  </a:moveTo>
                  <a:cubicBezTo>
                    <a:pt x="63" y="6"/>
                    <a:pt x="42" y="13"/>
                    <a:pt x="35" y="13"/>
                  </a:cubicBezTo>
                  <a:cubicBezTo>
                    <a:pt x="7" y="20"/>
                    <a:pt x="0" y="41"/>
                    <a:pt x="28" y="41"/>
                  </a:cubicBezTo>
                  <a:cubicBezTo>
                    <a:pt x="56" y="41"/>
                    <a:pt x="56" y="48"/>
                    <a:pt x="28" y="69"/>
                  </a:cubicBezTo>
                  <a:cubicBezTo>
                    <a:pt x="14" y="75"/>
                    <a:pt x="0" y="82"/>
                    <a:pt x="0" y="82"/>
                  </a:cubicBezTo>
                  <a:cubicBezTo>
                    <a:pt x="0" y="84"/>
                    <a:pt x="3" y="85"/>
                    <a:pt x="6" y="85"/>
                  </a:cubicBezTo>
                  <a:cubicBezTo>
                    <a:pt x="14" y="85"/>
                    <a:pt x="28" y="80"/>
                    <a:pt x="28" y="75"/>
                  </a:cubicBezTo>
                  <a:lnTo>
                    <a:pt x="35" y="69"/>
                  </a:lnTo>
                  <a:cubicBezTo>
                    <a:pt x="49" y="69"/>
                    <a:pt x="70" y="48"/>
                    <a:pt x="63" y="41"/>
                  </a:cubicBezTo>
                  <a:cubicBezTo>
                    <a:pt x="63" y="34"/>
                    <a:pt x="56" y="34"/>
                    <a:pt x="56" y="34"/>
                  </a:cubicBezTo>
                  <a:cubicBezTo>
                    <a:pt x="42" y="34"/>
                    <a:pt x="42" y="20"/>
                    <a:pt x="56" y="13"/>
                  </a:cubicBezTo>
                  <a:cubicBezTo>
                    <a:pt x="63" y="13"/>
                    <a:pt x="63" y="6"/>
                    <a:pt x="63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3630863" y="2950033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3607613" y="2950083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3" y="1"/>
                  </a:moveTo>
                  <a:cubicBezTo>
                    <a:pt x="0" y="1"/>
                    <a:pt x="0" y="3"/>
                    <a:pt x="7" y="6"/>
                  </a:cubicBezTo>
                  <a:lnTo>
                    <a:pt x="14" y="20"/>
                  </a:lnTo>
                  <a:cubicBezTo>
                    <a:pt x="21" y="20"/>
                    <a:pt x="21" y="20"/>
                    <a:pt x="14" y="6"/>
                  </a:cubicBezTo>
                  <a:cubicBezTo>
                    <a:pt x="11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3610369" y="2950585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4" y="0"/>
                  </a:moveTo>
                  <a:cubicBezTo>
                    <a:pt x="3" y="0"/>
                    <a:pt x="2" y="3"/>
                    <a:pt x="1" y="9"/>
                  </a:cubicBezTo>
                  <a:lnTo>
                    <a:pt x="1" y="9"/>
                  </a:lnTo>
                  <a:cubicBezTo>
                    <a:pt x="4" y="3"/>
                    <a:pt x="4" y="0"/>
                    <a:pt x="4" y="0"/>
                  </a:cubicBezTo>
                  <a:close/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1" y="10"/>
                  </a:lnTo>
                  <a:cubicBezTo>
                    <a:pt x="1" y="10"/>
                    <a:pt x="1" y="9"/>
                    <a:pt x="1" y="9"/>
                  </a:cubicBezTo>
                  <a:close/>
                  <a:moveTo>
                    <a:pt x="1" y="10"/>
                  </a:moveTo>
                  <a:cubicBezTo>
                    <a:pt x="1" y="12"/>
                    <a:pt x="1" y="14"/>
                    <a:pt x="1" y="17"/>
                  </a:cubicBezTo>
                  <a:cubicBezTo>
                    <a:pt x="1" y="22"/>
                    <a:pt x="1" y="27"/>
                    <a:pt x="3" y="27"/>
                  </a:cubicBezTo>
                  <a:cubicBezTo>
                    <a:pt x="4" y="27"/>
                    <a:pt x="6" y="26"/>
                    <a:pt x="8" y="24"/>
                  </a:cubicBezTo>
                  <a:cubicBezTo>
                    <a:pt x="15" y="20"/>
                    <a:pt x="18" y="19"/>
                    <a:pt x="20" y="19"/>
                  </a:cubicBezTo>
                  <a:cubicBezTo>
                    <a:pt x="22" y="19"/>
                    <a:pt x="22" y="20"/>
                    <a:pt x="22" y="24"/>
                  </a:cubicBezTo>
                  <a:lnTo>
                    <a:pt x="29" y="31"/>
                  </a:lnTo>
                  <a:cubicBezTo>
                    <a:pt x="35" y="31"/>
                    <a:pt x="35" y="31"/>
                    <a:pt x="29" y="24"/>
                  </a:cubicBezTo>
                  <a:cubicBezTo>
                    <a:pt x="22" y="24"/>
                    <a:pt x="22" y="17"/>
                    <a:pt x="22" y="17"/>
                  </a:cubicBezTo>
                  <a:cubicBezTo>
                    <a:pt x="22" y="17"/>
                    <a:pt x="8" y="10"/>
                    <a:pt x="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816718" y="2950484"/>
              <a:ext cx="1052" cy="1453"/>
            </a:xfrm>
            <a:custGeom>
              <a:avLst/>
              <a:gdLst/>
              <a:ahLst/>
              <a:cxnLst/>
              <a:rect l="l" t="t" r="r" b="b"/>
              <a:pathLst>
                <a:path w="21" h="29" extrusionOk="0">
                  <a:moveTo>
                    <a:pt x="16" y="1"/>
                  </a:moveTo>
                  <a:cubicBezTo>
                    <a:pt x="15" y="1"/>
                    <a:pt x="11" y="6"/>
                    <a:pt x="7" y="19"/>
                  </a:cubicBezTo>
                  <a:cubicBezTo>
                    <a:pt x="2" y="24"/>
                    <a:pt x="0" y="29"/>
                    <a:pt x="2" y="29"/>
                  </a:cubicBezTo>
                  <a:cubicBezTo>
                    <a:pt x="3" y="29"/>
                    <a:pt x="5" y="28"/>
                    <a:pt x="7" y="26"/>
                  </a:cubicBezTo>
                  <a:cubicBezTo>
                    <a:pt x="14" y="26"/>
                    <a:pt x="20" y="19"/>
                    <a:pt x="14" y="5"/>
                  </a:cubicBezTo>
                  <a:cubicBezTo>
                    <a:pt x="16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3622194" y="2951036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1"/>
                  </a:moveTo>
                  <a:cubicBezTo>
                    <a:pt x="14" y="1"/>
                    <a:pt x="7" y="1"/>
                    <a:pt x="0" y="8"/>
                  </a:cubicBezTo>
                  <a:cubicBezTo>
                    <a:pt x="3" y="10"/>
                    <a:pt x="5" y="11"/>
                    <a:pt x="7" y="11"/>
                  </a:cubicBezTo>
                  <a:cubicBezTo>
                    <a:pt x="11" y="11"/>
                    <a:pt x="14" y="8"/>
                    <a:pt x="14" y="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3634371" y="2951386"/>
              <a:ext cx="702" cy="451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0" y="1"/>
                  </a:moveTo>
                  <a:cubicBezTo>
                    <a:pt x="4" y="5"/>
                    <a:pt x="8" y="9"/>
                    <a:pt x="11" y="9"/>
                  </a:cubicBezTo>
                  <a:cubicBezTo>
                    <a:pt x="13" y="9"/>
                    <a:pt x="14" y="7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655868" y="2951036"/>
              <a:ext cx="2155" cy="1002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1"/>
                  </a:moveTo>
                  <a:lnTo>
                    <a:pt x="22" y="15"/>
                  </a:lnTo>
                  <a:cubicBezTo>
                    <a:pt x="25" y="18"/>
                    <a:pt x="27" y="20"/>
                    <a:pt x="28" y="20"/>
                  </a:cubicBezTo>
                  <a:cubicBezTo>
                    <a:pt x="30" y="20"/>
                    <a:pt x="32" y="18"/>
                    <a:pt x="35" y="15"/>
                  </a:cubicBezTo>
                  <a:cubicBezTo>
                    <a:pt x="42" y="1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640234" y="2951386"/>
              <a:ext cx="1052" cy="651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5" y="1"/>
                  </a:moveTo>
                  <a:lnTo>
                    <a:pt x="1" y="8"/>
                  </a:lnTo>
                  <a:lnTo>
                    <a:pt x="15" y="8"/>
                  </a:lnTo>
                  <a:cubicBezTo>
                    <a:pt x="18" y="11"/>
                    <a:pt x="19" y="12"/>
                    <a:pt x="20" y="12"/>
                  </a:cubicBezTo>
                  <a:cubicBezTo>
                    <a:pt x="20" y="12"/>
                    <a:pt x="19" y="9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747216" y="2951286"/>
              <a:ext cx="401" cy="1754"/>
            </a:xfrm>
            <a:custGeom>
              <a:avLst/>
              <a:gdLst/>
              <a:ahLst/>
              <a:cxnLst/>
              <a:rect l="l" t="t" r="r" b="b"/>
              <a:pathLst>
                <a:path w="8" h="35" extrusionOk="0">
                  <a:moveTo>
                    <a:pt x="6" y="0"/>
                  </a:moveTo>
                  <a:cubicBezTo>
                    <a:pt x="5" y="0"/>
                    <a:pt x="4" y="4"/>
                    <a:pt x="1" y="10"/>
                  </a:cubicBezTo>
                  <a:lnTo>
                    <a:pt x="1" y="31"/>
                  </a:lnTo>
                  <a:cubicBezTo>
                    <a:pt x="3" y="33"/>
                    <a:pt x="5" y="35"/>
                    <a:pt x="6" y="35"/>
                  </a:cubicBezTo>
                  <a:cubicBezTo>
                    <a:pt x="7" y="35"/>
                    <a:pt x="7" y="30"/>
                    <a:pt x="7" y="17"/>
                  </a:cubicBezTo>
                  <a:cubicBezTo>
                    <a:pt x="7" y="5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629360" y="2951687"/>
              <a:ext cx="1503" cy="1353"/>
            </a:xfrm>
            <a:custGeom>
              <a:avLst/>
              <a:gdLst/>
              <a:ahLst/>
              <a:cxnLst/>
              <a:rect l="l" t="t" r="r" b="b"/>
              <a:pathLst>
                <a:path w="30" h="27" extrusionOk="0">
                  <a:moveTo>
                    <a:pt x="4" y="1"/>
                  </a:moveTo>
                  <a:cubicBezTo>
                    <a:pt x="1" y="1"/>
                    <a:pt x="0" y="3"/>
                    <a:pt x="3" y="9"/>
                  </a:cubicBezTo>
                  <a:cubicBezTo>
                    <a:pt x="10" y="23"/>
                    <a:pt x="24" y="23"/>
                    <a:pt x="24" y="23"/>
                  </a:cubicBezTo>
                  <a:cubicBezTo>
                    <a:pt x="26" y="25"/>
                    <a:pt x="28" y="27"/>
                    <a:pt x="29" y="27"/>
                  </a:cubicBezTo>
                  <a:cubicBezTo>
                    <a:pt x="30" y="27"/>
                    <a:pt x="28" y="22"/>
                    <a:pt x="24" y="9"/>
                  </a:cubicBezTo>
                  <a:cubicBezTo>
                    <a:pt x="16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613525" y="2952489"/>
              <a:ext cx="1754" cy="702"/>
            </a:xfrm>
            <a:custGeom>
              <a:avLst/>
              <a:gdLst/>
              <a:ahLst/>
              <a:cxnLst/>
              <a:rect l="l" t="t" r="r" b="b"/>
              <a:pathLst>
                <a:path w="35" h="14" extrusionOk="0">
                  <a:moveTo>
                    <a:pt x="3" y="0"/>
                  </a:moveTo>
                  <a:cubicBezTo>
                    <a:pt x="1" y="0"/>
                    <a:pt x="3" y="7"/>
                    <a:pt x="7" y="7"/>
                  </a:cubicBezTo>
                  <a:cubicBezTo>
                    <a:pt x="5" y="2"/>
                    <a:pt x="3" y="0"/>
                    <a:pt x="3" y="0"/>
                  </a:cubicBezTo>
                  <a:close/>
                  <a:moveTo>
                    <a:pt x="7" y="7"/>
                  </a:moveTo>
                  <a:cubicBezTo>
                    <a:pt x="14" y="13"/>
                    <a:pt x="33" y="13"/>
                    <a:pt x="35" y="13"/>
                  </a:cubicBezTo>
                  <a:lnTo>
                    <a:pt x="35" y="13"/>
                  </a:lnTo>
                  <a:cubicBezTo>
                    <a:pt x="28" y="13"/>
                    <a:pt x="28" y="7"/>
                    <a:pt x="14" y="7"/>
                  </a:cubicBezTo>
                  <a:close/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3655617" y="2952890"/>
              <a:ext cx="1353" cy="702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4" y="0"/>
                  </a:moveTo>
                  <a:cubicBezTo>
                    <a:pt x="9" y="0"/>
                    <a:pt x="6" y="2"/>
                    <a:pt x="6" y="5"/>
                  </a:cubicBezTo>
                  <a:lnTo>
                    <a:pt x="27" y="5"/>
                  </a:lnTo>
                  <a:cubicBezTo>
                    <a:pt x="23" y="2"/>
                    <a:pt x="18" y="0"/>
                    <a:pt x="14" y="0"/>
                  </a:cubicBezTo>
                  <a:close/>
                  <a:moveTo>
                    <a:pt x="6" y="5"/>
                  </a:moveTo>
                  <a:cubicBezTo>
                    <a:pt x="2" y="9"/>
                    <a:pt x="0" y="13"/>
                    <a:pt x="1" y="13"/>
                  </a:cubicBezTo>
                  <a:cubicBezTo>
                    <a:pt x="1" y="13"/>
                    <a:pt x="3" y="11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3657621" y="2952489"/>
              <a:ext cx="1102" cy="601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9" y="0"/>
                  </a:moveTo>
                  <a:cubicBezTo>
                    <a:pt x="16" y="0"/>
                    <a:pt x="10" y="7"/>
                    <a:pt x="0" y="7"/>
                  </a:cubicBezTo>
                  <a:cubicBezTo>
                    <a:pt x="7" y="10"/>
                    <a:pt x="13" y="12"/>
                    <a:pt x="16" y="12"/>
                  </a:cubicBezTo>
                  <a:cubicBezTo>
                    <a:pt x="19" y="12"/>
                    <a:pt x="21" y="10"/>
                    <a:pt x="21" y="7"/>
                  </a:cubicBezTo>
                  <a:cubicBezTo>
                    <a:pt x="21" y="2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3750423" y="2952789"/>
              <a:ext cx="2055" cy="1854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34" y="1"/>
                  </a:moveTo>
                  <a:cubicBezTo>
                    <a:pt x="20" y="1"/>
                    <a:pt x="20" y="1"/>
                    <a:pt x="13" y="7"/>
                  </a:cubicBezTo>
                  <a:cubicBezTo>
                    <a:pt x="8" y="7"/>
                    <a:pt x="7" y="11"/>
                    <a:pt x="8" y="11"/>
                  </a:cubicBezTo>
                  <a:cubicBezTo>
                    <a:pt x="9" y="11"/>
                    <a:pt x="10" y="10"/>
                    <a:pt x="13" y="7"/>
                  </a:cubicBezTo>
                  <a:lnTo>
                    <a:pt x="13" y="7"/>
                  </a:lnTo>
                  <a:cubicBezTo>
                    <a:pt x="13" y="14"/>
                    <a:pt x="13" y="21"/>
                    <a:pt x="6" y="21"/>
                  </a:cubicBezTo>
                  <a:cubicBezTo>
                    <a:pt x="2" y="32"/>
                    <a:pt x="1" y="37"/>
                    <a:pt x="2" y="37"/>
                  </a:cubicBezTo>
                  <a:cubicBezTo>
                    <a:pt x="4" y="37"/>
                    <a:pt x="9" y="32"/>
                    <a:pt x="20" y="21"/>
                  </a:cubicBezTo>
                  <a:cubicBezTo>
                    <a:pt x="34" y="14"/>
                    <a:pt x="40" y="7"/>
                    <a:pt x="34" y="7"/>
                  </a:cubicBezTo>
                  <a:cubicBezTo>
                    <a:pt x="34" y="7"/>
                    <a:pt x="20" y="1"/>
                    <a:pt x="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3632617" y="295314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7" y="7"/>
                    <a:pt x="7" y="7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3659024" y="2953491"/>
              <a:ext cx="1754" cy="1453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7" y="28"/>
                    <a:pt x="14" y="28"/>
                  </a:cubicBezTo>
                  <a:cubicBezTo>
                    <a:pt x="35" y="28"/>
                    <a:pt x="35" y="28"/>
                    <a:pt x="28" y="21"/>
                  </a:cubicBez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3608665" y="2953792"/>
              <a:ext cx="1654" cy="1153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5"/>
                    <a:pt x="0" y="15"/>
                    <a:pt x="7" y="15"/>
                  </a:cubicBezTo>
                  <a:cubicBezTo>
                    <a:pt x="14" y="15"/>
                    <a:pt x="14" y="22"/>
                    <a:pt x="14" y="22"/>
                  </a:cubicBezTo>
                  <a:cubicBezTo>
                    <a:pt x="33" y="22"/>
                    <a:pt x="18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3657621" y="2954243"/>
              <a:ext cx="1102" cy="351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12" y="0"/>
                  </a:moveTo>
                  <a:cubicBezTo>
                    <a:pt x="9" y="0"/>
                    <a:pt x="5" y="2"/>
                    <a:pt x="0" y="6"/>
                  </a:cubicBezTo>
                  <a:lnTo>
                    <a:pt x="21" y="6"/>
                  </a:lnTo>
                  <a:cubicBezTo>
                    <a:pt x="21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746164" y="2953992"/>
              <a:ext cx="1604" cy="130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17" y="1"/>
                  </a:moveTo>
                  <a:cubicBezTo>
                    <a:pt x="9" y="1"/>
                    <a:pt x="1" y="4"/>
                    <a:pt x="1" y="11"/>
                  </a:cubicBezTo>
                  <a:lnTo>
                    <a:pt x="1" y="25"/>
                  </a:lnTo>
                  <a:lnTo>
                    <a:pt x="8" y="25"/>
                  </a:lnTo>
                  <a:lnTo>
                    <a:pt x="22" y="18"/>
                  </a:lnTo>
                  <a:cubicBezTo>
                    <a:pt x="22" y="18"/>
                    <a:pt x="28" y="18"/>
                    <a:pt x="28" y="11"/>
                  </a:cubicBezTo>
                  <a:cubicBezTo>
                    <a:pt x="32" y="4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3606210" y="2954944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3597891" y="295524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0"/>
                  </a:moveTo>
                  <a:lnTo>
                    <a:pt x="14" y="0"/>
                  </a:ln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3598593" y="2955245"/>
              <a:ext cx="1052" cy="70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9" y="0"/>
                    <a:pt x="10" y="0"/>
                    <a:pt x="7" y="0"/>
                  </a:cubicBezTo>
                  <a:close/>
                  <a:moveTo>
                    <a:pt x="8" y="0"/>
                  </a:moveTo>
                  <a:cubicBezTo>
                    <a:pt x="5" y="1"/>
                    <a:pt x="0" y="3"/>
                    <a:pt x="0" y="7"/>
                  </a:cubicBezTo>
                  <a:lnTo>
                    <a:pt x="7" y="14"/>
                  </a:lnTo>
                  <a:cubicBezTo>
                    <a:pt x="21" y="14"/>
                    <a:pt x="21" y="14"/>
                    <a:pt x="21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600297" y="2955295"/>
              <a:ext cx="251" cy="301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1" y="3"/>
                    <a:pt x="1" y="6"/>
                  </a:cubicBezTo>
                  <a:cubicBezTo>
                    <a:pt x="4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603454" y="2956247"/>
              <a:ext cx="1102" cy="80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7" y="1"/>
                  </a:moveTo>
                  <a:cubicBezTo>
                    <a:pt x="0" y="1"/>
                    <a:pt x="0" y="8"/>
                    <a:pt x="0" y="8"/>
                  </a:cubicBezTo>
                  <a:cubicBezTo>
                    <a:pt x="0" y="12"/>
                    <a:pt x="7" y="16"/>
                    <a:pt x="13" y="16"/>
                  </a:cubicBezTo>
                  <a:cubicBezTo>
                    <a:pt x="17" y="16"/>
                    <a:pt x="21" y="14"/>
                    <a:pt x="21" y="8"/>
                  </a:cubicBezTo>
                  <a:cubicBezTo>
                    <a:pt x="21" y="1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656569" y="2956447"/>
              <a:ext cx="3307" cy="1052"/>
            </a:xfrm>
            <a:custGeom>
              <a:avLst/>
              <a:gdLst/>
              <a:ahLst/>
              <a:cxnLst/>
              <a:rect l="l" t="t" r="r" b="b"/>
              <a:pathLst>
                <a:path w="66" h="21" extrusionOk="0">
                  <a:moveTo>
                    <a:pt x="43" y="1"/>
                  </a:moveTo>
                  <a:cubicBezTo>
                    <a:pt x="40" y="1"/>
                    <a:pt x="37" y="2"/>
                    <a:pt x="35" y="4"/>
                  </a:cubicBezTo>
                  <a:cubicBezTo>
                    <a:pt x="35" y="4"/>
                    <a:pt x="21" y="11"/>
                    <a:pt x="14" y="11"/>
                  </a:cubicBezTo>
                  <a:lnTo>
                    <a:pt x="1" y="11"/>
                  </a:lnTo>
                  <a:lnTo>
                    <a:pt x="14" y="18"/>
                  </a:lnTo>
                  <a:cubicBezTo>
                    <a:pt x="21" y="20"/>
                    <a:pt x="28" y="21"/>
                    <a:pt x="35" y="21"/>
                  </a:cubicBezTo>
                  <a:cubicBezTo>
                    <a:pt x="51" y="21"/>
                    <a:pt x="66" y="16"/>
                    <a:pt x="56" y="11"/>
                  </a:cubicBezTo>
                  <a:cubicBezTo>
                    <a:pt x="56" y="6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605508" y="2956698"/>
              <a:ext cx="1353" cy="45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6" y="1"/>
                  </a:moveTo>
                  <a:cubicBezTo>
                    <a:pt x="4" y="1"/>
                    <a:pt x="1" y="2"/>
                    <a:pt x="1" y="6"/>
                  </a:cubicBezTo>
                  <a:cubicBezTo>
                    <a:pt x="8" y="2"/>
                    <a:pt x="8" y="1"/>
                    <a:pt x="6" y="1"/>
                  </a:cubicBezTo>
                  <a:close/>
                  <a:moveTo>
                    <a:pt x="20" y="3"/>
                  </a:moveTo>
                  <a:cubicBezTo>
                    <a:pt x="16" y="3"/>
                    <a:pt x="10" y="3"/>
                    <a:pt x="1" y="6"/>
                  </a:cubicBezTo>
                  <a:cubicBezTo>
                    <a:pt x="1" y="6"/>
                    <a:pt x="7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24" y="6"/>
                    <a:pt x="27" y="3"/>
                    <a:pt x="2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606911" y="2956698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cubicBezTo>
                    <a:pt x="5" y="6"/>
                    <a:pt x="7" y="9"/>
                    <a:pt x="5" y="9"/>
                  </a:cubicBezTo>
                  <a:lnTo>
                    <a:pt x="5" y="9"/>
                  </a:lnTo>
                  <a:cubicBezTo>
                    <a:pt x="4" y="9"/>
                    <a:pt x="3" y="8"/>
                    <a:pt x="1" y="6"/>
                  </a:cubicBezTo>
                  <a:lnTo>
                    <a:pt x="1" y="6"/>
                  </a:ln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9"/>
                  </a:ln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6"/>
                    <a:pt x="7" y="6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608665" y="2956798"/>
              <a:ext cx="1403" cy="1253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9" y="1"/>
                  </a:moveTo>
                  <a:cubicBezTo>
                    <a:pt x="8" y="1"/>
                    <a:pt x="7" y="1"/>
                    <a:pt x="7" y="4"/>
                  </a:cubicBezTo>
                  <a:cubicBezTo>
                    <a:pt x="0" y="11"/>
                    <a:pt x="7" y="25"/>
                    <a:pt x="14" y="25"/>
                  </a:cubicBezTo>
                  <a:cubicBezTo>
                    <a:pt x="28" y="25"/>
                    <a:pt x="28" y="25"/>
                    <a:pt x="14" y="4"/>
                  </a:cubicBezTo>
                  <a:cubicBezTo>
                    <a:pt x="14" y="4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601349" y="2957049"/>
              <a:ext cx="501" cy="301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8" y="0"/>
                  </a:moveTo>
                  <a:cubicBezTo>
                    <a:pt x="8" y="0"/>
                    <a:pt x="4" y="2"/>
                    <a:pt x="1" y="6"/>
                  </a:cubicBezTo>
                  <a:cubicBezTo>
                    <a:pt x="8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604807" y="2957500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0" y="0"/>
                  </a:moveTo>
                  <a:cubicBezTo>
                    <a:pt x="8" y="0"/>
                    <a:pt x="4" y="4"/>
                    <a:pt x="1" y="11"/>
                  </a:cubicBezTo>
                  <a:cubicBezTo>
                    <a:pt x="8" y="11"/>
                    <a:pt x="8" y="17"/>
                    <a:pt x="15" y="17"/>
                  </a:cubicBezTo>
                  <a:lnTo>
                    <a:pt x="22" y="17"/>
                  </a:lnTo>
                  <a:lnTo>
                    <a:pt x="15" y="11"/>
                  </a:lnTo>
                  <a:cubicBezTo>
                    <a:pt x="15" y="4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07963" y="2958452"/>
              <a:ext cx="1453" cy="1503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3" y="0"/>
                  </a:moveTo>
                  <a:cubicBezTo>
                    <a:pt x="9" y="0"/>
                    <a:pt x="4" y="2"/>
                    <a:pt x="0" y="5"/>
                  </a:cubicBezTo>
                  <a:lnTo>
                    <a:pt x="14" y="26"/>
                  </a:lnTo>
                  <a:cubicBezTo>
                    <a:pt x="14" y="26"/>
                    <a:pt x="17" y="29"/>
                    <a:pt x="19" y="29"/>
                  </a:cubicBezTo>
                  <a:cubicBezTo>
                    <a:pt x="20" y="29"/>
                    <a:pt x="21" y="28"/>
                    <a:pt x="21" y="26"/>
                  </a:cubicBezTo>
                  <a:cubicBezTo>
                    <a:pt x="21" y="26"/>
                    <a:pt x="28" y="12"/>
                    <a:pt x="21" y="5"/>
                  </a:cubicBezTo>
                  <a:cubicBezTo>
                    <a:pt x="21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599595" y="2958802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0"/>
                  </a:moveTo>
                  <a:cubicBezTo>
                    <a:pt x="6" y="0"/>
                    <a:pt x="4" y="2"/>
                    <a:pt x="1" y="5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8" y="11"/>
                    <a:pt x="8" y="5"/>
                    <a:pt x="8" y="5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609366" y="2959203"/>
              <a:ext cx="1403" cy="1052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3" y="1"/>
                  </a:moveTo>
                  <a:cubicBezTo>
                    <a:pt x="10" y="1"/>
                    <a:pt x="7" y="4"/>
                    <a:pt x="0" y="11"/>
                  </a:cubicBezTo>
                  <a:cubicBezTo>
                    <a:pt x="14" y="18"/>
                    <a:pt x="14" y="18"/>
                    <a:pt x="21" y="18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7" y="21"/>
                    <a:pt x="26" y="16"/>
                    <a:pt x="21" y="11"/>
                  </a:cubicBezTo>
                  <a:cubicBezTo>
                    <a:pt x="17" y="4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630512" y="2960105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42" y="0"/>
                  </a:moveTo>
                  <a:cubicBezTo>
                    <a:pt x="22" y="0"/>
                    <a:pt x="15" y="0"/>
                    <a:pt x="15" y="14"/>
                  </a:cubicBezTo>
                  <a:cubicBezTo>
                    <a:pt x="15" y="21"/>
                    <a:pt x="13" y="24"/>
                    <a:pt x="11" y="24"/>
                  </a:cubicBezTo>
                  <a:cubicBezTo>
                    <a:pt x="9" y="24"/>
                    <a:pt x="8" y="21"/>
                    <a:pt x="8" y="14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9"/>
                    <a:pt x="1" y="10"/>
                    <a:pt x="1" y="14"/>
                  </a:cubicBezTo>
                  <a:cubicBezTo>
                    <a:pt x="1" y="28"/>
                    <a:pt x="8" y="28"/>
                    <a:pt x="8" y="28"/>
                  </a:cubicBezTo>
                  <a:lnTo>
                    <a:pt x="15" y="35"/>
                  </a:lnTo>
                  <a:cubicBezTo>
                    <a:pt x="15" y="38"/>
                    <a:pt x="15" y="40"/>
                    <a:pt x="16" y="40"/>
                  </a:cubicBezTo>
                  <a:cubicBezTo>
                    <a:pt x="16" y="40"/>
                    <a:pt x="18" y="38"/>
                    <a:pt x="22" y="35"/>
                  </a:cubicBezTo>
                  <a:cubicBezTo>
                    <a:pt x="22" y="28"/>
                    <a:pt x="29" y="28"/>
                    <a:pt x="42" y="28"/>
                  </a:cubicBezTo>
                  <a:cubicBezTo>
                    <a:pt x="49" y="28"/>
                    <a:pt x="49" y="28"/>
                    <a:pt x="42" y="14"/>
                  </a:cubicBezTo>
                  <a:cubicBezTo>
                    <a:pt x="29" y="7"/>
                    <a:pt x="29" y="7"/>
                    <a:pt x="42" y="7"/>
                  </a:cubicBezTo>
                  <a:cubicBezTo>
                    <a:pt x="49" y="7"/>
                    <a:pt x="49" y="7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556201" y="2960757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15"/>
                    <a:pt x="8" y="15"/>
                    <a:pt x="8" y="15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609366" y="2960506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14" y="20"/>
                    <a:pt x="21" y="20"/>
                    <a:pt x="21" y="20"/>
                  </a:cubicBezTo>
                  <a:cubicBezTo>
                    <a:pt x="28" y="20"/>
                    <a:pt x="28" y="20"/>
                    <a:pt x="21" y="6"/>
                  </a:cubicBezTo>
                  <a:cubicBezTo>
                    <a:pt x="17" y="2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652761" y="2960456"/>
              <a:ext cx="1102" cy="105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4" y="0"/>
                    <a:pt x="14" y="7"/>
                    <a:pt x="0" y="21"/>
                  </a:cubicBezTo>
                  <a:cubicBezTo>
                    <a:pt x="21" y="7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633018" y="2961458"/>
              <a:ext cx="802" cy="200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6" y="1"/>
                  </a:moveTo>
                  <a:cubicBezTo>
                    <a:pt x="2" y="1"/>
                    <a:pt x="0" y="4"/>
                    <a:pt x="2" y="4"/>
                  </a:cubicBezTo>
                  <a:cubicBezTo>
                    <a:pt x="2" y="4"/>
                    <a:pt x="4" y="3"/>
                    <a:pt x="6" y="1"/>
                  </a:cubicBezTo>
                  <a:close/>
                  <a:moveTo>
                    <a:pt x="6" y="1"/>
                  </a:moveTo>
                  <a:cubicBezTo>
                    <a:pt x="6" y="3"/>
                    <a:pt x="8" y="4"/>
                    <a:pt x="9" y="4"/>
                  </a:cubicBezTo>
                  <a:cubicBezTo>
                    <a:pt x="12" y="4"/>
                    <a:pt x="16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657672" y="2960957"/>
              <a:ext cx="1403" cy="702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13" y="11"/>
                  </a:moveTo>
                  <a:cubicBezTo>
                    <a:pt x="4" y="11"/>
                    <a:pt x="1" y="14"/>
                    <a:pt x="4" y="14"/>
                  </a:cubicBezTo>
                  <a:cubicBezTo>
                    <a:pt x="6" y="14"/>
                    <a:pt x="9" y="13"/>
                    <a:pt x="13" y="11"/>
                  </a:cubicBezTo>
                  <a:close/>
                  <a:moveTo>
                    <a:pt x="20" y="0"/>
                  </a:moveTo>
                  <a:cubicBezTo>
                    <a:pt x="18" y="0"/>
                    <a:pt x="17" y="4"/>
                    <a:pt x="13" y="11"/>
                  </a:cubicBezTo>
                  <a:cubicBezTo>
                    <a:pt x="16" y="13"/>
                    <a:pt x="18" y="14"/>
                    <a:pt x="20" y="14"/>
                  </a:cubicBezTo>
                  <a:cubicBezTo>
                    <a:pt x="24" y="14"/>
                    <a:pt x="27" y="11"/>
                    <a:pt x="27" y="11"/>
                  </a:cubicBezTo>
                  <a:cubicBezTo>
                    <a:pt x="24" y="4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556902" y="2961558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1" y="1"/>
                  </a:moveTo>
                  <a:cubicBezTo>
                    <a:pt x="1" y="1"/>
                    <a:pt x="1" y="2"/>
                    <a:pt x="1" y="6"/>
                  </a:cubicBezTo>
                  <a:lnTo>
                    <a:pt x="7" y="13"/>
                  </a:lnTo>
                  <a:lnTo>
                    <a:pt x="21" y="13"/>
                  </a:lnTo>
                  <a:cubicBezTo>
                    <a:pt x="21" y="13"/>
                    <a:pt x="7" y="13"/>
                    <a:pt x="7" y="6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598242" y="2961308"/>
              <a:ext cx="2455" cy="1604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" y="0"/>
                  </a:moveTo>
                  <a:cubicBezTo>
                    <a:pt x="1" y="0"/>
                    <a:pt x="0" y="3"/>
                    <a:pt x="0" y="11"/>
                  </a:cubicBezTo>
                  <a:cubicBezTo>
                    <a:pt x="0" y="18"/>
                    <a:pt x="7" y="18"/>
                    <a:pt x="14" y="18"/>
                  </a:cubicBezTo>
                  <a:cubicBezTo>
                    <a:pt x="28" y="18"/>
                    <a:pt x="35" y="25"/>
                    <a:pt x="35" y="25"/>
                  </a:cubicBezTo>
                  <a:cubicBezTo>
                    <a:pt x="35" y="25"/>
                    <a:pt x="35" y="32"/>
                    <a:pt x="42" y="32"/>
                  </a:cubicBezTo>
                  <a:cubicBezTo>
                    <a:pt x="49" y="32"/>
                    <a:pt x="42" y="25"/>
                    <a:pt x="35" y="18"/>
                  </a:cubicBezTo>
                  <a:cubicBezTo>
                    <a:pt x="17" y="9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646848" y="2961809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7" y="1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5"/>
                    <a:pt x="1" y="15"/>
                    <a:pt x="7" y="15"/>
                  </a:cubicBezTo>
                  <a:lnTo>
                    <a:pt x="21" y="8"/>
                  </a:lnTo>
                  <a:cubicBezTo>
                    <a:pt x="21" y="1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597891" y="2962160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8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8"/>
                  </a:lnTo>
                  <a:cubicBezTo>
                    <a:pt x="7" y="1"/>
                    <a:pt x="7" y="1"/>
                    <a:pt x="0" y="8"/>
                  </a:cubicBez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43741" y="2961809"/>
              <a:ext cx="8719" cy="3858"/>
            </a:xfrm>
            <a:custGeom>
              <a:avLst/>
              <a:gdLst/>
              <a:ahLst/>
              <a:cxnLst/>
              <a:rect l="l" t="t" r="r" b="b"/>
              <a:pathLst>
                <a:path w="174" h="77" extrusionOk="0">
                  <a:moveTo>
                    <a:pt x="160" y="1"/>
                  </a:moveTo>
                  <a:cubicBezTo>
                    <a:pt x="139" y="15"/>
                    <a:pt x="132" y="15"/>
                    <a:pt x="132" y="15"/>
                  </a:cubicBezTo>
                  <a:cubicBezTo>
                    <a:pt x="132" y="28"/>
                    <a:pt x="118" y="28"/>
                    <a:pt x="83" y="35"/>
                  </a:cubicBezTo>
                  <a:cubicBezTo>
                    <a:pt x="63" y="35"/>
                    <a:pt x="56" y="35"/>
                    <a:pt x="56" y="28"/>
                  </a:cubicBezTo>
                  <a:cubicBezTo>
                    <a:pt x="52" y="22"/>
                    <a:pt x="50" y="18"/>
                    <a:pt x="48" y="18"/>
                  </a:cubicBezTo>
                  <a:cubicBezTo>
                    <a:pt x="45" y="18"/>
                    <a:pt x="42" y="22"/>
                    <a:pt x="35" y="28"/>
                  </a:cubicBezTo>
                  <a:cubicBezTo>
                    <a:pt x="28" y="35"/>
                    <a:pt x="21" y="42"/>
                    <a:pt x="21" y="49"/>
                  </a:cubicBezTo>
                  <a:cubicBezTo>
                    <a:pt x="0" y="63"/>
                    <a:pt x="0" y="70"/>
                    <a:pt x="21" y="77"/>
                  </a:cubicBezTo>
                  <a:cubicBezTo>
                    <a:pt x="35" y="77"/>
                    <a:pt x="49" y="70"/>
                    <a:pt x="49" y="49"/>
                  </a:cubicBezTo>
                  <a:cubicBezTo>
                    <a:pt x="49" y="42"/>
                    <a:pt x="49" y="42"/>
                    <a:pt x="63" y="42"/>
                  </a:cubicBezTo>
                  <a:cubicBezTo>
                    <a:pt x="65" y="45"/>
                    <a:pt x="69" y="45"/>
                    <a:pt x="73" y="45"/>
                  </a:cubicBezTo>
                  <a:cubicBezTo>
                    <a:pt x="82" y="45"/>
                    <a:pt x="93" y="42"/>
                    <a:pt x="97" y="42"/>
                  </a:cubicBezTo>
                  <a:cubicBezTo>
                    <a:pt x="104" y="42"/>
                    <a:pt x="118" y="35"/>
                    <a:pt x="125" y="35"/>
                  </a:cubicBezTo>
                  <a:cubicBezTo>
                    <a:pt x="132" y="35"/>
                    <a:pt x="139" y="35"/>
                    <a:pt x="139" y="28"/>
                  </a:cubicBezTo>
                  <a:lnTo>
                    <a:pt x="153" y="15"/>
                  </a:lnTo>
                  <a:cubicBezTo>
                    <a:pt x="160" y="15"/>
                    <a:pt x="167" y="15"/>
                    <a:pt x="167" y="8"/>
                  </a:cubicBezTo>
                  <a:cubicBezTo>
                    <a:pt x="173" y="1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3653462" y="2962160"/>
              <a:ext cx="2455" cy="902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28" y="1"/>
                  </a:moveTo>
                  <a:cubicBezTo>
                    <a:pt x="7" y="1"/>
                    <a:pt x="0" y="1"/>
                    <a:pt x="7" y="8"/>
                  </a:cubicBezTo>
                  <a:cubicBezTo>
                    <a:pt x="11" y="15"/>
                    <a:pt x="21" y="18"/>
                    <a:pt x="31" y="18"/>
                  </a:cubicBezTo>
                  <a:cubicBezTo>
                    <a:pt x="40" y="18"/>
                    <a:pt x="49" y="15"/>
                    <a:pt x="49" y="8"/>
                  </a:cubicBezTo>
                  <a:cubicBezTo>
                    <a:pt x="49" y="8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650656" y="2963312"/>
              <a:ext cx="4911" cy="3758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7" y="1"/>
                  </a:moveTo>
                  <a:cubicBezTo>
                    <a:pt x="53" y="1"/>
                    <a:pt x="48" y="3"/>
                    <a:pt x="42" y="5"/>
                  </a:cubicBezTo>
                  <a:cubicBezTo>
                    <a:pt x="35" y="19"/>
                    <a:pt x="22" y="40"/>
                    <a:pt x="8" y="40"/>
                  </a:cubicBezTo>
                  <a:cubicBezTo>
                    <a:pt x="1" y="40"/>
                    <a:pt x="8" y="47"/>
                    <a:pt x="22" y="47"/>
                  </a:cubicBezTo>
                  <a:cubicBezTo>
                    <a:pt x="29" y="47"/>
                    <a:pt x="35" y="54"/>
                    <a:pt x="35" y="68"/>
                  </a:cubicBezTo>
                  <a:cubicBezTo>
                    <a:pt x="35" y="68"/>
                    <a:pt x="42" y="75"/>
                    <a:pt x="56" y="75"/>
                  </a:cubicBezTo>
                  <a:cubicBezTo>
                    <a:pt x="63" y="75"/>
                    <a:pt x="70" y="75"/>
                    <a:pt x="63" y="68"/>
                  </a:cubicBezTo>
                  <a:cubicBezTo>
                    <a:pt x="63" y="68"/>
                    <a:pt x="56" y="54"/>
                    <a:pt x="42" y="54"/>
                  </a:cubicBezTo>
                  <a:cubicBezTo>
                    <a:pt x="29" y="54"/>
                    <a:pt x="29" y="40"/>
                    <a:pt x="35" y="33"/>
                  </a:cubicBezTo>
                  <a:cubicBezTo>
                    <a:pt x="39" y="23"/>
                    <a:pt x="44" y="18"/>
                    <a:pt x="49" y="18"/>
                  </a:cubicBezTo>
                  <a:cubicBezTo>
                    <a:pt x="55" y="18"/>
                    <a:pt x="60" y="23"/>
                    <a:pt x="63" y="33"/>
                  </a:cubicBezTo>
                  <a:lnTo>
                    <a:pt x="70" y="40"/>
                  </a:lnTo>
                  <a:cubicBezTo>
                    <a:pt x="70" y="33"/>
                    <a:pt x="77" y="33"/>
                    <a:pt x="91" y="33"/>
                  </a:cubicBezTo>
                  <a:cubicBezTo>
                    <a:pt x="98" y="33"/>
                    <a:pt x="98" y="33"/>
                    <a:pt x="98" y="19"/>
                  </a:cubicBezTo>
                  <a:cubicBezTo>
                    <a:pt x="93" y="19"/>
                    <a:pt x="86" y="16"/>
                    <a:pt x="81" y="16"/>
                  </a:cubicBezTo>
                  <a:cubicBezTo>
                    <a:pt x="79" y="16"/>
                    <a:pt x="77" y="17"/>
                    <a:pt x="77" y="19"/>
                  </a:cubicBezTo>
                  <a:cubicBezTo>
                    <a:pt x="70" y="19"/>
                    <a:pt x="70" y="19"/>
                    <a:pt x="70" y="12"/>
                  </a:cubicBezTo>
                  <a:cubicBezTo>
                    <a:pt x="66" y="4"/>
                    <a:pt x="62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3559358" y="2963663"/>
              <a:ext cx="702" cy="551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3" y="2"/>
                    <a:pt x="3" y="0"/>
                    <a:pt x="3" y="0"/>
                  </a:cubicBezTo>
                  <a:close/>
                  <a:moveTo>
                    <a:pt x="10" y="2"/>
                  </a:moveTo>
                  <a:cubicBezTo>
                    <a:pt x="8" y="2"/>
                    <a:pt x="5" y="3"/>
                    <a:pt x="0" y="5"/>
                  </a:cubicBezTo>
                  <a:cubicBezTo>
                    <a:pt x="3" y="9"/>
                    <a:pt x="7" y="11"/>
                    <a:pt x="10" y="11"/>
                  </a:cubicBezTo>
                  <a:cubicBezTo>
                    <a:pt x="12" y="11"/>
                    <a:pt x="14" y="9"/>
                    <a:pt x="14" y="5"/>
                  </a:cubicBezTo>
                  <a:cubicBezTo>
                    <a:pt x="14" y="5"/>
                    <a:pt x="14" y="2"/>
                    <a:pt x="1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3598593" y="2963563"/>
              <a:ext cx="1052" cy="50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14" y="0"/>
                    <a:pt x="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3608314" y="2963563"/>
              <a:ext cx="1754" cy="1052"/>
            </a:xfrm>
            <a:custGeom>
              <a:avLst/>
              <a:gdLst/>
              <a:ahLst/>
              <a:cxnLst/>
              <a:rect l="l" t="t" r="r" b="b"/>
              <a:pathLst>
                <a:path w="35" h="21" extrusionOk="0">
                  <a:moveTo>
                    <a:pt x="7" y="0"/>
                  </a:moveTo>
                  <a:cubicBezTo>
                    <a:pt x="7" y="7"/>
                    <a:pt x="0" y="7"/>
                    <a:pt x="0" y="7"/>
                  </a:cubicBezTo>
                  <a:cubicBezTo>
                    <a:pt x="0" y="12"/>
                    <a:pt x="4" y="20"/>
                    <a:pt x="8" y="20"/>
                  </a:cubicBezTo>
                  <a:cubicBezTo>
                    <a:pt x="10" y="20"/>
                    <a:pt x="12" y="19"/>
                    <a:pt x="14" y="14"/>
                  </a:cubicBezTo>
                  <a:cubicBezTo>
                    <a:pt x="35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596138" y="2964014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8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8" y="12"/>
                    <a:pt x="15" y="12"/>
                  </a:cubicBezTo>
                  <a:cubicBezTo>
                    <a:pt x="21" y="12"/>
                    <a:pt x="21" y="12"/>
                    <a:pt x="21" y="5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614878" y="2964415"/>
              <a:ext cx="601" cy="952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0" y="1"/>
                  </a:moveTo>
                  <a:cubicBezTo>
                    <a:pt x="10" y="1"/>
                    <a:pt x="8" y="4"/>
                    <a:pt x="8" y="11"/>
                  </a:cubicBezTo>
                  <a:cubicBezTo>
                    <a:pt x="11" y="4"/>
                    <a:pt x="11" y="1"/>
                    <a:pt x="10" y="1"/>
                  </a:cubicBezTo>
                  <a:close/>
                  <a:moveTo>
                    <a:pt x="11" y="6"/>
                  </a:moveTo>
                  <a:cubicBezTo>
                    <a:pt x="10" y="6"/>
                    <a:pt x="10" y="8"/>
                    <a:pt x="8" y="11"/>
                  </a:cubicBezTo>
                  <a:cubicBezTo>
                    <a:pt x="8" y="18"/>
                    <a:pt x="1" y="18"/>
                    <a:pt x="8" y="18"/>
                  </a:cubicBezTo>
                  <a:cubicBezTo>
                    <a:pt x="8" y="18"/>
                    <a:pt x="12" y="6"/>
                    <a:pt x="11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3643040" y="2966670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1"/>
                  </a:moveTo>
                  <a:lnTo>
                    <a:pt x="0" y="8"/>
                  </a:lnTo>
                  <a:lnTo>
                    <a:pt x="0" y="15"/>
                  </a:lnTo>
                  <a:cubicBezTo>
                    <a:pt x="7" y="15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3617334" y="2967171"/>
              <a:ext cx="1654" cy="852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26" y="0"/>
                  </a:moveTo>
                  <a:cubicBezTo>
                    <a:pt x="22" y="0"/>
                    <a:pt x="16" y="2"/>
                    <a:pt x="7" y="5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18" y="15"/>
                    <a:pt x="23" y="17"/>
                    <a:pt x="26" y="17"/>
                  </a:cubicBezTo>
                  <a:cubicBezTo>
                    <a:pt x="28" y="17"/>
                    <a:pt x="28" y="15"/>
                    <a:pt x="28" y="12"/>
                  </a:cubicBezTo>
                  <a:cubicBezTo>
                    <a:pt x="32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3644092" y="2967371"/>
              <a:ext cx="1052" cy="110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1" y="21"/>
                    <a:pt x="21" y="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3610419" y="2967371"/>
              <a:ext cx="1052" cy="1153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7" y="1"/>
                  </a:moveTo>
                  <a:cubicBezTo>
                    <a:pt x="1" y="7"/>
                    <a:pt x="15" y="23"/>
                    <a:pt x="20" y="23"/>
                  </a:cubicBezTo>
                  <a:cubicBezTo>
                    <a:pt x="20" y="23"/>
                    <a:pt x="21" y="22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3608665" y="2967722"/>
              <a:ext cx="1754" cy="1804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7" y="1"/>
                  </a:moveTo>
                  <a:cubicBezTo>
                    <a:pt x="0" y="1"/>
                    <a:pt x="0" y="1"/>
                    <a:pt x="0" y="14"/>
                  </a:cubicBezTo>
                  <a:lnTo>
                    <a:pt x="7" y="1"/>
                  </a:lnTo>
                  <a:close/>
                  <a:moveTo>
                    <a:pt x="0" y="14"/>
                  </a:moveTo>
                  <a:cubicBezTo>
                    <a:pt x="0" y="28"/>
                    <a:pt x="14" y="35"/>
                    <a:pt x="28" y="35"/>
                  </a:cubicBezTo>
                  <a:cubicBezTo>
                    <a:pt x="35" y="35"/>
                    <a:pt x="35" y="28"/>
                    <a:pt x="35" y="28"/>
                  </a:cubicBezTo>
                  <a:cubicBezTo>
                    <a:pt x="35" y="21"/>
                    <a:pt x="28" y="21"/>
                    <a:pt x="21" y="21"/>
                  </a:cubicBezTo>
                  <a:cubicBezTo>
                    <a:pt x="7" y="14"/>
                    <a:pt x="7" y="14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3592680" y="2968123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cubicBezTo>
                    <a:pt x="4" y="0"/>
                    <a:pt x="3" y="2"/>
                    <a:pt x="0" y="6"/>
                  </a:cubicBezTo>
                  <a:lnTo>
                    <a:pt x="7" y="6"/>
                  </a:lnTo>
                  <a:cubicBezTo>
                    <a:pt x="7" y="6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3598242" y="2968123"/>
              <a:ext cx="1052" cy="60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5" y="0"/>
                  </a:moveTo>
                  <a:cubicBezTo>
                    <a:pt x="12" y="0"/>
                    <a:pt x="7" y="2"/>
                    <a:pt x="0" y="6"/>
                  </a:cubicBezTo>
                  <a:cubicBezTo>
                    <a:pt x="0" y="10"/>
                    <a:pt x="2" y="12"/>
                    <a:pt x="3" y="12"/>
                  </a:cubicBezTo>
                  <a:cubicBezTo>
                    <a:pt x="4" y="12"/>
                    <a:pt x="4" y="10"/>
                    <a:pt x="0" y="6"/>
                  </a:cubicBezTo>
                  <a:lnTo>
                    <a:pt x="0" y="6"/>
                  </a:lnTo>
                  <a:cubicBezTo>
                    <a:pt x="3" y="9"/>
                    <a:pt x="4" y="10"/>
                    <a:pt x="5" y="10"/>
                  </a:cubicBezTo>
                  <a:cubicBezTo>
                    <a:pt x="8" y="10"/>
                    <a:pt x="10" y="6"/>
                    <a:pt x="14" y="6"/>
                  </a:cubicBezTo>
                  <a:cubicBezTo>
                    <a:pt x="19" y="6"/>
                    <a:pt x="20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3612473" y="2968624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0" y="0"/>
                  </a:moveTo>
                  <a:cubicBezTo>
                    <a:pt x="7" y="0"/>
                    <a:pt x="4" y="1"/>
                    <a:pt x="0" y="3"/>
                  </a:cubicBezTo>
                  <a:cubicBezTo>
                    <a:pt x="0" y="10"/>
                    <a:pt x="0" y="10"/>
                    <a:pt x="14" y="17"/>
                  </a:cubicBezTo>
                  <a:cubicBezTo>
                    <a:pt x="14" y="17"/>
                    <a:pt x="21" y="17"/>
                    <a:pt x="21" y="10"/>
                  </a:cubicBezTo>
                  <a:cubicBezTo>
                    <a:pt x="16" y="5"/>
                    <a:pt x="15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3581907" y="2968874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0"/>
                  </a:moveTo>
                  <a:cubicBezTo>
                    <a:pt x="6" y="0"/>
                    <a:pt x="4" y="2"/>
                    <a:pt x="1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3610469" y="2969376"/>
              <a:ext cx="2055" cy="2556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" y="0"/>
                  </a:moveTo>
                  <a:cubicBezTo>
                    <a:pt x="1" y="0"/>
                    <a:pt x="2" y="6"/>
                    <a:pt x="6" y="16"/>
                  </a:cubicBezTo>
                  <a:cubicBezTo>
                    <a:pt x="6" y="23"/>
                    <a:pt x="20" y="30"/>
                    <a:pt x="27" y="30"/>
                  </a:cubicBezTo>
                  <a:cubicBezTo>
                    <a:pt x="33" y="30"/>
                    <a:pt x="33" y="30"/>
                    <a:pt x="33" y="37"/>
                  </a:cubicBezTo>
                  <a:cubicBezTo>
                    <a:pt x="33" y="37"/>
                    <a:pt x="33" y="51"/>
                    <a:pt x="40" y="51"/>
                  </a:cubicBezTo>
                  <a:lnTo>
                    <a:pt x="40" y="30"/>
                  </a:lnTo>
                  <a:cubicBezTo>
                    <a:pt x="40" y="16"/>
                    <a:pt x="40" y="16"/>
                    <a:pt x="27" y="16"/>
                  </a:cubicBezTo>
                  <a:cubicBezTo>
                    <a:pt x="13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3597942" y="2970328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2" y="1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4" y="2"/>
                    <a:pt x="2" y="1"/>
                    <a:pt x="2" y="1"/>
                  </a:cubicBezTo>
                  <a:close/>
                  <a:moveTo>
                    <a:pt x="8" y="1"/>
                  </a:moveTo>
                  <a:cubicBezTo>
                    <a:pt x="7" y="1"/>
                    <a:pt x="6" y="2"/>
                    <a:pt x="6" y="4"/>
                  </a:cubicBezTo>
                  <a:lnTo>
                    <a:pt x="13" y="4"/>
                  </a:lnTo>
                  <a:cubicBezTo>
                    <a:pt x="13" y="4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3577748" y="2970578"/>
              <a:ext cx="902" cy="501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7" y="2"/>
                    <a:pt x="7" y="1"/>
                    <a:pt x="6" y="1"/>
                  </a:cubicBezTo>
                  <a:close/>
                  <a:moveTo>
                    <a:pt x="15" y="1"/>
                  </a:moveTo>
                  <a:cubicBezTo>
                    <a:pt x="12" y="1"/>
                    <a:pt x="7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6"/>
                  </a:ln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6"/>
                    <a:pt x="14" y="6"/>
                  </a:cubicBezTo>
                  <a:cubicBezTo>
                    <a:pt x="18" y="2"/>
                    <a:pt x="18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3640334" y="2970578"/>
              <a:ext cx="1002" cy="501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3" y="6"/>
                  </a:moveTo>
                  <a:cubicBezTo>
                    <a:pt x="4" y="6"/>
                    <a:pt x="0" y="9"/>
                    <a:pt x="4" y="9"/>
                  </a:cubicBezTo>
                  <a:cubicBezTo>
                    <a:pt x="5" y="9"/>
                    <a:pt x="8" y="8"/>
                    <a:pt x="13" y="6"/>
                  </a:cubicBezTo>
                  <a:close/>
                  <a:moveTo>
                    <a:pt x="19" y="1"/>
                  </a:moveTo>
                  <a:cubicBezTo>
                    <a:pt x="18" y="1"/>
                    <a:pt x="16" y="2"/>
                    <a:pt x="13" y="6"/>
                  </a:cubicBezTo>
                  <a:cubicBezTo>
                    <a:pt x="15" y="8"/>
                    <a:pt x="17" y="9"/>
                    <a:pt x="18" y="9"/>
                  </a:cubicBezTo>
                  <a:cubicBezTo>
                    <a:pt x="20" y="9"/>
                    <a:pt x="20" y="6"/>
                    <a:pt x="20" y="6"/>
                  </a:cubicBezTo>
                  <a:cubicBezTo>
                    <a:pt x="20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579151" y="2970829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1"/>
                  </a:moveTo>
                  <a:cubicBezTo>
                    <a:pt x="7" y="1"/>
                    <a:pt x="7" y="1"/>
                    <a:pt x="0" y="8"/>
                  </a:cubicBezTo>
                  <a:cubicBezTo>
                    <a:pt x="2" y="12"/>
                    <a:pt x="5" y="14"/>
                    <a:pt x="7" y="14"/>
                  </a:cubicBezTo>
                  <a:cubicBezTo>
                    <a:pt x="11" y="14"/>
                    <a:pt x="14" y="8"/>
                    <a:pt x="14" y="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580854" y="2972582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8" y="1"/>
                    <a:pt x="1" y="1"/>
                    <a:pt x="1" y="8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14"/>
                    <a:pt x="15" y="8"/>
                  </a:cubicBezTo>
                  <a:cubicBezTo>
                    <a:pt x="15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3584011" y="2972683"/>
              <a:ext cx="3157" cy="1954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21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2"/>
                    <a:pt x="7" y="12"/>
                    <a:pt x="14" y="12"/>
                  </a:cubicBezTo>
                  <a:cubicBezTo>
                    <a:pt x="28" y="12"/>
                    <a:pt x="35" y="26"/>
                    <a:pt x="42" y="26"/>
                  </a:cubicBezTo>
                  <a:lnTo>
                    <a:pt x="42" y="33"/>
                  </a:lnTo>
                  <a:lnTo>
                    <a:pt x="35" y="33"/>
                  </a:lnTo>
                  <a:cubicBezTo>
                    <a:pt x="35" y="37"/>
                    <a:pt x="36" y="38"/>
                    <a:pt x="39" y="38"/>
                  </a:cubicBezTo>
                  <a:cubicBezTo>
                    <a:pt x="42" y="38"/>
                    <a:pt x="45" y="37"/>
                    <a:pt x="49" y="33"/>
                  </a:cubicBezTo>
                  <a:cubicBezTo>
                    <a:pt x="62" y="26"/>
                    <a:pt x="62" y="12"/>
                    <a:pt x="35" y="6"/>
                  </a:cubicBezTo>
                  <a:cubicBezTo>
                    <a:pt x="31" y="2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3573939" y="2973735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7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7" y="12"/>
                    <a:pt x="14" y="12"/>
                    <a:pt x="28" y="12"/>
                  </a:cubicBezTo>
                  <a:lnTo>
                    <a:pt x="35" y="12"/>
                  </a:lnTo>
                  <a:cubicBezTo>
                    <a:pt x="23" y="4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3613175" y="2973735"/>
              <a:ext cx="752" cy="100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0" y="12"/>
                    <a:pt x="7" y="19"/>
                    <a:pt x="14" y="19"/>
                  </a:cubicBezTo>
                  <a:cubicBezTo>
                    <a:pt x="14" y="19"/>
                    <a:pt x="14" y="12"/>
                    <a:pt x="7" y="12"/>
                  </a:cubicBezTo>
                  <a:cubicBezTo>
                    <a:pt x="7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3612122" y="2973986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3815615" y="2974086"/>
              <a:ext cx="2856" cy="2856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3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12"/>
                    <a:pt x="8" y="12"/>
                  </a:cubicBezTo>
                  <a:cubicBezTo>
                    <a:pt x="29" y="12"/>
                    <a:pt x="29" y="12"/>
                    <a:pt x="29" y="40"/>
                  </a:cubicBezTo>
                  <a:cubicBezTo>
                    <a:pt x="29" y="51"/>
                    <a:pt x="29" y="56"/>
                    <a:pt x="30" y="56"/>
                  </a:cubicBezTo>
                  <a:cubicBezTo>
                    <a:pt x="31" y="56"/>
                    <a:pt x="32" y="53"/>
                    <a:pt x="36" y="47"/>
                  </a:cubicBezTo>
                  <a:lnTo>
                    <a:pt x="36" y="33"/>
                  </a:lnTo>
                  <a:cubicBezTo>
                    <a:pt x="36" y="33"/>
                    <a:pt x="36" y="26"/>
                    <a:pt x="42" y="26"/>
                  </a:cubicBezTo>
                  <a:cubicBezTo>
                    <a:pt x="56" y="26"/>
                    <a:pt x="56" y="5"/>
                    <a:pt x="56" y="5"/>
                  </a:cubicBezTo>
                  <a:cubicBezTo>
                    <a:pt x="36" y="2"/>
                    <a:pt x="22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3615931" y="2973986"/>
              <a:ext cx="551" cy="401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8" y="0"/>
                  </a:moveTo>
                  <a:cubicBezTo>
                    <a:pt x="8" y="2"/>
                    <a:pt x="8" y="3"/>
                    <a:pt x="8" y="4"/>
                  </a:cubicBezTo>
                  <a:lnTo>
                    <a:pt x="8" y="4"/>
                  </a:lnTo>
                  <a:cubicBezTo>
                    <a:pt x="10" y="4"/>
                    <a:pt x="11" y="3"/>
                    <a:pt x="8" y="0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1" y="4"/>
                    <a:pt x="1" y="7"/>
                  </a:cubicBezTo>
                  <a:cubicBezTo>
                    <a:pt x="6" y="7"/>
                    <a:pt x="7" y="7"/>
                    <a:pt x="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3575894" y="2974537"/>
              <a:ext cx="3307" cy="1203"/>
            </a:xfrm>
            <a:custGeom>
              <a:avLst/>
              <a:gdLst/>
              <a:ahLst/>
              <a:cxnLst/>
              <a:rect l="l" t="t" r="r" b="b"/>
              <a:pathLst>
                <a:path w="66" h="24" extrusionOk="0">
                  <a:moveTo>
                    <a:pt x="9" y="1"/>
                  </a:moveTo>
                  <a:cubicBezTo>
                    <a:pt x="4" y="1"/>
                    <a:pt x="1" y="1"/>
                    <a:pt x="3" y="3"/>
                  </a:cubicBezTo>
                  <a:cubicBezTo>
                    <a:pt x="3" y="3"/>
                    <a:pt x="23" y="17"/>
                    <a:pt x="58" y="24"/>
                  </a:cubicBezTo>
                  <a:lnTo>
                    <a:pt x="65" y="24"/>
                  </a:lnTo>
                  <a:cubicBezTo>
                    <a:pt x="60" y="8"/>
                    <a:pt x="23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3580504" y="2974537"/>
              <a:ext cx="601" cy="702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4" y="10"/>
                    <a:pt x="8" y="14"/>
                    <a:pt x="9" y="14"/>
                  </a:cubicBezTo>
                  <a:cubicBezTo>
                    <a:pt x="11" y="14"/>
                    <a:pt x="11" y="10"/>
                    <a:pt x="8" y="3"/>
                  </a:cubicBezTo>
                  <a:cubicBezTo>
                    <a:pt x="8" y="3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3581907" y="2974837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4" y="1"/>
                  </a:moveTo>
                  <a:cubicBezTo>
                    <a:pt x="2" y="1"/>
                    <a:pt x="1" y="4"/>
                    <a:pt x="1" y="11"/>
                  </a:cubicBezTo>
                  <a:lnTo>
                    <a:pt x="7" y="11"/>
                  </a:lnTo>
                  <a:cubicBezTo>
                    <a:pt x="7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3610018" y="2974837"/>
              <a:ext cx="1453" cy="2656"/>
            </a:xfrm>
            <a:custGeom>
              <a:avLst/>
              <a:gdLst/>
              <a:ahLst/>
              <a:cxnLst/>
              <a:rect l="l" t="t" r="r" b="b"/>
              <a:pathLst>
                <a:path w="29" h="53" extrusionOk="0">
                  <a:moveTo>
                    <a:pt x="24" y="1"/>
                  </a:moveTo>
                  <a:cubicBezTo>
                    <a:pt x="23" y="1"/>
                    <a:pt x="18" y="4"/>
                    <a:pt x="8" y="11"/>
                  </a:cubicBezTo>
                  <a:cubicBezTo>
                    <a:pt x="1" y="11"/>
                    <a:pt x="8" y="46"/>
                    <a:pt x="8" y="46"/>
                  </a:cubicBezTo>
                  <a:cubicBezTo>
                    <a:pt x="8" y="46"/>
                    <a:pt x="15" y="46"/>
                    <a:pt x="15" y="53"/>
                  </a:cubicBezTo>
                  <a:cubicBezTo>
                    <a:pt x="29" y="53"/>
                    <a:pt x="29" y="53"/>
                    <a:pt x="29" y="46"/>
                  </a:cubicBezTo>
                  <a:cubicBezTo>
                    <a:pt x="29" y="32"/>
                    <a:pt x="15" y="25"/>
                    <a:pt x="15" y="25"/>
                  </a:cubicBezTo>
                  <a:lnTo>
                    <a:pt x="15" y="11"/>
                  </a:lnTo>
                  <a:cubicBezTo>
                    <a:pt x="22" y="4"/>
                    <a:pt x="25" y="1"/>
                    <a:pt x="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3580704" y="2974537"/>
              <a:ext cx="12377" cy="7116"/>
            </a:xfrm>
            <a:custGeom>
              <a:avLst/>
              <a:gdLst/>
              <a:ahLst/>
              <a:cxnLst/>
              <a:rect l="l" t="t" r="r" b="b"/>
              <a:pathLst>
                <a:path w="247" h="142" extrusionOk="0">
                  <a:moveTo>
                    <a:pt x="100" y="1"/>
                  </a:moveTo>
                  <a:cubicBezTo>
                    <a:pt x="96" y="1"/>
                    <a:pt x="92" y="1"/>
                    <a:pt x="87" y="3"/>
                  </a:cubicBezTo>
                  <a:cubicBezTo>
                    <a:pt x="66" y="24"/>
                    <a:pt x="52" y="24"/>
                    <a:pt x="45" y="24"/>
                  </a:cubicBezTo>
                  <a:cubicBezTo>
                    <a:pt x="45" y="24"/>
                    <a:pt x="45" y="31"/>
                    <a:pt x="38" y="31"/>
                  </a:cubicBezTo>
                  <a:cubicBezTo>
                    <a:pt x="31" y="31"/>
                    <a:pt x="31" y="31"/>
                    <a:pt x="31" y="38"/>
                  </a:cubicBezTo>
                  <a:cubicBezTo>
                    <a:pt x="31" y="45"/>
                    <a:pt x="31" y="45"/>
                    <a:pt x="25" y="45"/>
                  </a:cubicBezTo>
                  <a:cubicBezTo>
                    <a:pt x="14" y="41"/>
                    <a:pt x="7" y="40"/>
                    <a:pt x="4" y="40"/>
                  </a:cubicBezTo>
                  <a:cubicBezTo>
                    <a:pt x="0" y="40"/>
                    <a:pt x="0" y="41"/>
                    <a:pt x="4" y="45"/>
                  </a:cubicBezTo>
                  <a:cubicBezTo>
                    <a:pt x="4" y="45"/>
                    <a:pt x="11" y="59"/>
                    <a:pt x="25" y="59"/>
                  </a:cubicBezTo>
                  <a:cubicBezTo>
                    <a:pt x="31" y="59"/>
                    <a:pt x="38" y="66"/>
                    <a:pt x="38" y="72"/>
                  </a:cubicBezTo>
                  <a:cubicBezTo>
                    <a:pt x="42" y="84"/>
                    <a:pt x="44" y="89"/>
                    <a:pt x="46" y="89"/>
                  </a:cubicBezTo>
                  <a:cubicBezTo>
                    <a:pt x="47" y="89"/>
                    <a:pt x="49" y="86"/>
                    <a:pt x="52" y="79"/>
                  </a:cubicBezTo>
                  <a:cubicBezTo>
                    <a:pt x="59" y="76"/>
                    <a:pt x="63" y="74"/>
                    <a:pt x="65" y="74"/>
                  </a:cubicBezTo>
                  <a:cubicBezTo>
                    <a:pt x="68" y="74"/>
                    <a:pt x="70" y="76"/>
                    <a:pt x="73" y="79"/>
                  </a:cubicBezTo>
                  <a:cubicBezTo>
                    <a:pt x="80" y="79"/>
                    <a:pt x="87" y="93"/>
                    <a:pt x="101" y="93"/>
                  </a:cubicBezTo>
                  <a:cubicBezTo>
                    <a:pt x="108" y="93"/>
                    <a:pt x="115" y="93"/>
                    <a:pt x="115" y="100"/>
                  </a:cubicBezTo>
                  <a:cubicBezTo>
                    <a:pt x="115" y="100"/>
                    <a:pt x="135" y="107"/>
                    <a:pt x="142" y="107"/>
                  </a:cubicBezTo>
                  <a:cubicBezTo>
                    <a:pt x="149" y="107"/>
                    <a:pt x="170" y="114"/>
                    <a:pt x="170" y="114"/>
                  </a:cubicBezTo>
                  <a:cubicBezTo>
                    <a:pt x="170" y="114"/>
                    <a:pt x="177" y="128"/>
                    <a:pt x="184" y="128"/>
                  </a:cubicBezTo>
                  <a:cubicBezTo>
                    <a:pt x="191" y="128"/>
                    <a:pt x="205" y="135"/>
                    <a:pt x="212" y="135"/>
                  </a:cubicBezTo>
                  <a:cubicBezTo>
                    <a:pt x="219" y="142"/>
                    <a:pt x="226" y="142"/>
                    <a:pt x="239" y="142"/>
                  </a:cubicBezTo>
                  <a:lnTo>
                    <a:pt x="246" y="142"/>
                  </a:lnTo>
                  <a:cubicBezTo>
                    <a:pt x="239" y="142"/>
                    <a:pt x="239" y="128"/>
                    <a:pt x="246" y="128"/>
                  </a:cubicBezTo>
                  <a:lnTo>
                    <a:pt x="246" y="114"/>
                  </a:lnTo>
                  <a:cubicBezTo>
                    <a:pt x="239" y="107"/>
                    <a:pt x="232" y="107"/>
                    <a:pt x="232" y="107"/>
                  </a:cubicBezTo>
                  <a:cubicBezTo>
                    <a:pt x="219" y="107"/>
                    <a:pt x="212" y="107"/>
                    <a:pt x="212" y="100"/>
                  </a:cubicBezTo>
                  <a:cubicBezTo>
                    <a:pt x="205" y="93"/>
                    <a:pt x="205" y="93"/>
                    <a:pt x="198" y="93"/>
                  </a:cubicBezTo>
                  <a:cubicBezTo>
                    <a:pt x="184" y="93"/>
                    <a:pt x="184" y="93"/>
                    <a:pt x="177" y="79"/>
                  </a:cubicBezTo>
                  <a:cubicBezTo>
                    <a:pt x="177" y="72"/>
                    <a:pt x="170" y="72"/>
                    <a:pt x="149" y="66"/>
                  </a:cubicBezTo>
                  <a:cubicBezTo>
                    <a:pt x="142" y="66"/>
                    <a:pt x="128" y="59"/>
                    <a:pt x="128" y="45"/>
                  </a:cubicBezTo>
                  <a:cubicBezTo>
                    <a:pt x="122" y="41"/>
                    <a:pt x="116" y="40"/>
                    <a:pt x="112" y="40"/>
                  </a:cubicBezTo>
                  <a:cubicBezTo>
                    <a:pt x="108" y="40"/>
                    <a:pt x="104" y="41"/>
                    <a:pt x="101" y="45"/>
                  </a:cubicBezTo>
                  <a:cubicBezTo>
                    <a:pt x="97" y="52"/>
                    <a:pt x="96" y="55"/>
                    <a:pt x="93" y="55"/>
                  </a:cubicBezTo>
                  <a:cubicBezTo>
                    <a:pt x="90" y="55"/>
                    <a:pt x="87" y="52"/>
                    <a:pt x="80" y="45"/>
                  </a:cubicBezTo>
                  <a:cubicBezTo>
                    <a:pt x="75" y="45"/>
                    <a:pt x="74" y="42"/>
                    <a:pt x="73" y="42"/>
                  </a:cubicBezTo>
                  <a:cubicBezTo>
                    <a:pt x="73" y="42"/>
                    <a:pt x="73" y="42"/>
                    <a:pt x="73" y="45"/>
                  </a:cubicBezTo>
                  <a:cubicBezTo>
                    <a:pt x="71" y="48"/>
                    <a:pt x="69" y="49"/>
                    <a:pt x="66" y="49"/>
                  </a:cubicBezTo>
                  <a:cubicBezTo>
                    <a:pt x="57" y="49"/>
                    <a:pt x="45" y="36"/>
                    <a:pt x="45" y="31"/>
                  </a:cubicBezTo>
                  <a:cubicBezTo>
                    <a:pt x="45" y="27"/>
                    <a:pt x="45" y="26"/>
                    <a:pt x="47" y="26"/>
                  </a:cubicBezTo>
                  <a:cubicBezTo>
                    <a:pt x="49" y="26"/>
                    <a:pt x="52" y="27"/>
                    <a:pt x="59" y="31"/>
                  </a:cubicBezTo>
                  <a:cubicBezTo>
                    <a:pt x="63" y="34"/>
                    <a:pt x="66" y="36"/>
                    <a:pt x="68" y="36"/>
                  </a:cubicBezTo>
                  <a:cubicBezTo>
                    <a:pt x="70" y="36"/>
                    <a:pt x="70" y="34"/>
                    <a:pt x="66" y="31"/>
                  </a:cubicBezTo>
                  <a:cubicBezTo>
                    <a:pt x="59" y="24"/>
                    <a:pt x="59" y="24"/>
                    <a:pt x="66" y="24"/>
                  </a:cubicBezTo>
                  <a:lnTo>
                    <a:pt x="73" y="24"/>
                  </a:lnTo>
                  <a:cubicBezTo>
                    <a:pt x="73" y="27"/>
                    <a:pt x="73" y="29"/>
                    <a:pt x="76" y="29"/>
                  </a:cubicBezTo>
                  <a:cubicBezTo>
                    <a:pt x="78" y="29"/>
                    <a:pt x="83" y="27"/>
                    <a:pt x="94" y="24"/>
                  </a:cubicBezTo>
                  <a:cubicBezTo>
                    <a:pt x="97" y="17"/>
                    <a:pt x="99" y="14"/>
                    <a:pt x="101" y="14"/>
                  </a:cubicBezTo>
                  <a:cubicBezTo>
                    <a:pt x="102" y="14"/>
                    <a:pt x="104" y="17"/>
                    <a:pt x="108" y="24"/>
                  </a:cubicBezTo>
                  <a:cubicBezTo>
                    <a:pt x="108" y="27"/>
                    <a:pt x="109" y="29"/>
                    <a:pt x="111" y="29"/>
                  </a:cubicBezTo>
                  <a:cubicBezTo>
                    <a:pt x="113" y="29"/>
                    <a:pt x="115" y="27"/>
                    <a:pt x="115" y="24"/>
                  </a:cubicBezTo>
                  <a:cubicBezTo>
                    <a:pt x="115" y="8"/>
                    <a:pt x="111" y="1"/>
                    <a:pt x="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3586417" y="2975589"/>
              <a:ext cx="5262" cy="2255"/>
            </a:xfrm>
            <a:custGeom>
              <a:avLst/>
              <a:gdLst/>
              <a:ahLst/>
              <a:cxnLst/>
              <a:rect l="l" t="t" r="r" b="b"/>
              <a:pathLst>
                <a:path w="105" h="45" extrusionOk="0">
                  <a:moveTo>
                    <a:pt x="17" y="0"/>
                  </a:moveTo>
                  <a:cubicBezTo>
                    <a:pt x="16" y="0"/>
                    <a:pt x="14" y="4"/>
                    <a:pt x="14" y="10"/>
                  </a:cubicBezTo>
                  <a:cubicBezTo>
                    <a:pt x="1" y="17"/>
                    <a:pt x="14" y="17"/>
                    <a:pt x="14" y="31"/>
                  </a:cubicBezTo>
                  <a:cubicBezTo>
                    <a:pt x="21" y="38"/>
                    <a:pt x="28" y="38"/>
                    <a:pt x="35" y="38"/>
                  </a:cubicBezTo>
                  <a:lnTo>
                    <a:pt x="49" y="38"/>
                  </a:lnTo>
                  <a:cubicBezTo>
                    <a:pt x="49" y="38"/>
                    <a:pt x="56" y="45"/>
                    <a:pt x="70" y="45"/>
                  </a:cubicBezTo>
                  <a:cubicBezTo>
                    <a:pt x="98" y="45"/>
                    <a:pt x="105" y="45"/>
                    <a:pt x="98" y="38"/>
                  </a:cubicBezTo>
                  <a:cubicBezTo>
                    <a:pt x="91" y="31"/>
                    <a:pt x="91" y="17"/>
                    <a:pt x="91" y="17"/>
                  </a:cubicBezTo>
                  <a:cubicBezTo>
                    <a:pt x="91" y="10"/>
                    <a:pt x="91" y="10"/>
                    <a:pt x="84" y="10"/>
                  </a:cubicBezTo>
                  <a:cubicBezTo>
                    <a:pt x="70" y="10"/>
                    <a:pt x="70" y="10"/>
                    <a:pt x="70" y="17"/>
                  </a:cubicBezTo>
                  <a:cubicBezTo>
                    <a:pt x="84" y="24"/>
                    <a:pt x="84" y="24"/>
                    <a:pt x="70" y="24"/>
                  </a:cubicBezTo>
                  <a:lnTo>
                    <a:pt x="49" y="24"/>
                  </a:lnTo>
                  <a:cubicBezTo>
                    <a:pt x="35" y="24"/>
                    <a:pt x="28" y="24"/>
                    <a:pt x="21" y="17"/>
                  </a:cubicBezTo>
                  <a:cubicBezTo>
                    <a:pt x="21" y="5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3576695" y="2976240"/>
              <a:ext cx="651" cy="752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7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" y="11"/>
                    <a:pt x="2" y="14"/>
                    <a:pt x="3" y="14"/>
                  </a:cubicBezTo>
                  <a:cubicBezTo>
                    <a:pt x="4" y="14"/>
                    <a:pt x="4" y="11"/>
                    <a:pt x="1" y="4"/>
                  </a:cubicBezTo>
                  <a:lnTo>
                    <a:pt x="1" y="4"/>
                  </a:lnTo>
                  <a:cubicBezTo>
                    <a:pt x="3" y="8"/>
                    <a:pt x="4" y="10"/>
                    <a:pt x="5" y="10"/>
                  </a:cubicBezTo>
                  <a:cubicBezTo>
                    <a:pt x="7" y="10"/>
                    <a:pt x="7" y="4"/>
                    <a:pt x="7" y="4"/>
                  </a:cubicBezTo>
                  <a:cubicBezTo>
                    <a:pt x="12" y="4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3616983" y="2976240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0" y="1"/>
                  </a:moveTo>
                  <a:cubicBezTo>
                    <a:pt x="8" y="1"/>
                    <a:pt x="5" y="2"/>
                    <a:pt x="1" y="4"/>
                  </a:cubicBezTo>
                  <a:lnTo>
                    <a:pt x="7" y="4"/>
                  </a:lnTo>
                  <a:cubicBezTo>
                    <a:pt x="12" y="4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3627406" y="2976391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1"/>
                  </a:moveTo>
                  <a:cubicBezTo>
                    <a:pt x="0" y="15"/>
                    <a:pt x="0" y="22"/>
                    <a:pt x="0" y="22"/>
                  </a:cubicBezTo>
                  <a:cubicBezTo>
                    <a:pt x="7" y="22"/>
                    <a:pt x="7" y="22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3623597" y="2977443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11"/>
                    <a:pt x="0" y="13"/>
                    <a:pt x="1" y="13"/>
                  </a:cubicBezTo>
                  <a:cubicBezTo>
                    <a:pt x="2" y="13"/>
                    <a:pt x="4" y="11"/>
                    <a:pt x="7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3618737" y="2977794"/>
              <a:ext cx="1303" cy="702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1"/>
                  </a:moveTo>
                  <a:cubicBezTo>
                    <a:pt x="0" y="1"/>
                    <a:pt x="0" y="7"/>
                    <a:pt x="7" y="7"/>
                  </a:cubicBezTo>
                  <a:cubicBezTo>
                    <a:pt x="14" y="12"/>
                    <a:pt x="18" y="13"/>
                    <a:pt x="20" y="13"/>
                  </a:cubicBezTo>
                  <a:cubicBezTo>
                    <a:pt x="26" y="13"/>
                    <a:pt x="21" y="5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3815264" y="2977443"/>
              <a:ext cx="3207" cy="1253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29" y="1"/>
                  </a:moveTo>
                  <a:cubicBezTo>
                    <a:pt x="8" y="8"/>
                    <a:pt x="1" y="8"/>
                    <a:pt x="1" y="8"/>
                  </a:cubicBezTo>
                  <a:cubicBezTo>
                    <a:pt x="8" y="8"/>
                    <a:pt x="8" y="14"/>
                    <a:pt x="15" y="14"/>
                  </a:cubicBezTo>
                  <a:cubicBezTo>
                    <a:pt x="22" y="21"/>
                    <a:pt x="25" y="25"/>
                    <a:pt x="28" y="25"/>
                  </a:cubicBezTo>
                  <a:cubicBezTo>
                    <a:pt x="30" y="25"/>
                    <a:pt x="32" y="21"/>
                    <a:pt x="36" y="14"/>
                  </a:cubicBezTo>
                  <a:cubicBezTo>
                    <a:pt x="36" y="8"/>
                    <a:pt x="43" y="8"/>
                    <a:pt x="49" y="8"/>
                  </a:cubicBezTo>
                  <a:lnTo>
                    <a:pt x="63" y="8"/>
                  </a:lnTo>
                  <a:cubicBezTo>
                    <a:pt x="63" y="8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3589573" y="2978145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7" y="0"/>
                  </a:moveTo>
                  <a:lnTo>
                    <a:pt x="14" y="0"/>
                  </a:ln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3632617" y="2977894"/>
              <a:ext cx="1804" cy="1704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29" y="0"/>
                  </a:moveTo>
                  <a:cubicBezTo>
                    <a:pt x="25" y="0"/>
                    <a:pt x="18" y="2"/>
                    <a:pt x="7" y="5"/>
                  </a:cubicBezTo>
                  <a:cubicBezTo>
                    <a:pt x="0" y="5"/>
                    <a:pt x="0" y="33"/>
                    <a:pt x="7" y="33"/>
                  </a:cubicBezTo>
                  <a:cubicBezTo>
                    <a:pt x="14" y="33"/>
                    <a:pt x="35" y="19"/>
                    <a:pt x="35" y="5"/>
                  </a:cubicBezTo>
                  <a:cubicBezTo>
                    <a:pt x="35" y="2"/>
                    <a:pt x="33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3812859" y="2977443"/>
              <a:ext cx="3508" cy="4811"/>
            </a:xfrm>
            <a:custGeom>
              <a:avLst/>
              <a:gdLst/>
              <a:ahLst/>
              <a:cxnLst/>
              <a:rect l="l" t="t" r="r" b="b"/>
              <a:pathLst>
                <a:path w="70" h="96" extrusionOk="0">
                  <a:moveTo>
                    <a:pt x="21" y="1"/>
                  </a:moveTo>
                  <a:cubicBezTo>
                    <a:pt x="23" y="3"/>
                    <a:pt x="25" y="5"/>
                    <a:pt x="26" y="8"/>
                  </a:cubicBezTo>
                  <a:lnTo>
                    <a:pt x="35" y="8"/>
                  </a:lnTo>
                  <a:cubicBezTo>
                    <a:pt x="42" y="8"/>
                    <a:pt x="35" y="1"/>
                    <a:pt x="21" y="1"/>
                  </a:cubicBezTo>
                  <a:close/>
                  <a:moveTo>
                    <a:pt x="21" y="8"/>
                  </a:moveTo>
                  <a:cubicBezTo>
                    <a:pt x="21" y="14"/>
                    <a:pt x="21" y="28"/>
                    <a:pt x="14" y="28"/>
                  </a:cubicBezTo>
                  <a:cubicBezTo>
                    <a:pt x="7" y="35"/>
                    <a:pt x="7" y="35"/>
                    <a:pt x="14" y="35"/>
                  </a:cubicBezTo>
                  <a:cubicBezTo>
                    <a:pt x="20" y="35"/>
                    <a:pt x="30" y="35"/>
                    <a:pt x="33" y="39"/>
                  </a:cubicBezTo>
                  <a:lnTo>
                    <a:pt x="33" y="39"/>
                  </a:lnTo>
                  <a:cubicBezTo>
                    <a:pt x="35" y="37"/>
                    <a:pt x="35" y="35"/>
                    <a:pt x="35" y="35"/>
                  </a:cubicBezTo>
                  <a:lnTo>
                    <a:pt x="35" y="28"/>
                  </a:lnTo>
                  <a:cubicBezTo>
                    <a:pt x="35" y="28"/>
                    <a:pt x="41" y="28"/>
                    <a:pt x="26" y="8"/>
                  </a:cubicBezTo>
                  <a:close/>
                  <a:moveTo>
                    <a:pt x="33" y="39"/>
                  </a:moveTo>
                  <a:cubicBezTo>
                    <a:pt x="32" y="40"/>
                    <a:pt x="28" y="42"/>
                    <a:pt x="21" y="42"/>
                  </a:cubicBezTo>
                  <a:cubicBezTo>
                    <a:pt x="14" y="42"/>
                    <a:pt x="14" y="42"/>
                    <a:pt x="14" y="49"/>
                  </a:cubicBezTo>
                  <a:cubicBezTo>
                    <a:pt x="14" y="49"/>
                    <a:pt x="14" y="52"/>
                    <a:pt x="12" y="52"/>
                  </a:cubicBezTo>
                  <a:cubicBezTo>
                    <a:pt x="11" y="52"/>
                    <a:pt x="10" y="51"/>
                    <a:pt x="7" y="49"/>
                  </a:cubicBezTo>
                  <a:lnTo>
                    <a:pt x="0" y="49"/>
                  </a:lnTo>
                  <a:cubicBezTo>
                    <a:pt x="0" y="56"/>
                    <a:pt x="0" y="56"/>
                    <a:pt x="7" y="56"/>
                  </a:cubicBezTo>
                  <a:lnTo>
                    <a:pt x="14" y="70"/>
                  </a:lnTo>
                  <a:cubicBezTo>
                    <a:pt x="14" y="61"/>
                    <a:pt x="16" y="57"/>
                    <a:pt x="17" y="57"/>
                  </a:cubicBezTo>
                  <a:cubicBezTo>
                    <a:pt x="19" y="57"/>
                    <a:pt x="21" y="62"/>
                    <a:pt x="21" y="70"/>
                  </a:cubicBezTo>
                  <a:cubicBezTo>
                    <a:pt x="21" y="81"/>
                    <a:pt x="33" y="95"/>
                    <a:pt x="45" y="95"/>
                  </a:cubicBezTo>
                  <a:cubicBezTo>
                    <a:pt x="49" y="95"/>
                    <a:pt x="53" y="94"/>
                    <a:pt x="56" y="91"/>
                  </a:cubicBezTo>
                  <a:cubicBezTo>
                    <a:pt x="70" y="91"/>
                    <a:pt x="70" y="91"/>
                    <a:pt x="56" y="84"/>
                  </a:cubicBezTo>
                  <a:lnTo>
                    <a:pt x="42" y="84"/>
                  </a:lnTo>
                  <a:lnTo>
                    <a:pt x="42" y="77"/>
                  </a:lnTo>
                  <a:cubicBezTo>
                    <a:pt x="42" y="70"/>
                    <a:pt x="49" y="70"/>
                    <a:pt x="56" y="70"/>
                  </a:cubicBezTo>
                  <a:cubicBezTo>
                    <a:pt x="70" y="70"/>
                    <a:pt x="70" y="70"/>
                    <a:pt x="70" y="63"/>
                  </a:cubicBezTo>
                  <a:cubicBezTo>
                    <a:pt x="70" y="49"/>
                    <a:pt x="56" y="49"/>
                    <a:pt x="49" y="49"/>
                  </a:cubicBezTo>
                  <a:cubicBezTo>
                    <a:pt x="42" y="49"/>
                    <a:pt x="35" y="49"/>
                    <a:pt x="35" y="42"/>
                  </a:cubicBezTo>
                  <a:cubicBezTo>
                    <a:pt x="35" y="41"/>
                    <a:pt x="34" y="40"/>
                    <a:pt x="3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3816317" y="2979297"/>
              <a:ext cx="1804" cy="651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5" y="0"/>
                  </a:moveTo>
                  <a:cubicBezTo>
                    <a:pt x="2" y="0"/>
                    <a:pt x="1" y="2"/>
                    <a:pt x="1" y="5"/>
                  </a:cubicBezTo>
                  <a:cubicBezTo>
                    <a:pt x="8" y="12"/>
                    <a:pt x="15" y="12"/>
                    <a:pt x="22" y="12"/>
                  </a:cubicBezTo>
                  <a:cubicBezTo>
                    <a:pt x="35" y="12"/>
                    <a:pt x="35" y="12"/>
                    <a:pt x="15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3636776" y="2979898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" y="0"/>
                  </a:moveTo>
                  <a:cubicBezTo>
                    <a:pt x="1" y="14"/>
                    <a:pt x="1" y="14"/>
                    <a:pt x="14" y="14"/>
                  </a:cubicBezTo>
                  <a:cubicBezTo>
                    <a:pt x="14" y="14"/>
                    <a:pt x="21" y="14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3819824" y="2979548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7"/>
                  </a:moveTo>
                  <a:cubicBezTo>
                    <a:pt x="0" y="7"/>
                    <a:pt x="7" y="7"/>
                    <a:pt x="0" y="7"/>
                  </a:cubicBezTo>
                  <a:cubicBezTo>
                    <a:pt x="7" y="7"/>
                    <a:pt x="7" y="7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3634371" y="2979898"/>
              <a:ext cx="50" cy="105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4"/>
                  </a:moveTo>
                  <a:cubicBezTo>
                    <a:pt x="0" y="21"/>
                    <a:pt x="0" y="21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3815615" y="2980600"/>
              <a:ext cx="1102" cy="501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cubicBezTo>
                    <a:pt x="1" y="2"/>
                    <a:pt x="2" y="3"/>
                    <a:pt x="3" y="4"/>
                  </a:cubicBezTo>
                  <a:lnTo>
                    <a:pt x="3" y="4"/>
                  </a:lnTo>
                  <a:cubicBezTo>
                    <a:pt x="2" y="3"/>
                    <a:pt x="1" y="1"/>
                    <a:pt x="1" y="0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8" y="3"/>
                    <a:pt x="8" y="5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lnTo>
                    <a:pt x="3" y="4"/>
                  </a:lnTo>
                  <a:cubicBezTo>
                    <a:pt x="6" y="7"/>
                    <a:pt x="13" y="10"/>
                    <a:pt x="17" y="10"/>
                  </a:cubicBezTo>
                  <a:cubicBezTo>
                    <a:pt x="20" y="10"/>
                    <a:pt x="22" y="9"/>
                    <a:pt x="22" y="7"/>
                  </a:cubicBezTo>
                  <a:cubicBezTo>
                    <a:pt x="15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3620090" y="2981001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lnTo>
                    <a:pt x="8" y="6"/>
                  </a:ln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3635022" y="2980901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"/>
                  </a:moveTo>
                  <a:cubicBezTo>
                    <a:pt x="1" y="1"/>
                    <a:pt x="1" y="8"/>
                    <a:pt x="8" y="8"/>
                  </a:cubicBezTo>
                  <a:lnTo>
                    <a:pt x="22" y="15"/>
                  </a:lnTo>
                  <a:cubicBezTo>
                    <a:pt x="22" y="15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3611421" y="2982304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" y="8"/>
                  </a:lnTo>
                  <a:lnTo>
                    <a:pt x="8" y="8"/>
                  </a:lnTo>
                  <a:cubicBezTo>
                    <a:pt x="14" y="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3620090" y="298265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8"/>
                    <a:pt x="15" y="8"/>
                  </a:cubicBezTo>
                  <a:cubicBezTo>
                    <a:pt x="15" y="1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3634020" y="2982855"/>
              <a:ext cx="601" cy="35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3820125" y="2983356"/>
              <a:ext cx="401" cy="1002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1" y="0"/>
                  </a:moveTo>
                  <a:lnTo>
                    <a:pt x="1" y="14"/>
                  </a:lnTo>
                  <a:cubicBezTo>
                    <a:pt x="1" y="18"/>
                    <a:pt x="1" y="20"/>
                    <a:pt x="2" y="20"/>
                  </a:cubicBezTo>
                  <a:cubicBezTo>
                    <a:pt x="3" y="20"/>
                    <a:pt x="4" y="18"/>
                    <a:pt x="8" y="14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3814613" y="298350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6" y="1"/>
                  </a:moveTo>
                  <a:cubicBezTo>
                    <a:pt x="5" y="1"/>
                    <a:pt x="4" y="4"/>
                    <a:pt x="0" y="11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3636776" y="2984408"/>
              <a:ext cx="752" cy="952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0"/>
                  </a:moveTo>
                  <a:lnTo>
                    <a:pt x="1" y="7"/>
                  </a:lnTo>
                  <a:cubicBezTo>
                    <a:pt x="14" y="7"/>
                    <a:pt x="14" y="0"/>
                    <a:pt x="1" y="0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6" y="15"/>
                    <a:pt x="9" y="18"/>
                    <a:pt x="10" y="18"/>
                  </a:cubicBezTo>
                  <a:cubicBezTo>
                    <a:pt x="12" y="18"/>
                    <a:pt x="9" y="11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3640384" y="2984508"/>
              <a:ext cx="1303" cy="1654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3" y="1"/>
                  </a:moveTo>
                  <a:cubicBezTo>
                    <a:pt x="0" y="1"/>
                    <a:pt x="4" y="4"/>
                    <a:pt x="12" y="12"/>
                  </a:cubicBezTo>
                  <a:cubicBezTo>
                    <a:pt x="12" y="26"/>
                    <a:pt x="19" y="33"/>
                    <a:pt x="19" y="33"/>
                  </a:cubicBezTo>
                  <a:cubicBezTo>
                    <a:pt x="26" y="33"/>
                    <a:pt x="26" y="12"/>
                    <a:pt x="19" y="5"/>
                  </a:cubicBezTo>
                  <a:cubicBezTo>
                    <a:pt x="10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3812158" y="2984408"/>
              <a:ext cx="1453" cy="651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1" y="0"/>
                  </a:moveTo>
                  <a:cubicBezTo>
                    <a:pt x="14" y="0"/>
                    <a:pt x="1" y="7"/>
                    <a:pt x="1" y="7"/>
                  </a:cubicBezTo>
                  <a:cubicBezTo>
                    <a:pt x="1" y="11"/>
                    <a:pt x="4" y="12"/>
                    <a:pt x="8" y="12"/>
                  </a:cubicBezTo>
                  <a:cubicBezTo>
                    <a:pt x="13" y="12"/>
                    <a:pt x="18" y="11"/>
                    <a:pt x="21" y="7"/>
                  </a:cubicBezTo>
                  <a:cubicBezTo>
                    <a:pt x="28" y="0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3817018" y="2984408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7"/>
                  </a:moveTo>
                  <a:cubicBezTo>
                    <a:pt x="1" y="14"/>
                    <a:pt x="1" y="14"/>
                    <a:pt x="1" y="7"/>
                  </a:cubicBezTo>
                  <a:cubicBezTo>
                    <a:pt x="8" y="14"/>
                    <a:pt x="8" y="14"/>
                    <a:pt x="1" y="7"/>
                  </a:cubicBezTo>
                  <a:cubicBezTo>
                    <a:pt x="1" y="7"/>
                    <a:pt x="1" y="0"/>
                    <a:pt x="1" y="7"/>
                  </a:cubicBez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3635223" y="2984809"/>
              <a:ext cx="902" cy="10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6" y="1"/>
                  </a:moveTo>
                  <a:cubicBezTo>
                    <a:pt x="14" y="1"/>
                    <a:pt x="11" y="3"/>
                    <a:pt x="4" y="6"/>
                  </a:cubicBezTo>
                  <a:lnTo>
                    <a:pt x="18" y="6"/>
                  </a:lnTo>
                  <a:cubicBezTo>
                    <a:pt x="18" y="3"/>
                    <a:pt x="18" y="1"/>
                    <a:pt x="16" y="1"/>
                  </a:cubicBezTo>
                  <a:close/>
                  <a:moveTo>
                    <a:pt x="4" y="6"/>
                  </a:moveTo>
                  <a:cubicBezTo>
                    <a:pt x="0" y="14"/>
                    <a:pt x="0" y="19"/>
                    <a:pt x="2" y="19"/>
                  </a:cubicBezTo>
                  <a:cubicBezTo>
                    <a:pt x="2" y="19"/>
                    <a:pt x="4" y="15"/>
                    <a:pt x="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3636425" y="2986112"/>
              <a:ext cx="1102" cy="1804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8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" y="36"/>
                    <a:pt x="1" y="36"/>
                    <a:pt x="8" y="36"/>
                  </a:cubicBezTo>
                  <a:cubicBezTo>
                    <a:pt x="21" y="36"/>
                    <a:pt x="21" y="29"/>
                    <a:pt x="8" y="29"/>
                  </a:cubicBezTo>
                  <a:cubicBezTo>
                    <a:pt x="2" y="17"/>
                    <a:pt x="1" y="15"/>
                    <a:pt x="5" y="6"/>
                  </a:cubicBezTo>
                  <a:lnTo>
                    <a:pt x="5" y="6"/>
                  </a:ln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4"/>
                    <a:pt x="8" y="1"/>
                  </a:cubicBezTo>
                  <a:lnTo>
                    <a:pt x="8" y="1"/>
                  </a:lnTo>
                  <a:cubicBezTo>
                    <a:pt x="7" y="3"/>
                    <a:pt x="6" y="5"/>
                    <a:pt x="5" y="6"/>
                  </a:cubicBezTo>
                  <a:lnTo>
                    <a:pt x="5" y="6"/>
                  </a:lnTo>
                  <a:cubicBezTo>
                    <a:pt x="6" y="6"/>
                    <a:pt x="8" y="4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3816317" y="2985661"/>
              <a:ext cx="3758" cy="1954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29" y="0"/>
                  </a:moveTo>
                  <a:cubicBezTo>
                    <a:pt x="24" y="0"/>
                    <a:pt x="22" y="4"/>
                    <a:pt x="22" y="10"/>
                  </a:cubicBezTo>
                  <a:cubicBezTo>
                    <a:pt x="22" y="18"/>
                    <a:pt x="22" y="21"/>
                    <a:pt x="19" y="21"/>
                  </a:cubicBezTo>
                  <a:cubicBezTo>
                    <a:pt x="17" y="21"/>
                    <a:pt x="13" y="20"/>
                    <a:pt x="8" y="17"/>
                  </a:cubicBezTo>
                  <a:cubicBezTo>
                    <a:pt x="8" y="10"/>
                    <a:pt x="1" y="10"/>
                    <a:pt x="1" y="10"/>
                  </a:cubicBezTo>
                  <a:lnTo>
                    <a:pt x="1" y="10"/>
                  </a:lnTo>
                  <a:cubicBezTo>
                    <a:pt x="1" y="16"/>
                    <a:pt x="28" y="39"/>
                    <a:pt x="34" y="39"/>
                  </a:cubicBezTo>
                  <a:cubicBezTo>
                    <a:pt x="35" y="39"/>
                    <a:pt x="35" y="38"/>
                    <a:pt x="35" y="38"/>
                  </a:cubicBezTo>
                  <a:cubicBezTo>
                    <a:pt x="35" y="31"/>
                    <a:pt x="37" y="27"/>
                    <a:pt x="41" y="27"/>
                  </a:cubicBezTo>
                  <a:cubicBezTo>
                    <a:pt x="44" y="27"/>
                    <a:pt x="49" y="31"/>
                    <a:pt x="56" y="38"/>
                  </a:cubicBezTo>
                  <a:cubicBezTo>
                    <a:pt x="59" y="39"/>
                    <a:pt x="61" y="39"/>
                    <a:pt x="63" y="39"/>
                  </a:cubicBezTo>
                  <a:cubicBezTo>
                    <a:pt x="75" y="39"/>
                    <a:pt x="67" y="23"/>
                    <a:pt x="49" y="17"/>
                  </a:cubicBezTo>
                  <a:cubicBezTo>
                    <a:pt x="42" y="5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3597541" y="2986312"/>
              <a:ext cx="401" cy="160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6" y="0"/>
                  </a:moveTo>
                  <a:cubicBezTo>
                    <a:pt x="6" y="0"/>
                    <a:pt x="4" y="4"/>
                    <a:pt x="0" y="11"/>
                  </a:cubicBezTo>
                  <a:lnTo>
                    <a:pt x="0" y="32"/>
                  </a:lnTo>
                  <a:cubicBezTo>
                    <a:pt x="0" y="32"/>
                    <a:pt x="7" y="25"/>
                    <a:pt x="7" y="11"/>
                  </a:cubicBezTo>
                  <a:cubicBezTo>
                    <a:pt x="7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3627055" y="2986463"/>
              <a:ext cx="1804" cy="1453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21" y="1"/>
                  </a:moveTo>
                  <a:cubicBezTo>
                    <a:pt x="21" y="1"/>
                    <a:pt x="14" y="1"/>
                    <a:pt x="7" y="8"/>
                  </a:cubicBezTo>
                  <a:lnTo>
                    <a:pt x="1" y="29"/>
                  </a:lnTo>
                  <a:lnTo>
                    <a:pt x="1" y="29"/>
                  </a:lnTo>
                  <a:lnTo>
                    <a:pt x="7" y="22"/>
                  </a:lnTo>
                  <a:cubicBezTo>
                    <a:pt x="35" y="8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3641637" y="2986312"/>
              <a:ext cx="902" cy="501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3" y="1"/>
                  </a:moveTo>
                  <a:cubicBezTo>
                    <a:pt x="11" y="1"/>
                    <a:pt x="8" y="2"/>
                    <a:pt x="1" y="4"/>
                  </a:cubicBezTo>
                  <a:lnTo>
                    <a:pt x="14" y="4"/>
                  </a:lnTo>
                  <a:cubicBezTo>
                    <a:pt x="14" y="4"/>
                    <a:pt x="18" y="1"/>
                    <a:pt x="13" y="1"/>
                  </a:cubicBezTo>
                  <a:close/>
                  <a:moveTo>
                    <a:pt x="1" y="4"/>
                  </a:moveTo>
                  <a:cubicBezTo>
                    <a:pt x="1" y="7"/>
                    <a:pt x="2" y="9"/>
                    <a:pt x="3" y="9"/>
                  </a:cubicBezTo>
                  <a:cubicBezTo>
                    <a:pt x="4" y="9"/>
                    <a:pt x="4" y="7"/>
                    <a:pt x="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3599946" y="2987515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8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3601700" y="298761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2" y="0"/>
                  </a:moveTo>
                  <a:cubicBezTo>
                    <a:pt x="9" y="0"/>
                    <a:pt x="4" y="2"/>
                    <a:pt x="1" y="6"/>
                  </a:cubicBezTo>
                  <a:lnTo>
                    <a:pt x="8" y="6"/>
                  </a:lnTo>
                  <a:cubicBezTo>
                    <a:pt x="14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3625652" y="2987615"/>
              <a:ext cx="601" cy="30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8" y="0"/>
                    <a:pt x="4" y="2"/>
                    <a:pt x="1" y="6"/>
                  </a:cubicBezTo>
                  <a:lnTo>
                    <a:pt x="8" y="6"/>
                  </a:lnTo>
                  <a:cubicBezTo>
                    <a:pt x="11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3595787" y="2987816"/>
              <a:ext cx="1052" cy="185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8" y="1"/>
                  </a:moveTo>
                  <a:cubicBezTo>
                    <a:pt x="16" y="1"/>
                    <a:pt x="13" y="3"/>
                    <a:pt x="8" y="8"/>
                  </a:cubicBezTo>
                  <a:cubicBezTo>
                    <a:pt x="15" y="15"/>
                    <a:pt x="15" y="15"/>
                    <a:pt x="8" y="29"/>
                  </a:cubicBezTo>
                  <a:cubicBezTo>
                    <a:pt x="1" y="29"/>
                    <a:pt x="1" y="36"/>
                    <a:pt x="8" y="36"/>
                  </a:cubicBezTo>
                  <a:cubicBezTo>
                    <a:pt x="8" y="36"/>
                    <a:pt x="15" y="29"/>
                    <a:pt x="15" y="15"/>
                  </a:cubicBezTo>
                  <a:cubicBezTo>
                    <a:pt x="19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3599295" y="2988217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7"/>
                    <a:pt x="7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3622896" y="2987866"/>
              <a:ext cx="3858" cy="2055"/>
            </a:xfrm>
            <a:custGeom>
              <a:avLst/>
              <a:gdLst/>
              <a:ahLst/>
              <a:cxnLst/>
              <a:rect l="l" t="t" r="r" b="b"/>
              <a:pathLst>
                <a:path w="77" h="4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4"/>
                    <a:pt x="4" y="6"/>
                    <a:pt x="6" y="6"/>
                  </a:cubicBezTo>
                  <a:cubicBezTo>
                    <a:pt x="6" y="6"/>
                    <a:pt x="7" y="5"/>
                    <a:pt x="6" y="4"/>
                  </a:cubicBezTo>
                  <a:lnTo>
                    <a:pt x="6" y="4"/>
                  </a:lnTo>
                  <a:lnTo>
                    <a:pt x="21" y="14"/>
                  </a:lnTo>
                  <a:cubicBezTo>
                    <a:pt x="21" y="28"/>
                    <a:pt x="28" y="28"/>
                    <a:pt x="35" y="28"/>
                  </a:cubicBezTo>
                  <a:cubicBezTo>
                    <a:pt x="37" y="24"/>
                    <a:pt x="40" y="22"/>
                    <a:pt x="43" y="22"/>
                  </a:cubicBezTo>
                  <a:cubicBezTo>
                    <a:pt x="49" y="22"/>
                    <a:pt x="56" y="30"/>
                    <a:pt x="56" y="35"/>
                  </a:cubicBezTo>
                  <a:cubicBezTo>
                    <a:pt x="56" y="39"/>
                    <a:pt x="58" y="40"/>
                    <a:pt x="60" y="40"/>
                  </a:cubicBezTo>
                  <a:cubicBezTo>
                    <a:pt x="63" y="40"/>
                    <a:pt x="66" y="39"/>
                    <a:pt x="70" y="35"/>
                  </a:cubicBezTo>
                  <a:cubicBezTo>
                    <a:pt x="77" y="28"/>
                    <a:pt x="42" y="1"/>
                    <a:pt x="35" y="1"/>
                  </a:cubicBezTo>
                  <a:cubicBezTo>
                    <a:pt x="33" y="3"/>
                    <a:pt x="30" y="4"/>
                    <a:pt x="28" y="4"/>
                  </a:cubicBezTo>
                  <a:cubicBezTo>
                    <a:pt x="22" y="4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3829545" y="2988317"/>
              <a:ext cx="1754" cy="1353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30" y="0"/>
                  </a:moveTo>
                  <a:cubicBezTo>
                    <a:pt x="28" y="0"/>
                    <a:pt x="24" y="2"/>
                    <a:pt x="21" y="5"/>
                  </a:cubicBezTo>
                  <a:cubicBezTo>
                    <a:pt x="14" y="19"/>
                    <a:pt x="0" y="26"/>
                    <a:pt x="14" y="26"/>
                  </a:cubicBezTo>
                  <a:cubicBezTo>
                    <a:pt x="28" y="26"/>
                    <a:pt x="35" y="19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3598242" y="2989369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3830898" y="2989970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cubicBezTo>
                    <a:pt x="3" y="2"/>
                    <a:pt x="5" y="3"/>
                    <a:pt x="5" y="3"/>
                  </a:cubicBezTo>
                  <a:cubicBezTo>
                    <a:pt x="7" y="3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3630863" y="298997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8" y="7"/>
                    <a:pt x="8" y="7"/>
                    <a:pt x="1" y="0"/>
                  </a:cubicBezTo>
                  <a:cubicBezTo>
                    <a:pt x="8" y="7"/>
                    <a:pt x="8" y="7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3830197" y="2989970"/>
              <a:ext cx="401" cy="852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1" y="0"/>
                  </a:moveTo>
                  <a:lnTo>
                    <a:pt x="1" y="7"/>
                  </a:lnTo>
                  <a:cubicBezTo>
                    <a:pt x="3" y="14"/>
                    <a:pt x="5" y="16"/>
                    <a:pt x="5" y="16"/>
                  </a:cubicBezTo>
                  <a:cubicBezTo>
                    <a:pt x="7" y="16"/>
                    <a:pt x="6" y="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3596488" y="2990321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8" y="3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3599946" y="2990471"/>
              <a:ext cx="3508" cy="2255"/>
            </a:xfrm>
            <a:custGeom>
              <a:avLst/>
              <a:gdLst/>
              <a:ahLst/>
              <a:cxnLst/>
              <a:rect l="l" t="t" r="r" b="b"/>
              <a:pathLst>
                <a:path w="70" h="45" extrusionOk="0">
                  <a:moveTo>
                    <a:pt x="29" y="1"/>
                  </a:moveTo>
                  <a:cubicBezTo>
                    <a:pt x="25" y="1"/>
                    <a:pt x="18" y="4"/>
                    <a:pt x="8" y="11"/>
                  </a:cubicBezTo>
                  <a:cubicBezTo>
                    <a:pt x="1" y="18"/>
                    <a:pt x="1" y="18"/>
                    <a:pt x="8" y="25"/>
                  </a:cubicBezTo>
                  <a:cubicBezTo>
                    <a:pt x="12" y="37"/>
                    <a:pt x="21" y="44"/>
                    <a:pt x="27" y="44"/>
                  </a:cubicBezTo>
                  <a:cubicBezTo>
                    <a:pt x="32" y="44"/>
                    <a:pt x="36" y="40"/>
                    <a:pt x="36" y="32"/>
                  </a:cubicBezTo>
                  <a:cubicBezTo>
                    <a:pt x="36" y="25"/>
                    <a:pt x="43" y="25"/>
                    <a:pt x="56" y="25"/>
                  </a:cubicBezTo>
                  <a:cubicBezTo>
                    <a:pt x="60" y="27"/>
                    <a:pt x="63" y="28"/>
                    <a:pt x="65" y="28"/>
                  </a:cubicBezTo>
                  <a:cubicBezTo>
                    <a:pt x="70" y="28"/>
                    <a:pt x="68" y="21"/>
                    <a:pt x="63" y="11"/>
                  </a:cubicBezTo>
                  <a:cubicBezTo>
                    <a:pt x="60" y="4"/>
                    <a:pt x="58" y="1"/>
                    <a:pt x="56" y="1"/>
                  </a:cubicBezTo>
                  <a:cubicBezTo>
                    <a:pt x="53" y="1"/>
                    <a:pt x="49" y="4"/>
                    <a:pt x="43" y="11"/>
                  </a:cubicBezTo>
                  <a:cubicBezTo>
                    <a:pt x="40" y="17"/>
                    <a:pt x="37" y="19"/>
                    <a:pt x="34" y="19"/>
                  </a:cubicBezTo>
                  <a:cubicBezTo>
                    <a:pt x="31" y="19"/>
                    <a:pt x="29" y="15"/>
                    <a:pt x="29" y="11"/>
                  </a:cubicBezTo>
                  <a:cubicBezTo>
                    <a:pt x="32" y="4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3819123" y="2991073"/>
              <a:ext cx="7967" cy="4059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8" y="1"/>
                  </a:moveTo>
                  <a:cubicBezTo>
                    <a:pt x="127" y="1"/>
                    <a:pt x="125" y="2"/>
                    <a:pt x="125" y="6"/>
                  </a:cubicBezTo>
                  <a:cubicBezTo>
                    <a:pt x="128" y="2"/>
                    <a:pt x="128" y="1"/>
                    <a:pt x="128" y="1"/>
                  </a:cubicBezTo>
                  <a:close/>
                  <a:moveTo>
                    <a:pt x="96" y="30"/>
                  </a:moveTo>
                  <a:cubicBezTo>
                    <a:pt x="93" y="36"/>
                    <a:pt x="93" y="43"/>
                    <a:pt x="95" y="50"/>
                  </a:cubicBezTo>
                  <a:lnTo>
                    <a:pt x="95" y="50"/>
                  </a:lnTo>
                  <a:cubicBezTo>
                    <a:pt x="96" y="49"/>
                    <a:pt x="96" y="48"/>
                    <a:pt x="97" y="47"/>
                  </a:cubicBezTo>
                  <a:lnTo>
                    <a:pt x="97" y="34"/>
                  </a:lnTo>
                  <a:cubicBezTo>
                    <a:pt x="97" y="32"/>
                    <a:pt x="96" y="31"/>
                    <a:pt x="96" y="30"/>
                  </a:cubicBezTo>
                  <a:close/>
                  <a:moveTo>
                    <a:pt x="125" y="6"/>
                  </a:moveTo>
                  <a:cubicBezTo>
                    <a:pt x="125" y="6"/>
                    <a:pt x="118" y="13"/>
                    <a:pt x="104" y="13"/>
                  </a:cubicBezTo>
                  <a:cubicBezTo>
                    <a:pt x="92" y="13"/>
                    <a:pt x="90" y="19"/>
                    <a:pt x="96" y="30"/>
                  </a:cubicBezTo>
                  <a:lnTo>
                    <a:pt x="96" y="30"/>
                  </a:lnTo>
                  <a:cubicBezTo>
                    <a:pt x="97" y="26"/>
                    <a:pt x="100" y="22"/>
                    <a:pt x="104" y="20"/>
                  </a:cubicBezTo>
                  <a:cubicBezTo>
                    <a:pt x="125" y="20"/>
                    <a:pt x="132" y="20"/>
                    <a:pt x="132" y="41"/>
                  </a:cubicBezTo>
                  <a:cubicBezTo>
                    <a:pt x="132" y="47"/>
                    <a:pt x="132" y="47"/>
                    <a:pt x="139" y="54"/>
                  </a:cubicBezTo>
                  <a:cubicBezTo>
                    <a:pt x="145" y="56"/>
                    <a:pt x="149" y="57"/>
                    <a:pt x="152" y="57"/>
                  </a:cubicBezTo>
                  <a:cubicBezTo>
                    <a:pt x="159" y="57"/>
                    <a:pt x="158" y="52"/>
                    <a:pt x="153" y="47"/>
                  </a:cubicBezTo>
                  <a:cubicBezTo>
                    <a:pt x="139" y="41"/>
                    <a:pt x="139" y="34"/>
                    <a:pt x="139" y="34"/>
                  </a:cubicBezTo>
                  <a:lnTo>
                    <a:pt x="132" y="20"/>
                  </a:lnTo>
                  <a:cubicBezTo>
                    <a:pt x="125" y="13"/>
                    <a:pt x="125" y="13"/>
                    <a:pt x="125" y="6"/>
                  </a:cubicBezTo>
                  <a:close/>
                  <a:moveTo>
                    <a:pt x="28" y="34"/>
                  </a:moveTo>
                  <a:lnTo>
                    <a:pt x="21" y="41"/>
                  </a:lnTo>
                  <a:cubicBezTo>
                    <a:pt x="21" y="47"/>
                    <a:pt x="21" y="47"/>
                    <a:pt x="14" y="47"/>
                  </a:cubicBezTo>
                  <a:cubicBezTo>
                    <a:pt x="0" y="47"/>
                    <a:pt x="21" y="61"/>
                    <a:pt x="28" y="61"/>
                  </a:cubicBezTo>
                  <a:cubicBezTo>
                    <a:pt x="35" y="61"/>
                    <a:pt x="49" y="75"/>
                    <a:pt x="56" y="75"/>
                  </a:cubicBezTo>
                  <a:cubicBezTo>
                    <a:pt x="59" y="79"/>
                    <a:pt x="63" y="80"/>
                    <a:pt x="65" y="80"/>
                  </a:cubicBezTo>
                  <a:cubicBezTo>
                    <a:pt x="68" y="80"/>
                    <a:pt x="69" y="79"/>
                    <a:pt x="69" y="75"/>
                  </a:cubicBezTo>
                  <a:cubicBezTo>
                    <a:pt x="83" y="61"/>
                    <a:pt x="90" y="61"/>
                    <a:pt x="97" y="61"/>
                  </a:cubicBezTo>
                  <a:lnTo>
                    <a:pt x="104" y="61"/>
                  </a:lnTo>
                  <a:cubicBezTo>
                    <a:pt x="100" y="59"/>
                    <a:pt x="97" y="55"/>
                    <a:pt x="95" y="50"/>
                  </a:cubicBezTo>
                  <a:lnTo>
                    <a:pt x="95" y="50"/>
                  </a:lnTo>
                  <a:cubicBezTo>
                    <a:pt x="90" y="54"/>
                    <a:pt x="89" y="54"/>
                    <a:pt x="83" y="54"/>
                  </a:cubicBezTo>
                  <a:cubicBezTo>
                    <a:pt x="69" y="54"/>
                    <a:pt x="69" y="47"/>
                    <a:pt x="69" y="41"/>
                  </a:cubicBezTo>
                  <a:cubicBezTo>
                    <a:pt x="69" y="41"/>
                    <a:pt x="69" y="34"/>
                    <a:pt x="63" y="34"/>
                  </a:cubicBezTo>
                  <a:cubicBezTo>
                    <a:pt x="56" y="34"/>
                    <a:pt x="56" y="34"/>
                    <a:pt x="56" y="41"/>
                  </a:cubicBezTo>
                  <a:cubicBezTo>
                    <a:pt x="56" y="47"/>
                    <a:pt x="54" y="51"/>
                    <a:pt x="50" y="51"/>
                  </a:cubicBezTo>
                  <a:cubicBezTo>
                    <a:pt x="47" y="51"/>
                    <a:pt x="42" y="47"/>
                    <a:pt x="35" y="41"/>
                  </a:cubicBezTo>
                  <a:cubicBezTo>
                    <a:pt x="35" y="34"/>
                    <a:pt x="28" y="34"/>
                    <a:pt x="2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3829195" y="2991323"/>
              <a:ext cx="1754" cy="2055"/>
            </a:xfrm>
            <a:custGeom>
              <a:avLst/>
              <a:gdLst/>
              <a:ahLst/>
              <a:cxnLst/>
              <a:rect l="l" t="t" r="r" b="b"/>
              <a:pathLst>
                <a:path w="35" h="41" extrusionOk="0">
                  <a:moveTo>
                    <a:pt x="35" y="1"/>
                  </a:moveTo>
                  <a:lnTo>
                    <a:pt x="28" y="15"/>
                  </a:lnTo>
                  <a:cubicBezTo>
                    <a:pt x="35" y="8"/>
                    <a:pt x="35" y="1"/>
                    <a:pt x="35" y="1"/>
                  </a:cubicBezTo>
                  <a:close/>
                  <a:moveTo>
                    <a:pt x="28" y="15"/>
                  </a:moveTo>
                  <a:lnTo>
                    <a:pt x="28" y="15"/>
                  </a:lnTo>
                  <a:cubicBezTo>
                    <a:pt x="21" y="29"/>
                    <a:pt x="21" y="29"/>
                    <a:pt x="7" y="29"/>
                  </a:cubicBezTo>
                  <a:lnTo>
                    <a:pt x="0" y="29"/>
                  </a:lnTo>
                  <a:cubicBezTo>
                    <a:pt x="0" y="37"/>
                    <a:pt x="3" y="41"/>
                    <a:pt x="8" y="41"/>
                  </a:cubicBezTo>
                  <a:cubicBezTo>
                    <a:pt x="14" y="41"/>
                    <a:pt x="24" y="32"/>
                    <a:pt x="28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3831951" y="2992927"/>
              <a:ext cx="1854" cy="5412"/>
            </a:xfrm>
            <a:custGeom>
              <a:avLst/>
              <a:gdLst/>
              <a:ahLst/>
              <a:cxnLst/>
              <a:rect l="l" t="t" r="r" b="b"/>
              <a:pathLst>
                <a:path w="37" h="108" extrusionOk="0">
                  <a:moveTo>
                    <a:pt x="35" y="1"/>
                  </a:moveTo>
                  <a:cubicBezTo>
                    <a:pt x="34" y="1"/>
                    <a:pt x="27" y="4"/>
                    <a:pt x="14" y="10"/>
                  </a:cubicBezTo>
                  <a:cubicBezTo>
                    <a:pt x="5" y="15"/>
                    <a:pt x="2" y="23"/>
                    <a:pt x="6" y="23"/>
                  </a:cubicBezTo>
                  <a:cubicBezTo>
                    <a:pt x="7" y="23"/>
                    <a:pt x="10" y="22"/>
                    <a:pt x="14" y="17"/>
                  </a:cubicBezTo>
                  <a:cubicBezTo>
                    <a:pt x="30" y="6"/>
                    <a:pt x="37" y="1"/>
                    <a:pt x="35" y="1"/>
                  </a:cubicBezTo>
                  <a:close/>
                  <a:moveTo>
                    <a:pt x="14" y="24"/>
                  </a:moveTo>
                  <a:cubicBezTo>
                    <a:pt x="14" y="38"/>
                    <a:pt x="14" y="38"/>
                    <a:pt x="8" y="38"/>
                  </a:cubicBezTo>
                  <a:lnTo>
                    <a:pt x="8" y="45"/>
                  </a:lnTo>
                  <a:cubicBezTo>
                    <a:pt x="8" y="52"/>
                    <a:pt x="14" y="59"/>
                    <a:pt x="8" y="59"/>
                  </a:cubicBezTo>
                  <a:cubicBezTo>
                    <a:pt x="8" y="59"/>
                    <a:pt x="1" y="80"/>
                    <a:pt x="1" y="87"/>
                  </a:cubicBezTo>
                  <a:cubicBezTo>
                    <a:pt x="1" y="107"/>
                    <a:pt x="1" y="107"/>
                    <a:pt x="8" y="107"/>
                  </a:cubicBezTo>
                  <a:lnTo>
                    <a:pt x="14" y="107"/>
                  </a:lnTo>
                  <a:cubicBezTo>
                    <a:pt x="8" y="94"/>
                    <a:pt x="8" y="80"/>
                    <a:pt x="14" y="80"/>
                  </a:cubicBezTo>
                  <a:lnTo>
                    <a:pt x="14" y="59"/>
                  </a:lnTo>
                  <a:lnTo>
                    <a:pt x="14" y="45"/>
                  </a:lnTo>
                  <a:lnTo>
                    <a:pt x="14" y="3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3625301" y="2993428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7"/>
                  </a:moveTo>
                  <a:cubicBezTo>
                    <a:pt x="8" y="7"/>
                    <a:pt x="8" y="21"/>
                    <a:pt x="1" y="7"/>
                  </a:cubicBezTo>
                  <a:cubicBezTo>
                    <a:pt x="8" y="21"/>
                    <a:pt x="8" y="7"/>
                    <a:pt x="1" y="7"/>
                  </a:cubicBezTo>
                  <a:cubicBezTo>
                    <a:pt x="8" y="0"/>
                    <a:pt x="8" y="0"/>
                    <a:pt x="1" y="7"/>
                  </a:cubicBez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3827792" y="2993779"/>
              <a:ext cx="1804" cy="1453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21" y="0"/>
                  </a:moveTo>
                  <a:cubicBezTo>
                    <a:pt x="21" y="0"/>
                    <a:pt x="14" y="14"/>
                    <a:pt x="14" y="21"/>
                  </a:cubicBezTo>
                  <a:cubicBezTo>
                    <a:pt x="0" y="28"/>
                    <a:pt x="0" y="28"/>
                    <a:pt x="14" y="28"/>
                  </a:cubicBezTo>
                  <a:cubicBezTo>
                    <a:pt x="21" y="28"/>
                    <a:pt x="28" y="28"/>
                    <a:pt x="28" y="21"/>
                  </a:cubicBezTo>
                  <a:cubicBezTo>
                    <a:pt x="35" y="14"/>
                    <a:pt x="35" y="14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3620441" y="2994480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cubicBezTo>
                    <a:pt x="1" y="7"/>
                    <a:pt x="8" y="7"/>
                    <a:pt x="8" y="7"/>
                  </a:cubicBezTo>
                  <a:cubicBezTo>
                    <a:pt x="15" y="7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3626353" y="299448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3624650" y="2994681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9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9" y="3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3626804" y="2995031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2" y="3"/>
                  </a:moveTo>
                  <a:cubicBezTo>
                    <a:pt x="3" y="3"/>
                    <a:pt x="0" y="6"/>
                    <a:pt x="3" y="6"/>
                  </a:cubicBezTo>
                  <a:cubicBezTo>
                    <a:pt x="5" y="6"/>
                    <a:pt x="8" y="5"/>
                    <a:pt x="12" y="3"/>
                  </a:cubicBezTo>
                  <a:close/>
                  <a:moveTo>
                    <a:pt x="17" y="0"/>
                  </a:moveTo>
                  <a:cubicBezTo>
                    <a:pt x="16" y="0"/>
                    <a:pt x="15" y="1"/>
                    <a:pt x="12" y="3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9" y="6"/>
                    <a:pt x="19" y="3"/>
                    <a:pt x="19" y="3"/>
                  </a:cubicBezTo>
                  <a:cubicBezTo>
                    <a:pt x="19" y="3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3612473" y="2995532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4" y="0"/>
                  </a:moveTo>
                  <a:lnTo>
                    <a:pt x="0" y="14"/>
                  </a:lnTo>
                  <a:cubicBezTo>
                    <a:pt x="14" y="14"/>
                    <a:pt x="14" y="14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3836460" y="2996885"/>
              <a:ext cx="1453" cy="1353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5" y="1"/>
                  </a:moveTo>
                  <a:cubicBezTo>
                    <a:pt x="1" y="1"/>
                    <a:pt x="1" y="8"/>
                    <a:pt x="15" y="22"/>
                  </a:cubicBezTo>
                  <a:cubicBezTo>
                    <a:pt x="18" y="25"/>
                    <a:pt x="20" y="27"/>
                    <a:pt x="21" y="27"/>
                  </a:cubicBezTo>
                  <a:cubicBezTo>
                    <a:pt x="22" y="27"/>
                    <a:pt x="22" y="25"/>
                    <a:pt x="22" y="22"/>
                  </a:cubicBezTo>
                  <a:cubicBezTo>
                    <a:pt x="28" y="1"/>
                    <a:pt x="28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3829545" y="2998639"/>
              <a:ext cx="1754" cy="1453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0" y="0"/>
                  </a:moveTo>
                  <a:cubicBezTo>
                    <a:pt x="0" y="21"/>
                    <a:pt x="14" y="28"/>
                    <a:pt x="21" y="28"/>
                  </a:cubicBezTo>
                  <a:cubicBezTo>
                    <a:pt x="35" y="21"/>
                    <a:pt x="35" y="7"/>
                    <a:pt x="21" y="7"/>
                  </a:cubicBezTo>
                  <a:cubicBezTo>
                    <a:pt x="21" y="7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3834055" y="2997938"/>
              <a:ext cx="2455" cy="2506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"/>
                  </a:moveTo>
                  <a:cubicBezTo>
                    <a:pt x="35" y="1"/>
                    <a:pt x="35" y="1"/>
                    <a:pt x="35" y="7"/>
                  </a:cubicBezTo>
                  <a:cubicBezTo>
                    <a:pt x="21" y="21"/>
                    <a:pt x="14" y="21"/>
                    <a:pt x="7" y="21"/>
                  </a:cubicBezTo>
                  <a:lnTo>
                    <a:pt x="7" y="42"/>
                  </a:lnTo>
                  <a:cubicBezTo>
                    <a:pt x="0" y="49"/>
                    <a:pt x="7" y="49"/>
                    <a:pt x="7" y="49"/>
                  </a:cubicBezTo>
                  <a:cubicBezTo>
                    <a:pt x="14" y="49"/>
                    <a:pt x="14" y="42"/>
                    <a:pt x="21" y="28"/>
                  </a:cubicBezTo>
                  <a:cubicBezTo>
                    <a:pt x="21" y="21"/>
                    <a:pt x="35" y="14"/>
                    <a:pt x="42" y="14"/>
                  </a:cubicBezTo>
                  <a:cubicBezTo>
                    <a:pt x="42" y="14"/>
                    <a:pt x="49" y="14"/>
                    <a:pt x="49" y="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3596839" y="3004201"/>
              <a:ext cx="1102" cy="1253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4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1"/>
                    <a:pt x="4" y="25"/>
                    <a:pt x="8" y="25"/>
                  </a:cubicBezTo>
                  <a:cubicBezTo>
                    <a:pt x="13" y="25"/>
                    <a:pt x="18" y="21"/>
                    <a:pt x="21" y="14"/>
                  </a:cubicBezTo>
                  <a:cubicBezTo>
                    <a:pt x="21" y="0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3837312" y="3003851"/>
              <a:ext cx="952" cy="1052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8" y="0"/>
                  </a:moveTo>
                  <a:lnTo>
                    <a:pt x="18" y="0"/>
                  </a:lnTo>
                  <a:cubicBezTo>
                    <a:pt x="11" y="7"/>
                    <a:pt x="5" y="7"/>
                    <a:pt x="5" y="7"/>
                  </a:cubicBezTo>
                  <a:cubicBezTo>
                    <a:pt x="1" y="15"/>
                    <a:pt x="1" y="20"/>
                    <a:pt x="3" y="20"/>
                  </a:cubicBezTo>
                  <a:cubicBezTo>
                    <a:pt x="5" y="20"/>
                    <a:pt x="8" y="17"/>
                    <a:pt x="11" y="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3835759" y="3005103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5" y="3"/>
                    <a:pt x="7" y="0"/>
                    <a:pt x="5" y="0"/>
                  </a:cubicBezTo>
                  <a:close/>
                  <a:moveTo>
                    <a:pt x="1" y="3"/>
                  </a:move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7"/>
                    <a:pt x="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3596138" y="3005604"/>
              <a:ext cx="2856" cy="1403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21" y="0"/>
                  </a:moveTo>
                  <a:cubicBezTo>
                    <a:pt x="1" y="7"/>
                    <a:pt x="1" y="7"/>
                    <a:pt x="8" y="21"/>
                  </a:cubicBezTo>
                  <a:cubicBezTo>
                    <a:pt x="8" y="28"/>
                    <a:pt x="15" y="28"/>
                    <a:pt x="15" y="28"/>
                  </a:cubicBezTo>
                  <a:lnTo>
                    <a:pt x="49" y="28"/>
                  </a:lnTo>
                  <a:cubicBezTo>
                    <a:pt x="56" y="21"/>
                    <a:pt x="56" y="21"/>
                    <a:pt x="49" y="21"/>
                  </a:cubicBezTo>
                  <a:cubicBezTo>
                    <a:pt x="42" y="21"/>
                    <a:pt x="42" y="7"/>
                    <a:pt x="42" y="7"/>
                  </a:cubicBezTo>
                  <a:cubicBezTo>
                    <a:pt x="42" y="7"/>
                    <a:pt x="35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3840970" y="3005905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8" y="1"/>
                  </a:moveTo>
                  <a:lnTo>
                    <a:pt x="1" y="15"/>
                  </a:lnTo>
                  <a:cubicBezTo>
                    <a:pt x="1" y="22"/>
                    <a:pt x="1" y="29"/>
                    <a:pt x="8" y="29"/>
                  </a:cubicBezTo>
                  <a:cubicBezTo>
                    <a:pt x="15" y="22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593382" y="3006106"/>
              <a:ext cx="1553" cy="1153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8" y="0"/>
                  </a:moveTo>
                  <a:cubicBezTo>
                    <a:pt x="4" y="0"/>
                    <a:pt x="0" y="4"/>
                    <a:pt x="0" y="11"/>
                  </a:cubicBezTo>
                  <a:lnTo>
                    <a:pt x="14" y="18"/>
                  </a:lnTo>
                  <a:cubicBezTo>
                    <a:pt x="20" y="21"/>
                    <a:pt x="24" y="22"/>
                    <a:pt x="27" y="22"/>
                  </a:cubicBezTo>
                  <a:cubicBezTo>
                    <a:pt x="30" y="22"/>
                    <a:pt x="29" y="19"/>
                    <a:pt x="21" y="11"/>
                  </a:cubicBezTo>
                  <a:cubicBezTo>
                    <a:pt x="18" y="4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594434" y="3007659"/>
              <a:ext cx="351" cy="160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8"/>
                    <a:pt x="2" y="32"/>
                    <a:pt x="3" y="32"/>
                  </a:cubicBezTo>
                  <a:cubicBezTo>
                    <a:pt x="5" y="32"/>
                    <a:pt x="7" y="28"/>
                    <a:pt x="7" y="21"/>
                  </a:cubicBezTo>
                  <a:cubicBezTo>
                    <a:pt x="7" y="14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591979" y="3008912"/>
              <a:ext cx="501" cy="2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0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591277" y="300906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ubicBezTo>
                    <a:pt x="8" y="7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842724" y="3010465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0"/>
                  </a:moveTo>
                  <a:lnTo>
                    <a:pt x="0" y="7"/>
                  </a:lnTo>
                  <a:cubicBezTo>
                    <a:pt x="0" y="12"/>
                    <a:pt x="7" y="20"/>
                    <a:pt x="11" y="20"/>
                  </a:cubicBezTo>
                  <a:cubicBezTo>
                    <a:pt x="13" y="20"/>
                    <a:pt x="14" y="18"/>
                    <a:pt x="14" y="14"/>
                  </a:cubicBezTo>
                  <a:cubicBezTo>
                    <a:pt x="21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594735" y="3011668"/>
              <a:ext cx="1804" cy="160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4" y="0"/>
                  </a:moveTo>
                  <a:cubicBezTo>
                    <a:pt x="2" y="0"/>
                    <a:pt x="1" y="3"/>
                    <a:pt x="1" y="11"/>
                  </a:cubicBezTo>
                  <a:lnTo>
                    <a:pt x="8" y="18"/>
                  </a:lnTo>
                  <a:cubicBezTo>
                    <a:pt x="8" y="18"/>
                    <a:pt x="22" y="18"/>
                    <a:pt x="22" y="25"/>
                  </a:cubicBezTo>
                  <a:cubicBezTo>
                    <a:pt x="22" y="25"/>
                    <a:pt x="22" y="31"/>
                    <a:pt x="29" y="31"/>
                  </a:cubicBezTo>
                  <a:cubicBezTo>
                    <a:pt x="36" y="31"/>
                    <a:pt x="36" y="31"/>
                    <a:pt x="29" y="18"/>
                  </a:cubicBezTo>
                  <a:cubicBezTo>
                    <a:pt x="16" y="9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597891" y="3014624"/>
              <a:ext cx="401" cy="1052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0" y="14"/>
                  </a:moveTo>
                  <a:cubicBezTo>
                    <a:pt x="0" y="21"/>
                    <a:pt x="0" y="21"/>
                    <a:pt x="0" y="14"/>
                  </a:cubicBezTo>
                  <a:cubicBezTo>
                    <a:pt x="7" y="21"/>
                    <a:pt x="7" y="21"/>
                    <a:pt x="0" y="14"/>
                  </a:cubicBezTo>
                  <a:cubicBezTo>
                    <a:pt x="7" y="14"/>
                    <a:pt x="7" y="0"/>
                    <a:pt x="0" y="14"/>
                  </a:cubicBezTo>
                  <a:cubicBezTo>
                    <a:pt x="7" y="0"/>
                    <a:pt x="7" y="14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94434" y="3017029"/>
              <a:ext cx="1754" cy="1553"/>
            </a:xfrm>
            <a:custGeom>
              <a:avLst/>
              <a:gdLst/>
              <a:ahLst/>
              <a:cxnLst/>
              <a:rect l="l" t="t" r="r" b="b"/>
              <a:pathLst>
                <a:path w="35" h="31" extrusionOk="0">
                  <a:moveTo>
                    <a:pt x="28" y="1"/>
                  </a:moveTo>
                  <a:cubicBezTo>
                    <a:pt x="28" y="1"/>
                    <a:pt x="14" y="1"/>
                    <a:pt x="14" y="8"/>
                  </a:cubicBezTo>
                  <a:cubicBezTo>
                    <a:pt x="35" y="1"/>
                    <a:pt x="35" y="1"/>
                    <a:pt x="28" y="1"/>
                  </a:cubicBezTo>
                  <a:close/>
                  <a:moveTo>
                    <a:pt x="14" y="8"/>
                  </a:moveTo>
                  <a:cubicBezTo>
                    <a:pt x="14" y="9"/>
                    <a:pt x="13" y="10"/>
                    <a:pt x="13" y="12"/>
                  </a:cubicBezTo>
                  <a:lnTo>
                    <a:pt x="13" y="12"/>
                  </a:lnTo>
                  <a:cubicBezTo>
                    <a:pt x="13" y="11"/>
                    <a:pt x="14" y="9"/>
                    <a:pt x="14" y="8"/>
                  </a:cubicBezTo>
                  <a:close/>
                  <a:moveTo>
                    <a:pt x="13" y="12"/>
                  </a:moveTo>
                  <a:cubicBezTo>
                    <a:pt x="11" y="15"/>
                    <a:pt x="7" y="15"/>
                    <a:pt x="7" y="15"/>
                  </a:cubicBezTo>
                  <a:cubicBezTo>
                    <a:pt x="0" y="15"/>
                    <a:pt x="0" y="15"/>
                    <a:pt x="0" y="22"/>
                  </a:cubicBezTo>
                  <a:cubicBezTo>
                    <a:pt x="0" y="27"/>
                    <a:pt x="1" y="31"/>
                    <a:pt x="3" y="31"/>
                  </a:cubicBezTo>
                  <a:cubicBezTo>
                    <a:pt x="6" y="31"/>
                    <a:pt x="9" y="25"/>
                    <a:pt x="1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599946" y="3016729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cubicBezTo>
                    <a:pt x="1" y="1"/>
                    <a:pt x="1" y="2"/>
                    <a:pt x="1" y="7"/>
                  </a:cubicBezTo>
                  <a:cubicBezTo>
                    <a:pt x="1" y="7"/>
                    <a:pt x="1" y="14"/>
                    <a:pt x="8" y="14"/>
                  </a:cubicBezTo>
                  <a:cubicBezTo>
                    <a:pt x="3" y="9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567325" y="3017380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0" y="8"/>
                  </a:lnTo>
                  <a:cubicBezTo>
                    <a:pt x="14" y="8"/>
                    <a:pt x="14" y="8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585715" y="3017380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"/>
                    <a:pt x="6" y="5"/>
                    <a:pt x="8" y="6"/>
                  </a:cubicBezTo>
                  <a:lnTo>
                    <a:pt x="8" y="6"/>
                  </a:lnTo>
                  <a:cubicBezTo>
                    <a:pt x="6" y="1"/>
                    <a:pt x="1" y="1"/>
                    <a:pt x="1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7"/>
                    <a:pt x="8" y="8"/>
                  </a:cubicBezTo>
                  <a:cubicBezTo>
                    <a:pt x="12" y="8"/>
                    <a:pt x="11" y="8"/>
                    <a:pt x="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596488" y="3017881"/>
              <a:ext cx="2155" cy="3007"/>
            </a:xfrm>
            <a:custGeom>
              <a:avLst/>
              <a:gdLst/>
              <a:ahLst/>
              <a:cxnLst/>
              <a:rect l="l" t="t" r="r" b="b"/>
              <a:pathLst>
                <a:path w="43" h="60" extrusionOk="0">
                  <a:moveTo>
                    <a:pt x="10" y="0"/>
                  </a:moveTo>
                  <a:cubicBezTo>
                    <a:pt x="7" y="0"/>
                    <a:pt x="3" y="2"/>
                    <a:pt x="1" y="5"/>
                  </a:cubicBezTo>
                  <a:cubicBezTo>
                    <a:pt x="14" y="18"/>
                    <a:pt x="14" y="18"/>
                    <a:pt x="14" y="25"/>
                  </a:cubicBezTo>
                  <a:lnTo>
                    <a:pt x="14" y="32"/>
                  </a:lnTo>
                  <a:lnTo>
                    <a:pt x="35" y="53"/>
                  </a:lnTo>
                  <a:lnTo>
                    <a:pt x="42" y="60"/>
                  </a:lnTo>
                  <a:cubicBezTo>
                    <a:pt x="42" y="53"/>
                    <a:pt x="35" y="39"/>
                    <a:pt x="42" y="32"/>
                  </a:cubicBezTo>
                  <a:cubicBezTo>
                    <a:pt x="42" y="25"/>
                    <a:pt x="42" y="25"/>
                    <a:pt x="35" y="25"/>
                  </a:cubicBezTo>
                  <a:cubicBezTo>
                    <a:pt x="28" y="25"/>
                    <a:pt x="28" y="25"/>
                    <a:pt x="28" y="18"/>
                  </a:cubicBezTo>
                  <a:cubicBezTo>
                    <a:pt x="24" y="5"/>
                    <a:pt x="17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584663" y="3018232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6" y="1"/>
                  </a:moveTo>
                  <a:cubicBezTo>
                    <a:pt x="4" y="1"/>
                    <a:pt x="1" y="4"/>
                    <a:pt x="1" y="11"/>
                  </a:cubicBezTo>
                  <a:cubicBezTo>
                    <a:pt x="8" y="4"/>
                    <a:pt x="8" y="1"/>
                    <a:pt x="6" y="1"/>
                  </a:cubicBezTo>
                  <a:close/>
                  <a:moveTo>
                    <a:pt x="14" y="1"/>
                  </a:moveTo>
                  <a:cubicBezTo>
                    <a:pt x="11" y="1"/>
                    <a:pt x="8" y="4"/>
                    <a:pt x="1" y="11"/>
                  </a:cubicBezTo>
                  <a:cubicBezTo>
                    <a:pt x="8" y="14"/>
                    <a:pt x="13" y="14"/>
                    <a:pt x="16" y="14"/>
                  </a:cubicBezTo>
                  <a:cubicBezTo>
                    <a:pt x="22" y="14"/>
                    <a:pt x="22" y="11"/>
                    <a:pt x="22" y="11"/>
                  </a:cubicBezTo>
                  <a:cubicBezTo>
                    <a:pt x="18" y="4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590375" y="3018583"/>
              <a:ext cx="3307" cy="1102"/>
            </a:xfrm>
            <a:custGeom>
              <a:avLst/>
              <a:gdLst/>
              <a:ahLst/>
              <a:cxnLst/>
              <a:rect l="l" t="t" r="r" b="b"/>
              <a:pathLst>
                <a:path w="66" h="22" extrusionOk="0">
                  <a:moveTo>
                    <a:pt x="62" y="0"/>
                  </a:moveTo>
                  <a:cubicBezTo>
                    <a:pt x="57" y="0"/>
                    <a:pt x="42" y="7"/>
                    <a:pt x="26" y="11"/>
                  </a:cubicBezTo>
                  <a:cubicBezTo>
                    <a:pt x="6" y="16"/>
                    <a:pt x="0" y="21"/>
                    <a:pt x="8" y="21"/>
                  </a:cubicBezTo>
                  <a:cubicBezTo>
                    <a:pt x="12" y="21"/>
                    <a:pt x="17" y="20"/>
                    <a:pt x="26" y="18"/>
                  </a:cubicBezTo>
                  <a:cubicBezTo>
                    <a:pt x="46" y="18"/>
                    <a:pt x="53" y="11"/>
                    <a:pt x="60" y="11"/>
                  </a:cubicBezTo>
                  <a:cubicBezTo>
                    <a:pt x="66" y="3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585364" y="301913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7"/>
                  </a:moveTo>
                  <a:cubicBezTo>
                    <a:pt x="1" y="14"/>
                    <a:pt x="1" y="14"/>
                    <a:pt x="1" y="7"/>
                  </a:cubicBezTo>
                  <a:cubicBezTo>
                    <a:pt x="8" y="14"/>
                    <a:pt x="8" y="14"/>
                    <a:pt x="1" y="7"/>
                  </a:cubicBezTo>
                  <a:cubicBezTo>
                    <a:pt x="15" y="0"/>
                    <a:pt x="15" y="0"/>
                    <a:pt x="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592079" y="3019485"/>
              <a:ext cx="3057" cy="2405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40" y="0"/>
                  </a:moveTo>
                  <a:cubicBezTo>
                    <a:pt x="40" y="7"/>
                    <a:pt x="26" y="7"/>
                    <a:pt x="26" y="7"/>
                  </a:cubicBezTo>
                  <a:cubicBezTo>
                    <a:pt x="19" y="7"/>
                    <a:pt x="19" y="7"/>
                    <a:pt x="26" y="14"/>
                  </a:cubicBezTo>
                  <a:cubicBezTo>
                    <a:pt x="40" y="28"/>
                    <a:pt x="40" y="28"/>
                    <a:pt x="19" y="35"/>
                  </a:cubicBezTo>
                  <a:cubicBezTo>
                    <a:pt x="0" y="40"/>
                    <a:pt x="1" y="48"/>
                    <a:pt x="8" y="48"/>
                  </a:cubicBezTo>
                  <a:cubicBezTo>
                    <a:pt x="11" y="48"/>
                    <a:pt x="15" y="46"/>
                    <a:pt x="19" y="42"/>
                  </a:cubicBezTo>
                  <a:cubicBezTo>
                    <a:pt x="26" y="42"/>
                    <a:pt x="40" y="35"/>
                    <a:pt x="40" y="28"/>
                  </a:cubicBezTo>
                  <a:lnTo>
                    <a:pt x="61" y="28"/>
                  </a:lnTo>
                  <a:cubicBezTo>
                    <a:pt x="61" y="28"/>
                    <a:pt x="54" y="14"/>
                    <a:pt x="61" y="14"/>
                  </a:cubicBezTo>
                  <a:cubicBezTo>
                    <a:pt x="61" y="14"/>
                    <a:pt x="61" y="7"/>
                    <a:pt x="54" y="7"/>
                  </a:cubicBezTo>
                  <a:cubicBezTo>
                    <a:pt x="47" y="7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94935" y="3019234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" y="0"/>
                  </a:moveTo>
                  <a:cubicBezTo>
                    <a:pt x="0" y="0"/>
                    <a:pt x="0" y="2"/>
                    <a:pt x="4" y="5"/>
                  </a:cubicBezTo>
                  <a:cubicBezTo>
                    <a:pt x="4" y="2"/>
                    <a:pt x="2" y="0"/>
                    <a:pt x="1" y="0"/>
                  </a:cubicBezTo>
                  <a:close/>
                  <a:moveTo>
                    <a:pt x="4" y="5"/>
                  </a:moveTo>
                  <a:cubicBezTo>
                    <a:pt x="4" y="12"/>
                    <a:pt x="18" y="12"/>
                    <a:pt x="18" y="12"/>
                  </a:cubicBezTo>
                  <a:cubicBezTo>
                    <a:pt x="18" y="12"/>
                    <a:pt x="18" y="5"/>
                    <a:pt x="4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586116" y="3021088"/>
              <a:ext cx="1403" cy="1203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2" y="0"/>
                  </a:moveTo>
                  <a:cubicBezTo>
                    <a:pt x="0" y="0"/>
                    <a:pt x="2" y="5"/>
                    <a:pt x="7" y="10"/>
                  </a:cubicBezTo>
                  <a:cubicBezTo>
                    <a:pt x="20" y="3"/>
                    <a:pt x="20" y="3"/>
                    <a:pt x="7" y="3"/>
                  </a:cubicBezTo>
                  <a:cubicBezTo>
                    <a:pt x="5" y="1"/>
                    <a:pt x="3" y="0"/>
                    <a:pt x="2" y="0"/>
                  </a:cubicBezTo>
                  <a:close/>
                  <a:moveTo>
                    <a:pt x="7" y="10"/>
                  </a:moveTo>
                  <a:cubicBezTo>
                    <a:pt x="7" y="24"/>
                    <a:pt x="7" y="24"/>
                    <a:pt x="20" y="24"/>
                  </a:cubicBezTo>
                  <a:cubicBezTo>
                    <a:pt x="27" y="24"/>
                    <a:pt x="7" y="10"/>
                    <a:pt x="7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590576" y="3021539"/>
              <a:ext cx="752" cy="100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8" y="1"/>
                  </a:moveTo>
                  <a:cubicBezTo>
                    <a:pt x="1" y="1"/>
                    <a:pt x="8" y="1"/>
                    <a:pt x="1" y="15"/>
                  </a:cubicBezTo>
                  <a:cubicBezTo>
                    <a:pt x="1" y="18"/>
                    <a:pt x="4" y="20"/>
                    <a:pt x="8" y="20"/>
                  </a:cubicBezTo>
                  <a:cubicBezTo>
                    <a:pt x="11" y="20"/>
                    <a:pt x="15" y="18"/>
                    <a:pt x="15" y="15"/>
                  </a:cubicBezTo>
                  <a:cubicBezTo>
                    <a:pt x="15" y="15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598242" y="3021539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7" y="1"/>
                  </a:moveTo>
                  <a:cubicBezTo>
                    <a:pt x="7" y="1"/>
                    <a:pt x="0" y="1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7" y="20"/>
                    <a:pt x="11" y="18"/>
                    <a:pt x="14" y="15"/>
                  </a:cubicBezTo>
                  <a:cubicBezTo>
                    <a:pt x="28" y="1"/>
                    <a:pt x="2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582959" y="3022241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cubicBezTo>
                    <a:pt x="7" y="1"/>
                    <a:pt x="0" y="8"/>
                    <a:pt x="0" y="8"/>
                  </a:cubicBezTo>
                  <a:cubicBezTo>
                    <a:pt x="21" y="8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88872" y="3022591"/>
              <a:ext cx="1403" cy="752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7" y="1"/>
                  </a:moveTo>
                  <a:cubicBezTo>
                    <a:pt x="0" y="8"/>
                    <a:pt x="7" y="14"/>
                    <a:pt x="21" y="14"/>
                  </a:cubicBezTo>
                  <a:cubicBezTo>
                    <a:pt x="28" y="8"/>
                    <a:pt x="28" y="8"/>
                    <a:pt x="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585765" y="3023493"/>
              <a:ext cx="1403" cy="1253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2" y="4"/>
                  </a:moveTo>
                  <a:cubicBezTo>
                    <a:pt x="1" y="4"/>
                    <a:pt x="2" y="10"/>
                    <a:pt x="7" y="10"/>
                  </a:cubicBezTo>
                  <a:cubicBezTo>
                    <a:pt x="4" y="6"/>
                    <a:pt x="3" y="4"/>
                    <a:pt x="2" y="4"/>
                  </a:cubicBezTo>
                  <a:close/>
                  <a:moveTo>
                    <a:pt x="17" y="1"/>
                  </a:moveTo>
                  <a:cubicBezTo>
                    <a:pt x="14" y="1"/>
                    <a:pt x="10" y="4"/>
                    <a:pt x="7" y="10"/>
                  </a:cubicBezTo>
                  <a:cubicBezTo>
                    <a:pt x="14" y="10"/>
                    <a:pt x="14" y="17"/>
                    <a:pt x="14" y="17"/>
                  </a:cubicBezTo>
                  <a:cubicBezTo>
                    <a:pt x="21" y="6"/>
                    <a:pt x="20" y="1"/>
                    <a:pt x="17" y="1"/>
                  </a:cubicBezTo>
                  <a:close/>
                  <a:moveTo>
                    <a:pt x="14" y="17"/>
                  </a:moveTo>
                  <a:cubicBezTo>
                    <a:pt x="14" y="17"/>
                    <a:pt x="14" y="24"/>
                    <a:pt x="27" y="24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3599595" y="3024345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6" y="5"/>
                    <a:pt x="11" y="10"/>
                    <a:pt x="18" y="10"/>
                  </a:cubicBezTo>
                  <a:cubicBezTo>
                    <a:pt x="21" y="10"/>
                    <a:pt x="25" y="9"/>
                    <a:pt x="29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584011" y="3024445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3592680" y="302399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cubicBezTo>
                    <a:pt x="14" y="14"/>
                    <a:pt x="14" y="14"/>
                    <a:pt x="14" y="7"/>
                  </a:cubicBezTo>
                  <a:cubicBezTo>
                    <a:pt x="14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3585364" y="3025047"/>
              <a:ext cx="752" cy="1052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" y="0"/>
                  </a:moveTo>
                  <a:cubicBezTo>
                    <a:pt x="1" y="7"/>
                    <a:pt x="1" y="21"/>
                    <a:pt x="8" y="21"/>
                  </a:cubicBezTo>
                  <a:cubicBezTo>
                    <a:pt x="15" y="21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579501" y="3025197"/>
              <a:ext cx="902" cy="752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5" y="1"/>
                  </a:moveTo>
                  <a:cubicBezTo>
                    <a:pt x="12" y="1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7" y="4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583310" y="3026149"/>
              <a:ext cx="1403" cy="952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11"/>
                    <a:pt x="10" y="19"/>
                    <a:pt x="19" y="19"/>
                  </a:cubicBezTo>
                  <a:cubicBezTo>
                    <a:pt x="22" y="19"/>
                    <a:pt x="26" y="17"/>
                    <a:pt x="28" y="13"/>
                  </a:cubicBezTo>
                  <a:cubicBezTo>
                    <a:pt x="28" y="13"/>
                    <a:pt x="28" y="6"/>
                    <a:pt x="21" y="6"/>
                  </a:cubicBezTo>
                  <a:cubicBezTo>
                    <a:pt x="18" y="2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578800" y="3026700"/>
              <a:ext cx="1102" cy="1754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18" y="1"/>
                  </a:moveTo>
                  <a:lnTo>
                    <a:pt x="18" y="1"/>
                  </a:lnTo>
                  <a:cubicBezTo>
                    <a:pt x="15" y="1"/>
                    <a:pt x="10" y="6"/>
                    <a:pt x="7" y="16"/>
                  </a:cubicBezTo>
                  <a:cubicBezTo>
                    <a:pt x="0" y="23"/>
                    <a:pt x="7" y="23"/>
                    <a:pt x="7" y="30"/>
                  </a:cubicBezTo>
                  <a:cubicBezTo>
                    <a:pt x="10" y="32"/>
                    <a:pt x="12" y="34"/>
                    <a:pt x="13" y="34"/>
                  </a:cubicBezTo>
                  <a:cubicBezTo>
                    <a:pt x="14" y="34"/>
                    <a:pt x="14" y="31"/>
                    <a:pt x="14" y="23"/>
                  </a:cubicBezTo>
                  <a:cubicBezTo>
                    <a:pt x="21" y="8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574290" y="3031711"/>
              <a:ext cx="952" cy="301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3" y="1"/>
                  </a:moveTo>
                  <a:cubicBezTo>
                    <a:pt x="2" y="1"/>
                    <a:pt x="0" y="2"/>
                    <a:pt x="0" y="6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14" y="3"/>
                  </a:moveTo>
                  <a:cubicBezTo>
                    <a:pt x="12" y="3"/>
                    <a:pt x="7" y="3"/>
                    <a:pt x="0" y="6"/>
                  </a:cubicBezTo>
                  <a:cubicBezTo>
                    <a:pt x="14" y="6"/>
                    <a:pt x="19" y="3"/>
                    <a:pt x="1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572536" y="3032663"/>
              <a:ext cx="3508" cy="240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28" y="1"/>
                  </a:moveTo>
                  <a:cubicBezTo>
                    <a:pt x="14" y="1"/>
                    <a:pt x="0" y="1"/>
                    <a:pt x="0" y="8"/>
                  </a:cubicBezTo>
                  <a:cubicBezTo>
                    <a:pt x="0" y="12"/>
                    <a:pt x="0" y="17"/>
                    <a:pt x="3" y="17"/>
                  </a:cubicBezTo>
                  <a:cubicBezTo>
                    <a:pt x="4" y="17"/>
                    <a:pt x="5" y="17"/>
                    <a:pt x="7" y="14"/>
                  </a:cubicBezTo>
                  <a:lnTo>
                    <a:pt x="21" y="14"/>
                  </a:lnTo>
                  <a:lnTo>
                    <a:pt x="7" y="21"/>
                  </a:lnTo>
                  <a:cubicBezTo>
                    <a:pt x="0" y="21"/>
                    <a:pt x="0" y="28"/>
                    <a:pt x="0" y="42"/>
                  </a:cubicBezTo>
                  <a:cubicBezTo>
                    <a:pt x="4" y="46"/>
                    <a:pt x="6" y="47"/>
                    <a:pt x="10" y="47"/>
                  </a:cubicBezTo>
                  <a:cubicBezTo>
                    <a:pt x="14" y="47"/>
                    <a:pt x="21" y="46"/>
                    <a:pt x="35" y="42"/>
                  </a:cubicBezTo>
                  <a:cubicBezTo>
                    <a:pt x="63" y="35"/>
                    <a:pt x="70" y="21"/>
                    <a:pt x="56" y="14"/>
                  </a:cubicBezTo>
                  <a:cubicBezTo>
                    <a:pt x="70" y="14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569079" y="3038576"/>
              <a:ext cx="50" cy="110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7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565922" y="3039679"/>
              <a:ext cx="1102" cy="501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6" y="1"/>
                  </a:moveTo>
                  <a:cubicBezTo>
                    <a:pt x="13" y="1"/>
                    <a:pt x="8" y="3"/>
                    <a:pt x="1" y="6"/>
                  </a:cubicBezTo>
                  <a:cubicBezTo>
                    <a:pt x="8" y="8"/>
                    <a:pt x="12" y="9"/>
                    <a:pt x="15" y="9"/>
                  </a:cubicBezTo>
                  <a:cubicBezTo>
                    <a:pt x="22" y="9"/>
                    <a:pt x="22" y="6"/>
                    <a:pt x="22" y="6"/>
                  </a:cubicBezTo>
                  <a:cubicBezTo>
                    <a:pt x="22" y="3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560360" y="3041332"/>
              <a:ext cx="1453" cy="215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5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" y="33"/>
                    <a:pt x="1" y="42"/>
                    <a:pt x="7" y="42"/>
                  </a:cubicBezTo>
                  <a:cubicBezTo>
                    <a:pt x="10" y="42"/>
                    <a:pt x="15" y="40"/>
                    <a:pt x="22" y="36"/>
                  </a:cubicBezTo>
                  <a:cubicBezTo>
                    <a:pt x="29" y="22"/>
                    <a:pt x="29" y="22"/>
                    <a:pt x="22" y="15"/>
                  </a:cubicBezTo>
                  <a:cubicBezTo>
                    <a:pt x="15" y="15"/>
                    <a:pt x="15" y="8"/>
                    <a:pt x="15" y="8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558656" y="3042585"/>
              <a:ext cx="1052" cy="105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6" y="0"/>
                  </a:moveTo>
                  <a:cubicBezTo>
                    <a:pt x="12" y="0"/>
                    <a:pt x="7" y="4"/>
                    <a:pt x="0" y="11"/>
                  </a:cubicBezTo>
                  <a:lnTo>
                    <a:pt x="0" y="17"/>
                  </a:lnTo>
                  <a:cubicBezTo>
                    <a:pt x="0" y="19"/>
                    <a:pt x="2" y="20"/>
                    <a:pt x="4" y="20"/>
                  </a:cubicBezTo>
                  <a:cubicBezTo>
                    <a:pt x="11" y="20"/>
                    <a:pt x="21" y="15"/>
                    <a:pt x="21" y="11"/>
                  </a:cubicBezTo>
                  <a:cubicBezTo>
                    <a:pt x="21" y="4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557253" y="3043437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547883" y="3042385"/>
              <a:ext cx="7316" cy="5612"/>
            </a:xfrm>
            <a:custGeom>
              <a:avLst/>
              <a:gdLst/>
              <a:ahLst/>
              <a:cxnLst/>
              <a:rect l="l" t="t" r="r" b="b"/>
              <a:pathLst>
                <a:path w="146" h="112" extrusionOk="0">
                  <a:moveTo>
                    <a:pt x="146" y="1"/>
                  </a:moveTo>
                  <a:lnTo>
                    <a:pt x="146" y="1"/>
                  </a:lnTo>
                  <a:cubicBezTo>
                    <a:pt x="143" y="3"/>
                    <a:pt x="141" y="6"/>
                    <a:pt x="138" y="8"/>
                  </a:cubicBezTo>
                  <a:lnTo>
                    <a:pt x="138" y="8"/>
                  </a:lnTo>
                  <a:cubicBezTo>
                    <a:pt x="139" y="8"/>
                    <a:pt x="139" y="8"/>
                    <a:pt x="139" y="8"/>
                  </a:cubicBezTo>
                  <a:cubicBezTo>
                    <a:pt x="146" y="8"/>
                    <a:pt x="146" y="8"/>
                    <a:pt x="146" y="1"/>
                  </a:cubicBezTo>
                  <a:close/>
                  <a:moveTo>
                    <a:pt x="138" y="8"/>
                  </a:moveTo>
                  <a:lnTo>
                    <a:pt x="138" y="8"/>
                  </a:lnTo>
                  <a:cubicBezTo>
                    <a:pt x="135" y="8"/>
                    <a:pt x="131" y="12"/>
                    <a:pt x="126" y="17"/>
                  </a:cubicBezTo>
                  <a:lnTo>
                    <a:pt x="126" y="17"/>
                  </a:lnTo>
                  <a:cubicBezTo>
                    <a:pt x="130" y="14"/>
                    <a:pt x="134" y="11"/>
                    <a:pt x="138" y="8"/>
                  </a:cubicBezTo>
                  <a:close/>
                  <a:moveTo>
                    <a:pt x="126" y="17"/>
                  </a:moveTo>
                  <a:cubicBezTo>
                    <a:pt x="113" y="26"/>
                    <a:pt x="100" y="31"/>
                    <a:pt x="90" y="35"/>
                  </a:cubicBezTo>
                  <a:cubicBezTo>
                    <a:pt x="89" y="37"/>
                    <a:pt x="88" y="38"/>
                    <a:pt x="86" y="39"/>
                  </a:cubicBezTo>
                  <a:lnTo>
                    <a:pt x="86" y="39"/>
                  </a:lnTo>
                  <a:cubicBezTo>
                    <a:pt x="83" y="38"/>
                    <a:pt x="80" y="37"/>
                    <a:pt x="77" y="35"/>
                  </a:cubicBezTo>
                  <a:cubicBezTo>
                    <a:pt x="72" y="33"/>
                    <a:pt x="69" y="31"/>
                    <a:pt x="67" y="31"/>
                  </a:cubicBezTo>
                  <a:cubicBezTo>
                    <a:pt x="63" y="31"/>
                    <a:pt x="61" y="36"/>
                    <a:pt x="57" y="49"/>
                  </a:cubicBezTo>
                  <a:lnTo>
                    <a:pt x="57" y="49"/>
                  </a:lnTo>
                  <a:cubicBezTo>
                    <a:pt x="59" y="49"/>
                    <a:pt x="61" y="49"/>
                    <a:pt x="63" y="49"/>
                  </a:cubicBezTo>
                  <a:cubicBezTo>
                    <a:pt x="63" y="49"/>
                    <a:pt x="74" y="49"/>
                    <a:pt x="86" y="39"/>
                  </a:cubicBezTo>
                  <a:lnTo>
                    <a:pt x="86" y="39"/>
                  </a:lnTo>
                  <a:cubicBezTo>
                    <a:pt x="88" y="40"/>
                    <a:pt x="90" y="40"/>
                    <a:pt x="91" y="40"/>
                  </a:cubicBezTo>
                  <a:cubicBezTo>
                    <a:pt x="97" y="40"/>
                    <a:pt x="103" y="37"/>
                    <a:pt x="111" y="28"/>
                  </a:cubicBezTo>
                  <a:cubicBezTo>
                    <a:pt x="118" y="25"/>
                    <a:pt x="122" y="21"/>
                    <a:pt x="126" y="17"/>
                  </a:cubicBezTo>
                  <a:close/>
                  <a:moveTo>
                    <a:pt x="21" y="63"/>
                  </a:moveTo>
                  <a:lnTo>
                    <a:pt x="21" y="63"/>
                  </a:lnTo>
                  <a:cubicBezTo>
                    <a:pt x="16" y="65"/>
                    <a:pt x="12" y="67"/>
                    <a:pt x="9" y="68"/>
                  </a:cubicBezTo>
                  <a:lnTo>
                    <a:pt x="9" y="68"/>
                  </a:lnTo>
                  <a:cubicBezTo>
                    <a:pt x="6" y="67"/>
                    <a:pt x="3" y="65"/>
                    <a:pt x="0" y="63"/>
                  </a:cubicBezTo>
                  <a:lnTo>
                    <a:pt x="0" y="63"/>
                  </a:lnTo>
                  <a:cubicBezTo>
                    <a:pt x="0" y="67"/>
                    <a:pt x="2" y="68"/>
                    <a:pt x="6" y="68"/>
                  </a:cubicBezTo>
                  <a:cubicBezTo>
                    <a:pt x="7" y="68"/>
                    <a:pt x="8" y="68"/>
                    <a:pt x="9" y="68"/>
                  </a:cubicBezTo>
                  <a:lnTo>
                    <a:pt x="9" y="68"/>
                  </a:lnTo>
                  <a:cubicBezTo>
                    <a:pt x="11" y="68"/>
                    <a:pt x="12" y="68"/>
                    <a:pt x="13" y="68"/>
                  </a:cubicBezTo>
                  <a:cubicBezTo>
                    <a:pt x="18" y="68"/>
                    <a:pt x="21" y="67"/>
                    <a:pt x="21" y="63"/>
                  </a:cubicBezTo>
                  <a:close/>
                  <a:moveTo>
                    <a:pt x="57" y="49"/>
                  </a:moveTo>
                  <a:cubicBezTo>
                    <a:pt x="50" y="50"/>
                    <a:pt x="42" y="51"/>
                    <a:pt x="42" y="56"/>
                  </a:cubicBezTo>
                  <a:cubicBezTo>
                    <a:pt x="35" y="63"/>
                    <a:pt x="35" y="63"/>
                    <a:pt x="28" y="63"/>
                  </a:cubicBezTo>
                  <a:lnTo>
                    <a:pt x="35" y="63"/>
                  </a:lnTo>
                  <a:cubicBezTo>
                    <a:pt x="35" y="63"/>
                    <a:pt x="28" y="70"/>
                    <a:pt x="21" y="70"/>
                  </a:cubicBezTo>
                  <a:cubicBezTo>
                    <a:pt x="7" y="70"/>
                    <a:pt x="0" y="77"/>
                    <a:pt x="0" y="77"/>
                  </a:cubicBezTo>
                  <a:cubicBezTo>
                    <a:pt x="0" y="91"/>
                    <a:pt x="7" y="112"/>
                    <a:pt x="21" y="112"/>
                  </a:cubicBezTo>
                  <a:cubicBezTo>
                    <a:pt x="28" y="112"/>
                    <a:pt x="28" y="112"/>
                    <a:pt x="21" y="105"/>
                  </a:cubicBezTo>
                  <a:cubicBezTo>
                    <a:pt x="7" y="91"/>
                    <a:pt x="7" y="91"/>
                    <a:pt x="35" y="91"/>
                  </a:cubicBezTo>
                  <a:lnTo>
                    <a:pt x="63" y="91"/>
                  </a:lnTo>
                  <a:cubicBezTo>
                    <a:pt x="63" y="91"/>
                    <a:pt x="63" y="77"/>
                    <a:pt x="56" y="77"/>
                  </a:cubicBezTo>
                  <a:cubicBezTo>
                    <a:pt x="42" y="77"/>
                    <a:pt x="42" y="77"/>
                    <a:pt x="56" y="56"/>
                  </a:cubicBezTo>
                  <a:cubicBezTo>
                    <a:pt x="56" y="54"/>
                    <a:pt x="57" y="51"/>
                    <a:pt x="57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556602" y="3043788"/>
              <a:ext cx="1403" cy="180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3" y="0"/>
                  </a:moveTo>
                  <a:cubicBezTo>
                    <a:pt x="7" y="0"/>
                    <a:pt x="7" y="0"/>
                    <a:pt x="7" y="7"/>
                  </a:cubicBezTo>
                  <a:cubicBezTo>
                    <a:pt x="13" y="7"/>
                    <a:pt x="13" y="7"/>
                    <a:pt x="7" y="21"/>
                  </a:cubicBezTo>
                  <a:cubicBezTo>
                    <a:pt x="2" y="30"/>
                    <a:pt x="1" y="36"/>
                    <a:pt x="3" y="36"/>
                  </a:cubicBezTo>
                  <a:cubicBezTo>
                    <a:pt x="5" y="36"/>
                    <a:pt x="8" y="33"/>
                    <a:pt x="13" y="28"/>
                  </a:cubicBezTo>
                  <a:cubicBezTo>
                    <a:pt x="27" y="7"/>
                    <a:pt x="27" y="7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550639" y="3046042"/>
              <a:ext cx="651" cy="702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11" y="14"/>
                    <a:pt x="12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545778" y="3047245"/>
              <a:ext cx="752" cy="160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8" y="1"/>
                  </a:moveTo>
                  <a:cubicBezTo>
                    <a:pt x="8" y="1"/>
                    <a:pt x="1" y="8"/>
                    <a:pt x="1" y="21"/>
                  </a:cubicBezTo>
                  <a:cubicBezTo>
                    <a:pt x="1" y="28"/>
                    <a:pt x="2" y="32"/>
                    <a:pt x="5" y="32"/>
                  </a:cubicBezTo>
                  <a:cubicBezTo>
                    <a:pt x="8" y="32"/>
                    <a:pt x="11" y="28"/>
                    <a:pt x="15" y="21"/>
                  </a:cubicBez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535005" y="3048748"/>
              <a:ext cx="10473" cy="7216"/>
            </a:xfrm>
            <a:custGeom>
              <a:avLst/>
              <a:gdLst/>
              <a:ahLst/>
              <a:cxnLst/>
              <a:rect l="l" t="t" r="r" b="b"/>
              <a:pathLst>
                <a:path w="209" h="144" extrusionOk="0">
                  <a:moveTo>
                    <a:pt x="184" y="0"/>
                  </a:moveTo>
                  <a:cubicBezTo>
                    <a:pt x="181" y="0"/>
                    <a:pt x="178" y="2"/>
                    <a:pt x="174" y="5"/>
                  </a:cubicBezTo>
                  <a:cubicBezTo>
                    <a:pt x="188" y="5"/>
                    <a:pt x="188" y="5"/>
                    <a:pt x="195" y="12"/>
                  </a:cubicBezTo>
                  <a:cubicBezTo>
                    <a:pt x="202" y="16"/>
                    <a:pt x="205" y="17"/>
                    <a:pt x="207" y="17"/>
                  </a:cubicBezTo>
                  <a:cubicBezTo>
                    <a:pt x="209" y="17"/>
                    <a:pt x="209" y="16"/>
                    <a:pt x="209" y="12"/>
                  </a:cubicBezTo>
                  <a:cubicBezTo>
                    <a:pt x="209" y="5"/>
                    <a:pt x="209" y="5"/>
                    <a:pt x="195" y="5"/>
                  </a:cubicBezTo>
                  <a:lnTo>
                    <a:pt x="188" y="5"/>
                  </a:lnTo>
                  <a:cubicBezTo>
                    <a:pt x="188" y="2"/>
                    <a:pt x="186" y="0"/>
                    <a:pt x="184" y="0"/>
                  </a:cubicBezTo>
                  <a:close/>
                  <a:moveTo>
                    <a:pt x="149" y="2"/>
                  </a:moveTo>
                  <a:cubicBezTo>
                    <a:pt x="146" y="2"/>
                    <a:pt x="146" y="7"/>
                    <a:pt x="146" y="12"/>
                  </a:cubicBezTo>
                  <a:cubicBezTo>
                    <a:pt x="153" y="19"/>
                    <a:pt x="159" y="22"/>
                    <a:pt x="164" y="22"/>
                  </a:cubicBezTo>
                  <a:cubicBezTo>
                    <a:pt x="170" y="22"/>
                    <a:pt x="174" y="17"/>
                    <a:pt x="174" y="5"/>
                  </a:cubicBezTo>
                  <a:lnTo>
                    <a:pt x="174" y="5"/>
                  </a:lnTo>
                  <a:cubicBezTo>
                    <a:pt x="167" y="9"/>
                    <a:pt x="162" y="11"/>
                    <a:pt x="159" y="11"/>
                  </a:cubicBezTo>
                  <a:cubicBezTo>
                    <a:pt x="155" y="11"/>
                    <a:pt x="153" y="9"/>
                    <a:pt x="153" y="5"/>
                  </a:cubicBezTo>
                  <a:cubicBezTo>
                    <a:pt x="151" y="3"/>
                    <a:pt x="150" y="2"/>
                    <a:pt x="149" y="2"/>
                  </a:cubicBezTo>
                  <a:close/>
                  <a:moveTo>
                    <a:pt x="146" y="12"/>
                  </a:moveTo>
                  <a:lnTo>
                    <a:pt x="146" y="12"/>
                  </a:lnTo>
                  <a:cubicBezTo>
                    <a:pt x="139" y="12"/>
                    <a:pt x="139" y="26"/>
                    <a:pt x="126" y="33"/>
                  </a:cubicBezTo>
                  <a:cubicBezTo>
                    <a:pt x="139" y="33"/>
                    <a:pt x="146" y="19"/>
                    <a:pt x="146" y="12"/>
                  </a:cubicBezTo>
                  <a:close/>
                  <a:moveTo>
                    <a:pt x="105" y="12"/>
                  </a:moveTo>
                  <a:cubicBezTo>
                    <a:pt x="91" y="12"/>
                    <a:pt x="84" y="12"/>
                    <a:pt x="91" y="26"/>
                  </a:cubicBezTo>
                  <a:cubicBezTo>
                    <a:pt x="105" y="33"/>
                    <a:pt x="91" y="33"/>
                    <a:pt x="84" y="33"/>
                  </a:cubicBezTo>
                  <a:cubicBezTo>
                    <a:pt x="77" y="33"/>
                    <a:pt x="70" y="33"/>
                    <a:pt x="70" y="40"/>
                  </a:cubicBezTo>
                  <a:cubicBezTo>
                    <a:pt x="70" y="50"/>
                    <a:pt x="70" y="60"/>
                    <a:pt x="65" y="60"/>
                  </a:cubicBezTo>
                  <a:cubicBezTo>
                    <a:pt x="63" y="60"/>
                    <a:pt x="60" y="58"/>
                    <a:pt x="56" y="54"/>
                  </a:cubicBezTo>
                  <a:cubicBezTo>
                    <a:pt x="56" y="54"/>
                    <a:pt x="49" y="54"/>
                    <a:pt x="42" y="68"/>
                  </a:cubicBezTo>
                  <a:cubicBezTo>
                    <a:pt x="39" y="71"/>
                    <a:pt x="37" y="73"/>
                    <a:pt x="35" y="73"/>
                  </a:cubicBezTo>
                  <a:cubicBezTo>
                    <a:pt x="32" y="73"/>
                    <a:pt x="29" y="71"/>
                    <a:pt x="22" y="68"/>
                  </a:cubicBezTo>
                  <a:cubicBezTo>
                    <a:pt x="18" y="57"/>
                    <a:pt x="15" y="52"/>
                    <a:pt x="13" y="52"/>
                  </a:cubicBezTo>
                  <a:lnTo>
                    <a:pt x="13" y="52"/>
                  </a:lnTo>
                  <a:cubicBezTo>
                    <a:pt x="11" y="52"/>
                    <a:pt x="11" y="57"/>
                    <a:pt x="15" y="68"/>
                  </a:cubicBezTo>
                  <a:cubicBezTo>
                    <a:pt x="22" y="75"/>
                    <a:pt x="22" y="75"/>
                    <a:pt x="8" y="82"/>
                  </a:cubicBezTo>
                  <a:cubicBezTo>
                    <a:pt x="1" y="82"/>
                    <a:pt x="1" y="89"/>
                    <a:pt x="1" y="89"/>
                  </a:cubicBezTo>
                  <a:cubicBezTo>
                    <a:pt x="1" y="102"/>
                    <a:pt x="15" y="144"/>
                    <a:pt x="15" y="144"/>
                  </a:cubicBezTo>
                  <a:cubicBezTo>
                    <a:pt x="22" y="144"/>
                    <a:pt x="22" y="116"/>
                    <a:pt x="15" y="109"/>
                  </a:cubicBezTo>
                  <a:cubicBezTo>
                    <a:pt x="8" y="102"/>
                    <a:pt x="8" y="89"/>
                    <a:pt x="22" y="89"/>
                  </a:cubicBezTo>
                  <a:cubicBezTo>
                    <a:pt x="36" y="89"/>
                    <a:pt x="36" y="89"/>
                    <a:pt x="36" y="82"/>
                  </a:cubicBezTo>
                  <a:cubicBezTo>
                    <a:pt x="36" y="82"/>
                    <a:pt x="42" y="75"/>
                    <a:pt x="49" y="75"/>
                  </a:cubicBezTo>
                  <a:cubicBezTo>
                    <a:pt x="56" y="75"/>
                    <a:pt x="70" y="75"/>
                    <a:pt x="70" y="68"/>
                  </a:cubicBezTo>
                  <a:cubicBezTo>
                    <a:pt x="70" y="68"/>
                    <a:pt x="70" y="54"/>
                    <a:pt x="77" y="54"/>
                  </a:cubicBezTo>
                  <a:cubicBezTo>
                    <a:pt x="84" y="54"/>
                    <a:pt x="84" y="54"/>
                    <a:pt x="77" y="47"/>
                  </a:cubicBezTo>
                  <a:cubicBezTo>
                    <a:pt x="70" y="40"/>
                    <a:pt x="70" y="40"/>
                    <a:pt x="91" y="40"/>
                  </a:cubicBezTo>
                  <a:cubicBezTo>
                    <a:pt x="112" y="40"/>
                    <a:pt x="119" y="40"/>
                    <a:pt x="126" y="33"/>
                  </a:cubicBezTo>
                  <a:cubicBezTo>
                    <a:pt x="119" y="33"/>
                    <a:pt x="119" y="33"/>
                    <a:pt x="119" y="26"/>
                  </a:cubicBezTo>
                  <a:cubicBezTo>
                    <a:pt x="119" y="26"/>
                    <a:pt x="119" y="12"/>
                    <a:pt x="10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555399" y="3050452"/>
              <a:ext cx="852" cy="501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0" y="6"/>
                  </a:moveTo>
                  <a:cubicBezTo>
                    <a:pt x="0" y="6"/>
                    <a:pt x="4" y="9"/>
                    <a:pt x="7" y="9"/>
                  </a:cubicBezTo>
                  <a:cubicBezTo>
                    <a:pt x="8" y="9"/>
                    <a:pt x="10" y="8"/>
                    <a:pt x="10" y="6"/>
                  </a:cubicBezTo>
                  <a:close/>
                  <a:moveTo>
                    <a:pt x="13" y="1"/>
                  </a:moveTo>
                  <a:cubicBezTo>
                    <a:pt x="11" y="1"/>
                    <a:pt x="10" y="3"/>
                    <a:pt x="10" y="6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7" y="9"/>
                    <a:pt x="17" y="6"/>
                    <a:pt x="17" y="6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34003" y="305145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2" y="2"/>
                    <a:pt x="0" y="7"/>
                  </a:cubicBezTo>
                  <a:cubicBezTo>
                    <a:pt x="5" y="7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541268" y="3052456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531046" y="3053709"/>
              <a:ext cx="902" cy="45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7" y="0"/>
                  </a:moveTo>
                  <a:cubicBezTo>
                    <a:pt x="5" y="0"/>
                    <a:pt x="4" y="1"/>
                    <a:pt x="4" y="3"/>
                  </a:cubicBezTo>
                  <a:cubicBezTo>
                    <a:pt x="8" y="6"/>
                    <a:pt x="11" y="6"/>
                    <a:pt x="13" y="6"/>
                  </a:cubicBezTo>
                  <a:cubicBezTo>
                    <a:pt x="18" y="6"/>
                    <a:pt x="18" y="3"/>
                    <a:pt x="18" y="3"/>
                  </a:cubicBezTo>
                  <a:cubicBezTo>
                    <a:pt x="18" y="3"/>
                    <a:pt x="11" y="0"/>
                    <a:pt x="7" y="0"/>
                  </a:cubicBezTo>
                  <a:close/>
                  <a:moveTo>
                    <a:pt x="4" y="3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4" y="7"/>
                    <a:pt x="4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533301" y="3053609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36758" y="3053960"/>
              <a:ext cx="3157" cy="651"/>
            </a:xfrm>
            <a:custGeom>
              <a:avLst/>
              <a:gdLst/>
              <a:ahLst/>
              <a:cxnLst/>
              <a:rect l="l" t="t" r="r" b="b"/>
              <a:pathLst>
                <a:path w="63" h="13" extrusionOk="0">
                  <a:moveTo>
                    <a:pt x="28" y="0"/>
                  </a:moveTo>
                  <a:cubicBezTo>
                    <a:pt x="23" y="0"/>
                    <a:pt x="18" y="2"/>
                    <a:pt x="14" y="5"/>
                  </a:cubicBezTo>
                  <a:cubicBezTo>
                    <a:pt x="1" y="12"/>
                    <a:pt x="1" y="12"/>
                    <a:pt x="28" y="12"/>
                  </a:cubicBezTo>
                  <a:cubicBezTo>
                    <a:pt x="49" y="12"/>
                    <a:pt x="63" y="5"/>
                    <a:pt x="63" y="5"/>
                  </a:cubicBezTo>
                  <a:lnTo>
                    <a:pt x="42" y="5"/>
                  </a:lnTo>
                  <a:cubicBezTo>
                    <a:pt x="39" y="2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544726" y="3053509"/>
              <a:ext cx="1453" cy="1503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2" y="0"/>
                  </a:moveTo>
                  <a:cubicBezTo>
                    <a:pt x="15" y="0"/>
                    <a:pt x="1" y="0"/>
                    <a:pt x="15" y="14"/>
                  </a:cubicBezTo>
                  <a:cubicBezTo>
                    <a:pt x="18" y="25"/>
                    <a:pt x="20" y="30"/>
                    <a:pt x="22" y="30"/>
                  </a:cubicBezTo>
                  <a:cubicBezTo>
                    <a:pt x="23" y="30"/>
                    <a:pt x="25" y="25"/>
                    <a:pt x="29" y="14"/>
                  </a:cubicBezTo>
                  <a:cubicBezTo>
                    <a:pt x="29" y="7"/>
                    <a:pt x="29" y="7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0918" y="3053960"/>
              <a:ext cx="3608" cy="2706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47" y="1"/>
                  </a:moveTo>
                  <a:cubicBezTo>
                    <a:pt x="38" y="1"/>
                    <a:pt x="27" y="2"/>
                    <a:pt x="21" y="5"/>
                  </a:cubicBezTo>
                  <a:cubicBezTo>
                    <a:pt x="8" y="5"/>
                    <a:pt x="1" y="12"/>
                    <a:pt x="8" y="12"/>
                  </a:cubicBezTo>
                  <a:cubicBezTo>
                    <a:pt x="21" y="12"/>
                    <a:pt x="8" y="19"/>
                    <a:pt x="8" y="33"/>
                  </a:cubicBezTo>
                  <a:cubicBezTo>
                    <a:pt x="4" y="41"/>
                    <a:pt x="2" y="45"/>
                    <a:pt x="5" y="45"/>
                  </a:cubicBezTo>
                  <a:cubicBezTo>
                    <a:pt x="8" y="45"/>
                    <a:pt x="13" y="43"/>
                    <a:pt x="21" y="40"/>
                  </a:cubicBezTo>
                  <a:cubicBezTo>
                    <a:pt x="28" y="40"/>
                    <a:pt x="28" y="40"/>
                    <a:pt x="28" y="47"/>
                  </a:cubicBezTo>
                  <a:cubicBezTo>
                    <a:pt x="28" y="40"/>
                    <a:pt x="42" y="33"/>
                    <a:pt x="63" y="12"/>
                  </a:cubicBezTo>
                  <a:cubicBezTo>
                    <a:pt x="71" y="4"/>
                    <a:pt x="60" y="1"/>
                    <a:pt x="47" y="1"/>
                  </a:cubicBezTo>
                  <a:close/>
                  <a:moveTo>
                    <a:pt x="28" y="47"/>
                  </a:moveTo>
                  <a:lnTo>
                    <a:pt x="28" y="54"/>
                  </a:lnTo>
                  <a:cubicBezTo>
                    <a:pt x="28" y="54"/>
                    <a:pt x="35" y="47"/>
                    <a:pt x="28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525634" y="3054310"/>
              <a:ext cx="3858" cy="1954"/>
            </a:xfrm>
            <a:custGeom>
              <a:avLst/>
              <a:gdLst/>
              <a:ahLst/>
              <a:cxnLst/>
              <a:rect l="l" t="t" r="r" b="b"/>
              <a:pathLst>
                <a:path w="77" h="39" extrusionOk="0">
                  <a:moveTo>
                    <a:pt x="9" y="0"/>
                  </a:moveTo>
                  <a:cubicBezTo>
                    <a:pt x="4" y="0"/>
                    <a:pt x="1" y="2"/>
                    <a:pt x="1" y="5"/>
                  </a:cubicBezTo>
                  <a:lnTo>
                    <a:pt x="15" y="19"/>
                  </a:lnTo>
                  <a:cubicBezTo>
                    <a:pt x="28" y="19"/>
                    <a:pt x="28" y="26"/>
                    <a:pt x="28" y="33"/>
                  </a:cubicBezTo>
                  <a:cubicBezTo>
                    <a:pt x="25" y="36"/>
                    <a:pt x="25" y="38"/>
                    <a:pt x="27" y="38"/>
                  </a:cubicBezTo>
                  <a:cubicBezTo>
                    <a:pt x="28" y="38"/>
                    <a:pt x="32" y="36"/>
                    <a:pt x="35" y="33"/>
                  </a:cubicBezTo>
                  <a:cubicBezTo>
                    <a:pt x="42" y="33"/>
                    <a:pt x="56" y="26"/>
                    <a:pt x="63" y="19"/>
                  </a:cubicBezTo>
                  <a:lnTo>
                    <a:pt x="77" y="5"/>
                  </a:lnTo>
                  <a:lnTo>
                    <a:pt x="49" y="5"/>
                  </a:lnTo>
                  <a:cubicBezTo>
                    <a:pt x="49" y="12"/>
                    <a:pt x="46" y="16"/>
                    <a:pt x="41" y="16"/>
                  </a:cubicBezTo>
                  <a:cubicBezTo>
                    <a:pt x="37" y="16"/>
                    <a:pt x="32" y="12"/>
                    <a:pt x="28" y="5"/>
                  </a:cubicBezTo>
                  <a:cubicBezTo>
                    <a:pt x="22" y="2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534003" y="3054711"/>
              <a:ext cx="1353" cy="952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5" y="1"/>
                  </a:moveTo>
                  <a:cubicBezTo>
                    <a:pt x="24" y="1"/>
                    <a:pt x="17" y="4"/>
                    <a:pt x="7" y="11"/>
                  </a:cubicBezTo>
                  <a:cubicBezTo>
                    <a:pt x="21" y="4"/>
                    <a:pt x="26" y="1"/>
                    <a:pt x="25" y="1"/>
                  </a:cubicBezTo>
                  <a:close/>
                  <a:moveTo>
                    <a:pt x="7" y="11"/>
                  </a:moveTo>
                  <a:lnTo>
                    <a:pt x="0" y="18"/>
                  </a:lnTo>
                  <a:cubicBezTo>
                    <a:pt x="7" y="18"/>
                    <a:pt x="21" y="18"/>
                    <a:pt x="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524933" y="3055263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7"/>
                    <a:pt x="15" y="7"/>
                  </a:cubicBez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537360" y="3055263"/>
              <a:ext cx="2205" cy="651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37" y="0"/>
                  </a:moveTo>
                  <a:cubicBezTo>
                    <a:pt x="30" y="0"/>
                    <a:pt x="23" y="0"/>
                    <a:pt x="9" y="7"/>
                  </a:cubicBezTo>
                  <a:cubicBezTo>
                    <a:pt x="2" y="11"/>
                    <a:pt x="1" y="12"/>
                    <a:pt x="4" y="12"/>
                  </a:cubicBezTo>
                  <a:cubicBezTo>
                    <a:pt x="8" y="12"/>
                    <a:pt x="16" y="11"/>
                    <a:pt x="30" y="7"/>
                  </a:cubicBezTo>
                  <a:cubicBezTo>
                    <a:pt x="37" y="7"/>
                    <a:pt x="44" y="0"/>
                    <a:pt x="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543874" y="3055263"/>
              <a:ext cx="902" cy="80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1" y="0"/>
                  </a:moveTo>
                  <a:cubicBezTo>
                    <a:pt x="11" y="7"/>
                    <a:pt x="4" y="7"/>
                    <a:pt x="4" y="7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" y="15"/>
                    <a:pt x="8" y="13"/>
                    <a:pt x="11" y="7"/>
                  </a:cubicBezTo>
                  <a:cubicBezTo>
                    <a:pt x="18" y="0"/>
                    <a:pt x="18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523229" y="3056315"/>
              <a:ext cx="2455" cy="1754"/>
            </a:xfrm>
            <a:custGeom>
              <a:avLst/>
              <a:gdLst/>
              <a:ahLst/>
              <a:cxnLst/>
              <a:rect l="l" t="t" r="r" b="b"/>
              <a:pathLst>
                <a:path w="49" h="35" extrusionOk="0">
                  <a:moveTo>
                    <a:pt x="38" y="6"/>
                  </a:moveTo>
                  <a:cubicBezTo>
                    <a:pt x="39" y="8"/>
                    <a:pt x="40" y="10"/>
                    <a:pt x="42" y="14"/>
                  </a:cubicBezTo>
                  <a:cubicBezTo>
                    <a:pt x="45" y="17"/>
                    <a:pt x="47" y="19"/>
                    <a:pt x="48" y="19"/>
                  </a:cubicBezTo>
                  <a:cubicBezTo>
                    <a:pt x="49" y="19"/>
                    <a:pt x="49" y="17"/>
                    <a:pt x="49" y="14"/>
                  </a:cubicBezTo>
                  <a:cubicBezTo>
                    <a:pt x="46" y="11"/>
                    <a:pt x="42" y="8"/>
                    <a:pt x="38" y="6"/>
                  </a:cubicBezTo>
                  <a:close/>
                  <a:moveTo>
                    <a:pt x="16" y="1"/>
                  </a:moveTo>
                  <a:cubicBezTo>
                    <a:pt x="7" y="1"/>
                    <a:pt x="0" y="4"/>
                    <a:pt x="0" y="14"/>
                  </a:cubicBezTo>
                  <a:lnTo>
                    <a:pt x="0" y="28"/>
                  </a:lnTo>
                  <a:lnTo>
                    <a:pt x="7" y="28"/>
                  </a:lnTo>
                  <a:cubicBezTo>
                    <a:pt x="7" y="24"/>
                    <a:pt x="9" y="22"/>
                    <a:pt x="11" y="22"/>
                  </a:cubicBezTo>
                  <a:cubicBezTo>
                    <a:pt x="12" y="22"/>
                    <a:pt x="14" y="24"/>
                    <a:pt x="14" y="28"/>
                  </a:cubicBezTo>
                  <a:cubicBezTo>
                    <a:pt x="14" y="35"/>
                    <a:pt x="14" y="35"/>
                    <a:pt x="28" y="35"/>
                  </a:cubicBezTo>
                  <a:cubicBezTo>
                    <a:pt x="28" y="35"/>
                    <a:pt x="35" y="28"/>
                    <a:pt x="35" y="21"/>
                  </a:cubicBezTo>
                  <a:cubicBezTo>
                    <a:pt x="35" y="12"/>
                    <a:pt x="35" y="7"/>
                    <a:pt x="35" y="5"/>
                  </a:cubicBezTo>
                  <a:lnTo>
                    <a:pt x="35" y="5"/>
                  </a:lnTo>
                  <a:cubicBezTo>
                    <a:pt x="36" y="5"/>
                    <a:pt x="37" y="6"/>
                    <a:pt x="38" y="6"/>
                  </a:cubicBezTo>
                  <a:lnTo>
                    <a:pt x="38" y="6"/>
                  </a:lnTo>
                  <a:cubicBezTo>
                    <a:pt x="37" y="5"/>
                    <a:pt x="36" y="4"/>
                    <a:pt x="36" y="4"/>
                  </a:cubicBezTo>
                  <a:cubicBezTo>
                    <a:pt x="36" y="4"/>
                    <a:pt x="36" y="4"/>
                    <a:pt x="35" y="5"/>
                  </a:cubicBezTo>
                  <a:lnTo>
                    <a:pt x="35" y="5"/>
                  </a:lnTo>
                  <a:cubicBezTo>
                    <a:pt x="29" y="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527388" y="3059422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0" y="0"/>
                    <a:pt x="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521124" y="3066337"/>
              <a:ext cx="1804" cy="952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21" y="1"/>
                    <a:pt x="8" y="1"/>
                    <a:pt x="8" y="8"/>
                  </a:cubicBezTo>
                  <a:cubicBezTo>
                    <a:pt x="8" y="10"/>
                    <a:pt x="7" y="12"/>
                    <a:pt x="7" y="13"/>
                  </a:cubicBezTo>
                  <a:lnTo>
                    <a:pt x="7" y="13"/>
                  </a:lnTo>
                  <a:cubicBezTo>
                    <a:pt x="4" y="12"/>
                    <a:pt x="2" y="11"/>
                    <a:pt x="1" y="8"/>
                  </a:cubicBezTo>
                  <a:lnTo>
                    <a:pt x="1" y="8"/>
                  </a:lnTo>
                  <a:cubicBezTo>
                    <a:pt x="1" y="15"/>
                    <a:pt x="2" y="18"/>
                    <a:pt x="4" y="18"/>
                  </a:cubicBezTo>
                  <a:cubicBezTo>
                    <a:pt x="5" y="18"/>
                    <a:pt x="7" y="17"/>
                    <a:pt x="7" y="13"/>
                  </a:cubicBezTo>
                  <a:lnTo>
                    <a:pt x="7" y="13"/>
                  </a:lnTo>
                  <a:cubicBezTo>
                    <a:pt x="9" y="14"/>
                    <a:pt x="10" y="14"/>
                    <a:pt x="12" y="14"/>
                  </a:cubicBezTo>
                  <a:cubicBezTo>
                    <a:pt x="22" y="14"/>
                    <a:pt x="35" y="6"/>
                    <a:pt x="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522528" y="3066888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3" y="0"/>
                  </a:moveTo>
                  <a:cubicBezTo>
                    <a:pt x="11" y="0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4" y="4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523580" y="3067740"/>
              <a:ext cx="6264" cy="5612"/>
            </a:xfrm>
            <a:custGeom>
              <a:avLst/>
              <a:gdLst/>
              <a:ahLst/>
              <a:cxnLst/>
              <a:rect l="l" t="t" r="r" b="b"/>
              <a:pathLst>
                <a:path w="125" h="112" extrusionOk="0">
                  <a:moveTo>
                    <a:pt x="38" y="72"/>
                  </a:moveTo>
                  <a:cubicBezTo>
                    <a:pt x="40" y="72"/>
                    <a:pt x="45" y="73"/>
                    <a:pt x="56" y="77"/>
                  </a:cubicBezTo>
                  <a:cubicBezTo>
                    <a:pt x="49" y="80"/>
                    <a:pt x="45" y="82"/>
                    <a:pt x="43" y="82"/>
                  </a:cubicBezTo>
                  <a:cubicBezTo>
                    <a:pt x="42" y="82"/>
                    <a:pt x="42" y="80"/>
                    <a:pt x="42" y="77"/>
                  </a:cubicBezTo>
                  <a:cubicBezTo>
                    <a:pt x="38" y="73"/>
                    <a:pt x="37" y="72"/>
                    <a:pt x="38" y="72"/>
                  </a:cubicBezTo>
                  <a:close/>
                  <a:moveTo>
                    <a:pt x="76" y="1"/>
                  </a:moveTo>
                  <a:cubicBezTo>
                    <a:pt x="76" y="1"/>
                    <a:pt x="76" y="8"/>
                    <a:pt x="90" y="14"/>
                  </a:cubicBezTo>
                  <a:cubicBezTo>
                    <a:pt x="97" y="28"/>
                    <a:pt x="97" y="28"/>
                    <a:pt x="90" y="35"/>
                  </a:cubicBezTo>
                  <a:cubicBezTo>
                    <a:pt x="85" y="38"/>
                    <a:pt x="80" y="40"/>
                    <a:pt x="77" y="40"/>
                  </a:cubicBezTo>
                  <a:cubicBezTo>
                    <a:pt x="73" y="40"/>
                    <a:pt x="72" y="36"/>
                    <a:pt x="76" y="28"/>
                  </a:cubicBezTo>
                  <a:cubicBezTo>
                    <a:pt x="90" y="14"/>
                    <a:pt x="76" y="14"/>
                    <a:pt x="76" y="14"/>
                  </a:cubicBezTo>
                  <a:cubicBezTo>
                    <a:pt x="69" y="14"/>
                    <a:pt x="69" y="14"/>
                    <a:pt x="69" y="28"/>
                  </a:cubicBezTo>
                  <a:cubicBezTo>
                    <a:pt x="69" y="28"/>
                    <a:pt x="63" y="35"/>
                    <a:pt x="56" y="35"/>
                  </a:cubicBezTo>
                  <a:cubicBezTo>
                    <a:pt x="35" y="35"/>
                    <a:pt x="35" y="42"/>
                    <a:pt x="35" y="70"/>
                  </a:cubicBezTo>
                  <a:lnTo>
                    <a:pt x="35" y="77"/>
                  </a:lnTo>
                  <a:cubicBezTo>
                    <a:pt x="34" y="76"/>
                    <a:pt x="33" y="76"/>
                    <a:pt x="32" y="76"/>
                  </a:cubicBezTo>
                  <a:cubicBezTo>
                    <a:pt x="22" y="76"/>
                    <a:pt x="0" y="98"/>
                    <a:pt x="0" y="105"/>
                  </a:cubicBezTo>
                  <a:cubicBezTo>
                    <a:pt x="0" y="112"/>
                    <a:pt x="0" y="112"/>
                    <a:pt x="7" y="112"/>
                  </a:cubicBezTo>
                  <a:cubicBezTo>
                    <a:pt x="21" y="112"/>
                    <a:pt x="21" y="105"/>
                    <a:pt x="21" y="105"/>
                  </a:cubicBezTo>
                  <a:cubicBezTo>
                    <a:pt x="21" y="98"/>
                    <a:pt x="28" y="98"/>
                    <a:pt x="56" y="98"/>
                  </a:cubicBezTo>
                  <a:lnTo>
                    <a:pt x="76" y="98"/>
                  </a:lnTo>
                  <a:lnTo>
                    <a:pt x="76" y="77"/>
                  </a:lnTo>
                  <a:cubicBezTo>
                    <a:pt x="90" y="70"/>
                    <a:pt x="90" y="70"/>
                    <a:pt x="76" y="70"/>
                  </a:cubicBezTo>
                  <a:cubicBezTo>
                    <a:pt x="76" y="70"/>
                    <a:pt x="69" y="70"/>
                    <a:pt x="76" y="63"/>
                  </a:cubicBezTo>
                  <a:cubicBezTo>
                    <a:pt x="76" y="63"/>
                    <a:pt x="90" y="49"/>
                    <a:pt x="97" y="49"/>
                  </a:cubicBezTo>
                  <a:cubicBezTo>
                    <a:pt x="111" y="49"/>
                    <a:pt x="125" y="8"/>
                    <a:pt x="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527037" y="3069844"/>
              <a:ext cx="3858" cy="3407"/>
            </a:xfrm>
            <a:custGeom>
              <a:avLst/>
              <a:gdLst/>
              <a:ahLst/>
              <a:cxnLst/>
              <a:rect l="l" t="t" r="r" b="b"/>
              <a:pathLst>
                <a:path w="77" h="68" extrusionOk="0">
                  <a:moveTo>
                    <a:pt x="77" y="0"/>
                  </a:moveTo>
                  <a:cubicBezTo>
                    <a:pt x="77" y="6"/>
                    <a:pt x="76" y="11"/>
                    <a:pt x="75" y="14"/>
                  </a:cubicBezTo>
                  <a:lnTo>
                    <a:pt x="75" y="14"/>
                  </a:lnTo>
                  <a:cubicBezTo>
                    <a:pt x="77" y="13"/>
                    <a:pt x="77" y="11"/>
                    <a:pt x="77" y="7"/>
                  </a:cubicBezTo>
                  <a:lnTo>
                    <a:pt x="77" y="0"/>
                  </a:lnTo>
                  <a:close/>
                  <a:moveTo>
                    <a:pt x="75" y="14"/>
                  </a:moveTo>
                  <a:cubicBezTo>
                    <a:pt x="74" y="14"/>
                    <a:pt x="73" y="14"/>
                    <a:pt x="70" y="14"/>
                  </a:cubicBezTo>
                  <a:cubicBezTo>
                    <a:pt x="70" y="14"/>
                    <a:pt x="65" y="14"/>
                    <a:pt x="63" y="23"/>
                  </a:cubicBezTo>
                  <a:lnTo>
                    <a:pt x="63" y="23"/>
                  </a:lnTo>
                  <a:cubicBezTo>
                    <a:pt x="65" y="22"/>
                    <a:pt x="68" y="21"/>
                    <a:pt x="70" y="21"/>
                  </a:cubicBezTo>
                  <a:cubicBezTo>
                    <a:pt x="70" y="21"/>
                    <a:pt x="73" y="21"/>
                    <a:pt x="75" y="14"/>
                  </a:cubicBezTo>
                  <a:close/>
                  <a:moveTo>
                    <a:pt x="63" y="23"/>
                  </a:moveTo>
                  <a:lnTo>
                    <a:pt x="63" y="23"/>
                  </a:lnTo>
                  <a:cubicBezTo>
                    <a:pt x="59" y="25"/>
                    <a:pt x="56" y="28"/>
                    <a:pt x="56" y="28"/>
                  </a:cubicBezTo>
                  <a:lnTo>
                    <a:pt x="35" y="28"/>
                  </a:lnTo>
                  <a:cubicBezTo>
                    <a:pt x="35" y="28"/>
                    <a:pt x="28" y="28"/>
                    <a:pt x="35" y="35"/>
                  </a:cubicBezTo>
                  <a:cubicBezTo>
                    <a:pt x="39" y="38"/>
                    <a:pt x="39" y="40"/>
                    <a:pt x="37" y="40"/>
                  </a:cubicBezTo>
                  <a:cubicBezTo>
                    <a:pt x="35" y="40"/>
                    <a:pt x="32" y="38"/>
                    <a:pt x="28" y="35"/>
                  </a:cubicBezTo>
                  <a:cubicBezTo>
                    <a:pt x="25" y="31"/>
                    <a:pt x="23" y="30"/>
                    <a:pt x="22" y="30"/>
                  </a:cubicBezTo>
                  <a:cubicBezTo>
                    <a:pt x="21" y="30"/>
                    <a:pt x="21" y="31"/>
                    <a:pt x="21" y="35"/>
                  </a:cubicBezTo>
                  <a:cubicBezTo>
                    <a:pt x="21" y="40"/>
                    <a:pt x="21" y="45"/>
                    <a:pt x="16" y="45"/>
                  </a:cubicBezTo>
                  <a:cubicBezTo>
                    <a:pt x="14" y="45"/>
                    <a:pt x="11" y="44"/>
                    <a:pt x="7" y="42"/>
                  </a:cubicBezTo>
                  <a:lnTo>
                    <a:pt x="0" y="42"/>
                  </a:lnTo>
                  <a:cubicBezTo>
                    <a:pt x="0" y="42"/>
                    <a:pt x="0" y="49"/>
                    <a:pt x="7" y="49"/>
                  </a:cubicBezTo>
                  <a:cubicBezTo>
                    <a:pt x="21" y="49"/>
                    <a:pt x="21" y="49"/>
                    <a:pt x="21" y="63"/>
                  </a:cubicBezTo>
                  <a:cubicBezTo>
                    <a:pt x="21" y="66"/>
                    <a:pt x="23" y="68"/>
                    <a:pt x="26" y="68"/>
                  </a:cubicBezTo>
                  <a:cubicBezTo>
                    <a:pt x="30" y="68"/>
                    <a:pt x="35" y="66"/>
                    <a:pt x="42" y="63"/>
                  </a:cubicBezTo>
                  <a:cubicBezTo>
                    <a:pt x="56" y="49"/>
                    <a:pt x="63" y="49"/>
                    <a:pt x="70" y="42"/>
                  </a:cubicBezTo>
                  <a:cubicBezTo>
                    <a:pt x="77" y="42"/>
                    <a:pt x="77" y="42"/>
                    <a:pt x="70" y="35"/>
                  </a:cubicBezTo>
                  <a:cubicBezTo>
                    <a:pt x="63" y="35"/>
                    <a:pt x="63" y="35"/>
                    <a:pt x="63" y="28"/>
                  </a:cubicBezTo>
                  <a:cubicBezTo>
                    <a:pt x="63" y="26"/>
                    <a:pt x="63" y="24"/>
                    <a:pt x="63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608665" y="3070947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7" y="1"/>
                  </a:moveTo>
                  <a:cubicBezTo>
                    <a:pt x="5" y="1"/>
                    <a:pt x="4" y="2"/>
                    <a:pt x="0" y="6"/>
                  </a:cubicBezTo>
                  <a:lnTo>
                    <a:pt x="7" y="13"/>
                  </a:lnTo>
                  <a:cubicBezTo>
                    <a:pt x="14" y="13"/>
                    <a:pt x="14" y="13"/>
                    <a:pt x="14" y="6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522177" y="3071097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7" y="1"/>
                    <a:pt x="6" y="10"/>
                    <a:pt x="0" y="10"/>
                  </a:cubicBezTo>
                  <a:cubicBezTo>
                    <a:pt x="7" y="10"/>
                    <a:pt x="7" y="10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588170" y="3072149"/>
              <a:ext cx="6615" cy="3207"/>
            </a:xfrm>
            <a:custGeom>
              <a:avLst/>
              <a:gdLst/>
              <a:ahLst/>
              <a:cxnLst/>
              <a:rect l="l" t="t" r="r" b="b"/>
              <a:pathLst>
                <a:path w="132" h="64" extrusionOk="0">
                  <a:moveTo>
                    <a:pt x="40" y="1"/>
                  </a:moveTo>
                  <a:cubicBezTo>
                    <a:pt x="39" y="1"/>
                    <a:pt x="38" y="1"/>
                    <a:pt x="35" y="3"/>
                  </a:cubicBezTo>
                  <a:lnTo>
                    <a:pt x="35" y="7"/>
                  </a:lnTo>
                  <a:lnTo>
                    <a:pt x="35" y="7"/>
                  </a:lnTo>
                  <a:cubicBezTo>
                    <a:pt x="39" y="4"/>
                    <a:pt x="42" y="1"/>
                    <a:pt x="40" y="1"/>
                  </a:cubicBezTo>
                  <a:close/>
                  <a:moveTo>
                    <a:pt x="35" y="7"/>
                  </a:moveTo>
                  <a:cubicBezTo>
                    <a:pt x="33" y="8"/>
                    <a:pt x="30" y="10"/>
                    <a:pt x="28" y="10"/>
                  </a:cubicBezTo>
                  <a:cubicBezTo>
                    <a:pt x="0" y="17"/>
                    <a:pt x="14" y="24"/>
                    <a:pt x="42" y="30"/>
                  </a:cubicBezTo>
                  <a:cubicBezTo>
                    <a:pt x="63" y="30"/>
                    <a:pt x="63" y="44"/>
                    <a:pt x="63" y="44"/>
                  </a:cubicBezTo>
                  <a:cubicBezTo>
                    <a:pt x="63" y="51"/>
                    <a:pt x="63" y="51"/>
                    <a:pt x="42" y="51"/>
                  </a:cubicBezTo>
                  <a:cubicBezTo>
                    <a:pt x="35" y="51"/>
                    <a:pt x="28" y="51"/>
                    <a:pt x="28" y="58"/>
                  </a:cubicBezTo>
                  <a:cubicBezTo>
                    <a:pt x="28" y="62"/>
                    <a:pt x="35" y="63"/>
                    <a:pt x="44" y="63"/>
                  </a:cubicBezTo>
                  <a:cubicBezTo>
                    <a:pt x="52" y="63"/>
                    <a:pt x="63" y="62"/>
                    <a:pt x="70" y="58"/>
                  </a:cubicBezTo>
                  <a:cubicBezTo>
                    <a:pt x="74" y="58"/>
                    <a:pt x="82" y="55"/>
                    <a:pt x="87" y="55"/>
                  </a:cubicBezTo>
                  <a:cubicBezTo>
                    <a:pt x="89" y="55"/>
                    <a:pt x="90" y="56"/>
                    <a:pt x="90" y="58"/>
                  </a:cubicBezTo>
                  <a:lnTo>
                    <a:pt x="97" y="58"/>
                  </a:lnTo>
                  <a:cubicBezTo>
                    <a:pt x="97" y="58"/>
                    <a:pt x="104" y="51"/>
                    <a:pt x="111" y="51"/>
                  </a:cubicBezTo>
                  <a:cubicBezTo>
                    <a:pt x="132" y="51"/>
                    <a:pt x="132" y="51"/>
                    <a:pt x="125" y="30"/>
                  </a:cubicBezTo>
                  <a:cubicBezTo>
                    <a:pt x="125" y="24"/>
                    <a:pt x="111" y="17"/>
                    <a:pt x="104" y="17"/>
                  </a:cubicBezTo>
                  <a:cubicBezTo>
                    <a:pt x="97" y="17"/>
                    <a:pt x="97" y="17"/>
                    <a:pt x="104" y="24"/>
                  </a:cubicBezTo>
                  <a:cubicBezTo>
                    <a:pt x="111" y="30"/>
                    <a:pt x="111" y="30"/>
                    <a:pt x="90" y="30"/>
                  </a:cubicBezTo>
                  <a:cubicBezTo>
                    <a:pt x="77" y="30"/>
                    <a:pt x="63" y="24"/>
                    <a:pt x="56" y="24"/>
                  </a:cubicBezTo>
                  <a:cubicBezTo>
                    <a:pt x="35" y="24"/>
                    <a:pt x="35" y="24"/>
                    <a:pt x="35" y="17"/>
                  </a:cubicBezTo>
                  <a:lnTo>
                    <a:pt x="35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590976" y="3072300"/>
              <a:ext cx="1403" cy="601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" y="0"/>
                  </a:moveTo>
                  <a:cubicBezTo>
                    <a:pt x="0" y="0"/>
                    <a:pt x="2" y="7"/>
                    <a:pt x="7" y="7"/>
                  </a:cubicBezTo>
                  <a:cubicBezTo>
                    <a:pt x="4" y="2"/>
                    <a:pt x="3" y="0"/>
                    <a:pt x="2" y="0"/>
                  </a:cubicBezTo>
                  <a:close/>
                  <a:moveTo>
                    <a:pt x="9" y="0"/>
                  </a:moveTo>
                  <a:cubicBezTo>
                    <a:pt x="7" y="0"/>
                    <a:pt x="7" y="2"/>
                    <a:pt x="7" y="7"/>
                  </a:cubicBezTo>
                  <a:cubicBezTo>
                    <a:pt x="14" y="10"/>
                    <a:pt x="21" y="12"/>
                    <a:pt x="24" y="12"/>
                  </a:cubicBezTo>
                  <a:cubicBezTo>
                    <a:pt x="27" y="12"/>
                    <a:pt x="27" y="10"/>
                    <a:pt x="21" y="7"/>
                  </a:cubicBezTo>
                  <a:cubicBezTo>
                    <a:pt x="16" y="7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603804" y="3071899"/>
              <a:ext cx="5262" cy="2856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90" y="1"/>
                  </a:moveTo>
                  <a:cubicBezTo>
                    <a:pt x="69" y="1"/>
                    <a:pt x="69" y="1"/>
                    <a:pt x="69" y="15"/>
                  </a:cubicBezTo>
                  <a:cubicBezTo>
                    <a:pt x="69" y="22"/>
                    <a:pt x="42" y="35"/>
                    <a:pt x="28" y="35"/>
                  </a:cubicBezTo>
                  <a:cubicBezTo>
                    <a:pt x="28" y="35"/>
                    <a:pt x="21" y="35"/>
                    <a:pt x="21" y="49"/>
                  </a:cubicBezTo>
                  <a:cubicBezTo>
                    <a:pt x="21" y="49"/>
                    <a:pt x="18" y="52"/>
                    <a:pt x="16" y="52"/>
                  </a:cubicBezTo>
                  <a:cubicBezTo>
                    <a:pt x="15" y="52"/>
                    <a:pt x="14" y="52"/>
                    <a:pt x="14" y="49"/>
                  </a:cubicBezTo>
                  <a:lnTo>
                    <a:pt x="0" y="49"/>
                  </a:lnTo>
                  <a:cubicBezTo>
                    <a:pt x="0" y="56"/>
                    <a:pt x="14" y="56"/>
                    <a:pt x="21" y="56"/>
                  </a:cubicBezTo>
                  <a:cubicBezTo>
                    <a:pt x="35" y="56"/>
                    <a:pt x="63" y="35"/>
                    <a:pt x="63" y="29"/>
                  </a:cubicBezTo>
                  <a:cubicBezTo>
                    <a:pt x="63" y="29"/>
                    <a:pt x="69" y="22"/>
                    <a:pt x="76" y="22"/>
                  </a:cubicBezTo>
                  <a:cubicBezTo>
                    <a:pt x="97" y="22"/>
                    <a:pt x="104" y="15"/>
                    <a:pt x="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599345" y="3073402"/>
              <a:ext cx="1353" cy="1153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4" y="0"/>
                  </a:moveTo>
                  <a:cubicBezTo>
                    <a:pt x="11" y="0"/>
                    <a:pt x="9" y="2"/>
                    <a:pt x="6" y="5"/>
                  </a:cubicBezTo>
                  <a:cubicBezTo>
                    <a:pt x="1" y="16"/>
                    <a:pt x="3" y="22"/>
                    <a:pt x="10" y="22"/>
                  </a:cubicBezTo>
                  <a:cubicBezTo>
                    <a:pt x="13" y="22"/>
                    <a:pt x="16" y="21"/>
                    <a:pt x="20" y="19"/>
                  </a:cubicBezTo>
                  <a:cubicBezTo>
                    <a:pt x="27" y="19"/>
                    <a:pt x="27" y="5"/>
                    <a:pt x="27" y="5"/>
                  </a:cubicBezTo>
                  <a:cubicBezTo>
                    <a:pt x="20" y="2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523931" y="3073653"/>
              <a:ext cx="8018" cy="4710"/>
            </a:xfrm>
            <a:custGeom>
              <a:avLst/>
              <a:gdLst/>
              <a:ahLst/>
              <a:cxnLst/>
              <a:rect l="l" t="t" r="r" b="b"/>
              <a:pathLst>
                <a:path w="160" h="94" extrusionOk="0">
                  <a:moveTo>
                    <a:pt x="35" y="0"/>
                  </a:moveTo>
                  <a:cubicBezTo>
                    <a:pt x="35" y="0"/>
                    <a:pt x="35" y="14"/>
                    <a:pt x="49" y="14"/>
                  </a:cubicBezTo>
                  <a:cubicBezTo>
                    <a:pt x="56" y="14"/>
                    <a:pt x="56" y="21"/>
                    <a:pt x="56" y="21"/>
                  </a:cubicBezTo>
                  <a:cubicBezTo>
                    <a:pt x="56" y="21"/>
                    <a:pt x="52" y="24"/>
                    <a:pt x="50" y="24"/>
                  </a:cubicBezTo>
                  <a:cubicBezTo>
                    <a:pt x="49" y="24"/>
                    <a:pt x="49" y="24"/>
                    <a:pt x="49" y="21"/>
                  </a:cubicBezTo>
                  <a:cubicBezTo>
                    <a:pt x="35" y="21"/>
                    <a:pt x="35" y="21"/>
                    <a:pt x="28" y="28"/>
                  </a:cubicBezTo>
                  <a:lnTo>
                    <a:pt x="14" y="42"/>
                  </a:lnTo>
                  <a:cubicBezTo>
                    <a:pt x="0" y="42"/>
                    <a:pt x="0" y="42"/>
                    <a:pt x="0" y="56"/>
                  </a:cubicBezTo>
                  <a:cubicBezTo>
                    <a:pt x="0" y="59"/>
                    <a:pt x="5" y="61"/>
                    <a:pt x="12" y="61"/>
                  </a:cubicBezTo>
                  <a:cubicBezTo>
                    <a:pt x="19" y="61"/>
                    <a:pt x="28" y="59"/>
                    <a:pt x="35" y="56"/>
                  </a:cubicBezTo>
                  <a:cubicBezTo>
                    <a:pt x="42" y="49"/>
                    <a:pt x="47" y="45"/>
                    <a:pt x="50" y="45"/>
                  </a:cubicBezTo>
                  <a:cubicBezTo>
                    <a:pt x="54" y="45"/>
                    <a:pt x="56" y="49"/>
                    <a:pt x="56" y="56"/>
                  </a:cubicBezTo>
                  <a:cubicBezTo>
                    <a:pt x="56" y="63"/>
                    <a:pt x="62" y="63"/>
                    <a:pt x="69" y="63"/>
                  </a:cubicBezTo>
                  <a:cubicBezTo>
                    <a:pt x="83" y="63"/>
                    <a:pt x="83" y="63"/>
                    <a:pt x="83" y="70"/>
                  </a:cubicBezTo>
                  <a:cubicBezTo>
                    <a:pt x="83" y="70"/>
                    <a:pt x="83" y="77"/>
                    <a:pt x="69" y="77"/>
                  </a:cubicBezTo>
                  <a:lnTo>
                    <a:pt x="83" y="91"/>
                  </a:lnTo>
                  <a:cubicBezTo>
                    <a:pt x="89" y="92"/>
                    <a:pt x="95" y="93"/>
                    <a:pt x="101" y="93"/>
                  </a:cubicBezTo>
                  <a:cubicBezTo>
                    <a:pt x="116" y="93"/>
                    <a:pt x="130" y="87"/>
                    <a:pt x="125" y="77"/>
                  </a:cubicBezTo>
                  <a:cubicBezTo>
                    <a:pt x="124" y="76"/>
                    <a:pt x="123" y="75"/>
                    <a:pt x="123" y="74"/>
                  </a:cubicBezTo>
                  <a:lnTo>
                    <a:pt x="123" y="74"/>
                  </a:lnTo>
                  <a:cubicBezTo>
                    <a:pt x="122" y="75"/>
                    <a:pt x="122" y="75"/>
                    <a:pt x="121" y="75"/>
                  </a:cubicBezTo>
                  <a:cubicBezTo>
                    <a:pt x="120" y="75"/>
                    <a:pt x="118" y="73"/>
                    <a:pt x="118" y="70"/>
                  </a:cubicBezTo>
                  <a:cubicBezTo>
                    <a:pt x="118" y="70"/>
                    <a:pt x="112" y="67"/>
                    <a:pt x="108" y="67"/>
                  </a:cubicBezTo>
                  <a:cubicBezTo>
                    <a:pt x="106" y="67"/>
                    <a:pt x="104" y="67"/>
                    <a:pt x="104" y="70"/>
                  </a:cubicBezTo>
                  <a:cubicBezTo>
                    <a:pt x="104" y="70"/>
                    <a:pt x="97" y="70"/>
                    <a:pt x="90" y="63"/>
                  </a:cubicBezTo>
                  <a:lnTo>
                    <a:pt x="69" y="56"/>
                  </a:lnTo>
                  <a:lnTo>
                    <a:pt x="90" y="49"/>
                  </a:lnTo>
                  <a:cubicBezTo>
                    <a:pt x="91" y="47"/>
                    <a:pt x="92" y="45"/>
                    <a:pt x="94" y="43"/>
                  </a:cubicBezTo>
                  <a:lnTo>
                    <a:pt x="94" y="43"/>
                  </a:lnTo>
                  <a:cubicBezTo>
                    <a:pt x="96" y="46"/>
                    <a:pt x="99" y="51"/>
                    <a:pt x="104" y="56"/>
                  </a:cubicBezTo>
                  <a:cubicBezTo>
                    <a:pt x="118" y="63"/>
                    <a:pt x="125" y="63"/>
                    <a:pt x="125" y="70"/>
                  </a:cubicBezTo>
                  <a:cubicBezTo>
                    <a:pt x="125" y="71"/>
                    <a:pt x="125" y="71"/>
                    <a:pt x="125" y="72"/>
                  </a:cubicBezTo>
                  <a:lnTo>
                    <a:pt x="125" y="72"/>
                  </a:lnTo>
                  <a:cubicBezTo>
                    <a:pt x="124" y="72"/>
                    <a:pt x="124" y="71"/>
                    <a:pt x="123" y="71"/>
                  </a:cubicBezTo>
                  <a:cubicBezTo>
                    <a:pt x="122" y="71"/>
                    <a:pt x="121" y="72"/>
                    <a:pt x="123" y="74"/>
                  </a:cubicBezTo>
                  <a:lnTo>
                    <a:pt x="123" y="74"/>
                  </a:lnTo>
                  <a:cubicBezTo>
                    <a:pt x="124" y="74"/>
                    <a:pt x="124" y="73"/>
                    <a:pt x="125" y="72"/>
                  </a:cubicBezTo>
                  <a:lnTo>
                    <a:pt x="125" y="72"/>
                  </a:lnTo>
                  <a:cubicBezTo>
                    <a:pt x="126" y="72"/>
                    <a:pt x="129" y="74"/>
                    <a:pt x="132" y="77"/>
                  </a:cubicBezTo>
                  <a:lnTo>
                    <a:pt x="146" y="77"/>
                  </a:lnTo>
                  <a:cubicBezTo>
                    <a:pt x="160" y="70"/>
                    <a:pt x="160" y="70"/>
                    <a:pt x="139" y="56"/>
                  </a:cubicBezTo>
                  <a:cubicBezTo>
                    <a:pt x="132" y="42"/>
                    <a:pt x="125" y="35"/>
                    <a:pt x="125" y="28"/>
                  </a:cubicBezTo>
                  <a:cubicBezTo>
                    <a:pt x="125" y="21"/>
                    <a:pt x="118" y="21"/>
                    <a:pt x="104" y="21"/>
                  </a:cubicBezTo>
                  <a:lnTo>
                    <a:pt x="97" y="21"/>
                  </a:lnTo>
                  <a:cubicBezTo>
                    <a:pt x="94" y="14"/>
                    <a:pt x="90" y="11"/>
                    <a:pt x="88" y="11"/>
                  </a:cubicBezTo>
                  <a:lnTo>
                    <a:pt x="88" y="11"/>
                  </a:lnTo>
                  <a:cubicBezTo>
                    <a:pt x="87" y="11"/>
                    <a:pt x="87" y="14"/>
                    <a:pt x="90" y="21"/>
                  </a:cubicBezTo>
                  <a:lnTo>
                    <a:pt x="90" y="32"/>
                  </a:lnTo>
                  <a:lnTo>
                    <a:pt x="90" y="32"/>
                  </a:lnTo>
                  <a:cubicBezTo>
                    <a:pt x="56" y="22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597541" y="3074354"/>
              <a:ext cx="1102" cy="1754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21" y="0"/>
                  </a:moveTo>
                  <a:cubicBezTo>
                    <a:pt x="21" y="0"/>
                    <a:pt x="14" y="0"/>
                    <a:pt x="7" y="7"/>
                  </a:cubicBezTo>
                  <a:cubicBezTo>
                    <a:pt x="14" y="14"/>
                    <a:pt x="14" y="14"/>
                    <a:pt x="7" y="21"/>
                  </a:cubicBezTo>
                  <a:lnTo>
                    <a:pt x="0" y="35"/>
                  </a:lnTo>
                  <a:cubicBezTo>
                    <a:pt x="7" y="35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521124" y="3074805"/>
              <a:ext cx="1453" cy="130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9" y="1"/>
                  </a:moveTo>
                  <a:cubicBezTo>
                    <a:pt x="4" y="1"/>
                    <a:pt x="1" y="2"/>
                    <a:pt x="1" y="5"/>
                  </a:cubicBezTo>
                  <a:cubicBezTo>
                    <a:pt x="1" y="12"/>
                    <a:pt x="1" y="26"/>
                    <a:pt x="8" y="26"/>
                  </a:cubicBezTo>
                  <a:lnTo>
                    <a:pt x="8" y="12"/>
                  </a:lnTo>
                  <a:cubicBezTo>
                    <a:pt x="4" y="9"/>
                    <a:pt x="4" y="7"/>
                    <a:pt x="6" y="7"/>
                  </a:cubicBezTo>
                  <a:lnTo>
                    <a:pt x="6" y="7"/>
                  </a:lnTo>
                  <a:cubicBezTo>
                    <a:pt x="8" y="7"/>
                    <a:pt x="11" y="9"/>
                    <a:pt x="15" y="12"/>
                  </a:cubicBezTo>
                  <a:lnTo>
                    <a:pt x="28" y="12"/>
                  </a:lnTo>
                  <a:cubicBezTo>
                    <a:pt x="24" y="4"/>
                    <a:pt x="16" y="1"/>
                    <a:pt x="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522528" y="3074705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cubicBezTo>
                    <a:pt x="14" y="7"/>
                    <a:pt x="14" y="7"/>
                    <a:pt x="0" y="7"/>
                  </a:cubicBezTo>
                  <a:cubicBezTo>
                    <a:pt x="21" y="0"/>
                    <a:pt x="21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587118" y="3074805"/>
              <a:ext cx="2155" cy="1102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26" y="1"/>
                  </a:moveTo>
                  <a:cubicBezTo>
                    <a:pt x="20" y="1"/>
                    <a:pt x="13" y="2"/>
                    <a:pt x="7" y="5"/>
                  </a:cubicBezTo>
                  <a:cubicBezTo>
                    <a:pt x="21" y="5"/>
                    <a:pt x="21" y="5"/>
                    <a:pt x="35" y="12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2" y="17"/>
                    <a:pt x="42" y="16"/>
                    <a:pt x="42" y="12"/>
                  </a:cubicBezTo>
                  <a:cubicBezTo>
                    <a:pt x="42" y="4"/>
                    <a:pt x="35" y="1"/>
                    <a:pt x="26" y="1"/>
                  </a:cubicBezTo>
                  <a:close/>
                  <a:moveTo>
                    <a:pt x="7" y="5"/>
                  </a:moveTo>
                  <a:cubicBezTo>
                    <a:pt x="0" y="5"/>
                    <a:pt x="0" y="12"/>
                    <a:pt x="0" y="12"/>
                  </a:cubicBezTo>
                  <a:cubicBezTo>
                    <a:pt x="0" y="18"/>
                    <a:pt x="0" y="22"/>
                    <a:pt x="1" y="22"/>
                  </a:cubicBezTo>
                  <a:cubicBezTo>
                    <a:pt x="2" y="22"/>
                    <a:pt x="4" y="17"/>
                    <a:pt x="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592680" y="3075056"/>
              <a:ext cx="4911" cy="2105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70" y="0"/>
                  </a:moveTo>
                  <a:cubicBezTo>
                    <a:pt x="49" y="0"/>
                    <a:pt x="49" y="0"/>
                    <a:pt x="49" y="7"/>
                  </a:cubicBezTo>
                  <a:cubicBezTo>
                    <a:pt x="49" y="20"/>
                    <a:pt x="49" y="25"/>
                    <a:pt x="47" y="25"/>
                  </a:cubicBezTo>
                  <a:cubicBezTo>
                    <a:pt x="46" y="25"/>
                    <a:pt x="44" y="23"/>
                    <a:pt x="42" y="21"/>
                  </a:cubicBezTo>
                  <a:cubicBezTo>
                    <a:pt x="38" y="14"/>
                    <a:pt x="37" y="11"/>
                    <a:pt x="35" y="11"/>
                  </a:cubicBezTo>
                  <a:cubicBezTo>
                    <a:pt x="33" y="11"/>
                    <a:pt x="32" y="14"/>
                    <a:pt x="28" y="21"/>
                  </a:cubicBezTo>
                  <a:cubicBezTo>
                    <a:pt x="28" y="21"/>
                    <a:pt x="14" y="28"/>
                    <a:pt x="7" y="28"/>
                  </a:cubicBezTo>
                  <a:cubicBezTo>
                    <a:pt x="0" y="28"/>
                    <a:pt x="0" y="28"/>
                    <a:pt x="0" y="35"/>
                  </a:cubicBezTo>
                  <a:cubicBezTo>
                    <a:pt x="0" y="35"/>
                    <a:pt x="7" y="42"/>
                    <a:pt x="14" y="42"/>
                  </a:cubicBezTo>
                  <a:cubicBezTo>
                    <a:pt x="28" y="42"/>
                    <a:pt x="35" y="42"/>
                    <a:pt x="35" y="35"/>
                  </a:cubicBezTo>
                  <a:cubicBezTo>
                    <a:pt x="35" y="28"/>
                    <a:pt x="42" y="28"/>
                    <a:pt x="63" y="28"/>
                  </a:cubicBezTo>
                  <a:cubicBezTo>
                    <a:pt x="77" y="28"/>
                    <a:pt x="84" y="28"/>
                    <a:pt x="84" y="21"/>
                  </a:cubicBezTo>
                  <a:cubicBezTo>
                    <a:pt x="97" y="7"/>
                    <a:pt x="77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603454" y="3075256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7" y="0"/>
                  </a:moveTo>
                  <a:cubicBezTo>
                    <a:pt x="13" y="0"/>
                    <a:pt x="5" y="3"/>
                    <a:pt x="0" y="3"/>
                  </a:cubicBezTo>
                  <a:cubicBezTo>
                    <a:pt x="4" y="10"/>
                    <a:pt x="9" y="13"/>
                    <a:pt x="13" y="13"/>
                  </a:cubicBezTo>
                  <a:cubicBezTo>
                    <a:pt x="18" y="13"/>
                    <a:pt x="21" y="10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599946" y="307605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ubicBezTo>
                    <a:pt x="8" y="8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597691" y="3076409"/>
              <a:ext cx="952" cy="65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1" y="1"/>
                  </a:moveTo>
                  <a:cubicBezTo>
                    <a:pt x="11" y="1"/>
                    <a:pt x="11" y="8"/>
                    <a:pt x="4" y="8"/>
                  </a:cubicBezTo>
                  <a:cubicBezTo>
                    <a:pt x="1" y="11"/>
                    <a:pt x="1" y="13"/>
                    <a:pt x="3" y="13"/>
                  </a:cubicBezTo>
                  <a:cubicBezTo>
                    <a:pt x="4" y="13"/>
                    <a:pt x="8" y="11"/>
                    <a:pt x="11" y="8"/>
                  </a:cubicBezTo>
                  <a:cubicBezTo>
                    <a:pt x="18" y="8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575994" y="3077110"/>
              <a:ext cx="8068" cy="3207"/>
            </a:xfrm>
            <a:custGeom>
              <a:avLst/>
              <a:gdLst/>
              <a:ahLst/>
              <a:cxnLst/>
              <a:rect l="l" t="t" r="r" b="b"/>
              <a:pathLst>
                <a:path w="161" h="64" extrusionOk="0">
                  <a:moveTo>
                    <a:pt x="86" y="37"/>
                  </a:moveTo>
                  <a:lnTo>
                    <a:pt x="87" y="38"/>
                  </a:lnTo>
                  <a:lnTo>
                    <a:pt x="87" y="38"/>
                  </a:lnTo>
                  <a:cubicBezTo>
                    <a:pt x="87" y="38"/>
                    <a:pt x="86" y="37"/>
                    <a:pt x="86" y="37"/>
                  </a:cubicBezTo>
                  <a:close/>
                  <a:moveTo>
                    <a:pt x="105" y="1"/>
                  </a:moveTo>
                  <a:cubicBezTo>
                    <a:pt x="105" y="8"/>
                    <a:pt x="70" y="28"/>
                    <a:pt x="56" y="28"/>
                  </a:cubicBezTo>
                  <a:cubicBezTo>
                    <a:pt x="49" y="28"/>
                    <a:pt x="35" y="28"/>
                    <a:pt x="28" y="35"/>
                  </a:cubicBezTo>
                  <a:cubicBezTo>
                    <a:pt x="28" y="35"/>
                    <a:pt x="21" y="42"/>
                    <a:pt x="15" y="42"/>
                  </a:cubicBezTo>
                  <a:cubicBezTo>
                    <a:pt x="1" y="42"/>
                    <a:pt x="1" y="42"/>
                    <a:pt x="1" y="56"/>
                  </a:cubicBezTo>
                  <a:cubicBezTo>
                    <a:pt x="1" y="58"/>
                    <a:pt x="5" y="59"/>
                    <a:pt x="11" y="59"/>
                  </a:cubicBezTo>
                  <a:cubicBezTo>
                    <a:pt x="27" y="59"/>
                    <a:pt x="60" y="52"/>
                    <a:pt x="70" y="42"/>
                  </a:cubicBezTo>
                  <a:cubicBezTo>
                    <a:pt x="77" y="39"/>
                    <a:pt x="82" y="37"/>
                    <a:pt x="85" y="37"/>
                  </a:cubicBezTo>
                  <a:cubicBezTo>
                    <a:pt x="85" y="37"/>
                    <a:pt x="85" y="37"/>
                    <a:pt x="86" y="37"/>
                  </a:cubicBezTo>
                  <a:lnTo>
                    <a:pt x="86" y="37"/>
                  </a:lnTo>
                  <a:lnTo>
                    <a:pt x="84" y="35"/>
                  </a:lnTo>
                  <a:lnTo>
                    <a:pt x="91" y="35"/>
                  </a:lnTo>
                  <a:cubicBezTo>
                    <a:pt x="91" y="35"/>
                    <a:pt x="98" y="28"/>
                    <a:pt x="105" y="28"/>
                  </a:cubicBezTo>
                  <a:lnTo>
                    <a:pt x="125" y="28"/>
                  </a:lnTo>
                  <a:lnTo>
                    <a:pt x="112" y="35"/>
                  </a:lnTo>
                  <a:cubicBezTo>
                    <a:pt x="105" y="42"/>
                    <a:pt x="105" y="42"/>
                    <a:pt x="125" y="42"/>
                  </a:cubicBezTo>
                  <a:cubicBezTo>
                    <a:pt x="139" y="42"/>
                    <a:pt x="139" y="35"/>
                    <a:pt x="139" y="28"/>
                  </a:cubicBezTo>
                  <a:lnTo>
                    <a:pt x="139" y="22"/>
                  </a:lnTo>
                  <a:lnTo>
                    <a:pt x="132" y="22"/>
                  </a:lnTo>
                  <a:cubicBezTo>
                    <a:pt x="132" y="15"/>
                    <a:pt x="132" y="11"/>
                    <a:pt x="134" y="11"/>
                  </a:cubicBezTo>
                  <a:cubicBezTo>
                    <a:pt x="136" y="11"/>
                    <a:pt x="139" y="15"/>
                    <a:pt x="146" y="22"/>
                  </a:cubicBezTo>
                  <a:lnTo>
                    <a:pt x="160" y="22"/>
                  </a:lnTo>
                  <a:cubicBezTo>
                    <a:pt x="146" y="1"/>
                    <a:pt x="105" y="1"/>
                    <a:pt x="105" y="1"/>
                  </a:cubicBezTo>
                  <a:close/>
                  <a:moveTo>
                    <a:pt x="87" y="38"/>
                  </a:moveTo>
                  <a:lnTo>
                    <a:pt x="87" y="38"/>
                  </a:lnTo>
                  <a:cubicBezTo>
                    <a:pt x="87" y="39"/>
                    <a:pt x="86" y="40"/>
                    <a:pt x="84" y="42"/>
                  </a:cubicBezTo>
                  <a:cubicBezTo>
                    <a:pt x="84" y="56"/>
                    <a:pt x="91" y="63"/>
                    <a:pt x="98" y="63"/>
                  </a:cubicBezTo>
                  <a:cubicBezTo>
                    <a:pt x="105" y="63"/>
                    <a:pt x="105" y="63"/>
                    <a:pt x="91" y="42"/>
                  </a:cubicBezTo>
                  <a:lnTo>
                    <a:pt x="87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612122" y="3078112"/>
              <a:ext cx="1453" cy="1102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3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3" y="3"/>
                    <a:pt x="4" y="0"/>
                    <a:pt x="3" y="0"/>
                  </a:cubicBezTo>
                  <a:close/>
                  <a:moveTo>
                    <a:pt x="20" y="3"/>
                  </a:moveTo>
                  <a:cubicBezTo>
                    <a:pt x="16" y="3"/>
                    <a:pt x="11" y="5"/>
                    <a:pt x="0" y="8"/>
                  </a:cubicBezTo>
                  <a:cubicBezTo>
                    <a:pt x="0" y="13"/>
                    <a:pt x="10" y="21"/>
                    <a:pt x="19" y="21"/>
                  </a:cubicBezTo>
                  <a:cubicBezTo>
                    <a:pt x="23" y="21"/>
                    <a:pt x="26" y="20"/>
                    <a:pt x="28" y="15"/>
                  </a:cubicBezTo>
                  <a:lnTo>
                    <a:pt x="28" y="8"/>
                  </a:lnTo>
                  <a:cubicBezTo>
                    <a:pt x="25" y="5"/>
                    <a:pt x="23" y="3"/>
                    <a:pt x="2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593031" y="3078363"/>
              <a:ext cx="1002" cy="200"/>
            </a:xfrm>
            <a:custGeom>
              <a:avLst/>
              <a:gdLst/>
              <a:ahLst/>
              <a:cxnLst/>
              <a:rect l="l" t="t" r="r" b="b"/>
              <a:pathLst>
                <a:path w="20" h="4" extrusionOk="0">
                  <a:moveTo>
                    <a:pt x="14" y="0"/>
                  </a:moveTo>
                  <a:cubicBezTo>
                    <a:pt x="12" y="0"/>
                    <a:pt x="7" y="1"/>
                    <a:pt x="0" y="3"/>
                  </a:cubicBezTo>
                  <a:lnTo>
                    <a:pt x="7" y="3"/>
                  </a:lnTo>
                  <a:cubicBezTo>
                    <a:pt x="16" y="3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3523580" y="3078613"/>
              <a:ext cx="1052" cy="802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0" y="5"/>
                  </a:moveTo>
                  <a:cubicBezTo>
                    <a:pt x="4" y="12"/>
                    <a:pt x="9" y="16"/>
                    <a:pt x="13" y="16"/>
                  </a:cubicBezTo>
                  <a:cubicBezTo>
                    <a:pt x="17" y="16"/>
                    <a:pt x="21" y="12"/>
                    <a:pt x="2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3585715" y="3078613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9" y="0"/>
                  </a:moveTo>
                  <a:cubicBezTo>
                    <a:pt x="16" y="0"/>
                    <a:pt x="11" y="2"/>
                    <a:pt x="8" y="5"/>
                  </a:cubicBezTo>
                  <a:cubicBezTo>
                    <a:pt x="1" y="19"/>
                    <a:pt x="1" y="19"/>
                    <a:pt x="8" y="19"/>
                  </a:cubicBezTo>
                  <a:cubicBezTo>
                    <a:pt x="15" y="19"/>
                    <a:pt x="15" y="19"/>
                    <a:pt x="15" y="5"/>
                  </a:cubicBezTo>
                  <a:cubicBezTo>
                    <a:pt x="22" y="2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3591979" y="3078613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3" y="0"/>
                  </a:moveTo>
                  <a:cubicBezTo>
                    <a:pt x="11" y="0"/>
                    <a:pt x="7" y="2"/>
                    <a:pt x="1" y="5"/>
                  </a:cubicBezTo>
                  <a:lnTo>
                    <a:pt x="14" y="5"/>
                  </a:ln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3609366" y="3078714"/>
              <a:ext cx="702" cy="702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0" y="10"/>
                    <a:pt x="4" y="14"/>
                    <a:pt x="7" y="14"/>
                  </a:cubicBezTo>
                  <a:cubicBezTo>
                    <a:pt x="10" y="14"/>
                    <a:pt x="14" y="10"/>
                    <a:pt x="14" y="3"/>
                  </a:cubicBezTo>
                  <a:cubicBezTo>
                    <a:pt x="14" y="3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3614227" y="3079014"/>
              <a:ext cx="1403" cy="1654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2" y="1"/>
                  </a:moveTo>
                  <a:cubicBezTo>
                    <a:pt x="10" y="1"/>
                    <a:pt x="7" y="4"/>
                    <a:pt x="0" y="11"/>
                  </a:cubicBezTo>
                  <a:cubicBezTo>
                    <a:pt x="0" y="18"/>
                    <a:pt x="21" y="32"/>
                    <a:pt x="28" y="32"/>
                  </a:cubicBezTo>
                  <a:lnTo>
                    <a:pt x="28" y="25"/>
                  </a:lnTo>
                  <a:cubicBezTo>
                    <a:pt x="28" y="25"/>
                    <a:pt x="28" y="18"/>
                    <a:pt x="21" y="18"/>
                  </a:cubicBezTo>
                  <a:cubicBezTo>
                    <a:pt x="14" y="18"/>
                    <a:pt x="14" y="11"/>
                    <a:pt x="14" y="11"/>
                  </a:cubicBezTo>
                  <a:cubicBezTo>
                    <a:pt x="14" y="4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3590576" y="3079616"/>
              <a:ext cx="2155" cy="702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5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6"/>
                    <a:pt x="8" y="13"/>
                    <a:pt x="15" y="13"/>
                  </a:cubicBezTo>
                  <a:cubicBezTo>
                    <a:pt x="42" y="13"/>
                    <a:pt x="29" y="13"/>
                    <a:pt x="15" y="6"/>
                  </a:cubicBezTo>
                  <a:cubicBezTo>
                    <a:pt x="11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3521124" y="3079916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lnTo>
                    <a:pt x="1" y="14"/>
                  </a:lnTo>
                  <a:lnTo>
                    <a:pt x="8" y="7"/>
                  </a:ln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3589223" y="3080117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2" y="2"/>
                    <a:pt x="4" y="1"/>
                    <a:pt x="5" y="1"/>
                  </a:cubicBezTo>
                  <a:lnTo>
                    <a:pt x="5" y="1"/>
                  </a:lnTo>
                  <a:cubicBezTo>
                    <a:pt x="5" y="2"/>
                    <a:pt x="3" y="3"/>
                    <a:pt x="0" y="3"/>
                  </a:cubicBezTo>
                  <a:cubicBezTo>
                    <a:pt x="2" y="5"/>
                    <a:pt x="4" y="6"/>
                    <a:pt x="5" y="6"/>
                  </a:cubicBezTo>
                  <a:cubicBezTo>
                    <a:pt x="7" y="6"/>
                    <a:pt x="7" y="3"/>
                    <a:pt x="7" y="3"/>
                  </a:cubicBezTo>
                  <a:cubicBezTo>
                    <a:pt x="12" y="3"/>
                    <a:pt x="13" y="0"/>
                    <a:pt x="10" y="0"/>
                  </a:cubicBezTo>
                  <a:lnTo>
                    <a:pt x="10" y="0"/>
                  </a:lnTo>
                  <a:cubicBezTo>
                    <a:pt x="9" y="0"/>
                    <a:pt x="7" y="0"/>
                    <a:pt x="5" y="1"/>
                  </a:cubicBezTo>
                  <a:lnTo>
                    <a:pt x="5" y="1"/>
                  </a:ln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3523680" y="3080618"/>
              <a:ext cx="952" cy="140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5" y="0"/>
                  </a:moveTo>
                  <a:cubicBezTo>
                    <a:pt x="0" y="0"/>
                    <a:pt x="2" y="6"/>
                    <a:pt x="4" y="6"/>
                  </a:cubicBezTo>
                  <a:cubicBezTo>
                    <a:pt x="4" y="6"/>
                    <a:pt x="5" y="5"/>
                    <a:pt x="5" y="0"/>
                  </a:cubicBezTo>
                  <a:close/>
                  <a:moveTo>
                    <a:pt x="5" y="0"/>
                  </a:moveTo>
                  <a:lnTo>
                    <a:pt x="5" y="0"/>
                  </a:lnTo>
                  <a:cubicBezTo>
                    <a:pt x="13" y="8"/>
                    <a:pt x="16" y="11"/>
                    <a:pt x="18" y="14"/>
                  </a:cubicBezTo>
                  <a:lnTo>
                    <a:pt x="18" y="14"/>
                  </a:lnTo>
                  <a:cubicBezTo>
                    <a:pt x="16" y="7"/>
                    <a:pt x="13" y="0"/>
                    <a:pt x="5" y="0"/>
                  </a:cubicBezTo>
                  <a:close/>
                  <a:moveTo>
                    <a:pt x="18" y="14"/>
                  </a:moveTo>
                  <a:cubicBezTo>
                    <a:pt x="19" y="19"/>
                    <a:pt x="19" y="25"/>
                    <a:pt x="19" y="28"/>
                  </a:cubicBezTo>
                  <a:lnTo>
                    <a:pt x="19" y="21"/>
                  </a:lnTo>
                  <a:cubicBezTo>
                    <a:pt x="19" y="18"/>
                    <a:pt x="19" y="16"/>
                    <a:pt x="18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3609016" y="3080618"/>
              <a:ext cx="1754" cy="852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0" y="0"/>
                  </a:moveTo>
                  <a:cubicBezTo>
                    <a:pt x="5" y="10"/>
                    <a:pt x="21" y="17"/>
                    <a:pt x="30" y="17"/>
                  </a:cubicBezTo>
                  <a:cubicBezTo>
                    <a:pt x="33" y="17"/>
                    <a:pt x="35" y="16"/>
                    <a:pt x="35" y="14"/>
                  </a:cubicBezTo>
                  <a:cubicBezTo>
                    <a:pt x="35" y="14"/>
                    <a:pt x="35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3586266" y="3080768"/>
              <a:ext cx="902" cy="551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4" y="4"/>
                    <a:pt x="2" y="1"/>
                    <a:pt x="1" y="1"/>
                  </a:cubicBezTo>
                  <a:close/>
                  <a:moveTo>
                    <a:pt x="16" y="1"/>
                  </a:moveTo>
                  <a:cubicBezTo>
                    <a:pt x="14" y="1"/>
                    <a:pt x="11" y="4"/>
                    <a:pt x="4" y="11"/>
                  </a:cubicBezTo>
                  <a:lnTo>
                    <a:pt x="17" y="11"/>
                  </a:lnTo>
                  <a:cubicBezTo>
                    <a:pt x="17" y="4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3617685" y="3080618"/>
              <a:ext cx="1102" cy="105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0"/>
                  </a:moveTo>
                  <a:cubicBezTo>
                    <a:pt x="0" y="0"/>
                    <a:pt x="0" y="14"/>
                    <a:pt x="7" y="14"/>
                  </a:cubicBezTo>
                  <a:lnTo>
                    <a:pt x="21" y="21"/>
                  </a:lnTo>
                  <a:cubicBezTo>
                    <a:pt x="21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3579151" y="3081269"/>
              <a:ext cx="3508" cy="1102"/>
            </a:xfrm>
            <a:custGeom>
              <a:avLst/>
              <a:gdLst/>
              <a:ahLst/>
              <a:cxnLst/>
              <a:rect l="l" t="t" r="r" b="b"/>
              <a:pathLst>
                <a:path w="70" h="22" extrusionOk="0">
                  <a:moveTo>
                    <a:pt x="49" y="1"/>
                  </a:moveTo>
                  <a:cubicBezTo>
                    <a:pt x="49" y="1"/>
                    <a:pt x="50" y="1"/>
                    <a:pt x="50" y="1"/>
                  </a:cubicBezTo>
                  <a:lnTo>
                    <a:pt x="50" y="1"/>
                  </a:lnTo>
                  <a:cubicBezTo>
                    <a:pt x="50" y="1"/>
                    <a:pt x="50" y="1"/>
                    <a:pt x="49" y="1"/>
                  </a:cubicBezTo>
                  <a:close/>
                  <a:moveTo>
                    <a:pt x="50" y="1"/>
                  </a:moveTo>
                  <a:cubicBezTo>
                    <a:pt x="51" y="1"/>
                    <a:pt x="40" y="2"/>
                    <a:pt x="35" y="8"/>
                  </a:cubicBezTo>
                  <a:cubicBezTo>
                    <a:pt x="28" y="8"/>
                    <a:pt x="21" y="15"/>
                    <a:pt x="7" y="15"/>
                  </a:cubicBezTo>
                  <a:cubicBezTo>
                    <a:pt x="0" y="22"/>
                    <a:pt x="0" y="22"/>
                    <a:pt x="7" y="22"/>
                  </a:cubicBezTo>
                  <a:cubicBezTo>
                    <a:pt x="14" y="22"/>
                    <a:pt x="14" y="22"/>
                    <a:pt x="14" y="15"/>
                  </a:cubicBezTo>
                  <a:lnTo>
                    <a:pt x="35" y="15"/>
                  </a:lnTo>
                  <a:cubicBezTo>
                    <a:pt x="49" y="18"/>
                    <a:pt x="59" y="20"/>
                    <a:pt x="64" y="20"/>
                  </a:cubicBezTo>
                  <a:cubicBezTo>
                    <a:pt x="69" y="20"/>
                    <a:pt x="69" y="18"/>
                    <a:pt x="62" y="15"/>
                  </a:cubicBezTo>
                  <a:cubicBezTo>
                    <a:pt x="49" y="15"/>
                    <a:pt x="49" y="8"/>
                    <a:pt x="62" y="8"/>
                  </a:cubicBezTo>
                  <a:cubicBezTo>
                    <a:pt x="69" y="8"/>
                    <a:pt x="63" y="2"/>
                    <a:pt x="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3578449" y="3081470"/>
              <a:ext cx="651" cy="1403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6" y="1"/>
                  </a:moveTo>
                  <a:cubicBezTo>
                    <a:pt x="4" y="1"/>
                    <a:pt x="2" y="2"/>
                    <a:pt x="0" y="4"/>
                  </a:cubicBezTo>
                  <a:lnTo>
                    <a:pt x="0" y="18"/>
                  </a:lnTo>
                  <a:cubicBezTo>
                    <a:pt x="0" y="24"/>
                    <a:pt x="2" y="27"/>
                    <a:pt x="3" y="27"/>
                  </a:cubicBezTo>
                  <a:cubicBezTo>
                    <a:pt x="5" y="27"/>
                    <a:pt x="7" y="22"/>
                    <a:pt x="7" y="11"/>
                  </a:cubicBezTo>
                  <a:cubicBezTo>
                    <a:pt x="12" y="6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3584663" y="3081620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3608314" y="3081269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4" y="1"/>
                  </a:moveTo>
                  <a:cubicBezTo>
                    <a:pt x="7" y="8"/>
                    <a:pt x="0" y="8"/>
                    <a:pt x="0" y="8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4" y="13"/>
                    <a:pt x="7" y="11"/>
                    <a:pt x="14" y="8"/>
                  </a:cubicBezTo>
                  <a:cubicBezTo>
                    <a:pt x="21" y="1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3608665" y="3083023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"/>
                  </a:moveTo>
                  <a:lnTo>
                    <a:pt x="0" y="7"/>
                  </a:lnTo>
                  <a:cubicBezTo>
                    <a:pt x="2" y="10"/>
                    <a:pt x="4" y="10"/>
                    <a:pt x="4" y="10"/>
                  </a:cubicBezTo>
                  <a:cubicBezTo>
                    <a:pt x="7" y="10"/>
                    <a:pt x="5" y="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3570783" y="3083474"/>
              <a:ext cx="752" cy="451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1" y="0"/>
                    <a:pt x="8" y="2"/>
                    <a:pt x="1" y="5"/>
                  </a:cubicBezTo>
                  <a:cubicBezTo>
                    <a:pt x="5" y="8"/>
                    <a:pt x="8" y="9"/>
                    <a:pt x="10" y="9"/>
                  </a:cubicBezTo>
                  <a:cubicBezTo>
                    <a:pt x="15" y="9"/>
                    <a:pt x="15" y="5"/>
                    <a:pt x="15" y="5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3572536" y="3083725"/>
              <a:ext cx="1453" cy="1102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7" y="0"/>
                  </a:moveTo>
                  <a:cubicBezTo>
                    <a:pt x="8" y="0"/>
                    <a:pt x="9" y="0"/>
                    <a:pt x="9" y="0"/>
                  </a:cubicBezTo>
                  <a:lnTo>
                    <a:pt x="9" y="0"/>
                  </a:lnTo>
                  <a:cubicBezTo>
                    <a:pt x="9" y="0"/>
                    <a:pt x="9" y="0"/>
                    <a:pt x="7" y="0"/>
                  </a:cubicBezTo>
                  <a:close/>
                  <a:moveTo>
                    <a:pt x="9" y="0"/>
                  </a:moveTo>
                  <a:cubicBezTo>
                    <a:pt x="9" y="1"/>
                    <a:pt x="0" y="2"/>
                    <a:pt x="0" y="7"/>
                  </a:cubicBezTo>
                  <a:cubicBezTo>
                    <a:pt x="0" y="21"/>
                    <a:pt x="7" y="21"/>
                    <a:pt x="21" y="21"/>
                  </a:cubicBezTo>
                  <a:lnTo>
                    <a:pt x="28" y="21"/>
                  </a:lnTo>
                  <a:cubicBezTo>
                    <a:pt x="21" y="21"/>
                    <a:pt x="21" y="7"/>
                    <a:pt x="21" y="7"/>
                  </a:cubicBezTo>
                  <a:cubicBezTo>
                    <a:pt x="21" y="7"/>
                    <a:pt x="21" y="1"/>
                    <a:pt x="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3579151" y="3083725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7"/>
                    <a:pt x="0" y="7"/>
                    <a:pt x="0" y="0"/>
                  </a:cubicBezTo>
                  <a:cubicBezTo>
                    <a:pt x="7" y="7"/>
                    <a:pt x="7" y="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3608314" y="308372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4"/>
                    <a:pt x="5" y="4"/>
                  </a:cubicBezTo>
                  <a:cubicBezTo>
                    <a:pt x="7" y="4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3566473" y="3084777"/>
              <a:ext cx="2656" cy="651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17" y="0"/>
                  </a:moveTo>
                  <a:cubicBezTo>
                    <a:pt x="11" y="0"/>
                    <a:pt x="4" y="7"/>
                    <a:pt x="4" y="7"/>
                  </a:cubicBezTo>
                  <a:cubicBezTo>
                    <a:pt x="0" y="11"/>
                    <a:pt x="11" y="12"/>
                    <a:pt x="23" y="12"/>
                  </a:cubicBezTo>
                  <a:cubicBezTo>
                    <a:pt x="35" y="12"/>
                    <a:pt x="49" y="11"/>
                    <a:pt x="52" y="7"/>
                  </a:cubicBezTo>
                  <a:cubicBezTo>
                    <a:pt x="52" y="0"/>
                    <a:pt x="38" y="0"/>
                    <a:pt x="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3569229" y="3085128"/>
              <a:ext cx="1253" cy="1153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25" y="0"/>
                  </a:moveTo>
                  <a:cubicBezTo>
                    <a:pt x="18" y="0"/>
                    <a:pt x="11" y="0"/>
                    <a:pt x="11" y="7"/>
                  </a:cubicBezTo>
                  <a:cubicBezTo>
                    <a:pt x="4" y="17"/>
                    <a:pt x="1" y="23"/>
                    <a:pt x="1" y="23"/>
                  </a:cubicBezTo>
                  <a:cubicBezTo>
                    <a:pt x="2" y="23"/>
                    <a:pt x="7" y="17"/>
                    <a:pt x="18" y="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3520423" y="3085128"/>
              <a:ext cx="1453" cy="651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2" y="0"/>
                  </a:moveTo>
                  <a:cubicBezTo>
                    <a:pt x="15" y="0"/>
                    <a:pt x="1" y="7"/>
                    <a:pt x="1" y="7"/>
                  </a:cubicBezTo>
                  <a:cubicBezTo>
                    <a:pt x="1" y="11"/>
                    <a:pt x="6" y="12"/>
                    <a:pt x="12" y="12"/>
                  </a:cubicBezTo>
                  <a:cubicBezTo>
                    <a:pt x="18" y="12"/>
                    <a:pt x="25" y="11"/>
                    <a:pt x="29" y="7"/>
                  </a:cubicBezTo>
                  <a:cubicBezTo>
                    <a:pt x="29" y="7"/>
                    <a:pt x="29" y="0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3608314" y="3085528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6" y="1"/>
                  </a:moveTo>
                  <a:cubicBezTo>
                    <a:pt x="5" y="1"/>
                    <a:pt x="4" y="3"/>
                    <a:pt x="0" y="6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5" y="11"/>
                    <a:pt x="7" y="9"/>
                    <a:pt x="7" y="6"/>
                  </a:cubicBezTo>
                  <a:cubicBezTo>
                    <a:pt x="7" y="3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3564870" y="3086932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0" y="1"/>
                  </a:moveTo>
                  <a:cubicBezTo>
                    <a:pt x="8" y="1"/>
                    <a:pt x="4" y="2"/>
                    <a:pt x="1" y="6"/>
                  </a:cubicBezTo>
                  <a:lnTo>
                    <a:pt x="15" y="6"/>
                  </a:lnTo>
                  <a:cubicBezTo>
                    <a:pt x="15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3522177" y="3087182"/>
              <a:ext cx="2806" cy="1704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7" y="1"/>
                  </a:moveTo>
                  <a:cubicBezTo>
                    <a:pt x="0" y="8"/>
                    <a:pt x="7" y="22"/>
                    <a:pt x="21" y="22"/>
                  </a:cubicBezTo>
                  <a:cubicBezTo>
                    <a:pt x="21" y="22"/>
                    <a:pt x="28" y="22"/>
                    <a:pt x="28" y="28"/>
                  </a:cubicBezTo>
                  <a:cubicBezTo>
                    <a:pt x="28" y="32"/>
                    <a:pt x="30" y="34"/>
                    <a:pt x="33" y="34"/>
                  </a:cubicBezTo>
                  <a:cubicBezTo>
                    <a:pt x="35" y="34"/>
                    <a:pt x="39" y="32"/>
                    <a:pt x="42" y="28"/>
                  </a:cubicBezTo>
                  <a:cubicBezTo>
                    <a:pt x="56" y="22"/>
                    <a:pt x="56" y="22"/>
                    <a:pt x="42" y="22"/>
                  </a:cubicBezTo>
                  <a:cubicBezTo>
                    <a:pt x="35" y="22"/>
                    <a:pt x="35" y="22"/>
                    <a:pt x="35" y="8"/>
                  </a:cubicBezTo>
                  <a:lnTo>
                    <a:pt x="28" y="8"/>
                  </a:lnTo>
                  <a:cubicBezTo>
                    <a:pt x="28" y="8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3561061" y="3087182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8" y="1"/>
                  </a:moveTo>
                  <a:cubicBezTo>
                    <a:pt x="8" y="1"/>
                    <a:pt x="1" y="1"/>
                    <a:pt x="1" y="8"/>
                  </a:cubicBezTo>
                  <a:cubicBezTo>
                    <a:pt x="1" y="22"/>
                    <a:pt x="1" y="22"/>
                    <a:pt x="8" y="22"/>
                  </a:cubicBezTo>
                  <a:lnTo>
                    <a:pt x="15" y="8"/>
                  </a:ln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3565922" y="3087383"/>
              <a:ext cx="3758" cy="1052"/>
            </a:xfrm>
            <a:custGeom>
              <a:avLst/>
              <a:gdLst/>
              <a:ahLst/>
              <a:cxnLst/>
              <a:rect l="l" t="t" r="r" b="b"/>
              <a:pathLst>
                <a:path w="75" h="21" extrusionOk="0">
                  <a:moveTo>
                    <a:pt x="57" y="1"/>
                  </a:moveTo>
                  <a:cubicBezTo>
                    <a:pt x="50" y="1"/>
                    <a:pt x="40" y="1"/>
                    <a:pt x="28" y="4"/>
                  </a:cubicBezTo>
                  <a:cubicBezTo>
                    <a:pt x="15" y="4"/>
                    <a:pt x="1" y="18"/>
                    <a:pt x="1" y="18"/>
                  </a:cubicBezTo>
                  <a:cubicBezTo>
                    <a:pt x="1" y="19"/>
                    <a:pt x="3" y="20"/>
                    <a:pt x="6" y="20"/>
                  </a:cubicBezTo>
                  <a:cubicBezTo>
                    <a:pt x="16" y="20"/>
                    <a:pt x="36" y="14"/>
                    <a:pt x="56" y="4"/>
                  </a:cubicBezTo>
                  <a:cubicBezTo>
                    <a:pt x="75" y="4"/>
                    <a:pt x="72" y="1"/>
                    <a:pt x="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3562815" y="3087733"/>
              <a:ext cx="451" cy="551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0"/>
                  </a:moveTo>
                  <a:cubicBezTo>
                    <a:pt x="7" y="0"/>
                    <a:pt x="4" y="4"/>
                    <a:pt x="0" y="11"/>
                  </a:cubicBezTo>
                  <a:cubicBezTo>
                    <a:pt x="7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3559358" y="3089036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1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7" y="5"/>
                  </a:lnTo>
                  <a:cubicBezTo>
                    <a:pt x="10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3607262" y="3089036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0"/>
                  </a:moveTo>
                  <a:cubicBezTo>
                    <a:pt x="11" y="0"/>
                    <a:pt x="7" y="2"/>
                    <a:pt x="0" y="5"/>
                  </a:cubicBezTo>
                  <a:lnTo>
                    <a:pt x="7" y="5"/>
                  </a:lnTo>
                  <a:cubicBezTo>
                    <a:pt x="11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3556201" y="3089487"/>
              <a:ext cx="2155" cy="902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23" y="1"/>
                  </a:moveTo>
                  <a:cubicBezTo>
                    <a:pt x="17" y="1"/>
                    <a:pt x="11" y="4"/>
                    <a:pt x="8" y="10"/>
                  </a:cubicBezTo>
                  <a:cubicBezTo>
                    <a:pt x="8" y="10"/>
                    <a:pt x="1" y="17"/>
                    <a:pt x="8" y="17"/>
                  </a:cubicBezTo>
                  <a:lnTo>
                    <a:pt x="15" y="17"/>
                  </a:lnTo>
                  <a:cubicBezTo>
                    <a:pt x="15" y="14"/>
                    <a:pt x="16" y="12"/>
                    <a:pt x="20" y="12"/>
                  </a:cubicBezTo>
                  <a:cubicBezTo>
                    <a:pt x="23" y="12"/>
                    <a:pt x="28" y="14"/>
                    <a:pt x="35" y="17"/>
                  </a:cubicBezTo>
                  <a:lnTo>
                    <a:pt x="42" y="17"/>
                  </a:lnTo>
                  <a:cubicBezTo>
                    <a:pt x="38" y="6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3550639" y="3090189"/>
              <a:ext cx="2656" cy="1604"/>
            </a:xfrm>
            <a:custGeom>
              <a:avLst/>
              <a:gdLst/>
              <a:ahLst/>
              <a:cxnLst/>
              <a:rect l="l" t="t" r="r" b="b"/>
              <a:pathLst>
                <a:path w="53" h="32" extrusionOk="0">
                  <a:moveTo>
                    <a:pt x="50" y="0"/>
                  </a:moveTo>
                  <a:lnTo>
                    <a:pt x="50" y="0"/>
                  </a:lnTo>
                  <a:cubicBezTo>
                    <a:pt x="49" y="0"/>
                    <a:pt x="46" y="1"/>
                    <a:pt x="42" y="3"/>
                  </a:cubicBezTo>
                  <a:cubicBezTo>
                    <a:pt x="42" y="10"/>
                    <a:pt x="35" y="10"/>
                    <a:pt x="22" y="10"/>
                  </a:cubicBezTo>
                  <a:lnTo>
                    <a:pt x="15" y="10"/>
                  </a:lnTo>
                  <a:cubicBezTo>
                    <a:pt x="15" y="10"/>
                    <a:pt x="12" y="13"/>
                    <a:pt x="9" y="13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1" y="10"/>
                    <a:pt x="1" y="10"/>
                    <a:pt x="1" y="17"/>
                  </a:cubicBezTo>
                  <a:cubicBezTo>
                    <a:pt x="1" y="27"/>
                    <a:pt x="5" y="32"/>
                    <a:pt x="12" y="32"/>
                  </a:cubicBezTo>
                  <a:cubicBezTo>
                    <a:pt x="20" y="32"/>
                    <a:pt x="31" y="25"/>
                    <a:pt x="42" y="10"/>
                  </a:cubicBezTo>
                  <a:cubicBezTo>
                    <a:pt x="47" y="5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3527388" y="3090339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cubicBezTo>
                    <a:pt x="14" y="7"/>
                    <a:pt x="21" y="7"/>
                    <a:pt x="2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3559358" y="3090139"/>
              <a:ext cx="1052" cy="1604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6" y="1"/>
                  </a:moveTo>
                  <a:cubicBezTo>
                    <a:pt x="14" y="1"/>
                    <a:pt x="10" y="4"/>
                    <a:pt x="7" y="11"/>
                  </a:cubicBezTo>
                  <a:lnTo>
                    <a:pt x="21" y="11"/>
                  </a:lnTo>
                  <a:cubicBezTo>
                    <a:pt x="21" y="4"/>
                    <a:pt x="19" y="1"/>
                    <a:pt x="16" y="1"/>
                  </a:cubicBezTo>
                  <a:close/>
                  <a:moveTo>
                    <a:pt x="7" y="11"/>
                  </a:moveTo>
                  <a:cubicBezTo>
                    <a:pt x="0" y="18"/>
                    <a:pt x="0" y="18"/>
                    <a:pt x="0" y="3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3525634" y="3090489"/>
              <a:ext cx="1052" cy="401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0" y="1"/>
                  </a:moveTo>
                  <a:cubicBezTo>
                    <a:pt x="8" y="1"/>
                    <a:pt x="5" y="2"/>
                    <a:pt x="1" y="4"/>
                  </a:cubicBezTo>
                  <a:cubicBezTo>
                    <a:pt x="5" y="3"/>
                    <a:pt x="8" y="2"/>
                    <a:pt x="11" y="1"/>
                  </a:cubicBezTo>
                  <a:lnTo>
                    <a:pt x="11" y="1"/>
                  </a:lnTo>
                  <a:cubicBezTo>
                    <a:pt x="11" y="2"/>
                    <a:pt x="8" y="4"/>
                    <a:pt x="1" y="4"/>
                  </a:cubicBezTo>
                  <a:cubicBezTo>
                    <a:pt x="5" y="6"/>
                    <a:pt x="8" y="7"/>
                    <a:pt x="11" y="7"/>
                  </a:cubicBezTo>
                  <a:cubicBezTo>
                    <a:pt x="15" y="7"/>
                    <a:pt x="15" y="4"/>
                    <a:pt x="15" y="4"/>
                  </a:cubicBezTo>
                  <a:cubicBezTo>
                    <a:pt x="19" y="4"/>
                    <a:pt x="21" y="1"/>
                    <a:pt x="15" y="1"/>
                  </a:cubicBezTo>
                  <a:cubicBezTo>
                    <a:pt x="14" y="1"/>
                    <a:pt x="13" y="1"/>
                    <a:pt x="11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3554146" y="3090389"/>
              <a:ext cx="702" cy="1654"/>
            </a:xfrm>
            <a:custGeom>
              <a:avLst/>
              <a:gdLst/>
              <a:ahLst/>
              <a:cxnLst/>
              <a:rect l="l" t="t" r="r" b="b"/>
              <a:pathLst>
                <a:path w="14" h="33" extrusionOk="0">
                  <a:moveTo>
                    <a:pt x="4" y="1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7" y="13"/>
                    <a:pt x="7" y="27"/>
                  </a:cubicBezTo>
                  <a:cubicBezTo>
                    <a:pt x="10" y="30"/>
                    <a:pt x="12" y="32"/>
                    <a:pt x="13" y="32"/>
                  </a:cubicBezTo>
                  <a:cubicBezTo>
                    <a:pt x="14" y="32"/>
                    <a:pt x="14" y="30"/>
                    <a:pt x="14" y="27"/>
                  </a:cubicBezTo>
                  <a:cubicBezTo>
                    <a:pt x="14" y="13"/>
                    <a:pt x="14" y="13"/>
                    <a:pt x="7" y="6"/>
                  </a:cubicBezTo>
                  <a:cubicBezTo>
                    <a:pt x="7" y="3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3582959" y="3090990"/>
              <a:ext cx="1453" cy="145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cubicBezTo>
                    <a:pt x="0" y="15"/>
                    <a:pt x="7" y="29"/>
                    <a:pt x="21" y="29"/>
                  </a:cubicBezTo>
                  <a:cubicBezTo>
                    <a:pt x="21" y="29"/>
                    <a:pt x="28" y="29"/>
                    <a:pt x="28" y="22"/>
                  </a:cubicBezTo>
                  <a:cubicBezTo>
                    <a:pt x="28" y="22"/>
                    <a:pt x="28" y="15"/>
                    <a:pt x="21" y="15"/>
                  </a:cubicBezTo>
                  <a:cubicBezTo>
                    <a:pt x="7" y="15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3526787" y="3092243"/>
              <a:ext cx="551" cy="45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1"/>
                  </a:moveTo>
                  <a:cubicBezTo>
                    <a:pt x="2" y="1"/>
                    <a:pt x="1" y="4"/>
                    <a:pt x="5" y="4"/>
                  </a:cubicBezTo>
                  <a:cubicBezTo>
                    <a:pt x="5" y="1"/>
                    <a:pt x="5" y="1"/>
                    <a:pt x="4" y="1"/>
                  </a:cubicBezTo>
                  <a:close/>
                  <a:moveTo>
                    <a:pt x="7" y="1"/>
                  </a:moveTo>
                  <a:cubicBezTo>
                    <a:pt x="6" y="1"/>
                    <a:pt x="5" y="1"/>
                    <a:pt x="5" y="4"/>
                  </a:cubicBezTo>
                  <a:cubicBezTo>
                    <a:pt x="10" y="4"/>
                    <a:pt x="9" y="1"/>
                    <a:pt x="7" y="1"/>
                  </a:cubicBezTo>
                  <a:close/>
                  <a:moveTo>
                    <a:pt x="5" y="4"/>
                  </a:moveTo>
                  <a:cubicBezTo>
                    <a:pt x="5" y="7"/>
                    <a:pt x="7" y="9"/>
                    <a:pt x="8" y="9"/>
                  </a:cubicBezTo>
                  <a:cubicBezTo>
                    <a:pt x="9" y="9"/>
                    <a:pt x="9" y="7"/>
                    <a:pt x="5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3546129" y="3092243"/>
              <a:ext cx="251" cy="1102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1"/>
                    <a:pt x="3" y="2"/>
                    <a:pt x="1" y="4"/>
                  </a:cubicBezTo>
                  <a:lnTo>
                    <a:pt x="1" y="11"/>
                  </a:lnTo>
                  <a:cubicBezTo>
                    <a:pt x="1" y="6"/>
                    <a:pt x="4" y="1"/>
                    <a:pt x="4" y="1"/>
                  </a:cubicBezTo>
                  <a:close/>
                  <a:moveTo>
                    <a:pt x="1" y="11"/>
                  </a:moveTo>
                  <a:cubicBezTo>
                    <a:pt x="1" y="18"/>
                    <a:pt x="2" y="21"/>
                    <a:pt x="3" y="21"/>
                  </a:cubicBezTo>
                  <a:cubicBezTo>
                    <a:pt x="4" y="21"/>
                    <a:pt x="4" y="18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3526687" y="3093796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7" y="0"/>
                  </a:moveTo>
                  <a:cubicBezTo>
                    <a:pt x="7" y="7"/>
                    <a:pt x="1" y="7"/>
                    <a:pt x="1" y="7"/>
                  </a:cubicBezTo>
                  <a:cubicBezTo>
                    <a:pt x="5" y="10"/>
                    <a:pt x="8" y="10"/>
                    <a:pt x="10" y="10"/>
                  </a:cubicBezTo>
                  <a:cubicBezTo>
                    <a:pt x="14" y="10"/>
                    <a:pt x="14" y="7"/>
                    <a:pt x="14" y="7"/>
                  </a:cubicBezTo>
                  <a:cubicBezTo>
                    <a:pt x="14" y="7"/>
                    <a:pt x="14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3538512" y="3094598"/>
              <a:ext cx="2455" cy="1654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7" y="1"/>
                  </a:moveTo>
                  <a:cubicBezTo>
                    <a:pt x="3" y="1"/>
                    <a:pt x="0" y="4"/>
                    <a:pt x="0" y="12"/>
                  </a:cubicBezTo>
                  <a:cubicBezTo>
                    <a:pt x="0" y="12"/>
                    <a:pt x="7" y="19"/>
                    <a:pt x="14" y="19"/>
                  </a:cubicBezTo>
                  <a:cubicBezTo>
                    <a:pt x="21" y="19"/>
                    <a:pt x="28" y="26"/>
                    <a:pt x="21" y="26"/>
                  </a:cubicBezTo>
                  <a:cubicBezTo>
                    <a:pt x="14" y="26"/>
                    <a:pt x="21" y="33"/>
                    <a:pt x="28" y="33"/>
                  </a:cubicBezTo>
                  <a:cubicBezTo>
                    <a:pt x="42" y="33"/>
                    <a:pt x="49" y="33"/>
                    <a:pt x="42" y="26"/>
                  </a:cubicBezTo>
                  <a:cubicBezTo>
                    <a:pt x="42" y="26"/>
                    <a:pt x="21" y="19"/>
                    <a:pt x="21" y="5"/>
                  </a:cubicBezTo>
                  <a:cubicBezTo>
                    <a:pt x="15" y="2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3527388" y="3096603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0" y="1"/>
                  </a:moveTo>
                  <a:cubicBezTo>
                    <a:pt x="8" y="1"/>
                    <a:pt x="5" y="2"/>
                    <a:pt x="0" y="7"/>
                  </a:cubicBezTo>
                  <a:cubicBezTo>
                    <a:pt x="5" y="9"/>
                    <a:pt x="8" y="10"/>
                    <a:pt x="10" y="10"/>
                  </a:cubicBezTo>
                  <a:cubicBezTo>
                    <a:pt x="14" y="10"/>
                    <a:pt x="14" y="7"/>
                    <a:pt x="14" y="7"/>
                  </a:cubicBezTo>
                  <a:cubicBezTo>
                    <a:pt x="14" y="7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3819824" y="3103868"/>
              <a:ext cx="702" cy="401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0"/>
                  </a:moveTo>
                  <a:cubicBezTo>
                    <a:pt x="0" y="0"/>
                    <a:pt x="0" y="7"/>
                    <a:pt x="7" y="7"/>
                  </a:cubicBezTo>
                  <a:cubicBezTo>
                    <a:pt x="14" y="7"/>
                    <a:pt x="14" y="7"/>
                    <a:pt x="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3578800" y="3110533"/>
              <a:ext cx="1403" cy="130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3" y="0"/>
                  </a:moveTo>
                  <a:cubicBezTo>
                    <a:pt x="21" y="0"/>
                    <a:pt x="18" y="2"/>
                    <a:pt x="14" y="6"/>
                  </a:cubicBezTo>
                  <a:cubicBezTo>
                    <a:pt x="14" y="6"/>
                    <a:pt x="14" y="13"/>
                    <a:pt x="7" y="13"/>
                  </a:cubicBezTo>
                  <a:cubicBezTo>
                    <a:pt x="0" y="13"/>
                    <a:pt x="0" y="13"/>
                    <a:pt x="7" y="20"/>
                  </a:cubicBezTo>
                  <a:cubicBezTo>
                    <a:pt x="11" y="23"/>
                    <a:pt x="12" y="25"/>
                    <a:pt x="15" y="25"/>
                  </a:cubicBezTo>
                  <a:cubicBezTo>
                    <a:pt x="17" y="25"/>
                    <a:pt x="21" y="23"/>
                    <a:pt x="28" y="20"/>
                  </a:cubicBezTo>
                  <a:cubicBezTo>
                    <a:pt x="28" y="10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3781591" y="3122008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3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13" y="1"/>
                  </a:moveTo>
                  <a:cubicBezTo>
                    <a:pt x="11" y="1"/>
                    <a:pt x="8" y="2"/>
                    <a:pt x="1" y="6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1" y="12"/>
                    <a:pt x="15" y="6"/>
                    <a:pt x="15" y="6"/>
                  </a:cubicBezTo>
                  <a:cubicBezTo>
                    <a:pt x="15" y="2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3674759" y="3129073"/>
              <a:ext cx="952" cy="200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3" y="0"/>
                  </a:moveTo>
                  <a:cubicBezTo>
                    <a:pt x="2" y="0"/>
                    <a:pt x="0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15" y="0"/>
                  </a:moveTo>
                  <a:cubicBezTo>
                    <a:pt x="13" y="0"/>
                    <a:pt x="10" y="1"/>
                    <a:pt x="5" y="3"/>
                  </a:cubicBezTo>
                  <a:lnTo>
                    <a:pt x="19" y="3"/>
                  </a:lnTo>
                  <a:cubicBezTo>
                    <a:pt x="19" y="3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3657621" y="3133834"/>
              <a:ext cx="1002" cy="451"/>
            </a:xfrm>
            <a:custGeom>
              <a:avLst/>
              <a:gdLst/>
              <a:ahLst/>
              <a:cxnLst/>
              <a:rect l="l" t="t" r="r" b="b"/>
              <a:pathLst>
                <a:path w="20" h="9" extrusionOk="0">
                  <a:moveTo>
                    <a:pt x="18" y="0"/>
                  </a:moveTo>
                  <a:cubicBezTo>
                    <a:pt x="16" y="0"/>
                    <a:pt x="11" y="2"/>
                    <a:pt x="0" y="5"/>
                  </a:cubicBezTo>
                  <a:cubicBezTo>
                    <a:pt x="5" y="8"/>
                    <a:pt x="8" y="8"/>
                    <a:pt x="10" y="8"/>
                  </a:cubicBezTo>
                  <a:cubicBezTo>
                    <a:pt x="14" y="8"/>
                    <a:pt x="14" y="5"/>
                    <a:pt x="14" y="5"/>
                  </a:cubicBezTo>
                  <a:cubicBezTo>
                    <a:pt x="18" y="2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3655868" y="3135838"/>
              <a:ext cx="1403" cy="501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5" y="0"/>
                  </a:moveTo>
                  <a:cubicBezTo>
                    <a:pt x="1" y="7"/>
                    <a:pt x="1" y="7"/>
                    <a:pt x="15" y="7"/>
                  </a:cubicBezTo>
                  <a:cubicBezTo>
                    <a:pt x="19" y="9"/>
                    <a:pt x="22" y="10"/>
                    <a:pt x="23" y="10"/>
                  </a:cubicBezTo>
                  <a:cubicBezTo>
                    <a:pt x="28" y="10"/>
                    <a:pt x="26" y="5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3658323" y="3136139"/>
              <a:ext cx="1102" cy="2506"/>
            </a:xfrm>
            <a:custGeom>
              <a:avLst/>
              <a:gdLst/>
              <a:ahLst/>
              <a:cxnLst/>
              <a:rect l="l" t="t" r="r" b="b"/>
              <a:pathLst>
                <a:path w="22" h="50" extrusionOk="0">
                  <a:moveTo>
                    <a:pt x="16" y="19"/>
                  </a:moveTo>
                  <a:cubicBezTo>
                    <a:pt x="17" y="19"/>
                    <a:pt x="19" y="22"/>
                    <a:pt x="14" y="22"/>
                  </a:cubicBezTo>
                  <a:cubicBezTo>
                    <a:pt x="14" y="19"/>
                    <a:pt x="15" y="19"/>
                    <a:pt x="16" y="19"/>
                  </a:cubicBezTo>
                  <a:close/>
                  <a:moveTo>
                    <a:pt x="13" y="1"/>
                  </a:moveTo>
                  <a:cubicBezTo>
                    <a:pt x="9" y="1"/>
                    <a:pt x="4" y="8"/>
                    <a:pt x="0" y="22"/>
                  </a:cubicBezTo>
                  <a:lnTo>
                    <a:pt x="0" y="49"/>
                  </a:lnTo>
                  <a:lnTo>
                    <a:pt x="7" y="49"/>
                  </a:lnTo>
                  <a:cubicBezTo>
                    <a:pt x="7" y="36"/>
                    <a:pt x="14" y="36"/>
                    <a:pt x="14" y="36"/>
                  </a:cubicBezTo>
                  <a:cubicBezTo>
                    <a:pt x="21" y="36"/>
                    <a:pt x="21" y="29"/>
                    <a:pt x="21" y="22"/>
                  </a:cubicBezTo>
                  <a:cubicBezTo>
                    <a:pt x="21" y="8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3653462" y="3136840"/>
              <a:ext cx="2105" cy="752"/>
            </a:xfrm>
            <a:custGeom>
              <a:avLst/>
              <a:gdLst/>
              <a:ahLst/>
              <a:cxnLst/>
              <a:rect l="l" t="t" r="r" b="b"/>
              <a:pathLst>
                <a:path w="42" h="15" extrusionOk="0">
                  <a:moveTo>
                    <a:pt x="14" y="1"/>
                  </a:moveTo>
                  <a:cubicBezTo>
                    <a:pt x="0" y="1"/>
                    <a:pt x="7" y="15"/>
                    <a:pt x="28" y="15"/>
                  </a:cubicBezTo>
                  <a:cubicBezTo>
                    <a:pt x="35" y="15"/>
                    <a:pt x="42" y="8"/>
                    <a:pt x="42" y="8"/>
                  </a:cubicBezTo>
                  <a:cubicBezTo>
                    <a:pt x="42" y="1"/>
                    <a:pt x="42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3751726" y="3137642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2"/>
                    <a:pt x="8" y="6"/>
                  </a:cubicBezTo>
                  <a:cubicBezTo>
                    <a:pt x="8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3649654" y="3138795"/>
              <a:ext cx="702" cy="802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2" y="1"/>
                  </a:moveTo>
                  <a:cubicBezTo>
                    <a:pt x="1" y="1"/>
                    <a:pt x="0" y="1"/>
                    <a:pt x="0" y="3"/>
                  </a:cubicBezTo>
                  <a:lnTo>
                    <a:pt x="7" y="10"/>
                  </a:lnTo>
                  <a:cubicBezTo>
                    <a:pt x="10" y="14"/>
                    <a:pt x="12" y="16"/>
                    <a:pt x="13" y="16"/>
                  </a:cubicBezTo>
                  <a:cubicBezTo>
                    <a:pt x="14" y="16"/>
                    <a:pt x="14" y="14"/>
                    <a:pt x="14" y="10"/>
                  </a:cubicBezTo>
                  <a:cubicBezTo>
                    <a:pt x="9" y="5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3650907" y="3139496"/>
              <a:ext cx="852" cy="95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7" y="0"/>
                  </a:moveTo>
                  <a:cubicBezTo>
                    <a:pt x="4" y="0"/>
                    <a:pt x="0" y="3"/>
                    <a:pt x="10" y="3"/>
                  </a:cubicBezTo>
                  <a:cubicBezTo>
                    <a:pt x="10" y="1"/>
                    <a:pt x="8" y="0"/>
                    <a:pt x="7" y="0"/>
                  </a:cubicBezTo>
                  <a:close/>
                  <a:moveTo>
                    <a:pt x="10" y="3"/>
                  </a:moveTo>
                  <a:cubicBezTo>
                    <a:pt x="10" y="16"/>
                    <a:pt x="15" y="17"/>
                    <a:pt x="16" y="17"/>
                  </a:cubicBezTo>
                  <a:lnTo>
                    <a:pt x="16" y="17"/>
                  </a:lnTo>
                  <a:cubicBezTo>
                    <a:pt x="16" y="13"/>
                    <a:pt x="14" y="3"/>
                    <a:pt x="10" y="3"/>
                  </a:cubicBezTo>
                  <a:close/>
                  <a:moveTo>
                    <a:pt x="16" y="17"/>
                  </a:moveTo>
                  <a:cubicBezTo>
                    <a:pt x="17" y="18"/>
                    <a:pt x="17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7"/>
                    <a:pt x="17" y="17"/>
                    <a:pt x="16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3641286" y="3141200"/>
              <a:ext cx="551" cy="1052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5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  <a:moveTo>
                    <a:pt x="1" y="4"/>
                  </a:moveTo>
                  <a:lnTo>
                    <a:pt x="1" y="18"/>
                  </a:lnTo>
                  <a:cubicBezTo>
                    <a:pt x="3" y="20"/>
                    <a:pt x="4" y="21"/>
                    <a:pt x="6" y="21"/>
                  </a:cubicBezTo>
                  <a:cubicBezTo>
                    <a:pt x="10" y="21"/>
                    <a:pt x="11" y="14"/>
                    <a:pt x="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3654815" y="3141551"/>
              <a:ext cx="1453" cy="160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1" y="0"/>
                  </a:moveTo>
                  <a:cubicBezTo>
                    <a:pt x="8" y="0"/>
                    <a:pt x="4" y="4"/>
                    <a:pt x="1" y="11"/>
                  </a:cubicBezTo>
                  <a:cubicBezTo>
                    <a:pt x="1" y="11"/>
                    <a:pt x="1" y="18"/>
                    <a:pt x="8" y="25"/>
                  </a:cubicBezTo>
                  <a:lnTo>
                    <a:pt x="15" y="32"/>
                  </a:lnTo>
                  <a:cubicBezTo>
                    <a:pt x="15" y="25"/>
                    <a:pt x="15" y="25"/>
                    <a:pt x="22" y="25"/>
                  </a:cubicBezTo>
                  <a:lnTo>
                    <a:pt x="29" y="25"/>
                  </a:lnTo>
                  <a:lnTo>
                    <a:pt x="22" y="18"/>
                  </a:lnTo>
                  <a:cubicBezTo>
                    <a:pt x="22" y="18"/>
                    <a:pt x="15" y="18"/>
                    <a:pt x="15" y="11"/>
                  </a:cubicBezTo>
                  <a:cubicBezTo>
                    <a:pt x="15" y="4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3655868" y="3144256"/>
              <a:ext cx="1102" cy="1353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1"/>
                  </a:moveTo>
                  <a:cubicBezTo>
                    <a:pt x="11" y="1"/>
                    <a:pt x="7" y="2"/>
                    <a:pt x="1" y="5"/>
                  </a:cubicBezTo>
                  <a:cubicBezTo>
                    <a:pt x="1" y="12"/>
                    <a:pt x="1" y="12"/>
                    <a:pt x="15" y="26"/>
                  </a:cubicBezTo>
                  <a:cubicBezTo>
                    <a:pt x="22" y="26"/>
                    <a:pt x="22" y="26"/>
                    <a:pt x="22" y="12"/>
                  </a:cubicBezTo>
                  <a:cubicBezTo>
                    <a:pt x="22" y="4"/>
                    <a:pt x="19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3655517" y="3145910"/>
              <a:ext cx="1102" cy="351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1" y="0"/>
                  </a:moveTo>
                  <a:cubicBezTo>
                    <a:pt x="1" y="7"/>
                    <a:pt x="1" y="7"/>
                    <a:pt x="8" y="7"/>
                  </a:cubicBezTo>
                  <a:cubicBezTo>
                    <a:pt x="22" y="7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3646146" y="3145910"/>
              <a:ext cx="2155" cy="2956"/>
            </a:xfrm>
            <a:custGeom>
              <a:avLst/>
              <a:gdLst/>
              <a:ahLst/>
              <a:cxnLst/>
              <a:rect l="l" t="t" r="r" b="b"/>
              <a:pathLst>
                <a:path w="43" h="59" extrusionOk="0">
                  <a:moveTo>
                    <a:pt x="28" y="0"/>
                  </a:moveTo>
                  <a:cubicBezTo>
                    <a:pt x="8" y="7"/>
                    <a:pt x="1" y="7"/>
                    <a:pt x="1" y="14"/>
                  </a:cubicBezTo>
                  <a:cubicBezTo>
                    <a:pt x="1" y="14"/>
                    <a:pt x="1" y="21"/>
                    <a:pt x="8" y="21"/>
                  </a:cubicBezTo>
                  <a:cubicBezTo>
                    <a:pt x="15" y="21"/>
                    <a:pt x="15" y="35"/>
                    <a:pt x="15" y="42"/>
                  </a:cubicBezTo>
                  <a:cubicBezTo>
                    <a:pt x="15" y="53"/>
                    <a:pt x="15" y="58"/>
                    <a:pt x="17" y="58"/>
                  </a:cubicBezTo>
                  <a:cubicBezTo>
                    <a:pt x="19" y="58"/>
                    <a:pt x="22" y="55"/>
                    <a:pt x="28" y="49"/>
                  </a:cubicBezTo>
                  <a:cubicBezTo>
                    <a:pt x="42" y="42"/>
                    <a:pt x="42" y="42"/>
                    <a:pt x="28" y="42"/>
                  </a:cubicBezTo>
                  <a:cubicBezTo>
                    <a:pt x="15" y="42"/>
                    <a:pt x="21" y="14"/>
                    <a:pt x="42" y="7"/>
                  </a:cubicBezTo>
                  <a:cubicBezTo>
                    <a:pt x="42" y="7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3655517" y="3147263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2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3644743" y="3147463"/>
              <a:ext cx="401" cy="902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3" y="1"/>
                  </a:moveTo>
                  <a:cubicBezTo>
                    <a:pt x="1" y="1"/>
                    <a:pt x="1" y="6"/>
                    <a:pt x="1" y="11"/>
                  </a:cubicBezTo>
                  <a:lnTo>
                    <a:pt x="8" y="4"/>
                  </a:lnTo>
                  <a:cubicBezTo>
                    <a:pt x="6" y="2"/>
                    <a:pt x="4" y="1"/>
                    <a:pt x="3" y="1"/>
                  </a:cubicBezTo>
                  <a:close/>
                  <a:moveTo>
                    <a:pt x="1" y="11"/>
                  </a:moveTo>
                  <a:lnTo>
                    <a:pt x="1" y="18"/>
                  </a:lnTo>
                  <a:cubicBezTo>
                    <a:pt x="1" y="18"/>
                    <a:pt x="8" y="11"/>
                    <a:pt x="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3707981" y="3150771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5" y="2"/>
                    <a:pt x="8" y="3"/>
                    <a:pt x="10" y="3"/>
                  </a:cubicBezTo>
                  <a:cubicBezTo>
                    <a:pt x="13" y="3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3730530" y="2920569"/>
              <a:ext cx="902" cy="45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cubicBezTo>
                    <a:pt x="3" y="8"/>
                    <a:pt x="6" y="9"/>
                    <a:pt x="9" y="9"/>
                  </a:cubicBezTo>
                  <a:cubicBezTo>
                    <a:pt x="14" y="9"/>
                    <a:pt x="17" y="6"/>
                    <a:pt x="8" y="6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3728476" y="2921872"/>
              <a:ext cx="50" cy="145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8"/>
                  </a:moveTo>
                  <a:cubicBezTo>
                    <a:pt x="0" y="15"/>
                    <a:pt x="0" y="2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3811105" y="2918164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3" y="0"/>
                  </a:moveTo>
                  <a:cubicBezTo>
                    <a:pt x="3" y="0"/>
                    <a:pt x="1" y="2"/>
                    <a:pt x="1" y="5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" y="5"/>
                  </a:moveTo>
                  <a:cubicBezTo>
                    <a:pt x="3" y="8"/>
                    <a:pt x="5" y="8"/>
                    <a:pt x="5" y="8"/>
                  </a:cubicBezTo>
                  <a:cubicBezTo>
                    <a:pt x="7" y="8"/>
                    <a:pt x="5" y="5"/>
                    <a:pt x="1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3796173" y="293715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3660027" y="2946025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" y="7"/>
                    <a:pt x="3" y="9"/>
                    <a:pt x="4" y="9"/>
                  </a:cubicBezTo>
                  <a:cubicBezTo>
                    <a:pt x="4" y="9"/>
                    <a:pt x="4" y="7"/>
                    <a:pt x="1" y="4"/>
                  </a:cubicBezTo>
                  <a:lnTo>
                    <a:pt x="1" y="4"/>
                  </a:lnTo>
                  <a:cubicBezTo>
                    <a:pt x="3" y="6"/>
                    <a:pt x="5" y="7"/>
                    <a:pt x="6" y="7"/>
                  </a:cubicBezTo>
                  <a:cubicBezTo>
                    <a:pt x="8" y="7"/>
                    <a:pt x="8" y="4"/>
                    <a:pt x="8" y="4"/>
                  </a:cubicBezTo>
                  <a:cubicBezTo>
                    <a:pt x="8" y="4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3733687" y="2942918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"/>
                  </a:moveTo>
                  <a:cubicBezTo>
                    <a:pt x="7" y="1"/>
                    <a:pt x="5" y="6"/>
                    <a:pt x="0" y="10"/>
                  </a:cubicBezTo>
                  <a:cubicBezTo>
                    <a:pt x="7" y="10"/>
                    <a:pt x="7" y="10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3771519" y="2944822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7"/>
                    <a:pt x="4" y="13"/>
                    <a:pt x="6" y="13"/>
                  </a:cubicBezTo>
                  <a:cubicBezTo>
                    <a:pt x="7" y="13"/>
                    <a:pt x="8" y="12"/>
                    <a:pt x="8" y="7"/>
                  </a:cubicBezTo>
                  <a:cubicBezTo>
                    <a:pt x="15" y="7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3640935" y="2954994"/>
              <a:ext cx="2455" cy="2004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45" y="1"/>
                  </a:moveTo>
                  <a:cubicBezTo>
                    <a:pt x="40" y="1"/>
                    <a:pt x="30" y="4"/>
                    <a:pt x="22" y="12"/>
                  </a:cubicBezTo>
                  <a:cubicBezTo>
                    <a:pt x="22" y="19"/>
                    <a:pt x="15" y="19"/>
                    <a:pt x="8" y="19"/>
                  </a:cubicBezTo>
                  <a:cubicBezTo>
                    <a:pt x="1" y="19"/>
                    <a:pt x="8" y="19"/>
                    <a:pt x="15" y="33"/>
                  </a:cubicBezTo>
                  <a:cubicBezTo>
                    <a:pt x="28" y="40"/>
                    <a:pt x="42" y="40"/>
                    <a:pt x="42" y="40"/>
                  </a:cubicBezTo>
                  <a:cubicBezTo>
                    <a:pt x="42" y="40"/>
                    <a:pt x="42" y="33"/>
                    <a:pt x="35" y="33"/>
                  </a:cubicBezTo>
                  <a:cubicBezTo>
                    <a:pt x="22" y="33"/>
                    <a:pt x="22" y="33"/>
                    <a:pt x="22" y="19"/>
                  </a:cubicBezTo>
                  <a:lnTo>
                    <a:pt x="35" y="12"/>
                  </a:lnTo>
                  <a:cubicBezTo>
                    <a:pt x="42" y="12"/>
                    <a:pt x="42" y="12"/>
                    <a:pt x="42" y="5"/>
                  </a:cubicBezTo>
                  <a:cubicBezTo>
                    <a:pt x="48" y="2"/>
                    <a:pt x="48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3639231" y="2961458"/>
              <a:ext cx="702" cy="1002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0" y="1"/>
                  </a:moveTo>
                  <a:lnTo>
                    <a:pt x="0" y="15"/>
                  </a:lnTo>
                  <a:cubicBezTo>
                    <a:pt x="0" y="18"/>
                    <a:pt x="2" y="20"/>
                    <a:pt x="4" y="20"/>
                  </a:cubicBezTo>
                  <a:cubicBezTo>
                    <a:pt x="5" y="20"/>
                    <a:pt x="7" y="18"/>
                    <a:pt x="7" y="15"/>
                  </a:cubicBezTo>
                  <a:cubicBezTo>
                    <a:pt x="14" y="8"/>
                    <a:pt x="7" y="8"/>
                    <a:pt x="7" y="8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3809051" y="2992025"/>
              <a:ext cx="752" cy="351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0" y="1"/>
                  </a:moveTo>
                  <a:cubicBezTo>
                    <a:pt x="5" y="5"/>
                    <a:pt x="8" y="7"/>
                    <a:pt x="10" y="7"/>
                  </a:cubicBezTo>
                  <a:cubicBezTo>
                    <a:pt x="14" y="7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3815615" y="2995332"/>
              <a:ext cx="1604" cy="1052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12" y="1"/>
                  </a:moveTo>
                  <a:cubicBezTo>
                    <a:pt x="9" y="1"/>
                    <a:pt x="6" y="2"/>
                    <a:pt x="1" y="4"/>
                  </a:cubicBezTo>
                  <a:cubicBezTo>
                    <a:pt x="1" y="4"/>
                    <a:pt x="1" y="18"/>
                    <a:pt x="8" y="18"/>
                  </a:cubicBezTo>
                  <a:cubicBezTo>
                    <a:pt x="13" y="20"/>
                    <a:pt x="18" y="21"/>
                    <a:pt x="21" y="21"/>
                  </a:cubicBezTo>
                  <a:cubicBezTo>
                    <a:pt x="31" y="21"/>
                    <a:pt x="32" y="14"/>
                    <a:pt x="22" y="4"/>
                  </a:cubicBezTo>
                  <a:cubicBezTo>
                    <a:pt x="22" y="4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3811105" y="2995683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3813911" y="2996535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3811807" y="299828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8" y="7"/>
                    <a:pt x="8" y="7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3810053" y="2999742"/>
              <a:ext cx="1453" cy="702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0" y="1"/>
                  </a:moveTo>
                  <a:cubicBezTo>
                    <a:pt x="17" y="1"/>
                    <a:pt x="11" y="3"/>
                    <a:pt x="1" y="6"/>
                  </a:cubicBezTo>
                  <a:cubicBezTo>
                    <a:pt x="1" y="6"/>
                    <a:pt x="8" y="13"/>
                    <a:pt x="22" y="13"/>
                  </a:cubicBezTo>
                  <a:cubicBezTo>
                    <a:pt x="29" y="13"/>
                    <a:pt x="29" y="13"/>
                    <a:pt x="29" y="6"/>
                  </a:cubicBezTo>
                  <a:cubicBezTo>
                    <a:pt x="25" y="3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3621142" y="3057167"/>
              <a:ext cx="752" cy="160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lnTo>
                    <a:pt x="15" y="31"/>
                  </a:lnTo>
                  <a:lnTo>
                    <a:pt x="15" y="11"/>
                  </a:lnTo>
                  <a:cubicBezTo>
                    <a:pt x="15" y="6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3628107" y="3061125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1"/>
                  </a:moveTo>
                  <a:lnTo>
                    <a:pt x="21" y="1"/>
                  </a:lnTo>
                  <a:lnTo>
                    <a:pt x="14" y="1"/>
                  </a:lnTo>
                  <a:cubicBezTo>
                    <a:pt x="0" y="1"/>
                    <a:pt x="0" y="1"/>
                    <a:pt x="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3608665" y="3064132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5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3622545" y="3069694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cubicBezTo>
                    <a:pt x="4" y="0"/>
                    <a:pt x="3" y="1"/>
                    <a:pt x="0" y="3"/>
                  </a:cubicBezTo>
                  <a:cubicBezTo>
                    <a:pt x="5" y="3"/>
                    <a:pt x="7" y="0"/>
                    <a:pt x="5" y="0"/>
                  </a:cubicBezTo>
                  <a:close/>
                  <a:moveTo>
                    <a:pt x="0" y="3"/>
                  </a:moveTo>
                  <a:cubicBezTo>
                    <a:pt x="0" y="7"/>
                    <a:pt x="2" y="8"/>
                    <a:pt x="3" y="8"/>
                  </a:cubicBezTo>
                  <a:cubicBezTo>
                    <a:pt x="4" y="8"/>
                    <a:pt x="4" y="7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3624650" y="3071748"/>
              <a:ext cx="852" cy="2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11" y="1"/>
                  </a:moveTo>
                  <a:cubicBezTo>
                    <a:pt x="8" y="1"/>
                    <a:pt x="5" y="1"/>
                    <a:pt x="0" y="4"/>
                  </a:cubicBezTo>
                  <a:lnTo>
                    <a:pt x="7" y="4"/>
                  </a:lnTo>
                  <a:cubicBezTo>
                    <a:pt x="16" y="4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3631214" y="3070345"/>
              <a:ext cx="401" cy="852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7" y="1"/>
                  </a:moveTo>
                  <a:cubicBezTo>
                    <a:pt x="6" y="1"/>
                    <a:pt x="4" y="4"/>
                    <a:pt x="1" y="11"/>
                  </a:cubicBezTo>
                  <a:cubicBezTo>
                    <a:pt x="4" y="14"/>
                    <a:pt x="6" y="16"/>
                    <a:pt x="7" y="16"/>
                  </a:cubicBezTo>
                  <a:cubicBezTo>
                    <a:pt x="8" y="16"/>
                    <a:pt x="8" y="14"/>
                    <a:pt x="8" y="11"/>
                  </a:cubicBezTo>
                  <a:cubicBezTo>
                    <a:pt x="8" y="4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3627406" y="3072701"/>
              <a:ext cx="1153" cy="902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6"/>
                    <a:pt x="0" y="13"/>
                    <a:pt x="7" y="13"/>
                  </a:cubicBezTo>
                  <a:cubicBezTo>
                    <a:pt x="10" y="15"/>
                    <a:pt x="14" y="17"/>
                    <a:pt x="17" y="17"/>
                  </a:cubicBezTo>
                  <a:cubicBezTo>
                    <a:pt x="21" y="17"/>
                    <a:pt x="22" y="14"/>
                    <a:pt x="14" y="6"/>
                  </a:cubicBezTo>
                  <a:cubicBezTo>
                    <a:pt x="11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3644443" y="3137893"/>
              <a:ext cx="1052" cy="1503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7" y="1"/>
                  </a:moveTo>
                  <a:cubicBezTo>
                    <a:pt x="0" y="1"/>
                    <a:pt x="0" y="8"/>
                    <a:pt x="7" y="21"/>
                  </a:cubicBezTo>
                  <a:cubicBezTo>
                    <a:pt x="10" y="27"/>
                    <a:pt x="13" y="29"/>
                    <a:pt x="15" y="29"/>
                  </a:cubicBezTo>
                  <a:cubicBezTo>
                    <a:pt x="19" y="29"/>
                    <a:pt x="21" y="25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1" name="Google Shape;821;p2"/>
          <p:cNvSpPr txBox="1">
            <a:spLocks noGrp="1"/>
          </p:cNvSpPr>
          <p:nvPr>
            <p:ph type="ctrTitle"/>
          </p:nvPr>
        </p:nvSpPr>
        <p:spPr>
          <a:xfrm>
            <a:off x="675725" y="1238850"/>
            <a:ext cx="56028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22" name="Google Shape;822;p2"/>
          <p:cNvSpPr txBox="1">
            <a:spLocks noGrp="1"/>
          </p:cNvSpPr>
          <p:nvPr>
            <p:ph type="subTitle" idx="1"/>
          </p:nvPr>
        </p:nvSpPr>
        <p:spPr>
          <a:xfrm>
            <a:off x="675725" y="3419250"/>
            <a:ext cx="3160200" cy="5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"/>
          <p:cNvSpPr txBox="1">
            <a:spLocks noGrp="1"/>
          </p:cNvSpPr>
          <p:nvPr>
            <p:ph type="title"/>
          </p:nvPr>
        </p:nvSpPr>
        <p:spPr>
          <a:xfrm>
            <a:off x="4372325" y="2332025"/>
            <a:ext cx="367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5" name="Google Shape;825;p3"/>
          <p:cNvSpPr txBox="1">
            <a:spLocks noGrp="1"/>
          </p:cNvSpPr>
          <p:nvPr>
            <p:ph type="title" idx="2" hasCustomPrompt="1"/>
          </p:nvPr>
        </p:nvSpPr>
        <p:spPr>
          <a:xfrm>
            <a:off x="6370175" y="970575"/>
            <a:ext cx="1673100" cy="12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26" name="Google Shape;826;p3"/>
          <p:cNvSpPr txBox="1">
            <a:spLocks noGrp="1"/>
          </p:cNvSpPr>
          <p:nvPr>
            <p:ph type="subTitle" idx="1"/>
          </p:nvPr>
        </p:nvSpPr>
        <p:spPr>
          <a:xfrm>
            <a:off x="4698400" y="3284575"/>
            <a:ext cx="334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3"/>
          <p:cNvSpPr/>
          <p:nvPr/>
        </p:nvSpPr>
        <p:spPr>
          <a:xfrm>
            <a:off x="-295892" y="2321622"/>
            <a:ext cx="4020559" cy="3884041"/>
          </a:xfrm>
          <a:custGeom>
            <a:avLst/>
            <a:gdLst/>
            <a:ahLst/>
            <a:cxnLst/>
            <a:rect l="l" t="t" r="r" b="b"/>
            <a:pathLst>
              <a:path w="9052" h="8744" extrusionOk="0">
                <a:moveTo>
                  <a:pt x="5137" y="1"/>
                </a:moveTo>
                <a:cubicBezTo>
                  <a:pt x="5051" y="1"/>
                  <a:pt x="4966" y="4"/>
                  <a:pt x="4880" y="10"/>
                </a:cubicBezTo>
                <a:cubicBezTo>
                  <a:pt x="3286" y="135"/>
                  <a:pt x="1816" y="1348"/>
                  <a:pt x="1428" y="2907"/>
                </a:cubicBezTo>
                <a:cubicBezTo>
                  <a:pt x="1186" y="3857"/>
                  <a:pt x="1303" y="4924"/>
                  <a:pt x="846" y="5797"/>
                </a:cubicBezTo>
                <a:cubicBezTo>
                  <a:pt x="617" y="6248"/>
                  <a:pt x="222" y="6643"/>
                  <a:pt x="139" y="7149"/>
                </a:cubicBezTo>
                <a:cubicBezTo>
                  <a:pt x="1" y="7973"/>
                  <a:pt x="811" y="8736"/>
                  <a:pt x="1643" y="8743"/>
                </a:cubicBezTo>
                <a:cubicBezTo>
                  <a:pt x="1660" y="8743"/>
                  <a:pt x="1678" y="8744"/>
                  <a:pt x="1695" y="8744"/>
                </a:cubicBezTo>
                <a:cubicBezTo>
                  <a:pt x="2105" y="8744"/>
                  <a:pt x="2489" y="8588"/>
                  <a:pt x="2835" y="8362"/>
                </a:cubicBezTo>
                <a:cubicBezTo>
                  <a:pt x="2864" y="8364"/>
                  <a:pt x="2893" y="8366"/>
                  <a:pt x="2921" y="8366"/>
                </a:cubicBezTo>
                <a:cubicBezTo>
                  <a:pt x="3440" y="8366"/>
                  <a:pt x="3895" y="7898"/>
                  <a:pt x="4138" y="7412"/>
                </a:cubicBezTo>
                <a:cubicBezTo>
                  <a:pt x="4408" y="6871"/>
                  <a:pt x="4547" y="6248"/>
                  <a:pt x="4956" y="5797"/>
                </a:cubicBezTo>
                <a:cubicBezTo>
                  <a:pt x="5313" y="5402"/>
                  <a:pt x="5853" y="5194"/>
                  <a:pt x="6388" y="5194"/>
                </a:cubicBezTo>
                <a:cubicBezTo>
                  <a:pt x="6445" y="5194"/>
                  <a:pt x="6501" y="5197"/>
                  <a:pt x="6557" y="5201"/>
                </a:cubicBezTo>
                <a:cubicBezTo>
                  <a:pt x="6845" y="5226"/>
                  <a:pt x="7139" y="5308"/>
                  <a:pt x="7429" y="5308"/>
                </a:cubicBezTo>
                <a:cubicBezTo>
                  <a:pt x="7459" y="5308"/>
                  <a:pt x="7490" y="5307"/>
                  <a:pt x="7520" y="5305"/>
                </a:cubicBezTo>
                <a:cubicBezTo>
                  <a:pt x="8137" y="5263"/>
                  <a:pt x="8657" y="4771"/>
                  <a:pt x="8844" y="4189"/>
                </a:cubicBezTo>
                <a:cubicBezTo>
                  <a:pt x="9052" y="3579"/>
                  <a:pt x="8948" y="2935"/>
                  <a:pt x="8712" y="2366"/>
                </a:cubicBezTo>
                <a:cubicBezTo>
                  <a:pt x="8135" y="969"/>
                  <a:pt x="6652" y="1"/>
                  <a:pt x="51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"/>
          <p:cNvSpPr/>
          <p:nvPr/>
        </p:nvSpPr>
        <p:spPr>
          <a:xfrm>
            <a:off x="2751229" y="3407772"/>
            <a:ext cx="1832782" cy="632277"/>
          </a:xfrm>
          <a:custGeom>
            <a:avLst/>
            <a:gdLst/>
            <a:ahLst/>
            <a:cxnLst/>
            <a:rect l="l" t="t" r="r" b="b"/>
            <a:pathLst>
              <a:path w="7354" h="2537" extrusionOk="0">
                <a:moveTo>
                  <a:pt x="5683" y="360"/>
                </a:moveTo>
                <a:cubicBezTo>
                  <a:pt x="5255" y="396"/>
                  <a:pt x="4836" y="426"/>
                  <a:pt x="4419" y="426"/>
                </a:cubicBezTo>
                <a:cubicBezTo>
                  <a:pt x="4344" y="426"/>
                  <a:pt x="4268" y="425"/>
                  <a:pt x="4193" y="423"/>
                </a:cubicBezTo>
                <a:cubicBezTo>
                  <a:pt x="4692" y="409"/>
                  <a:pt x="5184" y="388"/>
                  <a:pt x="5683" y="360"/>
                </a:cubicBezTo>
                <a:close/>
                <a:moveTo>
                  <a:pt x="3140" y="2031"/>
                </a:moveTo>
                <a:lnTo>
                  <a:pt x="3140" y="2031"/>
                </a:lnTo>
                <a:cubicBezTo>
                  <a:pt x="3140" y="2048"/>
                  <a:pt x="3149" y="2060"/>
                  <a:pt x="3180" y="2060"/>
                </a:cubicBezTo>
                <a:cubicBezTo>
                  <a:pt x="3186" y="2060"/>
                  <a:pt x="3194" y="2060"/>
                  <a:pt x="3202" y="2058"/>
                </a:cubicBezTo>
                <a:lnTo>
                  <a:pt x="3202" y="2058"/>
                </a:lnTo>
                <a:cubicBezTo>
                  <a:pt x="3191" y="2060"/>
                  <a:pt x="3181" y="2061"/>
                  <a:pt x="3173" y="2061"/>
                </a:cubicBezTo>
                <a:cubicBezTo>
                  <a:pt x="3148" y="2061"/>
                  <a:pt x="3140" y="2052"/>
                  <a:pt x="3140" y="2031"/>
                </a:cubicBezTo>
                <a:close/>
                <a:moveTo>
                  <a:pt x="6667" y="0"/>
                </a:moveTo>
                <a:cubicBezTo>
                  <a:pt x="6487" y="0"/>
                  <a:pt x="6197" y="90"/>
                  <a:pt x="5998" y="90"/>
                </a:cubicBezTo>
                <a:cubicBezTo>
                  <a:pt x="5992" y="90"/>
                  <a:pt x="5987" y="90"/>
                  <a:pt x="5981" y="90"/>
                </a:cubicBezTo>
                <a:cubicBezTo>
                  <a:pt x="5867" y="80"/>
                  <a:pt x="5752" y="76"/>
                  <a:pt x="5636" y="76"/>
                </a:cubicBezTo>
                <a:cubicBezTo>
                  <a:pt x="5043" y="76"/>
                  <a:pt x="4434" y="188"/>
                  <a:pt x="3854" y="194"/>
                </a:cubicBezTo>
                <a:cubicBezTo>
                  <a:pt x="3348" y="215"/>
                  <a:pt x="2863" y="340"/>
                  <a:pt x="2377" y="492"/>
                </a:cubicBezTo>
                <a:cubicBezTo>
                  <a:pt x="1719" y="707"/>
                  <a:pt x="950" y="742"/>
                  <a:pt x="451" y="1033"/>
                </a:cubicBezTo>
                <a:cubicBezTo>
                  <a:pt x="0" y="1310"/>
                  <a:pt x="326" y="1774"/>
                  <a:pt x="846" y="1830"/>
                </a:cubicBezTo>
                <a:cubicBezTo>
                  <a:pt x="853" y="1864"/>
                  <a:pt x="873" y="1948"/>
                  <a:pt x="880" y="1982"/>
                </a:cubicBezTo>
                <a:cubicBezTo>
                  <a:pt x="388" y="2031"/>
                  <a:pt x="728" y="2336"/>
                  <a:pt x="714" y="2537"/>
                </a:cubicBezTo>
                <a:cubicBezTo>
                  <a:pt x="861" y="2498"/>
                  <a:pt x="1012" y="2472"/>
                  <a:pt x="1168" y="2472"/>
                </a:cubicBezTo>
                <a:cubicBezTo>
                  <a:pt x="1261" y="2472"/>
                  <a:pt x="1357" y="2481"/>
                  <a:pt x="1456" y="2502"/>
                </a:cubicBezTo>
                <a:cubicBezTo>
                  <a:pt x="1511" y="2481"/>
                  <a:pt x="1629" y="2454"/>
                  <a:pt x="1684" y="2440"/>
                </a:cubicBezTo>
                <a:cubicBezTo>
                  <a:pt x="3057" y="2100"/>
                  <a:pt x="4346" y="1781"/>
                  <a:pt x="5725" y="1656"/>
                </a:cubicBezTo>
                <a:lnTo>
                  <a:pt x="5725" y="1656"/>
                </a:lnTo>
                <a:cubicBezTo>
                  <a:pt x="4831" y="1712"/>
                  <a:pt x="4006" y="1816"/>
                  <a:pt x="3140" y="2031"/>
                </a:cubicBezTo>
                <a:cubicBezTo>
                  <a:pt x="3154" y="2017"/>
                  <a:pt x="3161" y="1982"/>
                  <a:pt x="3126" y="1961"/>
                </a:cubicBezTo>
                <a:cubicBezTo>
                  <a:pt x="3549" y="1774"/>
                  <a:pt x="3985" y="1719"/>
                  <a:pt x="4422" y="1684"/>
                </a:cubicBezTo>
                <a:cubicBezTo>
                  <a:pt x="4866" y="1650"/>
                  <a:pt x="5302" y="1636"/>
                  <a:pt x="5739" y="1511"/>
                </a:cubicBezTo>
                <a:cubicBezTo>
                  <a:pt x="5739" y="1546"/>
                  <a:pt x="5753" y="1622"/>
                  <a:pt x="5760" y="1656"/>
                </a:cubicBezTo>
                <a:cubicBezTo>
                  <a:pt x="6071" y="1636"/>
                  <a:pt x="6390" y="1615"/>
                  <a:pt x="6716" y="1615"/>
                </a:cubicBezTo>
                <a:cubicBezTo>
                  <a:pt x="6862" y="1601"/>
                  <a:pt x="6966" y="1511"/>
                  <a:pt x="7049" y="1414"/>
                </a:cubicBezTo>
                <a:cubicBezTo>
                  <a:pt x="6770" y="1371"/>
                  <a:pt x="6488" y="1354"/>
                  <a:pt x="6203" y="1354"/>
                </a:cubicBezTo>
                <a:cubicBezTo>
                  <a:pt x="5476" y="1354"/>
                  <a:pt x="4737" y="1466"/>
                  <a:pt x="4020" y="1546"/>
                </a:cubicBezTo>
                <a:cubicBezTo>
                  <a:pt x="4423" y="1472"/>
                  <a:pt x="4879" y="1365"/>
                  <a:pt x="5304" y="1365"/>
                </a:cubicBezTo>
                <a:cubicBezTo>
                  <a:pt x="5317" y="1365"/>
                  <a:pt x="5331" y="1365"/>
                  <a:pt x="5344" y="1365"/>
                </a:cubicBezTo>
                <a:cubicBezTo>
                  <a:pt x="5829" y="1349"/>
                  <a:pt x="6273" y="1283"/>
                  <a:pt x="6717" y="1283"/>
                </a:cubicBezTo>
                <a:cubicBezTo>
                  <a:pt x="6825" y="1283"/>
                  <a:pt x="6933" y="1287"/>
                  <a:pt x="7042" y="1296"/>
                </a:cubicBezTo>
                <a:cubicBezTo>
                  <a:pt x="7069" y="1303"/>
                  <a:pt x="7090" y="1303"/>
                  <a:pt x="7125" y="1317"/>
                </a:cubicBezTo>
                <a:cubicBezTo>
                  <a:pt x="7160" y="1268"/>
                  <a:pt x="7187" y="1220"/>
                  <a:pt x="7215" y="1171"/>
                </a:cubicBezTo>
                <a:cubicBezTo>
                  <a:pt x="7312" y="963"/>
                  <a:pt x="7354" y="700"/>
                  <a:pt x="7083" y="534"/>
                </a:cubicBezTo>
                <a:cubicBezTo>
                  <a:pt x="7021" y="534"/>
                  <a:pt x="6903" y="548"/>
                  <a:pt x="6903" y="548"/>
                </a:cubicBezTo>
                <a:cubicBezTo>
                  <a:pt x="6875" y="478"/>
                  <a:pt x="6875" y="395"/>
                  <a:pt x="6882" y="319"/>
                </a:cubicBezTo>
                <a:lnTo>
                  <a:pt x="6882" y="319"/>
                </a:lnTo>
                <a:cubicBezTo>
                  <a:pt x="6487" y="326"/>
                  <a:pt x="6078" y="340"/>
                  <a:pt x="5683" y="360"/>
                </a:cubicBezTo>
                <a:cubicBezTo>
                  <a:pt x="6078" y="326"/>
                  <a:pt x="6487" y="284"/>
                  <a:pt x="6896" y="250"/>
                </a:cubicBezTo>
                <a:cubicBezTo>
                  <a:pt x="6896" y="153"/>
                  <a:pt x="6882" y="76"/>
                  <a:pt x="6792" y="28"/>
                </a:cubicBezTo>
                <a:cubicBezTo>
                  <a:pt x="6763" y="8"/>
                  <a:pt x="6720" y="0"/>
                  <a:pt x="66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"/>
          <p:cNvSpPr/>
          <p:nvPr/>
        </p:nvSpPr>
        <p:spPr>
          <a:xfrm>
            <a:off x="2815029" y="2951702"/>
            <a:ext cx="1425303" cy="525361"/>
          </a:xfrm>
          <a:custGeom>
            <a:avLst/>
            <a:gdLst/>
            <a:ahLst/>
            <a:cxnLst/>
            <a:rect l="l" t="t" r="r" b="b"/>
            <a:pathLst>
              <a:path w="5719" h="2108" extrusionOk="0">
                <a:moveTo>
                  <a:pt x="4074" y="1"/>
                </a:moveTo>
                <a:cubicBezTo>
                  <a:pt x="3820" y="1"/>
                  <a:pt x="3565" y="18"/>
                  <a:pt x="3313" y="18"/>
                </a:cubicBezTo>
                <a:cubicBezTo>
                  <a:pt x="3211" y="18"/>
                  <a:pt x="3109" y="15"/>
                  <a:pt x="3009" y="7"/>
                </a:cubicBezTo>
                <a:cubicBezTo>
                  <a:pt x="2982" y="6"/>
                  <a:pt x="2955" y="6"/>
                  <a:pt x="2929" y="6"/>
                </a:cubicBezTo>
                <a:cubicBezTo>
                  <a:pt x="2568" y="6"/>
                  <a:pt x="2213" y="91"/>
                  <a:pt x="1858" y="187"/>
                </a:cubicBezTo>
                <a:cubicBezTo>
                  <a:pt x="1345" y="354"/>
                  <a:pt x="735" y="326"/>
                  <a:pt x="347" y="569"/>
                </a:cubicBezTo>
                <a:cubicBezTo>
                  <a:pt x="1" y="804"/>
                  <a:pt x="271" y="1289"/>
                  <a:pt x="680" y="1393"/>
                </a:cubicBezTo>
                <a:cubicBezTo>
                  <a:pt x="687" y="1428"/>
                  <a:pt x="701" y="1504"/>
                  <a:pt x="714" y="1539"/>
                </a:cubicBezTo>
                <a:cubicBezTo>
                  <a:pt x="319" y="1553"/>
                  <a:pt x="590" y="1879"/>
                  <a:pt x="590" y="2080"/>
                </a:cubicBezTo>
                <a:cubicBezTo>
                  <a:pt x="668" y="2061"/>
                  <a:pt x="750" y="2051"/>
                  <a:pt x="833" y="2051"/>
                </a:cubicBezTo>
                <a:cubicBezTo>
                  <a:pt x="941" y="2051"/>
                  <a:pt x="1052" y="2068"/>
                  <a:pt x="1165" y="2107"/>
                </a:cubicBezTo>
                <a:cubicBezTo>
                  <a:pt x="1207" y="2093"/>
                  <a:pt x="1304" y="2080"/>
                  <a:pt x="1345" y="2073"/>
                </a:cubicBezTo>
                <a:cubicBezTo>
                  <a:pt x="2399" y="1851"/>
                  <a:pt x="3397" y="1636"/>
                  <a:pt x="4457" y="1601"/>
                </a:cubicBezTo>
                <a:cubicBezTo>
                  <a:pt x="4410" y="1601"/>
                  <a:pt x="4364" y="1601"/>
                  <a:pt x="4318" y="1601"/>
                </a:cubicBezTo>
                <a:cubicBezTo>
                  <a:pt x="3690" y="1601"/>
                  <a:pt x="3094" y="1646"/>
                  <a:pt x="2468" y="1782"/>
                </a:cubicBezTo>
                <a:cubicBezTo>
                  <a:pt x="2468" y="1754"/>
                  <a:pt x="2482" y="1726"/>
                  <a:pt x="2454" y="1705"/>
                </a:cubicBezTo>
                <a:cubicBezTo>
                  <a:pt x="2780" y="1560"/>
                  <a:pt x="3119" y="1539"/>
                  <a:pt x="3459" y="1532"/>
                </a:cubicBezTo>
                <a:cubicBezTo>
                  <a:pt x="3799" y="1525"/>
                  <a:pt x="4131" y="1532"/>
                  <a:pt x="4471" y="1442"/>
                </a:cubicBezTo>
                <a:cubicBezTo>
                  <a:pt x="4478" y="1484"/>
                  <a:pt x="4492" y="1560"/>
                  <a:pt x="4492" y="1594"/>
                </a:cubicBezTo>
                <a:cubicBezTo>
                  <a:pt x="4557" y="1593"/>
                  <a:pt x="4622" y="1592"/>
                  <a:pt x="4687" y="1592"/>
                </a:cubicBezTo>
                <a:cubicBezTo>
                  <a:pt x="4865" y="1592"/>
                  <a:pt x="5044" y="1598"/>
                  <a:pt x="5226" y="1608"/>
                </a:cubicBezTo>
                <a:cubicBezTo>
                  <a:pt x="5323" y="1601"/>
                  <a:pt x="5407" y="1525"/>
                  <a:pt x="5476" y="1428"/>
                </a:cubicBezTo>
                <a:cubicBezTo>
                  <a:pt x="5125" y="1326"/>
                  <a:pt x="4757" y="1296"/>
                  <a:pt x="4385" y="1296"/>
                </a:cubicBezTo>
                <a:cubicBezTo>
                  <a:pt x="3971" y="1296"/>
                  <a:pt x="3552" y="1334"/>
                  <a:pt x="3147" y="1352"/>
                </a:cubicBezTo>
                <a:cubicBezTo>
                  <a:pt x="3409" y="1318"/>
                  <a:pt x="3707" y="1251"/>
                  <a:pt x="3986" y="1251"/>
                </a:cubicBezTo>
                <a:cubicBezTo>
                  <a:pt x="4047" y="1251"/>
                  <a:pt x="4107" y="1254"/>
                  <a:pt x="4166" y="1262"/>
                </a:cubicBezTo>
                <a:cubicBezTo>
                  <a:pt x="4256" y="1267"/>
                  <a:pt x="4344" y="1269"/>
                  <a:pt x="4431" y="1269"/>
                </a:cubicBezTo>
                <a:cubicBezTo>
                  <a:pt x="4600" y="1269"/>
                  <a:pt x="4763" y="1262"/>
                  <a:pt x="4924" y="1262"/>
                </a:cubicBezTo>
                <a:cubicBezTo>
                  <a:pt x="5110" y="1262"/>
                  <a:pt x="5292" y="1271"/>
                  <a:pt x="5476" y="1310"/>
                </a:cubicBezTo>
                <a:cubicBezTo>
                  <a:pt x="5504" y="1310"/>
                  <a:pt x="5517" y="1317"/>
                  <a:pt x="5545" y="1324"/>
                </a:cubicBezTo>
                <a:cubicBezTo>
                  <a:pt x="5573" y="1283"/>
                  <a:pt x="5601" y="1241"/>
                  <a:pt x="5608" y="1206"/>
                </a:cubicBezTo>
                <a:cubicBezTo>
                  <a:pt x="5684" y="1012"/>
                  <a:pt x="5718" y="742"/>
                  <a:pt x="5517" y="562"/>
                </a:cubicBezTo>
                <a:cubicBezTo>
                  <a:pt x="5476" y="562"/>
                  <a:pt x="5379" y="569"/>
                  <a:pt x="5379" y="569"/>
                </a:cubicBezTo>
                <a:cubicBezTo>
                  <a:pt x="5365" y="492"/>
                  <a:pt x="5365" y="416"/>
                  <a:pt x="5372" y="340"/>
                </a:cubicBezTo>
                <a:cubicBezTo>
                  <a:pt x="5060" y="319"/>
                  <a:pt x="4748" y="312"/>
                  <a:pt x="4436" y="305"/>
                </a:cubicBezTo>
                <a:cubicBezTo>
                  <a:pt x="4301" y="310"/>
                  <a:pt x="4166" y="313"/>
                  <a:pt x="4031" y="313"/>
                </a:cubicBezTo>
                <a:cubicBezTo>
                  <a:pt x="3779" y="313"/>
                  <a:pt x="3527" y="302"/>
                  <a:pt x="3279" y="271"/>
                </a:cubicBezTo>
                <a:lnTo>
                  <a:pt x="3279" y="271"/>
                </a:lnTo>
                <a:cubicBezTo>
                  <a:pt x="3667" y="285"/>
                  <a:pt x="4055" y="291"/>
                  <a:pt x="4436" y="305"/>
                </a:cubicBezTo>
                <a:cubicBezTo>
                  <a:pt x="4748" y="291"/>
                  <a:pt x="5067" y="278"/>
                  <a:pt x="5379" y="271"/>
                </a:cubicBezTo>
                <a:cubicBezTo>
                  <a:pt x="5379" y="174"/>
                  <a:pt x="5372" y="97"/>
                  <a:pt x="5303" y="42"/>
                </a:cubicBezTo>
                <a:cubicBezTo>
                  <a:pt x="5272" y="12"/>
                  <a:pt x="5224" y="1"/>
                  <a:pt x="5165" y="1"/>
                </a:cubicBezTo>
                <a:cubicBezTo>
                  <a:pt x="5036" y="1"/>
                  <a:pt x="4858" y="51"/>
                  <a:pt x="4719" y="51"/>
                </a:cubicBezTo>
                <a:cubicBezTo>
                  <a:pt x="4703" y="51"/>
                  <a:pt x="4687" y="50"/>
                  <a:pt x="4672" y="49"/>
                </a:cubicBezTo>
                <a:cubicBezTo>
                  <a:pt x="4475" y="11"/>
                  <a:pt x="4275" y="1"/>
                  <a:pt x="407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0" name="Google Shape;830;p3"/>
          <p:cNvGrpSpPr/>
          <p:nvPr/>
        </p:nvGrpSpPr>
        <p:grpSpPr>
          <a:xfrm>
            <a:off x="715106" y="1254541"/>
            <a:ext cx="1290078" cy="1919276"/>
            <a:chOff x="6066103" y="3296700"/>
            <a:chExt cx="482597" cy="717942"/>
          </a:xfrm>
        </p:grpSpPr>
        <p:sp>
          <p:nvSpPr>
            <p:cNvPr id="831" name="Google Shape;831;p3"/>
            <p:cNvSpPr/>
            <p:nvPr/>
          </p:nvSpPr>
          <p:spPr>
            <a:xfrm>
              <a:off x="6073782" y="3312766"/>
              <a:ext cx="471387" cy="692074"/>
            </a:xfrm>
            <a:custGeom>
              <a:avLst/>
              <a:gdLst/>
              <a:ahLst/>
              <a:cxnLst/>
              <a:rect l="l" t="t" r="r" b="b"/>
              <a:pathLst>
                <a:path w="4665" h="6849" extrusionOk="0">
                  <a:moveTo>
                    <a:pt x="1" y="1"/>
                  </a:moveTo>
                  <a:lnTo>
                    <a:pt x="1" y="1"/>
                  </a:lnTo>
                  <a:cubicBezTo>
                    <a:pt x="410" y="992"/>
                    <a:pt x="465" y="2073"/>
                    <a:pt x="687" y="3112"/>
                  </a:cubicBezTo>
                  <a:cubicBezTo>
                    <a:pt x="915" y="4152"/>
                    <a:pt x="1387" y="5233"/>
                    <a:pt x="2336" y="5725"/>
                  </a:cubicBezTo>
                  <a:cubicBezTo>
                    <a:pt x="2697" y="5919"/>
                    <a:pt x="3106" y="6016"/>
                    <a:pt x="3494" y="6162"/>
                  </a:cubicBezTo>
                  <a:cubicBezTo>
                    <a:pt x="3916" y="6328"/>
                    <a:pt x="4318" y="6550"/>
                    <a:pt x="4665" y="6848"/>
                  </a:cubicBezTo>
                  <a:cubicBezTo>
                    <a:pt x="4630" y="4776"/>
                    <a:pt x="3896" y="2558"/>
                    <a:pt x="2149" y="1414"/>
                  </a:cubicBezTo>
                  <a:cubicBezTo>
                    <a:pt x="1456" y="957"/>
                    <a:pt x="749" y="527"/>
                    <a:pt x="91" y="2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6449978" y="3635306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1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4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6502421" y="3763736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6400869" y="3560734"/>
              <a:ext cx="3537" cy="4244"/>
            </a:xfrm>
            <a:custGeom>
              <a:avLst/>
              <a:gdLst/>
              <a:ahLst/>
              <a:cxnLst/>
              <a:rect l="l" t="t" r="r" b="b"/>
              <a:pathLst>
                <a:path w="35" h="42" extrusionOk="0">
                  <a:moveTo>
                    <a:pt x="0" y="0"/>
                  </a:moveTo>
                  <a:cubicBezTo>
                    <a:pt x="14" y="14"/>
                    <a:pt x="21" y="35"/>
                    <a:pt x="35" y="42"/>
                  </a:cubicBezTo>
                  <a:cubicBezTo>
                    <a:pt x="21" y="28"/>
                    <a:pt x="14" y="7"/>
                    <a:pt x="0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6501006" y="3966839"/>
              <a:ext cx="2223" cy="80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0" y="1"/>
                    <a:pt x="14" y="8"/>
                    <a:pt x="21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6528996" y="3885597"/>
              <a:ext cx="1516" cy="2223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1"/>
                  </a:moveTo>
                  <a:cubicBezTo>
                    <a:pt x="1" y="8"/>
                    <a:pt x="1" y="15"/>
                    <a:pt x="14" y="22"/>
                  </a:cubicBezTo>
                  <a:cubicBezTo>
                    <a:pt x="14" y="8"/>
                    <a:pt x="14" y="1"/>
                    <a:pt x="1" y="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6379851" y="3527085"/>
              <a:ext cx="1516" cy="2223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lnTo>
                    <a:pt x="14" y="2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6313969" y="3470398"/>
              <a:ext cx="808" cy="0"/>
            </a:xfrm>
            <a:custGeom>
              <a:avLst/>
              <a:gdLst/>
              <a:ahLst/>
              <a:cxnLst/>
              <a:rect l="l" t="t" r="r" b="b"/>
              <a:pathLst>
                <a:path w="8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6339231" y="3492022"/>
              <a:ext cx="2223" cy="222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cubicBezTo>
                    <a:pt x="0" y="1"/>
                    <a:pt x="4" y="4"/>
                    <a:pt x="9" y="7"/>
                  </a:cubicBezTo>
                  <a:lnTo>
                    <a:pt x="9" y="7"/>
                  </a:lnTo>
                  <a:cubicBezTo>
                    <a:pt x="6" y="3"/>
                    <a:pt x="4" y="1"/>
                    <a:pt x="0" y="1"/>
                  </a:cubicBezTo>
                  <a:close/>
                  <a:moveTo>
                    <a:pt x="9" y="7"/>
                  </a:moveTo>
                  <a:lnTo>
                    <a:pt x="9" y="7"/>
                  </a:lnTo>
                  <a:cubicBezTo>
                    <a:pt x="12" y="11"/>
                    <a:pt x="15" y="15"/>
                    <a:pt x="21" y="22"/>
                  </a:cubicBezTo>
                  <a:cubicBezTo>
                    <a:pt x="21" y="18"/>
                    <a:pt x="15" y="12"/>
                    <a:pt x="9" y="7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342060" y="3494144"/>
              <a:ext cx="707" cy="80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7" y="8"/>
                    <a:pt x="7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258697" y="38478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6409963" y="3561340"/>
              <a:ext cx="4951" cy="6467"/>
            </a:xfrm>
            <a:custGeom>
              <a:avLst/>
              <a:gdLst/>
              <a:ahLst/>
              <a:cxnLst/>
              <a:rect l="l" t="t" r="r" b="b"/>
              <a:pathLst>
                <a:path w="4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2"/>
                    <a:pt x="24" y="28"/>
                    <a:pt x="34" y="42"/>
                  </a:cubicBezTo>
                  <a:lnTo>
                    <a:pt x="34" y="42"/>
                  </a:lnTo>
                  <a:cubicBezTo>
                    <a:pt x="21" y="22"/>
                    <a:pt x="11" y="6"/>
                    <a:pt x="0" y="1"/>
                  </a:cubicBezTo>
                  <a:close/>
                  <a:moveTo>
                    <a:pt x="34" y="42"/>
                  </a:moveTo>
                  <a:lnTo>
                    <a:pt x="34" y="42"/>
                  </a:lnTo>
                  <a:cubicBezTo>
                    <a:pt x="38" y="49"/>
                    <a:pt x="43" y="56"/>
                    <a:pt x="49" y="63"/>
                  </a:cubicBezTo>
                  <a:cubicBezTo>
                    <a:pt x="49" y="63"/>
                    <a:pt x="42" y="54"/>
                    <a:pt x="34" y="42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6210397" y="3810722"/>
              <a:ext cx="1415" cy="2223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0"/>
                  </a:moveTo>
                  <a:cubicBezTo>
                    <a:pt x="0" y="14"/>
                    <a:pt x="0" y="21"/>
                    <a:pt x="14" y="2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6143100" y="359711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6141685" y="3582357"/>
              <a:ext cx="808" cy="3638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1"/>
                  </a:moveTo>
                  <a:cubicBezTo>
                    <a:pt x="1" y="8"/>
                    <a:pt x="1" y="22"/>
                    <a:pt x="8" y="36"/>
                  </a:cubicBez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6527581" y="387306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6548599" y="398512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6547891" y="3978762"/>
              <a:ext cx="808" cy="6467"/>
            </a:xfrm>
            <a:custGeom>
              <a:avLst/>
              <a:gdLst/>
              <a:ahLst/>
              <a:cxnLst/>
              <a:rect l="l" t="t" r="r" b="b"/>
              <a:pathLst>
                <a:path w="8" h="64" extrusionOk="0">
                  <a:moveTo>
                    <a:pt x="1" y="1"/>
                  </a:moveTo>
                  <a:cubicBezTo>
                    <a:pt x="1" y="22"/>
                    <a:pt x="1" y="49"/>
                    <a:pt x="8" y="63"/>
                  </a:cubicBezTo>
                  <a:cubicBezTo>
                    <a:pt x="8" y="35"/>
                    <a:pt x="1" y="22"/>
                    <a:pt x="1" y="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6548599" y="4001902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6538090" y="3876503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6541626" y="3900350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7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6499591" y="3978762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6066103" y="3296700"/>
              <a:ext cx="480481" cy="717942"/>
            </a:xfrm>
            <a:custGeom>
              <a:avLst/>
              <a:gdLst/>
              <a:ahLst/>
              <a:cxnLst/>
              <a:rect l="l" t="t" r="r" b="b"/>
              <a:pathLst>
                <a:path w="4755" h="7105" extrusionOk="0">
                  <a:moveTo>
                    <a:pt x="442" y="963"/>
                  </a:moveTo>
                  <a:cubicBezTo>
                    <a:pt x="443" y="963"/>
                    <a:pt x="443" y="964"/>
                    <a:pt x="444" y="964"/>
                  </a:cubicBezTo>
                  <a:cubicBezTo>
                    <a:pt x="443" y="963"/>
                    <a:pt x="443" y="963"/>
                    <a:pt x="442" y="963"/>
                  </a:cubicBezTo>
                  <a:close/>
                  <a:moveTo>
                    <a:pt x="2019" y="1362"/>
                  </a:moveTo>
                  <a:cubicBezTo>
                    <a:pt x="2019" y="1362"/>
                    <a:pt x="2021" y="1363"/>
                    <a:pt x="2026" y="1367"/>
                  </a:cubicBezTo>
                  <a:lnTo>
                    <a:pt x="2026" y="1367"/>
                  </a:lnTo>
                  <a:cubicBezTo>
                    <a:pt x="2023" y="1364"/>
                    <a:pt x="2019" y="1362"/>
                    <a:pt x="2019" y="1362"/>
                  </a:cubicBezTo>
                  <a:close/>
                  <a:moveTo>
                    <a:pt x="2006" y="1364"/>
                  </a:moveTo>
                  <a:cubicBezTo>
                    <a:pt x="2008" y="1365"/>
                    <a:pt x="2010" y="1366"/>
                    <a:pt x="2011" y="1367"/>
                  </a:cubicBezTo>
                  <a:lnTo>
                    <a:pt x="2011" y="1367"/>
                  </a:lnTo>
                  <a:cubicBezTo>
                    <a:pt x="2011" y="1367"/>
                    <a:pt x="2011" y="1366"/>
                    <a:pt x="2010" y="1366"/>
                  </a:cubicBezTo>
                  <a:lnTo>
                    <a:pt x="2010" y="1366"/>
                  </a:lnTo>
                  <a:lnTo>
                    <a:pt x="2013" y="1368"/>
                  </a:lnTo>
                  <a:lnTo>
                    <a:pt x="2013" y="1368"/>
                  </a:lnTo>
                  <a:cubicBezTo>
                    <a:pt x="2012" y="1368"/>
                    <a:pt x="2012" y="1367"/>
                    <a:pt x="2011" y="1367"/>
                  </a:cubicBezTo>
                  <a:lnTo>
                    <a:pt x="2011" y="1367"/>
                  </a:lnTo>
                  <a:cubicBezTo>
                    <a:pt x="2011" y="1367"/>
                    <a:pt x="2012" y="1368"/>
                    <a:pt x="2011" y="1368"/>
                  </a:cubicBezTo>
                  <a:lnTo>
                    <a:pt x="2011" y="1368"/>
                  </a:lnTo>
                  <a:lnTo>
                    <a:pt x="2006" y="1364"/>
                  </a:lnTo>
                  <a:close/>
                  <a:moveTo>
                    <a:pt x="2306" y="1597"/>
                  </a:moveTo>
                  <a:lnTo>
                    <a:pt x="2306" y="1597"/>
                  </a:lnTo>
                  <a:cubicBezTo>
                    <a:pt x="2309" y="1599"/>
                    <a:pt x="2312" y="1602"/>
                    <a:pt x="2315" y="1604"/>
                  </a:cubicBezTo>
                  <a:lnTo>
                    <a:pt x="2315" y="1604"/>
                  </a:lnTo>
                  <a:cubicBezTo>
                    <a:pt x="2312" y="1602"/>
                    <a:pt x="2309" y="1600"/>
                    <a:pt x="2306" y="1597"/>
                  </a:cubicBezTo>
                  <a:close/>
                  <a:moveTo>
                    <a:pt x="2611" y="1839"/>
                  </a:moveTo>
                  <a:lnTo>
                    <a:pt x="2634" y="1858"/>
                  </a:lnTo>
                  <a:cubicBezTo>
                    <a:pt x="2620" y="1845"/>
                    <a:pt x="2613" y="1840"/>
                    <a:pt x="2611" y="1839"/>
                  </a:cubicBezTo>
                  <a:close/>
                  <a:moveTo>
                    <a:pt x="2655" y="1887"/>
                  </a:moveTo>
                  <a:cubicBezTo>
                    <a:pt x="2655" y="1892"/>
                    <a:pt x="2655" y="1892"/>
                    <a:pt x="2662" y="1892"/>
                  </a:cubicBezTo>
                  <a:cubicBezTo>
                    <a:pt x="2659" y="1891"/>
                    <a:pt x="2657" y="1889"/>
                    <a:pt x="2655" y="1887"/>
                  </a:cubicBezTo>
                  <a:close/>
                  <a:moveTo>
                    <a:pt x="3119" y="2350"/>
                  </a:moveTo>
                  <a:cubicBezTo>
                    <a:pt x="3122" y="2354"/>
                    <a:pt x="3124" y="2357"/>
                    <a:pt x="3127" y="2361"/>
                  </a:cubicBezTo>
                  <a:lnTo>
                    <a:pt x="3127" y="2361"/>
                  </a:lnTo>
                  <a:cubicBezTo>
                    <a:pt x="3125" y="2358"/>
                    <a:pt x="3122" y="2354"/>
                    <a:pt x="3119" y="2350"/>
                  </a:cubicBezTo>
                  <a:close/>
                  <a:moveTo>
                    <a:pt x="3417" y="2662"/>
                  </a:moveTo>
                  <a:lnTo>
                    <a:pt x="3417" y="2662"/>
                  </a:lnTo>
                  <a:cubicBezTo>
                    <a:pt x="3417" y="2665"/>
                    <a:pt x="3418" y="2669"/>
                    <a:pt x="3420" y="2673"/>
                  </a:cubicBezTo>
                  <a:lnTo>
                    <a:pt x="3420" y="2673"/>
                  </a:lnTo>
                  <a:cubicBezTo>
                    <a:pt x="3420" y="2671"/>
                    <a:pt x="3419" y="2667"/>
                    <a:pt x="3417" y="2662"/>
                  </a:cubicBezTo>
                  <a:close/>
                  <a:moveTo>
                    <a:pt x="776" y="2769"/>
                  </a:moveTo>
                  <a:cubicBezTo>
                    <a:pt x="776" y="2770"/>
                    <a:pt x="776" y="2771"/>
                    <a:pt x="777" y="2772"/>
                  </a:cubicBezTo>
                  <a:cubicBezTo>
                    <a:pt x="777" y="2771"/>
                    <a:pt x="776" y="2770"/>
                    <a:pt x="776" y="2769"/>
                  </a:cubicBezTo>
                  <a:close/>
                  <a:moveTo>
                    <a:pt x="894" y="3362"/>
                  </a:moveTo>
                  <a:lnTo>
                    <a:pt x="894" y="3362"/>
                  </a:lnTo>
                  <a:cubicBezTo>
                    <a:pt x="896" y="3369"/>
                    <a:pt x="897" y="3376"/>
                    <a:pt x="899" y="3384"/>
                  </a:cubicBezTo>
                  <a:lnTo>
                    <a:pt x="899" y="3384"/>
                  </a:lnTo>
                  <a:cubicBezTo>
                    <a:pt x="898" y="3376"/>
                    <a:pt x="896" y="3369"/>
                    <a:pt x="894" y="3362"/>
                  </a:cubicBezTo>
                  <a:close/>
                  <a:moveTo>
                    <a:pt x="3944" y="3563"/>
                  </a:moveTo>
                  <a:lnTo>
                    <a:pt x="3944" y="3563"/>
                  </a:lnTo>
                  <a:cubicBezTo>
                    <a:pt x="3944" y="3563"/>
                    <a:pt x="3947" y="3572"/>
                    <a:pt x="3949" y="3574"/>
                  </a:cubicBezTo>
                  <a:lnTo>
                    <a:pt x="3949" y="3574"/>
                  </a:lnTo>
                  <a:lnTo>
                    <a:pt x="3944" y="3563"/>
                  </a:lnTo>
                  <a:close/>
                  <a:moveTo>
                    <a:pt x="4083" y="3874"/>
                  </a:moveTo>
                  <a:cubicBezTo>
                    <a:pt x="4083" y="3874"/>
                    <a:pt x="4083" y="3874"/>
                    <a:pt x="4083" y="3874"/>
                  </a:cubicBezTo>
                  <a:lnTo>
                    <a:pt x="4083" y="3877"/>
                  </a:lnTo>
                  <a:lnTo>
                    <a:pt x="4083" y="3877"/>
                  </a:lnTo>
                  <a:cubicBezTo>
                    <a:pt x="4083" y="3876"/>
                    <a:pt x="4083" y="3875"/>
                    <a:pt x="4083" y="3874"/>
                  </a:cubicBezTo>
                  <a:close/>
                  <a:moveTo>
                    <a:pt x="4083" y="3877"/>
                  </a:moveTo>
                  <a:cubicBezTo>
                    <a:pt x="4086" y="3884"/>
                    <a:pt x="4088" y="3893"/>
                    <a:pt x="4096" y="3909"/>
                  </a:cubicBezTo>
                  <a:lnTo>
                    <a:pt x="4083" y="3877"/>
                  </a:lnTo>
                  <a:close/>
                  <a:moveTo>
                    <a:pt x="4498" y="5011"/>
                  </a:moveTo>
                  <a:cubicBezTo>
                    <a:pt x="4498" y="5012"/>
                    <a:pt x="4499" y="5013"/>
                    <a:pt x="4499" y="5015"/>
                  </a:cubicBezTo>
                  <a:lnTo>
                    <a:pt x="4499" y="5015"/>
                  </a:lnTo>
                  <a:lnTo>
                    <a:pt x="4498" y="5011"/>
                  </a:lnTo>
                  <a:close/>
                  <a:moveTo>
                    <a:pt x="1674" y="5101"/>
                  </a:moveTo>
                  <a:cubicBezTo>
                    <a:pt x="1673" y="5101"/>
                    <a:pt x="1674" y="5103"/>
                    <a:pt x="1678" y="5108"/>
                  </a:cubicBezTo>
                  <a:cubicBezTo>
                    <a:pt x="1679" y="5109"/>
                    <a:pt x="1679" y="5110"/>
                    <a:pt x="1680" y="5111"/>
                  </a:cubicBezTo>
                  <a:lnTo>
                    <a:pt x="1680" y="5111"/>
                  </a:lnTo>
                  <a:cubicBezTo>
                    <a:pt x="1678" y="5107"/>
                    <a:pt x="1674" y="5101"/>
                    <a:pt x="1674" y="5101"/>
                  </a:cubicBezTo>
                  <a:close/>
                  <a:moveTo>
                    <a:pt x="4594" y="5438"/>
                  </a:moveTo>
                  <a:cubicBezTo>
                    <a:pt x="4595" y="5439"/>
                    <a:pt x="4595" y="5440"/>
                    <a:pt x="4595" y="5441"/>
                  </a:cubicBezTo>
                  <a:cubicBezTo>
                    <a:pt x="4595" y="5440"/>
                    <a:pt x="4595" y="5439"/>
                    <a:pt x="4594" y="5438"/>
                  </a:cubicBezTo>
                  <a:close/>
                  <a:moveTo>
                    <a:pt x="4686" y="6023"/>
                  </a:moveTo>
                  <a:cubicBezTo>
                    <a:pt x="4686" y="6069"/>
                    <a:pt x="4695" y="6085"/>
                    <a:pt x="4701" y="6113"/>
                  </a:cubicBezTo>
                  <a:lnTo>
                    <a:pt x="4701" y="6113"/>
                  </a:lnTo>
                  <a:cubicBezTo>
                    <a:pt x="4698" y="6076"/>
                    <a:pt x="4695" y="6037"/>
                    <a:pt x="4686" y="6023"/>
                  </a:cubicBezTo>
                  <a:close/>
                  <a:moveTo>
                    <a:pt x="4701" y="6113"/>
                  </a:moveTo>
                  <a:cubicBezTo>
                    <a:pt x="4702" y="6130"/>
                    <a:pt x="4704" y="6148"/>
                    <a:pt x="4706" y="6161"/>
                  </a:cubicBezTo>
                  <a:lnTo>
                    <a:pt x="4706" y="6161"/>
                  </a:lnTo>
                  <a:cubicBezTo>
                    <a:pt x="4706" y="6140"/>
                    <a:pt x="4704" y="6125"/>
                    <a:pt x="4701" y="6113"/>
                  </a:cubicBezTo>
                  <a:close/>
                  <a:moveTo>
                    <a:pt x="4706" y="6161"/>
                  </a:moveTo>
                  <a:lnTo>
                    <a:pt x="4706" y="6161"/>
                  </a:lnTo>
                  <a:cubicBezTo>
                    <a:pt x="4706" y="6164"/>
                    <a:pt x="4706" y="6166"/>
                    <a:pt x="4706" y="6169"/>
                  </a:cubicBezTo>
                  <a:lnTo>
                    <a:pt x="4706" y="6162"/>
                  </a:lnTo>
                  <a:cubicBezTo>
                    <a:pt x="4706" y="6161"/>
                    <a:pt x="4706" y="6161"/>
                    <a:pt x="4706" y="6161"/>
                  </a:cubicBezTo>
                  <a:close/>
                  <a:moveTo>
                    <a:pt x="3152" y="6271"/>
                  </a:moveTo>
                  <a:cubicBezTo>
                    <a:pt x="3147" y="6271"/>
                    <a:pt x="3168" y="6277"/>
                    <a:pt x="3173" y="6277"/>
                  </a:cubicBezTo>
                  <a:cubicBezTo>
                    <a:pt x="3176" y="6277"/>
                    <a:pt x="3175" y="6276"/>
                    <a:pt x="3168" y="6272"/>
                  </a:cubicBezTo>
                  <a:lnTo>
                    <a:pt x="3161" y="6272"/>
                  </a:lnTo>
                  <a:cubicBezTo>
                    <a:pt x="3156" y="6271"/>
                    <a:pt x="3153" y="6271"/>
                    <a:pt x="3152" y="6271"/>
                  </a:cubicBezTo>
                  <a:close/>
                  <a:moveTo>
                    <a:pt x="3872" y="6533"/>
                  </a:moveTo>
                  <a:cubicBezTo>
                    <a:pt x="3882" y="6538"/>
                    <a:pt x="3888" y="6543"/>
                    <a:pt x="3888" y="6543"/>
                  </a:cubicBezTo>
                  <a:cubicBezTo>
                    <a:pt x="3883" y="6537"/>
                    <a:pt x="3879" y="6535"/>
                    <a:pt x="3872" y="6533"/>
                  </a:cubicBezTo>
                  <a:close/>
                  <a:moveTo>
                    <a:pt x="4740" y="6570"/>
                  </a:moveTo>
                  <a:cubicBezTo>
                    <a:pt x="4741" y="6582"/>
                    <a:pt x="4743" y="6595"/>
                    <a:pt x="4743" y="6595"/>
                  </a:cubicBezTo>
                  <a:cubicBezTo>
                    <a:pt x="4743" y="6595"/>
                    <a:pt x="4743" y="6590"/>
                    <a:pt x="4741" y="6577"/>
                  </a:cubicBezTo>
                  <a:cubicBezTo>
                    <a:pt x="4741" y="6574"/>
                    <a:pt x="4741" y="6572"/>
                    <a:pt x="4740" y="6570"/>
                  </a:cubicBezTo>
                  <a:close/>
                  <a:moveTo>
                    <a:pt x="0" y="0"/>
                  </a:moveTo>
                  <a:lnTo>
                    <a:pt x="42" y="118"/>
                  </a:lnTo>
                  <a:cubicBezTo>
                    <a:pt x="111" y="291"/>
                    <a:pt x="201" y="541"/>
                    <a:pt x="250" y="749"/>
                  </a:cubicBezTo>
                  <a:cubicBezTo>
                    <a:pt x="354" y="1109"/>
                    <a:pt x="423" y="1525"/>
                    <a:pt x="486" y="1892"/>
                  </a:cubicBezTo>
                  <a:cubicBezTo>
                    <a:pt x="483" y="1866"/>
                    <a:pt x="482" y="1856"/>
                    <a:pt x="483" y="1856"/>
                  </a:cubicBezTo>
                  <a:lnTo>
                    <a:pt x="483" y="1856"/>
                  </a:lnTo>
                  <a:cubicBezTo>
                    <a:pt x="484" y="1856"/>
                    <a:pt x="488" y="1875"/>
                    <a:pt x="492" y="1899"/>
                  </a:cubicBezTo>
                  <a:cubicBezTo>
                    <a:pt x="492" y="2024"/>
                    <a:pt x="527" y="2100"/>
                    <a:pt x="534" y="2218"/>
                  </a:cubicBezTo>
                  <a:cubicBezTo>
                    <a:pt x="583" y="2440"/>
                    <a:pt x="596" y="2634"/>
                    <a:pt x="638" y="2835"/>
                  </a:cubicBezTo>
                  <a:lnTo>
                    <a:pt x="638" y="2842"/>
                  </a:lnTo>
                  <a:cubicBezTo>
                    <a:pt x="638" y="2876"/>
                    <a:pt x="652" y="2876"/>
                    <a:pt x="659" y="2911"/>
                  </a:cubicBezTo>
                  <a:cubicBezTo>
                    <a:pt x="666" y="2994"/>
                    <a:pt x="693" y="3077"/>
                    <a:pt x="700" y="3119"/>
                  </a:cubicBezTo>
                  <a:lnTo>
                    <a:pt x="707" y="3119"/>
                  </a:lnTo>
                  <a:cubicBezTo>
                    <a:pt x="721" y="3168"/>
                    <a:pt x="707" y="3147"/>
                    <a:pt x="728" y="3188"/>
                  </a:cubicBezTo>
                  <a:lnTo>
                    <a:pt x="742" y="3244"/>
                  </a:lnTo>
                  <a:cubicBezTo>
                    <a:pt x="735" y="3244"/>
                    <a:pt x="770" y="3362"/>
                    <a:pt x="777" y="3410"/>
                  </a:cubicBezTo>
                  <a:cubicBezTo>
                    <a:pt x="797" y="3466"/>
                    <a:pt x="825" y="3570"/>
                    <a:pt x="846" y="3660"/>
                  </a:cubicBezTo>
                  <a:cubicBezTo>
                    <a:pt x="846" y="3673"/>
                    <a:pt x="874" y="3777"/>
                    <a:pt x="901" y="3847"/>
                  </a:cubicBezTo>
                  <a:cubicBezTo>
                    <a:pt x="943" y="3978"/>
                    <a:pt x="1012" y="4159"/>
                    <a:pt x="1082" y="4318"/>
                  </a:cubicBezTo>
                  <a:lnTo>
                    <a:pt x="1088" y="4311"/>
                  </a:lnTo>
                  <a:lnTo>
                    <a:pt x="1109" y="4353"/>
                  </a:lnTo>
                  <a:cubicBezTo>
                    <a:pt x="1116" y="4387"/>
                    <a:pt x="1151" y="4450"/>
                    <a:pt x="1172" y="4484"/>
                  </a:cubicBezTo>
                  <a:cubicBezTo>
                    <a:pt x="1158" y="4457"/>
                    <a:pt x="1158" y="4457"/>
                    <a:pt x="1144" y="4429"/>
                  </a:cubicBezTo>
                  <a:cubicBezTo>
                    <a:pt x="1138" y="4418"/>
                    <a:pt x="1136" y="4413"/>
                    <a:pt x="1137" y="4413"/>
                  </a:cubicBezTo>
                  <a:lnTo>
                    <a:pt x="1137" y="4413"/>
                  </a:lnTo>
                  <a:cubicBezTo>
                    <a:pt x="1140" y="4413"/>
                    <a:pt x="1157" y="4437"/>
                    <a:pt x="1172" y="4470"/>
                  </a:cubicBezTo>
                  <a:lnTo>
                    <a:pt x="1186" y="4498"/>
                  </a:lnTo>
                  <a:cubicBezTo>
                    <a:pt x="1186" y="4505"/>
                    <a:pt x="1192" y="4533"/>
                    <a:pt x="1192" y="4540"/>
                  </a:cubicBezTo>
                  <a:cubicBezTo>
                    <a:pt x="1262" y="4671"/>
                    <a:pt x="1317" y="4762"/>
                    <a:pt x="1400" y="4886"/>
                  </a:cubicBezTo>
                  <a:cubicBezTo>
                    <a:pt x="1400" y="4886"/>
                    <a:pt x="1400" y="4886"/>
                    <a:pt x="1399" y="4886"/>
                  </a:cubicBezTo>
                  <a:lnTo>
                    <a:pt x="1399" y="4886"/>
                  </a:lnTo>
                  <a:cubicBezTo>
                    <a:pt x="1392" y="4886"/>
                    <a:pt x="1446" y="4960"/>
                    <a:pt x="1441" y="4960"/>
                  </a:cubicBezTo>
                  <a:cubicBezTo>
                    <a:pt x="1440" y="4960"/>
                    <a:pt x="1438" y="4959"/>
                    <a:pt x="1435" y="4956"/>
                  </a:cubicBezTo>
                  <a:lnTo>
                    <a:pt x="1435" y="4956"/>
                  </a:lnTo>
                  <a:cubicBezTo>
                    <a:pt x="1453" y="4982"/>
                    <a:pt x="1459" y="4990"/>
                    <a:pt x="1461" y="4990"/>
                  </a:cubicBezTo>
                  <a:cubicBezTo>
                    <a:pt x="1463" y="4990"/>
                    <a:pt x="1452" y="4969"/>
                    <a:pt x="1455" y="4969"/>
                  </a:cubicBezTo>
                  <a:lnTo>
                    <a:pt x="1455" y="4969"/>
                  </a:lnTo>
                  <a:cubicBezTo>
                    <a:pt x="1456" y="4969"/>
                    <a:pt x="1458" y="4971"/>
                    <a:pt x="1463" y="4976"/>
                  </a:cubicBezTo>
                  <a:cubicBezTo>
                    <a:pt x="1484" y="4990"/>
                    <a:pt x="1497" y="5018"/>
                    <a:pt x="1497" y="5025"/>
                  </a:cubicBezTo>
                  <a:cubicBezTo>
                    <a:pt x="1497" y="5024"/>
                    <a:pt x="1496" y="5024"/>
                    <a:pt x="1496" y="5024"/>
                  </a:cubicBezTo>
                  <a:lnTo>
                    <a:pt x="1496" y="5024"/>
                  </a:lnTo>
                  <a:cubicBezTo>
                    <a:pt x="1494" y="5024"/>
                    <a:pt x="1498" y="5033"/>
                    <a:pt x="1497" y="5033"/>
                  </a:cubicBezTo>
                  <a:cubicBezTo>
                    <a:pt x="1496" y="5033"/>
                    <a:pt x="1494" y="5031"/>
                    <a:pt x="1490" y="5025"/>
                  </a:cubicBezTo>
                  <a:lnTo>
                    <a:pt x="1490" y="5025"/>
                  </a:lnTo>
                  <a:lnTo>
                    <a:pt x="1525" y="5080"/>
                  </a:lnTo>
                  <a:cubicBezTo>
                    <a:pt x="1525" y="5081"/>
                    <a:pt x="1525" y="5081"/>
                    <a:pt x="1525" y="5082"/>
                  </a:cubicBezTo>
                  <a:lnTo>
                    <a:pt x="1525" y="5082"/>
                  </a:lnTo>
                  <a:cubicBezTo>
                    <a:pt x="1523" y="5079"/>
                    <a:pt x="1520" y="5076"/>
                    <a:pt x="1518" y="5073"/>
                  </a:cubicBezTo>
                  <a:lnTo>
                    <a:pt x="1518" y="5073"/>
                  </a:lnTo>
                  <a:cubicBezTo>
                    <a:pt x="1518" y="5073"/>
                    <a:pt x="1523" y="5082"/>
                    <a:pt x="1524" y="5082"/>
                  </a:cubicBezTo>
                  <a:cubicBezTo>
                    <a:pt x="1525" y="5082"/>
                    <a:pt x="1525" y="5082"/>
                    <a:pt x="1525" y="5082"/>
                  </a:cubicBezTo>
                  <a:lnTo>
                    <a:pt x="1525" y="5082"/>
                  </a:lnTo>
                  <a:cubicBezTo>
                    <a:pt x="1597" y="5169"/>
                    <a:pt x="1646" y="5256"/>
                    <a:pt x="1733" y="5330"/>
                  </a:cubicBezTo>
                  <a:cubicBezTo>
                    <a:pt x="1740" y="5330"/>
                    <a:pt x="1705" y="5295"/>
                    <a:pt x="1712" y="5295"/>
                  </a:cubicBezTo>
                  <a:lnTo>
                    <a:pt x="1712" y="5295"/>
                  </a:lnTo>
                  <a:cubicBezTo>
                    <a:pt x="1794" y="5370"/>
                    <a:pt x="1776" y="5371"/>
                    <a:pt x="1846" y="5449"/>
                  </a:cubicBezTo>
                  <a:lnTo>
                    <a:pt x="1846" y="5449"/>
                  </a:lnTo>
                  <a:cubicBezTo>
                    <a:pt x="1843" y="5447"/>
                    <a:pt x="1840" y="5444"/>
                    <a:pt x="1837" y="5441"/>
                  </a:cubicBezTo>
                  <a:lnTo>
                    <a:pt x="1837" y="5441"/>
                  </a:lnTo>
                  <a:lnTo>
                    <a:pt x="1851" y="5455"/>
                  </a:lnTo>
                  <a:cubicBezTo>
                    <a:pt x="1849" y="5453"/>
                    <a:pt x="1848" y="5451"/>
                    <a:pt x="1846" y="5449"/>
                  </a:cubicBezTo>
                  <a:lnTo>
                    <a:pt x="1846" y="5449"/>
                  </a:lnTo>
                  <a:cubicBezTo>
                    <a:pt x="1868" y="5469"/>
                    <a:pt x="1883" y="5473"/>
                    <a:pt x="1913" y="5510"/>
                  </a:cubicBezTo>
                  <a:cubicBezTo>
                    <a:pt x="1913" y="5512"/>
                    <a:pt x="1912" y="5513"/>
                    <a:pt x="1911" y="5513"/>
                  </a:cubicBezTo>
                  <a:cubicBezTo>
                    <a:pt x="1902" y="5513"/>
                    <a:pt x="1874" y="5486"/>
                    <a:pt x="1851" y="5469"/>
                  </a:cubicBezTo>
                  <a:lnTo>
                    <a:pt x="1851" y="5469"/>
                  </a:lnTo>
                  <a:cubicBezTo>
                    <a:pt x="1874" y="5492"/>
                    <a:pt x="1931" y="5544"/>
                    <a:pt x="1937" y="5544"/>
                  </a:cubicBezTo>
                  <a:cubicBezTo>
                    <a:pt x="1938" y="5544"/>
                    <a:pt x="1937" y="5542"/>
                    <a:pt x="1934" y="5538"/>
                  </a:cubicBezTo>
                  <a:lnTo>
                    <a:pt x="1934" y="5538"/>
                  </a:lnTo>
                  <a:cubicBezTo>
                    <a:pt x="1969" y="5566"/>
                    <a:pt x="1976" y="5579"/>
                    <a:pt x="2003" y="5600"/>
                  </a:cubicBezTo>
                  <a:cubicBezTo>
                    <a:pt x="2003" y="5600"/>
                    <a:pt x="1979" y="5576"/>
                    <a:pt x="1983" y="5576"/>
                  </a:cubicBezTo>
                  <a:lnTo>
                    <a:pt x="1983" y="5576"/>
                  </a:lnTo>
                  <a:cubicBezTo>
                    <a:pt x="1984" y="5576"/>
                    <a:pt x="1986" y="5577"/>
                    <a:pt x="1989" y="5579"/>
                  </a:cubicBezTo>
                  <a:cubicBezTo>
                    <a:pt x="2017" y="5600"/>
                    <a:pt x="2045" y="5635"/>
                    <a:pt x="2080" y="5663"/>
                  </a:cubicBezTo>
                  <a:lnTo>
                    <a:pt x="2184" y="5739"/>
                  </a:lnTo>
                  <a:cubicBezTo>
                    <a:pt x="2177" y="5843"/>
                    <a:pt x="2156" y="5850"/>
                    <a:pt x="2239" y="5898"/>
                  </a:cubicBezTo>
                  <a:cubicBezTo>
                    <a:pt x="2433" y="6023"/>
                    <a:pt x="2710" y="6120"/>
                    <a:pt x="2932" y="6196"/>
                  </a:cubicBezTo>
                  <a:cubicBezTo>
                    <a:pt x="2981" y="6210"/>
                    <a:pt x="3043" y="6231"/>
                    <a:pt x="3112" y="6252"/>
                  </a:cubicBezTo>
                  <a:lnTo>
                    <a:pt x="3112" y="6259"/>
                  </a:lnTo>
                  <a:lnTo>
                    <a:pt x="3168" y="6272"/>
                  </a:lnTo>
                  <a:lnTo>
                    <a:pt x="3188" y="6272"/>
                  </a:lnTo>
                  <a:cubicBezTo>
                    <a:pt x="3188" y="6283"/>
                    <a:pt x="3268" y="6310"/>
                    <a:pt x="3264" y="6310"/>
                  </a:cubicBezTo>
                  <a:cubicBezTo>
                    <a:pt x="3263" y="6310"/>
                    <a:pt x="3253" y="6307"/>
                    <a:pt x="3230" y="6300"/>
                  </a:cubicBezTo>
                  <a:lnTo>
                    <a:pt x="3230" y="6300"/>
                  </a:lnTo>
                  <a:cubicBezTo>
                    <a:pt x="3299" y="6328"/>
                    <a:pt x="3376" y="6356"/>
                    <a:pt x="3452" y="6370"/>
                  </a:cubicBezTo>
                  <a:cubicBezTo>
                    <a:pt x="3493" y="6390"/>
                    <a:pt x="3473" y="6370"/>
                    <a:pt x="3528" y="6397"/>
                  </a:cubicBezTo>
                  <a:cubicBezTo>
                    <a:pt x="3530" y="6399"/>
                    <a:pt x="3529" y="6399"/>
                    <a:pt x="3528" y="6399"/>
                  </a:cubicBezTo>
                  <a:cubicBezTo>
                    <a:pt x="3526" y="6399"/>
                    <a:pt x="3516" y="6395"/>
                    <a:pt x="3510" y="6395"/>
                  </a:cubicBezTo>
                  <a:cubicBezTo>
                    <a:pt x="3509" y="6395"/>
                    <a:pt x="3507" y="6396"/>
                    <a:pt x="3507" y="6397"/>
                  </a:cubicBezTo>
                  <a:cubicBezTo>
                    <a:pt x="3655" y="6464"/>
                    <a:pt x="3692" y="6447"/>
                    <a:pt x="3821" y="6509"/>
                  </a:cubicBezTo>
                  <a:lnTo>
                    <a:pt x="3821" y="6509"/>
                  </a:lnTo>
                  <a:cubicBezTo>
                    <a:pt x="3820" y="6509"/>
                    <a:pt x="3820" y="6508"/>
                    <a:pt x="3819" y="6508"/>
                  </a:cubicBezTo>
                  <a:lnTo>
                    <a:pt x="3819" y="6508"/>
                  </a:lnTo>
                  <a:lnTo>
                    <a:pt x="3833" y="6515"/>
                  </a:lnTo>
                  <a:cubicBezTo>
                    <a:pt x="3829" y="6513"/>
                    <a:pt x="3825" y="6511"/>
                    <a:pt x="3821" y="6509"/>
                  </a:cubicBezTo>
                  <a:lnTo>
                    <a:pt x="3821" y="6509"/>
                  </a:lnTo>
                  <a:cubicBezTo>
                    <a:pt x="3849" y="6525"/>
                    <a:pt x="3863" y="6529"/>
                    <a:pt x="3872" y="6533"/>
                  </a:cubicBezTo>
                  <a:lnTo>
                    <a:pt x="3872" y="6533"/>
                  </a:lnTo>
                  <a:cubicBezTo>
                    <a:pt x="3857" y="6524"/>
                    <a:pt x="3836" y="6512"/>
                    <a:pt x="3819" y="6508"/>
                  </a:cubicBezTo>
                  <a:cubicBezTo>
                    <a:pt x="3821" y="6507"/>
                    <a:pt x="3823" y="6507"/>
                    <a:pt x="3825" y="6507"/>
                  </a:cubicBezTo>
                  <a:cubicBezTo>
                    <a:pt x="3842" y="6507"/>
                    <a:pt x="3875" y="6529"/>
                    <a:pt x="3875" y="6529"/>
                  </a:cubicBezTo>
                  <a:cubicBezTo>
                    <a:pt x="3909" y="6543"/>
                    <a:pt x="3923" y="6557"/>
                    <a:pt x="3951" y="6564"/>
                  </a:cubicBezTo>
                  <a:cubicBezTo>
                    <a:pt x="3992" y="6591"/>
                    <a:pt x="4062" y="6626"/>
                    <a:pt x="4096" y="6647"/>
                  </a:cubicBezTo>
                  <a:cubicBezTo>
                    <a:pt x="4124" y="6661"/>
                    <a:pt x="4152" y="6668"/>
                    <a:pt x="4200" y="6702"/>
                  </a:cubicBezTo>
                  <a:cubicBezTo>
                    <a:pt x="4235" y="6730"/>
                    <a:pt x="4193" y="6702"/>
                    <a:pt x="4235" y="6737"/>
                  </a:cubicBezTo>
                  <a:lnTo>
                    <a:pt x="4242" y="6737"/>
                  </a:lnTo>
                  <a:cubicBezTo>
                    <a:pt x="4284" y="6765"/>
                    <a:pt x="4284" y="6765"/>
                    <a:pt x="4270" y="6765"/>
                  </a:cubicBezTo>
                  <a:cubicBezTo>
                    <a:pt x="4318" y="6785"/>
                    <a:pt x="4304" y="6778"/>
                    <a:pt x="4360" y="6813"/>
                  </a:cubicBezTo>
                  <a:lnTo>
                    <a:pt x="4325" y="6792"/>
                  </a:lnTo>
                  <a:lnTo>
                    <a:pt x="4325" y="6792"/>
                  </a:lnTo>
                  <a:cubicBezTo>
                    <a:pt x="4353" y="6814"/>
                    <a:pt x="4367" y="6828"/>
                    <a:pt x="4400" y="6846"/>
                  </a:cubicBezTo>
                  <a:lnTo>
                    <a:pt x="4400" y="6846"/>
                  </a:lnTo>
                  <a:cubicBezTo>
                    <a:pt x="4420" y="6864"/>
                    <a:pt x="4444" y="6876"/>
                    <a:pt x="4450" y="6882"/>
                  </a:cubicBezTo>
                  <a:cubicBezTo>
                    <a:pt x="4450" y="6876"/>
                    <a:pt x="4422" y="6854"/>
                    <a:pt x="4431" y="6854"/>
                  </a:cubicBezTo>
                  <a:cubicBezTo>
                    <a:pt x="4432" y="6854"/>
                    <a:pt x="4434" y="6854"/>
                    <a:pt x="4436" y="6855"/>
                  </a:cubicBezTo>
                  <a:cubicBezTo>
                    <a:pt x="4464" y="6875"/>
                    <a:pt x="4498" y="6889"/>
                    <a:pt x="4505" y="6910"/>
                  </a:cubicBezTo>
                  <a:lnTo>
                    <a:pt x="4478" y="6889"/>
                  </a:lnTo>
                  <a:lnTo>
                    <a:pt x="4478" y="6889"/>
                  </a:lnTo>
                  <a:cubicBezTo>
                    <a:pt x="4505" y="6910"/>
                    <a:pt x="4512" y="6917"/>
                    <a:pt x="4519" y="6917"/>
                  </a:cubicBezTo>
                  <a:cubicBezTo>
                    <a:pt x="4519" y="6917"/>
                    <a:pt x="4533" y="6924"/>
                    <a:pt x="4540" y="6924"/>
                  </a:cubicBezTo>
                  <a:lnTo>
                    <a:pt x="4547" y="6931"/>
                  </a:lnTo>
                  <a:lnTo>
                    <a:pt x="4575" y="6959"/>
                  </a:lnTo>
                  <a:lnTo>
                    <a:pt x="4568" y="6959"/>
                  </a:lnTo>
                  <a:cubicBezTo>
                    <a:pt x="4616" y="6993"/>
                    <a:pt x="4679" y="7049"/>
                    <a:pt x="4755" y="7104"/>
                  </a:cubicBezTo>
                  <a:lnTo>
                    <a:pt x="4755" y="7083"/>
                  </a:lnTo>
                  <a:cubicBezTo>
                    <a:pt x="4755" y="7028"/>
                    <a:pt x="4748" y="7000"/>
                    <a:pt x="4748" y="6979"/>
                  </a:cubicBezTo>
                  <a:cubicBezTo>
                    <a:pt x="4748" y="7011"/>
                    <a:pt x="4748" y="7018"/>
                    <a:pt x="4747" y="7018"/>
                  </a:cubicBezTo>
                  <a:cubicBezTo>
                    <a:pt x="4746" y="7018"/>
                    <a:pt x="4744" y="7014"/>
                    <a:pt x="4741" y="7014"/>
                  </a:cubicBezTo>
                  <a:cubicBezTo>
                    <a:pt x="4741" y="6979"/>
                    <a:pt x="4741" y="6945"/>
                    <a:pt x="4727" y="6910"/>
                  </a:cubicBezTo>
                  <a:cubicBezTo>
                    <a:pt x="4727" y="6875"/>
                    <a:pt x="4720" y="6827"/>
                    <a:pt x="4720" y="6785"/>
                  </a:cubicBezTo>
                  <a:lnTo>
                    <a:pt x="4720" y="6785"/>
                  </a:lnTo>
                  <a:cubicBezTo>
                    <a:pt x="4720" y="6785"/>
                    <a:pt x="4727" y="6806"/>
                    <a:pt x="4727" y="6841"/>
                  </a:cubicBezTo>
                  <a:cubicBezTo>
                    <a:pt x="4741" y="6882"/>
                    <a:pt x="4748" y="6889"/>
                    <a:pt x="4755" y="6986"/>
                  </a:cubicBezTo>
                  <a:cubicBezTo>
                    <a:pt x="4755" y="6932"/>
                    <a:pt x="4750" y="6878"/>
                    <a:pt x="4753" y="6878"/>
                  </a:cubicBezTo>
                  <a:lnTo>
                    <a:pt x="4753" y="6878"/>
                  </a:lnTo>
                  <a:cubicBezTo>
                    <a:pt x="4753" y="6878"/>
                    <a:pt x="4754" y="6880"/>
                    <a:pt x="4755" y="6882"/>
                  </a:cubicBezTo>
                  <a:lnTo>
                    <a:pt x="4748" y="6862"/>
                  </a:lnTo>
                  <a:lnTo>
                    <a:pt x="4748" y="6806"/>
                  </a:lnTo>
                  <a:cubicBezTo>
                    <a:pt x="4747" y="6805"/>
                    <a:pt x="4746" y="6804"/>
                    <a:pt x="4746" y="6804"/>
                  </a:cubicBezTo>
                  <a:cubicBezTo>
                    <a:pt x="4743" y="6804"/>
                    <a:pt x="4742" y="6817"/>
                    <a:pt x="4741" y="6817"/>
                  </a:cubicBezTo>
                  <a:cubicBezTo>
                    <a:pt x="4741" y="6817"/>
                    <a:pt x="4741" y="6812"/>
                    <a:pt x="4741" y="6792"/>
                  </a:cubicBezTo>
                  <a:cubicBezTo>
                    <a:pt x="4741" y="6767"/>
                    <a:pt x="4743" y="6763"/>
                    <a:pt x="4744" y="6762"/>
                  </a:cubicBezTo>
                  <a:lnTo>
                    <a:pt x="4744" y="6762"/>
                  </a:lnTo>
                  <a:cubicBezTo>
                    <a:pt x="4744" y="6762"/>
                    <a:pt x="4744" y="6762"/>
                    <a:pt x="4744" y="6762"/>
                  </a:cubicBezTo>
                  <a:cubicBezTo>
                    <a:pt x="4744" y="6762"/>
                    <a:pt x="4744" y="6762"/>
                    <a:pt x="4744" y="6762"/>
                  </a:cubicBezTo>
                  <a:cubicBezTo>
                    <a:pt x="4744" y="6762"/>
                    <a:pt x="4744" y="6762"/>
                    <a:pt x="4744" y="6762"/>
                  </a:cubicBezTo>
                  <a:lnTo>
                    <a:pt x="4744" y="6762"/>
                  </a:lnTo>
                  <a:cubicBezTo>
                    <a:pt x="4743" y="6762"/>
                    <a:pt x="4742" y="6760"/>
                    <a:pt x="4741" y="6758"/>
                  </a:cubicBezTo>
                  <a:cubicBezTo>
                    <a:pt x="4734" y="6688"/>
                    <a:pt x="4734" y="6737"/>
                    <a:pt x="4734" y="6668"/>
                  </a:cubicBezTo>
                  <a:lnTo>
                    <a:pt x="4734" y="6688"/>
                  </a:lnTo>
                  <a:cubicBezTo>
                    <a:pt x="4734" y="6640"/>
                    <a:pt x="4720" y="6570"/>
                    <a:pt x="4734" y="6550"/>
                  </a:cubicBezTo>
                  <a:cubicBezTo>
                    <a:pt x="4734" y="6560"/>
                    <a:pt x="4738" y="6563"/>
                    <a:pt x="4740" y="6570"/>
                  </a:cubicBezTo>
                  <a:lnTo>
                    <a:pt x="4740" y="6570"/>
                  </a:lnTo>
                  <a:cubicBezTo>
                    <a:pt x="4739" y="6560"/>
                    <a:pt x="4739" y="6550"/>
                    <a:pt x="4740" y="6549"/>
                  </a:cubicBezTo>
                  <a:lnTo>
                    <a:pt x="4740" y="6549"/>
                  </a:lnTo>
                  <a:cubicBezTo>
                    <a:pt x="4740" y="6549"/>
                    <a:pt x="4740" y="6550"/>
                    <a:pt x="4741" y="6550"/>
                  </a:cubicBezTo>
                  <a:cubicBezTo>
                    <a:pt x="4741" y="6549"/>
                    <a:pt x="4740" y="6548"/>
                    <a:pt x="4740" y="6548"/>
                  </a:cubicBezTo>
                  <a:lnTo>
                    <a:pt x="4740" y="6548"/>
                  </a:lnTo>
                  <a:cubicBezTo>
                    <a:pt x="4740" y="6548"/>
                    <a:pt x="4740" y="6548"/>
                    <a:pt x="4740" y="6549"/>
                  </a:cubicBezTo>
                  <a:lnTo>
                    <a:pt x="4740" y="6549"/>
                  </a:lnTo>
                  <a:cubicBezTo>
                    <a:pt x="4734" y="6539"/>
                    <a:pt x="4734" y="6479"/>
                    <a:pt x="4734" y="6460"/>
                  </a:cubicBezTo>
                  <a:lnTo>
                    <a:pt x="4720" y="6467"/>
                  </a:lnTo>
                  <a:cubicBezTo>
                    <a:pt x="4712" y="6424"/>
                    <a:pt x="4712" y="6417"/>
                    <a:pt x="4715" y="6417"/>
                  </a:cubicBezTo>
                  <a:lnTo>
                    <a:pt x="4715" y="6417"/>
                  </a:lnTo>
                  <a:cubicBezTo>
                    <a:pt x="4717" y="6417"/>
                    <a:pt x="4718" y="6419"/>
                    <a:pt x="4720" y="6419"/>
                  </a:cubicBezTo>
                  <a:cubicBezTo>
                    <a:pt x="4723" y="6419"/>
                    <a:pt x="4726" y="6412"/>
                    <a:pt x="4720" y="6370"/>
                  </a:cubicBezTo>
                  <a:cubicBezTo>
                    <a:pt x="4718" y="6350"/>
                    <a:pt x="4717" y="6344"/>
                    <a:pt x="4717" y="6344"/>
                  </a:cubicBezTo>
                  <a:lnTo>
                    <a:pt x="4717" y="6344"/>
                  </a:lnTo>
                  <a:cubicBezTo>
                    <a:pt x="4716" y="6344"/>
                    <a:pt x="4717" y="6366"/>
                    <a:pt x="4716" y="6366"/>
                  </a:cubicBezTo>
                  <a:cubicBezTo>
                    <a:pt x="4715" y="6366"/>
                    <a:pt x="4715" y="6364"/>
                    <a:pt x="4713" y="6356"/>
                  </a:cubicBezTo>
                  <a:cubicBezTo>
                    <a:pt x="4713" y="6307"/>
                    <a:pt x="4713" y="6293"/>
                    <a:pt x="4706" y="6224"/>
                  </a:cubicBezTo>
                  <a:lnTo>
                    <a:pt x="4706" y="6169"/>
                  </a:lnTo>
                  <a:lnTo>
                    <a:pt x="4699" y="6155"/>
                  </a:lnTo>
                  <a:cubicBezTo>
                    <a:pt x="4686" y="6099"/>
                    <a:pt x="4679" y="6030"/>
                    <a:pt x="4679" y="5988"/>
                  </a:cubicBezTo>
                  <a:lnTo>
                    <a:pt x="4679" y="5995"/>
                  </a:lnTo>
                  <a:cubicBezTo>
                    <a:pt x="4672" y="5919"/>
                    <a:pt x="4665" y="5905"/>
                    <a:pt x="4651" y="5822"/>
                  </a:cubicBezTo>
                  <a:cubicBezTo>
                    <a:pt x="4651" y="5821"/>
                    <a:pt x="4651" y="5821"/>
                    <a:pt x="4651" y="5821"/>
                  </a:cubicBezTo>
                  <a:cubicBezTo>
                    <a:pt x="4653" y="5821"/>
                    <a:pt x="4665" y="5859"/>
                    <a:pt x="4672" y="5891"/>
                  </a:cubicBezTo>
                  <a:cubicBezTo>
                    <a:pt x="4672" y="5843"/>
                    <a:pt x="4665" y="5843"/>
                    <a:pt x="4651" y="5767"/>
                  </a:cubicBezTo>
                  <a:cubicBezTo>
                    <a:pt x="4651" y="5765"/>
                    <a:pt x="4651" y="5765"/>
                    <a:pt x="4651" y="5765"/>
                  </a:cubicBezTo>
                  <a:cubicBezTo>
                    <a:pt x="4654" y="5765"/>
                    <a:pt x="4665" y="5816"/>
                    <a:pt x="4672" y="5822"/>
                  </a:cubicBezTo>
                  <a:lnTo>
                    <a:pt x="4651" y="5739"/>
                  </a:lnTo>
                  <a:cubicBezTo>
                    <a:pt x="4644" y="5732"/>
                    <a:pt x="4644" y="5676"/>
                    <a:pt x="4637" y="5628"/>
                  </a:cubicBezTo>
                  <a:cubicBezTo>
                    <a:pt x="4616" y="5503"/>
                    <a:pt x="4602" y="5489"/>
                    <a:pt x="4582" y="5427"/>
                  </a:cubicBezTo>
                  <a:lnTo>
                    <a:pt x="4582" y="5406"/>
                  </a:lnTo>
                  <a:cubicBezTo>
                    <a:pt x="4582" y="5429"/>
                    <a:pt x="4591" y="5433"/>
                    <a:pt x="4594" y="5438"/>
                  </a:cubicBezTo>
                  <a:lnTo>
                    <a:pt x="4594" y="5438"/>
                  </a:lnTo>
                  <a:cubicBezTo>
                    <a:pt x="4583" y="5403"/>
                    <a:pt x="4582" y="5369"/>
                    <a:pt x="4591" y="5369"/>
                  </a:cubicBezTo>
                  <a:cubicBezTo>
                    <a:pt x="4592" y="5369"/>
                    <a:pt x="4594" y="5370"/>
                    <a:pt x="4595" y="5371"/>
                  </a:cubicBezTo>
                  <a:cubicBezTo>
                    <a:pt x="4590" y="5357"/>
                    <a:pt x="4587" y="5352"/>
                    <a:pt x="4586" y="5352"/>
                  </a:cubicBezTo>
                  <a:lnTo>
                    <a:pt x="4586" y="5352"/>
                  </a:lnTo>
                  <a:cubicBezTo>
                    <a:pt x="4584" y="5352"/>
                    <a:pt x="4588" y="5370"/>
                    <a:pt x="4586" y="5370"/>
                  </a:cubicBezTo>
                  <a:cubicBezTo>
                    <a:pt x="4586" y="5370"/>
                    <a:pt x="4585" y="5367"/>
                    <a:pt x="4582" y="5358"/>
                  </a:cubicBezTo>
                  <a:lnTo>
                    <a:pt x="4568" y="5268"/>
                  </a:lnTo>
                  <a:cubicBezTo>
                    <a:pt x="4568" y="5276"/>
                    <a:pt x="4568" y="5293"/>
                    <a:pt x="4566" y="5293"/>
                  </a:cubicBezTo>
                  <a:cubicBezTo>
                    <a:pt x="4565" y="5293"/>
                    <a:pt x="4563" y="5286"/>
                    <a:pt x="4561" y="5268"/>
                  </a:cubicBezTo>
                  <a:cubicBezTo>
                    <a:pt x="4547" y="5234"/>
                    <a:pt x="4547" y="5213"/>
                    <a:pt x="4534" y="5166"/>
                  </a:cubicBezTo>
                  <a:lnTo>
                    <a:pt x="4534" y="5166"/>
                  </a:lnTo>
                  <a:cubicBezTo>
                    <a:pt x="4534" y="5166"/>
                    <a:pt x="4534" y="5166"/>
                    <a:pt x="4534" y="5166"/>
                  </a:cubicBezTo>
                  <a:cubicBezTo>
                    <a:pt x="4535" y="5166"/>
                    <a:pt x="4537" y="5169"/>
                    <a:pt x="4540" y="5184"/>
                  </a:cubicBezTo>
                  <a:cubicBezTo>
                    <a:pt x="4540" y="5157"/>
                    <a:pt x="4533" y="5122"/>
                    <a:pt x="4526" y="5108"/>
                  </a:cubicBezTo>
                  <a:lnTo>
                    <a:pt x="4526" y="5108"/>
                  </a:lnTo>
                  <a:cubicBezTo>
                    <a:pt x="4527" y="5116"/>
                    <a:pt x="4527" y="5119"/>
                    <a:pt x="4527" y="5119"/>
                  </a:cubicBezTo>
                  <a:cubicBezTo>
                    <a:pt x="4524" y="5119"/>
                    <a:pt x="4507" y="5052"/>
                    <a:pt x="4505" y="5052"/>
                  </a:cubicBezTo>
                  <a:lnTo>
                    <a:pt x="4505" y="5052"/>
                  </a:lnTo>
                  <a:cubicBezTo>
                    <a:pt x="4504" y="5052"/>
                    <a:pt x="4504" y="5052"/>
                    <a:pt x="4504" y="5054"/>
                  </a:cubicBezTo>
                  <a:lnTo>
                    <a:pt x="4504" y="5054"/>
                  </a:lnTo>
                  <a:lnTo>
                    <a:pt x="4499" y="5017"/>
                  </a:lnTo>
                  <a:lnTo>
                    <a:pt x="4499" y="5017"/>
                  </a:lnTo>
                  <a:cubicBezTo>
                    <a:pt x="4502" y="5027"/>
                    <a:pt x="4505" y="5036"/>
                    <a:pt x="4505" y="5046"/>
                  </a:cubicBezTo>
                  <a:cubicBezTo>
                    <a:pt x="4505" y="5028"/>
                    <a:pt x="4500" y="5021"/>
                    <a:pt x="4499" y="5015"/>
                  </a:cubicBezTo>
                  <a:lnTo>
                    <a:pt x="4499" y="5015"/>
                  </a:lnTo>
                  <a:lnTo>
                    <a:pt x="4499" y="5017"/>
                  </a:lnTo>
                  <a:lnTo>
                    <a:pt x="4499" y="5017"/>
                  </a:lnTo>
                  <a:cubicBezTo>
                    <a:pt x="4496" y="5006"/>
                    <a:pt x="4491" y="4995"/>
                    <a:pt x="4491" y="4983"/>
                  </a:cubicBezTo>
                  <a:cubicBezTo>
                    <a:pt x="4491" y="4970"/>
                    <a:pt x="4471" y="4914"/>
                    <a:pt x="4471" y="4914"/>
                  </a:cubicBezTo>
                  <a:cubicBezTo>
                    <a:pt x="4464" y="4900"/>
                    <a:pt x="4457" y="4852"/>
                    <a:pt x="4457" y="4845"/>
                  </a:cubicBezTo>
                  <a:cubicBezTo>
                    <a:pt x="4452" y="4835"/>
                    <a:pt x="4449" y="4832"/>
                    <a:pt x="4447" y="4832"/>
                  </a:cubicBezTo>
                  <a:cubicBezTo>
                    <a:pt x="4444" y="4832"/>
                    <a:pt x="4443" y="4839"/>
                    <a:pt x="4443" y="4839"/>
                  </a:cubicBezTo>
                  <a:cubicBezTo>
                    <a:pt x="4443" y="4839"/>
                    <a:pt x="4443" y="4839"/>
                    <a:pt x="4443" y="4838"/>
                  </a:cubicBezTo>
                  <a:lnTo>
                    <a:pt x="4422" y="4748"/>
                  </a:lnTo>
                  <a:cubicBezTo>
                    <a:pt x="4422" y="4744"/>
                    <a:pt x="4424" y="4740"/>
                    <a:pt x="4428" y="4740"/>
                  </a:cubicBezTo>
                  <a:cubicBezTo>
                    <a:pt x="4430" y="4740"/>
                    <a:pt x="4433" y="4742"/>
                    <a:pt x="4436" y="4748"/>
                  </a:cubicBezTo>
                  <a:cubicBezTo>
                    <a:pt x="4429" y="4713"/>
                    <a:pt x="4429" y="4741"/>
                    <a:pt x="4408" y="4692"/>
                  </a:cubicBezTo>
                  <a:lnTo>
                    <a:pt x="4408" y="4692"/>
                  </a:lnTo>
                  <a:cubicBezTo>
                    <a:pt x="4411" y="4694"/>
                    <a:pt x="4412" y="4695"/>
                    <a:pt x="4413" y="4695"/>
                  </a:cubicBezTo>
                  <a:cubicBezTo>
                    <a:pt x="4420" y="4695"/>
                    <a:pt x="4407" y="4653"/>
                    <a:pt x="4412" y="4653"/>
                  </a:cubicBezTo>
                  <a:lnTo>
                    <a:pt x="4412" y="4653"/>
                  </a:lnTo>
                  <a:cubicBezTo>
                    <a:pt x="4414" y="4653"/>
                    <a:pt x="4417" y="4657"/>
                    <a:pt x="4422" y="4665"/>
                  </a:cubicBezTo>
                  <a:cubicBezTo>
                    <a:pt x="4412" y="4645"/>
                    <a:pt x="4399" y="4597"/>
                    <a:pt x="4387" y="4554"/>
                  </a:cubicBezTo>
                  <a:lnTo>
                    <a:pt x="4387" y="4554"/>
                  </a:lnTo>
                  <a:cubicBezTo>
                    <a:pt x="4387" y="4554"/>
                    <a:pt x="4387" y="4554"/>
                    <a:pt x="4387" y="4554"/>
                  </a:cubicBezTo>
                  <a:cubicBezTo>
                    <a:pt x="4387" y="4554"/>
                    <a:pt x="4388" y="4554"/>
                    <a:pt x="4388" y="4554"/>
                  </a:cubicBezTo>
                  <a:cubicBezTo>
                    <a:pt x="4387" y="4552"/>
                    <a:pt x="4386" y="4551"/>
                    <a:pt x="4386" y="4550"/>
                  </a:cubicBezTo>
                  <a:lnTo>
                    <a:pt x="4386" y="4550"/>
                  </a:lnTo>
                  <a:cubicBezTo>
                    <a:pt x="4382" y="4534"/>
                    <a:pt x="4377" y="4518"/>
                    <a:pt x="4374" y="4505"/>
                  </a:cubicBezTo>
                  <a:cubicBezTo>
                    <a:pt x="4372" y="4503"/>
                    <a:pt x="4371" y="4502"/>
                    <a:pt x="4370" y="4502"/>
                  </a:cubicBezTo>
                  <a:lnTo>
                    <a:pt x="4370" y="4502"/>
                  </a:lnTo>
                  <a:cubicBezTo>
                    <a:pt x="4369" y="4502"/>
                    <a:pt x="4371" y="4510"/>
                    <a:pt x="4374" y="4520"/>
                  </a:cubicBezTo>
                  <a:lnTo>
                    <a:pt x="4374" y="4520"/>
                  </a:lnTo>
                  <a:cubicBezTo>
                    <a:pt x="4336" y="4428"/>
                    <a:pt x="4322" y="4419"/>
                    <a:pt x="4297" y="4332"/>
                  </a:cubicBezTo>
                  <a:lnTo>
                    <a:pt x="4297" y="4332"/>
                  </a:lnTo>
                  <a:lnTo>
                    <a:pt x="4304" y="4360"/>
                  </a:lnTo>
                  <a:cubicBezTo>
                    <a:pt x="4290" y="4311"/>
                    <a:pt x="4290" y="4311"/>
                    <a:pt x="4270" y="4283"/>
                  </a:cubicBezTo>
                  <a:lnTo>
                    <a:pt x="4270" y="4283"/>
                  </a:lnTo>
                  <a:cubicBezTo>
                    <a:pt x="4271" y="4284"/>
                    <a:pt x="4272" y="4285"/>
                    <a:pt x="4272" y="4285"/>
                  </a:cubicBezTo>
                  <a:cubicBezTo>
                    <a:pt x="4280" y="4285"/>
                    <a:pt x="4260" y="4207"/>
                    <a:pt x="4228" y="4124"/>
                  </a:cubicBezTo>
                  <a:cubicBezTo>
                    <a:pt x="4228" y="4124"/>
                    <a:pt x="4227" y="4123"/>
                    <a:pt x="4227" y="4123"/>
                  </a:cubicBezTo>
                  <a:lnTo>
                    <a:pt x="4227" y="4123"/>
                  </a:lnTo>
                  <a:cubicBezTo>
                    <a:pt x="4224" y="4123"/>
                    <a:pt x="4245" y="4173"/>
                    <a:pt x="4231" y="4173"/>
                  </a:cubicBezTo>
                  <a:cubicBezTo>
                    <a:pt x="4230" y="4173"/>
                    <a:pt x="4229" y="4173"/>
                    <a:pt x="4228" y="4172"/>
                  </a:cubicBezTo>
                  <a:lnTo>
                    <a:pt x="4200" y="4110"/>
                  </a:lnTo>
                  <a:cubicBezTo>
                    <a:pt x="4200" y="4108"/>
                    <a:pt x="4200" y="4107"/>
                    <a:pt x="4201" y="4107"/>
                  </a:cubicBezTo>
                  <a:cubicBezTo>
                    <a:pt x="4202" y="4107"/>
                    <a:pt x="4204" y="4112"/>
                    <a:pt x="4214" y="4117"/>
                  </a:cubicBezTo>
                  <a:cubicBezTo>
                    <a:pt x="4187" y="4069"/>
                    <a:pt x="4180" y="4013"/>
                    <a:pt x="4166" y="4006"/>
                  </a:cubicBezTo>
                  <a:lnTo>
                    <a:pt x="4161" y="3965"/>
                  </a:lnTo>
                  <a:lnTo>
                    <a:pt x="4161" y="3965"/>
                  </a:lnTo>
                  <a:cubicBezTo>
                    <a:pt x="4163" y="3968"/>
                    <a:pt x="4165" y="3970"/>
                    <a:pt x="4166" y="3971"/>
                  </a:cubicBezTo>
                  <a:lnTo>
                    <a:pt x="4159" y="3944"/>
                  </a:lnTo>
                  <a:lnTo>
                    <a:pt x="4161" y="3965"/>
                  </a:lnTo>
                  <a:lnTo>
                    <a:pt x="4161" y="3965"/>
                  </a:lnTo>
                  <a:cubicBezTo>
                    <a:pt x="4151" y="3946"/>
                    <a:pt x="4130" y="3901"/>
                    <a:pt x="4124" y="3895"/>
                  </a:cubicBezTo>
                  <a:cubicBezTo>
                    <a:pt x="4089" y="3833"/>
                    <a:pt x="4089" y="3812"/>
                    <a:pt x="4076" y="3777"/>
                  </a:cubicBezTo>
                  <a:lnTo>
                    <a:pt x="4076" y="3777"/>
                  </a:lnTo>
                  <a:cubicBezTo>
                    <a:pt x="4076" y="3786"/>
                    <a:pt x="4078" y="3801"/>
                    <a:pt x="4074" y="3801"/>
                  </a:cubicBezTo>
                  <a:cubicBezTo>
                    <a:pt x="4072" y="3801"/>
                    <a:pt x="4066" y="3793"/>
                    <a:pt x="4055" y="3770"/>
                  </a:cubicBezTo>
                  <a:cubicBezTo>
                    <a:pt x="4062" y="3770"/>
                    <a:pt x="4013" y="3667"/>
                    <a:pt x="4020" y="3667"/>
                  </a:cubicBezTo>
                  <a:cubicBezTo>
                    <a:pt x="4013" y="3653"/>
                    <a:pt x="4006" y="3618"/>
                    <a:pt x="3992" y="3618"/>
                  </a:cubicBezTo>
                  <a:lnTo>
                    <a:pt x="4006" y="3618"/>
                  </a:lnTo>
                  <a:cubicBezTo>
                    <a:pt x="3992" y="3618"/>
                    <a:pt x="3958" y="3549"/>
                    <a:pt x="3923" y="3493"/>
                  </a:cubicBezTo>
                  <a:lnTo>
                    <a:pt x="3923" y="3493"/>
                  </a:lnTo>
                  <a:cubicBezTo>
                    <a:pt x="3924" y="3494"/>
                    <a:pt x="3925" y="3494"/>
                    <a:pt x="3926" y="3494"/>
                  </a:cubicBezTo>
                  <a:cubicBezTo>
                    <a:pt x="3939" y="3494"/>
                    <a:pt x="3888" y="3430"/>
                    <a:pt x="3888" y="3410"/>
                  </a:cubicBezTo>
                  <a:cubicBezTo>
                    <a:pt x="3882" y="3396"/>
                    <a:pt x="3840" y="3320"/>
                    <a:pt x="3833" y="3313"/>
                  </a:cubicBezTo>
                  <a:cubicBezTo>
                    <a:pt x="3805" y="3271"/>
                    <a:pt x="3819" y="3271"/>
                    <a:pt x="3812" y="3258"/>
                  </a:cubicBezTo>
                  <a:lnTo>
                    <a:pt x="3805" y="3244"/>
                  </a:lnTo>
                  <a:cubicBezTo>
                    <a:pt x="3798" y="3223"/>
                    <a:pt x="3750" y="3147"/>
                    <a:pt x="3729" y="3105"/>
                  </a:cubicBezTo>
                  <a:lnTo>
                    <a:pt x="3694" y="3070"/>
                  </a:lnTo>
                  <a:lnTo>
                    <a:pt x="3681" y="3050"/>
                  </a:lnTo>
                  <a:cubicBezTo>
                    <a:pt x="3675" y="3045"/>
                    <a:pt x="3667" y="3028"/>
                    <a:pt x="3665" y="3028"/>
                  </a:cubicBezTo>
                  <a:lnTo>
                    <a:pt x="3665" y="3028"/>
                  </a:lnTo>
                  <a:cubicBezTo>
                    <a:pt x="3665" y="3028"/>
                    <a:pt x="3665" y="3030"/>
                    <a:pt x="3667" y="3036"/>
                  </a:cubicBezTo>
                  <a:lnTo>
                    <a:pt x="3646" y="3008"/>
                  </a:lnTo>
                  <a:cubicBezTo>
                    <a:pt x="3639" y="3008"/>
                    <a:pt x="3632" y="2980"/>
                    <a:pt x="3597" y="2939"/>
                  </a:cubicBezTo>
                  <a:cubicBezTo>
                    <a:pt x="3594" y="2935"/>
                    <a:pt x="3594" y="2934"/>
                    <a:pt x="3596" y="2934"/>
                  </a:cubicBezTo>
                  <a:lnTo>
                    <a:pt x="3596" y="2934"/>
                  </a:lnTo>
                  <a:cubicBezTo>
                    <a:pt x="3597" y="2934"/>
                    <a:pt x="3601" y="2935"/>
                    <a:pt x="3604" y="2939"/>
                  </a:cubicBezTo>
                  <a:cubicBezTo>
                    <a:pt x="3590" y="2925"/>
                    <a:pt x="3604" y="2925"/>
                    <a:pt x="3597" y="2911"/>
                  </a:cubicBezTo>
                  <a:lnTo>
                    <a:pt x="3597" y="2911"/>
                  </a:lnTo>
                  <a:cubicBezTo>
                    <a:pt x="3598" y="2913"/>
                    <a:pt x="3598" y="2914"/>
                    <a:pt x="3597" y="2914"/>
                  </a:cubicBezTo>
                  <a:cubicBezTo>
                    <a:pt x="3592" y="2914"/>
                    <a:pt x="3562" y="2882"/>
                    <a:pt x="3558" y="2882"/>
                  </a:cubicBezTo>
                  <a:lnTo>
                    <a:pt x="3558" y="2882"/>
                  </a:lnTo>
                  <a:cubicBezTo>
                    <a:pt x="3556" y="2882"/>
                    <a:pt x="3559" y="2888"/>
                    <a:pt x="3570" y="2904"/>
                  </a:cubicBezTo>
                  <a:cubicBezTo>
                    <a:pt x="3570" y="2905"/>
                    <a:pt x="3569" y="2905"/>
                    <a:pt x="3569" y="2905"/>
                  </a:cubicBezTo>
                  <a:cubicBezTo>
                    <a:pt x="3565" y="2905"/>
                    <a:pt x="3541" y="2875"/>
                    <a:pt x="3535" y="2863"/>
                  </a:cubicBezTo>
                  <a:lnTo>
                    <a:pt x="3535" y="2842"/>
                  </a:lnTo>
                  <a:lnTo>
                    <a:pt x="3507" y="2828"/>
                  </a:lnTo>
                  <a:cubicBezTo>
                    <a:pt x="3487" y="2793"/>
                    <a:pt x="3487" y="2786"/>
                    <a:pt x="3466" y="2759"/>
                  </a:cubicBezTo>
                  <a:lnTo>
                    <a:pt x="3466" y="2759"/>
                  </a:lnTo>
                  <a:cubicBezTo>
                    <a:pt x="3476" y="2772"/>
                    <a:pt x="3490" y="2785"/>
                    <a:pt x="3495" y="2785"/>
                  </a:cubicBezTo>
                  <a:cubicBezTo>
                    <a:pt x="3500" y="2785"/>
                    <a:pt x="3497" y="2772"/>
                    <a:pt x="3473" y="2738"/>
                  </a:cubicBezTo>
                  <a:lnTo>
                    <a:pt x="3473" y="2738"/>
                  </a:lnTo>
                  <a:cubicBezTo>
                    <a:pt x="3500" y="2772"/>
                    <a:pt x="3521" y="2793"/>
                    <a:pt x="3535" y="2807"/>
                  </a:cubicBezTo>
                  <a:cubicBezTo>
                    <a:pt x="3532" y="2800"/>
                    <a:pt x="3528" y="2797"/>
                    <a:pt x="3527" y="2797"/>
                  </a:cubicBezTo>
                  <a:lnTo>
                    <a:pt x="3527" y="2797"/>
                  </a:lnTo>
                  <a:cubicBezTo>
                    <a:pt x="3527" y="2797"/>
                    <a:pt x="3527" y="2797"/>
                    <a:pt x="3528" y="2799"/>
                  </a:cubicBezTo>
                  <a:lnTo>
                    <a:pt x="3528" y="2799"/>
                  </a:lnTo>
                  <a:cubicBezTo>
                    <a:pt x="3497" y="2763"/>
                    <a:pt x="3519" y="2790"/>
                    <a:pt x="3487" y="2738"/>
                  </a:cubicBezTo>
                  <a:cubicBezTo>
                    <a:pt x="3493" y="2738"/>
                    <a:pt x="3487" y="2724"/>
                    <a:pt x="3452" y="2682"/>
                  </a:cubicBezTo>
                  <a:lnTo>
                    <a:pt x="3452" y="2682"/>
                  </a:lnTo>
                  <a:lnTo>
                    <a:pt x="3466" y="2717"/>
                  </a:lnTo>
                  <a:lnTo>
                    <a:pt x="3459" y="2703"/>
                  </a:lnTo>
                  <a:lnTo>
                    <a:pt x="3459" y="2703"/>
                  </a:lnTo>
                  <a:cubicBezTo>
                    <a:pt x="3466" y="2724"/>
                    <a:pt x="3466" y="2724"/>
                    <a:pt x="3466" y="2731"/>
                  </a:cubicBezTo>
                  <a:cubicBezTo>
                    <a:pt x="3460" y="2725"/>
                    <a:pt x="3430" y="2695"/>
                    <a:pt x="3420" y="2673"/>
                  </a:cubicBezTo>
                  <a:lnTo>
                    <a:pt x="3420" y="2673"/>
                  </a:lnTo>
                  <a:cubicBezTo>
                    <a:pt x="3421" y="2676"/>
                    <a:pt x="3420" y="2677"/>
                    <a:pt x="3419" y="2677"/>
                  </a:cubicBezTo>
                  <a:cubicBezTo>
                    <a:pt x="3410" y="2677"/>
                    <a:pt x="3365" y="2608"/>
                    <a:pt x="3361" y="2608"/>
                  </a:cubicBezTo>
                  <a:lnTo>
                    <a:pt x="3361" y="2608"/>
                  </a:lnTo>
                  <a:cubicBezTo>
                    <a:pt x="3360" y="2608"/>
                    <a:pt x="3360" y="2609"/>
                    <a:pt x="3362" y="2613"/>
                  </a:cubicBezTo>
                  <a:cubicBezTo>
                    <a:pt x="3355" y="2606"/>
                    <a:pt x="3327" y="2578"/>
                    <a:pt x="3327" y="2571"/>
                  </a:cubicBezTo>
                  <a:lnTo>
                    <a:pt x="3327" y="2571"/>
                  </a:lnTo>
                  <a:cubicBezTo>
                    <a:pt x="3334" y="2578"/>
                    <a:pt x="3337" y="2581"/>
                    <a:pt x="3339" y="2581"/>
                  </a:cubicBezTo>
                  <a:cubicBezTo>
                    <a:pt x="3346" y="2581"/>
                    <a:pt x="3315" y="2530"/>
                    <a:pt x="3320" y="2530"/>
                  </a:cubicBezTo>
                  <a:cubicBezTo>
                    <a:pt x="3318" y="2528"/>
                    <a:pt x="3316" y="2528"/>
                    <a:pt x="3316" y="2528"/>
                  </a:cubicBezTo>
                  <a:lnTo>
                    <a:pt x="3316" y="2528"/>
                  </a:lnTo>
                  <a:cubicBezTo>
                    <a:pt x="3311" y="2528"/>
                    <a:pt x="3333" y="2555"/>
                    <a:pt x="3328" y="2555"/>
                  </a:cubicBezTo>
                  <a:cubicBezTo>
                    <a:pt x="3327" y="2555"/>
                    <a:pt x="3325" y="2554"/>
                    <a:pt x="3320" y="2551"/>
                  </a:cubicBezTo>
                  <a:cubicBezTo>
                    <a:pt x="3299" y="2523"/>
                    <a:pt x="3286" y="2509"/>
                    <a:pt x="3279" y="2488"/>
                  </a:cubicBezTo>
                  <a:lnTo>
                    <a:pt x="3279" y="2488"/>
                  </a:lnTo>
                  <a:lnTo>
                    <a:pt x="3286" y="2495"/>
                  </a:lnTo>
                  <a:lnTo>
                    <a:pt x="3258" y="2454"/>
                  </a:lnTo>
                  <a:lnTo>
                    <a:pt x="3258" y="2454"/>
                  </a:lnTo>
                  <a:cubicBezTo>
                    <a:pt x="3253" y="2454"/>
                    <a:pt x="3269" y="2474"/>
                    <a:pt x="3269" y="2474"/>
                  </a:cubicBezTo>
                  <a:cubicBezTo>
                    <a:pt x="3269" y="2474"/>
                    <a:pt x="3266" y="2471"/>
                    <a:pt x="3258" y="2461"/>
                  </a:cubicBezTo>
                  <a:cubicBezTo>
                    <a:pt x="3251" y="2454"/>
                    <a:pt x="3223" y="2419"/>
                    <a:pt x="3223" y="2419"/>
                  </a:cubicBezTo>
                  <a:lnTo>
                    <a:pt x="3223" y="2419"/>
                  </a:lnTo>
                  <a:cubicBezTo>
                    <a:pt x="3244" y="2440"/>
                    <a:pt x="3230" y="2419"/>
                    <a:pt x="3258" y="2447"/>
                  </a:cubicBezTo>
                  <a:cubicBezTo>
                    <a:pt x="3246" y="2424"/>
                    <a:pt x="3198" y="2369"/>
                    <a:pt x="3188" y="2369"/>
                  </a:cubicBezTo>
                  <a:lnTo>
                    <a:pt x="3188" y="2369"/>
                  </a:lnTo>
                  <a:cubicBezTo>
                    <a:pt x="3186" y="2369"/>
                    <a:pt x="3186" y="2371"/>
                    <a:pt x="3188" y="2377"/>
                  </a:cubicBezTo>
                  <a:lnTo>
                    <a:pt x="3161" y="2350"/>
                  </a:lnTo>
                  <a:lnTo>
                    <a:pt x="3161" y="2350"/>
                  </a:lnTo>
                  <a:cubicBezTo>
                    <a:pt x="3175" y="2364"/>
                    <a:pt x="3196" y="2394"/>
                    <a:pt x="3190" y="2394"/>
                  </a:cubicBezTo>
                  <a:cubicBezTo>
                    <a:pt x="3187" y="2394"/>
                    <a:pt x="3178" y="2388"/>
                    <a:pt x="3161" y="2370"/>
                  </a:cubicBezTo>
                  <a:lnTo>
                    <a:pt x="3126" y="2336"/>
                  </a:lnTo>
                  <a:cubicBezTo>
                    <a:pt x="3126" y="2322"/>
                    <a:pt x="3119" y="2315"/>
                    <a:pt x="3112" y="2315"/>
                  </a:cubicBezTo>
                  <a:cubicBezTo>
                    <a:pt x="3112" y="2315"/>
                    <a:pt x="3105" y="2315"/>
                    <a:pt x="3085" y="2301"/>
                  </a:cubicBezTo>
                  <a:cubicBezTo>
                    <a:pt x="3085" y="2287"/>
                    <a:pt x="3071" y="2280"/>
                    <a:pt x="3078" y="2280"/>
                  </a:cubicBezTo>
                  <a:cubicBezTo>
                    <a:pt x="3029" y="2239"/>
                    <a:pt x="3029" y="2246"/>
                    <a:pt x="3029" y="2239"/>
                  </a:cubicBezTo>
                  <a:cubicBezTo>
                    <a:pt x="3013" y="2218"/>
                    <a:pt x="3001" y="2209"/>
                    <a:pt x="3006" y="2209"/>
                  </a:cubicBezTo>
                  <a:cubicBezTo>
                    <a:pt x="3007" y="2209"/>
                    <a:pt x="3010" y="2209"/>
                    <a:pt x="3015" y="2211"/>
                  </a:cubicBezTo>
                  <a:cubicBezTo>
                    <a:pt x="2981" y="2176"/>
                    <a:pt x="2932" y="2128"/>
                    <a:pt x="2911" y="2100"/>
                  </a:cubicBezTo>
                  <a:cubicBezTo>
                    <a:pt x="2898" y="2087"/>
                    <a:pt x="2894" y="2083"/>
                    <a:pt x="2894" y="2083"/>
                  </a:cubicBezTo>
                  <a:lnTo>
                    <a:pt x="2894" y="2083"/>
                  </a:lnTo>
                  <a:cubicBezTo>
                    <a:pt x="2893" y="2083"/>
                    <a:pt x="2905" y="2096"/>
                    <a:pt x="2902" y="2096"/>
                  </a:cubicBezTo>
                  <a:cubicBezTo>
                    <a:pt x="2902" y="2096"/>
                    <a:pt x="2900" y="2095"/>
                    <a:pt x="2897" y="2093"/>
                  </a:cubicBezTo>
                  <a:cubicBezTo>
                    <a:pt x="2870" y="2038"/>
                    <a:pt x="2745" y="1962"/>
                    <a:pt x="2676" y="1892"/>
                  </a:cubicBezTo>
                  <a:lnTo>
                    <a:pt x="2676" y="1892"/>
                  </a:lnTo>
                  <a:cubicBezTo>
                    <a:pt x="2680" y="1898"/>
                    <a:pt x="2682" y="1901"/>
                    <a:pt x="2682" y="1901"/>
                  </a:cubicBezTo>
                  <a:cubicBezTo>
                    <a:pt x="2681" y="1901"/>
                    <a:pt x="2658" y="1874"/>
                    <a:pt x="2637" y="1872"/>
                  </a:cubicBezTo>
                  <a:lnTo>
                    <a:pt x="2637" y="1872"/>
                  </a:lnTo>
                  <a:cubicBezTo>
                    <a:pt x="2634" y="1865"/>
                    <a:pt x="2608" y="1838"/>
                    <a:pt x="2611" y="1838"/>
                  </a:cubicBezTo>
                  <a:lnTo>
                    <a:pt x="2611" y="1838"/>
                  </a:lnTo>
                  <a:cubicBezTo>
                    <a:pt x="2611" y="1838"/>
                    <a:pt x="2611" y="1838"/>
                    <a:pt x="2611" y="1839"/>
                  </a:cubicBezTo>
                  <a:lnTo>
                    <a:pt x="2611" y="1839"/>
                  </a:lnTo>
                  <a:lnTo>
                    <a:pt x="2592" y="1823"/>
                  </a:lnTo>
                  <a:cubicBezTo>
                    <a:pt x="2588" y="1818"/>
                    <a:pt x="2587" y="1817"/>
                    <a:pt x="2588" y="1817"/>
                  </a:cubicBezTo>
                  <a:lnTo>
                    <a:pt x="2588" y="1817"/>
                  </a:lnTo>
                  <a:cubicBezTo>
                    <a:pt x="2591" y="1817"/>
                    <a:pt x="2626" y="1843"/>
                    <a:pt x="2633" y="1843"/>
                  </a:cubicBezTo>
                  <a:cubicBezTo>
                    <a:pt x="2636" y="1843"/>
                    <a:pt x="2635" y="1839"/>
                    <a:pt x="2627" y="1830"/>
                  </a:cubicBezTo>
                  <a:cubicBezTo>
                    <a:pt x="2599" y="1816"/>
                    <a:pt x="2586" y="1795"/>
                    <a:pt x="2565" y="1788"/>
                  </a:cubicBezTo>
                  <a:cubicBezTo>
                    <a:pt x="2537" y="1768"/>
                    <a:pt x="2523" y="1761"/>
                    <a:pt x="2495" y="1733"/>
                  </a:cubicBezTo>
                  <a:lnTo>
                    <a:pt x="2495" y="1733"/>
                  </a:lnTo>
                  <a:cubicBezTo>
                    <a:pt x="2500" y="1735"/>
                    <a:pt x="2502" y="1736"/>
                    <a:pt x="2502" y="1736"/>
                  </a:cubicBezTo>
                  <a:cubicBezTo>
                    <a:pt x="2502" y="1736"/>
                    <a:pt x="2456" y="1712"/>
                    <a:pt x="2468" y="1712"/>
                  </a:cubicBezTo>
                  <a:lnTo>
                    <a:pt x="2468" y="1712"/>
                  </a:lnTo>
                  <a:cubicBezTo>
                    <a:pt x="2488" y="1719"/>
                    <a:pt x="2495" y="1726"/>
                    <a:pt x="2516" y="1733"/>
                  </a:cubicBezTo>
                  <a:lnTo>
                    <a:pt x="2502" y="1726"/>
                  </a:lnTo>
                  <a:cubicBezTo>
                    <a:pt x="2457" y="1693"/>
                    <a:pt x="2445" y="1686"/>
                    <a:pt x="2440" y="1686"/>
                  </a:cubicBezTo>
                  <a:cubicBezTo>
                    <a:pt x="2438" y="1686"/>
                    <a:pt x="2439" y="1689"/>
                    <a:pt x="2436" y="1689"/>
                  </a:cubicBezTo>
                  <a:cubicBezTo>
                    <a:pt x="2433" y="1689"/>
                    <a:pt x="2427" y="1686"/>
                    <a:pt x="2412" y="1677"/>
                  </a:cubicBezTo>
                  <a:cubicBezTo>
                    <a:pt x="2350" y="1629"/>
                    <a:pt x="2364" y="1629"/>
                    <a:pt x="2357" y="1629"/>
                  </a:cubicBezTo>
                  <a:cubicBezTo>
                    <a:pt x="2354" y="1626"/>
                    <a:pt x="2347" y="1622"/>
                    <a:pt x="2339" y="1618"/>
                  </a:cubicBezTo>
                  <a:lnTo>
                    <a:pt x="2339" y="1618"/>
                  </a:lnTo>
                  <a:cubicBezTo>
                    <a:pt x="2349" y="1627"/>
                    <a:pt x="2355" y="1633"/>
                    <a:pt x="2354" y="1633"/>
                  </a:cubicBezTo>
                  <a:cubicBezTo>
                    <a:pt x="2354" y="1633"/>
                    <a:pt x="2352" y="1631"/>
                    <a:pt x="2350" y="1629"/>
                  </a:cubicBezTo>
                  <a:cubicBezTo>
                    <a:pt x="2341" y="1623"/>
                    <a:pt x="2329" y="1613"/>
                    <a:pt x="2315" y="1604"/>
                  </a:cubicBezTo>
                  <a:lnTo>
                    <a:pt x="2315" y="1604"/>
                  </a:lnTo>
                  <a:cubicBezTo>
                    <a:pt x="2323" y="1609"/>
                    <a:pt x="2332" y="1614"/>
                    <a:pt x="2339" y="1618"/>
                  </a:cubicBezTo>
                  <a:lnTo>
                    <a:pt x="2339" y="1618"/>
                  </a:lnTo>
                  <a:cubicBezTo>
                    <a:pt x="2329" y="1609"/>
                    <a:pt x="2314" y="1598"/>
                    <a:pt x="2294" y="1587"/>
                  </a:cubicBezTo>
                  <a:lnTo>
                    <a:pt x="2294" y="1587"/>
                  </a:lnTo>
                  <a:cubicBezTo>
                    <a:pt x="2298" y="1591"/>
                    <a:pt x="2302" y="1594"/>
                    <a:pt x="2306" y="1597"/>
                  </a:cubicBezTo>
                  <a:lnTo>
                    <a:pt x="2306" y="1597"/>
                  </a:lnTo>
                  <a:cubicBezTo>
                    <a:pt x="2278" y="1577"/>
                    <a:pt x="2248" y="1557"/>
                    <a:pt x="2239" y="1553"/>
                  </a:cubicBezTo>
                  <a:lnTo>
                    <a:pt x="2239" y="1553"/>
                  </a:lnTo>
                  <a:cubicBezTo>
                    <a:pt x="2322" y="1622"/>
                    <a:pt x="2294" y="1594"/>
                    <a:pt x="2378" y="1664"/>
                  </a:cubicBezTo>
                  <a:cubicBezTo>
                    <a:pt x="2391" y="1677"/>
                    <a:pt x="2391" y="1664"/>
                    <a:pt x="2433" y="1698"/>
                  </a:cubicBezTo>
                  <a:cubicBezTo>
                    <a:pt x="2426" y="1695"/>
                    <a:pt x="2422" y="1694"/>
                    <a:pt x="2420" y="1694"/>
                  </a:cubicBezTo>
                  <a:cubicBezTo>
                    <a:pt x="2411" y="1694"/>
                    <a:pt x="2436" y="1712"/>
                    <a:pt x="2447" y="1712"/>
                  </a:cubicBezTo>
                  <a:cubicBezTo>
                    <a:pt x="2445" y="1710"/>
                    <a:pt x="2444" y="1709"/>
                    <a:pt x="2445" y="1709"/>
                  </a:cubicBezTo>
                  <a:lnTo>
                    <a:pt x="2445" y="1709"/>
                  </a:lnTo>
                  <a:cubicBezTo>
                    <a:pt x="2448" y="1709"/>
                    <a:pt x="2484" y="1735"/>
                    <a:pt x="2495" y="1747"/>
                  </a:cubicBezTo>
                  <a:cubicBezTo>
                    <a:pt x="2496" y="1748"/>
                    <a:pt x="2496" y="1748"/>
                    <a:pt x="2496" y="1748"/>
                  </a:cubicBezTo>
                  <a:cubicBezTo>
                    <a:pt x="2495" y="1748"/>
                    <a:pt x="2488" y="1744"/>
                    <a:pt x="2486" y="1744"/>
                  </a:cubicBezTo>
                  <a:lnTo>
                    <a:pt x="2486" y="1744"/>
                  </a:lnTo>
                  <a:cubicBezTo>
                    <a:pt x="2484" y="1744"/>
                    <a:pt x="2487" y="1749"/>
                    <a:pt x="2509" y="1768"/>
                  </a:cubicBezTo>
                  <a:lnTo>
                    <a:pt x="2530" y="1768"/>
                  </a:lnTo>
                  <a:cubicBezTo>
                    <a:pt x="2544" y="1788"/>
                    <a:pt x="2523" y="1768"/>
                    <a:pt x="2558" y="1795"/>
                  </a:cubicBezTo>
                  <a:cubicBezTo>
                    <a:pt x="2530" y="1781"/>
                    <a:pt x="2558" y="1802"/>
                    <a:pt x="2502" y="1768"/>
                  </a:cubicBezTo>
                  <a:lnTo>
                    <a:pt x="2502" y="1768"/>
                  </a:lnTo>
                  <a:cubicBezTo>
                    <a:pt x="2562" y="1827"/>
                    <a:pt x="2603" y="1849"/>
                    <a:pt x="2655" y="1887"/>
                  </a:cubicBezTo>
                  <a:lnTo>
                    <a:pt x="2655" y="1887"/>
                  </a:lnTo>
                  <a:cubicBezTo>
                    <a:pt x="2655" y="1887"/>
                    <a:pt x="2655" y="1886"/>
                    <a:pt x="2655" y="1885"/>
                  </a:cubicBezTo>
                  <a:lnTo>
                    <a:pt x="2655" y="1885"/>
                  </a:lnTo>
                  <a:cubicBezTo>
                    <a:pt x="2662" y="1892"/>
                    <a:pt x="2689" y="1906"/>
                    <a:pt x="2696" y="1919"/>
                  </a:cubicBezTo>
                  <a:lnTo>
                    <a:pt x="2696" y="1919"/>
                  </a:lnTo>
                  <a:cubicBezTo>
                    <a:pt x="2688" y="1915"/>
                    <a:pt x="2678" y="1910"/>
                    <a:pt x="2672" y="1910"/>
                  </a:cubicBezTo>
                  <a:cubicBezTo>
                    <a:pt x="2670" y="1910"/>
                    <a:pt x="2669" y="1911"/>
                    <a:pt x="2669" y="1913"/>
                  </a:cubicBezTo>
                  <a:lnTo>
                    <a:pt x="2724" y="1955"/>
                  </a:lnTo>
                  <a:cubicBezTo>
                    <a:pt x="2730" y="1958"/>
                    <a:pt x="2735" y="1964"/>
                    <a:pt x="2740" y="1969"/>
                  </a:cubicBezTo>
                  <a:cubicBezTo>
                    <a:pt x="2733" y="1964"/>
                    <a:pt x="2728" y="1962"/>
                    <a:pt x="2724" y="1962"/>
                  </a:cubicBezTo>
                  <a:lnTo>
                    <a:pt x="2724" y="1962"/>
                  </a:lnTo>
                  <a:lnTo>
                    <a:pt x="2780" y="2003"/>
                  </a:lnTo>
                  <a:cubicBezTo>
                    <a:pt x="2776" y="2003"/>
                    <a:pt x="2789" y="2018"/>
                    <a:pt x="2795" y="2024"/>
                  </a:cubicBezTo>
                  <a:lnTo>
                    <a:pt x="2795" y="2024"/>
                  </a:lnTo>
                  <a:cubicBezTo>
                    <a:pt x="2790" y="2020"/>
                    <a:pt x="2785" y="2015"/>
                    <a:pt x="2780" y="2010"/>
                  </a:cubicBezTo>
                  <a:lnTo>
                    <a:pt x="2780" y="2010"/>
                  </a:lnTo>
                  <a:cubicBezTo>
                    <a:pt x="2792" y="2023"/>
                    <a:pt x="2796" y="2027"/>
                    <a:pt x="2797" y="2027"/>
                  </a:cubicBezTo>
                  <a:cubicBezTo>
                    <a:pt x="2797" y="2027"/>
                    <a:pt x="2796" y="2026"/>
                    <a:pt x="2795" y="2024"/>
                  </a:cubicBezTo>
                  <a:lnTo>
                    <a:pt x="2795" y="2024"/>
                  </a:lnTo>
                  <a:cubicBezTo>
                    <a:pt x="2817" y="2045"/>
                    <a:pt x="2839" y="2062"/>
                    <a:pt x="2856" y="2079"/>
                  </a:cubicBezTo>
                  <a:lnTo>
                    <a:pt x="2856" y="2093"/>
                  </a:lnTo>
                  <a:cubicBezTo>
                    <a:pt x="2864" y="2099"/>
                    <a:pt x="2869" y="2102"/>
                    <a:pt x="2871" y="2102"/>
                  </a:cubicBezTo>
                  <a:cubicBezTo>
                    <a:pt x="2873" y="2102"/>
                    <a:pt x="2868" y="2096"/>
                    <a:pt x="2856" y="2079"/>
                  </a:cubicBezTo>
                  <a:lnTo>
                    <a:pt x="2856" y="2079"/>
                  </a:lnTo>
                  <a:cubicBezTo>
                    <a:pt x="2882" y="2105"/>
                    <a:pt x="2967" y="2185"/>
                    <a:pt x="2962" y="2185"/>
                  </a:cubicBezTo>
                  <a:cubicBezTo>
                    <a:pt x="2962" y="2185"/>
                    <a:pt x="2961" y="2184"/>
                    <a:pt x="2960" y="2183"/>
                  </a:cubicBezTo>
                  <a:lnTo>
                    <a:pt x="2960" y="2183"/>
                  </a:lnTo>
                  <a:cubicBezTo>
                    <a:pt x="3018" y="2242"/>
                    <a:pt x="3046" y="2264"/>
                    <a:pt x="3106" y="2329"/>
                  </a:cubicBezTo>
                  <a:lnTo>
                    <a:pt x="3106" y="2329"/>
                  </a:lnTo>
                  <a:cubicBezTo>
                    <a:pt x="3110" y="2336"/>
                    <a:pt x="3123" y="2355"/>
                    <a:pt x="3129" y="2364"/>
                  </a:cubicBezTo>
                  <a:lnTo>
                    <a:pt x="3129" y="2364"/>
                  </a:lnTo>
                  <a:cubicBezTo>
                    <a:pt x="3129" y="2363"/>
                    <a:pt x="3128" y="2362"/>
                    <a:pt x="3127" y="2361"/>
                  </a:cubicBezTo>
                  <a:lnTo>
                    <a:pt x="3127" y="2361"/>
                  </a:lnTo>
                  <a:cubicBezTo>
                    <a:pt x="3131" y="2367"/>
                    <a:pt x="3133" y="2370"/>
                    <a:pt x="3133" y="2370"/>
                  </a:cubicBezTo>
                  <a:cubicBezTo>
                    <a:pt x="3133" y="2370"/>
                    <a:pt x="3132" y="2367"/>
                    <a:pt x="3129" y="2364"/>
                  </a:cubicBezTo>
                  <a:lnTo>
                    <a:pt x="3129" y="2364"/>
                  </a:lnTo>
                  <a:cubicBezTo>
                    <a:pt x="3151" y="2392"/>
                    <a:pt x="3164" y="2395"/>
                    <a:pt x="3188" y="2419"/>
                  </a:cubicBezTo>
                  <a:cubicBezTo>
                    <a:pt x="3191" y="2424"/>
                    <a:pt x="3193" y="2428"/>
                    <a:pt x="3194" y="2432"/>
                  </a:cubicBezTo>
                  <a:lnTo>
                    <a:pt x="3194" y="2432"/>
                  </a:lnTo>
                  <a:lnTo>
                    <a:pt x="3175" y="2412"/>
                  </a:lnTo>
                  <a:lnTo>
                    <a:pt x="3175" y="2412"/>
                  </a:lnTo>
                  <a:cubicBezTo>
                    <a:pt x="3186" y="2430"/>
                    <a:pt x="3193" y="2439"/>
                    <a:pt x="3195" y="2439"/>
                  </a:cubicBezTo>
                  <a:cubicBezTo>
                    <a:pt x="3196" y="2439"/>
                    <a:pt x="3196" y="2436"/>
                    <a:pt x="3194" y="2432"/>
                  </a:cubicBezTo>
                  <a:lnTo>
                    <a:pt x="3194" y="2432"/>
                  </a:lnTo>
                  <a:lnTo>
                    <a:pt x="3209" y="2447"/>
                  </a:lnTo>
                  <a:lnTo>
                    <a:pt x="3230" y="2474"/>
                  </a:lnTo>
                  <a:cubicBezTo>
                    <a:pt x="3258" y="2509"/>
                    <a:pt x="3230" y="2481"/>
                    <a:pt x="3258" y="2516"/>
                  </a:cubicBezTo>
                  <a:lnTo>
                    <a:pt x="3265" y="2516"/>
                  </a:lnTo>
                  <a:lnTo>
                    <a:pt x="3286" y="2544"/>
                  </a:lnTo>
                  <a:lnTo>
                    <a:pt x="3320" y="2578"/>
                  </a:lnTo>
                  <a:lnTo>
                    <a:pt x="3348" y="2599"/>
                  </a:lnTo>
                  <a:cubicBezTo>
                    <a:pt x="3343" y="2595"/>
                    <a:pt x="3340" y="2594"/>
                    <a:pt x="3339" y="2594"/>
                  </a:cubicBezTo>
                  <a:lnTo>
                    <a:pt x="3339" y="2594"/>
                  </a:lnTo>
                  <a:cubicBezTo>
                    <a:pt x="3334" y="2594"/>
                    <a:pt x="3356" y="2621"/>
                    <a:pt x="3356" y="2621"/>
                  </a:cubicBezTo>
                  <a:cubicBezTo>
                    <a:pt x="3356" y="2621"/>
                    <a:pt x="3355" y="2620"/>
                    <a:pt x="3355" y="2620"/>
                  </a:cubicBezTo>
                  <a:lnTo>
                    <a:pt x="3355" y="2620"/>
                  </a:lnTo>
                  <a:lnTo>
                    <a:pt x="3403" y="2696"/>
                  </a:lnTo>
                  <a:lnTo>
                    <a:pt x="3403" y="2689"/>
                  </a:lnTo>
                  <a:cubicBezTo>
                    <a:pt x="3459" y="2752"/>
                    <a:pt x="3403" y="2696"/>
                    <a:pt x="3438" y="2752"/>
                  </a:cubicBezTo>
                  <a:lnTo>
                    <a:pt x="3438" y="2745"/>
                  </a:lnTo>
                  <a:cubicBezTo>
                    <a:pt x="3481" y="2813"/>
                    <a:pt x="3524" y="2853"/>
                    <a:pt x="3558" y="2905"/>
                  </a:cubicBezTo>
                  <a:lnTo>
                    <a:pt x="3558" y="2905"/>
                  </a:lnTo>
                  <a:cubicBezTo>
                    <a:pt x="3555" y="2902"/>
                    <a:pt x="3553" y="2901"/>
                    <a:pt x="3551" y="2901"/>
                  </a:cubicBezTo>
                  <a:lnTo>
                    <a:pt x="3551" y="2901"/>
                  </a:lnTo>
                  <a:cubicBezTo>
                    <a:pt x="3549" y="2901"/>
                    <a:pt x="3550" y="2904"/>
                    <a:pt x="3556" y="2904"/>
                  </a:cubicBezTo>
                  <a:cubicBezTo>
                    <a:pt x="3560" y="2910"/>
                    <a:pt x="3564" y="2916"/>
                    <a:pt x="3569" y="2923"/>
                  </a:cubicBezTo>
                  <a:lnTo>
                    <a:pt x="3569" y="2923"/>
                  </a:lnTo>
                  <a:cubicBezTo>
                    <a:pt x="3569" y="2924"/>
                    <a:pt x="3569" y="2924"/>
                    <a:pt x="3570" y="2925"/>
                  </a:cubicBezTo>
                  <a:cubicBezTo>
                    <a:pt x="3570" y="2925"/>
                    <a:pt x="3569" y="2924"/>
                    <a:pt x="3569" y="2924"/>
                  </a:cubicBezTo>
                  <a:lnTo>
                    <a:pt x="3569" y="2924"/>
                  </a:lnTo>
                  <a:cubicBezTo>
                    <a:pt x="3601" y="2973"/>
                    <a:pt x="3637" y="3041"/>
                    <a:pt x="3674" y="3077"/>
                  </a:cubicBezTo>
                  <a:cubicBezTo>
                    <a:pt x="3681" y="3105"/>
                    <a:pt x="3681" y="3105"/>
                    <a:pt x="3708" y="3161"/>
                  </a:cubicBezTo>
                  <a:cubicBezTo>
                    <a:pt x="3736" y="3195"/>
                    <a:pt x="3736" y="3202"/>
                    <a:pt x="3750" y="3209"/>
                  </a:cubicBezTo>
                  <a:cubicBezTo>
                    <a:pt x="3771" y="3244"/>
                    <a:pt x="3812" y="3320"/>
                    <a:pt x="3812" y="3320"/>
                  </a:cubicBezTo>
                  <a:cubicBezTo>
                    <a:pt x="3819" y="3327"/>
                    <a:pt x="3833" y="3355"/>
                    <a:pt x="3847" y="3375"/>
                  </a:cubicBezTo>
                  <a:cubicBezTo>
                    <a:pt x="3875" y="3445"/>
                    <a:pt x="3916" y="3486"/>
                    <a:pt x="3944" y="3556"/>
                  </a:cubicBezTo>
                  <a:lnTo>
                    <a:pt x="3937" y="3549"/>
                  </a:lnTo>
                  <a:lnTo>
                    <a:pt x="3937" y="3549"/>
                  </a:lnTo>
                  <a:cubicBezTo>
                    <a:pt x="3944" y="3556"/>
                    <a:pt x="3944" y="3563"/>
                    <a:pt x="3951" y="3570"/>
                  </a:cubicBezTo>
                  <a:cubicBezTo>
                    <a:pt x="3951" y="3573"/>
                    <a:pt x="3950" y="3574"/>
                    <a:pt x="3950" y="3574"/>
                  </a:cubicBezTo>
                  <a:cubicBezTo>
                    <a:pt x="3950" y="3574"/>
                    <a:pt x="3949" y="3574"/>
                    <a:pt x="3949" y="3574"/>
                  </a:cubicBezTo>
                  <a:lnTo>
                    <a:pt x="3949" y="3574"/>
                  </a:lnTo>
                  <a:lnTo>
                    <a:pt x="3996" y="3678"/>
                  </a:lnTo>
                  <a:lnTo>
                    <a:pt x="3996" y="3678"/>
                  </a:lnTo>
                  <a:cubicBezTo>
                    <a:pt x="3995" y="3677"/>
                    <a:pt x="3994" y="3675"/>
                    <a:pt x="3992" y="3673"/>
                  </a:cubicBezTo>
                  <a:lnTo>
                    <a:pt x="3992" y="3673"/>
                  </a:lnTo>
                  <a:lnTo>
                    <a:pt x="4006" y="3701"/>
                  </a:lnTo>
                  <a:lnTo>
                    <a:pt x="3996" y="3678"/>
                  </a:lnTo>
                  <a:lnTo>
                    <a:pt x="3996" y="3678"/>
                  </a:lnTo>
                  <a:cubicBezTo>
                    <a:pt x="4014" y="3704"/>
                    <a:pt x="4021" y="3724"/>
                    <a:pt x="4041" y="3757"/>
                  </a:cubicBezTo>
                  <a:cubicBezTo>
                    <a:pt x="4033" y="3745"/>
                    <a:pt x="4030" y="3740"/>
                    <a:pt x="4029" y="3740"/>
                  </a:cubicBezTo>
                  <a:lnTo>
                    <a:pt x="4029" y="3740"/>
                  </a:lnTo>
                  <a:cubicBezTo>
                    <a:pt x="4025" y="3740"/>
                    <a:pt x="4055" y="3803"/>
                    <a:pt x="4055" y="3819"/>
                  </a:cubicBezTo>
                  <a:lnTo>
                    <a:pt x="4041" y="3791"/>
                  </a:lnTo>
                  <a:lnTo>
                    <a:pt x="4041" y="3791"/>
                  </a:lnTo>
                  <a:cubicBezTo>
                    <a:pt x="4051" y="3821"/>
                    <a:pt x="4054" y="3829"/>
                    <a:pt x="4057" y="3829"/>
                  </a:cubicBezTo>
                  <a:cubicBezTo>
                    <a:pt x="4058" y="3829"/>
                    <a:pt x="4060" y="3828"/>
                    <a:pt x="4062" y="3826"/>
                  </a:cubicBezTo>
                  <a:cubicBezTo>
                    <a:pt x="4077" y="3853"/>
                    <a:pt x="4080" y="3863"/>
                    <a:pt x="4083" y="3874"/>
                  </a:cubicBezTo>
                  <a:lnTo>
                    <a:pt x="4083" y="3874"/>
                  </a:lnTo>
                  <a:cubicBezTo>
                    <a:pt x="4083" y="3873"/>
                    <a:pt x="4083" y="3873"/>
                    <a:pt x="4083" y="3873"/>
                  </a:cubicBezTo>
                  <a:cubicBezTo>
                    <a:pt x="4085" y="3873"/>
                    <a:pt x="4092" y="3891"/>
                    <a:pt x="4110" y="3909"/>
                  </a:cubicBezTo>
                  <a:cubicBezTo>
                    <a:pt x="4110" y="3919"/>
                    <a:pt x="4114" y="3929"/>
                    <a:pt x="4113" y="3929"/>
                  </a:cubicBezTo>
                  <a:cubicBezTo>
                    <a:pt x="4113" y="3929"/>
                    <a:pt x="4112" y="3927"/>
                    <a:pt x="4110" y="3923"/>
                  </a:cubicBezTo>
                  <a:lnTo>
                    <a:pt x="4110" y="3923"/>
                  </a:lnTo>
                  <a:cubicBezTo>
                    <a:pt x="4124" y="3965"/>
                    <a:pt x="4152" y="4027"/>
                    <a:pt x="4159" y="4041"/>
                  </a:cubicBezTo>
                  <a:cubicBezTo>
                    <a:pt x="4162" y="4055"/>
                    <a:pt x="4162" y="4060"/>
                    <a:pt x="4161" y="4060"/>
                  </a:cubicBezTo>
                  <a:cubicBezTo>
                    <a:pt x="4159" y="4060"/>
                    <a:pt x="4155" y="4055"/>
                    <a:pt x="4152" y="4048"/>
                  </a:cubicBezTo>
                  <a:lnTo>
                    <a:pt x="4152" y="4048"/>
                  </a:lnTo>
                  <a:cubicBezTo>
                    <a:pt x="4193" y="4138"/>
                    <a:pt x="4166" y="4096"/>
                    <a:pt x="4200" y="4179"/>
                  </a:cubicBezTo>
                  <a:lnTo>
                    <a:pt x="4221" y="4207"/>
                  </a:lnTo>
                  <a:lnTo>
                    <a:pt x="4228" y="4249"/>
                  </a:lnTo>
                  <a:lnTo>
                    <a:pt x="4228" y="4235"/>
                  </a:lnTo>
                  <a:cubicBezTo>
                    <a:pt x="4235" y="4256"/>
                    <a:pt x="4256" y="4276"/>
                    <a:pt x="4263" y="4318"/>
                  </a:cubicBezTo>
                  <a:lnTo>
                    <a:pt x="4256" y="4311"/>
                  </a:lnTo>
                  <a:lnTo>
                    <a:pt x="4256" y="4311"/>
                  </a:lnTo>
                  <a:cubicBezTo>
                    <a:pt x="4284" y="4394"/>
                    <a:pt x="4284" y="4415"/>
                    <a:pt x="4318" y="4491"/>
                  </a:cubicBezTo>
                  <a:cubicBezTo>
                    <a:pt x="4318" y="4493"/>
                    <a:pt x="4318" y="4493"/>
                    <a:pt x="4318" y="4493"/>
                  </a:cubicBezTo>
                  <a:cubicBezTo>
                    <a:pt x="4318" y="4493"/>
                    <a:pt x="4315" y="4484"/>
                    <a:pt x="4304" y="4484"/>
                  </a:cubicBezTo>
                  <a:cubicBezTo>
                    <a:pt x="4339" y="4554"/>
                    <a:pt x="4318" y="4547"/>
                    <a:pt x="4353" y="4616"/>
                  </a:cubicBezTo>
                  <a:lnTo>
                    <a:pt x="4367" y="4651"/>
                  </a:lnTo>
                  <a:lnTo>
                    <a:pt x="4360" y="4651"/>
                  </a:lnTo>
                  <a:cubicBezTo>
                    <a:pt x="4367" y="4658"/>
                    <a:pt x="4367" y="4665"/>
                    <a:pt x="4374" y="4671"/>
                  </a:cubicBezTo>
                  <a:lnTo>
                    <a:pt x="4374" y="4699"/>
                  </a:lnTo>
                  <a:lnTo>
                    <a:pt x="4388" y="4706"/>
                  </a:lnTo>
                  <a:cubicBezTo>
                    <a:pt x="4388" y="4755"/>
                    <a:pt x="4408" y="4803"/>
                    <a:pt x="4408" y="4859"/>
                  </a:cubicBezTo>
                  <a:lnTo>
                    <a:pt x="4408" y="4845"/>
                  </a:lnTo>
                  <a:cubicBezTo>
                    <a:pt x="4436" y="4907"/>
                    <a:pt x="4457" y="4983"/>
                    <a:pt x="4471" y="5067"/>
                  </a:cubicBezTo>
                  <a:cubicBezTo>
                    <a:pt x="4491" y="5143"/>
                    <a:pt x="4498" y="5226"/>
                    <a:pt x="4526" y="5309"/>
                  </a:cubicBezTo>
                  <a:lnTo>
                    <a:pt x="4512" y="5309"/>
                  </a:lnTo>
                  <a:lnTo>
                    <a:pt x="4533" y="5365"/>
                  </a:lnTo>
                  <a:cubicBezTo>
                    <a:pt x="4533" y="5374"/>
                    <a:pt x="4533" y="5377"/>
                    <a:pt x="4532" y="5377"/>
                  </a:cubicBezTo>
                  <a:cubicBezTo>
                    <a:pt x="4530" y="5377"/>
                    <a:pt x="4527" y="5357"/>
                    <a:pt x="4526" y="5357"/>
                  </a:cubicBezTo>
                  <a:cubicBezTo>
                    <a:pt x="4526" y="5357"/>
                    <a:pt x="4526" y="5357"/>
                    <a:pt x="4526" y="5358"/>
                  </a:cubicBezTo>
                  <a:cubicBezTo>
                    <a:pt x="4540" y="5427"/>
                    <a:pt x="4540" y="5385"/>
                    <a:pt x="4561" y="5469"/>
                  </a:cubicBezTo>
                  <a:cubicBezTo>
                    <a:pt x="4561" y="5481"/>
                    <a:pt x="4560" y="5486"/>
                    <a:pt x="4559" y="5486"/>
                  </a:cubicBezTo>
                  <a:lnTo>
                    <a:pt x="4559" y="5486"/>
                  </a:lnTo>
                  <a:cubicBezTo>
                    <a:pt x="4555" y="5468"/>
                    <a:pt x="4551" y="5451"/>
                    <a:pt x="4547" y="5434"/>
                  </a:cubicBezTo>
                  <a:lnTo>
                    <a:pt x="4547" y="5434"/>
                  </a:lnTo>
                  <a:cubicBezTo>
                    <a:pt x="4547" y="5449"/>
                    <a:pt x="4554" y="5487"/>
                    <a:pt x="4558" y="5487"/>
                  </a:cubicBezTo>
                  <a:cubicBezTo>
                    <a:pt x="4558" y="5487"/>
                    <a:pt x="4559" y="5487"/>
                    <a:pt x="4559" y="5486"/>
                  </a:cubicBezTo>
                  <a:lnTo>
                    <a:pt x="4559" y="5486"/>
                  </a:lnTo>
                  <a:cubicBezTo>
                    <a:pt x="4573" y="5559"/>
                    <a:pt x="4584" y="5638"/>
                    <a:pt x="4595" y="5676"/>
                  </a:cubicBezTo>
                  <a:cubicBezTo>
                    <a:pt x="4602" y="5732"/>
                    <a:pt x="4609" y="5801"/>
                    <a:pt x="4616" y="5850"/>
                  </a:cubicBezTo>
                  <a:cubicBezTo>
                    <a:pt x="4616" y="5850"/>
                    <a:pt x="4609" y="5836"/>
                    <a:pt x="4609" y="5829"/>
                  </a:cubicBezTo>
                  <a:lnTo>
                    <a:pt x="4609" y="5829"/>
                  </a:lnTo>
                  <a:cubicBezTo>
                    <a:pt x="4609" y="5843"/>
                    <a:pt x="4609" y="5877"/>
                    <a:pt x="4616" y="5898"/>
                  </a:cubicBezTo>
                  <a:lnTo>
                    <a:pt x="4609" y="5877"/>
                  </a:lnTo>
                  <a:lnTo>
                    <a:pt x="4609" y="5877"/>
                  </a:lnTo>
                  <a:cubicBezTo>
                    <a:pt x="4616" y="5919"/>
                    <a:pt x="4630" y="6009"/>
                    <a:pt x="4630" y="6016"/>
                  </a:cubicBezTo>
                  <a:cubicBezTo>
                    <a:pt x="4630" y="6014"/>
                    <a:pt x="4630" y="6014"/>
                    <a:pt x="4631" y="6014"/>
                  </a:cubicBezTo>
                  <a:cubicBezTo>
                    <a:pt x="4633" y="6014"/>
                    <a:pt x="4637" y="6024"/>
                    <a:pt x="4637" y="6051"/>
                  </a:cubicBezTo>
                  <a:cubicBezTo>
                    <a:pt x="4630" y="6078"/>
                    <a:pt x="4651" y="6155"/>
                    <a:pt x="4651" y="6217"/>
                  </a:cubicBezTo>
                  <a:cubicBezTo>
                    <a:pt x="4651" y="6211"/>
                    <a:pt x="4646" y="6177"/>
                    <a:pt x="4644" y="6177"/>
                  </a:cubicBezTo>
                  <a:cubicBezTo>
                    <a:pt x="4644" y="6177"/>
                    <a:pt x="4644" y="6179"/>
                    <a:pt x="4644" y="6182"/>
                  </a:cubicBezTo>
                  <a:cubicBezTo>
                    <a:pt x="4644" y="6217"/>
                    <a:pt x="4651" y="6245"/>
                    <a:pt x="4665" y="6266"/>
                  </a:cubicBezTo>
                  <a:lnTo>
                    <a:pt x="4665" y="6259"/>
                  </a:lnTo>
                  <a:lnTo>
                    <a:pt x="4679" y="6397"/>
                  </a:lnTo>
                  <a:cubicBezTo>
                    <a:pt x="4672" y="6417"/>
                    <a:pt x="4685" y="6522"/>
                    <a:pt x="4685" y="6522"/>
                  </a:cubicBezTo>
                  <a:cubicBezTo>
                    <a:pt x="4686" y="6522"/>
                    <a:pt x="4686" y="6522"/>
                    <a:pt x="4686" y="6522"/>
                  </a:cubicBezTo>
                  <a:cubicBezTo>
                    <a:pt x="4686" y="6532"/>
                    <a:pt x="4686" y="6536"/>
                    <a:pt x="4686" y="6536"/>
                  </a:cubicBezTo>
                  <a:cubicBezTo>
                    <a:pt x="4686" y="6536"/>
                    <a:pt x="4687" y="6514"/>
                    <a:pt x="4691" y="6514"/>
                  </a:cubicBezTo>
                  <a:cubicBezTo>
                    <a:pt x="4693" y="6514"/>
                    <a:pt x="4696" y="6520"/>
                    <a:pt x="4699" y="6536"/>
                  </a:cubicBezTo>
                  <a:cubicBezTo>
                    <a:pt x="4699" y="6555"/>
                    <a:pt x="4705" y="6592"/>
                    <a:pt x="4701" y="6592"/>
                  </a:cubicBezTo>
                  <a:cubicBezTo>
                    <a:pt x="4700" y="6592"/>
                    <a:pt x="4700" y="6592"/>
                    <a:pt x="4699" y="6591"/>
                  </a:cubicBezTo>
                  <a:lnTo>
                    <a:pt x="4699" y="6626"/>
                  </a:lnTo>
                  <a:cubicBezTo>
                    <a:pt x="4699" y="6612"/>
                    <a:pt x="4699" y="6605"/>
                    <a:pt x="4686" y="6598"/>
                  </a:cubicBezTo>
                  <a:lnTo>
                    <a:pt x="4686" y="6598"/>
                  </a:lnTo>
                  <a:cubicBezTo>
                    <a:pt x="4686" y="6633"/>
                    <a:pt x="4699" y="6668"/>
                    <a:pt x="4706" y="6668"/>
                  </a:cubicBezTo>
                  <a:lnTo>
                    <a:pt x="4706" y="6771"/>
                  </a:lnTo>
                  <a:lnTo>
                    <a:pt x="4706" y="6820"/>
                  </a:lnTo>
                  <a:lnTo>
                    <a:pt x="4706" y="6841"/>
                  </a:lnTo>
                  <a:lnTo>
                    <a:pt x="4706" y="6869"/>
                  </a:lnTo>
                  <a:lnTo>
                    <a:pt x="4699" y="6855"/>
                  </a:lnTo>
                  <a:lnTo>
                    <a:pt x="4699" y="6848"/>
                  </a:lnTo>
                  <a:cubicBezTo>
                    <a:pt x="4699" y="6848"/>
                    <a:pt x="4686" y="6848"/>
                    <a:pt x="4679" y="6841"/>
                  </a:cubicBezTo>
                  <a:cubicBezTo>
                    <a:pt x="4679" y="6841"/>
                    <a:pt x="4651" y="6820"/>
                    <a:pt x="4644" y="6813"/>
                  </a:cubicBezTo>
                  <a:cubicBezTo>
                    <a:pt x="4630" y="6806"/>
                    <a:pt x="4609" y="6785"/>
                    <a:pt x="4595" y="6771"/>
                  </a:cubicBezTo>
                  <a:cubicBezTo>
                    <a:pt x="4561" y="6744"/>
                    <a:pt x="4512" y="6716"/>
                    <a:pt x="4471" y="6695"/>
                  </a:cubicBezTo>
                  <a:lnTo>
                    <a:pt x="4471" y="6695"/>
                  </a:lnTo>
                  <a:lnTo>
                    <a:pt x="4478" y="6702"/>
                  </a:lnTo>
                  <a:cubicBezTo>
                    <a:pt x="4394" y="6647"/>
                    <a:pt x="4401" y="6647"/>
                    <a:pt x="4339" y="6612"/>
                  </a:cubicBezTo>
                  <a:lnTo>
                    <a:pt x="4353" y="6612"/>
                  </a:lnTo>
                  <a:lnTo>
                    <a:pt x="4297" y="6577"/>
                  </a:lnTo>
                  <a:lnTo>
                    <a:pt x="4318" y="6591"/>
                  </a:lnTo>
                  <a:cubicBezTo>
                    <a:pt x="4276" y="6573"/>
                    <a:pt x="4219" y="6525"/>
                    <a:pt x="4217" y="6525"/>
                  </a:cubicBezTo>
                  <a:lnTo>
                    <a:pt x="4217" y="6525"/>
                  </a:lnTo>
                  <a:cubicBezTo>
                    <a:pt x="4217" y="6525"/>
                    <a:pt x="4218" y="6526"/>
                    <a:pt x="4221" y="6529"/>
                  </a:cubicBezTo>
                  <a:cubicBezTo>
                    <a:pt x="4193" y="6522"/>
                    <a:pt x="4152" y="6494"/>
                    <a:pt x="4145" y="6494"/>
                  </a:cubicBezTo>
                  <a:cubicBezTo>
                    <a:pt x="4083" y="6460"/>
                    <a:pt x="4124" y="6487"/>
                    <a:pt x="4089" y="6460"/>
                  </a:cubicBezTo>
                  <a:cubicBezTo>
                    <a:pt x="4048" y="6432"/>
                    <a:pt x="4041" y="6432"/>
                    <a:pt x="3972" y="6397"/>
                  </a:cubicBezTo>
                  <a:cubicBezTo>
                    <a:pt x="3944" y="6376"/>
                    <a:pt x="3916" y="6376"/>
                    <a:pt x="3882" y="6356"/>
                  </a:cubicBezTo>
                  <a:lnTo>
                    <a:pt x="3882" y="6356"/>
                  </a:lnTo>
                  <a:lnTo>
                    <a:pt x="3888" y="6363"/>
                  </a:lnTo>
                  <a:cubicBezTo>
                    <a:pt x="3819" y="6335"/>
                    <a:pt x="3812" y="6321"/>
                    <a:pt x="3750" y="6300"/>
                  </a:cubicBezTo>
                  <a:cubicBezTo>
                    <a:pt x="3722" y="6286"/>
                    <a:pt x="3667" y="6266"/>
                    <a:pt x="3674" y="6266"/>
                  </a:cubicBezTo>
                  <a:cubicBezTo>
                    <a:pt x="3590" y="6231"/>
                    <a:pt x="3514" y="6217"/>
                    <a:pt x="3431" y="6189"/>
                  </a:cubicBezTo>
                  <a:cubicBezTo>
                    <a:pt x="3424" y="6169"/>
                    <a:pt x="3417" y="6182"/>
                    <a:pt x="3362" y="6162"/>
                  </a:cubicBezTo>
                  <a:lnTo>
                    <a:pt x="3362" y="6169"/>
                  </a:lnTo>
                  <a:cubicBezTo>
                    <a:pt x="3237" y="6127"/>
                    <a:pt x="3098" y="6078"/>
                    <a:pt x="2974" y="6030"/>
                  </a:cubicBezTo>
                  <a:lnTo>
                    <a:pt x="2974" y="6023"/>
                  </a:lnTo>
                  <a:lnTo>
                    <a:pt x="2946" y="6023"/>
                  </a:lnTo>
                  <a:cubicBezTo>
                    <a:pt x="2807" y="5974"/>
                    <a:pt x="2627" y="5905"/>
                    <a:pt x="2523" y="5843"/>
                  </a:cubicBezTo>
                  <a:lnTo>
                    <a:pt x="2385" y="5773"/>
                  </a:lnTo>
                  <a:lnTo>
                    <a:pt x="2391" y="5773"/>
                  </a:lnTo>
                  <a:cubicBezTo>
                    <a:pt x="2364" y="5767"/>
                    <a:pt x="2350" y="5746"/>
                    <a:pt x="2322" y="5732"/>
                  </a:cubicBezTo>
                  <a:cubicBezTo>
                    <a:pt x="2294" y="5711"/>
                    <a:pt x="2281" y="5697"/>
                    <a:pt x="2253" y="5683"/>
                  </a:cubicBezTo>
                  <a:cubicBezTo>
                    <a:pt x="2211" y="5649"/>
                    <a:pt x="2156" y="5628"/>
                    <a:pt x="2114" y="5579"/>
                  </a:cubicBezTo>
                  <a:cubicBezTo>
                    <a:pt x="2117" y="5579"/>
                    <a:pt x="2117" y="5578"/>
                    <a:pt x="2118" y="5578"/>
                  </a:cubicBezTo>
                  <a:lnTo>
                    <a:pt x="2118" y="5578"/>
                  </a:lnTo>
                  <a:cubicBezTo>
                    <a:pt x="2119" y="5578"/>
                    <a:pt x="2120" y="5579"/>
                    <a:pt x="2121" y="5579"/>
                  </a:cubicBezTo>
                  <a:cubicBezTo>
                    <a:pt x="2119" y="5577"/>
                    <a:pt x="2118" y="5576"/>
                    <a:pt x="2118" y="5576"/>
                  </a:cubicBezTo>
                  <a:lnTo>
                    <a:pt x="2118" y="5576"/>
                  </a:lnTo>
                  <a:cubicBezTo>
                    <a:pt x="2118" y="5576"/>
                    <a:pt x="2118" y="5577"/>
                    <a:pt x="2118" y="5578"/>
                  </a:cubicBezTo>
                  <a:lnTo>
                    <a:pt x="2118" y="5578"/>
                  </a:lnTo>
                  <a:cubicBezTo>
                    <a:pt x="2096" y="5566"/>
                    <a:pt x="2079" y="5546"/>
                    <a:pt x="2062" y="5532"/>
                  </a:cubicBezTo>
                  <a:lnTo>
                    <a:pt x="2062" y="5532"/>
                  </a:lnTo>
                  <a:cubicBezTo>
                    <a:pt x="2066" y="5534"/>
                    <a:pt x="2069" y="5536"/>
                    <a:pt x="2073" y="5538"/>
                  </a:cubicBezTo>
                  <a:lnTo>
                    <a:pt x="2052" y="5524"/>
                  </a:lnTo>
                  <a:lnTo>
                    <a:pt x="2052" y="5524"/>
                  </a:lnTo>
                  <a:cubicBezTo>
                    <a:pt x="2055" y="5526"/>
                    <a:pt x="2059" y="5529"/>
                    <a:pt x="2062" y="5532"/>
                  </a:cubicBezTo>
                  <a:lnTo>
                    <a:pt x="2062" y="5532"/>
                  </a:lnTo>
                  <a:cubicBezTo>
                    <a:pt x="2037" y="5516"/>
                    <a:pt x="2009" y="5487"/>
                    <a:pt x="2003" y="5469"/>
                  </a:cubicBezTo>
                  <a:lnTo>
                    <a:pt x="1955" y="5434"/>
                  </a:lnTo>
                  <a:lnTo>
                    <a:pt x="1948" y="5427"/>
                  </a:lnTo>
                  <a:lnTo>
                    <a:pt x="1941" y="5420"/>
                  </a:lnTo>
                  <a:lnTo>
                    <a:pt x="1920" y="5392"/>
                  </a:lnTo>
                  <a:cubicBezTo>
                    <a:pt x="1913" y="5385"/>
                    <a:pt x="1865" y="5344"/>
                    <a:pt x="1844" y="5323"/>
                  </a:cubicBezTo>
                  <a:cubicBezTo>
                    <a:pt x="1844" y="5318"/>
                    <a:pt x="1823" y="5296"/>
                    <a:pt x="1827" y="5296"/>
                  </a:cubicBezTo>
                  <a:lnTo>
                    <a:pt x="1827" y="5296"/>
                  </a:lnTo>
                  <a:cubicBezTo>
                    <a:pt x="1828" y="5296"/>
                    <a:pt x="1831" y="5297"/>
                    <a:pt x="1837" y="5302"/>
                  </a:cubicBezTo>
                  <a:cubicBezTo>
                    <a:pt x="1803" y="5262"/>
                    <a:pt x="1764" y="5227"/>
                    <a:pt x="1732" y="5185"/>
                  </a:cubicBezTo>
                  <a:lnTo>
                    <a:pt x="1732" y="5185"/>
                  </a:lnTo>
                  <a:cubicBezTo>
                    <a:pt x="1732" y="5185"/>
                    <a:pt x="1732" y="5185"/>
                    <a:pt x="1732" y="5185"/>
                  </a:cubicBezTo>
                  <a:cubicBezTo>
                    <a:pt x="1733" y="5185"/>
                    <a:pt x="1733" y="5185"/>
                    <a:pt x="1733" y="5184"/>
                  </a:cubicBezTo>
                  <a:lnTo>
                    <a:pt x="1712" y="5157"/>
                  </a:lnTo>
                  <a:lnTo>
                    <a:pt x="1712" y="5157"/>
                  </a:lnTo>
                  <a:cubicBezTo>
                    <a:pt x="1718" y="5167"/>
                    <a:pt x="1725" y="5176"/>
                    <a:pt x="1732" y="5185"/>
                  </a:cubicBezTo>
                  <a:lnTo>
                    <a:pt x="1732" y="5185"/>
                  </a:lnTo>
                  <a:cubicBezTo>
                    <a:pt x="1725" y="5184"/>
                    <a:pt x="1690" y="5147"/>
                    <a:pt x="1678" y="5122"/>
                  </a:cubicBezTo>
                  <a:lnTo>
                    <a:pt x="1678" y="5122"/>
                  </a:lnTo>
                  <a:cubicBezTo>
                    <a:pt x="1686" y="5131"/>
                    <a:pt x="1691" y="5134"/>
                    <a:pt x="1693" y="5134"/>
                  </a:cubicBezTo>
                  <a:cubicBezTo>
                    <a:pt x="1696" y="5134"/>
                    <a:pt x="1689" y="5121"/>
                    <a:pt x="1680" y="5111"/>
                  </a:cubicBezTo>
                  <a:lnTo>
                    <a:pt x="1680" y="5111"/>
                  </a:lnTo>
                  <a:cubicBezTo>
                    <a:pt x="1682" y="5114"/>
                    <a:pt x="1682" y="5116"/>
                    <a:pt x="1680" y="5116"/>
                  </a:cubicBezTo>
                  <a:cubicBezTo>
                    <a:pt x="1680" y="5116"/>
                    <a:pt x="1679" y="5116"/>
                    <a:pt x="1678" y="5115"/>
                  </a:cubicBezTo>
                  <a:cubicBezTo>
                    <a:pt x="1657" y="5087"/>
                    <a:pt x="1608" y="5039"/>
                    <a:pt x="1601" y="5018"/>
                  </a:cubicBezTo>
                  <a:lnTo>
                    <a:pt x="1601" y="5018"/>
                  </a:lnTo>
                  <a:lnTo>
                    <a:pt x="1608" y="5039"/>
                  </a:lnTo>
                  <a:cubicBezTo>
                    <a:pt x="1588" y="5004"/>
                    <a:pt x="1574" y="4976"/>
                    <a:pt x="1553" y="4942"/>
                  </a:cubicBezTo>
                  <a:cubicBezTo>
                    <a:pt x="1532" y="4915"/>
                    <a:pt x="1515" y="4893"/>
                    <a:pt x="1508" y="4893"/>
                  </a:cubicBezTo>
                  <a:cubicBezTo>
                    <a:pt x="1506" y="4893"/>
                    <a:pt x="1504" y="4895"/>
                    <a:pt x="1504" y="4900"/>
                  </a:cubicBezTo>
                  <a:cubicBezTo>
                    <a:pt x="1486" y="4870"/>
                    <a:pt x="1485" y="4865"/>
                    <a:pt x="1487" y="4865"/>
                  </a:cubicBezTo>
                  <a:lnTo>
                    <a:pt x="1487" y="4865"/>
                  </a:lnTo>
                  <a:cubicBezTo>
                    <a:pt x="1489" y="4865"/>
                    <a:pt x="1492" y="4867"/>
                    <a:pt x="1492" y="4867"/>
                  </a:cubicBezTo>
                  <a:cubicBezTo>
                    <a:pt x="1492" y="4867"/>
                    <a:pt x="1491" y="4866"/>
                    <a:pt x="1490" y="4866"/>
                  </a:cubicBezTo>
                  <a:cubicBezTo>
                    <a:pt x="1470" y="4845"/>
                    <a:pt x="1428" y="4775"/>
                    <a:pt x="1428" y="4762"/>
                  </a:cubicBezTo>
                  <a:cubicBezTo>
                    <a:pt x="1400" y="4741"/>
                    <a:pt x="1359" y="4623"/>
                    <a:pt x="1345" y="4623"/>
                  </a:cubicBezTo>
                  <a:lnTo>
                    <a:pt x="1324" y="4574"/>
                  </a:lnTo>
                  <a:cubicBezTo>
                    <a:pt x="1324" y="4574"/>
                    <a:pt x="1310" y="4568"/>
                    <a:pt x="1289" y="4533"/>
                  </a:cubicBezTo>
                  <a:cubicBezTo>
                    <a:pt x="1283" y="4498"/>
                    <a:pt x="1283" y="4505"/>
                    <a:pt x="1283" y="4491"/>
                  </a:cubicBezTo>
                  <a:lnTo>
                    <a:pt x="1262" y="4470"/>
                  </a:lnTo>
                  <a:cubicBezTo>
                    <a:pt x="1186" y="4283"/>
                    <a:pt x="1075" y="4034"/>
                    <a:pt x="1012" y="3805"/>
                  </a:cubicBezTo>
                  <a:cubicBezTo>
                    <a:pt x="978" y="3708"/>
                    <a:pt x="943" y="3590"/>
                    <a:pt x="908" y="3466"/>
                  </a:cubicBezTo>
                  <a:lnTo>
                    <a:pt x="908" y="3466"/>
                  </a:lnTo>
                  <a:lnTo>
                    <a:pt x="915" y="3479"/>
                  </a:lnTo>
                  <a:cubicBezTo>
                    <a:pt x="910" y="3452"/>
                    <a:pt x="904" y="3415"/>
                    <a:pt x="899" y="3384"/>
                  </a:cubicBezTo>
                  <a:lnTo>
                    <a:pt x="899" y="3384"/>
                  </a:lnTo>
                  <a:cubicBezTo>
                    <a:pt x="902" y="3407"/>
                    <a:pt x="903" y="3431"/>
                    <a:pt x="908" y="3452"/>
                  </a:cubicBezTo>
                  <a:cubicBezTo>
                    <a:pt x="901" y="3424"/>
                    <a:pt x="894" y="3410"/>
                    <a:pt x="894" y="3382"/>
                  </a:cubicBezTo>
                  <a:cubicBezTo>
                    <a:pt x="867" y="3251"/>
                    <a:pt x="832" y="3084"/>
                    <a:pt x="797" y="2925"/>
                  </a:cubicBezTo>
                  <a:cubicBezTo>
                    <a:pt x="763" y="2823"/>
                    <a:pt x="796" y="2855"/>
                    <a:pt x="771" y="2763"/>
                  </a:cubicBezTo>
                  <a:lnTo>
                    <a:pt x="771" y="2763"/>
                  </a:lnTo>
                  <a:cubicBezTo>
                    <a:pt x="772" y="2765"/>
                    <a:pt x="775" y="2767"/>
                    <a:pt x="776" y="2769"/>
                  </a:cubicBezTo>
                  <a:lnTo>
                    <a:pt x="776" y="2769"/>
                  </a:lnTo>
                  <a:cubicBezTo>
                    <a:pt x="756" y="2667"/>
                    <a:pt x="742" y="2612"/>
                    <a:pt x="721" y="2509"/>
                  </a:cubicBezTo>
                  <a:lnTo>
                    <a:pt x="721" y="2509"/>
                  </a:lnTo>
                  <a:cubicBezTo>
                    <a:pt x="722" y="2509"/>
                    <a:pt x="722" y="2510"/>
                    <a:pt x="723" y="2510"/>
                  </a:cubicBezTo>
                  <a:cubicBezTo>
                    <a:pt x="732" y="2510"/>
                    <a:pt x="710" y="2446"/>
                    <a:pt x="720" y="2446"/>
                  </a:cubicBezTo>
                  <a:lnTo>
                    <a:pt x="720" y="2446"/>
                  </a:lnTo>
                  <a:cubicBezTo>
                    <a:pt x="720" y="2446"/>
                    <a:pt x="721" y="2446"/>
                    <a:pt x="721" y="2447"/>
                  </a:cubicBezTo>
                  <a:lnTo>
                    <a:pt x="707" y="2440"/>
                  </a:lnTo>
                  <a:cubicBezTo>
                    <a:pt x="707" y="2415"/>
                    <a:pt x="702" y="2368"/>
                    <a:pt x="701" y="2368"/>
                  </a:cubicBezTo>
                  <a:cubicBezTo>
                    <a:pt x="700" y="2368"/>
                    <a:pt x="700" y="2369"/>
                    <a:pt x="700" y="2370"/>
                  </a:cubicBezTo>
                  <a:lnTo>
                    <a:pt x="687" y="2322"/>
                  </a:lnTo>
                  <a:lnTo>
                    <a:pt x="687" y="2315"/>
                  </a:lnTo>
                  <a:cubicBezTo>
                    <a:pt x="673" y="2253"/>
                    <a:pt x="652" y="2114"/>
                    <a:pt x="652" y="2079"/>
                  </a:cubicBezTo>
                  <a:cubicBezTo>
                    <a:pt x="617" y="1927"/>
                    <a:pt x="583" y="1684"/>
                    <a:pt x="548" y="1483"/>
                  </a:cubicBezTo>
                  <a:cubicBezTo>
                    <a:pt x="534" y="1456"/>
                    <a:pt x="527" y="1400"/>
                    <a:pt x="520" y="1352"/>
                  </a:cubicBezTo>
                  <a:lnTo>
                    <a:pt x="520" y="1303"/>
                  </a:lnTo>
                  <a:cubicBezTo>
                    <a:pt x="513" y="1262"/>
                    <a:pt x="492" y="1206"/>
                    <a:pt x="486" y="1171"/>
                  </a:cubicBezTo>
                  <a:lnTo>
                    <a:pt x="486" y="1178"/>
                  </a:lnTo>
                  <a:cubicBezTo>
                    <a:pt x="479" y="1137"/>
                    <a:pt x="465" y="1095"/>
                    <a:pt x="451" y="1054"/>
                  </a:cubicBezTo>
                  <a:cubicBezTo>
                    <a:pt x="444" y="1002"/>
                    <a:pt x="432" y="963"/>
                    <a:pt x="441" y="963"/>
                  </a:cubicBezTo>
                  <a:cubicBezTo>
                    <a:pt x="442" y="963"/>
                    <a:pt x="442" y="963"/>
                    <a:pt x="442" y="963"/>
                  </a:cubicBezTo>
                  <a:lnTo>
                    <a:pt x="442" y="963"/>
                  </a:lnTo>
                  <a:cubicBezTo>
                    <a:pt x="429" y="954"/>
                    <a:pt x="416" y="860"/>
                    <a:pt x="416" y="860"/>
                  </a:cubicBezTo>
                  <a:cubicBezTo>
                    <a:pt x="416" y="860"/>
                    <a:pt x="388" y="776"/>
                    <a:pt x="354" y="638"/>
                  </a:cubicBezTo>
                  <a:cubicBezTo>
                    <a:pt x="324" y="538"/>
                    <a:pt x="283" y="409"/>
                    <a:pt x="231" y="261"/>
                  </a:cubicBezTo>
                  <a:lnTo>
                    <a:pt x="231" y="261"/>
                  </a:lnTo>
                  <a:cubicBezTo>
                    <a:pt x="262" y="285"/>
                    <a:pt x="291" y="307"/>
                    <a:pt x="319" y="326"/>
                  </a:cubicBezTo>
                  <a:cubicBezTo>
                    <a:pt x="416" y="395"/>
                    <a:pt x="513" y="465"/>
                    <a:pt x="603" y="520"/>
                  </a:cubicBezTo>
                  <a:cubicBezTo>
                    <a:pt x="797" y="659"/>
                    <a:pt x="1005" y="790"/>
                    <a:pt x="1199" y="915"/>
                  </a:cubicBezTo>
                  <a:cubicBezTo>
                    <a:pt x="1588" y="1158"/>
                    <a:pt x="1934" y="1372"/>
                    <a:pt x="2107" y="1469"/>
                  </a:cubicBezTo>
                  <a:cubicBezTo>
                    <a:pt x="2118" y="1475"/>
                    <a:pt x="2150" y="1491"/>
                    <a:pt x="2159" y="1491"/>
                  </a:cubicBezTo>
                  <a:cubicBezTo>
                    <a:pt x="2161" y="1491"/>
                    <a:pt x="2161" y="1489"/>
                    <a:pt x="2156" y="1483"/>
                  </a:cubicBezTo>
                  <a:lnTo>
                    <a:pt x="2156" y="1483"/>
                  </a:lnTo>
                  <a:cubicBezTo>
                    <a:pt x="2204" y="1511"/>
                    <a:pt x="2211" y="1525"/>
                    <a:pt x="2218" y="1525"/>
                  </a:cubicBezTo>
                  <a:cubicBezTo>
                    <a:pt x="2190" y="1508"/>
                    <a:pt x="2197" y="1508"/>
                    <a:pt x="2204" y="1508"/>
                  </a:cubicBezTo>
                  <a:cubicBezTo>
                    <a:pt x="2211" y="1508"/>
                    <a:pt x="2218" y="1508"/>
                    <a:pt x="2190" y="1490"/>
                  </a:cubicBezTo>
                  <a:lnTo>
                    <a:pt x="2190" y="1490"/>
                  </a:lnTo>
                  <a:lnTo>
                    <a:pt x="2225" y="1511"/>
                  </a:lnTo>
                  <a:cubicBezTo>
                    <a:pt x="2232" y="1511"/>
                    <a:pt x="2184" y="1483"/>
                    <a:pt x="2190" y="1483"/>
                  </a:cubicBezTo>
                  <a:lnTo>
                    <a:pt x="2177" y="1483"/>
                  </a:lnTo>
                  <a:cubicBezTo>
                    <a:pt x="2149" y="1469"/>
                    <a:pt x="2128" y="1456"/>
                    <a:pt x="2128" y="1449"/>
                  </a:cubicBezTo>
                  <a:cubicBezTo>
                    <a:pt x="2107" y="1435"/>
                    <a:pt x="2080" y="1435"/>
                    <a:pt x="2031" y="1386"/>
                  </a:cubicBezTo>
                  <a:lnTo>
                    <a:pt x="2031" y="1386"/>
                  </a:lnTo>
                  <a:lnTo>
                    <a:pt x="2045" y="1400"/>
                  </a:lnTo>
                  <a:cubicBezTo>
                    <a:pt x="1998" y="1371"/>
                    <a:pt x="2011" y="1371"/>
                    <a:pt x="2011" y="1368"/>
                  </a:cubicBezTo>
                  <a:lnTo>
                    <a:pt x="2011" y="1368"/>
                  </a:lnTo>
                  <a:lnTo>
                    <a:pt x="2017" y="1372"/>
                  </a:lnTo>
                  <a:lnTo>
                    <a:pt x="2017" y="1372"/>
                  </a:lnTo>
                  <a:lnTo>
                    <a:pt x="2013" y="1368"/>
                  </a:lnTo>
                  <a:lnTo>
                    <a:pt x="2013" y="1368"/>
                  </a:lnTo>
                  <a:cubicBezTo>
                    <a:pt x="2030" y="1379"/>
                    <a:pt x="2047" y="1387"/>
                    <a:pt x="2051" y="1387"/>
                  </a:cubicBezTo>
                  <a:cubicBezTo>
                    <a:pt x="2053" y="1387"/>
                    <a:pt x="2052" y="1384"/>
                    <a:pt x="2045" y="1379"/>
                  </a:cubicBezTo>
                  <a:cubicBezTo>
                    <a:pt x="2036" y="1373"/>
                    <a:pt x="2030" y="1369"/>
                    <a:pt x="2026" y="1367"/>
                  </a:cubicBezTo>
                  <a:lnTo>
                    <a:pt x="2026" y="1367"/>
                  </a:lnTo>
                  <a:cubicBezTo>
                    <a:pt x="2029" y="1369"/>
                    <a:pt x="2031" y="1371"/>
                    <a:pt x="2030" y="1371"/>
                  </a:cubicBezTo>
                  <a:cubicBezTo>
                    <a:pt x="2029" y="1371"/>
                    <a:pt x="2025" y="1370"/>
                    <a:pt x="2017" y="1366"/>
                  </a:cubicBezTo>
                  <a:cubicBezTo>
                    <a:pt x="1989" y="1345"/>
                    <a:pt x="2003" y="1345"/>
                    <a:pt x="2003" y="1345"/>
                  </a:cubicBezTo>
                  <a:lnTo>
                    <a:pt x="1948" y="1310"/>
                  </a:lnTo>
                  <a:lnTo>
                    <a:pt x="1969" y="1317"/>
                  </a:lnTo>
                  <a:lnTo>
                    <a:pt x="1906" y="1282"/>
                  </a:lnTo>
                  <a:cubicBezTo>
                    <a:pt x="1899" y="1269"/>
                    <a:pt x="1837" y="1248"/>
                    <a:pt x="1809" y="1227"/>
                  </a:cubicBezTo>
                  <a:lnTo>
                    <a:pt x="1809" y="1227"/>
                  </a:lnTo>
                  <a:cubicBezTo>
                    <a:pt x="1819" y="1232"/>
                    <a:pt x="1825" y="1234"/>
                    <a:pt x="1827" y="1234"/>
                  </a:cubicBezTo>
                  <a:cubicBezTo>
                    <a:pt x="1832" y="1234"/>
                    <a:pt x="1820" y="1224"/>
                    <a:pt x="1816" y="1224"/>
                  </a:cubicBezTo>
                  <a:cubicBezTo>
                    <a:pt x="1815" y="1224"/>
                    <a:pt x="1815" y="1224"/>
                    <a:pt x="1816" y="1227"/>
                  </a:cubicBezTo>
                  <a:lnTo>
                    <a:pt x="1712" y="1158"/>
                  </a:lnTo>
                  <a:cubicBezTo>
                    <a:pt x="1711" y="1155"/>
                    <a:pt x="1711" y="1154"/>
                    <a:pt x="1713" y="1154"/>
                  </a:cubicBezTo>
                  <a:cubicBezTo>
                    <a:pt x="1717" y="1154"/>
                    <a:pt x="1733" y="1166"/>
                    <a:pt x="1734" y="1166"/>
                  </a:cubicBezTo>
                  <a:cubicBezTo>
                    <a:pt x="1734" y="1166"/>
                    <a:pt x="1734" y="1165"/>
                    <a:pt x="1733" y="1165"/>
                  </a:cubicBezTo>
                  <a:cubicBezTo>
                    <a:pt x="1712" y="1144"/>
                    <a:pt x="1698" y="1144"/>
                    <a:pt x="1691" y="1137"/>
                  </a:cubicBezTo>
                  <a:cubicBezTo>
                    <a:pt x="1678" y="1130"/>
                    <a:pt x="1608" y="1088"/>
                    <a:pt x="1608" y="1088"/>
                  </a:cubicBezTo>
                  <a:cubicBezTo>
                    <a:pt x="1539" y="1033"/>
                    <a:pt x="1574" y="1074"/>
                    <a:pt x="1504" y="1026"/>
                  </a:cubicBezTo>
                  <a:cubicBezTo>
                    <a:pt x="1504" y="1025"/>
                    <a:pt x="1504" y="1025"/>
                    <a:pt x="1504" y="1025"/>
                  </a:cubicBezTo>
                  <a:lnTo>
                    <a:pt x="1504" y="1025"/>
                  </a:lnTo>
                  <a:cubicBezTo>
                    <a:pt x="1506" y="1025"/>
                    <a:pt x="1533" y="1043"/>
                    <a:pt x="1538" y="1043"/>
                  </a:cubicBezTo>
                  <a:cubicBezTo>
                    <a:pt x="1540" y="1043"/>
                    <a:pt x="1539" y="1040"/>
                    <a:pt x="1532" y="1033"/>
                  </a:cubicBezTo>
                  <a:lnTo>
                    <a:pt x="1463" y="991"/>
                  </a:lnTo>
                  <a:cubicBezTo>
                    <a:pt x="1470" y="991"/>
                    <a:pt x="1484" y="991"/>
                    <a:pt x="1504" y="1005"/>
                  </a:cubicBezTo>
                  <a:cubicBezTo>
                    <a:pt x="1317" y="880"/>
                    <a:pt x="1227" y="797"/>
                    <a:pt x="1054" y="686"/>
                  </a:cubicBezTo>
                  <a:cubicBezTo>
                    <a:pt x="1051" y="683"/>
                    <a:pt x="1050" y="682"/>
                    <a:pt x="1051" y="682"/>
                  </a:cubicBezTo>
                  <a:lnTo>
                    <a:pt x="1051" y="682"/>
                  </a:lnTo>
                  <a:cubicBezTo>
                    <a:pt x="1063" y="690"/>
                    <a:pt x="1075" y="698"/>
                    <a:pt x="1088" y="707"/>
                  </a:cubicBezTo>
                  <a:cubicBezTo>
                    <a:pt x="1078" y="696"/>
                    <a:pt x="1055" y="682"/>
                    <a:pt x="1051" y="682"/>
                  </a:cubicBezTo>
                  <a:lnTo>
                    <a:pt x="1051" y="682"/>
                  </a:lnTo>
                  <a:cubicBezTo>
                    <a:pt x="1051" y="682"/>
                    <a:pt x="1051" y="682"/>
                    <a:pt x="1051" y="682"/>
                  </a:cubicBezTo>
                  <a:lnTo>
                    <a:pt x="1051" y="682"/>
                  </a:lnTo>
                  <a:cubicBezTo>
                    <a:pt x="953" y="615"/>
                    <a:pt x="905" y="574"/>
                    <a:pt x="818" y="506"/>
                  </a:cubicBezTo>
                  <a:cubicBezTo>
                    <a:pt x="680" y="395"/>
                    <a:pt x="492" y="277"/>
                    <a:pt x="340" y="160"/>
                  </a:cubicBezTo>
                  <a:lnTo>
                    <a:pt x="340" y="160"/>
                  </a:lnTo>
                  <a:lnTo>
                    <a:pt x="354" y="173"/>
                  </a:lnTo>
                  <a:cubicBezTo>
                    <a:pt x="326" y="160"/>
                    <a:pt x="298" y="132"/>
                    <a:pt x="271" y="118"/>
                  </a:cubicBezTo>
                  <a:cubicBezTo>
                    <a:pt x="271" y="104"/>
                    <a:pt x="298" y="125"/>
                    <a:pt x="243" y="90"/>
                  </a:cubicBezTo>
                  <a:lnTo>
                    <a:pt x="243" y="90"/>
                  </a:lnTo>
                  <a:lnTo>
                    <a:pt x="257" y="104"/>
                  </a:lnTo>
                  <a:cubicBezTo>
                    <a:pt x="250" y="97"/>
                    <a:pt x="243" y="97"/>
                    <a:pt x="236" y="90"/>
                  </a:cubicBezTo>
                  <a:cubicBezTo>
                    <a:pt x="222" y="83"/>
                    <a:pt x="215" y="83"/>
                    <a:pt x="215" y="69"/>
                  </a:cubicBezTo>
                  <a:cubicBezTo>
                    <a:pt x="208" y="63"/>
                    <a:pt x="201" y="63"/>
                    <a:pt x="188" y="63"/>
                  </a:cubicBezTo>
                  <a:lnTo>
                    <a:pt x="111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6538090" y="3873775"/>
              <a:ext cx="1516" cy="5659"/>
            </a:xfrm>
            <a:custGeom>
              <a:avLst/>
              <a:gdLst/>
              <a:ahLst/>
              <a:cxnLst/>
              <a:rect l="l" t="t" r="r" b="b"/>
              <a:pathLst>
                <a:path w="15" h="56" extrusionOk="0">
                  <a:moveTo>
                    <a:pt x="1" y="0"/>
                  </a:moveTo>
                  <a:lnTo>
                    <a:pt x="8" y="35"/>
                  </a:lnTo>
                  <a:lnTo>
                    <a:pt x="15" y="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6528996" y="3999780"/>
              <a:ext cx="2223" cy="1516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14"/>
                    <a:pt x="14" y="1"/>
                    <a:pt x="1" y="1"/>
                  </a:cubicBezTo>
                  <a:cubicBezTo>
                    <a:pt x="14" y="1"/>
                    <a:pt x="14" y="14"/>
                    <a:pt x="21" y="14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6500299" y="3980682"/>
              <a:ext cx="1314" cy="505"/>
            </a:xfrm>
            <a:custGeom>
              <a:avLst/>
              <a:gdLst/>
              <a:ahLst/>
              <a:cxnLst/>
              <a:rect l="l" t="t" r="r" b="b"/>
              <a:pathLst>
                <a:path w="13" h="5" extrusionOk="0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5" y="4"/>
                    <a:pt x="7" y="4"/>
                    <a:pt x="9" y="4"/>
                  </a:cubicBezTo>
                  <a:cubicBezTo>
                    <a:pt x="12" y="4"/>
                    <a:pt x="6" y="0"/>
                    <a:pt x="3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6519902" y="379182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7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6425322" y="358235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6430981" y="3592866"/>
              <a:ext cx="2223" cy="222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cubicBezTo>
                    <a:pt x="0" y="5"/>
                    <a:pt x="6" y="7"/>
                    <a:pt x="11" y="11"/>
                  </a:cubicBezTo>
                  <a:lnTo>
                    <a:pt x="11" y="11"/>
                  </a:lnTo>
                  <a:cubicBezTo>
                    <a:pt x="9" y="7"/>
                    <a:pt x="6" y="4"/>
                    <a:pt x="0" y="1"/>
                  </a:cubicBezTo>
                  <a:close/>
                  <a:moveTo>
                    <a:pt x="11" y="11"/>
                  </a:moveTo>
                  <a:cubicBezTo>
                    <a:pt x="15" y="16"/>
                    <a:pt x="17" y="22"/>
                    <a:pt x="21" y="22"/>
                  </a:cubicBezTo>
                  <a:cubicBezTo>
                    <a:pt x="18" y="16"/>
                    <a:pt x="15" y="13"/>
                    <a:pt x="11" y="1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6531825" y="3847099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0" y="15"/>
                    <a:pt x="7" y="22"/>
                  </a:cubicBezTo>
                  <a:cubicBezTo>
                    <a:pt x="7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6434416" y="3597110"/>
              <a:ext cx="2223" cy="2930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6422594" y="3578922"/>
              <a:ext cx="2829" cy="3537"/>
            </a:xfrm>
            <a:custGeom>
              <a:avLst/>
              <a:gdLst/>
              <a:ahLst/>
              <a:cxnLst/>
              <a:rect l="l" t="t" r="r" b="b"/>
              <a:pathLst>
                <a:path w="28" h="35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4" y="28"/>
                    <a:pt x="28" y="35"/>
                  </a:cubicBezTo>
                  <a:cubicBezTo>
                    <a:pt x="14" y="21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6492619" y="3712000"/>
              <a:ext cx="404" cy="1516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"/>
                    <a:pt x="3" y="14"/>
                    <a:pt x="3" y="14"/>
                  </a:cubicBezTo>
                  <a:cubicBezTo>
                    <a:pt x="3" y="14"/>
                    <a:pt x="3" y="11"/>
                    <a:pt x="0" y="0"/>
                  </a:cubicBez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6442904" y="3609034"/>
              <a:ext cx="707" cy="1516"/>
            </a:xfrm>
            <a:custGeom>
              <a:avLst/>
              <a:gdLst/>
              <a:ahLst/>
              <a:cxnLst/>
              <a:rect l="l" t="t" r="r" b="b"/>
              <a:pathLst>
                <a:path w="7" h="15" extrusionOk="0">
                  <a:moveTo>
                    <a:pt x="0" y="0"/>
                  </a:moveTo>
                  <a:lnTo>
                    <a:pt x="0" y="7"/>
                  </a:lnTo>
                  <a:lnTo>
                    <a:pt x="7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6414813" y="356770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8" y="7"/>
                    <a:pt x="8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6473016" y="3666428"/>
              <a:ext cx="1415" cy="808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1"/>
                  </a:moveTo>
                  <a:cubicBezTo>
                    <a:pt x="0" y="8"/>
                    <a:pt x="14" y="8"/>
                    <a:pt x="14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9C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6486960" y="39052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6457556" y="384851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6507271" y="3938849"/>
              <a:ext cx="2223" cy="2930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cubicBezTo>
                    <a:pt x="1" y="6"/>
                    <a:pt x="5" y="7"/>
                    <a:pt x="12" y="16"/>
                  </a:cubicBezTo>
                  <a:lnTo>
                    <a:pt x="12" y="16"/>
                  </a:lnTo>
                  <a:lnTo>
                    <a:pt x="1" y="1"/>
                  </a:lnTo>
                  <a:close/>
                  <a:moveTo>
                    <a:pt x="12" y="16"/>
                  </a:moveTo>
                  <a:lnTo>
                    <a:pt x="22" y="28"/>
                  </a:lnTo>
                  <a:cubicBezTo>
                    <a:pt x="18" y="23"/>
                    <a:pt x="15" y="19"/>
                    <a:pt x="12" y="16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6392482" y="3725944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6430273" y="3798091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cubicBezTo>
                    <a:pt x="7" y="8"/>
                    <a:pt x="0" y="1"/>
                    <a:pt x="7" y="8"/>
                  </a:cubicBezTo>
                  <a:cubicBezTo>
                    <a:pt x="0" y="1"/>
                    <a:pt x="7" y="8"/>
                    <a:pt x="7" y="8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6510807" y="395986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cubicBezTo>
                    <a:pt x="0" y="1"/>
                    <a:pt x="0" y="1"/>
                    <a:pt x="7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6537383" y="399068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1"/>
                    <a:pt x="1" y="1"/>
                    <a:pt x="1" y="7"/>
                  </a:cubicBezTo>
                  <a:cubicBezTo>
                    <a:pt x="1" y="1"/>
                    <a:pt x="1" y="1"/>
                    <a:pt x="1" y="7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6528288" y="397664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cubicBezTo>
                    <a:pt x="8" y="8"/>
                    <a:pt x="1" y="1"/>
                    <a:pt x="8" y="8"/>
                  </a:cubicBezTo>
                  <a:cubicBezTo>
                    <a:pt x="1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6528288" y="397664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6324478" y="362025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6496055" y="3941678"/>
              <a:ext cx="2930" cy="2223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7"/>
                    <a:pt x="15" y="21"/>
                    <a:pt x="29" y="21"/>
                  </a:cubicBezTo>
                  <a:cubicBezTo>
                    <a:pt x="15" y="14"/>
                    <a:pt x="8" y="0"/>
                    <a:pt x="1" y="0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6290931" y="361246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6240509" y="35194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6236265" y="3513040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7" y="15"/>
                  </a:lnTo>
                  <a:cubicBezTo>
                    <a:pt x="7" y="15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6433103" y="3803043"/>
              <a:ext cx="707" cy="80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6395210" y="376515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6395918" y="3765150"/>
              <a:ext cx="2223" cy="2223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1"/>
                  </a:moveTo>
                  <a:cubicBezTo>
                    <a:pt x="1" y="15"/>
                    <a:pt x="1" y="15"/>
                    <a:pt x="22" y="22"/>
                  </a:cubicBezTo>
                  <a:cubicBezTo>
                    <a:pt x="22" y="15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6392482" y="37603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6418350" y="38093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6412792" y="379879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1"/>
                    <a:pt x="0" y="7"/>
                  </a:cubicBezTo>
                  <a:cubicBezTo>
                    <a:pt x="0" y="1"/>
                    <a:pt x="0" y="1"/>
                    <a:pt x="0" y="7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6378437" y="373716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076915" y="3319738"/>
              <a:ext cx="465526" cy="676008"/>
            </a:xfrm>
            <a:custGeom>
              <a:avLst/>
              <a:gdLst/>
              <a:ahLst/>
              <a:cxnLst/>
              <a:rect l="l" t="t" r="r" b="b"/>
              <a:pathLst>
                <a:path w="4607" h="6690" extrusionOk="0">
                  <a:moveTo>
                    <a:pt x="4" y="8"/>
                  </a:moveTo>
                  <a:lnTo>
                    <a:pt x="4" y="8"/>
                  </a:lnTo>
                  <a:cubicBezTo>
                    <a:pt x="1" y="8"/>
                    <a:pt x="6" y="13"/>
                    <a:pt x="11" y="18"/>
                  </a:cubicBezTo>
                  <a:lnTo>
                    <a:pt x="11" y="18"/>
                  </a:lnTo>
                  <a:lnTo>
                    <a:pt x="4" y="8"/>
                  </a:lnTo>
                  <a:close/>
                  <a:moveTo>
                    <a:pt x="198" y="403"/>
                  </a:moveTo>
                  <a:lnTo>
                    <a:pt x="198" y="403"/>
                  </a:lnTo>
                  <a:cubicBezTo>
                    <a:pt x="198" y="411"/>
                    <a:pt x="201" y="414"/>
                    <a:pt x="204" y="416"/>
                  </a:cubicBezTo>
                  <a:lnTo>
                    <a:pt x="204" y="416"/>
                  </a:lnTo>
                  <a:cubicBezTo>
                    <a:pt x="202" y="412"/>
                    <a:pt x="200" y="407"/>
                    <a:pt x="198" y="403"/>
                  </a:cubicBezTo>
                  <a:close/>
                  <a:moveTo>
                    <a:pt x="295" y="625"/>
                  </a:moveTo>
                  <a:lnTo>
                    <a:pt x="295" y="625"/>
                  </a:lnTo>
                  <a:cubicBezTo>
                    <a:pt x="299" y="629"/>
                    <a:pt x="303" y="633"/>
                    <a:pt x="306" y="637"/>
                  </a:cubicBezTo>
                  <a:lnTo>
                    <a:pt x="306" y="637"/>
                  </a:lnTo>
                  <a:cubicBezTo>
                    <a:pt x="303" y="633"/>
                    <a:pt x="299" y="625"/>
                    <a:pt x="295" y="625"/>
                  </a:cubicBezTo>
                  <a:close/>
                  <a:moveTo>
                    <a:pt x="306" y="637"/>
                  </a:moveTo>
                  <a:cubicBezTo>
                    <a:pt x="306" y="638"/>
                    <a:pt x="307" y="638"/>
                    <a:pt x="307" y="639"/>
                  </a:cubicBezTo>
                  <a:lnTo>
                    <a:pt x="307" y="639"/>
                  </a:lnTo>
                  <a:cubicBezTo>
                    <a:pt x="307" y="638"/>
                    <a:pt x="306" y="638"/>
                    <a:pt x="306" y="637"/>
                  </a:cubicBezTo>
                  <a:close/>
                  <a:moveTo>
                    <a:pt x="559" y="1027"/>
                  </a:moveTo>
                  <a:cubicBezTo>
                    <a:pt x="558" y="1027"/>
                    <a:pt x="558" y="1027"/>
                    <a:pt x="557" y="1027"/>
                  </a:cubicBezTo>
                  <a:lnTo>
                    <a:pt x="557" y="1027"/>
                  </a:lnTo>
                  <a:cubicBezTo>
                    <a:pt x="558" y="1027"/>
                    <a:pt x="559" y="1027"/>
                    <a:pt x="559" y="1027"/>
                  </a:cubicBezTo>
                  <a:close/>
                  <a:moveTo>
                    <a:pt x="557" y="1027"/>
                  </a:moveTo>
                  <a:lnTo>
                    <a:pt x="557" y="1027"/>
                  </a:lnTo>
                  <a:cubicBezTo>
                    <a:pt x="554" y="1027"/>
                    <a:pt x="548" y="1029"/>
                    <a:pt x="559" y="1041"/>
                  </a:cubicBezTo>
                  <a:cubicBezTo>
                    <a:pt x="559" y="1034"/>
                    <a:pt x="553" y="1028"/>
                    <a:pt x="557" y="1027"/>
                  </a:cubicBezTo>
                  <a:close/>
                  <a:moveTo>
                    <a:pt x="988" y="1248"/>
                  </a:moveTo>
                  <a:cubicBezTo>
                    <a:pt x="987" y="1248"/>
                    <a:pt x="986" y="1249"/>
                    <a:pt x="985" y="1249"/>
                  </a:cubicBezTo>
                  <a:lnTo>
                    <a:pt x="985" y="1249"/>
                  </a:lnTo>
                  <a:cubicBezTo>
                    <a:pt x="986" y="1249"/>
                    <a:pt x="987" y="1249"/>
                    <a:pt x="988" y="1248"/>
                  </a:cubicBezTo>
                  <a:close/>
                  <a:moveTo>
                    <a:pt x="1122" y="1748"/>
                  </a:moveTo>
                  <a:lnTo>
                    <a:pt x="1122" y="1748"/>
                  </a:lnTo>
                  <a:cubicBezTo>
                    <a:pt x="1123" y="1750"/>
                    <a:pt x="1125" y="1752"/>
                    <a:pt x="1127" y="1754"/>
                  </a:cubicBezTo>
                  <a:cubicBezTo>
                    <a:pt x="1125" y="1752"/>
                    <a:pt x="1124" y="1750"/>
                    <a:pt x="1122" y="1748"/>
                  </a:cubicBezTo>
                  <a:close/>
                  <a:moveTo>
                    <a:pt x="1922" y="2669"/>
                  </a:moveTo>
                  <a:cubicBezTo>
                    <a:pt x="1923" y="2672"/>
                    <a:pt x="1924" y="2674"/>
                    <a:pt x="1924" y="2676"/>
                  </a:cubicBezTo>
                  <a:cubicBezTo>
                    <a:pt x="1924" y="2673"/>
                    <a:pt x="1923" y="2670"/>
                    <a:pt x="1922" y="2669"/>
                  </a:cubicBezTo>
                  <a:close/>
                  <a:moveTo>
                    <a:pt x="2351" y="2880"/>
                  </a:moveTo>
                  <a:lnTo>
                    <a:pt x="2354" y="2884"/>
                  </a:lnTo>
                  <a:cubicBezTo>
                    <a:pt x="2353" y="2882"/>
                    <a:pt x="2352" y="2881"/>
                    <a:pt x="2351" y="2880"/>
                  </a:cubicBezTo>
                  <a:close/>
                  <a:moveTo>
                    <a:pt x="2664" y="3652"/>
                  </a:moveTo>
                  <a:cubicBezTo>
                    <a:pt x="2663" y="3652"/>
                    <a:pt x="2664" y="3654"/>
                    <a:pt x="2666" y="3660"/>
                  </a:cubicBezTo>
                  <a:lnTo>
                    <a:pt x="2671" y="3660"/>
                  </a:lnTo>
                  <a:cubicBezTo>
                    <a:pt x="2668" y="3658"/>
                    <a:pt x="2665" y="3652"/>
                    <a:pt x="2664" y="3652"/>
                  </a:cubicBezTo>
                  <a:close/>
                  <a:moveTo>
                    <a:pt x="2671" y="3660"/>
                  </a:moveTo>
                  <a:cubicBezTo>
                    <a:pt x="2671" y="3661"/>
                    <a:pt x="2672" y="3661"/>
                    <a:pt x="2672" y="3661"/>
                  </a:cubicBezTo>
                  <a:cubicBezTo>
                    <a:pt x="2672" y="3661"/>
                    <a:pt x="2673" y="3661"/>
                    <a:pt x="2673" y="3660"/>
                  </a:cubicBezTo>
                  <a:close/>
                  <a:moveTo>
                    <a:pt x="2846" y="3917"/>
                  </a:moveTo>
                  <a:cubicBezTo>
                    <a:pt x="2860" y="3924"/>
                    <a:pt x="2867" y="3944"/>
                    <a:pt x="2874" y="3944"/>
                  </a:cubicBezTo>
                  <a:cubicBezTo>
                    <a:pt x="2881" y="3924"/>
                    <a:pt x="2860" y="3938"/>
                    <a:pt x="2860" y="3917"/>
                  </a:cubicBezTo>
                  <a:close/>
                  <a:moveTo>
                    <a:pt x="3012" y="4187"/>
                  </a:moveTo>
                  <a:cubicBezTo>
                    <a:pt x="3012" y="4189"/>
                    <a:pt x="3013" y="4190"/>
                    <a:pt x="3013" y="4192"/>
                  </a:cubicBezTo>
                  <a:lnTo>
                    <a:pt x="3013" y="4192"/>
                  </a:lnTo>
                  <a:cubicBezTo>
                    <a:pt x="3013" y="4190"/>
                    <a:pt x="3012" y="4189"/>
                    <a:pt x="3012" y="4187"/>
                  </a:cubicBezTo>
                  <a:close/>
                  <a:moveTo>
                    <a:pt x="3030" y="4207"/>
                  </a:moveTo>
                  <a:lnTo>
                    <a:pt x="3030" y="4207"/>
                  </a:lnTo>
                  <a:cubicBezTo>
                    <a:pt x="3031" y="4211"/>
                    <a:pt x="3033" y="4215"/>
                    <a:pt x="3033" y="4215"/>
                  </a:cubicBezTo>
                  <a:cubicBezTo>
                    <a:pt x="3033" y="4211"/>
                    <a:pt x="3032" y="4209"/>
                    <a:pt x="3030" y="4207"/>
                  </a:cubicBezTo>
                  <a:close/>
                  <a:moveTo>
                    <a:pt x="3180" y="4498"/>
                  </a:moveTo>
                  <a:cubicBezTo>
                    <a:pt x="3179" y="4498"/>
                    <a:pt x="3179" y="4499"/>
                    <a:pt x="3179" y="4499"/>
                  </a:cubicBezTo>
                  <a:cubicBezTo>
                    <a:pt x="3179" y="4499"/>
                    <a:pt x="3179" y="4499"/>
                    <a:pt x="3180" y="4498"/>
                  </a:cubicBezTo>
                  <a:close/>
                  <a:moveTo>
                    <a:pt x="3381" y="4551"/>
                  </a:moveTo>
                  <a:lnTo>
                    <a:pt x="3381" y="4551"/>
                  </a:lnTo>
                  <a:cubicBezTo>
                    <a:pt x="3383" y="4555"/>
                    <a:pt x="3385" y="4559"/>
                    <a:pt x="3386" y="4563"/>
                  </a:cubicBezTo>
                  <a:lnTo>
                    <a:pt x="3386" y="4563"/>
                  </a:lnTo>
                  <a:cubicBezTo>
                    <a:pt x="3384" y="4559"/>
                    <a:pt x="3382" y="4555"/>
                    <a:pt x="3381" y="4551"/>
                  </a:cubicBezTo>
                  <a:close/>
                  <a:moveTo>
                    <a:pt x="3345" y="4748"/>
                  </a:moveTo>
                  <a:cubicBezTo>
                    <a:pt x="3345" y="4765"/>
                    <a:pt x="3349" y="4777"/>
                    <a:pt x="3355" y="4778"/>
                  </a:cubicBezTo>
                  <a:lnTo>
                    <a:pt x="3355" y="4778"/>
                  </a:lnTo>
                  <a:cubicBezTo>
                    <a:pt x="3351" y="4769"/>
                    <a:pt x="3349" y="4765"/>
                    <a:pt x="3345" y="4748"/>
                  </a:cubicBezTo>
                  <a:close/>
                  <a:moveTo>
                    <a:pt x="3450" y="4922"/>
                  </a:moveTo>
                  <a:cubicBezTo>
                    <a:pt x="3454" y="4924"/>
                    <a:pt x="3458" y="4926"/>
                    <a:pt x="3463" y="4929"/>
                  </a:cubicBezTo>
                  <a:cubicBezTo>
                    <a:pt x="3463" y="4942"/>
                    <a:pt x="3463" y="4942"/>
                    <a:pt x="3456" y="4942"/>
                  </a:cubicBezTo>
                  <a:cubicBezTo>
                    <a:pt x="3456" y="4922"/>
                    <a:pt x="3456" y="4928"/>
                    <a:pt x="3450" y="4922"/>
                  </a:cubicBezTo>
                  <a:close/>
                  <a:moveTo>
                    <a:pt x="3885" y="5504"/>
                  </a:moveTo>
                  <a:lnTo>
                    <a:pt x="3894" y="5513"/>
                  </a:lnTo>
                  <a:lnTo>
                    <a:pt x="3894" y="5513"/>
                  </a:lnTo>
                  <a:cubicBezTo>
                    <a:pt x="3893" y="5510"/>
                    <a:pt x="3890" y="5507"/>
                    <a:pt x="3885" y="5504"/>
                  </a:cubicBezTo>
                  <a:close/>
                  <a:moveTo>
                    <a:pt x="3875" y="5683"/>
                  </a:moveTo>
                  <a:cubicBezTo>
                    <a:pt x="3874" y="5683"/>
                    <a:pt x="3873" y="5683"/>
                    <a:pt x="3872" y="5684"/>
                  </a:cubicBezTo>
                  <a:lnTo>
                    <a:pt x="3879" y="5684"/>
                  </a:lnTo>
                  <a:cubicBezTo>
                    <a:pt x="3877" y="5684"/>
                    <a:pt x="3877" y="5684"/>
                    <a:pt x="3876" y="5683"/>
                  </a:cubicBezTo>
                  <a:lnTo>
                    <a:pt x="3876" y="5683"/>
                  </a:lnTo>
                  <a:cubicBezTo>
                    <a:pt x="3876" y="5683"/>
                    <a:pt x="3876" y="5683"/>
                    <a:pt x="3875" y="5683"/>
                  </a:cubicBezTo>
                  <a:close/>
                  <a:moveTo>
                    <a:pt x="4300" y="6194"/>
                  </a:moveTo>
                  <a:lnTo>
                    <a:pt x="4315" y="6204"/>
                  </a:lnTo>
                  <a:cubicBezTo>
                    <a:pt x="4310" y="6199"/>
                    <a:pt x="4305" y="6195"/>
                    <a:pt x="4300" y="6194"/>
                  </a:cubicBezTo>
                  <a:close/>
                  <a:moveTo>
                    <a:pt x="4211" y="6204"/>
                  </a:moveTo>
                  <a:lnTo>
                    <a:pt x="4211" y="6204"/>
                  </a:lnTo>
                  <a:cubicBezTo>
                    <a:pt x="4214" y="6212"/>
                    <a:pt x="4217" y="6215"/>
                    <a:pt x="4220" y="6215"/>
                  </a:cubicBezTo>
                  <a:lnTo>
                    <a:pt x="4220" y="6215"/>
                  </a:lnTo>
                  <a:cubicBezTo>
                    <a:pt x="4216" y="6210"/>
                    <a:pt x="4213" y="6206"/>
                    <a:pt x="4211" y="6204"/>
                  </a:cubicBezTo>
                  <a:close/>
                  <a:moveTo>
                    <a:pt x="4421" y="6366"/>
                  </a:moveTo>
                  <a:cubicBezTo>
                    <a:pt x="4420" y="6366"/>
                    <a:pt x="4421" y="6368"/>
                    <a:pt x="4424" y="6373"/>
                  </a:cubicBezTo>
                  <a:lnTo>
                    <a:pt x="4424" y="6373"/>
                  </a:lnTo>
                  <a:lnTo>
                    <a:pt x="4426" y="6370"/>
                  </a:lnTo>
                  <a:cubicBezTo>
                    <a:pt x="4423" y="6367"/>
                    <a:pt x="4421" y="6366"/>
                    <a:pt x="4421" y="6366"/>
                  </a:cubicBezTo>
                  <a:close/>
                  <a:moveTo>
                    <a:pt x="4566" y="6677"/>
                  </a:moveTo>
                  <a:cubicBezTo>
                    <a:pt x="4567" y="6679"/>
                    <a:pt x="4569" y="6681"/>
                    <a:pt x="4572" y="6682"/>
                  </a:cubicBezTo>
                  <a:cubicBezTo>
                    <a:pt x="4570" y="6681"/>
                    <a:pt x="4568" y="6679"/>
                    <a:pt x="4566" y="6677"/>
                  </a:cubicBezTo>
                  <a:close/>
                  <a:moveTo>
                    <a:pt x="32" y="1"/>
                  </a:moveTo>
                  <a:cubicBezTo>
                    <a:pt x="35" y="15"/>
                    <a:pt x="32" y="15"/>
                    <a:pt x="28" y="15"/>
                  </a:cubicBezTo>
                  <a:cubicBezTo>
                    <a:pt x="24" y="15"/>
                    <a:pt x="19" y="15"/>
                    <a:pt x="18" y="26"/>
                  </a:cubicBezTo>
                  <a:lnTo>
                    <a:pt x="18" y="26"/>
                  </a:lnTo>
                  <a:cubicBezTo>
                    <a:pt x="17" y="24"/>
                    <a:pt x="14" y="21"/>
                    <a:pt x="11" y="18"/>
                  </a:cubicBezTo>
                  <a:lnTo>
                    <a:pt x="11" y="18"/>
                  </a:lnTo>
                  <a:lnTo>
                    <a:pt x="18" y="29"/>
                  </a:lnTo>
                  <a:cubicBezTo>
                    <a:pt x="18" y="28"/>
                    <a:pt x="18" y="27"/>
                    <a:pt x="18" y="26"/>
                  </a:cubicBezTo>
                  <a:lnTo>
                    <a:pt x="18" y="26"/>
                  </a:lnTo>
                  <a:cubicBezTo>
                    <a:pt x="19" y="27"/>
                    <a:pt x="20" y="29"/>
                    <a:pt x="18" y="29"/>
                  </a:cubicBezTo>
                  <a:lnTo>
                    <a:pt x="32" y="29"/>
                  </a:lnTo>
                  <a:cubicBezTo>
                    <a:pt x="39" y="42"/>
                    <a:pt x="39" y="56"/>
                    <a:pt x="39" y="56"/>
                  </a:cubicBezTo>
                  <a:cubicBezTo>
                    <a:pt x="53" y="63"/>
                    <a:pt x="74" y="63"/>
                    <a:pt x="87" y="98"/>
                  </a:cubicBezTo>
                  <a:lnTo>
                    <a:pt x="74" y="91"/>
                  </a:lnTo>
                  <a:lnTo>
                    <a:pt x="74" y="91"/>
                  </a:lnTo>
                  <a:cubicBezTo>
                    <a:pt x="90" y="108"/>
                    <a:pt x="80" y="107"/>
                    <a:pt x="76" y="109"/>
                  </a:cubicBezTo>
                  <a:lnTo>
                    <a:pt x="76" y="109"/>
                  </a:lnTo>
                  <a:lnTo>
                    <a:pt x="74" y="105"/>
                  </a:lnTo>
                  <a:lnTo>
                    <a:pt x="74" y="108"/>
                  </a:lnTo>
                  <a:lnTo>
                    <a:pt x="74" y="108"/>
                  </a:lnTo>
                  <a:cubicBezTo>
                    <a:pt x="70" y="105"/>
                    <a:pt x="67" y="103"/>
                    <a:pt x="66" y="103"/>
                  </a:cubicBezTo>
                  <a:lnTo>
                    <a:pt x="66" y="103"/>
                  </a:lnTo>
                  <a:cubicBezTo>
                    <a:pt x="65" y="103"/>
                    <a:pt x="65" y="104"/>
                    <a:pt x="67" y="105"/>
                  </a:cubicBezTo>
                  <a:cubicBezTo>
                    <a:pt x="69" y="113"/>
                    <a:pt x="70" y="116"/>
                    <a:pt x="70" y="116"/>
                  </a:cubicBezTo>
                  <a:cubicBezTo>
                    <a:pt x="70" y="116"/>
                    <a:pt x="70" y="108"/>
                    <a:pt x="71" y="108"/>
                  </a:cubicBezTo>
                  <a:cubicBezTo>
                    <a:pt x="72" y="108"/>
                    <a:pt x="72" y="109"/>
                    <a:pt x="74" y="112"/>
                  </a:cubicBezTo>
                  <a:lnTo>
                    <a:pt x="74" y="108"/>
                  </a:lnTo>
                  <a:lnTo>
                    <a:pt x="74" y="108"/>
                  </a:lnTo>
                  <a:cubicBezTo>
                    <a:pt x="74" y="108"/>
                    <a:pt x="75" y="109"/>
                    <a:pt x="75" y="109"/>
                  </a:cubicBezTo>
                  <a:lnTo>
                    <a:pt x="75" y="109"/>
                  </a:lnTo>
                  <a:cubicBezTo>
                    <a:pt x="75" y="109"/>
                    <a:pt x="76" y="109"/>
                    <a:pt x="76" y="109"/>
                  </a:cubicBezTo>
                  <a:lnTo>
                    <a:pt x="76" y="109"/>
                  </a:lnTo>
                  <a:lnTo>
                    <a:pt x="76" y="110"/>
                  </a:lnTo>
                  <a:lnTo>
                    <a:pt x="76" y="110"/>
                  </a:lnTo>
                  <a:cubicBezTo>
                    <a:pt x="76" y="110"/>
                    <a:pt x="76" y="109"/>
                    <a:pt x="75" y="109"/>
                  </a:cubicBezTo>
                  <a:lnTo>
                    <a:pt x="75" y="109"/>
                  </a:lnTo>
                  <a:cubicBezTo>
                    <a:pt x="74" y="110"/>
                    <a:pt x="74" y="111"/>
                    <a:pt x="74" y="112"/>
                  </a:cubicBezTo>
                  <a:cubicBezTo>
                    <a:pt x="87" y="126"/>
                    <a:pt x="74" y="126"/>
                    <a:pt x="67" y="133"/>
                  </a:cubicBezTo>
                  <a:lnTo>
                    <a:pt x="87" y="160"/>
                  </a:lnTo>
                  <a:cubicBezTo>
                    <a:pt x="78" y="160"/>
                    <a:pt x="75" y="151"/>
                    <a:pt x="74" y="151"/>
                  </a:cubicBezTo>
                  <a:cubicBezTo>
                    <a:pt x="74" y="151"/>
                    <a:pt x="74" y="153"/>
                    <a:pt x="74" y="160"/>
                  </a:cubicBezTo>
                  <a:lnTo>
                    <a:pt x="101" y="181"/>
                  </a:lnTo>
                  <a:cubicBezTo>
                    <a:pt x="94" y="202"/>
                    <a:pt x="129" y="209"/>
                    <a:pt x="122" y="237"/>
                  </a:cubicBezTo>
                  <a:cubicBezTo>
                    <a:pt x="116" y="231"/>
                    <a:pt x="114" y="229"/>
                    <a:pt x="113" y="229"/>
                  </a:cubicBezTo>
                  <a:lnTo>
                    <a:pt x="113" y="229"/>
                  </a:lnTo>
                  <a:cubicBezTo>
                    <a:pt x="111" y="229"/>
                    <a:pt x="116" y="238"/>
                    <a:pt x="112" y="238"/>
                  </a:cubicBezTo>
                  <a:cubicBezTo>
                    <a:pt x="111" y="238"/>
                    <a:pt x="110" y="237"/>
                    <a:pt x="108" y="237"/>
                  </a:cubicBezTo>
                  <a:lnTo>
                    <a:pt x="108" y="237"/>
                  </a:lnTo>
                  <a:cubicBezTo>
                    <a:pt x="122" y="250"/>
                    <a:pt x="129" y="271"/>
                    <a:pt x="143" y="285"/>
                  </a:cubicBezTo>
                  <a:cubicBezTo>
                    <a:pt x="143" y="289"/>
                    <a:pt x="142" y="290"/>
                    <a:pt x="142" y="290"/>
                  </a:cubicBezTo>
                  <a:cubicBezTo>
                    <a:pt x="140" y="290"/>
                    <a:pt x="137" y="284"/>
                    <a:pt x="136" y="284"/>
                  </a:cubicBezTo>
                  <a:cubicBezTo>
                    <a:pt x="136" y="284"/>
                    <a:pt x="136" y="284"/>
                    <a:pt x="136" y="285"/>
                  </a:cubicBezTo>
                  <a:cubicBezTo>
                    <a:pt x="136" y="299"/>
                    <a:pt x="157" y="306"/>
                    <a:pt x="157" y="306"/>
                  </a:cubicBezTo>
                  <a:cubicBezTo>
                    <a:pt x="157" y="313"/>
                    <a:pt x="178" y="341"/>
                    <a:pt x="171" y="347"/>
                  </a:cubicBezTo>
                  <a:cubicBezTo>
                    <a:pt x="191" y="382"/>
                    <a:pt x="191" y="354"/>
                    <a:pt x="205" y="389"/>
                  </a:cubicBezTo>
                  <a:cubicBezTo>
                    <a:pt x="205" y="391"/>
                    <a:pt x="205" y="392"/>
                    <a:pt x="204" y="392"/>
                  </a:cubicBezTo>
                  <a:cubicBezTo>
                    <a:pt x="202" y="392"/>
                    <a:pt x="195" y="379"/>
                    <a:pt x="192" y="379"/>
                  </a:cubicBezTo>
                  <a:cubicBezTo>
                    <a:pt x="192" y="379"/>
                    <a:pt x="191" y="380"/>
                    <a:pt x="191" y="382"/>
                  </a:cubicBezTo>
                  <a:lnTo>
                    <a:pt x="212" y="417"/>
                  </a:lnTo>
                  <a:cubicBezTo>
                    <a:pt x="209" y="417"/>
                    <a:pt x="207" y="417"/>
                    <a:pt x="204" y="416"/>
                  </a:cubicBezTo>
                  <a:lnTo>
                    <a:pt x="204" y="416"/>
                  </a:lnTo>
                  <a:cubicBezTo>
                    <a:pt x="241" y="499"/>
                    <a:pt x="250" y="559"/>
                    <a:pt x="309" y="632"/>
                  </a:cubicBezTo>
                  <a:cubicBezTo>
                    <a:pt x="309" y="637"/>
                    <a:pt x="309" y="639"/>
                    <a:pt x="308" y="639"/>
                  </a:cubicBezTo>
                  <a:cubicBezTo>
                    <a:pt x="308" y="639"/>
                    <a:pt x="307" y="639"/>
                    <a:pt x="307" y="639"/>
                  </a:cubicBezTo>
                  <a:lnTo>
                    <a:pt x="307" y="639"/>
                  </a:lnTo>
                  <a:cubicBezTo>
                    <a:pt x="343" y="686"/>
                    <a:pt x="340" y="719"/>
                    <a:pt x="372" y="763"/>
                  </a:cubicBezTo>
                  <a:lnTo>
                    <a:pt x="379" y="763"/>
                  </a:lnTo>
                  <a:cubicBezTo>
                    <a:pt x="413" y="840"/>
                    <a:pt x="482" y="923"/>
                    <a:pt x="524" y="999"/>
                  </a:cubicBezTo>
                  <a:lnTo>
                    <a:pt x="524" y="992"/>
                  </a:lnTo>
                  <a:lnTo>
                    <a:pt x="559" y="1027"/>
                  </a:lnTo>
                  <a:cubicBezTo>
                    <a:pt x="593" y="1103"/>
                    <a:pt x="697" y="1221"/>
                    <a:pt x="781" y="1339"/>
                  </a:cubicBezTo>
                  <a:cubicBezTo>
                    <a:pt x="890" y="1461"/>
                    <a:pt x="1006" y="1618"/>
                    <a:pt x="1122" y="1748"/>
                  </a:cubicBezTo>
                  <a:lnTo>
                    <a:pt x="1122" y="1748"/>
                  </a:lnTo>
                  <a:cubicBezTo>
                    <a:pt x="1117" y="1742"/>
                    <a:pt x="1117" y="1739"/>
                    <a:pt x="1120" y="1739"/>
                  </a:cubicBezTo>
                  <a:cubicBezTo>
                    <a:pt x="1124" y="1739"/>
                    <a:pt x="1131" y="1744"/>
                    <a:pt x="1134" y="1754"/>
                  </a:cubicBezTo>
                  <a:cubicBezTo>
                    <a:pt x="1148" y="1810"/>
                    <a:pt x="1203" y="1824"/>
                    <a:pt x="1217" y="1872"/>
                  </a:cubicBezTo>
                  <a:cubicBezTo>
                    <a:pt x="1286" y="1941"/>
                    <a:pt x="1335" y="2032"/>
                    <a:pt x="1411" y="2080"/>
                  </a:cubicBezTo>
                  <a:lnTo>
                    <a:pt x="1404" y="2087"/>
                  </a:lnTo>
                  <a:cubicBezTo>
                    <a:pt x="1411" y="2101"/>
                    <a:pt x="1418" y="2101"/>
                    <a:pt x="1425" y="2115"/>
                  </a:cubicBezTo>
                  <a:cubicBezTo>
                    <a:pt x="1446" y="2142"/>
                    <a:pt x="1481" y="2170"/>
                    <a:pt x="1487" y="2184"/>
                  </a:cubicBezTo>
                  <a:lnTo>
                    <a:pt x="1494" y="2177"/>
                  </a:lnTo>
                  <a:cubicBezTo>
                    <a:pt x="1515" y="2191"/>
                    <a:pt x="1494" y="2184"/>
                    <a:pt x="1515" y="2205"/>
                  </a:cubicBezTo>
                  <a:lnTo>
                    <a:pt x="1543" y="2219"/>
                  </a:lnTo>
                  <a:cubicBezTo>
                    <a:pt x="1529" y="2226"/>
                    <a:pt x="1578" y="2260"/>
                    <a:pt x="1584" y="2281"/>
                  </a:cubicBezTo>
                  <a:cubicBezTo>
                    <a:pt x="1598" y="2295"/>
                    <a:pt x="1647" y="2330"/>
                    <a:pt x="1661" y="2364"/>
                  </a:cubicBezTo>
                  <a:cubicBezTo>
                    <a:pt x="1661" y="2378"/>
                    <a:pt x="1695" y="2420"/>
                    <a:pt x="1716" y="2447"/>
                  </a:cubicBezTo>
                  <a:cubicBezTo>
                    <a:pt x="1758" y="2489"/>
                    <a:pt x="1820" y="2558"/>
                    <a:pt x="1862" y="2621"/>
                  </a:cubicBezTo>
                  <a:lnTo>
                    <a:pt x="1869" y="2607"/>
                  </a:lnTo>
                  <a:lnTo>
                    <a:pt x="1889" y="2628"/>
                  </a:lnTo>
                  <a:cubicBezTo>
                    <a:pt x="1889" y="2637"/>
                    <a:pt x="1904" y="2649"/>
                    <a:pt x="1914" y="2660"/>
                  </a:cubicBezTo>
                  <a:lnTo>
                    <a:pt x="1914" y="2660"/>
                  </a:lnTo>
                  <a:cubicBezTo>
                    <a:pt x="1909" y="2655"/>
                    <a:pt x="1905" y="2652"/>
                    <a:pt x="1903" y="2652"/>
                  </a:cubicBezTo>
                  <a:lnTo>
                    <a:pt x="1903" y="2652"/>
                  </a:lnTo>
                  <a:cubicBezTo>
                    <a:pt x="1901" y="2652"/>
                    <a:pt x="1901" y="2655"/>
                    <a:pt x="1903" y="2662"/>
                  </a:cubicBezTo>
                  <a:cubicBezTo>
                    <a:pt x="1908" y="2667"/>
                    <a:pt x="1917" y="2665"/>
                    <a:pt x="1922" y="2669"/>
                  </a:cubicBezTo>
                  <a:lnTo>
                    <a:pt x="1922" y="2669"/>
                  </a:lnTo>
                  <a:cubicBezTo>
                    <a:pt x="1920" y="2666"/>
                    <a:pt x="1917" y="2663"/>
                    <a:pt x="1914" y="2660"/>
                  </a:cubicBezTo>
                  <a:lnTo>
                    <a:pt x="1914" y="2660"/>
                  </a:lnTo>
                  <a:cubicBezTo>
                    <a:pt x="1917" y="2663"/>
                    <a:pt x="1921" y="2666"/>
                    <a:pt x="1924" y="2669"/>
                  </a:cubicBezTo>
                  <a:lnTo>
                    <a:pt x="1938" y="2676"/>
                  </a:lnTo>
                  <a:cubicBezTo>
                    <a:pt x="1931" y="2690"/>
                    <a:pt x="1938" y="2697"/>
                    <a:pt x="1938" y="2704"/>
                  </a:cubicBezTo>
                  <a:cubicBezTo>
                    <a:pt x="1980" y="2759"/>
                    <a:pt x="2028" y="2780"/>
                    <a:pt x="2063" y="2836"/>
                  </a:cubicBezTo>
                  <a:cubicBezTo>
                    <a:pt x="2049" y="2836"/>
                    <a:pt x="2097" y="2870"/>
                    <a:pt x="2070" y="2870"/>
                  </a:cubicBezTo>
                  <a:cubicBezTo>
                    <a:pt x="2078" y="2878"/>
                    <a:pt x="2081" y="2881"/>
                    <a:pt x="2084" y="2881"/>
                  </a:cubicBezTo>
                  <a:cubicBezTo>
                    <a:pt x="2089" y="2881"/>
                    <a:pt x="2082" y="2863"/>
                    <a:pt x="2097" y="2863"/>
                  </a:cubicBezTo>
                  <a:lnTo>
                    <a:pt x="2111" y="2877"/>
                  </a:lnTo>
                  <a:cubicBezTo>
                    <a:pt x="2104" y="2877"/>
                    <a:pt x="2111" y="2884"/>
                    <a:pt x="2104" y="2884"/>
                  </a:cubicBezTo>
                  <a:lnTo>
                    <a:pt x="2118" y="2905"/>
                  </a:lnTo>
                  <a:lnTo>
                    <a:pt x="2111" y="2905"/>
                  </a:lnTo>
                  <a:cubicBezTo>
                    <a:pt x="2153" y="2940"/>
                    <a:pt x="2167" y="2988"/>
                    <a:pt x="2208" y="3023"/>
                  </a:cubicBezTo>
                  <a:cubicBezTo>
                    <a:pt x="2215" y="3023"/>
                    <a:pt x="2201" y="3009"/>
                    <a:pt x="2201" y="3009"/>
                  </a:cubicBezTo>
                  <a:lnTo>
                    <a:pt x="2201" y="3009"/>
                  </a:lnTo>
                  <a:cubicBezTo>
                    <a:pt x="2243" y="3043"/>
                    <a:pt x="2215" y="3050"/>
                    <a:pt x="2250" y="3085"/>
                  </a:cubicBezTo>
                  <a:lnTo>
                    <a:pt x="2243" y="3085"/>
                  </a:lnTo>
                  <a:cubicBezTo>
                    <a:pt x="2257" y="3092"/>
                    <a:pt x="2271" y="3092"/>
                    <a:pt x="2278" y="3120"/>
                  </a:cubicBezTo>
                  <a:cubicBezTo>
                    <a:pt x="2278" y="3121"/>
                    <a:pt x="2277" y="3122"/>
                    <a:pt x="2276" y="3122"/>
                  </a:cubicBezTo>
                  <a:cubicBezTo>
                    <a:pt x="2270" y="3122"/>
                    <a:pt x="2255" y="3111"/>
                    <a:pt x="2250" y="3106"/>
                  </a:cubicBezTo>
                  <a:lnTo>
                    <a:pt x="2250" y="3106"/>
                  </a:lnTo>
                  <a:cubicBezTo>
                    <a:pt x="2256" y="3118"/>
                    <a:pt x="2279" y="3142"/>
                    <a:pt x="2284" y="3142"/>
                  </a:cubicBezTo>
                  <a:cubicBezTo>
                    <a:pt x="2284" y="3142"/>
                    <a:pt x="2284" y="3141"/>
                    <a:pt x="2284" y="3141"/>
                  </a:cubicBezTo>
                  <a:cubicBezTo>
                    <a:pt x="2297" y="3149"/>
                    <a:pt x="2302" y="3154"/>
                    <a:pt x="2304" y="3161"/>
                  </a:cubicBezTo>
                  <a:lnTo>
                    <a:pt x="2304" y="3161"/>
                  </a:lnTo>
                  <a:cubicBezTo>
                    <a:pt x="2303" y="3160"/>
                    <a:pt x="2302" y="3160"/>
                    <a:pt x="2301" y="3160"/>
                  </a:cubicBezTo>
                  <a:cubicBezTo>
                    <a:pt x="2295" y="3160"/>
                    <a:pt x="2305" y="3175"/>
                    <a:pt x="2305" y="3175"/>
                  </a:cubicBezTo>
                  <a:cubicBezTo>
                    <a:pt x="2305" y="3169"/>
                    <a:pt x="2305" y="3165"/>
                    <a:pt x="2304" y="3161"/>
                  </a:cubicBezTo>
                  <a:lnTo>
                    <a:pt x="2304" y="3161"/>
                  </a:lnTo>
                  <a:cubicBezTo>
                    <a:pt x="2304" y="3161"/>
                    <a:pt x="2305" y="3161"/>
                    <a:pt x="2305" y="3161"/>
                  </a:cubicBezTo>
                  <a:cubicBezTo>
                    <a:pt x="2319" y="3189"/>
                    <a:pt x="2340" y="3224"/>
                    <a:pt x="2361" y="3251"/>
                  </a:cubicBezTo>
                  <a:cubicBezTo>
                    <a:pt x="2361" y="3251"/>
                    <a:pt x="2361" y="3252"/>
                    <a:pt x="2361" y="3253"/>
                  </a:cubicBezTo>
                  <a:lnTo>
                    <a:pt x="2361" y="3253"/>
                  </a:lnTo>
                  <a:cubicBezTo>
                    <a:pt x="2358" y="3252"/>
                    <a:pt x="2356" y="3252"/>
                    <a:pt x="2354" y="3251"/>
                  </a:cubicBezTo>
                  <a:lnTo>
                    <a:pt x="2354" y="3251"/>
                  </a:lnTo>
                  <a:cubicBezTo>
                    <a:pt x="2356" y="3254"/>
                    <a:pt x="2358" y="3254"/>
                    <a:pt x="2359" y="3254"/>
                  </a:cubicBezTo>
                  <a:cubicBezTo>
                    <a:pt x="2360" y="3254"/>
                    <a:pt x="2360" y="3253"/>
                    <a:pt x="2361" y="3253"/>
                  </a:cubicBezTo>
                  <a:lnTo>
                    <a:pt x="2361" y="3253"/>
                  </a:lnTo>
                  <a:cubicBezTo>
                    <a:pt x="2394" y="3259"/>
                    <a:pt x="2383" y="3267"/>
                    <a:pt x="2409" y="3300"/>
                  </a:cubicBezTo>
                  <a:cubicBezTo>
                    <a:pt x="2465" y="3383"/>
                    <a:pt x="2555" y="3487"/>
                    <a:pt x="2603" y="3570"/>
                  </a:cubicBezTo>
                  <a:cubicBezTo>
                    <a:pt x="2631" y="3577"/>
                    <a:pt x="2638" y="3605"/>
                    <a:pt x="2666" y="3633"/>
                  </a:cubicBezTo>
                  <a:lnTo>
                    <a:pt x="2659" y="3640"/>
                  </a:lnTo>
                  <a:lnTo>
                    <a:pt x="2673" y="3660"/>
                  </a:lnTo>
                  <a:lnTo>
                    <a:pt x="2686" y="3660"/>
                  </a:lnTo>
                  <a:cubicBezTo>
                    <a:pt x="2686" y="3665"/>
                    <a:pt x="2706" y="3693"/>
                    <a:pt x="2701" y="3693"/>
                  </a:cubicBezTo>
                  <a:cubicBezTo>
                    <a:pt x="2700" y="3693"/>
                    <a:pt x="2695" y="3690"/>
                    <a:pt x="2686" y="3681"/>
                  </a:cubicBezTo>
                  <a:lnTo>
                    <a:pt x="2686" y="3681"/>
                  </a:lnTo>
                  <a:lnTo>
                    <a:pt x="2735" y="3771"/>
                  </a:lnTo>
                  <a:cubicBezTo>
                    <a:pt x="2742" y="3785"/>
                    <a:pt x="2749" y="3778"/>
                    <a:pt x="2763" y="3792"/>
                  </a:cubicBezTo>
                  <a:cubicBezTo>
                    <a:pt x="2763" y="3796"/>
                    <a:pt x="2762" y="3797"/>
                    <a:pt x="2762" y="3797"/>
                  </a:cubicBezTo>
                  <a:cubicBezTo>
                    <a:pt x="2760" y="3797"/>
                    <a:pt x="2757" y="3791"/>
                    <a:pt x="2756" y="3791"/>
                  </a:cubicBezTo>
                  <a:cubicBezTo>
                    <a:pt x="2756" y="3791"/>
                    <a:pt x="2756" y="3791"/>
                    <a:pt x="2756" y="3792"/>
                  </a:cubicBezTo>
                  <a:cubicBezTo>
                    <a:pt x="2777" y="3861"/>
                    <a:pt x="2825" y="3854"/>
                    <a:pt x="2860" y="3917"/>
                  </a:cubicBezTo>
                  <a:cubicBezTo>
                    <a:pt x="2860" y="3916"/>
                    <a:pt x="2861" y="3916"/>
                    <a:pt x="2862" y="3916"/>
                  </a:cubicBezTo>
                  <a:cubicBezTo>
                    <a:pt x="2868" y="3916"/>
                    <a:pt x="2874" y="3938"/>
                    <a:pt x="2881" y="3938"/>
                  </a:cubicBezTo>
                  <a:cubicBezTo>
                    <a:pt x="2894" y="3951"/>
                    <a:pt x="2901" y="3951"/>
                    <a:pt x="2908" y="3972"/>
                  </a:cubicBezTo>
                  <a:cubicBezTo>
                    <a:pt x="2915" y="3993"/>
                    <a:pt x="2936" y="4021"/>
                    <a:pt x="2936" y="4048"/>
                  </a:cubicBezTo>
                  <a:cubicBezTo>
                    <a:pt x="2943" y="4055"/>
                    <a:pt x="2964" y="4062"/>
                    <a:pt x="2978" y="4083"/>
                  </a:cubicBezTo>
                  <a:cubicBezTo>
                    <a:pt x="2978" y="4097"/>
                    <a:pt x="2971" y="4083"/>
                    <a:pt x="2978" y="4111"/>
                  </a:cubicBezTo>
                  <a:lnTo>
                    <a:pt x="2984" y="4111"/>
                  </a:lnTo>
                  <a:cubicBezTo>
                    <a:pt x="2998" y="4125"/>
                    <a:pt x="2998" y="4125"/>
                    <a:pt x="2984" y="4125"/>
                  </a:cubicBezTo>
                  <a:cubicBezTo>
                    <a:pt x="2998" y="4145"/>
                    <a:pt x="3005" y="4132"/>
                    <a:pt x="3012" y="4159"/>
                  </a:cubicBezTo>
                  <a:lnTo>
                    <a:pt x="2998" y="4152"/>
                  </a:lnTo>
                  <a:lnTo>
                    <a:pt x="2998" y="4152"/>
                  </a:lnTo>
                  <a:cubicBezTo>
                    <a:pt x="3005" y="4166"/>
                    <a:pt x="3011" y="4179"/>
                    <a:pt x="3018" y="4198"/>
                  </a:cubicBezTo>
                  <a:lnTo>
                    <a:pt x="3018" y="4198"/>
                  </a:lnTo>
                  <a:cubicBezTo>
                    <a:pt x="3016" y="4196"/>
                    <a:pt x="3014" y="4194"/>
                    <a:pt x="3013" y="4192"/>
                  </a:cubicBezTo>
                  <a:lnTo>
                    <a:pt x="3013" y="4192"/>
                  </a:lnTo>
                  <a:cubicBezTo>
                    <a:pt x="3015" y="4197"/>
                    <a:pt x="3019" y="4201"/>
                    <a:pt x="3019" y="4201"/>
                  </a:cubicBezTo>
                  <a:cubicBezTo>
                    <a:pt x="3019" y="4200"/>
                    <a:pt x="3018" y="4199"/>
                    <a:pt x="3018" y="4198"/>
                  </a:cubicBezTo>
                  <a:lnTo>
                    <a:pt x="3018" y="4198"/>
                  </a:lnTo>
                  <a:cubicBezTo>
                    <a:pt x="3022" y="4201"/>
                    <a:pt x="3027" y="4203"/>
                    <a:pt x="3030" y="4207"/>
                  </a:cubicBezTo>
                  <a:lnTo>
                    <a:pt x="3030" y="4207"/>
                  </a:lnTo>
                  <a:cubicBezTo>
                    <a:pt x="3028" y="4200"/>
                    <a:pt x="3027" y="4193"/>
                    <a:pt x="3034" y="4193"/>
                  </a:cubicBezTo>
                  <a:cubicBezTo>
                    <a:pt x="3036" y="4193"/>
                    <a:pt x="3038" y="4193"/>
                    <a:pt x="3040" y="4194"/>
                  </a:cubicBezTo>
                  <a:cubicBezTo>
                    <a:pt x="3047" y="4215"/>
                    <a:pt x="3068" y="4222"/>
                    <a:pt x="3054" y="4229"/>
                  </a:cubicBezTo>
                  <a:lnTo>
                    <a:pt x="3040" y="4222"/>
                  </a:lnTo>
                  <a:lnTo>
                    <a:pt x="3040" y="4222"/>
                  </a:lnTo>
                  <a:cubicBezTo>
                    <a:pt x="3054" y="4249"/>
                    <a:pt x="3054" y="4229"/>
                    <a:pt x="3068" y="4263"/>
                  </a:cubicBezTo>
                  <a:lnTo>
                    <a:pt x="3054" y="4263"/>
                  </a:lnTo>
                  <a:cubicBezTo>
                    <a:pt x="3075" y="4284"/>
                    <a:pt x="3081" y="4305"/>
                    <a:pt x="3102" y="4333"/>
                  </a:cubicBezTo>
                  <a:lnTo>
                    <a:pt x="3088" y="4326"/>
                  </a:lnTo>
                  <a:lnTo>
                    <a:pt x="3088" y="4326"/>
                  </a:lnTo>
                  <a:lnTo>
                    <a:pt x="3109" y="4340"/>
                  </a:lnTo>
                  <a:cubicBezTo>
                    <a:pt x="3102" y="4326"/>
                    <a:pt x="3109" y="4326"/>
                    <a:pt x="3116" y="4326"/>
                  </a:cubicBezTo>
                  <a:cubicBezTo>
                    <a:pt x="3116" y="4353"/>
                    <a:pt x="3151" y="4353"/>
                    <a:pt x="3158" y="4388"/>
                  </a:cubicBezTo>
                  <a:cubicBezTo>
                    <a:pt x="3158" y="4388"/>
                    <a:pt x="3144" y="4388"/>
                    <a:pt x="3144" y="4367"/>
                  </a:cubicBezTo>
                  <a:cubicBezTo>
                    <a:pt x="3123" y="4360"/>
                    <a:pt x="3116" y="4367"/>
                    <a:pt x="3102" y="4353"/>
                  </a:cubicBezTo>
                  <a:lnTo>
                    <a:pt x="3102" y="4353"/>
                  </a:lnTo>
                  <a:cubicBezTo>
                    <a:pt x="3109" y="4360"/>
                    <a:pt x="3116" y="4374"/>
                    <a:pt x="3116" y="4374"/>
                  </a:cubicBezTo>
                  <a:lnTo>
                    <a:pt x="3123" y="4374"/>
                  </a:lnTo>
                  <a:cubicBezTo>
                    <a:pt x="3123" y="4388"/>
                    <a:pt x="3137" y="4395"/>
                    <a:pt x="3137" y="4395"/>
                  </a:cubicBezTo>
                  <a:cubicBezTo>
                    <a:pt x="3142" y="4395"/>
                    <a:pt x="3140" y="4380"/>
                    <a:pt x="3143" y="4380"/>
                  </a:cubicBezTo>
                  <a:cubicBezTo>
                    <a:pt x="3145" y="4380"/>
                    <a:pt x="3147" y="4382"/>
                    <a:pt x="3151" y="4388"/>
                  </a:cubicBezTo>
                  <a:cubicBezTo>
                    <a:pt x="3172" y="4402"/>
                    <a:pt x="3144" y="4402"/>
                    <a:pt x="3151" y="4402"/>
                  </a:cubicBezTo>
                  <a:cubicBezTo>
                    <a:pt x="3172" y="4430"/>
                    <a:pt x="3172" y="4409"/>
                    <a:pt x="3179" y="4437"/>
                  </a:cubicBezTo>
                  <a:lnTo>
                    <a:pt x="3172" y="4430"/>
                  </a:lnTo>
                  <a:lnTo>
                    <a:pt x="3172" y="4430"/>
                  </a:lnTo>
                  <a:cubicBezTo>
                    <a:pt x="3179" y="4457"/>
                    <a:pt x="3192" y="4478"/>
                    <a:pt x="3185" y="4492"/>
                  </a:cubicBezTo>
                  <a:cubicBezTo>
                    <a:pt x="3179" y="4492"/>
                    <a:pt x="3179" y="4492"/>
                    <a:pt x="3179" y="4478"/>
                  </a:cubicBezTo>
                  <a:cubicBezTo>
                    <a:pt x="3175" y="4476"/>
                    <a:pt x="3173" y="4475"/>
                    <a:pt x="3172" y="4475"/>
                  </a:cubicBezTo>
                  <a:lnTo>
                    <a:pt x="3172" y="4475"/>
                  </a:lnTo>
                  <a:cubicBezTo>
                    <a:pt x="3167" y="4475"/>
                    <a:pt x="3181" y="4494"/>
                    <a:pt x="3180" y="4498"/>
                  </a:cubicBezTo>
                  <a:lnTo>
                    <a:pt x="3180" y="4498"/>
                  </a:lnTo>
                  <a:cubicBezTo>
                    <a:pt x="3180" y="4498"/>
                    <a:pt x="3180" y="4498"/>
                    <a:pt x="3180" y="4498"/>
                  </a:cubicBezTo>
                  <a:cubicBezTo>
                    <a:pt x="3187" y="4498"/>
                    <a:pt x="3194" y="4527"/>
                    <a:pt x="3206" y="4534"/>
                  </a:cubicBezTo>
                  <a:lnTo>
                    <a:pt x="3213" y="4527"/>
                  </a:lnTo>
                  <a:lnTo>
                    <a:pt x="3213" y="4527"/>
                  </a:lnTo>
                  <a:cubicBezTo>
                    <a:pt x="3255" y="4547"/>
                    <a:pt x="3192" y="4534"/>
                    <a:pt x="3220" y="4568"/>
                  </a:cubicBezTo>
                  <a:cubicBezTo>
                    <a:pt x="3226" y="4576"/>
                    <a:pt x="3229" y="4579"/>
                    <a:pt x="3229" y="4579"/>
                  </a:cubicBezTo>
                  <a:cubicBezTo>
                    <a:pt x="3231" y="4579"/>
                    <a:pt x="3224" y="4567"/>
                    <a:pt x="3226" y="4567"/>
                  </a:cubicBezTo>
                  <a:lnTo>
                    <a:pt x="3226" y="4567"/>
                  </a:lnTo>
                  <a:cubicBezTo>
                    <a:pt x="3226" y="4567"/>
                    <a:pt x="3226" y="4568"/>
                    <a:pt x="3227" y="4568"/>
                  </a:cubicBezTo>
                  <a:cubicBezTo>
                    <a:pt x="3241" y="4582"/>
                    <a:pt x="3241" y="4596"/>
                    <a:pt x="3255" y="4617"/>
                  </a:cubicBezTo>
                  <a:cubicBezTo>
                    <a:pt x="3255" y="4631"/>
                    <a:pt x="3262" y="4644"/>
                    <a:pt x="3255" y="4651"/>
                  </a:cubicBezTo>
                  <a:cubicBezTo>
                    <a:pt x="3262" y="4672"/>
                    <a:pt x="3282" y="4707"/>
                    <a:pt x="3289" y="4707"/>
                  </a:cubicBezTo>
                  <a:cubicBezTo>
                    <a:pt x="3282" y="4672"/>
                    <a:pt x="3262" y="4679"/>
                    <a:pt x="3262" y="4644"/>
                  </a:cubicBezTo>
                  <a:lnTo>
                    <a:pt x="3262" y="4644"/>
                  </a:lnTo>
                  <a:lnTo>
                    <a:pt x="3282" y="4651"/>
                  </a:lnTo>
                  <a:cubicBezTo>
                    <a:pt x="3289" y="4679"/>
                    <a:pt x="3317" y="4707"/>
                    <a:pt x="3317" y="4714"/>
                  </a:cubicBezTo>
                  <a:lnTo>
                    <a:pt x="3317" y="4707"/>
                  </a:lnTo>
                  <a:cubicBezTo>
                    <a:pt x="3331" y="4735"/>
                    <a:pt x="3352" y="4742"/>
                    <a:pt x="3359" y="4776"/>
                  </a:cubicBezTo>
                  <a:cubicBezTo>
                    <a:pt x="3357" y="4777"/>
                    <a:pt x="3356" y="4778"/>
                    <a:pt x="3355" y="4778"/>
                  </a:cubicBezTo>
                  <a:cubicBezTo>
                    <a:pt x="3355" y="4778"/>
                    <a:pt x="3355" y="4778"/>
                    <a:pt x="3355" y="4778"/>
                  </a:cubicBezTo>
                  <a:lnTo>
                    <a:pt x="3355" y="4778"/>
                  </a:lnTo>
                  <a:cubicBezTo>
                    <a:pt x="3357" y="4783"/>
                    <a:pt x="3360" y="4790"/>
                    <a:pt x="3366" y="4804"/>
                  </a:cubicBezTo>
                  <a:cubicBezTo>
                    <a:pt x="3365" y="4805"/>
                    <a:pt x="3364" y="4805"/>
                    <a:pt x="3364" y="4805"/>
                  </a:cubicBezTo>
                  <a:cubicBezTo>
                    <a:pt x="3359" y="4805"/>
                    <a:pt x="3358" y="4783"/>
                    <a:pt x="3352" y="4783"/>
                  </a:cubicBezTo>
                  <a:lnTo>
                    <a:pt x="3352" y="4783"/>
                  </a:lnTo>
                  <a:lnTo>
                    <a:pt x="3366" y="4818"/>
                  </a:lnTo>
                  <a:cubicBezTo>
                    <a:pt x="3386" y="4818"/>
                    <a:pt x="3380" y="4845"/>
                    <a:pt x="3393" y="4859"/>
                  </a:cubicBezTo>
                  <a:cubicBezTo>
                    <a:pt x="3416" y="4905"/>
                    <a:pt x="3430" y="4913"/>
                    <a:pt x="3449" y="4922"/>
                  </a:cubicBezTo>
                  <a:lnTo>
                    <a:pt x="3449" y="4922"/>
                  </a:lnTo>
                  <a:cubicBezTo>
                    <a:pt x="3455" y="4940"/>
                    <a:pt x="3456" y="4958"/>
                    <a:pt x="3451" y="4958"/>
                  </a:cubicBezTo>
                  <a:cubicBezTo>
                    <a:pt x="3451" y="4958"/>
                    <a:pt x="3450" y="4957"/>
                    <a:pt x="3449" y="4956"/>
                  </a:cubicBezTo>
                  <a:lnTo>
                    <a:pt x="3449" y="4956"/>
                  </a:lnTo>
                  <a:cubicBezTo>
                    <a:pt x="3453" y="4965"/>
                    <a:pt x="3455" y="4967"/>
                    <a:pt x="3455" y="4967"/>
                  </a:cubicBezTo>
                  <a:cubicBezTo>
                    <a:pt x="3456" y="4967"/>
                    <a:pt x="3452" y="4955"/>
                    <a:pt x="3454" y="4955"/>
                  </a:cubicBezTo>
                  <a:lnTo>
                    <a:pt x="3454" y="4955"/>
                  </a:lnTo>
                  <a:cubicBezTo>
                    <a:pt x="3455" y="4955"/>
                    <a:pt x="3455" y="4956"/>
                    <a:pt x="3456" y="4956"/>
                  </a:cubicBezTo>
                  <a:lnTo>
                    <a:pt x="3470" y="4991"/>
                  </a:lnTo>
                  <a:cubicBezTo>
                    <a:pt x="3470" y="4986"/>
                    <a:pt x="3470" y="4981"/>
                    <a:pt x="3475" y="4981"/>
                  </a:cubicBezTo>
                  <a:cubicBezTo>
                    <a:pt x="3477" y="4981"/>
                    <a:pt x="3479" y="4982"/>
                    <a:pt x="3483" y="4984"/>
                  </a:cubicBezTo>
                  <a:cubicBezTo>
                    <a:pt x="3490" y="4998"/>
                    <a:pt x="3490" y="5012"/>
                    <a:pt x="3504" y="5026"/>
                  </a:cubicBezTo>
                  <a:cubicBezTo>
                    <a:pt x="3501" y="5026"/>
                    <a:pt x="3499" y="5027"/>
                    <a:pt x="3497" y="5027"/>
                  </a:cubicBezTo>
                  <a:cubicBezTo>
                    <a:pt x="3496" y="5027"/>
                    <a:pt x="3494" y="5026"/>
                    <a:pt x="3490" y="5019"/>
                  </a:cubicBezTo>
                  <a:lnTo>
                    <a:pt x="3490" y="5019"/>
                  </a:lnTo>
                  <a:cubicBezTo>
                    <a:pt x="3490" y="5026"/>
                    <a:pt x="3497" y="5046"/>
                    <a:pt x="3504" y="5046"/>
                  </a:cubicBezTo>
                  <a:cubicBezTo>
                    <a:pt x="3503" y="5041"/>
                    <a:pt x="3503" y="5039"/>
                    <a:pt x="3504" y="5039"/>
                  </a:cubicBezTo>
                  <a:cubicBezTo>
                    <a:pt x="3508" y="5039"/>
                    <a:pt x="3522" y="5061"/>
                    <a:pt x="3529" y="5061"/>
                  </a:cubicBezTo>
                  <a:cubicBezTo>
                    <a:pt x="3531" y="5061"/>
                    <a:pt x="3532" y="5059"/>
                    <a:pt x="3532" y="5053"/>
                  </a:cubicBezTo>
                  <a:lnTo>
                    <a:pt x="3537" y="5075"/>
                  </a:lnTo>
                  <a:lnTo>
                    <a:pt x="3537" y="5075"/>
                  </a:lnTo>
                  <a:cubicBezTo>
                    <a:pt x="3537" y="5074"/>
                    <a:pt x="3536" y="5074"/>
                    <a:pt x="3535" y="5074"/>
                  </a:cubicBezTo>
                  <a:cubicBezTo>
                    <a:pt x="3534" y="5074"/>
                    <a:pt x="3532" y="5074"/>
                    <a:pt x="3532" y="5067"/>
                  </a:cubicBezTo>
                  <a:lnTo>
                    <a:pt x="3532" y="5067"/>
                  </a:lnTo>
                  <a:cubicBezTo>
                    <a:pt x="3525" y="5081"/>
                    <a:pt x="3539" y="5088"/>
                    <a:pt x="3553" y="5095"/>
                  </a:cubicBezTo>
                  <a:cubicBezTo>
                    <a:pt x="3553" y="5102"/>
                    <a:pt x="3567" y="5123"/>
                    <a:pt x="3560" y="5130"/>
                  </a:cubicBezTo>
                  <a:cubicBezTo>
                    <a:pt x="3567" y="5137"/>
                    <a:pt x="3574" y="5157"/>
                    <a:pt x="3567" y="5157"/>
                  </a:cubicBezTo>
                  <a:cubicBezTo>
                    <a:pt x="3569" y="5160"/>
                    <a:pt x="3570" y="5160"/>
                    <a:pt x="3572" y="5160"/>
                  </a:cubicBezTo>
                  <a:cubicBezTo>
                    <a:pt x="3574" y="5160"/>
                    <a:pt x="3574" y="5157"/>
                    <a:pt x="3574" y="5157"/>
                  </a:cubicBezTo>
                  <a:lnTo>
                    <a:pt x="3594" y="5192"/>
                  </a:lnTo>
                  <a:cubicBezTo>
                    <a:pt x="3594" y="5196"/>
                    <a:pt x="3586" y="5201"/>
                    <a:pt x="3580" y="5202"/>
                  </a:cubicBezTo>
                  <a:lnTo>
                    <a:pt x="3580" y="5202"/>
                  </a:lnTo>
                  <a:cubicBezTo>
                    <a:pt x="3578" y="5201"/>
                    <a:pt x="3576" y="5200"/>
                    <a:pt x="3574" y="5199"/>
                  </a:cubicBezTo>
                  <a:lnTo>
                    <a:pt x="3574" y="5199"/>
                  </a:lnTo>
                  <a:cubicBezTo>
                    <a:pt x="3574" y="5201"/>
                    <a:pt x="3575" y="5202"/>
                    <a:pt x="3578" y="5202"/>
                  </a:cubicBezTo>
                  <a:cubicBezTo>
                    <a:pt x="3579" y="5202"/>
                    <a:pt x="3580" y="5202"/>
                    <a:pt x="3580" y="5202"/>
                  </a:cubicBezTo>
                  <a:lnTo>
                    <a:pt x="3580" y="5202"/>
                  </a:lnTo>
                  <a:cubicBezTo>
                    <a:pt x="3590" y="5204"/>
                    <a:pt x="3596" y="5203"/>
                    <a:pt x="3601" y="5220"/>
                  </a:cubicBezTo>
                  <a:cubicBezTo>
                    <a:pt x="3600" y="5218"/>
                    <a:pt x="3598" y="5217"/>
                    <a:pt x="3598" y="5217"/>
                  </a:cubicBezTo>
                  <a:lnTo>
                    <a:pt x="3598" y="5217"/>
                  </a:lnTo>
                  <a:cubicBezTo>
                    <a:pt x="3593" y="5217"/>
                    <a:pt x="3601" y="5239"/>
                    <a:pt x="3599" y="5239"/>
                  </a:cubicBezTo>
                  <a:cubicBezTo>
                    <a:pt x="3598" y="5239"/>
                    <a:pt x="3597" y="5237"/>
                    <a:pt x="3594" y="5234"/>
                  </a:cubicBezTo>
                  <a:lnTo>
                    <a:pt x="3594" y="5234"/>
                  </a:lnTo>
                  <a:cubicBezTo>
                    <a:pt x="3594" y="5254"/>
                    <a:pt x="3608" y="5289"/>
                    <a:pt x="3629" y="5303"/>
                  </a:cubicBezTo>
                  <a:cubicBezTo>
                    <a:pt x="3630" y="5304"/>
                    <a:pt x="3631" y="5304"/>
                    <a:pt x="3632" y="5304"/>
                  </a:cubicBezTo>
                  <a:cubicBezTo>
                    <a:pt x="3639" y="5304"/>
                    <a:pt x="3623" y="5275"/>
                    <a:pt x="3629" y="5275"/>
                  </a:cubicBezTo>
                  <a:lnTo>
                    <a:pt x="3629" y="5275"/>
                  </a:lnTo>
                  <a:cubicBezTo>
                    <a:pt x="3664" y="5331"/>
                    <a:pt x="3678" y="5324"/>
                    <a:pt x="3698" y="5358"/>
                  </a:cubicBezTo>
                  <a:lnTo>
                    <a:pt x="3698" y="5344"/>
                  </a:lnTo>
                  <a:lnTo>
                    <a:pt x="3726" y="5372"/>
                  </a:lnTo>
                  <a:cubicBezTo>
                    <a:pt x="3712" y="5372"/>
                    <a:pt x="3712" y="5414"/>
                    <a:pt x="3740" y="5448"/>
                  </a:cubicBezTo>
                  <a:cubicBezTo>
                    <a:pt x="3747" y="5448"/>
                    <a:pt x="3740" y="5428"/>
                    <a:pt x="3747" y="5428"/>
                  </a:cubicBezTo>
                  <a:lnTo>
                    <a:pt x="3768" y="5448"/>
                  </a:lnTo>
                  <a:lnTo>
                    <a:pt x="3761" y="5448"/>
                  </a:lnTo>
                  <a:cubicBezTo>
                    <a:pt x="3775" y="5469"/>
                    <a:pt x="3768" y="5504"/>
                    <a:pt x="3781" y="5504"/>
                  </a:cubicBezTo>
                  <a:lnTo>
                    <a:pt x="3781" y="5532"/>
                  </a:lnTo>
                  <a:cubicBezTo>
                    <a:pt x="3795" y="5532"/>
                    <a:pt x="3809" y="5552"/>
                    <a:pt x="3809" y="5552"/>
                  </a:cubicBezTo>
                  <a:cubicBezTo>
                    <a:pt x="3830" y="5580"/>
                    <a:pt x="3837" y="5587"/>
                    <a:pt x="3837" y="5608"/>
                  </a:cubicBezTo>
                  <a:cubicBezTo>
                    <a:pt x="3837" y="5604"/>
                    <a:pt x="3837" y="5594"/>
                    <a:pt x="3840" y="5594"/>
                  </a:cubicBezTo>
                  <a:cubicBezTo>
                    <a:pt x="3842" y="5594"/>
                    <a:pt x="3846" y="5597"/>
                    <a:pt x="3851" y="5608"/>
                  </a:cubicBezTo>
                  <a:cubicBezTo>
                    <a:pt x="3837" y="5615"/>
                    <a:pt x="3872" y="5649"/>
                    <a:pt x="3865" y="5656"/>
                  </a:cubicBezTo>
                  <a:cubicBezTo>
                    <a:pt x="3871" y="5668"/>
                    <a:pt x="3871" y="5680"/>
                    <a:pt x="3876" y="5683"/>
                  </a:cubicBezTo>
                  <a:lnTo>
                    <a:pt x="3876" y="5683"/>
                  </a:lnTo>
                  <a:cubicBezTo>
                    <a:pt x="3889" y="5684"/>
                    <a:pt x="3908" y="5713"/>
                    <a:pt x="3920" y="5726"/>
                  </a:cubicBezTo>
                  <a:cubicBezTo>
                    <a:pt x="3906" y="5740"/>
                    <a:pt x="3941" y="5753"/>
                    <a:pt x="3934" y="5774"/>
                  </a:cubicBezTo>
                  <a:cubicBezTo>
                    <a:pt x="3948" y="5774"/>
                    <a:pt x="3955" y="5809"/>
                    <a:pt x="3976" y="5809"/>
                  </a:cubicBezTo>
                  <a:cubicBezTo>
                    <a:pt x="3982" y="5823"/>
                    <a:pt x="3976" y="5830"/>
                    <a:pt x="3976" y="5830"/>
                  </a:cubicBezTo>
                  <a:lnTo>
                    <a:pt x="3982" y="5843"/>
                  </a:lnTo>
                  <a:cubicBezTo>
                    <a:pt x="3982" y="5850"/>
                    <a:pt x="4003" y="5885"/>
                    <a:pt x="4010" y="5913"/>
                  </a:cubicBezTo>
                  <a:lnTo>
                    <a:pt x="4038" y="5920"/>
                  </a:lnTo>
                  <a:lnTo>
                    <a:pt x="4038" y="5927"/>
                  </a:lnTo>
                  <a:cubicBezTo>
                    <a:pt x="4043" y="5927"/>
                    <a:pt x="4047" y="5936"/>
                    <a:pt x="4050" y="5936"/>
                  </a:cubicBezTo>
                  <a:cubicBezTo>
                    <a:pt x="4051" y="5936"/>
                    <a:pt x="4052" y="5934"/>
                    <a:pt x="4052" y="5927"/>
                  </a:cubicBezTo>
                  <a:lnTo>
                    <a:pt x="4059" y="5934"/>
                  </a:lnTo>
                  <a:cubicBezTo>
                    <a:pt x="4061" y="5933"/>
                    <a:pt x="4062" y="5932"/>
                    <a:pt x="4064" y="5932"/>
                  </a:cubicBezTo>
                  <a:cubicBezTo>
                    <a:pt x="4073" y="5932"/>
                    <a:pt x="4074" y="5949"/>
                    <a:pt x="4086" y="5961"/>
                  </a:cubicBezTo>
                  <a:cubicBezTo>
                    <a:pt x="4086" y="5965"/>
                    <a:pt x="4086" y="5967"/>
                    <a:pt x="4086" y="5967"/>
                  </a:cubicBezTo>
                  <a:cubicBezTo>
                    <a:pt x="4085" y="5967"/>
                    <a:pt x="4083" y="5965"/>
                    <a:pt x="4080" y="5961"/>
                  </a:cubicBezTo>
                  <a:lnTo>
                    <a:pt x="4080" y="5961"/>
                  </a:lnTo>
                  <a:cubicBezTo>
                    <a:pt x="4086" y="5968"/>
                    <a:pt x="4080" y="5968"/>
                    <a:pt x="4080" y="5982"/>
                  </a:cubicBezTo>
                  <a:cubicBezTo>
                    <a:pt x="4080" y="5980"/>
                    <a:pt x="4081" y="5979"/>
                    <a:pt x="4083" y="5979"/>
                  </a:cubicBezTo>
                  <a:cubicBezTo>
                    <a:pt x="4089" y="5979"/>
                    <a:pt x="4100" y="5984"/>
                    <a:pt x="4107" y="5984"/>
                  </a:cubicBezTo>
                  <a:cubicBezTo>
                    <a:pt x="4113" y="5984"/>
                    <a:pt x="4117" y="5981"/>
                    <a:pt x="4114" y="5968"/>
                  </a:cubicBezTo>
                  <a:cubicBezTo>
                    <a:pt x="4114" y="5967"/>
                    <a:pt x="4114" y="5967"/>
                    <a:pt x="4115" y="5967"/>
                  </a:cubicBezTo>
                  <a:cubicBezTo>
                    <a:pt x="4118" y="5967"/>
                    <a:pt x="4128" y="5983"/>
                    <a:pt x="4128" y="5989"/>
                  </a:cubicBezTo>
                  <a:lnTo>
                    <a:pt x="4121" y="5996"/>
                  </a:lnTo>
                  <a:lnTo>
                    <a:pt x="4142" y="6003"/>
                  </a:lnTo>
                  <a:cubicBezTo>
                    <a:pt x="4149" y="6024"/>
                    <a:pt x="4149" y="6031"/>
                    <a:pt x="4156" y="6038"/>
                  </a:cubicBezTo>
                  <a:cubicBezTo>
                    <a:pt x="4153" y="6035"/>
                    <a:pt x="4147" y="6032"/>
                    <a:pt x="4142" y="6032"/>
                  </a:cubicBezTo>
                  <a:cubicBezTo>
                    <a:pt x="4134" y="6032"/>
                    <a:pt x="4130" y="6038"/>
                    <a:pt x="4142" y="6058"/>
                  </a:cubicBezTo>
                  <a:cubicBezTo>
                    <a:pt x="4128" y="6038"/>
                    <a:pt x="4114" y="6038"/>
                    <a:pt x="4107" y="6031"/>
                  </a:cubicBezTo>
                  <a:lnTo>
                    <a:pt x="4107" y="6031"/>
                  </a:lnTo>
                  <a:cubicBezTo>
                    <a:pt x="4107" y="6034"/>
                    <a:pt x="4109" y="6036"/>
                    <a:pt x="4108" y="6036"/>
                  </a:cubicBezTo>
                  <a:cubicBezTo>
                    <a:pt x="4107" y="6036"/>
                    <a:pt x="4104" y="6034"/>
                    <a:pt x="4093" y="6031"/>
                  </a:cubicBezTo>
                  <a:lnTo>
                    <a:pt x="4093" y="6031"/>
                  </a:lnTo>
                  <a:cubicBezTo>
                    <a:pt x="4114" y="6058"/>
                    <a:pt x="4107" y="6038"/>
                    <a:pt x="4121" y="6058"/>
                  </a:cubicBezTo>
                  <a:cubicBezTo>
                    <a:pt x="4114" y="6065"/>
                    <a:pt x="4114" y="6072"/>
                    <a:pt x="4121" y="6093"/>
                  </a:cubicBezTo>
                  <a:lnTo>
                    <a:pt x="4121" y="6072"/>
                  </a:lnTo>
                  <a:lnTo>
                    <a:pt x="4128" y="6072"/>
                  </a:lnTo>
                  <a:lnTo>
                    <a:pt x="4128" y="6058"/>
                  </a:lnTo>
                  <a:cubicBezTo>
                    <a:pt x="4128" y="6065"/>
                    <a:pt x="4156" y="6072"/>
                    <a:pt x="4156" y="6086"/>
                  </a:cubicBezTo>
                  <a:cubicBezTo>
                    <a:pt x="4156" y="6079"/>
                    <a:pt x="4158" y="6076"/>
                    <a:pt x="4160" y="6076"/>
                  </a:cubicBezTo>
                  <a:cubicBezTo>
                    <a:pt x="4169" y="6076"/>
                    <a:pt x="4188" y="6104"/>
                    <a:pt x="4191" y="6104"/>
                  </a:cubicBezTo>
                  <a:cubicBezTo>
                    <a:pt x="4191" y="6104"/>
                    <a:pt x="4191" y="6103"/>
                    <a:pt x="4190" y="6100"/>
                  </a:cubicBezTo>
                  <a:lnTo>
                    <a:pt x="4190" y="6100"/>
                  </a:lnTo>
                  <a:cubicBezTo>
                    <a:pt x="4197" y="6100"/>
                    <a:pt x="4211" y="6121"/>
                    <a:pt x="4211" y="6128"/>
                  </a:cubicBezTo>
                  <a:cubicBezTo>
                    <a:pt x="4208" y="6124"/>
                    <a:pt x="4205" y="6122"/>
                    <a:pt x="4204" y="6122"/>
                  </a:cubicBezTo>
                  <a:lnTo>
                    <a:pt x="4204" y="6122"/>
                  </a:lnTo>
                  <a:cubicBezTo>
                    <a:pt x="4197" y="6122"/>
                    <a:pt x="4209" y="6155"/>
                    <a:pt x="4197" y="6155"/>
                  </a:cubicBezTo>
                  <a:cubicBezTo>
                    <a:pt x="4199" y="6156"/>
                    <a:pt x="4200" y="6156"/>
                    <a:pt x="4201" y="6156"/>
                  </a:cubicBezTo>
                  <a:cubicBezTo>
                    <a:pt x="4207" y="6156"/>
                    <a:pt x="4201" y="6140"/>
                    <a:pt x="4207" y="6140"/>
                  </a:cubicBezTo>
                  <a:cubicBezTo>
                    <a:pt x="4208" y="6140"/>
                    <a:pt x="4210" y="6141"/>
                    <a:pt x="4211" y="6142"/>
                  </a:cubicBezTo>
                  <a:cubicBezTo>
                    <a:pt x="4218" y="6155"/>
                    <a:pt x="4218" y="6169"/>
                    <a:pt x="4218" y="6176"/>
                  </a:cubicBezTo>
                  <a:lnTo>
                    <a:pt x="4211" y="6176"/>
                  </a:lnTo>
                  <a:lnTo>
                    <a:pt x="4218" y="6197"/>
                  </a:lnTo>
                  <a:cubicBezTo>
                    <a:pt x="4223" y="6197"/>
                    <a:pt x="4217" y="6182"/>
                    <a:pt x="4219" y="6182"/>
                  </a:cubicBezTo>
                  <a:lnTo>
                    <a:pt x="4219" y="6182"/>
                  </a:lnTo>
                  <a:cubicBezTo>
                    <a:pt x="4220" y="6182"/>
                    <a:pt x="4221" y="6184"/>
                    <a:pt x="4225" y="6190"/>
                  </a:cubicBezTo>
                  <a:cubicBezTo>
                    <a:pt x="4225" y="6197"/>
                    <a:pt x="4246" y="6204"/>
                    <a:pt x="4232" y="6211"/>
                  </a:cubicBezTo>
                  <a:cubicBezTo>
                    <a:pt x="4228" y="6211"/>
                    <a:pt x="4224" y="6215"/>
                    <a:pt x="4220" y="6215"/>
                  </a:cubicBezTo>
                  <a:cubicBezTo>
                    <a:pt x="4220" y="6215"/>
                    <a:pt x="4220" y="6215"/>
                    <a:pt x="4220" y="6215"/>
                  </a:cubicBezTo>
                  <a:lnTo>
                    <a:pt x="4220" y="6215"/>
                  </a:lnTo>
                  <a:cubicBezTo>
                    <a:pt x="4227" y="6226"/>
                    <a:pt x="4237" y="6240"/>
                    <a:pt x="4242" y="6240"/>
                  </a:cubicBezTo>
                  <a:cubicBezTo>
                    <a:pt x="4245" y="6240"/>
                    <a:pt x="4246" y="6238"/>
                    <a:pt x="4246" y="6232"/>
                  </a:cubicBezTo>
                  <a:lnTo>
                    <a:pt x="4253" y="6245"/>
                  </a:lnTo>
                  <a:cubicBezTo>
                    <a:pt x="4253" y="6240"/>
                    <a:pt x="4242" y="6221"/>
                    <a:pt x="4246" y="6221"/>
                  </a:cubicBezTo>
                  <a:lnTo>
                    <a:pt x="4246" y="6221"/>
                  </a:lnTo>
                  <a:cubicBezTo>
                    <a:pt x="4248" y="6221"/>
                    <a:pt x="4252" y="6224"/>
                    <a:pt x="4260" y="6232"/>
                  </a:cubicBezTo>
                  <a:lnTo>
                    <a:pt x="4281" y="6245"/>
                  </a:lnTo>
                  <a:lnTo>
                    <a:pt x="4281" y="6259"/>
                  </a:lnTo>
                  <a:cubicBezTo>
                    <a:pt x="4281" y="6259"/>
                    <a:pt x="4287" y="6259"/>
                    <a:pt x="4287" y="6266"/>
                  </a:cubicBezTo>
                  <a:lnTo>
                    <a:pt x="4287" y="6280"/>
                  </a:lnTo>
                  <a:cubicBezTo>
                    <a:pt x="4301" y="6301"/>
                    <a:pt x="4301" y="6301"/>
                    <a:pt x="4315" y="6301"/>
                  </a:cubicBezTo>
                  <a:cubicBezTo>
                    <a:pt x="4322" y="6308"/>
                    <a:pt x="4322" y="6315"/>
                    <a:pt x="4315" y="6315"/>
                  </a:cubicBezTo>
                  <a:cubicBezTo>
                    <a:pt x="4322" y="6336"/>
                    <a:pt x="4350" y="6363"/>
                    <a:pt x="4350" y="6377"/>
                  </a:cubicBezTo>
                  <a:cubicBezTo>
                    <a:pt x="4354" y="6383"/>
                    <a:pt x="4355" y="6385"/>
                    <a:pt x="4356" y="6385"/>
                  </a:cubicBezTo>
                  <a:cubicBezTo>
                    <a:pt x="4358" y="6385"/>
                    <a:pt x="4355" y="6376"/>
                    <a:pt x="4360" y="6376"/>
                  </a:cubicBezTo>
                  <a:cubicBezTo>
                    <a:pt x="4361" y="6376"/>
                    <a:pt x="4362" y="6376"/>
                    <a:pt x="4364" y="6377"/>
                  </a:cubicBezTo>
                  <a:cubicBezTo>
                    <a:pt x="4364" y="6405"/>
                    <a:pt x="4405" y="6453"/>
                    <a:pt x="4440" y="6488"/>
                  </a:cubicBezTo>
                  <a:cubicBezTo>
                    <a:pt x="4443" y="6485"/>
                    <a:pt x="4445" y="6484"/>
                    <a:pt x="4447" y="6484"/>
                  </a:cubicBezTo>
                  <a:cubicBezTo>
                    <a:pt x="4454" y="6484"/>
                    <a:pt x="4457" y="6502"/>
                    <a:pt x="4467" y="6502"/>
                  </a:cubicBezTo>
                  <a:lnTo>
                    <a:pt x="4467" y="6502"/>
                  </a:lnTo>
                  <a:cubicBezTo>
                    <a:pt x="4470" y="6508"/>
                    <a:pt x="4476" y="6524"/>
                    <a:pt x="4472" y="6524"/>
                  </a:cubicBezTo>
                  <a:cubicBezTo>
                    <a:pt x="4470" y="6524"/>
                    <a:pt x="4466" y="6521"/>
                    <a:pt x="4461" y="6516"/>
                  </a:cubicBezTo>
                  <a:lnTo>
                    <a:pt x="4461" y="6516"/>
                  </a:lnTo>
                  <a:lnTo>
                    <a:pt x="4475" y="6537"/>
                  </a:lnTo>
                  <a:cubicBezTo>
                    <a:pt x="4475" y="6539"/>
                    <a:pt x="4474" y="6539"/>
                    <a:pt x="4473" y="6539"/>
                  </a:cubicBezTo>
                  <a:cubicBezTo>
                    <a:pt x="4470" y="6539"/>
                    <a:pt x="4462" y="6527"/>
                    <a:pt x="4457" y="6527"/>
                  </a:cubicBezTo>
                  <a:cubicBezTo>
                    <a:pt x="4455" y="6527"/>
                    <a:pt x="4454" y="6529"/>
                    <a:pt x="4454" y="6537"/>
                  </a:cubicBezTo>
                  <a:cubicBezTo>
                    <a:pt x="4468" y="6550"/>
                    <a:pt x="4495" y="6557"/>
                    <a:pt x="4509" y="6585"/>
                  </a:cubicBezTo>
                  <a:cubicBezTo>
                    <a:pt x="4495" y="6585"/>
                    <a:pt x="4530" y="6606"/>
                    <a:pt x="4509" y="6606"/>
                  </a:cubicBezTo>
                  <a:cubicBezTo>
                    <a:pt x="4502" y="6606"/>
                    <a:pt x="4502" y="6592"/>
                    <a:pt x="4495" y="6585"/>
                  </a:cubicBezTo>
                  <a:lnTo>
                    <a:pt x="4495" y="6592"/>
                  </a:lnTo>
                  <a:cubicBezTo>
                    <a:pt x="4510" y="6616"/>
                    <a:pt x="4515" y="6622"/>
                    <a:pt x="4518" y="6622"/>
                  </a:cubicBezTo>
                  <a:cubicBezTo>
                    <a:pt x="4520" y="6622"/>
                    <a:pt x="4521" y="6617"/>
                    <a:pt x="4527" y="6617"/>
                  </a:cubicBezTo>
                  <a:cubicBezTo>
                    <a:pt x="4529" y="6617"/>
                    <a:pt x="4532" y="6618"/>
                    <a:pt x="4537" y="6620"/>
                  </a:cubicBezTo>
                  <a:cubicBezTo>
                    <a:pt x="4565" y="6647"/>
                    <a:pt x="4544" y="6647"/>
                    <a:pt x="4544" y="6654"/>
                  </a:cubicBezTo>
                  <a:cubicBezTo>
                    <a:pt x="4544" y="6660"/>
                    <a:pt x="4557" y="6670"/>
                    <a:pt x="4566" y="6677"/>
                  </a:cubicBezTo>
                  <a:lnTo>
                    <a:pt x="4566" y="6677"/>
                  </a:lnTo>
                  <a:cubicBezTo>
                    <a:pt x="4558" y="6666"/>
                    <a:pt x="4559" y="6647"/>
                    <a:pt x="4565" y="6647"/>
                  </a:cubicBezTo>
                  <a:lnTo>
                    <a:pt x="4565" y="6647"/>
                  </a:lnTo>
                  <a:cubicBezTo>
                    <a:pt x="4565" y="6661"/>
                    <a:pt x="4599" y="6689"/>
                    <a:pt x="4606" y="6689"/>
                  </a:cubicBezTo>
                  <a:cubicBezTo>
                    <a:pt x="4592" y="6641"/>
                    <a:pt x="4592" y="6661"/>
                    <a:pt x="4572" y="6613"/>
                  </a:cubicBezTo>
                  <a:cubicBezTo>
                    <a:pt x="4569" y="6613"/>
                    <a:pt x="4567" y="6614"/>
                    <a:pt x="4564" y="6614"/>
                  </a:cubicBezTo>
                  <a:cubicBezTo>
                    <a:pt x="4559" y="6614"/>
                    <a:pt x="4553" y="6610"/>
                    <a:pt x="4544" y="6592"/>
                  </a:cubicBezTo>
                  <a:lnTo>
                    <a:pt x="4544" y="6592"/>
                  </a:lnTo>
                  <a:cubicBezTo>
                    <a:pt x="4549" y="6595"/>
                    <a:pt x="4553" y="6597"/>
                    <a:pt x="4555" y="6597"/>
                  </a:cubicBezTo>
                  <a:cubicBezTo>
                    <a:pt x="4561" y="6597"/>
                    <a:pt x="4554" y="6585"/>
                    <a:pt x="4544" y="6585"/>
                  </a:cubicBezTo>
                  <a:cubicBezTo>
                    <a:pt x="4544" y="6586"/>
                    <a:pt x="4544" y="6586"/>
                    <a:pt x="4543" y="6586"/>
                  </a:cubicBezTo>
                  <a:cubicBezTo>
                    <a:pt x="4540" y="6586"/>
                    <a:pt x="4529" y="6571"/>
                    <a:pt x="4523" y="6571"/>
                  </a:cubicBezTo>
                  <a:cubicBezTo>
                    <a:pt x="4523" y="6557"/>
                    <a:pt x="4544" y="6571"/>
                    <a:pt x="4530" y="6550"/>
                  </a:cubicBezTo>
                  <a:lnTo>
                    <a:pt x="4530" y="6550"/>
                  </a:lnTo>
                  <a:lnTo>
                    <a:pt x="4509" y="6557"/>
                  </a:lnTo>
                  <a:cubicBezTo>
                    <a:pt x="4502" y="6550"/>
                    <a:pt x="4523" y="6557"/>
                    <a:pt x="4502" y="6543"/>
                  </a:cubicBezTo>
                  <a:lnTo>
                    <a:pt x="4502" y="6543"/>
                  </a:lnTo>
                  <a:cubicBezTo>
                    <a:pt x="4507" y="6545"/>
                    <a:pt x="4510" y="6546"/>
                    <a:pt x="4512" y="6546"/>
                  </a:cubicBezTo>
                  <a:cubicBezTo>
                    <a:pt x="4515" y="6546"/>
                    <a:pt x="4516" y="6544"/>
                    <a:pt x="4518" y="6544"/>
                  </a:cubicBezTo>
                  <a:cubicBezTo>
                    <a:pt x="4519" y="6544"/>
                    <a:pt x="4522" y="6545"/>
                    <a:pt x="4530" y="6550"/>
                  </a:cubicBezTo>
                  <a:cubicBezTo>
                    <a:pt x="4509" y="6516"/>
                    <a:pt x="4488" y="6509"/>
                    <a:pt x="4461" y="6488"/>
                  </a:cubicBezTo>
                  <a:lnTo>
                    <a:pt x="4468" y="6488"/>
                  </a:lnTo>
                  <a:cubicBezTo>
                    <a:pt x="4461" y="6488"/>
                    <a:pt x="4454" y="6481"/>
                    <a:pt x="4454" y="6474"/>
                  </a:cubicBezTo>
                  <a:cubicBezTo>
                    <a:pt x="4450" y="6468"/>
                    <a:pt x="4449" y="6466"/>
                    <a:pt x="4450" y="6466"/>
                  </a:cubicBezTo>
                  <a:lnTo>
                    <a:pt x="4450" y="6466"/>
                  </a:lnTo>
                  <a:cubicBezTo>
                    <a:pt x="4453" y="6466"/>
                    <a:pt x="4463" y="6475"/>
                    <a:pt x="4467" y="6475"/>
                  </a:cubicBezTo>
                  <a:cubicBezTo>
                    <a:pt x="4467" y="6475"/>
                    <a:pt x="4468" y="6475"/>
                    <a:pt x="4468" y="6474"/>
                  </a:cubicBezTo>
                  <a:lnTo>
                    <a:pt x="4454" y="6446"/>
                  </a:lnTo>
                  <a:cubicBezTo>
                    <a:pt x="4440" y="6440"/>
                    <a:pt x="4440" y="6440"/>
                    <a:pt x="4440" y="6433"/>
                  </a:cubicBezTo>
                  <a:lnTo>
                    <a:pt x="4440" y="6433"/>
                  </a:lnTo>
                  <a:cubicBezTo>
                    <a:pt x="4454" y="6440"/>
                    <a:pt x="4461" y="6440"/>
                    <a:pt x="4468" y="6440"/>
                  </a:cubicBezTo>
                  <a:lnTo>
                    <a:pt x="4440" y="6419"/>
                  </a:lnTo>
                  <a:cubicBezTo>
                    <a:pt x="4450" y="6419"/>
                    <a:pt x="4441" y="6407"/>
                    <a:pt x="4445" y="6407"/>
                  </a:cubicBezTo>
                  <a:lnTo>
                    <a:pt x="4445" y="6407"/>
                  </a:lnTo>
                  <a:cubicBezTo>
                    <a:pt x="4446" y="6407"/>
                    <a:pt x="4449" y="6408"/>
                    <a:pt x="4454" y="6412"/>
                  </a:cubicBezTo>
                  <a:lnTo>
                    <a:pt x="4419" y="6377"/>
                  </a:lnTo>
                  <a:lnTo>
                    <a:pt x="4423" y="6373"/>
                  </a:lnTo>
                  <a:lnTo>
                    <a:pt x="4423" y="6373"/>
                  </a:lnTo>
                  <a:cubicBezTo>
                    <a:pt x="4424" y="6375"/>
                    <a:pt x="4425" y="6376"/>
                    <a:pt x="4426" y="6377"/>
                  </a:cubicBezTo>
                  <a:cubicBezTo>
                    <a:pt x="4425" y="6375"/>
                    <a:pt x="4424" y="6374"/>
                    <a:pt x="4424" y="6373"/>
                  </a:cubicBezTo>
                  <a:lnTo>
                    <a:pt x="4424" y="6373"/>
                  </a:lnTo>
                  <a:lnTo>
                    <a:pt x="4423" y="6373"/>
                  </a:lnTo>
                  <a:lnTo>
                    <a:pt x="4423" y="6373"/>
                  </a:lnTo>
                  <a:cubicBezTo>
                    <a:pt x="4410" y="6357"/>
                    <a:pt x="4366" y="6329"/>
                    <a:pt x="4391" y="6329"/>
                  </a:cubicBezTo>
                  <a:cubicBezTo>
                    <a:pt x="4357" y="6301"/>
                    <a:pt x="4357" y="6280"/>
                    <a:pt x="4322" y="6246"/>
                  </a:cubicBezTo>
                  <a:lnTo>
                    <a:pt x="4322" y="6246"/>
                  </a:lnTo>
                  <a:cubicBezTo>
                    <a:pt x="4327" y="6250"/>
                    <a:pt x="4330" y="6252"/>
                    <a:pt x="4331" y="6252"/>
                  </a:cubicBezTo>
                  <a:cubicBezTo>
                    <a:pt x="4337" y="6252"/>
                    <a:pt x="4327" y="6229"/>
                    <a:pt x="4326" y="6229"/>
                  </a:cubicBezTo>
                  <a:lnTo>
                    <a:pt x="4326" y="6229"/>
                  </a:lnTo>
                  <a:cubicBezTo>
                    <a:pt x="4325" y="6229"/>
                    <a:pt x="4326" y="6231"/>
                    <a:pt x="4329" y="6239"/>
                  </a:cubicBezTo>
                  <a:cubicBezTo>
                    <a:pt x="4322" y="6225"/>
                    <a:pt x="4315" y="6225"/>
                    <a:pt x="4294" y="6204"/>
                  </a:cubicBezTo>
                  <a:cubicBezTo>
                    <a:pt x="4291" y="6197"/>
                    <a:pt x="4293" y="6193"/>
                    <a:pt x="4297" y="6193"/>
                  </a:cubicBezTo>
                  <a:cubicBezTo>
                    <a:pt x="4298" y="6193"/>
                    <a:pt x="4299" y="6194"/>
                    <a:pt x="4300" y="6194"/>
                  </a:cubicBezTo>
                  <a:lnTo>
                    <a:pt x="4300" y="6194"/>
                  </a:lnTo>
                  <a:lnTo>
                    <a:pt x="4294" y="6190"/>
                  </a:lnTo>
                  <a:lnTo>
                    <a:pt x="4281" y="6176"/>
                  </a:lnTo>
                  <a:cubicBezTo>
                    <a:pt x="4267" y="6162"/>
                    <a:pt x="4287" y="6169"/>
                    <a:pt x="4281" y="6155"/>
                  </a:cubicBezTo>
                  <a:lnTo>
                    <a:pt x="4267" y="6155"/>
                  </a:lnTo>
                  <a:lnTo>
                    <a:pt x="4267" y="6135"/>
                  </a:lnTo>
                  <a:cubicBezTo>
                    <a:pt x="4267" y="6136"/>
                    <a:pt x="4266" y="6137"/>
                    <a:pt x="4265" y="6137"/>
                  </a:cubicBezTo>
                  <a:cubicBezTo>
                    <a:pt x="4263" y="6137"/>
                    <a:pt x="4258" y="6131"/>
                    <a:pt x="4253" y="6121"/>
                  </a:cubicBezTo>
                  <a:lnTo>
                    <a:pt x="4246" y="6100"/>
                  </a:lnTo>
                  <a:lnTo>
                    <a:pt x="4246" y="6100"/>
                  </a:lnTo>
                  <a:cubicBezTo>
                    <a:pt x="4248" y="6101"/>
                    <a:pt x="4249" y="6101"/>
                    <a:pt x="4250" y="6101"/>
                  </a:cubicBezTo>
                  <a:cubicBezTo>
                    <a:pt x="4252" y="6101"/>
                    <a:pt x="4240" y="6092"/>
                    <a:pt x="4242" y="6092"/>
                  </a:cubicBezTo>
                  <a:lnTo>
                    <a:pt x="4242" y="6092"/>
                  </a:lnTo>
                  <a:cubicBezTo>
                    <a:pt x="4243" y="6092"/>
                    <a:pt x="4244" y="6092"/>
                    <a:pt x="4246" y="6093"/>
                  </a:cubicBezTo>
                  <a:cubicBezTo>
                    <a:pt x="4232" y="6086"/>
                    <a:pt x="4232" y="6086"/>
                    <a:pt x="4218" y="6058"/>
                  </a:cubicBezTo>
                  <a:lnTo>
                    <a:pt x="4218" y="6065"/>
                  </a:lnTo>
                  <a:cubicBezTo>
                    <a:pt x="4190" y="6038"/>
                    <a:pt x="4225" y="6058"/>
                    <a:pt x="4211" y="6031"/>
                  </a:cubicBezTo>
                  <a:lnTo>
                    <a:pt x="4211" y="6031"/>
                  </a:lnTo>
                  <a:lnTo>
                    <a:pt x="4197" y="6038"/>
                  </a:lnTo>
                  <a:cubicBezTo>
                    <a:pt x="4190" y="5996"/>
                    <a:pt x="4156" y="5989"/>
                    <a:pt x="4149" y="5954"/>
                  </a:cubicBezTo>
                  <a:lnTo>
                    <a:pt x="4149" y="5954"/>
                  </a:lnTo>
                  <a:cubicBezTo>
                    <a:pt x="4152" y="5961"/>
                    <a:pt x="4156" y="5963"/>
                    <a:pt x="4158" y="5963"/>
                  </a:cubicBezTo>
                  <a:cubicBezTo>
                    <a:pt x="4161" y="5963"/>
                    <a:pt x="4163" y="5961"/>
                    <a:pt x="4163" y="5961"/>
                  </a:cubicBezTo>
                  <a:cubicBezTo>
                    <a:pt x="4149" y="5941"/>
                    <a:pt x="4128" y="5899"/>
                    <a:pt x="4107" y="5885"/>
                  </a:cubicBezTo>
                  <a:cubicBezTo>
                    <a:pt x="4107" y="5864"/>
                    <a:pt x="4114" y="5864"/>
                    <a:pt x="4093" y="5837"/>
                  </a:cubicBezTo>
                  <a:cubicBezTo>
                    <a:pt x="4086" y="5823"/>
                    <a:pt x="4080" y="5823"/>
                    <a:pt x="4073" y="5816"/>
                  </a:cubicBezTo>
                  <a:cubicBezTo>
                    <a:pt x="4059" y="5795"/>
                    <a:pt x="4038" y="5760"/>
                    <a:pt x="4045" y="5760"/>
                  </a:cubicBezTo>
                  <a:cubicBezTo>
                    <a:pt x="4038" y="5760"/>
                    <a:pt x="4038" y="5746"/>
                    <a:pt x="4024" y="5740"/>
                  </a:cubicBezTo>
                  <a:lnTo>
                    <a:pt x="4017" y="5746"/>
                  </a:lnTo>
                  <a:cubicBezTo>
                    <a:pt x="4017" y="5712"/>
                    <a:pt x="3982" y="5698"/>
                    <a:pt x="3976" y="5656"/>
                  </a:cubicBezTo>
                  <a:lnTo>
                    <a:pt x="3982" y="5656"/>
                  </a:lnTo>
                  <a:lnTo>
                    <a:pt x="3976" y="5649"/>
                  </a:lnTo>
                  <a:lnTo>
                    <a:pt x="3982" y="5649"/>
                  </a:lnTo>
                  <a:lnTo>
                    <a:pt x="3948" y="5587"/>
                  </a:lnTo>
                  <a:lnTo>
                    <a:pt x="3948" y="5608"/>
                  </a:lnTo>
                  <a:cubicBezTo>
                    <a:pt x="3941" y="5601"/>
                    <a:pt x="3934" y="5587"/>
                    <a:pt x="3920" y="5573"/>
                  </a:cubicBezTo>
                  <a:lnTo>
                    <a:pt x="3920" y="5573"/>
                  </a:lnTo>
                  <a:cubicBezTo>
                    <a:pt x="3925" y="5575"/>
                    <a:pt x="3928" y="5576"/>
                    <a:pt x="3929" y="5576"/>
                  </a:cubicBezTo>
                  <a:cubicBezTo>
                    <a:pt x="3937" y="5576"/>
                    <a:pt x="3913" y="5551"/>
                    <a:pt x="3913" y="5545"/>
                  </a:cubicBezTo>
                  <a:lnTo>
                    <a:pt x="3913" y="5545"/>
                  </a:lnTo>
                  <a:lnTo>
                    <a:pt x="3920" y="5552"/>
                  </a:lnTo>
                  <a:cubicBezTo>
                    <a:pt x="3916" y="5544"/>
                    <a:pt x="3914" y="5541"/>
                    <a:pt x="3912" y="5541"/>
                  </a:cubicBezTo>
                  <a:cubicBezTo>
                    <a:pt x="3911" y="5541"/>
                    <a:pt x="3909" y="5543"/>
                    <a:pt x="3906" y="5545"/>
                  </a:cubicBezTo>
                  <a:cubicBezTo>
                    <a:pt x="3895" y="5534"/>
                    <a:pt x="3896" y="5527"/>
                    <a:pt x="3896" y="5521"/>
                  </a:cubicBezTo>
                  <a:lnTo>
                    <a:pt x="3896" y="5521"/>
                  </a:lnTo>
                  <a:cubicBezTo>
                    <a:pt x="3896" y="5521"/>
                    <a:pt x="3896" y="5521"/>
                    <a:pt x="3896" y="5521"/>
                  </a:cubicBezTo>
                  <a:cubicBezTo>
                    <a:pt x="3898" y="5521"/>
                    <a:pt x="3899" y="5520"/>
                    <a:pt x="3899" y="5518"/>
                  </a:cubicBezTo>
                  <a:lnTo>
                    <a:pt x="3894" y="5513"/>
                  </a:lnTo>
                  <a:lnTo>
                    <a:pt x="3894" y="5513"/>
                  </a:lnTo>
                  <a:cubicBezTo>
                    <a:pt x="3896" y="5515"/>
                    <a:pt x="3896" y="5518"/>
                    <a:pt x="3896" y="5521"/>
                  </a:cubicBezTo>
                  <a:lnTo>
                    <a:pt x="3896" y="5521"/>
                  </a:lnTo>
                  <a:cubicBezTo>
                    <a:pt x="3891" y="5520"/>
                    <a:pt x="3883" y="5516"/>
                    <a:pt x="3879" y="5511"/>
                  </a:cubicBezTo>
                  <a:lnTo>
                    <a:pt x="3879" y="5504"/>
                  </a:lnTo>
                  <a:cubicBezTo>
                    <a:pt x="3872" y="5483"/>
                    <a:pt x="3851" y="5462"/>
                    <a:pt x="3844" y="5448"/>
                  </a:cubicBezTo>
                  <a:cubicBezTo>
                    <a:pt x="3844" y="5442"/>
                    <a:pt x="3844" y="5442"/>
                    <a:pt x="3851" y="5442"/>
                  </a:cubicBezTo>
                  <a:cubicBezTo>
                    <a:pt x="3830" y="5407"/>
                    <a:pt x="3844" y="5428"/>
                    <a:pt x="3816" y="5393"/>
                  </a:cubicBezTo>
                  <a:lnTo>
                    <a:pt x="3809" y="5379"/>
                  </a:lnTo>
                  <a:lnTo>
                    <a:pt x="3809" y="5365"/>
                  </a:lnTo>
                  <a:cubicBezTo>
                    <a:pt x="3802" y="5358"/>
                    <a:pt x="3795" y="5344"/>
                    <a:pt x="3795" y="5331"/>
                  </a:cubicBezTo>
                  <a:lnTo>
                    <a:pt x="3802" y="5331"/>
                  </a:lnTo>
                  <a:cubicBezTo>
                    <a:pt x="3775" y="5296"/>
                    <a:pt x="3781" y="5289"/>
                    <a:pt x="3761" y="5254"/>
                  </a:cubicBezTo>
                  <a:lnTo>
                    <a:pt x="3768" y="5254"/>
                  </a:lnTo>
                  <a:cubicBezTo>
                    <a:pt x="3740" y="5227"/>
                    <a:pt x="3768" y="5227"/>
                    <a:pt x="3733" y="5199"/>
                  </a:cubicBezTo>
                  <a:lnTo>
                    <a:pt x="3740" y="5199"/>
                  </a:lnTo>
                  <a:lnTo>
                    <a:pt x="3733" y="5192"/>
                  </a:lnTo>
                  <a:lnTo>
                    <a:pt x="3740" y="5192"/>
                  </a:lnTo>
                  <a:lnTo>
                    <a:pt x="3726" y="5185"/>
                  </a:lnTo>
                  <a:lnTo>
                    <a:pt x="3726" y="5164"/>
                  </a:lnTo>
                  <a:lnTo>
                    <a:pt x="3712" y="5164"/>
                  </a:lnTo>
                  <a:cubicBezTo>
                    <a:pt x="3726" y="5137"/>
                    <a:pt x="3698" y="5123"/>
                    <a:pt x="3698" y="5095"/>
                  </a:cubicBezTo>
                  <a:lnTo>
                    <a:pt x="3691" y="5102"/>
                  </a:lnTo>
                  <a:cubicBezTo>
                    <a:pt x="3636" y="5060"/>
                    <a:pt x="3629" y="4977"/>
                    <a:pt x="3587" y="4915"/>
                  </a:cubicBezTo>
                  <a:lnTo>
                    <a:pt x="3594" y="4915"/>
                  </a:lnTo>
                  <a:lnTo>
                    <a:pt x="3567" y="4887"/>
                  </a:lnTo>
                  <a:cubicBezTo>
                    <a:pt x="3567" y="4883"/>
                    <a:pt x="3567" y="4882"/>
                    <a:pt x="3568" y="4882"/>
                  </a:cubicBezTo>
                  <a:cubicBezTo>
                    <a:pt x="3569" y="4882"/>
                    <a:pt x="3572" y="4889"/>
                    <a:pt x="3573" y="4889"/>
                  </a:cubicBezTo>
                  <a:cubicBezTo>
                    <a:pt x="3573" y="4889"/>
                    <a:pt x="3574" y="4888"/>
                    <a:pt x="3574" y="4887"/>
                  </a:cubicBezTo>
                  <a:cubicBezTo>
                    <a:pt x="3560" y="4859"/>
                    <a:pt x="3560" y="4880"/>
                    <a:pt x="3539" y="4852"/>
                  </a:cubicBezTo>
                  <a:cubicBezTo>
                    <a:pt x="3539" y="4848"/>
                    <a:pt x="3540" y="4846"/>
                    <a:pt x="3542" y="4846"/>
                  </a:cubicBezTo>
                  <a:cubicBezTo>
                    <a:pt x="3547" y="4846"/>
                    <a:pt x="3555" y="4855"/>
                    <a:pt x="3560" y="4859"/>
                  </a:cubicBezTo>
                  <a:cubicBezTo>
                    <a:pt x="3539" y="4839"/>
                    <a:pt x="3504" y="4783"/>
                    <a:pt x="3497" y="4769"/>
                  </a:cubicBezTo>
                  <a:cubicBezTo>
                    <a:pt x="3483" y="4748"/>
                    <a:pt x="3470" y="4714"/>
                    <a:pt x="3456" y="4700"/>
                  </a:cubicBezTo>
                  <a:lnTo>
                    <a:pt x="3456" y="4700"/>
                  </a:lnTo>
                  <a:cubicBezTo>
                    <a:pt x="3456" y="4700"/>
                    <a:pt x="3463" y="4700"/>
                    <a:pt x="3463" y="4707"/>
                  </a:cubicBezTo>
                  <a:lnTo>
                    <a:pt x="3463" y="4707"/>
                  </a:lnTo>
                  <a:cubicBezTo>
                    <a:pt x="3463" y="4700"/>
                    <a:pt x="3456" y="4686"/>
                    <a:pt x="3449" y="4679"/>
                  </a:cubicBezTo>
                  <a:lnTo>
                    <a:pt x="3449" y="4679"/>
                  </a:lnTo>
                  <a:lnTo>
                    <a:pt x="3456" y="4686"/>
                  </a:lnTo>
                  <a:cubicBezTo>
                    <a:pt x="3449" y="4672"/>
                    <a:pt x="3421" y="4638"/>
                    <a:pt x="3428" y="4631"/>
                  </a:cubicBezTo>
                  <a:lnTo>
                    <a:pt x="3428" y="4631"/>
                  </a:lnTo>
                  <a:cubicBezTo>
                    <a:pt x="3428" y="4631"/>
                    <a:pt x="3427" y="4632"/>
                    <a:pt x="3425" y="4632"/>
                  </a:cubicBezTo>
                  <a:cubicBezTo>
                    <a:pt x="3422" y="4632"/>
                    <a:pt x="3418" y="4629"/>
                    <a:pt x="3414" y="4617"/>
                  </a:cubicBezTo>
                  <a:cubicBezTo>
                    <a:pt x="3419" y="4606"/>
                    <a:pt x="3401" y="4588"/>
                    <a:pt x="3388" y="4567"/>
                  </a:cubicBezTo>
                  <a:lnTo>
                    <a:pt x="3388" y="4567"/>
                  </a:lnTo>
                  <a:cubicBezTo>
                    <a:pt x="3388" y="4568"/>
                    <a:pt x="3387" y="4568"/>
                    <a:pt x="3386" y="4568"/>
                  </a:cubicBezTo>
                  <a:cubicBezTo>
                    <a:pt x="3386" y="4566"/>
                    <a:pt x="3386" y="4565"/>
                    <a:pt x="3386" y="4563"/>
                  </a:cubicBezTo>
                  <a:lnTo>
                    <a:pt x="3386" y="4563"/>
                  </a:lnTo>
                  <a:cubicBezTo>
                    <a:pt x="3387" y="4565"/>
                    <a:pt x="3388" y="4566"/>
                    <a:pt x="3388" y="4567"/>
                  </a:cubicBezTo>
                  <a:lnTo>
                    <a:pt x="3388" y="4567"/>
                  </a:lnTo>
                  <a:cubicBezTo>
                    <a:pt x="3392" y="4563"/>
                    <a:pt x="3386" y="4547"/>
                    <a:pt x="3380" y="4547"/>
                  </a:cubicBezTo>
                  <a:lnTo>
                    <a:pt x="3380" y="4547"/>
                  </a:lnTo>
                  <a:cubicBezTo>
                    <a:pt x="3380" y="4549"/>
                    <a:pt x="3380" y="4550"/>
                    <a:pt x="3381" y="4551"/>
                  </a:cubicBezTo>
                  <a:lnTo>
                    <a:pt x="3381" y="4551"/>
                  </a:lnTo>
                  <a:cubicBezTo>
                    <a:pt x="3374" y="4543"/>
                    <a:pt x="3363" y="4538"/>
                    <a:pt x="3359" y="4534"/>
                  </a:cubicBezTo>
                  <a:lnTo>
                    <a:pt x="3366" y="4534"/>
                  </a:lnTo>
                  <a:lnTo>
                    <a:pt x="3331" y="4478"/>
                  </a:lnTo>
                  <a:cubicBezTo>
                    <a:pt x="3345" y="4464"/>
                    <a:pt x="3296" y="4430"/>
                    <a:pt x="3317" y="4430"/>
                  </a:cubicBezTo>
                  <a:cubicBezTo>
                    <a:pt x="3315" y="4424"/>
                    <a:pt x="3315" y="4423"/>
                    <a:pt x="3314" y="4423"/>
                  </a:cubicBezTo>
                  <a:cubicBezTo>
                    <a:pt x="3313" y="4423"/>
                    <a:pt x="3314" y="4430"/>
                    <a:pt x="3313" y="4430"/>
                  </a:cubicBezTo>
                  <a:cubicBezTo>
                    <a:pt x="3313" y="4430"/>
                    <a:pt x="3312" y="4428"/>
                    <a:pt x="3310" y="4423"/>
                  </a:cubicBezTo>
                  <a:cubicBezTo>
                    <a:pt x="3310" y="4409"/>
                    <a:pt x="3289" y="4395"/>
                    <a:pt x="3296" y="4395"/>
                  </a:cubicBezTo>
                  <a:lnTo>
                    <a:pt x="3289" y="4374"/>
                  </a:lnTo>
                  <a:lnTo>
                    <a:pt x="3310" y="4388"/>
                  </a:lnTo>
                  <a:cubicBezTo>
                    <a:pt x="3300" y="4372"/>
                    <a:pt x="3289" y="4365"/>
                    <a:pt x="3285" y="4365"/>
                  </a:cubicBezTo>
                  <a:cubicBezTo>
                    <a:pt x="3283" y="4365"/>
                    <a:pt x="3282" y="4366"/>
                    <a:pt x="3282" y="4367"/>
                  </a:cubicBezTo>
                  <a:cubicBezTo>
                    <a:pt x="3282" y="4353"/>
                    <a:pt x="3262" y="4333"/>
                    <a:pt x="3262" y="4326"/>
                  </a:cubicBezTo>
                  <a:lnTo>
                    <a:pt x="3262" y="4326"/>
                  </a:lnTo>
                  <a:lnTo>
                    <a:pt x="3276" y="4333"/>
                  </a:lnTo>
                  <a:cubicBezTo>
                    <a:pt x="3248" y="4291"/>
                    <a:pt x="3255" y="4256"/>
                    <a:pt x="3220" y="4229"/>
                  </a:cubicBezTo>
                  <a:lnTo>
                    <a:pt x="3227" y="4229"/>
                  </a:lnTo>
                  <a:lnTo>
                    <a:pt x="3213" y="4201"/>
                  </a:lnTo>
                  <a:lnTo>
                    <a:pt x="3220" y="4201"/>
                  </a:lnTo>
                  <a:lnTo>
                    <a:pt x="3185" y="4166"/>
                  </a:lnTo>
                  <a:cubicBezTo>
                    <a:pt x="3172" y="4145"/>
                    <a:pt x="3144" y="4097"/>
                    <a:pt x="3123" y="4062"/>
                  </a:cubicBezTo>
                  <a:lnTo>
                    <a:pt x="3123" y="4062"/>
                  </a:lnTo>
                  <a:lnTo>
                    <a:pt x="3137" y="4076"/>
                  </a:lnTo>
                  <a:cubicBezTo>
                    <a:pt x="3109" y="4042"/>
                    <a:pt x="3116" y="4028"/>
                    <a:pt x="3102" y="4007"/>
                  </a:cubicBezTo>
                  <a:lnTo>
                    <a:pt x="3081" y="3979"/>
                  </a:lnTo>
                  <a:lnTo>
                    <a:pt x="3088" y="3979"/>
                  </a:lnTo>
                  <a:cubicBezTo>
                    <a:pt x="3077" y="3962"/>
                    <a:pt x="3075" y="3932"/>
                    <a:pt x="3075" y="3932"/>
                  </a:cubicBezTo>
                  <a:cubicBezTo>
                    <a:pt x="3075" y="3932"/>
                    <a:pt x="3075" y="3934"/>
                    <a:pt x="3075" y="3938"/>
                  </a:cubicBezTo>
                  <a:cubicBezTo>
                    <a:pt x="3068" y="3924"/>
                    <a:pt x="3047" y="3910"/>
                    <a:pt x="3040" y="3910"/>
                  </a:cubicBezTo>
                  <a:cubicBezTo>
                    <a:pt x="3019" y="3882"/>
                    <a:pt x="3040" y="3903"/>
                    <a:pt x="3033" y="3882"/>
                  </a:cubicBezTo>
                  <a:cubicBezTo>
                    <a:pt x="3019" y="3868"/>
                    <a:pt x="3012" y="3868"/>
                    <a:pt x="2998" y="3834"/>
                  </a:cubicBezTo>
                  <a:cubicBezTo>
                    <a:pt x="2984" y="3820"/>
                    <a:pt x="2978" y="3813"/>
                    <a:pt x="2971" y="3799"/>
                  </a:cubicBezTo>
                  <a:lnTo>
                    <a:pt x="2978" y="3799"/>
                  </a:lnTo>
                  <a:cubicBezTo>
                    <a:pt x="2950" y="3771"/>
                    <a:pt x="2971" y="3750"/>
                    <a:pt x="2936" y="3743"/>
                  </a:cubicBezTo>
                  <a:cubicBezTo>
                    <a:pt x="2936" y="3730"/>
                    <a:pt x="2915" y="3709"/>
                    <a:pt x="2929" y="3709"/>
                  </a:cubicBezTo>
                  <a:cubicBezTo>
                    <a:pt x="2901" y="3674"/>
                    <a:pt x="2881" y="3646"/>
                    <a:pt x="2860" y="3612"/>
                  </a:cubicBezTo>
                  <a:cubicBezTo>
                    <a:pt x="2867" y="3598"/>
                    <a:pt x="2846" y="3605"/>
                    <a:pt x="2846" y="3577"/>
                  </a:cubicBezTo>
                  <a:lnTo>
                    <a:pt x="2839" y="3591"/>
                  </a:lnTo>
                  <a:cubicBezTo>
                    <a:pt x="2804" y="3536"/>
                    <a:pt x="2790" y="3466"/>
                    <a:pt x="2742" y="3418"/>
                  </a:cubicBezTo>
                  <a:lnTo>
                    <a:pt x="2756" y="3404"/>
                  </a:lnTo>
                  <a:lnTo>
                    <a:pt x="2735" y="3397"/>
                  </a:lnTo>
                  <a:cubicBezTo>
                    <a:pt x="2700" y="3335"/>
                    <a:pt x="2652" y="3258"/>
                    <a:pt x="2624" y="3217"/>
                  </a:cubicBezTo>
                  <a:cubicBezTo>
                    <a:pt x="2603" y="3210"/>
                    <a:pt x="2589" y="3189"/>
                    <a:pt x="2569" y="3161"/>
                  </a:cubicBezTo>
                  <a:cubicBezTo>
                    <a:pt x="2534" y="3127"/>
                    <a:pt x="2499" y="3085"/>
                    <a:pt x="2479" y="3037"/>
                  </a:cubicBezTo>
                  <a:cubicBezTo>
                    <a:pt x="2481" y="3037"/>
                    <a:pt x="2481" y="3035"/>
                    <a:pt x="2482" y="3034"/>
                  </a:cubicBezTo>
                  <a:lnTo>
                    <a:pt x="2482" y="3034"/>
                  </a:lnTo>
                  <a:cubicBezTo>
                    <a:pt x="2483" y="3035"/>
                    <a:pt x="2484" y="3036"/>
                    <a:pt x="2485" y="3037"/>
                  </a:cubicBezTo>
                  <a:cubicBezTo>
                    <a:pt x="2483" y="3032"/>
                    <a:pt x="2482" y="3030"/>
                    <a:pt x="2482" y="3030"/>
                  </a:cubicBezTo>
                  <a:lnTo>
                    <a:pt x="2482" y="3030"/>
                  </a:lnTo>
                  <a:cubicBezTo>
                    <a:pt x="2482" y="3030"/>
                    <a:pt x="2482" y="3032"/>
                    <a:pt x="2482" y="3034"/>
                  </a:cubicBezTo>
                  <a:lnTo>
                    <a:pt x="2482" y="3034"/>
                  </a:lnTo>
                  <a:cubicBezTo>
                    <a:pt x="2465" y="3021"/>
                    <a:pt x="2464" y="3008"/>
                    <a:pt x="2458" y="3002"/>
                  </a:cubicBezTo>
                  <a:lnTo>
                    <a:pt x="2458" y="3016"/>
                  </a:lnTo>
                  <a:cubicBezTo>
                    <a:pt x="2444" y="3009"/>
                    <a:pt x="2430" y="2988"/>
                    <a:pt x="2430" y="2974"/>
                  </a:cubicBezTo>
                  <a:lnTo>
                    <a:pt x="2409" y="2953"/>
                  </a:lnTo>
                  <a:lnTo>
                    <a:pt x="2409" y="2946"/>
                  </a:lnTo>
                  <a:lnTo>
                    <a:pt x="2395" y="2946"/>
                  </a:lnTo>
                  <a:lnTo>
                    <a:pt x="2395" y="2933"/>
                  </a:lnTo>
                  <a:cubicBezTo>
                    <a:pt x="2388" y="2933"/>
                    <a:pt x="2375" y="2905"/>
                    <a:pt x="2354" y="2898"/>
                  </a:cubicBezTo>
                  <a:cubicBezTo>
                    <a:pt x="2354" y="2898"/>
                    <a:pt x="2349" y="2880"/>
                    <a:pt x="2351" y="2880"/>
                  </a:cubicBezTo>
                  <a:lnTo>
                    <a:pt x="2351" y="2880"/>
                  </a:lnTo>
                  <a:cubicBezTo>
                    <a:pt x="2351" y="2880"/>
                    <a:pt x="2351" y="2880"/>
                    <a:pt x="2351" y="2880"/>
                  </a:cubicBezTo>
                  <a:lnTo>
                    <a:pt x="2351" y="2880"/>
                  </a:lnTo>
                  <a:lnTo>
                    <a:pt x="2305" y="2808"/>
                  </a:lnTo>
                  <a:lnTo>
                    <a:pt x="2312" y="2829"/>
                  </a:lnTo>
                  <a:cubicBezTo>
                    <a:pt x="2311" y="2830"/>
                    <a:pt x="2310" y="2830"/>
                    <a:pt x="2309" y="2830"/>
                  </a:cubicBezTo>
                  <a:cubicBezTo>
                    <a:pt x="2300" y="2830"/>
                    <a:pt x="2284" y="2813"/>
                    <a:pt x="2278" y="2801"/>
                  </a:cubicBezTo>
                  <a:lnTo>
                    <a:pt x="2278" y="2801"/>
                  </a:lnTo>
                  <a:cubicBezTo>
                    <a:pt x="2280" y="2802"/>
                    <a:pt x="2282" y="2803"/>
                    <a:pt x="2283" y="2803"/>
                  </a:cubicBezTo>
                  <a:cubicBezTo>
                    <a:pt x="2289" y="2803"/>
                    <a:pt x="2284" y="2791"/>
                    <a:pt x="2284" y="2780"/>
                  </a:cubicBezTo>
                  <a:cubicBezTo>
                    <a:pt x="2283" y="2779"/>
                    <a:pt x="2283" y="2779"/>
                    <a:pt x="2282" y="2779"/>
                  </a:cubicBezTo>
                  <a:lnTo>
                    <a:pt x="2282" y="2779"/>
                  </a:lnTo>
                  <a:cubicBezTo>
                    <a:pt x="2279" y="2779"/>
                    <a:pt x="2283" y="2794"/>
                    <a:pt x="2278" y="2794"/>
                  </a:cubicBezTo>
                  <a:cubicBezTo>
                    <a:pt x="2257" y="2780"/>
                    <a:pt x="2243" y="2760"/>
                    <a:pt x="2243" y="2746"/>
                  </a:cubicBezTo>
                  <a:lnTo>
                    <a:pt x="2243" y="2746"/>
                  </a:lnTo>
                  <a:cubicBezTo>
                    <a:pt x="2244" y="2750"/>
                    <a:pt x="2247" y="2754"/>
                    <a:pt x="2250" y="2759"/>
                  </a:cubicBezTo>
                  <a:lnTo>
                    <a:pt x="2243" y="2745"/>
                  </a:lnTo>
                  <a:lnTo>
                    <a:pt x="2243" y="2745"/>
                  </a:lnTo>
                  <a:cubicBezTo>
                    <a:pt x="2243" y="2746"/>
                    <a:pt x="2243" y="2746"/>
                    <a:pt x="2243" y="2746"/>
                  </a:cubicBezTo>
                  <a:lnTo>
                    <a:pt x="2243" y="2746"/>
                  </a:lnTo>
                  <a:cubicBezTo>
                    <a:pt x="2238" y="2732"/>
                    <a:pt x="2238" y="2721"/>
                    <a:pt x="2222" y="2711"/>
                  </a:cubicBezTo>
                  <a:cubicBezTo>
                    <a:pt x="2211" y="2705"/>
                    <a:pt x="2209" y="2695"/>
                    <a:pt x="2205" y="2695"/>
                  </a:cubicBezTo>
                  <a:cubicBezTo>
                    <a:pt x="2204" y="2695"/>
                    <a:pt x="2203" y="2696"/>
                    <a:pt x="2201" y="2697"/>
                  </a:cubicBezTo>
                  <a:cubicBezTo>
                    <a:pt x="2181" y="2676"/>
                    <a:pt x="2201" y="2676"/>
                    <a:pt x="2201" y="2676"/>
                  </a:cubicBezTo>
                  <a:cubicBezTo>
                    <a:pt x="2187" y="2669"/>
                    <a:pt x="2167" y="2641"/>
                    <a:pt x="2167" y="2635"/>
                  </a:cubicBezTo>
                  <a:cubicBezTo>
                    <a:pt x="2142" y="2635"/>
                    <a:pt x="2122" y="2584"/>
                    <a:pt x="2109" y="2584"/>
                  </a:cubicBezTo>
                  <a:cubicBezTo>
                    <a:pt x="2107" y="2584"/>
                    <a:pt x="2106" y="2585"/>
                    <a:pt x="2104" y="2586"/>
                  </a:cubicBezTo>
                  <a:lnTo>
                    <a:pt x="2097" y="2558"/>
                  </a:lnTo>
                  <a:cubicBezTo>
                    <a:pt x="2097" y="2558"/>
                    <a:pt x="2092" y="2560"/>
                    <a:pt x="2086" y="2560"/>
                  </a:cubicBezTo>
                  <a:cubicBezTo>
                    <a:pt x="2080" y="2560"/>
                    <a:pt x="2073" y="2558"/>
                    <a:pt x="2070" y="2551"/>
                  </a:cubicBezTo>
                  <a:cubicBezTo>
                    <a:pt x="2063" y="2531"/>
                    <a:pt x="2070" y="2531"/>
                    <a:pt x="2070" y="2524"/>
                  </a:cubicBezTo>
                  <a:lnTo>
                    <a:pt x="2049" y="2524"/>
                  </a:lnTo>
                  <a:cubicBezTo>
                    <a:pt x="2000" y="2434"/>
                    <a:pt x="1910" y="2350"/>
                    <a:pt x="1855" y="2253"/>
                  </a:cubicBezTo>
                  <a:lnTo>
                    <a:pt x="1737" y="2142"/>
                  </a:lnTo>
                  <a:lnTo>
                    <a:pt x="1751" y="2142"/>
                  </a:lnTo>
                  <a:lnTo>
                    <a:pt x="1709" y="2101"/>
                  </a:lnTo>
                  <a:lnTo>
                    <a:pt x="1728" y="2132"/>
                  </a:lnTo>
                  <a:lnTo>
                    <a:pt x="1728" y="2132"/>
                  </a:lnTo>
                  <a:cubicBezTo>
                    <a:pt x="1720" y="2122"/>
                    <a:pt x="1709" y="2120"/>
                    <a:pt x="1702" y="2108"/>
                  </a:cubicBezTo>
                  <a:cubicBezTo>
                    <a:pt x="1668" y="2052"/>
                    <a:pt x="1626" y="1997"/>
                    <a:pt x="1564" y="1941"/>
                  </a:cubicBezTo>
                  <a:cubicBezTo>
                    <a:pt x="1522" y="1914"/>
                    <a:pt x="1557" y="1907"/>
                    <a:pt x="1515" y="1879"/>
                  </a:cubicBezTo>
                  <a:lnTo>
                    <a:pt x="1522" y="1879"/>
                  </a:lnTo>
                  <a:cubicBezTo>
                    <a:pt x="1487" y="1844"/>
                    <a:pt x="1460" y="1831"/>
                    <a:pt x="1425" y="1803"/>
                  </a:cubicBezTo>
                  <a:cubicBezTo>
                    <a:pt x="1446" y="1796"/>
                    <a:pt x="1411" y="1775"/>
                    <a:pt x="1418" y="1775"/>
                  </a:cubicBezTo>
                  <a:lnTo>
                    <a:pt x="1411" y="1775"/>
                  </a:lnTo>
                  <a:cubicBezTo>
                    <a:pt x="1411" y="1768"/>
                    <a:pt x="1390" y="1741"/>
                    <a:pt x="1390" y="1741"/>
                  </a:cubicBezTo>
                  <a:lnTo>
                    <a:pt x="1377" y="1734"/>
                  </a:lnTo>
                  <a:lnTo>
                    <a:pt x="1383" y="1727"/>
                  </a:lnTo>
                  <a:cubicBezTo>
                    <a:pt x="1370" y="1699"/>
                    <a:pt x="1321" y="1664"/>
                    <a:pt x="1321" y="1637"/>
                  </a:cubicBezTo>
                  <a:cubicBezTo>
                    <a:pt x="1273" y="1595"/>
                    <a:pt x="1196" y="1512"/>
                    <a:pt x="1141" y="1442"/>
                  </a:cubicBezTo>
                  <a:cubicBezTo>
                    <a:pt x="1134" y="1429"/>
                    <a:pt x="1106" y="1415"/>
                    <a:pt x="1099" y="1394"/>
                  </a:cubicBezTo>
                  <a:lnTo>
                    <a:pt x="1092" y="1373"/>
                  </a:lnTo>
                  <a:cubicBezTo>
                    <a:pt x="1072" y="1352"/>
                    <a:pt x="1058" y="1345"/>
                    <a:pt x="1044" y="1325"/>
                  </a:cubicBezTo>
                  <a:cubicBezTo>
                    <a:pt x="1030" y="1311"/>
                    <a:pt x="1023" y="1290"/>
                    <a:pt x="1002" y="1283"/>
                  </a:cubicBezTo>
                  <a:cubicBezTo>
                    <a:pt x="990" y="1271"/>
                    <a:pt x="978" y="1253"/>
                    <a:pt x="985" y="1249"/>
                  </a:cubicBezTo>
                  <a:lnTo>
                    <a:pt x="985" y="1249"/>
                  </a:lnTo>
                  <a:cubicBezTo>
                    <a:pt x="984" y="1249"/>
                    <a:pt x="984" y="1249"/>
                    <a:pt x="984" y="1249"/>
                  </a:cubicBezTo>
                  <a:cubicBezTo>
                    <a:pt x="967" y="1249"/>
                    <a:pt x="961" y="1214"/>
                    <a:pt x="961" y="1214"/>
                  </a:cubicBezTo>
                  <a:cubicBezTo>
                    <a:pt x="961" y="1214"/>
                    <a:pt x="919" y="1151"/>
                    <a:pt x="850" y="1068"/>
                  </a:cubicBezTo>
                  <a:cubicBezTo>
                    <a:pt x="781" y="971"/>
                    <a:pt x="683" y="853"/>
                    <a:pt x="586" y="722"/>
                  </a:cubicBezTo>
                  <a:cubicBezTo>
                    <a:pt x="385" y="458"/>
                    <a:pt x="191" y="146"/>
                    <a:pt x="87" y="42"/>
                  </a:cubicBezTo>
                  <a:cubicBezTo>
                    <a:pt x="78" y="38"/>
                    <a:pt x="68" y="30"/>
                    <a:pt x="61" y="30"/>
                  </a:cubicBezTo>
                  <a:cubicBezTo>
                    <a:pt x="58" y="30"/>
                    <a:pt x="55" y="31"/>
                    <a:pt x="53" y="36"/>
                  </a:cubicBezTo>
                  <a:cubicBezTo>
                    <a:pt x="39" y="22"/>
                    <a:pt x="39" y="1"/>
                    <a:pt x="32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416935" y="3809307"/>
              <a:ext cx="2223" cy="80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387531" y="375049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7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377729" y="3737160"/>
              <a:ext cx="707" cy="70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cubicBezTo>
                    <a:pt x="3" y="5"/>
                    <a:pt x="4" y="7"/>
                    <a:pt x="5" y="7"/>
                  </a:cubicBezTo>
                  <a:cubicBezTo>
                    <a:pt x="7" y="7"/>
                    <a:pt x="5" y="1"/>
                    <a:pt x="1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39368" y="38422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491912" y="3933291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14"/>
                    <a:pt x="0" y="0"/>
                    <a:pt x="0" y="14"/>
                  </a:cubicBezTo>
                  <a:cubicBezTo>
                    <a:pt x="0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89082" y="3927633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7" y="8"/>
                  </a:lnTo>
                  <a:cubicBezTo>
                    <a:pt x="7" y="8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26434" y="3820018"/>
              <a:ext cx="404" cy="606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0"/>
                  </a:moveTo>
                  <a:cubicBezTo>
                    <a:pt x="0" y="0"/>
                    <a:pt x="0" y="2"/>
                    <a:pt x="4" y="5"/>
                  </a:cubicBezTo>
                  <a:cubicBezTo>
                    <a:pt x="4" y="2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86960" y="3925511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1912" y="3934706"/>
              <a:ext cx="808" cy="1415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7" y="7"/>
                    <a:pt x="7" y="14"/>
                  </a:cubicBez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6458364" y="3875493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1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4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6482818" y="3921368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6496055" y="39416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6468772" y="3895500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2" y="1"/>
                  </a:moveTo>
                  <a:cubicBezTo>
                    <a:pt x="1" y="1"/>
                    <a:pt x="1" y="2"/>
                    <a:pt x="1" y="7"/>
                  </a:cubicBezTo>
                  <a:lnTo>
                    <a:pt x="7" y="7"/>
                  </a:lnTo>
                  <a:cubicBezTo>
                    <a:pt x="7" y="7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3A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9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0" name="Google Shape;9980;p28"/>
          <p:cNvSpPr txBox="1">
            <a:spLocks noGrp="1"/>
          </p:cNvSpPr>
          <p:nvPr>
            <p:ph type="ctrTitle"/>
          </p:nvPr>
        </p:nvSpPr>
        <p:spPr>
          <a:xfrm>
            <a:off x="2429950" y="5174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981" name="Google Shape;9981;p28"/>
          <p:cNvSpPr txBox="1">
            <a:spLocks noGrp="1"/>
          </p:cNvSpPr>
          <p:nvPr>
            <p:ph type="subTitle" idx="1"/>
          </p:nvPr>
        </p:nvSpPr>
        <p:spPr>
          <a:xfrm>
            <a:off x="2425075" y="1475950"/>
            <a:ext cx="4293900" cy="13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9982" name="Google Shape;9982;p28"/>
          <p:cNvGrpSpPr/>
          <p:nvPr/>
        </p:nvGrpSpPr>
        <p:grpSpPr>
          <a:xfrm>
            <a:off x="6908086" y="3815925"/>
            <a:ext cx="1520718" cy="1437841"/>
            <a:chOff x="6226463" y="2091520"/>
            <a:chExt cx="514834" cy="534334"/>
          </a:xfrm>
        </p:grpSpPr>
        <p:sp>
          <p:nvSpPr>
            <p:cNvPr id="9983" name="Google Shape;9983;p28"/>
            <p:cNvSpPr/>
            <p:nvPr/>
          </p:nvSpPr>
          <p:spPr>
            <a:xfrm>
              <a:off x="6294366" y="24479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28"/>
            <p:cNvSpPr/>
            <p:nvPr/>
          </p:nvSpPr>
          <p:spPr>
            <a:xfrm>
              <a:off x="6279715" y="24185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28"/>
            <p:cNvSpPr/>
            <p:nvPr/>
          </p:nvSpPr>
          <p:spPr>
            <a:xfrm>
              <a:off x="6304875" y="2465392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cubicBezTo>
                    <a:pt x="1" y="0"/>
                    <a:pt x="1" y="7"/>
                    <a:pt x="15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28"/>
            <p:cNvSpPr/>
            <p:nvPr/>
          </p:nvSpPr>
          <p:spPr>
            <a:xfrm>
              <a:off x="6254453" y="23540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28"/>
            <p:cNvSpPr/>
            <p:nvPr/>
          </p:nvSpPr>
          <p:spPr>
            <a:xfrm>
              <a:off x="6266376" y="239183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cubicBezTo>
                    <a:pt x="14" y="8"/>
                    <a:pt x="1" y="1"/>
                    <a:pt x="14" y="8"/>
                  </a:cubicBezTo>
                  <a:cubicBezTo>
                    <a:pt x="1" y="8"/>
                    <a:pt x="1" y="8"/>
                    <a:pt x="14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28"/>
            <p:cNvSpPr/>
            <p:nvPr/>
          </p:nvSpPr>
          <p:spPr>
            <a:xfrm>
              <a:off x="6303460" y="247873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28"/>
            <p:cNvSpPr/>
            <p:nvPr/>
          </p:nvSpPr>
          <p:spPr>
            <a:xfrm>
              <a:off x="6318213" y="24940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28"/>
            <p:cNvSpPr/>
            <p:nvPr/>
          </p:nvSpPr>
          <p:spPr>
            <a:xfrm>
              <a:off x="6314677" y="248640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28"/>
            <p:cNvSpPr/>
            <p:nvPr/>
          </p:nvSpPr>
          <p:spPr>
            <a:xfrm>
              <a:off x="6313969" y="248570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28"/>
            <p:cNvSpPr/>
            <p:nvPr/>
          </p:nvSpPr>
          <p:spPr>
            <a:xfrm>
              <a:off x="6328015" y="2504598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10"/>
                    <a:pt x="4" y="13"/>
                    <a:pt x="6" y="16"/>
                  </a:cubicBezTo>
                  <a:lnTo>
                    <a:pt x="6" y="16"/>
                  </a:lnTo>
                  <a:lnTo>
                    <a:pt x="0" y="1"/>
                  </a:lnTo>
                  <a:close/>
                  <a:moveTo>
                    <a:pt x="6" y="16"/>
                  </a:moveTo>
                  <a:lnTo>
                    <a:pt x="7" y="21"/>
                  </a:lnTo>
                  <a:cubicBezTo>
                    <a:pt x="7" y="19"/>
                    <a:pt x="7" y="17"/>
                    <a:pt x="6" y="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28"/>
            <p:cNvSpPr/>
            <p:nvPr/>
          </p:nvSpPr>
          <p:spPr>
            <a:xfrm>
              <a:off x="6264962" y="23351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28"/>
            <p:cNvSpPr/>
            <p:nvPr/>
          </p:nvSpPr>
          <p:spPr>
            <a:xfrm>
              <a:off x="6332865" y="25060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28"/>
            <p:cNvSpPr/>
            <p:nvPr/>
          </p:nvSpPr>
          <p:spPr>
            <a:xfrm>
              <a:off x="6294366" y="2470545"/>
              <a:ext cx="2223" cy="121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9" y="0"/>
                  </a:moveTo>
                  <a:cubicBezTo>
                    <a:pt x="7" y="0"/>
                    <a:pt x="4" y="1"/>
                    <a:pt x="1" y="5"/>
                  </a:cubicBezTo>
                  <a:cubicBezTo>
                    <a:pt x="15" y="5"/>
                    <a:pt x="15" y="12"/>
                    <a:pt x="22" y="12"/>
                  </a:cubicBezTo>
                  <a:cubicBezTo>
                    <a:pt x="16" y="12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28"/>
            <p:cNvSpPr/>
            <p:nvPr/>
          </p:nvSpPr>
          <p:spPr>
            <a:xfrm>
              <a:off x="6289516" y="2328171"/>
              <a:ext cx="808" cy="0"/>
            </a:xfrm>
            <a:custGeom>
              <a:avLst/>
              <a:gdLst/>
              <a:ahLst/>
              <a:cxnLst/>
              <a:rect l="l" t="t" r="r" b="b"/>
              <a:pathLst>
                <a:path w="8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28"/>
            <p:cNvSpPr/>
            <p:nvPr/>
          </p:nvSpPr>
          <p:spPr>
            <a:xfrm>
              <a:off x="6332865" y="25060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28"/>
            <p:cNvSpPr/>
            <p:nvPr/>
          </p:nvSpPr>
          <p:spPr>
            <a:xfrm>
              <a:off x="6301439" y="23848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9" name="Google Shape;9999;p28"/>
            <p:cNvSpPr/>
            <p:nvPr/>
          </p:nvSpPr>
          <p:spPr>
            <a:xfrm>
              <a:off x="6301439" y="238839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28"/>
            <p:cNvSpPr/>
            <p:nvPr/>
          </p:nvSpPr>
          <p:spPr>
            <a:xfrm>
              <a:off x="6328722" y="250672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28"/>
            <p:cNvSpPr/>
            <p:nvPr/>
          </p:nvSpPr>
          <p:spPr>
            <a:xfrm>
              <a:off x="6313969" y="24226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28"/>
            <p:cNvSpPr/>
            <p:nvPr/>
          </p:nvSpPr>
          <p:spPr>
            <a:xfrm>
              <a:off x="6268498" y="239536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28"/>
            <p:cNvSpPr/>
            <p:nvPr/>
          </p:nvSpPr>
          <p:spPr>
            <a:xfrm>
              <a:off x="6243237" y="23771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28"/>
            <p:cNvSpPr/>
            <p:nvPr/>
          </p:nvSpPr>
          <p:spPr>
            <a:xfrm>
              <a:off x="6243237" y="237788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28"/>
            <p:cNvSpPr/>
            <p:nvPr/>
          </p:nvSpPr>
          <p:spPr>
            <a:xfrm>
              <a:off x="6241822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28"/>
            <p:cNvSpPr/>
            <p:nvPr/>
          </p:nvSpPr>
          <p:spPr>
            <a:xfrm>
              <a:off x="6252331" y="24016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28"/>
            <p:cNvSpPr/>
            <p:nvPr/>
          </p:nvSpPr>
          <p:spPr>
            <a:xfrm>
              <a:off x="6250310" y="23960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28"/>
            <p:cNvSpPr/>
            <p:nvPr/>
          </p:nvSpPr>
          <p:spPr>
            <a:xfrm>
              <a:off x="6236265" y="236030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28"/>
            <p:cNvSpPr/>
            <p:nvPr/>
          </p:nvSpPr>
          <p:spPr>
            <a:xfrm>
              <a:off x="6226463" y="2306042"/>
              <a:ext cx="119842" cy="200074"/>
            </a:xfrm>
            <a:custGeom>
              <a:avLst/>
              <a:gdLst/>
              <a:ahLst/>
              <a:cxnLst/>
              <a:rect l="l" t="t" r="r" b="b"/>
              <a:pathLst>
                <a:path w="1186" h="1980" extrusionOk="0">
                  <a:moveTo>
                    <a:pt x="206" y="740"/>
                  </a:moveTo>
                  <a:cubicBezTo>
                    <a:pt x="196" y="746"/>
                    <a:pt x="208" y="746"/>
                    <a:pt x="208" y="746"/>
                  </a:cubicBezTo>
                  <a:cubicBezTo>
                    <a:pt x="208" y="743"/>
                    <a:pt x="208" y="741"/>
                    <a:pt x="206" y="740"/>
                  </a:cubicBezTo>
                  <a:close/>
                  <a:moveTo>
                    <a:pt x="1075" y="905"/>
                  </a:moveTo>
                  <a:cubicBezTo>
                    <a:pt x="1075" y="906"/>
                    <a:pt x="1076" y="907"/>
                    <a:pt x="1076" y="908"/>
                  </a:cubicBezTo>
                  <a:lnTo>
                    <a:pt x="1076" y="908"/>
                  </a:lnTo>
                  <a:cubicBezTo>
                    <a:pt x="1076" y="907"/>
                    <a:pt x="1075" y="906"/>
                    <a:pt x="1075" y="905"/>
                  </a:cubicBezTo>
                  <a:close/>
                  <a:moveTo>
                    <a:pt x="467" y="944"/>
                  </a:moveTo>
                  <a:cubicBezTo>
                    <a:pt x="468" y="944"/>
                    <a:pt x="469" y="945"/>
                    <a:pt x="471" y="946"/>
                  </a:cubicBezTo>
                  <a:lnTo>
                    <a:pt x="471" y="946"/>
                  </a:lnTo>
                  <a:cubicBezTo>
                    <a:pt x="470" y="945"/>
                    <a:pt x="468" y="944"/>
                    <a:pt x="467" y="944"/>
                  </a:cubicBezTo>
                  <a:close/>
                  <a:moveTo>
                    <a:pt x="471" y="946"/>
                  </a:moveTo>
                  <a:cubicBezTo>
                    <a:pt x="471" y="946"/>
                    <a:pt x="472" y="947"/>
                    <a:pt x="472" y="947"/>
                  </a:cubicBezTo>
                  <a:lnTo>
                    <a:pt x="472" y="947"/>
                  </a:lnTo>
                  <a:cubicBezTo>
                    <a:pt x="471" y="946"/>
                    <a:pt x="471" y="946"/>
                    <a:pt x="471" y="946"/>
                  </a:cubicBezTo>
                  <a:close/>
                  <a:moveTo>
                    <a:pt x="331" y="1028"/>
                  </a:moveTo>
                  <a:cubicBezTo>
                    <a:pt x="331" y="1028"/>
                    <a:pt x="330" y="1029"/>
                    <a:pt x="330" y="1029"/>
                  </a:cubicBezTo>
                  <a:lnTo>
                    <a:pt x="330" y="1029"/>
                  </a:lnTo>
                  <a:cubicBezTo>
                    <a:pt x="330" y="1029"/>
                    <a:pt x="331" y="1029"/>
                    <a:pt x="331" y="1028"/>
                  </a:cubicBezTo>
                  <a:close/>
                  <a:moveTo>
                    <a:pt x="330" y="1029"/>
                  </a:moveTo>
                  <a:cubicBezTo>
                    <a:pt x="329" y="1030"/>
                    <a:pt x="327" y="1030"/>
                    <a:pt x="326" y="1030"/>
                  </a:cubicBezTo>
                  <a:cubicBezTo>
                    <a:pt x="328" y="1034"/>
                    <a:pt x="329" y="1035"/>
                    <a:pt x="329" y="1035"/>
                  </a:cubicBezTo>
                  <a:cubicBezTo>
                    <a:pt x="330" y="1035"/>
                    <a:pt x="329" y="1030"/>
                    <a:pt x="330" y="1029"/>
                  </a:cubicBezTo>
                  <a:close/>
                  <a:moveTo>
                    <a:pt x="368" y="1092"/>
                  </a:moveTo>
                  <a:cubicBezTo>
                    <a:pt x="361" y="1099"/>
                    <a:pt x="382" y="1099"/>
                    <a:pt x="382" y="1099"/>
                  </a:cubicBezTo>
                  <a:cubicBezTo>
                    <a:pt x="382" y="1099"/>
                    <a:pt x="368" y="1099"/>
                    <a:pt x="368" y="1092"/>
                  </a:cubicBezTo>
                  <a:close/>
                  <a:moveTo>
                    <a:pt x="1158" y="1376"/>
                  </a:moveTo>
                  <a:cubicBezTo>
                    <a:pt x="1158" y="1376"/>
                    <a:pt x="1158" y="1390"/>
                    <a:pt x="1151" y="1390"/>
                  </a:cubicBezTo>
                  <a:lnTo>
                    <a:pt x="1151" y="1390"/>
                  </a:lnTo>
                  <a:cubicBezTo>
                    <a:pt x="1153" y="1390"/>
                    <a:pt x="1164" y="1389"/>
                    <a:pt x="1158" y="1376"/>
                  </a:cubicBezTo>
                  <a:close/>
                  <a:moveTo>
                    <a:pt x="1151" y="1390"/>
                  </a:moveTo>
                  <a:lnTo>
                    <a:pt x="1151" y="1390"/>
                  </a:lnTo>
                  <a:cubicBezTo>
                    <a:pt x="1151" y="1390"/>
                    <a:pt x="1151" y="1390"/>
                    <a:pt x="1151" y="1390"/>
                  </a:cubicBezTo>
                  <a:cubicBezTo>
                    <a:pt x="1151" y="1390"/>
                    <a:pt x="1151" y="1390"/>
                    <a:pt x="1151" y="1390"/>
                  </a:cubicBezTo>
                  <a:close/>
                  <a:moveTo>
                    <a:pt x="638" y="1523"/>
                  </a:moveTo>
                  <a:cubicBezTo>
                    <a:pt x="634" y="1523"/>
                    <a:pt x="631" y="1525"/>
                    <a:pt x="631" y="1529"/>
                  </a:cubicBezTo>
                  <a:cubicBezTo>
                    <a:pt x="637" y="1529"/>
                    <a:pt x="638" y="1529"/>
                    <a:pt x="638" y="1523"/>
                  </a:cubicBezTo>
                  <a:close/>
                  <a:moveTo>
                    <a:pt x="901" y="1820"/>
                  </a:moveTo>
                  <a:lnTo>
                    <a:pt x="901" y="1820"/>
                  </a:lnTo>
                  <a:cubicBezTo>
                    <a:pt x="901" y="1820"/>
                    <a:pt x="901" y="1821"/>
                    <a:pt x="901" y="1821"/>
                  </a:cubicBezTo>
                  <a:lnTo>
                    <a:pt x="901" y="1821"/>
                  </a:lnTo>
                  <a:cubicBezTo>
                    <a:pt x="901" y="1821"/>
                    <a:pt x="901" y="1821"/>
                    <a:pt x="901" y="1820"/>
                  </a:cubicBezTo>
                  <a:close/>
                  <a:moveTo>
                    <a:pt x="853" y="1841"/>
                  </a:moveTo>
                  <a:cubicBezTo>
                    <a:pt x="853" y="1841"/>
                    <a:pt x="853" y="1845"/>
                    <a:pt x="860" y="1847"/>
                  </a:cubicBezTo>
                  <a:lnTo>
                    <a:pt x="860" y="1847"/>
                  </a:lnTo>
                  <a:cubicBezTo>
                    <a:pt x="858" y="1846"/>
                    <a:pt x="856" y="1844"/>
                    <a:pt x="853" y="1841"/>
                  </a:cubicBezTo>
                  <a:close/>
                  <a:moveTo>
                    <a:pt x="893" y="1878"/>
                  </a:moveTo>
                  <a:cubicBezTo>
                    <a:pt x="895" y="1881"/>
                    <a:pt x="898" y="1882"/>
                    <a:pt x="901" y="1882"/>
                  </a:cubicBezTo>
                  <a:lnTo>
                    <a:pt x="893" y="1878"/>
                  </a:lnTo>
                  <a:close/>
                  <a:moveTo>
                    <a:pt x="329" y="0"/>
                  </a:moveTo>
                  <a:cubicBezTo>
                    <a:pt x="295" y="0"/>
                    <a:pt x="257" y="9"/>
                    <a:pt x="222" y="18"/>
                  </a:cubicBezTo>
                  <a:cubicBezTo>
                    <a:pt x="174" y="39"/>
                    <a:pt x="132" y="60"/>
                    <a:pt x="98" y="94"/>
                  </a:cubicBezTo>
                  <a:cubicBezTo>
                    <a:pt x="84" y="122"/>
                    <a:pt x="70" y="143"/>
                    <a:pt x="56" y="177"/>
                  </a:cubicBezTo>
                  <a:lnTo>
                    <a:pt x="42" y="177"/>
                  </a:lnTo>
                  <a:cubicBezTo>
                    <a:pt x="42" y="184"/>
                    <a:pt x="42" y="191"/>
                    <a:pt x="35" y="198"/>
                  </a:cubicBezTo>
                  <a:cubicBezTo>
                    <a:pt x="34" y="201"/>
                    <a:pt x="33" y="202"/>
                    <a:pt x="32" y="202"/>
                  </a:cubicBezTo>
                  <a:cubicBezTo>
                    <a:pt x="31" y="202"/>
                    <a:pt x="32" y="194"/>
                    <a:pt x="31" y="194"/>
                  </a:cubicBezTo>
                  <a:cubicBezTo>
                    <a:pt x="31" y="194"/>
                    <a:pt x="30" y="195"/>
                    <a:pt x="28" y="198"/>
                  </a:cubicBezTo>
                  <a:lnTo>
                    <a:pt x="35" y="212"/>
                  </a:lnTo>
                  <a:cubicBezTo>
                    <a:pt x="30" y="212"/>
                    <a:pt x="21" y="241"/>
                    <a:pt x="17" y="241"/>
                  </a:cubicBezTo>
                  <a:cubicBezTo>
                    <a:pt x="15" y="241"/>
                    <a:pt x="14" y="237"/>
                    <a:pt x="14" y="226"/>
                  </a:cubicBezTo>
                  <a:cubicBezTo>
                    <a:pt x="14" y="247"/>
                    <a:pt x="7" y="261"/>
                    <a:pt x="7" y="268"/>
                  </a:cubicBezTo>
                  <a:lnTo>
                    <a:pt x="7" y="302"/>
                  </a:lnTo>
                  <a:cubicBezTo>
                    <a:pt x="7" y="323"/>
                    <a:pt x="28" y="316"/>
                    <a:pt x="14" y="330"/>
                  </a:cubicBezTo>
                  <a:cubicBezTo>
                    <a:pt x="10" y="330"/>
                    <a:pt x="11" y="327"/>
                    <a:pt x="11" y="327"/>
                  </a:cubicBezTo>
                  <a:lnTo>
                    <a:pt x="11" y="327"/>
                  </a:lnTo>
                  <a:cubicBezTo>
                    <a:pt x="11" y="327"/>
                    <a:pt x="10" y="328"/>
                    <a:pt x="7" y="330"/>
                  </a:cubicBezTo>
                  <a:cubicBezTo>
                    <a:pt x="1" y="385"/>
                    <a:pt x="42" y="385"/>
                    <a:pt x="42" y="427"/>
                  </a:cubicBezTo>
                  <a:cubicBezTo>
                    <a:pt x="49" y="434"/>
                    <a:pt x="49" y="441"/>
                    <a:pt x="49" y="441"/>
                  </a:cubicBezTo>
                  <a:cubicBezTo>
                    <a:pt x="70" y="434"/>
                    <a:pt x="42" y="434"/>
                    <a:pt x="49" y="427"/>
                  </a:cubicBezTo>
                  <a:cubicBezTo>
                    <a:pt x="66" y="427"/>
                    <a:pt x="65" y="436"/>
                    <a:pt x="67" y="436"/>
                  </a:cubicBezTo>
                  <a:cubicBezTo>
                    <a:pt x="68" y="436"/>
                    <a:pt x="68" y="435"/>
                    <a:pt x="70" y="434"/>
                  </a:cubicBezTo>
                  <a:cubicBezTo>
                    <a:pt x="70" y="441"/>
                    <a:pt x="77" y="455"/>
                    <a:pt x="77" y="462"/>
                  </a:cubicBezTo>
                  <a:cubicBezTo>
                    <a:pt x="70" y="475"/>
                    <a:pt x="77" y="496"/>
                    <a:pt x="77" y="503"/>
                  </a:cubicBezTo>
                  <a:cubicBezTo>
                    <a:pt x="84" y="510"/>
                    <a:pt x="98" y="510"/>
                    <a:pt x="104" y="531"/>
                  </a:cubicBezTo>
                  <a:cubicBezTo>
                    <a:pt x="98" y="538"/>
                    <a:pt x="98" y="531"/>
                    <a:pt x="98" y="545"/>
                  </a:cubicBezTo>
                  <a:lnTo>
                    <a:pt x="104" y="545"/>
                  </a:lnTo>
                  <a:cubicBezTo>
                    <a:pt x="104" y="552"/>
                    <a:pt x="104" y="552"/>
                    <a:pt x="98" y="552"/>
                  </a:cubicBezTo>
                  <a:cubicBezTo>
                    <a:pt x="98" y="566"/>
                    <a:pt x="104" y="566"/>
                    <a:pt x="104" y="579"/>
                  </a:cubicBezTo>
                  <a:lnTo>
                    <a:pt x="98" y="572"/>
                  </a:lnTo>
                  <a:lnTo>
                    <a:pt x="98" y="572"/>
                  </a:lnTo>
                  <a:cubicBezTo>
                    <a:pt x="104" y="579"/>
                    <a:pt x="104" y="593"/>
                    <a:pt x="104" y="607"/>
                  </a:cubicBezTo>
                  <a:cubicBezTo>
                    <a:pt x="98" y="607"/>
                    <a:pt x="98" y="600"/>
                    <a:pt x="98" y="600"/>
                  </a:cubicBezTo>
                  <a:lnTo>
                    <a:pt x="98" y="600"/>
                  </a:lnTo>
                  <a:cubicBezTo>
                    <a:pt x="84" y="607"/>
                    <a:pt x="104" y="607"/>
                    <a:pt x="104" y="614"/>
                  </a:cubicBezTo>
                  <a:cubicBezTo>
                    <a:pt x="104" y="614"/>
                    <a:pt x="104" y="605"/>
                    <a:pt x="108" y="605"/>
                  </a:cubicBezTo>
                  <a:cubicBezTo>
                    <a:pt x="109" y="605"/>
                    <a:pt x="110" y="606"/>
                    <a:pt x="111" y="607"/>
                  </a:cubicBezTo>
                  <a:cubicBezTo>
                    <a:pt x="111" y="614"/>
                    <a:pt x="132" y="614"/>
                    <a:pt x="118" y="628"/>
                  </a:cubicBezTo>
                  <a:lnTo>
                    <a:pt x="111" y="614"/>
                  </a:lnTo>
                  <a:lnTo>
                    <a:pt x="111" y="614"/>
                  </a:lnTo>
                  <a:cubicBezTo>
                    <a:pt x="118" y="635"/>
                    <a:pt x="118" y="628"/>
                    <a:pt x="132" y="642"/>
                  </a:cubicBezTo>
                  <a:cubicBezTo>
                    <a:pt x="146" y="649"/>
                    <a:pt x="139" y="670"/>
                    <a:pt x="146" y="683"/>
                  </a:cubicBezTo>
                  <a:cubicBezTo>
                    <a:pt x="153" y="697"/>
                    <a:pt x="153" y="697"/>
                    <a:pt x="160" y="697"/>
                  </a:cubicBezTo>
                  <a:cubicBezTo>
                    <a:pt x="160" y="683"/>
                    <a:pt x="160" y="683"/>
                    <a:pt x="174" y="683"/>
                  </a:cubicBezTo>
                  <a:cubicBezTo>
                    <a:pt x="160" y="704"/>
                    <a:pt x="188" y="704"/>
                    <a:pt x="195" y="718"/>
                  </a:cubicBezTo>
                  <a:cubicBezTo>
                    <a:pt x="195" y="718"/>
                    <a:pt x="188" y="718"/>
                    <a:pt x="188" y="711"/>
                  </a:cubicBezTo>
                  <a:cubicBezTo>
                    <a:pt x="174" y="711"/>
                    <a:pt x="160" y="711"/>
                    <a:pt x="153" y="704"/>
                  </a:cubicBezTo>
                  <a:lnTo>
                    <a:pt x="153" y="704"/>
                  </a:lnTo>
                  <a:cubicBezTo>
                    <a:pt x="160" y="711"/>
                    <a:pt x="160" y="718"/>
                    <a:pt x="160" y="718"/>
                  </a:cubicBezTo>
                  <a:lnTo>
                    <a:pt x="174" y="718"/>
                  </a:lnTo>
                  <a:lnTo>
                    <a:pt x="174" y="732"/>
                  </a:lnTo>
                  <a:cubicBezTo>
                    <a:pt x="180" y="732"/>
                    <a:pt x="181" y="717"/>
                    <a:pt x="185" y="717"/>
                  </a:cubicBezTo>
                  <a:cubicBezTo>
                    <a:pt x="186" y="717"/>
                    <a:pt x="187" y="717"/>
                    <a:pt x="188" y="718"/>
                  </a:cubicBezTo>
                  <a:cubicBezTo>
                    <a:pt x="195" y="732"/>
                    <a:pt x="181" y="732"/>
                    <a:pt x="188" y="732"/>
                  </a:cubicBezTo>
                  <a:cubicBezTo>
                    <a:pt x="191" y="739"/>
                    <a:pt x="196" y="739"/>
                    <a:pt x="201" y="739"/>
                  </a:cubicBezTo>
                  <a:cubicBezTo>
                    <a:pt x="203" y="739"/>
                    <a:pt x="205" y="739"/>
                    <a:pt x="206" y="740"/>
                  </a:cubicBezTo>
                  <a:lnTo>
                    <a:pt x="206" y="740"/>
                  </a:lnTo>
                  <a:cubicBezTo>
                    <a:pt x="207" y="740"/>
                    <a:pt x="208" y="739"/>
                    <a:pt x="208" y="739"/>
                  </a:cubicBezTo>
                  <a:cubicBezTo>
                    <a:pt x="208" y="753"/>
                    <a:pt x="222" y="767"/>
                    <a:pt x="208" y="773"/>
                  </a:cubicBezTo>
                  <a:lnTo>
                    <a:pt x="195" y="773"/>
                  </a:lnTo>
                  <a:cubicBezTo>
                    <a:pt x="192" y="772"/>
                    <a:pt x="191" y="772"/>
                    <a:pt x="191" y="772"/>
                  </a:cubicBezTo>
                  <a:lnTo>
                    <a:pt x="191" y="772"/>
                  </a:lnTo>
                  <a:cubicBezTo>
                    <a:pt x="190" y="772"/>
                    <a:pt x="204" y="780"/>
                    <a:pt x="188" y="780"/>
                  </a:cubicBezTo>
                  <a:cubicBezTo>
                    <a:pt x="195" y="780"/>
                    <a:pt x="195" y="787"/>
                    <a:pt x="208" y="801"/>
                  </a:cubicBezTo>
                  <a:lnTo>
                    <a:pt x="215" y="787"/>
                  </a:lnTo>
                  <a:lnTo>
                    <a:pt x="215" y="787"/>
                  </a:lnTo>
                  <a:cubicBezTo>
                    <a:pt x="250" y="801"/>
                    <a:pt x="195" y="801"/>
                    <a:pt x="215" y="815"/>
                  </a:cubicBezTo>
                  <a:cubicBezTo>
                    <a:pt x="217" y="817"/>
                    <a:pt x="218" y="817"/>
                    <a:pt x="218" y="817"/>
                  </a:cubicBezTo>
                  <a:cubicBezTo>
                    <a:pt x="219" y="817"/>
                    <a:pt x="218" y="813"/>
                    <a:pt x="219" y="813"/>
                  </a:cubicBezTo>
                  <a:cubicBezTo>
                    <a:pt x="220" y="813"/>
                    <a:pt x="221" y="814"/>
                    <a:pt x="222" y="815"/>
                  </a:cubicBezTo>
                  <a:cubicBezTo>
                    <a:pt x="222" y="822"/>
                    <a:pt x="222" y="836"/>
                    <a:pt x="229" y="843"/>
                  </a:cubicBezTo>
                  <a:cubicBezTo>
                    <a:pt x="229" y="850"/>
                    <a:pt x="229" y="857"/>
                    <a:pt x="222" y="857"/>
                  </a:cubicBezTo>
                  <a:cubicBezTo>
                    <a:pt x="229" y="871"/>
                    <a:pt x="229" y="884"/>
                    <a:pt x="243" y="884"/>
                  </a:cubicBezTo>
                  <a:cubicBezTo>
                    <a:pt x="243" y="871"/>
                    <a:pt x="222" y="877"/>
                    <a:pt x="229" y="850"/>
                  </a:cubicBezTo>
                  <a:lnTo>
                    <a:pt x="243" y="850"/>
                  </a:lnTo>
                  <a:cubicBezTo>
                    <a:pt x="250" y="857"/>
                    <a:pt x="257" y="877"/>
                    <a:pt x="257" y="884"/>
                  </a:cubicBezTo>
                  <a:cubicBezTo>
                    <a:pt x="257" y="884"/>
                    <a:pt x="257" y="881"/>
                    <a:pt x="259" y="881"/>
                  </a:cubicBezTo>
                  <a:cubicBezTo>
                    <a:pt x="260" y="881"/>
                    <a:pt x="262" y="882"/>
                    <a:pt x="264" y="884"/>
                  </a:cubicBezTo>
                  <a:cubicBezTo>
                    <a:pt x="278" y="905"/>
                    <a:pt x="292" y="905"/>
                    <a:pt x="292" y="919"/>
                  </a:cubicBezTo>
                  <a:cubicBezTo>
                    <a:pt x="290" y="921"/>
                    <a:pt x="288" y="922"/>
                    <a:pt x="287" y="922"/>
                  </a:cubicBezTo>
                  <a:cubicBezTo>
                    <a:pt x="284" y="922"/>
                    <a:pt x="283" y="917"/>
                    <a:pt x="278" y="912"/>
                  </a:cubicBezTo>
                  <a:lnTo>
                    <a:pt x="278" y="912"/>
                  </a:lnTo>
                  <a:cubicBezTo>
                    <a:pt x="278" y="926"/>
                    <a:pt x="285" y="919"/>
                    <a:pt x="285" y="940"/>
                  </a:cubicBezTo>
                  <a:cubicBezTo>
                    <a:pt x="284" y="941"/>
                    <a:pt x="283" y="941"/>
                    <a:pt x="283" y="941"/>
                  </a:cubicBezTo>
                  <a:lnTo>
                    <a:pt x="283" y="941"/>
                  </a:lnTo>
                  <a:lnTo>
                    <a:pt x="278" y="926"/>
                  </a:lnTo>
                  <a:lnTo>
                    <a:pt x="278" y="926"/>
                  </a:lnTo>
                  <a:cubicBezTo>
                    <a:pt x="278" y="926"/>
                    <a:pt x="278" y="941"/>
                    <a:pt x="282" y="941"/>
                  </a:cubicBezTo>
                  <a:cubicBezTo>
                    <a:pt x="282" y="941"/>
                    <a:pt x="283" y="941"/>
                    <a:pt x="283" y="941"/>
                  </a:cubicBezTo>
                  <a:lnTo>
                    <a:pt x="283" y="941"/>
                  </a:lnTo>
                  <a:lnTo>
                    <a:pt x="285" y="947"/>
                  </a:lnTo>
                  <a:cubicBezTo>
                    <a:pt x="299" y="947"/>
                    <a:pt x="292" y="961"/>
                    <a:pt x="299" y="974"/>
                  </a:cubicBezTo>
                  <a:cubicBezTo>
                    <a:pt x="319" y="995"/>
                    <a:pt x="333" y="995"/>
                    <a:pt x="354" y="1009"/>
                  </a:cubicBezTo>
                  <a:cubicBezTo>
                    <a:pt x="354" y="1016"/>
                    <a:pt x="354" y="1016"/>
                    <a:pt x="347" y="1016"/>
                  </a:cubicBezTo>
                  <a:cubicBezTo>
                    <a:pt x="347" y="1009"/>
                    <a:pt x="347" y="1009"/>
                    <a:pt x="333" y="1009"/>
                  </a:cubicBezTo>
                  <a:cubicBezTo>
                    <a:pt x="344" y="1015"/>
                    <a:pt x="338" y="1025"/>
                    <a:pt x="331" y="1028"/>
                  </a:cubicBezTo>
                  <a:lnTo>
                    <a:pt x="331" y="1028"/>
                  </a:lnTo>
                  <a:cubicBezTo>
                    <a:pt x="331" y="1028"/>
                    <a:pt x="331" y="1028"/>
                    <a:pt x="331" y="1028"/>
                  </a:cubicBezTo>
                  <a:cubicBezTo>
                    <a:pt x="331" y="1028"/>
                    <a:pt x="332" y="1029"/>
                    <a:pt x="333" y="1030"/>
                  </a:cubicBezTo>
                  <a:lnTo>
                    <a:pt x="347" y="1051"/>
                  </a:lnTo>
                  <a:cubicBezTo>
                    <a:pt x="354" y="1044"/>
                    <a:pt x="347" y="1044"/>
                    <a:pt x="354" y="1044"/>
                  </a:cubicBezTo>
                  <a:cubicBezTo>
                    <a:pt x="361" y="1051"/>
                    <a:pt x="361" y="1051"/>
                    <a:pt x="361" y="1065"/>
                  </a:cubicBezTo>
                  <a:cubicBezTo>
                    <a:pt x="361" y="1065"/>
                    <a:pt x="358" y="1071"/>
                    <a:pt x="356" y="1071"/>
                  </a:cubicBezTo>
                  <a:cubicBezTo>
                    <a:pt x="355" y="1071"/>
                    <a:pt x="354" y="1069"/>
                    <a:pt x="354" y="1065"/>
                  </a:cubicBezTo>
                  <a:lnTo>
                    <a:pt x="354" y="1065"/>
                  </a:lnTo>
                  <a:cubicBezTo>
                    <a:pt x="354" y="1079"/>
                    <a:pt x="361" y="1085"/>
                    <a:pt x="361" y="1085"/>
                  </a:cubicBezTo>
                  <a:cubicBezTo>
                    <a:pt x="361" y="1080"/>
                    <a:pt x="362" y="1079"/>
                    <a:pt x="364" y="1079"/>
                  </a:cubicBezTo>
                  <a:cubicBezTo>
                    <a:pt x="368" y="1079"/>
                    <a:pt x="376" y="1089"/>
                    <a:pt x="380" y="1089"/>
                  </a:cubicBezTo>
                  <a:cubicBezTo>
                    <a:pt x="381" y="1089"/>
                    <a:pt x="382" y="1088"/>
                    <a:pt x="382" y="1085"/>
                  </a:cubicBezTo>
                  <a:lnTo>
                    <a:pt x="382" y="1099"/>
                  </a:lnTo>
                  <a:cubicBezTo>
                    <a:pt x="382" y="1113"/>
                    <a:pt x="389" y="1120"/>
                    <a:pt x="382" y="1120"/>
                  </a:cubicBezTo>
                  <a:cubicBezTo>
                    <a:pt x="389" y="1120"/>
                    <a:pt x="389" y="1127"/>
                    <a:pt x="382" y="1134"/>
                  </a:cubicBezTo>
                  <a:cubicBezTo>
                    <a:pt x="384" y="1138"/>
                    <a:pt x="386" y="1140"/>
                    <a:pt x="387" y="1140"/>
                  </a:cubicBezTo>
                  <a:cubicBezTo>
                    <a:pt x="389" y="1140"/>
                    <a:pt x="389" y="1134"/>
                    <a:pt x="389" y="1134"/>
                  </a:cubicBezTo>
                  <a:lnTo>
                    <a:pt x="396" y="1155"/>
                  </a:lnTo>
                  <a:cubicBezTo>
                    <a:pt x="391" y="1155"/>
                    <a:pt x="386" y="1161"/>
                    <a:pt x="384" y="1163"/>
                  </a:cubicBezTo>
                  <a:lnTo>
                    <a:pt x="384" y="1163"/>
                  </a:lnTo>
                  <a:cubicBezTo>
                    <a:pt x="383" y="1163"/>
                    <a:pt x="382" y="1162"/>
                    <a:pt x="382" y="1162"/>
                  </a:cubicBezTo>
                  <a:lnTo>
                    <a:pt x="382" y="1162"/>
                  </a:lnTo>
                  <a:cubicBezTo>
                    <a:pt x="382" y="1163"/>
                    <a:pt x="382" y="1164"/>
                    <a:pt x="382" y="1164"/>
                  </a:cubicBezTo>
                  <a:cubicBezTo>
                    <a:pt x="383" y="1164"/>
                    <a:pt x="383" y="1163"/>
                    <a:pt x="384" y="1163"/>
                  </a:cubicBezTo>
                  <a:lnTo>
                    <a:pt x="384" y="1163"/>
                  </a:lnTo>
                  <a:cubicBezTo>
                    <a:pt x="385" y="1163"/>
                    <a:pt x="385" y="1164"/>
                    <a:pt x="386" y="1164"/>
                  </a:cubicBezTo>
                  <a:cubicBezTo>
                    <a:pt x="389" y="1164"/>
                    <a:pt x="391" y="1162"/>
                    <a:pt x="393" y="1162"/>
                  </a:cubicBezTo>
                  <a:cubicBezTo>
                    <a:pt x="395" y="1162"/>
                    <a:pt x="396" y="1163"/>
                    <a:pt x="396" y="1169"/>
                  </a:cubicBezTo>
                  <a:cubicBezTo>
                    <a:pt x="389" y="1169"/>
                    <a:pt x="396" y="1189"/>
                    <a:pt x="382" y="1189"/>
                  </a:cubicBezTo>
                  <a:cubicBezTo>
                    <a:pt x="382" y="1196"/>
                    <a:pt x="389" y="1217"/>
                    <a:pt x="396" y="1224"/>
                  </a:cubicBezTo>
                  <a:cubicBezTo>
                    <a:pt x="402" y="1224"/>
                    <a:pt x="396" y="1217"/>
                    <a:pt x="402" y="1203"/>
                  </a:cubicBezTo>
                  <a:cubicBezTo>
                    <a:pt x="423" y="1231"/>
                    <a:pt x="451" y="1224"/>
                    <a:pt x="458" y="1238"/>
                  </a:cubicBezTo>
                  <a:lnTo>
                    <a:pt x="458" y="1231"/>
                  </a:lnTo>
                  <a:cubicBezTo>
                    <a:pt x="465" y="1238"/>
                    <a:pt x="465" y="1238"/>
                    <a:pt x="472" y="1238"/>
                  </a:cubicBezTo>
                  <a:cubicBezTo>
                    <a:pt x="465" y="1238"/>
                    <a:pt x="458" y="1266"/>
                    <a:pt x="472" y="1286"/>
                  </a:cubicBezTo>
                  <a:cubicBezTo>
                    <a:pt x="486" y="1286"/>
                    <a:pt x="472" y="1266"/>
                    <a:pt x="486" y="1266"/>
                  </a:cubicBezTo>
                  <a:lnTo>
                    <a:pt x="493" y="1272"/>
                  </a:lnTo>
                  <a:lnTo>
                    <a:pt x="486" y="1272"/>
                  </a:lnTo>
                  <a:cubicBezTo>
                    <a:pt x="493" y="1286"/>
                    <a:pt x="486" y="1300"/>
                    <a:pt x="500" y="1300"/>
                  </a:cubicBezTo>
                  <a:lnTo>
                    <a:pt x="497" y="1309"/>
                  </a:lnTo>
                  <a:lnTo>
                    <a:pt x="497" y="1309"/>
                  </a:lnTo>
                  <a:cubicBezTo>
                    <a:pt x="495" y="1308"/>
                    <a:pt x="494" y="1307"/>
                    <a:pt x="493" y="1307"/>
                  </a:cubicBezTo>
                  <a:lnTo>
                    <a:pt x="493" y="1321"/>
                  </a:lnTo>
                  <a:lnTo>
                    <a:pt x="497" y="1309"/>
                  </a:lnTo>
                  <a:lnTo>
                    <a:pt x="497" y="1309"/>
                  </a:lnTo>
                  <a:cubicBezTo>
                    <a:pt x="502" y="1312"/>
                    <a:pt x="506" y="1321"/>
                    <a:pt x="506" y="1321"/>
                  </a:cubicBezTo>
                  <a:cubicBezTo>
                    <a:pt x="527" y="1328"/>
                    <a:pt x="520" y="1335"/>
                    <a:pt x="520" y="1342"/>
                  </a:cubicBezTo>
                  <a:lnTo>
                    <a:pt x="520" y="1342"/>
                  </a:lnTo>
                  <a:cubicBezTo>
                    <a:pt x="520" y="1337"/>
                    <a:pt x="524" y="1332"/>
                    <a:pt x="528" y="1332"/>
                  </a:cubicBezTo>
                  <a:cubicBezTo>
                    <a:pt x="530" y="1332"/>
                    <a:pt x="532" y="1333"/>
                    <a:pt x="534" y="1335"/>
                  </a:cubicBezTo>
                  <a:cubicBezTo>
                    <a:pt x="520" y="1342"/>
                    <a:pt x="541" y="1363"/>
                    <a:pt x="534" y="1363"/>
                  </a:cubicBezTo>
                  <a:cubicBezTo>
                    <a:pt x="534" y="1363"/>
                    <a:pt x="534" y="1371"/>
                    <a:pt x="538" y="1371"/>
                  </a:cubicBezTo>
                  <a:cubicBezTo>
                    <a:pt x="539" y="1371"/>
                    <a:pt x="540" y="1371"/>
                    <a:pt x="541" y="1370"/>
                  </a:cubicBezTo>
                  <a:lnTo>
                    <a:pt x="541" y="1370"/>
                  </a:lnTo>
                  <a:lnTo>
                    <a:pt x="534" y="1376"/>
                  </a:lnTo>
                  <a:cubicBezTo>
                    <a:pt x="537" y="1375"/>
                    <a:pt x="540" y="1375"/>
                    <a:pt x="542" y="1375"/>
                  </a:cubicBezTo>
                  <a:cubicBezTo>
                    <a:pt x="557" y="1375"/>
                    <a:pt x="563" y="1391"/>
                    <a:pt x="569" y="1397"/>
                  </a:cubicBezTo>
                  <a:cubicBezTo>
                    <a:pt x="555" y="1404"/>
                    <a:pt x="576" y="1404"/>
                    <a:pt x="569" y="1425"/>
                  </a:cubicBezTo>
                  <a:cubicBezTo>
                    <a:pt x="573" y="1422"/>
                    <a:pt x="576" y="1421"/>
                    <a:pt x="579" y="1421"/>
                  </a:cubicBezTo>
                  <a:cubicBezTo>
                    <a:pt x="590" y="1421"/>
                    <a:pt x="591" y="1439"/>
                    <a:pt x="597" y="1439"/>
                  </a:cubicBezTo>
                  <a:cubicBezTo>
                    <a:pt x="603" y="1446"/>
                    <a:pt x="590" y="1460"/>
                    <a:pt x="590" y="1460"/>
                  </a:cubicBezTo>
                  <a:lnTo>
                    <a:pt x="597" y="1460"/>
                  </a:lnTo>
                  <a:cubicBezTo>
                    <a:pt x="597" y="1467"/>
                    <a:pt x="603" y="1480"/>
                    <a:pt x="603" y="1494"/>
                  </a:cubicBezTo>
                  <a:lnTo>
                    <a:pt x="624" y="1494"/>
                  </a:lnTo>
                  <a:lnTo>
                    <a:pt x="624" y="1501"/>
                  </a:lnTo>
                  <a:cubicBezTo>
                    <a:pt x="624" y="1501"/>
                    <a:pt x="627" y="1504"/>
                    <a:pt x="629" y="1504"/>
                  </a:cubicBezTo>
                  <a:cubicBezTo>
                    <a:pt x="630" y="1504"/>
                    <a:pt x="631" y="1504"/>
                    <a:pt x="631" y="1501"/>
                  </a:cubicBezTo>
                  <a:lnTo>
                    <a:pt x="631" y="1508"/>
                  </a:lnTo>
                  <a:cubicBezTo>
                    <a:pt x="633" y="1507"/>
                    <a:pt x="634" y="1506"/>
                    <a:pt x="635" y="1506"/>
                  </a:cubicBezTo>
                  <a:cubicBezTo>
                    <a:pt x="638" y="1506"/>
                    <a:pt x="640" y="1515"/>
                    <a:pt x="645" y="1515"/>
                  </a:cubicBezTo>
                  <a:cubicBezTo>
                    <a:pt x="645" y="1515"/>
                    <a:pt x="645" y="1521"/>
                    <a:pt x="643" y="1521"/>
                  </a:cubicBezTo>
                  <a:cubicBezTo>
                    <a:pt x="642" y="1521"/>
                    <a:pt x="640" y="1520"/>
                    <a:pt x="638" y="1515"/>
                  </a:cubicBezTo>
                  <a:cubicBezTo>
                    <a:pt x="638" y="1518"/>
                    <a:pt x="638" y="1521"/>
                    <a:pt x="638" y="1523"/>
                  </a:cubicBezTo>
                  <a:lnTo>
                    <a:pt x="638" y="1523"/>
                  </a:lnTo>
                  <a:cubicBezTo>
                    <a:pt x="641" y="1522"/>
                    <a:pt x="644" y="1522"/>
                    <a:pt x="648" y="1522"/>
                  </a:cubicBezTo>
                  <a:cubicBezTo>
                    <a:pt x="655" y="1522"/>
                    <a:pt x="662" y="1522"/>
                    <a:pt x="659" y="1515"/>
                  </a:cubicBezTo>
                  <a:lnTo>
                    <a:pt x="659" y="1515"/>
                  </a:lnTo>
                  <a:cubicBezTo>
                    <a:pt x="659" y="1515"/>
                    <a:pt x="666" y="1515"/>
                    <a:pt x="673" y="1529"/>
                  </a:cubicBezTo>
                  <a:lnTo>
                    <a:pt x="666" y="1536"/>
                  </a:lnTo>
                  <a:lnTo>
                    <a:pt x="680" y="1536"/>
                  </a:lnTo>
                  <a:cubicBezTo>
                    <a:pt x="689" y="1540"/>
                    <a:pt x="686" y="1545"/>
                    <a:pt x="687" y="1547"/>
                  </a:cubicBezTo>
                  <a:lnTo>
                    <a:pt x="687" y="1547"/>
                  </a:lnTo>
                  <a:cubicBezTo>
                    <a:pt x="686" y="1547"/>
                    <a:pt x="685" y="1547"/>
                    <a:pt x="684" y="1547"/>
                  </a:cubicBezTo>
                  <a:cubicBezTo>
                    <a:pt x="674" y="1547"/>
                    <a:pt x="668" y="1555"/>
                    <a:pt x="673" y="1571"/>
                  </a:cubicBezTo>
                  <a:cubicBezTo>
                    <a:pt x="666" y="1564"/>
                    <a:pt x="659" y="1564"/>
                    <a:pt x="659" y="1564"/>
                  </a:cubicBezTo>
                  <a:cubicBezTo>
                    <a:pt x="659" y="1564"/>
                    <a:pt x="659" y="1567"/>
                    <a:pt x="655" y="1567"/>
                  </a:cubicBezTo>
                  <a:cubicBezTo>
                    <a:pt x="653" y="1567"/>
                    <a:pt x="650" y="1566"/>
                    <a:pt x="646" y="1564"/>
                  </a:cubicBezTo>
                  <a:lnTo>
                    <a:pt x="646" y="1564"/>
                  </a:lnTo>
                  <a:cubicBezTo>
                    <a:pt x="652" y="1567"/>
                    <a:pt x="656" y="1567"/>
                    <a:pt x="658" y="1567"/>
                  </a:cubicBezTo>
                  <a:cubicBezTo>
                    <a:pt x="661" y="1567"/>
                    <a:pt x="662" y="1567"/>
                    <a:pt x="666" y="1571"/>
                  </a:cubicBezTo>
                  <a:cubicBezTo>
                    <a:pt x="663" y="1574"/>
                    <a:pt x="661" y="1575"/>
                    <a:pt x="660" y="1578"/>
                  </a:cubicBezTo>
                  <a:lnTo>
                    <a:pt x="660" y="1578"/>
                  </a:lnTo>
                  <a:lnTo>
                    <a:pt x="659" y="1577"/>
                  </a:lnTo>
                  <a:lnTo>
                    <a:pt x="659" y="1584"/>
                  </a:lnTo>
                  <a:lnTo>
                    <a:pt x="659" y="1598"/>
                  </a:lnTo>
                  <a:cubicBezTo>
                    <a:pt x="659" y="1587"/>
                    <a:pt x="659" y="1582"/>
                    <a:pt x="660" y="1578"/>
                  </a:cubicBezTo>
                  <a:lnTo>
                    <a:pt x="660" y="1578"/>
                  </a:lnTo>
                  <a:lnTo>
                    <a:pt x="673" y="1584"/>
                  </a:lnTo>
                  <a:cubicBezTo>
                    <a:pt x="674" y="1580"/>
                    <a:pt x="676" y="1578"/>
                    <a:pt x="679" y="1578"/>
                  </a:cubicBezTo>
                  <a:cubicBezTo>
                    <a:pt x="685" y="1578"/>
                    <a:pt x="694" y="1590"/>
                    <a:pt x="698" y="1590"/>
                  </a:cubicBezTo>
                  <a:cubicBezTo>
                    <a:pt x="700" y="1590"/>
                    <a:pt x="701" y="1589"/>
                    <a:pt x="701" y="1584"/>
                  </a:cubicBezTo>
                  <a:lnTo>
                    <a:pt x="707" y="1598"/>
                  </a:lnTo>
                  <a:cubicBezTo>
                    <a:pt x="705" y="1595"/>
                    <a:pt x="703" y="1594"/>
                    <a:pt x="701" y="1594"/>
                  </a:cubicBezTo>
                  <a:cubicBezTo>
                    <a:pt x="696" y="1594"/>
                    <a:pt x="701" y="1612"/>
                    <a:pt x="701" y="1612"/>
                  </a:cubicBezTo>
                  <a:cubicBezTo>
                    <a:pt x="706" y="1612"/>
                    <a:pt x="703" y="1603"/>
                    <a:pt x="705" y="1603"/>
                  </a:cubicBezTo>
                  <a:lnTo>
                    <a:pt x="705" y="1603"/>
                  </a:lnTo>
                  <a:cubicBezTo>
                    <a:pt x="705" y="1603"/>
                    <a:pt x="706" y="1604"/>
                    <a:pt x="707" y="1605"/>
                  </a:cubicBezTo>
                  <a:cubicBezTo>
                    <a:pt x="714" y="1612"/>
                    <a:pt x="707" y="1619"/>
                    <a:pt x="707" y="1619"/>
                  </a:cubicBezTo>
                  <a:lnTo>
                    <a:pt x="707" y="1633"/>
                  </a:lnTo>
                  <a:cubicBezTo>
                    <a:pt x="713" y="1633"/>
                    <a:pt x="709" y="1618"/>
                    <a:pt x="712" y="1618"/>
                  </a:cubicBezTo>
                  <a:lnTo>
                    <a:pt x="712" y="1618"/>
                  </a:lnTo>
                  <a:cubicBezTo>
                    <a:pt x="713" y="1618"/>
                    <a:pt x="713" y="1618"/>
                    <a:pt x="714" y="1619"/>
                  </a:cubicBezTo>
                  <a:cubicBezTo>
                    <a:pt x="714" y="1619"/>
                    <a:pt x="728" y="1633"/>
                    <a:pt x="728" y="1640"/>
                  </a:cubicBezTo>
                  <a:cubicBezTo>
                    <a:pt x="719" y="1640"/>
                    <a:pt x="713" y="1643"/>
                    <a:pt x="708" y="1643"/>
                  </a:cubicBezTo>
                  <a:cubicBezTo>
                    <a:pt x="705" y="1643"/>
                    <a:pt x="703" y="1642"/>
                    <a:pt x="701" y="1640"/>
                  </a:cubicBezTo>
                  <a:lnTo>
                    <a:pt x="701" y="1640"/>
                  </a:lnTo>
                  <a:cubicBezTo>
                    <a:pt x="705" y="1645"/>
                    <a:pt x="710" y="1656"/>
                    <a:pt x="717" y="1656"/>
                  </a:cubicBezTo>
                  <a:cubicBezTo>
                    <a:pt x="720" y="1656"/>
                    <a:pt x="724" y="1653"/>
                    <a:pt x="728" y="1647"/>
                  </a:cubicBezTo>
                  <a:lnTo>
                    <a:pt x="735" y="1654"/>
                  </a:lnTo>
                  <a:cubicBezTo>
                    <a:pt x="735" y="1649"/>
                    <a:pt x="735" y="1641"/>
                    <a:pt x="737" y="1641"/>
                  </a:cubicBezTo>
                  <a:cubicBezTo>
                    <a:pt x="738" y="1641"/>
                    <a:pt x="740" y="1642"/>
                    <a:pt x="742" y="1647"/>
                  </a:cubicBezTo>
                  <a:lnTo>
                    <a:pt x="763" y="1654"/>
                  </a:lnTo>
                  <a:lnTo>
                    <a:pt x="763" y="1668"/>
                  </a:lnTo>
                  <a:lnTo>
                    <a:pt x="770" y="1668"/>
                  </a:lnTo>
                  <a:cubicBezTo>
                    <a:pt x="770" y="1668"/>
                    <a:pt x="770" y="1674"/>
                    <a:pt x="763" y="1674"/>
                  </a:cubicBezTo>
                  <a:cubicBezTo>
                    <a:pt x="770" y="1681"/>
                    <a:pt x="770" y="1681"/>
                    <a:pt x="777" y="1681"/>
                  </a:cubicBezTo>
                  <a:cubicBezTo>
                    <a:pt x="784" y="1688"/>
                    <a:pt x="784" y="1688"/>
                    <a:pt x="777" y="1688"/>
                  </a:cubicBezTo>
                  <a:cubicBezTo>
                    <a:pt x="784" y="1702"/>
                    <a:pt x="798" y="1716"/>
                    <a:pt x="798" y="1723"/>
                  </a:cubicBezTo>
                  <a:cubicBezTo>
                    <a:pt x="800" y="1728"/>
                    <a:pt x="801" y="1729"/>
                    <a:pt x="801" y="1729"/>
                  </a:cubicBezTo>
                  <a:cubicBezTo>
                    <a:pt x="801" y="1729"/>
                    <a:pt x="800" y="1723"/>
                    <a:pt x="804" y="1723"/>
                  </a:cubicBezTo>
                  <a:lnTo>
                    <a:pt x="804" y="1723"/>
                  </a:lnTo>
                  <a:cubicBezTo>
                    <a:pt x="798" y="1744"/>
                    <a:pt x="832" y="1771"/>
                    <a:pt x="839" y="1785"/>
                  </a:cubicBezTo>
                  <a:cubicBezTo>
                    <a:pt x="841" y="1781"/>
                    <a:pt x="843" y="1779"/>
                    <a:pt x="844" y="1779"/>
                  </a:cubicBezTo>
                  <a:cubicBezTo>
                    <a:pt x="847" y="1779"/>
                    <a:pt x="848" y="1785"/>
                    <a:pt x="853" y="1785"/>
                  </a:cubicBezTo>
                  <a:cubicBezTo>
                    <a:pt x="848" y="1785"/>
                    <a:pt x="850" y="1800"/>
                    <a:pt x="847" y="1800"/>
                  </a:cubicBezTo>
                  <a:cubicBezTo>
                    <a:pt x="845" y="1800"/>
                    <a:pt x="843" y="1798"/>
                    <a:pt x="839" y="1792"/>
                  </a:cubicBezTo>
                  <a:lnTo>
                    <a:pt x="839" y="1792"/>
                  </a:lnTo>
                  <a:lnTo>
                    <a:pt x="846" y="1806"/>
                  </a:lnTo>
                  <a:cubicBezTo>
                    <a:pt x="846" y="1807"/>
                    <a:pt x="846" y="1808"/>
                    <a:pt x="845" y="1808"/>
                  </a:cubicBezTo>
                  <a:cubicBezTo>
                    <a:pt x="843" y="1808"/>
                    <a:pt x="839" y="1804"/>
                    <a:pt x="836" y="1804"/>
                  </a:cubicBezTo>
                  <a:cubicBezTo>
                    <a:pt x="834" y="1804"/>
                    <a:pt x="832" y="1806"/>
                    <a:pt x="832" y="1813"/>
                  </a:cubicBezTo>
                  <a:cubicBezTo>
                    <a:pt x="839" y="1820"/>
                    <a:pt x="853" y="1820"/>
                    <a:pt x="867" y="1841"/>
                  </a:cubicBezTo>
                  <a:cubicBezTo>
                    <a:pt x="853" y="1841"/>
                    <a:pt x="874" y="1848"/>
                    <a:pt x="867" y="1848"/>
                  </a:cubicBezTo>
                  <a:cubicBezTo>
                    <a:pt x="864" y="1848"/>
                    <a:pt x="862" y="1847"/>
                    <a:pt x="860" y="1847"/>
                  </a:cubicBezTo>
                  <a:lnTo>
                    <a:pt x="860" y="1847"/>
                  </a:lnTo>
                  <a:cubicBezTo>
                    <a:pt x="864" y="1849"/>
                    <a:pt x="867" y="1850"/>
                    <a:pt x="869" y="1850"/>
                  </a:cubicBezTo>
                  <a:cubicBezTo>
                    <a:pt x="874" y="1850"/>
                    <a:pt x="877" y="1846"/>
                    <a:pt x="882" y="1846"/>
                  </a:cubicBezTo>
                  <a:cubicBezTo>
                    <a:pt x="884" y="1846"/>
                    <a:pt x="885" y="1847"/>
                    <a:pt x="888" y="1848"/>
                  </a:cubicBezTo>
                  <a:cubicBezTo>
                    <a:pt x="901" y="1862"/>
                    <a:pt x="888" y="1862"/>
                    <a:pt x="888" y="1875"/>
                  </a:cubicBezTo>
                  <a:lnTo>
                    <a:pt x="893" y="1878"/>
                  </a:lnTo>
                  <a:lnTo>
                    <a:pt x="893" y="1878"/>
                  </a:lnTo>
                  <a:cubicBezTo>
                    <a:pt x="889" y="1872"/>
                    <a:pt x="892" y="1860"/>
                    <a:pt x="901" y="1855"/>
                  </a:cubicBezTo>
                  <a:lnTo>
                    <a:pt x="901" y="1855"/>
                  </a:lnTo>
                  <a:cubicBezTo>
                    <a:pt x="888" y="1875"/>
                    <a:pt x="915" y="1882"/>
                    <a:pt x="922" y="1882"/>
                  </a:cubicBezTo>
                  <a:cubicBezTo>
                    <a:pt x="915" y="1855"/>
                    <a:pt x="915" y="1862"/>
                    <a:pt x="908" y="1841"/>
                  </a:cubicBezTo>
                  <a:cubicBezTo>
                    <a:pt x="906" y="1841"/>
                    <a:pt x="902" y="1842"/>
                    <a:pt x="898" y="1842"/>
                  </a:cubicBezTo>
                  <a:cubicBezTo>
                    <a:pt x="893" y="1842"/>
                    <a:pt x="888" y="1839"/>
                    <a:pt x="888" y="1827"/>
                  </a:cubicBezTo>
                  <a:cubicBezTo>
                    <a:pt x="897" y="1827"/>
                    <a:pt x="900" y="1823"/>
                    <a:pt x="901" y="1821"/>
                  </a:cubicBezTo>
                  <a:lnTo>
                    <a:pt x="901" y="1821"/>
                  </a:lnTo>
                  <a:cubicBezTo>
                    <a:pt x="901" y="1822"/>
                    <a:pt x="901" y="1822"/>
                    <a:pt x="900" y="1822"/>
                  </a:cubicBezTo>
                  <a:cubicBezTo>
                    <a:pt x="896" y="1822"/>
                    <a:pt x="886" y="1813"/>
                    <a:pt x="881" y="1813"/>
                  </a:cubicBezTo>
                  <a:cubicBezTo>
                    <a:pt x="881" y="1806"/>
                    <a:pt x="901" y="1813"/>
                    <a:pt x="888" y="1792"/>
                  </a:cubicBezTo>
                  <a:lnTo>
                    <a:pt x="888" y="1792"/>
                  </a:lnTo>
                  <a:lnTo>
                    <a:pt x="874" y="1806"/>
                  </a:lnTo>
                  <a:cubicBezTo>
                    <a:pt x="874" y="1792"/>
                    <a:pt x="881" y="1792"/>
                    <a:pt x="874" y="1785"/>
                  </a:cubicBezTo>
                  <a:cubicBezTo>
                    <a:pt x="878" y="1785"/>
                    <a:pt x="880" y="1782"/>
                    <a:pt x="887" y="1782"/>
                  </a:cubicBezTo>
                  <a:cubicBezTo>
                    <a:pt x="890" y="1782"/>
                    <a:pt x="895" y="1783"/>
                    <a:pt x="901" y="1785"/>
                  </a:cubicBezTo>
                  <a:cubicBezTo>
                    <a:pt x="901" y="1758"/>
                    <a:pt x="874" y="1771"/>
                    <a:pt x="853" y="1758"/>
                  </a:cubicBezTo>
                  <a:lnTo>
                    <a:pt x="867" y="1758"/>
                  </a:lnTo>
                  <a:cubicBezTo>
                    <a:pt x="853" y="1758"/>
                    <a:pt x="853" y="1751"/>
                    <a:pt x="853" y="1751"/>
                  </a:cubicBezTo>
                  <a:cubicBezTo>
                    <a:pt x="853" y="1748"/>
                    <a:pt x="855" y="1748"/>
                    <a:pt x="857" y="1748"/>
                  </a:cubicBezTo>
                  <a:cubicBezTo>
                    <a:pt x="861" y="1748"/>
                    <a:pt x="869" y="1751"/>
                    <a:pt x="874" y="1751"/>
                  </a:cubicBezTo>
                  <a:lnTo>
                    <a:pt x="867" y="1737"/>
                  </a:lnTo>
                  <a:cubicBezTo>
                    <a:pt x="853" y="1737"/>
                    <a:pt x="853" y="1723"/>
                    <a:pt x="853" y="1723"/>
                  </a:cubicBezTo>
                  <a:lnTo>
                    <a:pt x="874" y="1723"/>
                  </a:lnTo>
                  <a:lnTo>
                    <a:pt x="853" y="1716"/>
                  </a:lnTo>
                  <a:cubicBezTo>
                    <a:pt x="864" y="1716"/>
                    <a:pt x="857" y="1707"/>
                    <a:pt x="861" y="1707"/>
                  </a:cubicBezTo>
                  <a:lnTo>
                    <a:pt x="861" y="1707"/>
                  </a:lnTo>
                  <a:cubicBezTo>
                    <a:pt x="862" y="1707"/>
                    <a:pt x="864" y="1708"/>
                    <a:pt x="867" y="1709"/>
                  </a:cubicBezTo>
                  <a:lnTo>
                    <a:pt x="846" y="1688"/>
                  </a:lnTo>
                  <a:lnTo>
                    <a:pt x="853" y="1681"/>
                  </a:lnTo>
                  <a:cubicBezTo>
                    <a:pt x="853" y="1674"/>
                    <a:pt x="811" y="1668"/>
                    <a:pt x="839" y="1654"/>
                  </a:cubicBezTo>
                  <a:cubicBezTo>
                    <a:pt x="818" y="1647"/>
                    <a:pt x="818" y="1640"/>
                    <a:pt x="798" y="1619"/>
                  </a:cubicBezTo>
                  <a:lnTo>
                    <a:pt x="798" y="1619"/>
                  </a:lnTo>
                  <a:cubicBezTo>
                    <a:pt x="800" y="1621"/>
                    <a:pt x="802" y="1622"/>
                    <a:pt x="803" y="1622"/>
                  </a:cubicBezTo>
                  <a:cubicBezTo>
                    <a:pt x="806" y="1622"/>
                    <a:pt x="803" y="1609"/>
                    <a:pt x="806" y="1609"/>
                  </a:cubicBezTo>
                  <a:cubicBezTo>
                    <a:pt x="807" y="1609"/>
                    <a:pt x="809" y="1610"/>
                    <a:pt x="811" y="1612"/>
                  </a:cubicBezTo>
                  <a:cubicBezTo>
                    <a:pt x="811" y="1605"/>
                    <a:pt x="798" y="1605"/>
                    <a:pt x="798" y="1598"/>
                  </a:cubicBezTo>
                  <a:cubicBezTo>
                    <a:pt x="798" y="1588"/>
                    <a:pt x="801" y="1582"/>
                    <a:pt x="806" y="1582"/>
                  </a:cubicBezTo>
                  <a:cubicBezTo>
                    <a:pt x="808" y="1582"/>
                    <a:pt x="810" y="1583"/>
                    <a:pt x="811" y="1584"/>
                  </a:cubicBezTo>
                  <a:lnTo>
                    <a:pt x="804" y="1577"/>
                  </a:lnTo>
                  <a:lnTo>
                    <a:pt x="798" y="1577"/>
                  </a:lnTo>
                  <a:cubicBezTo>
                    <a:pt x="798" y="1571"/>
                    <a:pt x="804" y="1571"/>
                    <a:pt x="798" y="1564"/>
                  </a:cubicBezTo>
                  <a:lnTo>
                    <a:pt x="784" y="1564"/>
                  </a:lnTo>
                  <a:lnTo>
                    <a:pt x="784" y="1550"/>
                  </a:lnTo>
                  <a:cubicBezTo>
                    <a:pt x="784" y="1554"/>
                    <a:pt x="783" y="1556"/>
                    <a:pt x="782" y="1556"/>
                  </a:cubicBezTo>
                  <a:cubicBezTo>
                    <a:pt x="780" y="1556"/>
                    <a:pt x="777" y="1548"/>
                    <a:pt x="777" y="1543"/>
                  </a:cubicBezTo>
                  <a:lnTo>
                    <a:pt x="770" y="1536"/>
                  </a:lnTo>
                  <a:cubicBezTo>
                    <a:pt x="777" y="1536"/>
                    <a:pt x="770" y="1529"/>
                    <a:pt x="777" y="1529"/>
                  </a:cubicBezTo>
                  <a:cubicBezTo>
                    <a:pt x="777" y="1515"/>
                    <a:pt x="777" y="1515"/>
                    <a:pt x="763" y="1508"/>
                  </a:cubicBezTo>
                  <a:lnTo>
                    <a:pt x="763" y="1515"/>
                  </a:lnTo>
                  <a:cubicBezTo>
                    <a:pt x="742" y="1508"/>
                    <a:pt x="770" y="1508"/>
                    <a:pt x="763" y="1501"/>
                  </a:cubicBezTo>
                  <a:lnTo>
                    <a:pt x="763" y="1501"/>
                  </a:lnTo>
                  <a:lnTo>
                    <a:pt x="749" y="1508"/>
                  </a:lnTo>
                  <a:cubicBezTo>
                    <a:pt x="749" y="1480"/>
                    <a:pt x="728" y="1480"/>
                    <a:pt x="728" y="1467"/>
                  </a:cubicBezTo>
                  <a:lnTo>
                    <a:pt x="728" y="1467"/>
                  </a:lnTo>
                  <a:cubicBezTo>
                    <a:pt x="731" y="1469"/>
                    <a:pt x="732" y="1470"/>
                    <a:pt x="733" y="1470"/>
                  </a:cubicBezTo>
                  <a:cubicBezTo>
                    <a:pt x="735" y="1470"/>
                    <a:pt x="735" y="1467"/>
                    <a:pt x="735" y="1467"/>
                  </a:cubicBezTo>
                  <a:cubicBezTo>
                    <a:pt x="728" y="1460"/>
                    <a:pt x="714" y="1439"/>
                    <a:pt x="701" y="1432"/>
                  </a:cubicBezTo>
                  <a:cubicBezTo>
                    <a:pt x="707" y="1425"/>
                    <a:pt x="707" y="1411"/>
                    <a:pt x="707" y="1404"/>
                  </a:cubicBezTo>
                  <a:cubicBezTo>
                    <a:pt x="701" y="1397"/>
                    <a:pt x="701" y="1397"/>
                    <a:pt x="694" y="1397"/>
                  </a:cubicBezTo>
                  <a:cubicBezTo>
                    <a:pt x="694" y="1390"/>
                    <a:pt x="673" y="1370"/>
                    <a:pt x="680" y="1370"/>
                  </a:cubicBezTo>
                  <a:cubicBezTo>
                    <a:pt x="673" y="1370"/>
                    <a:pt x="680" y="1363"/>
                    <a:pt x="673" y="1363"/>
                  </a:cubicBezTo>
                  <a:lnTo>
                    <a:pt x="666" y="1370"/>
                  </a:lnTo>
                  <a:cubicBezTo>
                    <a:pt x="673" y="1342"/>
                    <a:pt x="638" y="1356"/>
                    <a:pt x="645" y="1328"/>
                  </a:cubicBezTo>
                  <a:lnTo>
                    <a:pt x="638" y="1321"/>
                  </a:lnTo>
                  <a:lnTo>
                    <a:pt x="645" y="1321"/>
                  </a:lnTo>
                  <a:lnTo>
                    <a:pt x="631" y="1286"/>
                  </a:lnTo>
                  <a:lnTo>
                    <a:pt x="631" y="1293"/>
                  </a:lnTo>
                  <a:cubicBezTo>
                    <a:pt x="624" y="1286"/>
                    <a:pt x="610" y="1286"/>
                    <a:pt x="610" y="1272"/>
                  </a:cubicBezTo>
                  <a:lnTo>
                    <a:pt x="610" y="1272"/>
                  </a:lnTo>
                  <a:cubicBezTo>
                    <a:pt x="615" y="1276"/>
                    <a:pt x="618" y="1277"/>
                    <a:pt x="618" y="1277"/>
                  </a:cubicBezTo>
                  <a:cubicBezTo>
                    <a:pt x="619" y="1277"/>
                    <a:pt x="613" y="1271"/>
                    <a:pt x="610" y="1265"/>
                  </a:cubicBezTo>
                  <a:lnTo>
                    <a:pt x="610" y="1265"/>
                  </a:lnTo>
                  <a:cubicBezTo>
                    <a:pt x="610" y="1265"/>
                    <a:pt x="610" y="1266"/>
                    <a:pt x="610" y="1266"/>
                  </a:cubicBezTo>
                  <a:cubicBezTo>
                    <a:pt x="610" y="1262"/>
                    <a:pt x="610" y="1260"/>
                    <a:pt x="612" y="1260"/>
                  </a:cubicBezTo>
                  <a:cubicBezTo>
                    <a:pt x="614" y="1260"/>
                    <a:pt x="617" y="1262"/>
                    <a:pt x="624" y="1265"/>
                  </a:cubicBezTo>
                  <a:lnTo>
                    <a:pt x="624" y="1265"/>
                  </a:lnTo>
                  <a:lnTo>
                    <a:pt x="610" y="1259"/>
                  </a:lnTo>
                  <a:lnTo>
                    <a:pt x="610" y="1259"/>
                  </a:lnTo>
                  <a:cubicBezTo>
                    <a:pt x="609" y="1260"/>
                    <a:pt x="609" y="1263"/>
                    <a:pt x="610" y="1265"/>
                  </a:cubicBezTo>
                  <a:lnTo>
                    <a:pt x="610" y="1265"/>
                  </a:lnTo>
                  <a:cubicBezTo>
                    <a:pt x="604" y="1259"/>
                    <a:pt x="624" y="1252"/>
                    <a:pt x="603" y="1238"/>
                  </a:cubicBezTo>
                  <a:lnTo>
                    <a:pt x="603" y="1238"/>
                  </a:lnTo>
                  <a:lnTo>
                    <a:pt x="610" y="1252"/>
                  </a:lnTo>
                  <a:cubicBezTo>
                    <a:pt x="610" y="1254"/>
                    <a:pt x="610" y="1255"/>
                    <a:pt x="608" y="1255"/>
                  </a:cubicBezTo>
                  <a:cubicBezTo>
                    <a:pt x="606" y="1255"/>
                    <a:pt x="601" y="1252"/>
                    <a:pt x="597" y="1252"/>
                  </a:cubicBezTo>
                  <a:cubicBezTo>
                    <a:pt x="597" y="1252"/>
                    <a:pt x="597" y="1246"/>
                    <a:pt x="599" y="1246"/>
                  </a:cubicBezTo>
                  <a:cubicBezTo>
                    <a:pt x="600" y="1246"/>
                    <a:pt x="601" y="1247"/>
                    <a:pt x="603" y="1252"/>
                  </a:cubicBezTo>
                  <a:cubicBezTo>
                    <a:pt x="597" y="1238"/>
                    <a:pt x="597" y="1224"/>
                    <a:pt x="590" y="1224"/>
                  </a:cubicBezTo>
                  <a:cubicBezTo>
                    <a:pt x="590" y="1217"/>
                    <a:pt x="597" y="1217"/>
                    <a:pt x="597" y="1217"/>
                  </a:cubicBezTo>
                  <a:cubicBezTo>
                    <a:pt x="576" y="1196"/>
                    <a:pt x="597" y="1203"/>
                    <a:pt x="576" y="1189"/>
                  </a:cubicBezTo>
                  <a:lnTo>
                    <a:pt x="569" y="1189"/>
                  </a:lnTo>
                  <a:lnTo>
                    <a:pt x="569" y="1182"/>
                  </a:lnTo>
                  <a:cubicBezTo>
                    <a:pt x="562" y="1169"/>
                    <a:pt x="562" y="1169"/>
                    <a:pt x="562" y="1162"/>
                  </a:cubicBezTo>
                  <a:lnTo>
                    <a:pt x="569" y="1162"/>
                  </a:lnTo>
                  <a:cubicBezTo>
                    <a:pt x="555" y="1148"/>
                    <a:pt x="569" y="1134"/>
                    <a:pt x="555" y="1120"/>
                  </a:cubicBezTo>
                  <a:lnTo>
                    <a:pt x="562" y="1120"/>
                  </a:lnTo>
                  <a:cubicBezTo>
                    <a:pt x="541" y="1113"/>
                    <a:pt x="562" y="1099"/>
                    <a:pt x="541" y="1092"/>
                  </a:cubicBezTo>
                  <a:lnTo>
                    <a:pt x="555" y="1092"/>
                  </a:lnTo>
                  <a:lnTo>
                    <a:pt x="541" y="1085"/>
                  </a:lnTo>
                  <a:lnTo>
                    <a:pt x="534" y="1085"/>
                  </a:lnTo>
                  <a:lnTo>
                    <a:pt x="541" y="1078"/>
                  </a:lnTo>
                  <a:lnTo>
                    <a:pt x="534" y="1078"/>
                  </a:lnTo>
                  <a:cubicBezTo>
                    <a:pt x="541" y="1058"/>
                    <a:pt x="527" y="1058"/>
                    <a:pt x="534" y="1044"/>
                  </a:cubicBezTo>
                  <a:lnTo>
                    <a:pt x="534" y="1044"/>
                  </a:lnTo>
                  <a:lnTo>
                    <a:pt x="527" y="1051"/>
                  </a:lnTo>
                  <a:cubicBezTo>
                    <a:pt x="493" y="1030"/>
                    <a:pt x="500" y="981"/>
                    <a:pt x="472" y="954"/>
                  </a:cubicBezTo>
                  <a:lnTo>
                    <a:pt x="486" y="954"/>
                  </a:lnTo>
                  <a:lnTo>
                    <a:pt x="465" y="947"/>
                  </a:lnTo>
                  <a:cubicBezTo>
                    <a:pt x="465" y="944"/>
                    <a:pt x="466" y="944"/>
                    <a:pt x="467" y="944"/>
                  </a:cubicBezTo>
                  <a:cubicBezTo>
                    <a:pt x="467" y="944"/>
                    <a:pt x="467" y="944"/>
                    <a:pt x="467" y="944"/>
                  </a:cubicBezTo>
                  <a:lnTo>
                    <a:pt x="467" y="944"/>
                  </a:lnTo>
                  <a:cubicBezTo>
                    <a:pt x="462" y="942"/>
                    <a:pt x="456" y="942"/>
                    <a:pt x="451" y="926"/>
                  </a:cubicBezTo>
                  <a:cubicBezTo>
                    <a:pt x="451" y="924"/>
                    <a:pt x="452" y="923"/>
                    <a:pt x="453" y="923"/>
                  </a:cubicBezTo>
                  <a:cubicBezTo>
                    <a:pt x="455" y="923"/>
                    <a:pt x="458" y="926"/>
                    <a:pt x="458" y="926"/>
                  </a:cubicBezTo>
                  <a:cubicBezTo>
                    <a:pt x="451" y="912"/>
                    <a:pt x="430" y="891"/>
                    <a:pt x="430" y="877"/>
                  </a:cubicBezTo>
                  <a:cubicBezTo>
                    <a:pt x="423" y="871"/>
                    <a:pt x="423" y="850"/>
                    <a:pt x="416" y="843"/>
                  </a:cubicBezTo>
                  <a:lnTo>
                    <a:pt x="423" y="843"/>
                  </a:lnTo>
                  <a:cubicBezTo>
                    <a:pt x="423" y="836"/>
                    <a:pt x="423" y="836"/>
                    <a:pt x="416" y="822"/>
                  </a:cubicBezTo>
                  <a:lnTo>
                    <a:pt x="423" y="822"/>
                  </a:lnTo>
                  <a:cubicBezTo>
                    <a:pt x="423" y="815"/>
                    <a:pt x="402" y="801"/>
                    <a:pt x="416" y="787"/>
                  </a:cubicBezTo>
                  <a:lnTo>
                    <a:pt x="416" y="787"/>
                  </a:lnTo>
                  <a:cubicBezTo>
                    <a:pt x="416" y="788"/>
                    <a:pt x="410" y="793"/>
                    <a:pt x="406" y="793"/>
                  </a:cubicBezTo>
                  <a:cubicBezTo>
                    <a:pt x="404" y="793"/>
                    <a:pt x="402" y="792"/>
                    <a:pt x="402" y="787"/>
                  </a:cubicBezTo>
                  <a:cubicBezTo>
                    <a:pt x="416" y="780"/>
                    <a:pt x="389" y="773"/>
                    <a:pt x="389" y="753"/>
                  </a:cubicBezTo>
                  <a:lnTo>
                    <a:pt x="389" y="753"/>
                  </a:lnTo>
                  <a:lnTo>
                    <a:pt x="396" y="767"/>
                  </a:lnTo>
                  <a:cubicBezTo>
                    <a:pt x="396" y="753"/>
                    <a:pt x="389" y="753"/>
                    <a:pt x="382" y="746"/>
                  </a:cubicBezTo>
                  <a:lnTo>
                    <a:pt x="389" y="746"/>
                  </a:lnTo>
                  <a:lnTo>
                    <a:pt x="368" y="718"/>
                  </a:lnTo>
                  <a:cubicBezTo>
                    <a:pt x="382" y="711"/>
                    <a:pt x="354" y="697"/>
                    <a:pt x="361" y="697"/>
                  </a:cubicBezTo>
                  <a:cubicBezTo>
                    <a:pt x="361" y="694"/>
                    <a:pt x="361" y="692"/>
                    <a:pt x="361" y="692"/>
                  </a:cubicBezTo>
                  <a:cubicBezTo>
                    <a:pt x="360" y="692"/>
                    <a:pt x="360" y="699"/>
                    <a:pt x="357" y="699"/>
                  </a:cubicBezTo>
                  <a:cubicBezTo>
                    <a:pt x="356" y="699"/>
                    <a:pt x="355" y="698"/>
                    <a:pt x="354" y="697"/>
                  </a:cubicBezTo>
                  <a:cubicBezTo>
                    <a:pt x="354" y="683"/>
                    <a:pt x="347" y="683"/>
                    <a:pt x="354" y="676"/>
                  </a:cubicBezTo>
                  <a:lnTo>
                    <a:pt x="347" y="670"/>
                  </a:lnTo>
                  <a:lnTo>
                    <a:pt x="354" y="670"/>
                  </a:lnTo>
                  <a:cubicBezTo>
                    <a:pt x="347" y="663"/>
                    <a:pt x="340" y="663"/>
                    <a:pt x="326" y="663"/>
                  </a:cubicBezTo>
                  <a:cubicBezTo>
                    <a:pt x="326" y="649"/>
                    <a:pt x="319" y="642"/>
                    <a:pt x="326" y="635"/>
                  </a:cubicBezTo>
                  <a:cubicBezTo>
                    <a:pt x="319" y="614"/>
                    <a:pt x="333" y="593"/>
                    <a:pt x="319" y="579"/>
                  </a:cubicBezTo>
                  <a:lnTo>
                    <a:pt x="319" y="566"/>
                  </a:lnTo>
                  <a:lnTo>
                    <a:pt x="326" y="566"/>
                  </a:lnTo>
                  <a:lnTo>
                    <a:pt x="312" y="545"/>
                  </a:lnTo>
                  <a:lnTo>
                    <a:pt x="319" y="545"/>
                  </a:lnTo>
                  <a:cubicBezTo>
                    <a:pt x="319" y="531"/>
                    <a:pt x="312" y="510"/>
                    <a:pt x="305" y="496"/>
                  </a:cubicBezTo>
                  <a:cubicBezTo>
                    <a:pt x="292" y="475"/>
                    <a:pt x="305" y="475"/>
                    <a:pt x="292" y="462"/>
                  </a:cubicBezTo>
                  <a:lnTo>
                    <a:pt x="292" y="441"/>
                  </a:lnTo>
                  <a:lnTo>
                    <a:pt x="305" y="441"/>
                  </a:lnTo>
                  <a:cubicBezTo>
                    <a:pt x="297" y="437"/>
                    <a:pt x="301" y="425"/>
                    <a:pt x="305" y="419"/>
                  </a:cubicBezTo>
                  <a:lnTo>
                    <a:pt x="305" y="419"/>
                  </a:lnTo>
                  <a:cubicBezTo>
                    <a:pt x="305" y="419"/>
                    <a:pt x="305" y="420"/>
                    <a:pt x="305" y="420"/>
                  </a:cubicBezTo>
                  <a:cubicBezTo>
                    <a:pt x="307" y="417"/>
                    <a:pt x="307" y="416"/>
                    <a:pt x="307" y="416"/>
                  </a:cubicBezTo>
                  <a:lnTo>
                    <a:pt x="307" y="416"/>
                  </a:lnTo>
                  <a:cubicBezTo>
                    <a:pt x="307" y="416"/>
                    <a:pt x="306" y="417"/>
                    <a:pt x="305" y="419"/>
                  </a:cubicBezTo>
                  <a:lnTo>
                    <a:pt x="305" y="419"/>
                  </a:lnTo>
                  <a:cubicBezTo>
                    <a:pt x="292" y="406"/>
                    <a:pt x="291" y="399"/>
                    <a:pt x="285" y="399"/>
                  </a:cubicBezTo>
                  <a:cubicBezTo>
                    <a:pt x="285" y="385"/>
                    <a:pt x="292" y="392"/>
                    <a:pt x="292" y="385"/>
                  </a:cubicBezTo>
                  <a:cubicBezTo>
                    <a:pt x="292" y="371"/>
                    <a:pt x="285" y="371"/>
                    <a:pt x="285" y="358"/>
                  </a:cubicBezTo>
                  <a:lnTo>
                    <a:pt x="292" y="358"/>
                  </a:lnTo>
                  <a:cubicBezTo>
                    <a:pt x="292" y="351"/>
                    <a:pt x="285" y="351"/>
                    <a:pt x="285" y="337"/>
                  </a:cubicBezTo>
                  <a:cubicBezTo>
                    <a:pt x="278" y="323"/>
                    <a:pt x="292" y="323"/>
                    <a:pt x="278" y="316"/>
                  </a:cubicBezTo>
                  <a:cubicBezTo>
                    <a:pt x="278" y="302"/>
                    <a:pt x="278" y="295"/>
                    <a:pt x="285" y="295"/>
                  </a:cubicBezTo>
                  <a:cubicBezTo>
                    <a:pt x="278" y="281"/>
                    <a:pt x="278" y="261"/>
                    <a:pt x="278" y="247"/>
                  </a:cubicBezTo>
                  <a:cubicBezTo>
                    <a:pt x="292" y="247"/>
                    <a:pt x="278" y="233"/>
                    <a:pt x="285" y="233"/>
                  </a:cubicBezTo>
                  <a:lnTo>
                    <a:pt x="278" y="233"/>
                  </a:lnTo>
                  <a:cubicBezTo>
                    <a:pt x="278" y="219"/>
                    <a:pt x="305" y="226"/>
                    <a:pt x="305" y="219"/>
                  </a:cubicBezTo>
                  <a:lnTo>
                    <a:pt x="326" y="219"/>
                  </a:lnTo>
                  <a:cubicBezTo>
                    <a:pt x="326" y="219"/>
                    <a:pt x="334" y="207"/>
                    <a:pt x="338" y="207"/>
                  </a:cubicBezTo>
                  <a:cubicBezTo>
                    <a:pt x="339" y="207"/>
                    <a:pt x="340" y="209"/>
                    <a:pt x="340" y="212"/>
                  </a:cubicBezTo>
                  <a:lnTo>
                    <a:pt x="361" y="212"/>
                  </a:lnTo>
                  <a:cubicBezTo>
                    <a:pt x="375" y="212"/>
                    <a:pt x="375" y="219"/>
                    <a:pt x="382" y="226"/>
                  </a:cubicBezTo>
                  <a:cubicBezTo>
                    <a:pt x="382" y="226"/>
                    <a:pt x="382" y="233"/>
                    <a:pt x="375" y="233"/>
                  </a:cubicBezTo>
                  <a:cubicBezTo>
                    <a:pt x="382" y="233"/>
                    <a:pt x="382" y="247"/>
                    <a:pt x="389" y="247"/>
                  </a:cubicBezTo>
                  <a:lnTo>
                    <a:pt x="389" y="233"/>
                  </a:lnTo>
                  <a:cubicBezTo>
                    <a:pt x="396" y="233"/>
                    <a:pt x="402" y="247"/>
                    <a:pt x="402" y="254"/>
                  </a:cubicBezTo>
                  <a:lnTo>
                    <a:pt x="423" y="254"/>
                  </a:lnTo>
                  <a:lnTo>
                    <a:pt x="423" y="261"/>
                  </a:lnTo>
                  <a:cubicBezTo>
                    <a:pt x="423" y="261"/>
                    <a:pt x="429" y="264"/>
                    <a:pt x="438" y="264"/>
                  </a:cubicBezTo>
                  <a:cubicBezTo>
                    <a:pt x="442" y="264"/>
                    <a:pt x="446" y="263"/>
                    <a:pt x="451" y="261"/>
                  </a:cubicBezTo>
                  <a:cubicBezTo>
                    <a:pt x="451" y="261"/>
                    <a:pt x="458" y="268"/>
                    <a:pt x="451" y="268"/>
                  </a:cubicBezTo>
                  <a:lnTo>
                    <a:pt x="479" y="302"/>
                  </a:lnTo>
                  <a:lnTo>
                    <a:pt x="479" y="295"/>
                  </a:lnTo>
                  <a:cubicBezTo>
                    <a:pt x="481" y="293"/>
                    <a:pt x="483" y="292"/>
                    <a:pt x="485" y="292"/>
                  </a:cubicBezTo>
                  <a:cubicBezTo>
                    <a:pt x="489" y="292"/>
                    <a:pt x="493" y="297"/>
                    <a:pt x="493" y="302"/>
                  </a:cubicBezTo>
                  <a:cubicBezTo>
                    <a:pt x="486" y="302"/>
                    <a:pt x="486" y="316"/>
                    <a:pt x="486" y="323"/>
                  </a:cubicBezTo>
                  <a:cubicBezTo>
                    <a:pt x="493" y="323"/>
                    <a:pt x="486" y="316"/>
                    <a:pt x="493" y="316"/>
                  </a:cubicBezTo>
                  <a:cubicBezTo>
                    <a:pt x="500" y="316"/>
                    <a:pt x="520" y="323"/>
                    <a:pt x="520" y="330"/>
                  </a:cubicBezTo>
                  <a:lnTo>
                    <a:pt x="513" y="330"/>
                  </a:lnTo>
                  <a:cubicBezTo>
                    <a:pt x="520" y="337"/>
                    <a:pt x="513" y="351"/>
                    <a:pt x="520" y="358"/>
                  </a:cubicBezTo>
                  <a:cubicBezTo>
                    <a:pt x="525" y="358"/>
                    <a:pt x="526" y="361"/>
                    <a:pt x="529" y="361"/>
                  </a:cubicBezTo>
                  <a:cubicBezTo>
                    <a:pt x="530" y="361"/>
                    <a:pt x="532" y="360"/>
                    <a:pt x="534" y="358"/>
                  </a:cubicBezTo>
                  <a:cubicBezTo>
                    <a:pt x="541" y="365"/>
                    <a:pt x="534" y="365"/>
                    <a:pt x="534" y="371"/>
                  </a:cubicBezTo>
                  <a:cubicBezTo>
                    <a:pt x="541" y="371"/>
                    <a:pt x="555" y="392"/>
                    <a:pt x="555" y="399"/>
                  </a:cubicBezTo>
                  <a:cubicBezTo>
                    <a:pt x="556" y="399"/>
                    <a:pt x="557" y="398"/>
                    <a:pt x="558" y="398"/>
                  </a:cubicBezTo>
                  <a:cubicBezTo>
                    <a:pt x="568" y="398"/>
                    <a:pt x="570" y="428"/>
                    <a:pt x="585" y="428"/>
                  </a:cubicBezTo>
                  <a:cubicBezTo>
                    <a:pt x="587" y="428"/>
                    <a:pt x="588" y="427"/>
                    <a:pt x="590" y="427"/>
                  </a:cubicBezTo>
                  <a:lnTo>
                    <a:pt x="590" y="441"/>
                  </a:lnTo>
                  <a:cubicBezTo>
                    <a:pt x="590" y="441"/>
                    <a:pt x="593" y="438"/>
                    <a:pt x="597" y="438"/>
                  </a:cubicBezTo>
                  <a:cubicBezTo>
                    <a:pt x="599" y="438"/>
                    <a:pt x="601" y="438"/>
                    <a:pt x="603" y="441"/>
                  </a:cubicBezTo>
                  <a:cubicBezTo>
                    <a:pt x="603" y="455"/>
                    <a:pt x="597" y="455"/>
                    <a:pt x="597" y="462"/>
                  </a:cubicBezTo>
                  <a:lnTo>
                    <a:pt x="610" y="455"/>
                  </a:lnTo>
                  <a:cubicBezTo>
                    <a:pt x="631" y="496"/>
                    <a:pt x="673" y="538"/>
                    <a:pt x="694" y="593"/>
                  </a:cubicBezTo>
                  <a:cubicBezTo>
                    <a:pt x="707" y="607"/>
                    <a:pt x="728" y="628"/>
                    <a:pt x="735" y="649"/>
                  </a:cubicBezTo>
                  <a:lnTo>
                    <a:pt x="742" y="676"/>
                  </a:lnTo>
                  <a:lnTo>
                    <a:pt x="742" y="663"/>
                  </a:lnTo>
                  <a:cubicBezTo>
                    <a:pt x="749" y="663"/>
                    <a:pt x="749" y="670"/>
                    <a:pt x="749" y="670"/>
                  </a:cubicBezTo>
                  <a:cubicBezTo>
                    <a:pt x="763" y="697"/>
                    <a:pt x="770" y="739"/>
                    <a:pt x="798" y="767"/>
                  </a:cubicBezTo>
                  <a:cubicBezTo>
                    <a:pt x="818" y="780"/>
                    <a:pt x="784" y="780"/>
                    <a:pt x="804" y="801"/>
                  </a:cubicBezTo>
                  <a:lnTo>
                    <a:pt x="798" y="801"/>
                  </a:lnTo>
                  <a:cubicBezTo>
                    <a:pt x="811" y="815"/>
                    <a:pt x="818" y="822"/>
                    <a:pt x="839" y="850"/>
                  </a:cubicBezTo>
                  <a:cubicBezTo>
                    <a:pt x="818" y="857"/>
                    <a:pt x="846" y="871"/>
                    <a:pt x="839" y="871"/>
                  </a:cubicBezTo>
                  <a:lnTo>
                    <a:pt x="846" y="871"/>
                  </a:lnTo>
                  <a:cubicBezTo>
                    <a:pt x="846" y="877"/>
                    <a:pt x="846" y="884"/>
                    <a:pt x="839" y="884"/>
                  </a:cubicBezTo>
                  <a:lnTo>
                    <a:pt x="846" y="891"/>
                  </a:lnTo>
                  <a:lnTo>
                    <a:pt x="839" y="891"/>
                  </a:lnTo>
                  <a:cubicBezTo>
                    <a:pt x="846" y="912"/>
                    <a:pt x="853" y="940"/>
                    <a:pt x="846" y="947"/>
                  </a:cubicBezTo>
                  <a:cubicBezTo>
                    <a:pt x="874" y="974"/>
                    <a:pt x="881" y="1030"/>
                    <a:pt x="888" y="1078"/>
                  </a:cubicBezTo>
                  <a:cubicBezTo>
                    <a:pt x="901" y="1078"/>
                    <a:pt x="901" y="1092"/>
                    <a:pt x="908" y="1099"/>
                  </a:cubicBezTo>
                  <a:lnTo>
                    <a:pt x="901" y="1113"/>
                  </a:lnTo>
                  <a:cubicBezTo>
                    <a:pt x="908" y="1120"/>
                    <a:pt x="915" y="1127"/>
                    <a:pt x="915" y="1134"/>
                  </a:cubicBezTo>
                  <a:cubicBezTo>
                    <a:pt x="922" y="1148"/>
                    <a:pt x="915" y="1155"/>
                    <a:pt x="922" y="1162"/>
                  </a:cubicBezTo>
                  <a:cubicBezTo>
                    <a:pt x="922" y="1169"/>
                    <a:pt x="922" y="1189"/>
                    <a:pt x="915" y="1189"/>
                  </a:cubicBezTo>
                  <a:cubicBezTo>
                    <a:pt x="936" y="1189"/>
                    <a:pt x="915" y="1217"/>
                    <a:pt x="915" y="1217"/>
                  </a:cubicBezTo>
                  <a:cubicBezTo>
                    <a:pt x="915" y="1217"/>
                    <a:pt x="943" y="1363"/>
                    <a:pt x="957" y="1529"/>
                  </a:cubicBezTo>
                  <a:cubicBezTo>
                    <a:pt x="978" y="1688"/>
                    <a:pt x="1005" y="1882"/>
                    <a:pt x="1047" y="1952"/>
                  </a:cubicBezTo>
                  <a:cubicBezTo>
                    <a:pt x="1052" y="1957"/>
                    <a:pt x="1057" y="1961"/>
                    <a:pt x="1064" y="1961"/>
                  </a:cubicBezTo>
                  <a:cubicBezTo>
                    <a:pt x="1067" y="1961"/>
                    <a:pt x="1071" y="1961"/>
                    <a:pt x="1075" y="1959"/>
                  </a:cubicBezTo>
                  <a:lnTo>
                    <a:pt x="1075" y="1959"/>
                  </a:lnTo>
                  <a:cubicBezTo>
                    <a:pt x="1075" y="1966"/>
                    <a:pt x="1061" y="1979"/>
                    <a:pt x="1075" y="1979"/>
                  </a:cubicBezTo>
                  <a:cubicBezTo>
                    <a:pt x="1075" y="1971"/>
                    <a:pt x="1077" y="1970"/>
                    <a:pt x="1080" y="1970"/>
                  </a:cubicBezTo>
                  <a:cubicBezTo>
                    <a:pt x="1082" y="1970"/>
                    <a:pt x="1085" y="1971"/>
                    <a:pt x="1088" y="1971"/>
                  </a:cubicBezTo>
                  <a:cubicBezTo>
                    <a:pt x="1090" y="1971"/>
                    <a:pt x="1093" y="1970"/>
                    <a:pt x="1094" y="1967"/>
                  </a:cubicBezTo>
                  <a:lnTo>
                    <a:pt x="1094" y="1967"/>
                  </a:lnTo>
                  <a:cubicBezTo>
                    <a:pt x="1095" y="1968"/>
                    <a:pt x="1095" y="1969"/>
                    <a:pt x="1096" y="1969"/>
                  </a:cubicBezTo>
                  <a:lnTo>
                    <a:pt x="1096" y="1969"/>
                  </a:lnTo>
                  <a:lnTo>
                    <a:pt x="1096" y="1966"/>
                  </a:lnTo>
                  <a:cubicBezTo>
                    <a:pt x="1095" y="1966"/>
                    <a:pt x="1095" y="1967"/>
                    <a:pt x="1094" y="1967"/>
                  </a:cubicBezTo>
                  <a:lnTo>
                    <a:pt x="1094" y="1967"/>
                  </a:lnTo>
                  <a:cubicBezTo>
                    <a:pt x="1094" y="1966"/>
                    <a:pt x="1094" y="1966"/>
                    <a:pt x="1096" y="1966"/>
                  </a:cubicBezTo>
                  <a:lnTo>
                    <a:pt x="1096" y="1966"/>
                  </a:lnTo>
                  <a:cubicBezTo>
                    <a:pt x="1096" y="1966"/>
                    <a:pt x="1096" y="1966"/>
                    <a:pt x="1096" y="1966"/>
                  </a:cubicBezTo>
                  <a:lnTo>
                    <a:pt x="1082" y="1966"/>
                  </a:lnTo>
                  <a:cubicBezTo>
                    <a:pt x="1082" y="1959"/>
                    <a:pt x="1089" y="1959"/>
                    <a:pt x="1089" y="1952"/>
                  </a:cubicBezTo>
                  <a:cubicBezTo>
                    <a:pt x="1082" y="1945"/>
                    <a:pt x="1061" y="1945"/>
                    <a:pt x="1075" y="1924"/>
                  </a:cubicBezTo>
                  <a:lnTo>
                    <a:pt x="1075" y="1924"/>
                  </a:lnTo>
                  <a:lnTo>
                    <a:pt x="1075" y="1931"/>
                  </a:lnTo>
                  <a:cubicBezTo>
                    <a:pt x="1075" y="1924"/>
                    <a:pt x="1076" y="1922"/>
                    <a:pt x="1078" y="1922"/>
                  </a:cubicBezTo>
                  <a:cubicBezTo>
                    <a:pt x="1080" y="1922"/>
                    <a:pt x="1082" y="1924"/>
                    <a:pt x="1082" y="1924"/>
                  </a:cubicBezTo>
                  <a:lnTo>
                    <a:pt x="1089" y="1917"/>
                  </a:lnTo>
                  <a:lnTo>
                    <a:pt x="1089" y="1917"/>
                  </a:lnTo>
                  <a:cubicBezTo>
                    <a:pt x="1083" y="1922"/>
                    <a:pt x="1090" y="1936"/>
                    <a:pt x="1094" y="1936"/>
                  </a:cubicBezTo>
                  <a:cubicBezTo>
                    <a:pt x="1095" y="1936"/>
                    <a:pt x="1096" y="1934"/>
                    <a:pt x="1096" y="1931"/>
                  </a:cubicBezTo>
                  <a:cubicBezTo>
                    <a:pt x="1096" y="1928"/>
                    <a:pt x="1096" y="1927"/>
                    <a:pt x="1095" y="1927"/>
                  </a:cubicBezTo>
                  <a:cubicBezTo>
                    <a:pt x="1095" y="1927"/>
                    <a:pt x="1095" y="1932"/>
                    <a:pt x="1093" y="1932"/>
                  </a:cubicBezTo>
                  <a:cubicBezTo>
                    <a:pt x="1092" y="1932"/>
                    <a:pt x="1091" y="1930"/>
                    <a:pt x="1089" y="1924"/>
                  </a:cubicBezTo>
                  <a:cubicBezTo>
                    <a:pt x="1089" y="1917"/>
                    <a:pt x="1096" y="1917"/>
                    <a:pt x="1096" y="1917"/>
                  </a:cubicBezTo>
                  <a:lnTo>
                    <a:pt x="1096" y="1896"/>
                  </a:lnTo>
                  <a:cubicBezTo>
                    <a:pt x="1105" y="1896"/>
                    <a:pt x="1102" y="1902"/>
                    <a:pt x="1103" y="1902"/>
                  </a:cubicBezTo>
                  <a:cubicBezTo>
                    <a:pt x="1103" y="1902"/>
                    <a:pt x="1105" y="1901"/>
                    <a:pt x="1109" y="1896"/>
                  </a:cubicBezTo>
                  <a:lnTo>
                    <a:pt x="1096" y="1882"/>
                  </a:lnTo>
                  <a:cubicBezTo>
                    <a:pt x="1116" y="1882"/>
                    <a:pt x="1089" y="1862"/>
                    <a:pt x="1109" y="1855"/>
                  </a:cubicBezTo>
                  <a:lnTo>
                    <a:pt x="1109" y="1855"/>
                  </a:lnTo>
                  <a:cubicBezTo>
                    <a:pt x="1112" y="1857"/>
                    <a:pt x="1113" y="1858"/>
                    <a:pt x="1114" y="1858"/>
                  </a:cubicBezTo>
                  <a:cubicBezTo>
                    <a:pt x="1116" y="1858"/>
                    <a:pt x="1116" y="1855"/>
                    <a:pt x="1116" y="1855"/>
                  </a:cubicBezTo>
                  <a:lnTo>
                    <a:pt x="1116" y="1827"/>
                  </a:lnTo>
                  <a:cubicBezTo>
                    <a:pt x="1116" y="1827"/>
                    <a:pt x="1119" y="1833"/>
                    <a:pt x="1121" y="1833"/>
                  </a:cubicBezTo>
                  <a:cubicBezTo>
                    <a:pt x="1123" y="1833"/>
                    <a:pt x="1123" y="1832"/>
                    <a:pt x="1123" y="1827"/>
                  </a:cubicBezTo>
                  <a:cubicBezTo>
                    <a:pt x="1123" y="1820"/>
                    <a:pt x="1116" y="1820"/>
                    <a:pt x="1116" y="1820"/>
                  </a:cubicBezTo>
                  <a:cubicBezTo>
                    <a:pt x="1123" y="1820"/>
                    <a:pt x="1116" y="1792"/>
                    <a:pt x="1123" y="1792"/>
                  </a:cubicBezTo>
                  <a:cubicBezTo>
                    <a:pt x="1130" y="1778"/>
                    <a:pt x="1109" y="1785"/>
                    <a:pt x="1116" y="1771"/>
                  </a:cubicBezTo>
                  <a:lnTo>
                    <a:pt x="1116" y="1771"/>
                  </a:lnTo>
                  <a:cubicBezTo>
                    <a:pt x="1122" y="1771"/>
                    <a:pt x="1119" y="1780"/>
                    <a:pt x="1121" y="1780"/>
                  </a:cubicBezTo>
                  <a:cubicBezTo>
                    <a:pt x="1121" y="1780"/>
                    <a:pt x="1122" y="1780"/>
                    <a:pt x="1123" y="1778"/>
                  </a:cubicBezTo>
                  <a:lnTo>
                    <a:pt x="1123" y="1758"/>
                  </a:lnTo>
                  <a:cubicBezTo>
                    <a:pt x="1123" y="1758"/>
                    <a:pt x="1130" y="1758"/>
                    <a:pt x="1130" y="1771"/>
                  </a:cubicBezTo>
                  <a:cubicBezTo>
                    <a:pt x="1144" y="1716"/>
                    <a:pt x="1165" y="1681"/>
                    <a:pt x="1158" y="1633"/>
                  </a:cubicBezTo>
                  <a:cubicBezTo>
                    <a:pt x="1159" y="1630"/>
                    <a:pt x="1161" y="1628"/>
                    <a:pt x="1162" y="1628"/>
                  </a:cubicBezTo>
                  <a:lnTo>
                    <a:pt x="1162" y="1628"/>
                  </a:lnTo>
                  <a:cubicBezTo>
                    <a:pt x="1162" y="1632"/>
                    <a:pt x="1163" y="1636"/>
                    <a:pt x="1165" y="1640"/>
                  </a:cubicBezTo>
                  <a:cubicBezTo>
                    <a:pt x="1165" y="1640"/>
                    <a:pt x="1165" y="1628"/>
                    <a:pt x="1162" y="1628"/>
                  </a:cubicBezTo>
                  <a:cubicBezTo>
                    <a:pt x="1162" y="1628"/>
                    <a:pt x="1162" y="1628"/>
                    <a:pt x="1162" y="1628"/>
                  </a:cubicBezTo>
                  <a:lnTo>
                    <a:pt x="1162" y="1628"/>
                  </a:lnTo>
                  <a:cubicBezTo>
                    <a:pt x="1157" y="1600"/>
                    <a:pt x="1179" y="1580"/>
                    <a:pt x="1179" y="1550"/>
                  </a:cubicBezTo>
                  <a:lnTo>
                    <a:pt x="1165" y="1550"/>
                  </a:lnTo>
                  <a:cubicBezTo>
                    <a:pt x="1186" y="1508"/>
                    <a:pt x="1165" y="1460"/>
                    <a:pt x="1165" y="1404"/>
                  </a:cubicBezTo>
                  <a:lnTo>
                    <a:pt x="1165" y="1411"/>
                  </a:lnTo>
                  <a:cubicBezTo>
                    <a:pt x="1158" y="1404"/>
                    <a:pt x="1158" y="1397"/>
                    <a:pt x="1151" y="1390"/>
                  </a:cubicBezTo>
                  <a:cubicBezTo>
                    <a:pt x="1158" y="1342"/>
                    <a:pt x="1144" y="1259"/>
                    <a:pt x="1144" y="1189"/>
                  </a:cubicBezTo>
                  <a:cubicBezTo>
                    <a:pt x="1117" y="1093"/>
                    <a:pt x="1110" y="998"/>
                    <a:pt x="1076" y="908"/>
                  </a:cubicBezTo>
                  <a:lnTo>
                    <a:pt x="1076" y="908"/>
                  </a:lnTo>
                  <a:cubicBezTo>
                    <a:pt x="1077" y="912"/>
                    <a:pt x="1075" y="913"/>
                    <a:pt x="1072" y="913"/>
                  </a:cubicBezTo>
                  <a:cubicBezTo>
                    <a:pt x="1068" y="913"/>
                    <a:pt x="1061" y="909"/>
                    <a:pt x="1061" y="905"/>
                  </a:cubicBezTo>
                  <a:cubicBezTo>
                    <a:pt x="1082" y="871"/>
                    <a:pt x="1047" y="857"/>
                    <a:pt x="1054" y="822"/>
                  </a:cubicBezTo>
                  <a:cubicBezTo>
                    <a:pt x="1026" y="773"/>
                    <a:pt x="1026" y="718"/>
                    <a:pt x="992" y="683"/>
                  </a:cubicBezTo>
                  <a:lnTo>
                    <a:pt x="1005" y="683"/>
                  </a:lnTo>
                  <a:cubicBezTo>
                    <a:pt x="1005" y="676"/>
                    <a:pt x="992" y="676"/>
                    <a:pt x="992" y="670"/>
                  </a:cubicBezTo>
                  <a:cubicBezTo>
                    <a:pt x="985" y="649"/>
                    <a:pt x="971" y="635"/>
                    <a:pt x="971" y="628"/>
                  </a:cubicBezTo>
                  <a:lnTo>
                    <a:pt x="957" y="628"/>
                  </a:lnTo>
                  <a:cubicBezTo>
                    <a:pt x="950" y="614"/>
                    <a:pt x="957" y="614"/>
                    <a:pt x="950" y="607"/>
                  </a:cubicBezTo>
                  <a:lnTo>
                    <a:pt x="936" y="600"/>
                  </a:lnTo>
                  <a:cubicBezTo>
                    <a:pt x="950" y="593"/>
                    <a:pt x="915" y="572"/>
                    <a:pt x="922" y="559"/>
                  </a:cubicBezTo>
                  <a:cubicBezTo>
                    <a:pt x="915" y="545"/>
                    <a:pt x="901" y="524"/>
                    <a:pt x="888" y="503"/>
                  </a:cubicBezTo>
                  <a:cubicBezTo>
                    <a:pt x="901" y="496"/>
                    <a:pt x="881" y="469"/>
                    <a:pt x="874" y="455"/>
                  </a:cubicBezTo>
                  <a:cubicBezTo>
                    <a:pt x="860" y="427"/>
                    <a:pt x="825" y="385"/>
                    <a:pt x="804" y="351"/>
                  </a:cubicBezTo>
                  <a:lnTo>
                    <a:pt x="798" y="358"/>
                  </a:lnTo>
                  <a:lnTo>
                    <a:pt x="791" y="351"/>
                  </a:lnTo>
                  <a:cubicBezTo>
                    <a:pt x="791" y="330"/>
                    <a:pt x="770" y="330"/>
                    <a:pt x="770" y="323"/>
                  </a:cubicBezTo>
                  <a:lnTo>
                    <a:pt x="770" y="323"/>
                  </a:lnTo>
                  <a:cubicBezTo>
                    <a:pt x="770" y="330"/>
                    <a:pt x="770" y="330"/>
                    <a:pt x="777" y="330"/>
                  </a:cubicBezTo>
                  <a:cubicBezTo>
                    <a:pt x="777" y="333"/>
                    <a:pt x="775" y="335"/>
                    <a:pt x="772" y="335"/>
                  </a:cubicBezTo>
                  <a:cubicBezTo>
                    <a:pt x="770" y="335"/>
                    <a:pt x="766" y="333"/>
                    <a:pt x="763" y="330"/>
                  </a:cubicBezTo>
                  <a:lnTo>
                    <a:pt x="756" y="330"/>
                  </a:lnTo>
                  <a:cubicBezTo>
                    <a:pt x="763" y="323"/>
                    <a:pt x="756" y="316"/>
                    <a:pt x="763" y="316"/>
                  </a:cubicBezTo>
                  <a:cubicBezTo>
                    <a:pt x="735" y="288"/>
                    <a:pt x="707" y="281"/>
                    <a:pt x="687" y="247"/>
                  </a:cubicBezTo>
                  <a:cubicBezTo>
                    <a:pt x="694" y="247"/>
                    <a:pt x="666" y="226"/>
                    <a:pt x="687" y="219"/>
                  </a:cubicBezTo>
                  <a:cubicBezTo>
                    <a:pt x="682" y="218"/>
                    <a:pt x="679" y="217"/>
                    <a:pt x="677" y="217"/>
                  </a:cubicBezTo>
                  <a:cubicBezTo>
                    <a:pt x="668" y="217"/>
                    <a:pt x="670" y="226"/>
                    <a:pt x="659" y="226"/>
                  </a:cubicBezTo>
                  <a:lnTo>
                    <a:pt x="652" y="219"/>
                  </a:lnTo>
                  <a:cubicBezTo>
                    <a:pt x="659" y="219"/>
                    <a:pt x="652" y="212"/>
                    <a:pt x="659" y="212"/>
                  </a:cubicBezTo>
                  <a:lnTo>
                    <a:pt x="652" y="198"/>
                  </a:lnTo>
                  <a:lnTo>
                    <a:pt x="659" y="198"/>
                  </a:lnTo>
                  <a:cubicBezTo>
                    <a:pt x="631" y="184"/>
                    <a:pt x="624" y="157"/>
                    <a:pt x="597" y="143"/>
                  </a:cubicBezTo>
                  <a:lnTo>
                    <a:pt x="597" y="143"/>
                  </a:lnTo>
                  <a:cubicBezTo>
                    <a:pt x="590" y="143"/>
                    <a:pt x="603" y="150"/>
                    <a:pt x="597" y="150"/>
                  </a:cubicBezTo>
                  <a:cubicBezTo>
                    <a:pt x="569" y="143"/>
                    <a:pt x="590" y="122"/>
                    <a:pt x="562" y="115"/>
                  </a:cubicBezTo>
                  <a:lnTo>
                    <a:pt x="569" y="115"/>
                  </a:lnTo>
                  <a:cubicBezTo>
                    <a:pt x="562" y="115"/>
                    <a:pt x="555" y="115"/>
                    <a:pt x="541" y="94"/>
                  </a:cubicBezTo>
                  <a:cubicBezTo>
                    <a:pt x="541" y="92"/>
                    <a:pt x="543" y="91"/>
                    <a:pt x="547" y="91"/>
                  </a:cubicBezTo>
                  <a:cubicBezTo>
                    <a:pt x="553" y="91"/>
                    <a:pt x="564" y="94"/>
                    <a:pt x="569" y="94"/>
                  </a:cubicBezTo>
                  <a:cubicBezTo>
                    <a:pt x="564" y="89"/>
                    <a:pt x="552" y="84"/>
                    <a:pt x="546" y="84"/>
                  </a:cubicBezTo>
                  <a:cubicBezTo>
                    <a:pt x="543" y="84"/>
                    <a:pt x="541" y="85"/>
                    <a:pt x="541" y="87"/>
                  </a:cubicBezTo>
                  <a:cubicBezTo>
                    <a:pt x="534" y="80"/>
                    <a:pt x="534" y="73"/>
                    <a:pt x="527" y="73"/>
                  </a:cubicBezTo>
                  <a:lnTo>
                    <a:pt x="527" y="73"/>
                  </a:lnTo>
                  <a:cubicBezTo>
                    <a:pt x="527" y="73"/>
                    <a:pt x="534" y="80"/>
                    <a:pt x="527" y="80"/>
                  </a:cubicBezTo>
                  <a:cubicBezTo>
                    <a:pt x="520" y="60"/>
                    <a:pt x="500" y="53"/>
                    <a:pt x="465" y="39"/>
                  </a:cubicBezTo>
                  <a:lnTo>
                    <a:pt x="465" y="25"/>
                  </a:lnTo>
                  <a:cubicBezTo>
                    <a:pt x="452" y="28"/>
                    <a:pt x="442" y="30"/>
                    <a:pt x="434" y="30"/>
                  </a:cubicBezTo>
                  <a:cubicBezTo>
                    <a:pt x="410" y="30"/>
                    <a:pt x="408" y="16"/>
                    <a:pt x="382" y="11"/>
                  </a:cubicBezTo>
                  <a:cubicBezTo>
                    <a:pt x="366" y="3"/>
                    <a:pt x="348" y="0"/>
                    <a:pt x="329" y="0"/>
                  </a:cubicBezTo>
                  <a:close/>
                  <a:moveTo>
                    <a:pt x="1096" y="1969"/>
                  </a:moveTo>
                  <a:lnTo>
                    <a:pt x="1096" y="1979"/>
                  </a:lnTo>
                  <a:cubicBezTo>
                    <a:pt x="1105" y="1979"/>
                    <a:pt x="1099" y="1973"/>
                    <a:pt x="1096" y="19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28"/>
            <p:cNvSpPr/>
            <p:nvPr/>
          </p:nvSpPr>
          <p:spPr>
            <a:xfrm>
              <a:off x="6252331" y="2401631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ubicBezTo>
                    <a:pt x="1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28"/>
            <p:cNvSpPr/>
            <p:nvPr/>
          </p:nvSpPr>
          <p:spPr>
            <a:xfrm>
              <a:off x="6238387" y="2369398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28"/>
            <p:cNvSpPr/>
            <p:nvPr/>
          </p:nvSpPr>
          <p:spPr>
            <a:xfrm>
              <a:off x="6234850" y="236030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28"/>
            <p:cNvSpPr/>
            <p:nvPr/>
          </p:nvSpPr>
          <p:spPr>
            <a:xfrm>
              <a:off x="6264254" y="2419213"/>
              <a:ext cx="808" cy="0"/>
            </a:xfrm>
            <a:custGeom>
              <a:avLst/>
              <a:gdLst/>
              <a:ahLst/>
              <a:cxnLst/>
              <a:rect l="l" t="t" r="r" b="b"/>
              <a:pathLst>
                <a:path w="8" extrusionOk="0">
                  <a:moveTo>
                    <a:pt x="8" y="0"/>
                  </a:moveTo>
                  <a:cubicBezTo>
                    <a:pt x="1" y="0"/>
                    <a:pt x="1" y="0"/>
                    <a:pt x="8" y="0"/>
                  </a:cubicBez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28"/>
            <p:cNvSpPr/>
            <p:nvPr/>
          </p:nvSpPr>
          <p:spPr>
            <a:xfrm>
              <a:off x="6292952" y="24660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28"/>
            <p:cNvSpPr/>
            <p:nvPr/>
          </p:nvSpPr>
          <p:spPr>
            <a:xfrm>
              <a:off x="6292244" y="246256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28"/>
            <p:cNvSpPr/>
            <p:nvPr/>
          </p:nvSpPr>
          <p:spPr>
            <a:xfrm>
              <a:off x="6257990" y="24065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28"/>
            <p:cNvSpPr/>
            <p:nvPr/>
          </p:nvSpPr>
          <p:spPr>
            <a:xfrm>
              <a:off x="6290223" y="2461148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28"/>
            <p:cNvSpPr/>
            <p:nvPr/>
          </p:nvSpPr>
          <p:spPr>
            <a:xfrm>
              <a:off x="6292952" y="246609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4"/>
                    <a:pt x="1" y="0"/>
                    <a:pt x="1" y="14"/>
                  </a:cubicBez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28"/>
            <p:cNvSpPr/>
            <p:nvPr/>
          </p:nvSpPr>
          <p:spPr>
            <a:xfrm>
              <a:off x="6274763" y="243598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28"/>
            <p:cNvSpPr/>
            <p:nvPr/>
          </p:nvSpPr>
          <p:spPr>
            <a:xfrm>
              <a:off x="6287394" y="246044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28"/>
            <p:cNvSpPr/>
            <p:nvPr/>
          </p:nvSpPr>
          <p:spPr>
            <a:xfrm>
              <a:off x="6294366" y="246963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28"/>
            <p:cNvSpPr/>
            <p:nvPr/>
          </p:nvSpPr>
          <p:spPr>
            <a:xfrm>
              <a:off x="6280422" y="24464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28"/>
            <p:cNvSpPr/>
            <p:nvPr/>
          </p:nvSpPr>
          <p:spPr>
            <a:xfrm>
              <a:off x="6360248" y="260261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28"/>
            <p:cNvSpPr/>
            <p:nvPr/>
          </p:nvSpPr>
          <p:spPr>
            <a:xfrm>
              <a:off x="6362977" y="25913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28"/>
            <p:cNvSpPr/>
            <p:nvPr/>
          </p:nvSpPr>
          <p:spPr>
            <a:xfrm>
              <a:off x="6358834" y="2609686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28"/>
            <p:cNvSpPr/>
            <p:nvPr/>
          </p:nvSpPr>
          <p:spPr>
            <a:xfrm>
              <a:off x="6362370" y="2566236"/>
              <a:ext cx="505" cy="40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28"/>
            <p:cNvSpPr/>
            <p:nvPr/>
          </p:nvSpPr>
          <p:spPr>
            <a:xfrm>
              <a:off x="6362370" y="258088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ubicBezTo>
                    <a:pt x="0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28"/>
            <p:cNvSpPr/>
            <p:nvPr/>
          </p:nvSpPr>
          <p:spPr>
            <a:xfrm>
              <a:off x="6349740" y="261241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28"/>
            <p:cNvSpPr/>
            <p:nvPr/>
          </p:nvSpPr>
          <p:spPr>
            <a:xfrm>
              <a:off x="6351862" y="26194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28"/>
            <p:cNvSpPr/>
            <p:nvPr/>
          </p:nvSpPr>
          <p:spPr>
            <a:xfrm>
              <a:off x="6353883" y="26166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1" name="Google Shape;10031;p28"/>
            <p:cNvSpPr/>
            <p:nvPr/>
          </p:nvSpPr>
          <p:spPr>
            <a:xfrm>
              <a:off x="6353883" y="26166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28"/>
            <p:cNvSpPr/>
            <p:nvPr/>
          </p:nvSpPr>
          <p:spPr>
            <a:xfrm>
              <a:off x="6321042" y="248711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28"/>
            <p:cNvSpPr/>
            <p:nvPr/>
          </p:nvSpPr>
          <p:spPr>
            <a:xfrm>
              <a:off x="6356712" y="25445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28"/>
            <p:cNvSpPr/>
            <p:nvPr/>
          </p:nvSpPr>
          <p:spPr>
            <a:xfrm>
              <a:off x="6317506" y="2489946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28"/>
            <p:cNvSpPr/>
            <p:nvPr/>
          </p:nvSpPr>
          <p:spPr>
            <a:xfrm>
              <a:off x="6348527" y="2608675"/>
              <a:ext cx="606" cy="40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0"/>
                    <a:pt x="1" y="3"/>
                    <a:pt x="5" y="3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28"/>
            <p:cNvSpPr/>
            <p:nvPr/>
          </p:nvSpPr>
          <p:spPr>
            <a:xfrm>
              <a:off x="6334987" y="25480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28"/>
            <p:cNvSpPr/>
            <p:nvPr/>
          </p:nvSpPr>
          <p:spPr>
            <a:xfrm>
              <a:off x="6317506" y="2489946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28"/>
            <p:cNvSpPr/>
            <p:nvPr/>
          </p:nvSpPr>
          <p:spPr>
            <a:xfrm>
              <a:off x="6349032" y="252207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28"/>
            <p:cNvSpPr/>
            <p:nvPr/>
          </p:nvSpPr>
          <p:spPr>
            <a:xfrm>
              <a:off x="6349032" y="25213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28"/>
            <p:cNvSpPr/>
            <p:nvPr/>
          </p:nvSpPr>
          <p:spPr>
            <a:xfrm>
              <a:off x="6321042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28"/>
            <p:cNvSpPr/>
            <p:nvPr/>
          </p:nvSpPr>
          <p:spPr>
            <a:xfrm>
              <a:off x="6342060" y="25095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28"/>
            <p:cNvSpPr/>
            <p:nvPr/>
          </p:nvSpPr>
          <p:spPr>
            <a:xfrm>
              <a:off x="6362977" y="2581595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5"/>
                    <a:pt x="1" y="15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28"/>
            <p:cNvSpPr/>
            <p:nvPr/>
          </p:nvSpPr>
          <p:spPr>
            <a:xfrm>
              <a:off x="6345496" y="25760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28"/>
            <p:cNvSpPr/>
            <p:nvPr/>
          </p:nvSpPr>
          <p:spPr>
            <a:xfrm>
              <a:off x="6346203" y="257603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28"/>
            <p:cNvSpPr/>
            <p:nvPr/>
          </p:nvSpPr>
          <p:spPr>
            <a:xfrm>
              <a:off x="6346203" y="257462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28"/>
            <p:cNvSpPr/>
            <p:nvPr/>
          </p:nvSpPr>
          <p:spPr>
            <a:xfrm>
              <a:off x="6346203" y="25837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28"/>
            <p:cNvSpPr/>
            <p:nvPr/>
          </p:nvSpPr>
          <p:spPr>
            <a:xfrm>
              <a:off x="6345496" y="258159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28"/>
            <p:cNvSpPr/>
            <p:nvPr/>
          </p:nvSpPr>
          <p:spPr>
            <a:xfrm>
              <a:off x="6343374" y="257048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28"/>
            <p:cNvSpPr/>
            <p:nvPr/>
          </p:nvSpPr>
          <p:spPr>
            <a:xfrm>
              <a:off x="6318920" y="2490552"/>
              <a:ext cx="43653" cy="135303"/>
            </a:xfrm>
            <a:custGeom>
              <a:avLst/>
              <a:gdLst/>
              <a:ahLst/>
              <a:cxnLst/>
              <a:rect l="l" t="t" r="r" b="b"/>
              <a:pathLst>
                <a:path w="432" h="1339" extrusionOk="0">
                  <a:moveTo>
                    <a:pt x="36" y="6"/>
                  </a:moveTo>
                  <a:cubicBezTo>
                    <a:pt x="35" y="6"/>
                    <a:pt x="35" y="7"/>
                    <a:pt x="35" y="8"/>
                  </a:cubicBezTo>
                  <a:cubicBezTo>
                    <a:pt x="32" y="8"/>
                    <a:pt x="34" y="7"/>
                    <a:pt x="36" y="6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6"/>
                    <a:pt x="21" y="36"/>
                  </a:cubicBezTo>
                  <a:cubicBezTo>
                    <a:pt x="22" y="36"/>
                    <a:pt x="23" y="35"/>
                    <a:pt x="24" y="35"/>
                  </a:cubicBezTo>
                  <a:close/>
                  <a:moveTo>
                    <a:pt x="194" y="521"/>
                  </a:moveTo>
                  <a:cubicBezTo>
                    <a:pt x="185" y="525"/>
                    <a:pt x="192" y="527"/>
                    <a:pt x="195" y="527"/>
                  </a:cubicBezTo>
                  <a:lnTo>
                    <a:pt x="195" y="527"/>
                  </a:lnTo>
                  <a:cubicBezTo>
                    <a:pt x="198" y="524"/>
                    <a:pt x="198" y="524"/>
                    <a:pt x="197" y="524"/>
                  </a:cubicBezTo>
                  <a:cubicBezTo>
                    <a:pt x="196" y="524"/>
                    <a:pt x="194" y="524"/>
                    <a:pt x="194" y="521"/>
                  </a:cubicBezTo>
                  <a:close/>
                  <a:moveTo>
                    <a:pt x="375" y="542"/>
                  </a:moveTo>
                  <a:cubicBezTo>
                    <a:pt x="368" y="542"/>
                    <a:pt x="368" y="542"/>
                    <a:pt x="368" y="547"/>
                  </a:cubicBezTo>
                  <a:lnTo>
                    <a:pt x="368" y="547"/>
                  </a:lnTo>
                  <a:cubicBezTo>
                    <a:pt x="370" y="546"/>
                    <a:pt x="372" y="545"/>
                    <a:pt x="375" y="542"/>
                  </a:cubicBezTo>
                  <a:close/>
                  <a:moveTo>
                    <a:pt x="364" y="559"/>
                  </a:moveTo>
                  <a:cubicBezTo>
                    <a:pt x="364" y="559"/>
                    <a:pt x="364" y="559"/>
                    <a:pt x="365" y="559"/>
                  </a:cubicBezTo>
                  <a:lnTo>
                    <a:pt x="365" y="559"/>
                  </a:lnTo>
                  <a:cubicBezTo>
                    <a:pt x="363" y="559"/>
                    <a:pt x="361" y="560"/>
                    <a:pt x="358" y="560"/>
                  </a:cubicBezTo>
                  <a:lnTo>
                    <a:pt x="358" y="560"/>
                  </a:lnTo>
                  <a:cubicBezTo>
                    <a:pt x="360" y="560"/>
                    <a:pt x="362" y="559"/>
                    <a:pt x="364" y="559"/>
                  </a:cubicBezTo>
                  <a:close/>
                  <a:moveTo>
                    <a:pt x="208" y="560"/>
                  </a:moveTo>
                  <a:cubicBezTo>
                    <a:pt x="206" y="561"/>
                    <a:pt x="204" y="562"/>
                    <a:pt x="201" y="562"/>
                  </a:cubicBezTo>
                  <a:cubicBezTo>
                    <a:pt x="207" y="562"/>
                    <a:pt x="208" y="561"/>
                    <a:pt x="208" y="560"/>
                  </a:cubicBezTo>
                  <a:close/>
                  <a:moveTo>
                    <a:pt x="278" y="833"/>
                  </a:moveTo>
                  <a:lnTo>
                    <a:pt x="278" y="833"/>
                  </a:lnTo>
                  <a:cubicBezTo>
                    <a:pt x="274" y="836"/>
                    <a:pt x="279" y="836"/>
                    <a:pt x="284" y="836"/>
                  </a:cubicBezTo>
                  <a:cubicBezTo>
                    <a:pt x="288" y="836"/>
                    <a:pt x="291" y="836"/>
                    <a:pt x="285" y="840"/>
                  </a:cubicBezTo>
                  <a:lnTo>
                    <a:pt x="264" y="840"/>
                  </a:lnTo>
                  <a:cubicBezTo>
                    <a:pt x="264" y="840"/>
                    <a:pt x="271" y="840"/>
                    <a:pt x="278" y="833"/>
                  </a:cubicBezTo>
                  <a:close/>
                  <a:moveTo>
                    <a:pt x="409" y="888"/>
                  </a:moveTo>
                  <a:cubicBezTo>
                    <a:pt x="407" y="888"/>
                    <a:pt x="407" y="889"/>
                    <a:pt x="407" y="890"/>
                  </a:cubicBezTo>
                  <a:lnTo>
                    <a:pt x="407" y="890"/>
                  </a:lnTo>
                  <a:cubicBezTo>
                    <a:pt x="408" y="889"/>
                    <a:pt x="409" y="888"/>
                    <a:pt x="409" y="888"/>
                  </a:cubicBezTo>
                  <a:close/>
                  <a:moveTo>
                    <a:pt x="271" y="1235"/>
                  </a:moveTo>
                  <a:cubicBezTo>
                    <a:pt x="271" y="1236"/>
                    <a:pt x="271" y="1237"/>
                    <a:pt x="272" y="1238"/>
                  </a:cubicBezTo>
                  <a:lnTo>
                    <a:pt x="272" y="1238"/>
                  </a:lnTo>
                  <a:cubicBezTo>
                    <a:pt x="271" y="1237"/>
                    <a:pt x="271" y="1235"/>
                    <a:pt x="271" y="1235"/>
                  </a:cubicBezTo>
                  <a:close/>
                  <a:moveTo>
                    <a:pt x="272" y="1238"/>
                  </a:moveTo>
                  <a:cubicBezTo>
                    <a:pt x="273" y="1240"/>
                    <a:pt x="274" y="1242"/>
                    <a:pt x="278" y="1242"/>
                  </a:cubicBezTo>
                  <a:cubicBezTo>
                    <a:pt x="278" y="1242"/>
                    <a:pt x="279" y="1241"/>
                    <a:pt x="279" y="1241"/>
                  </a:cubicBezTo>
                  <a:lnTo>
                    <a:pt x="279" y="1241"/>
                  </a:lnTo>
                  <a:cubicBezTo>
                    <a:pt x="281" y="1242"/>
                    <a:pt x="283" y="1242"/>
                    <a:pt x="285" y="1242"/>
                  </a:cubicBezTo>
                  <a:cubicBezTo>
                    <a:pt x="285" y="1241"/>
                    <a:pt x="285" y="1241"/>
                    <a:pt x="285" y="1240"/>
                  </a:cubicBezTo>
                  <a:lnTo>
                    <a:pt x="285" y="1240"/>
                  </a:lnTo>
                  <a:cubicBezTo>
                    <a:pt x="283" y="1241"/>
                    <a:pt x="281" y="1241"/>
                    <a:pt x="279" y="1241"/>
                  </a:cubicBezTo>
                  <a:lnTo>
                    <a:pt x="279" y="1241"/>
                  </a:lnTo>
                  <a:cubicBezTo>
                    <a:pt x="276" y="1241"/>
                    <a:pt x="273" y="1241"/>
                    <a:pt x="272" y="1238"/>
                  </a:cubicBezTo>
                  <a:close/>
                  <a:moveTo>
                    <a:pt x="278" y="1323"/>
                  </a:moveTo>
                  <a:cubicBezTo>
                    <a:pt x="276" y="1324"/>
                    <a:pt x="276" y="1325"/>
                    <a:pt x="278" y="1325"/>
                  </a:cubicBezTo>
                  <a:lnTo>
                    <a:pt x="278" y="1323"/>
                  </a:lnTo>
                  <a:close/>
                  <a:moveTo>
                    <a:pt x="67" y="0"/>
                  </a:moveTo>
                  <a:cubicBezTo>
                    <a:pt x="63" y="0"/>
                    <a:pt x="59" y="0"/>
                    <a:pt x="56" y="1"/>
                  </a:cubicBezTo>
                  <a:cubicBezTo>
                    <a:pt x="51" y="1"/>
                    <a:pt x="44" y="1"/>
                    <a:pt x="40" y="3"/>
                  </a:cubicBezTo>
                  <a:lnTo>
                    <a:pt x="40" y="3"/>
                  </a:lnTo>
                  <a:cubicBezTo>
                    <a:pt x="40" y="2"/>
                    <a:pt x="40" y="1"/>
                    <a:pt x="35" y="1"/>
                  </a:cubicBezTo>
                  <a:cubicBezTo>
                    <a:pt x="35" y="8"/>
                    <a:pt x="21" y="8"/>
                    <a:pt x="21" y="29"/>
                  </a:cubicBezTo>
                  <a:cubicBezTo>
                    <a:pt x="14" y="29"/>
                    <a:pt x="28" y="29"/>
                    <a:pt x="21" y="36"/>
                  </a:cubicBezTo>
                  <a:lnTo>
                    <a:pt x="28" y="29"/>
                  </a:lnTo>
                  <a:lnTo>
                    <a:pt x="28" y="29"/>
                  </a:lnTo>
                  <a:cubicBezTo>
                    <a:pt x="28" y="29"/>
                    <a:pt x="28" y="34"/>
                    <a:pt x="24" y="35"/>
                  </a:cubicBezTo>
                  <a:lnTo>
                    <a:pt x="24" y="35"/>
                  </a:lnTo>
                  <a:cubicBezTo>
                    <a:pt x="29" y="34"/>
                    <a:pt x="37" y="29"/>
                    <a:pt x="39" y="29"/>
                  </a:cubicBezTo>
                  <a:lnTo>
                    <a:pt x="39" y="29"/>
                  </a:lnTo>
                  <a:cubicBezTo>
                    <a:pt x="40" y="29"/>
                    <a:pt x="40" y="31"/>
                    <a:pt x="35" y="36"/>
                  </a:cubicBezTo>
                  <a:lnTo>
                    <a:pt x="28" y="43"/>
                  </a:lnTo>
                  <a:lnTo>
                    <a:pt x="28" y="56"/>
                  </a:lnTo>
                  <a:cubicBezTo>
                    <a:pt x="28" y="52"/>
                    <a:pt x="27" y="50"/>
                    <a:pt x="26" y="50"/>
                  </a:cubicBezTo>
                  <a:cubicBezTo>
                    <a:pt x="24" y="50"/>
                    <a:pt x="21" y="56"/>
                    <a:pt x="21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3" y="56"/>
                    <a:pt x="28" y="56"/>
                  </a:cubicBezTo>
                  <a:lnTo>
                    <a:pt x="28" y="56"/>
                  </a:lnTo>
                  <a:cubicBezTo>
                    <a:pt x="28" y="56"/>
                    <a:pt x="28" y="63"/>
                    <a:pt x="21" y="63"/>
                  </a:cubicBezTo>
                  <a:cubicBezTo>
                    <a:pt x="18" y="67"/>
                    <a:pt x="19" y="67"/>
                    <a:pt x="21" y="67"/>
                  </a:cubicBezTo>
                  <a:cubicBezTo>
                    <a:pt x="23" y="67"/>
                    <a:pt x="25" y="67"/>
                    <a:pt x="21" y="70"/>
                  </a:cubicBezTo>
                  <a:cubicBezTo>
                    <a:pt x="14" y="70"/>
                    <a:pt x="21" y="70"/>
                    <a:pt x="14" y="77"/>
                  </a:cubicBezTo>
                  <a:lnTo>
                    <a:pt x="21" y="91"/>
                  </a:lnTo>
                  <a:cubicBezTo>
                    <a:pt x="21" y="93"/>
                    <a:pt x="22" y="94"/>
                    <a:pt x="23" y="94"/>
                  </a:cubicBezTo>
                  <a:cubicBezTo>
                    <a:pt x="25" y="94"/>
                    <a:pt x="28" y="91"/>
                    <a:pt x="28" y="91"/>
                  </a:cubicBezTo>
                  <a:lnTo>
                    <a:pt x="28" y="91"/>
                  </a:lnTo>
                  <a:cubicBezTo>
                    <a:pt x="28" y="91"/>
                    <a:pt x="35" y="98"/>
                    <a:pt x="21" y="98"/>
                  </a:cubicBezTo>
                  <a:lnTo>
                    <a:pt x="27" y="98"/>
                  </a:lnTo>
                  <a:cubicBezTo>
                    <a:pt x="29" y="97"/>
                    <a:pt x="30" y="96"/>
                    <a:pt x="30" y="96"/>
                  </a:cubicBezTo>
                  <a:lnTo>
                    <a:pt x="30" y="96"/>
                  </a:lnTo>
                  <a:cubicBezTo>
                    <a:pt x="30" y="96"/>
                    <a:pt x="30" y="97"/>
                    <a:pt x="28" y="98"/>
                  </a:cubicBezTo>
                  <a:lnTo>
                    <a:pt x="27" y="98"/>
                  </a:lnTo>
                  <a:cubicBezTo>
                    <a:pt x="26" y="99"/>
                    <a:pt x="24" y="100"/>
                    <a:pt x="23" y="100"/>
                  </a:cubicBezTo>
                  <a:cubicBezTo>
                    <a:pt x="22" y="100"/>
                    <a:pt x="21" y="100"/>
                    <a:pt x="21" y="99"/>
                  </a:cubicBezTo>
                  <a:lnTo>
                    <a:pt x="21" y="99"/>
                  </a:lnTo>
                  <a:cubicBezTo>
                    <a:pt x="21" y="100"/>
                    <a:pt x="22" y="101"/>
                    <a:pt x="23" y="101"/>
                  </a:cubicBezTo>
                  <a:lnTo>
                    <a:pt x="23" y="101"/>
                  </a:lnTo>
                  <a:cubicBezTo>
                    <a:pt x="25" y="101"/>
                    <a:pt x="28" y="98"/>
                    <a:pt x="28" y="98"/>
                  </a:cubicBezTo>
                  <a:lnTo>
                    <a:pt x="28" y="98"/>
                  </a:lnTo>
                  <a:cubicBezTo>
                    <a:pt x="26" y="100"/>
                    <a:pt x="24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lnTo>
                    <a:pt x="23" y="101"/>
                  </a:lnTo>
                  <a:cubicBezTo>
                    <a:pt x="23" y="101"/>
                    <a:pt x="23" y="101"/>
                    <a:pt x="23" y="101"/>
                  </a:cubicBezTo>
                  <a:cubicBezTo>
                    <a:pt x="22" y="101"/>
                    <a:pt x="21" y="100"/>
                    <a:pt x="21" y="98"/>
                  </a:cubicBezTo>
                  <a:lnTo>
                    <a:pt x="21" y="98"/>
                  </a:lnTo>
                  <a:cubicBezTo>
                    <a:pt x="21" y="98"/>
                    <a:pt x="21" y="99"/>
                    <a:pt x="21" y="99"/>
                  </a:cubicBezTo>
                  <a:lnTo>
                    <a:pt x="21" y="99"/>
                  </a:lnTo>
                  <a:cubicBezTo>
                    <a:pt x="21" y="98"/>
                    <a:pt x="21" y="98"/>
                    <a:pt x="21" y="98"/>
                  </a:cubicBezTo>
                  <a:cubicBezTo>
                    <a:pt x="21" y="112"/>
                    <a:pt x="0" y="146"/>
                    <a:pt x="21" y="146"/>
                  </a:cubicBezTo>
                  <a:cubicBezTo>
                    <a:pt x="20" y="149"/>
                    <a:pt x="19" y="151"/>
                    <a:pt x="18" y="152"/>
                  </a:cubicBezTo>
                  <a:lnTo>
                    <a:pt x="18" y="152"/>
                  </a:lnTo>
                  <a:cubicBezTo>
                    <a:pt x="19" y="149"/>
                    <a:pt x="18" y="146"/>
                    <a:pt x="14" y="146"/>
                  </a:cubicBezTo>
                  <a:lnTo>
                    <a:pt x="14" y="146"/>
                  </a:lnTo>
                  <a:cubicBezTo>
                    <a:pt x="14" y="146"/>
                    <a:pt x="14" y="153"/>
                    <a:pt x="16" y="153"/>
                  </a:cubicBezTo>
                  <a:cubicBezTo>
                    <a:pt x="17" y="153"/>
                    <a:pt x="17" y="152"/>
                    <a:pt x="18" y="152"/>
                  </a:cubicBezTo>
                  <a:lnTo>
                    <a:pt x="18" y="152"/>
                  </a:lnTo>
                  <a:cubicBezTo>
                    <a:pt x="16" y="160"/>
                    <a:pt x="4" y="174"/>
                    <a:pt x="14" y="174"/>
                  </a:cubicBezTo>
                  <a:lnTo>
                    <a:pt x="21" y="174"/>
                  </a:lnTo>
                  <a:cubicBezTo>
                    <a:pt x="14" y="202"/>
                    <a:pt x="28" y="202"/>
                    <a:pt x="28" y="216"/>
                  </a:cubicBezTo>
                  <a:lnTo>
                    <a:pt x="35" y="216"/>
                  </a:lnTo>
                  <a:cubicBezTo>
                    <a:pt x="35" y="216"/>
                    <a:pt x="35" y="216"/>
                    <a:pt x="35" y="216"/>
                  </a:cubicBezTo>
                  <a:lnTo>
                    <a:pt x="35" y="216"/>
                  </a:lnTo>
                  <a:cubicBezTo>
                    <a:pt x="28" y="216"/>
                    <a:pt x="28" y="230"/>
                    <a:pt x="28" y="230"/>
                  </a:cubicBezTo>
                  <a:lnTo>
                    <a:pt x="35" y="216"/>
                  </a:lnTo>
                  <a:lnTo>
                    <a:pt x="35" y="216"/>
                  </a:lnTo>
                  <a:cubicBezTo>
                    <a:pt x="28" y="237"/>
                    <a:pt x="49" y="264"/>
                    <a:pt x="56" y="278"/>
                  </a:cubicBezTo>
                  <a:cubicBezTo>
                    <a:pt x="70" y="299"/>
                    <a:pt x="84" y="334"/>
                    <a:pt x="97" y="354"/>
                  </a:cubicBezTo>
                  <a:cubicBezTo>
                    <a:pt x="97" y="354"/>
                    <a:pt x="99" y="353"/>
                    <a:pt x="101" y="352"/>
                  </a:cubicBezTo>
                  <a:lnTo>
                    <a:pt x="101" y="352"/>
                  </a:lnTo>
                  <a:cubicBezTo>
                    <a:pt x="94" y="366"/>
                    <a:pt x="111" y="356"/>
                    <a:pt x="104" y="375"/>
                  </a:cubicBezTo>
                  <a:cubicBezTo>
                    <a:pt x="125" y="382"/>
                    <a:pt x="104" y="410"/>
                    <a:pt x="132" y="410"/>
                  </a:cubicBezTo>
                  <a:cubicBezTo>
                    <a:pt x="132" y="417"/>
                    <a:pt x="139" y="417"/>
                    <a:pt x="139" y="424"/>
                  </a:cubicBezTo>
                  <a:lnTo>
                    <a:pt x="146" y="424"/>
                  </a:lnTo>
                  <a:cubicBezTo>
                    <a:pt x="146" y="424"/>
                    <a:pt x="139" y="438"/>
                    <a:pt x="146" y="438"/>
                  </a:cubicBezTo>
                  <a:lnTo>
                    <a:pt x="160" y="438"/>
                  </a:lnTo>
                  <a:cubicBezTo>
                    <a:pt x="139" y="445"/>
                    <a:pt x="160" y="445"/>
                    <a:pt x="160" y="451"/>
                  </a:cubicBezTo>
                  <a:cubicBezTo>
                    <a:pt x="160" y="451"/>
                    <a:pt x="174" y="458"/>
                    <a:pt x="174" y="472"/>
                  </a:cubicBezTo>
                  <a:cubicBezTo>
                    <a:pt x="167" y="472"/>
                    <a:pt x="174" y="479"/>
                    <a:pt x="167" y="486"/>
                  </a:cubicBezTo>
                  <a:cubicBezTo>
                    <a:pt x="174" y="493"/>
                    <a:pt x="181" y="507"/>
                    <a:pt x="181" y="521"/>
                  </a:cubicBezTo>
                  <a:lnTo>
                    <a:pt x="194" y="521"/>
                  </a:lnTo>
                  <a:cubicBezTo>
                    <a:pt x="194" y="521"/>
                    <a:pt x="201" y="518"/>
                    <a:pt x="203" y="518"/>
                  </a:cubicBezTo>
                  <a:lnTo>
                    <a:pt x="203" y="518"/>
                  </a:lnTo>
                  <a:cubicBezTo>
                    <a:pt x="204" y="518"/>
                    <a:pt x="204" y="518"/>
                    <a:pt x="201" y="521"/>
                  </a:cubicBezTo>
                  <a:lnTo>
                    <a:pt x="208" y="521"/>
                  </a:lnTo>
                  <a:cubicBezTo>
                    <a:pt x="202" y="521"/>
                    <a:pt x="201" y="527"/>
                    <a:pt x="196" y="528"/>
                  </a:cubicBezTo>
                  <a:lnTo>
                    <a:pt x="196" y="528"/>
                  </a:lnTo>
                  <a:cubicBezTo>
                    <a:pt x="195" y="528"/>
                    <a:pt x="195" y="528"/>
                    <a:pt x="195" y="527"/>
                  </a:cubicBezTo>
                  <a:lnTo>
                    <a:pt x="195" y="527"/>
                  </a:lnTo>
                  <a:cubicBezTo>
                    <a:pt x="195" y="528"/>
                    <a:pt x="194" y="528"/>
                    <a:pt x="194" y="528"/>
                  </a:cubicBezTo>
                  <a:cubicBezTo>
                    <a:pt x="195" y="528"/>
                    <a:pt x="195" y="528"/>
                    <a:pt x="196" y="528"/>
                  </a:cubicBezTo>
                  <a:lnTo>
                    <a:pt x="196" y="528"/>
                  </a:lnTo>
                  <a:cubicBezTo>
                    <a:pt x="196" y="528"/>
                    <a:pt x="196" y="528"/>
                    <a:pt x="194" y="528"/>
                  </a:cubicBezTo>
                  <a:cubicBezTo>
                    <a:pt x="201" y="542"/>
                    <a:pt x="208" y="542"/>
                    <a:pt x="208" y="555"/>
                  </a:cubicBezTo>
                  <a:cubicBezTo>
                    <a:pt x="204" y="555"/>
                    <a:pt x="208" y="558"/>
                    <a:pt x="208" y="560"/>
                  </a:cubicBezTo>
                  <a:lnTo>
                    <a:pt x="208" y="560"/>
                  </a:lnTo>
                  <a:cubicBezTo>
                    <a:pt x="211" y="558"/>
                    <a:pt x="216" y="555"/>
                    <a:pt x="229" y="555"/>
                  </a:cubicBezTo>
                  <a:cubicBezTo>
                    <a:pt x="229" y="555"/>
                    <a:pt x="236" y="555"/>
                    <a:pt x="229" y="562"/>
                  </a:cubicBezTo>
                  <a:cubicBezTo>
                    <a:pt x="229" y="562"/>
                    <a:pt x="223" y="568"/>
                    <a:pt x="219" y="568"/>
                  </a:cubicBezTo>
                  <a:cubicBezTo>
                    <a:pt x="217" y="568"/>
                    <a:pt x="215" y="567"/>
                    <a:pt x="215" y="562"/>
                  </a:cubicBezTo>
                  <a:lnTo>
                    <a:pt x="208" y="562"/>
                  </a:lnTo>
                  <a:cubicBezTo>
                    <a:pt x="215" y="576"/>
                    <a:pt x="201" y="583"/>
                    <a:pt x="215" y="590"/>
                  </a:cubicBezTo>
                  <a:cubicBezTo>
                    <a:pt x="229" y="590"/>
                    <a:pt x="215" y="590"/>
                    <a:pt x="229" y="583"/>
                  </a:cubicBezTo>
                  <a:cubicBezTo>
                    <a:pt x="243" y="583"/>
                    <a:pt x="215" y="590"/>
                    <a:pt x="229" y="597"/>
                  </a:cubicBezTo>
                  <a:lnTo>
                    <a:pt x="215" y="597"/>
                  </a:lnTo>
                  <a:cubicBezTo>
                    <a:pt x="229" y="597"/>
                    <a:pt x="229" y="597"/>
                    <a:pt x="229" y="611"/>
                  </a:cubicBezTo>
                  <a:lnTo>
                    <a:pt x="215" y="611"/>
                  </a:lnTo>
                  <a:cubicBezTo>
                    <a:pt x="215" y="611"/>
                    <a:pt x="221" y="614"/>
                    <a:pt x="225" y="614"/>
                  </a:cubicBezTo>
                  <a:cubicBezTo>
                    <a:pt x="227" y="614"/>
                    <a:pt x="228" y="614"/>
                    <a:pt x="228" y="613"/>
                  </a:cubicBezTo>
                  <a:lnTo>
                    <a:pt x="228" y="613"/>
                  </a:lnTo>
                  <a:cubicBezTo>
                    <a:pt x="228" y="614"/>
                    <a:pt x="228" y="614"/>
                    <a:pt x="227" y="615"/>
                  </a:cubicBezTo>
                  <a:lnTo>
                    <a:pt x="227" y="615"/>
                  </a:lnTo>
                  <a:cubicBezTo>
                    <a:pt x="226" y="615"/>
                    <a:pt x="226" y="615"/>
                    <a:pt x="225" y="615"/>
                  </a:cubicBezTo>
                  <a:cubicBezTo>
                    <a:pt x="221" y="615"/>
                    <a:pt x="215" y="618"/>
                    <a:pt x="215" y="618"/>
                  </a:cubicBezTo>
                  <a:cubicBezTo>
                    <a:pt x="221" y="618"/>
                    <a:pt x="225" y="616"/>
                    <a:pt x="227" y="615"/>
                  </a:cubicBezTo>
                  <a:lnTo>
                    <a:pt x="227" y="615"/>
                  </a:lnTo>
                  <a:cubicBezTo>
                    <a:pt x="228" y="615"/>
                    <a:pt x="229" y="616"/>
                    <a:pt x="229" y="618"/>
                  </a:cubicBezTo>
                  <a:lnTo>
                    <a:pt x="229" y="632"/>
                  </a:lnTo>
                  <a:lnTo>
                    <a:pt x="215" y="632"/>
                  </a:lnTo>
                  <a:cubicBezTo>
                    <a:pt x="174" y="639"/>
                    <a:pt x="160" y="645"/>
                    <a:pt x="167" y="645"/>
                  </a:cubicBezTo>
                  <a:cubicBezTo>
                    <a:pt x="174" y="659"/>
                    <a:pt x="194" y="680"/>
                    <a:pt x="194" y="694"/>
                  </a:cubicBezTo>
                  <a:cubicBezTo>
                    <a:pt x="201" y="694"/>
                    <a:pt x="208" y="701"/>
                    <a:pt x="208" y="701"/>
                  </a:cubicBezTo>
                  <a:lnTo>
                    <a:pt x="194" y="715"/>
                  </a:lnTo>
                  <a:lnTo>
                    <a:pt x="201" y="715"/>
                  </a:lnTo>
                  <a:cubicBezTo>
                    <a:pt x="194" y="715"/>
                    <a:pt x="201" y="722"/>
                    <a:pt x="187" y="722"/>
                  </a:cubicBezTo>
                  <a:lnTo>
                    <a:pt x="187" y="736"/>
                  </a:lnTo>
                  <a:cubicBezTo>
                    <a:pt x="174" y="756"/>
                    <a:pt x="222" y="749"/>
                    <a:pt x="208" y="756"/>
                  </a:cubicBezTo>
                  <a:cubicBezTo>
                    <a:pt x="218" y="756"/>
                    <a:pt x="221" y="759"/>
                    <a:pt x="222" y="759"/>
                  </a:cubicBezTo>
                  <a:cubicBezTo>
                    <a:pt x="222" y="759"/>
                    <a:pt x="222" y="759"/>
                    <a:pt x="222" y="756"/>
                  </a:cubicBezTo>
                  <a:cubicBezTo>
                    <a:pt x="229" y="753"/>
                    <a:pt x="226" y="753"/>
                    <a:pt x="222" y="753"/>
                  </a:cubicBezTo>
                  <a:cubicBezTo>
                    <a:pt x="219" y="753"/>
                    <a:pt x="215" y="753"/>
                    <a:pt x="222" y="749"/>
                  </a:cubicBezTo>
                  <a:lnTo>
                    <a:pt x="236" y="749"/>
                  </a:lnTo>
                  <a:lnTo>
                    <a:pt x="243" y="756"/>
                  </a:lnTo>
                  <a:cubicBezTo>
                    <a:pt x="236" y="763"/>
                    <a:pt x="243" y="763"/>
                    <a:pt x="236" y="770"/>
                  </a:cubicBezTo>
                  <a:cubicBezTo>
                    <a:pt x="243" y="770"/>
                    <a:pt x="257" y="770"/>
                    <a:pt x="257" y="784"/>
                  </a:cubicBezTo>
                  <a:cubicBezTo>
                    <a:pt x="250" y="788"/>
                    <a:pt x="246" y="788"/>
                    <a:pt x="244" y="788"/>
                  </a:cubicBezTo>
                  <a:cubicBezTo>
                    <a:pt x="241" y="788"/>
                    <a:pt x="239" y="788"/>
                    <a:pt x="236" y="791"/>
                  </a:cubicBezTo>
                  <a:cubicBezTo>
                    <a:pt x="236" y="791"/>
                    <a:pt x="243" y="791"/>
                    <a:pt x="243" y="798"/>
                  </a:cubicBezTo>
                  <a:lnTo>
                    <a:pt x="236" y="798"/>
                  </a:lnTo>
                  <a:lnTo>
                    <a:pt x="236" y="805"/>
                  </a:lnTo>
                  <a:cubicBezTo>
                    <a:pt x="233" y="812"/>
                    <a:pt x="234" y="812"/>
                    <a:pt x="237" y="812"/>
                  </a:cubicBezTo>
                  <a:cubicBezTo>
                    <a:pt x="239" y="812"/>
                    <a:pt x="243" y="812"/>
                    <a:pt x="243" y="819"/>
                  </a:cubicBezTo>
                  <a:cubicBezTo>
                    <a:pt x="243" y="819"/>
                    <a:pt x="243" y="805"/>
                    <a:pt x="257" y="805"/>
                  </a:cubicBezTo>
                  <a:cubicBezTo>
                    <a:pt x="257" y="805"/>
                    <a:pt x="264" y="805"/>
                    <a:pt x="257" y="819"/>
                  </a:cubicBezTo>
                  <a:lnTo>
                    <a:pt x="243" y="819"/>
                  </a:lnTo>
                  <a:cubicBezTo>
                    <a:pt x="257" y="819"/>
                    <a:pt x="257" y="819"/>
                    <a:pt x="257" y="826"/>
                  </a:cubicBezTo>
                  <a:cubicBezTo>
                    <a:pt x="264" y="826"/>
                    <a:pt x="257" y="833"/>
                    <a:pt x="257" y="840"/>
                  </a:cubicBezTo>
                  <a:lnTo>
                    <a:pt x="243" y="840"/>
                  </a:lnTo>
                  <a:cubicBezTo>
                    <a:pt x="243" y="840"/>
                    <a:pt x="250" y="853"/>
                    <a:pt x="243" y="853"/>
                  </a:cubicBezTo>
                  <a:lnTo>
                    <a:pt x="250" y="853"/>
                  </a:lnTo>
                  <a:cubicBezTo>
                    <a:pt x="259" y="853"/>
                    <a:pt x="262" y="847"/>
                    <a:pt x="265" y="847"/>
                  </a:cubicBezTo>
                  <a:cubicBezTo>
                    <a:pt x="267" y="847"/>
                    <a:pt x="268" y="849"/>
                    <a:pt x="271" y="853"/>
                  </a:cubicBezTo>
                  <a:lnTo>
                    <a:pt x="264" y="853"/>
                  </a:lnTo>
                  <a:cubicBezTo>
                    <a:pt x="267" y="857"/>
                    <a:pt x="271" y="857"/>
                    <a:pt x="272" y="857"/>
                  </a:cubicBezTo>
                  <a:cubicBezTo>
                    <a:pt x="274" y="857"/>
                    <a:pt x="274" y="857"/>
                    <a:pt x="271" y="860"/>
                  </a:cubicBezTo>
                  <a:cubicBezTo>
                    <a:pt x="271" y="867"/>
                    <a:pt x="271" y="867"/>
                    <a:pt x="264" y="867"/>
                  </a:cubicBezTo>
                  <a:lnTo>
                    <a:pt x="243" y="867"/>
                  </a:lnTo>
                  <a:cubicBezTo>
                    <a:pt x="250" y="867"/>
                    <a:pt x="250" y="867"/>
                    <a:pt x="250" y="874"/>
                  </a:cubicBezTo>
                  <a:lnTo>
                    <a:pt x="264" y="874"/>
                  </a:lnTo>
                  <a:cubicBezTo>
                    <a:pt x="285" y="874"/>
                    <a:pt x="243" y="874"/>
                    <a:pt x="243" y="888"/>
                  </a:cubicBezTo>
                  <a:lnTo>
                    <a:pt x="250" y="888"/>
                  </a:lnTo>
                  <a:lnTo>
                    <a:pt x="243" y="895"/>
                  </a:lnTo>
                  <a:cubicBezTo>
                    <a:pt x="243" y="895"/>
                    <a:pt x="236" y="902"/>
                    <a:pt x="229" y="902"/>
                  </a:cubicBezTo>
                  <a:cubicBezTo>
                    <a:pt x="236" y="902"/>
                    <a:pt x="229" y="909"/>
                    <a:pt x="236" y="909"/>
                  </a:cubicBezTo>
                  <a:cubicBezTo>
                    <a:pt x="239" y="905"/>
                    <a:pt x="238" y="905"/>
                    <a:pt x="236" y="905"/>
                  </a:cubicBezTo>
                  <a:cubicBezTo>
                    <a:pt x="234" y="905"/>
                    <a:pt x="233" y="905"/>
                    <a:pt x="236" y="902"/>
                  </a:cubicBezTo>
                  <a:lnTo>
                    <a:pt x="243" y="902"/>
                  </a:lnTo>
                  <a:cubicBezTo>
                    <a:pt x="243" y="902"/>
                    <a:pt x="250" y="909"/>
                    <a:pt x="243" y="909"/>
                  </a:cubicBezTo>
                  <a:lnTo>
                    <a:pt x="250" y="909"/>
                  </a:lnTo>
                  <a:cubicBezTo>
                    <a:pt x="264" y="923"/>
                    <a:pt x="271" y="923"/>
                    <a:pt x="264" y="923"/>
                  </a:cubicBezTo>
                  <a:lnTo>
                    <a:pt x="250" y="923"/>
                  </a:lnTo>
                  <a:cubicBezTo>
                    <a:pt x="246" y="926"/>
                    <a:pt x="246" y="926"/>
                    <a:pt x="247" y="926"/>
                  </a:cubicBezTo>
                  <a:cubicBezTo>
                    <a:pt x="248" y="926"/>
                    <a:pt x="250" y="926"/>
                    <a:pt x="250" y="930"/>
                  </a:cubicBezTo>
                  <a:lnTo>
                    <a:pt x="243" y="930"/>
                  </a:lnTo>
                  <a:lnTo>
                    <a:pt x="243" y="937"/>
                  </a:lnTo>
                  <a:cubicBezTo>
                    <a:pt x="264" y="937"/>
                    <a:pt x="243" y="944"/>
                    <a:pt x="243" y="944"/>
                  </a:cubicBezTo>
                  <a:cubicBezTo>
                    <a:pt x="243" y="957"/>
                    <a:pt x="264" y="957"/>
                    <a:pt x="271" y="957"/>
                  </a:cubicBezTo>
                  <a:lnTo>
                    <a:pt x="264" y="957"/>
                  </a:lnTo>
                  <a:cubicBezTo>
                    <a:pt x="264" y="957"/>
                    <a:pt x="257" y="964"/>
                    <a:pt x="243" y="964"/>
                  </a:cubicBezTo>
                  <a:cubicBezTo>
                    <a:pt x="248" y="967"/>
                    <a:pt x="251" y="967"/>
                    <a:pt x="253" y="967"/>
                  </a:cubicBezTo>
                  <a:cubicBezTo>
                    <a:pt x="257" y="967"/>
                    <a:pt x="257" y="964"/>
                    <a:pt x="257" y="964"/>
                  </a:cubicBezTo>
                  <a:lnTo>
                    <a:pt x="257" y="971"/>
                  </a:lnTo>
                  <a:lnTo>
                    <a:pt x="271" y="971"/>
                  </a:lnTo>
                  <a:lnTo>
                    <a:pt x="271" y="978"/>
                  </a:lnTo>
                  <a:lnTo>
                    <a:pt x="264" y="978"/>
                  </a:lnTo>
                  <a:lnTo>
                    <a:pt x="264" y="992"/>
                  </a:lnTo>
                  <a:cubicBezTo>
                    <a:pt x="266" y="988"/>
                    <a:pt x="267" y="987"/>
                    <a:pt x="268" y="987"/>
                  </a:cubicBezTo>
                  <a:cubicBezTo>
                    <a:pt x="270" y="987"/>
                    <a:pt x="272" y="993"/>
                    <a:pt x="275" y="993"/>
                  </a:cubicBezTo>
                  <a:cubicBezTo>
                    <a:pt x="276" y="993"/>
                    <a:pt x="277" y="993"/>
                    <a:pt x="278" y="992"/>
                  </a:cubicBezTo>
                  <a:lnTo>
                    <a:pt x="278" y="992"/>
                  </a:lnTo>
                  <a:lnTo>
                    <a:pt x="271" y="999"/>
                  </a:lnTo>
                  <a:cubicBezTo>
                    <a:pt x="264" y="999"/>
                    <a:pt x="271" y="999"/>
                    <a:pt x="271" y="1006"/>
                  </a:cubicBezTo>
                  <a:cubicBezTo>
                    <a:pt x="271" y="1006"/>
                    <a:pt x="271" y="1013"/>
                    <a:pt x="264" y="1013"/>
                  </a:cubicBezTo>
                  <a:cubicBezTo>
                    <a:pt x="264" y="1013"/>
                    <a:pt x="264" y="1027"/>
                    <a:pt x="257" y="1027"/>
                  </a:cubicBezTo>
                  <a:lnTo>
                    <a:pt x="264" y="1027"/>
                  </a:lnTo>
                  <a:lnTo>
                    <a:pt x="264" y="1034"/>
                  </a:lnTo>
                  <a:lnTo>
                    <a:pt x="250" y="1034"/>
                  </a:lnTo>
                  <a:cubicBezTo>
                    <a:pt x="245" y="1034"/>
                    <a:pt x="244" y="1037"/>
                    <a:pt x="241" y="1037"/>
                  </a:cubicBezTo>
                  <a:cubicBezTo>
                    <a:pt x="240" y="1037"/>
                    <a:pt x="238" y="1036"/>
                    <a:pt x="236" y="1034"/>
                  </a:cubicBezTo>
                  <a:cubicBezTo>
                    <a:pt x="229" y="1034"/>
                    <a:pt x="229" y="1041"/>
                    <a:pt x="236" y="1041"/>
                  </a:cubicBezTo>
                  <a:lnTo>
                    <a:pt x="250" y="1041"/>
                  </a:lnTo>
                  <a:cubicBezTo>
                    <a:pt x="250" y="1047"/>
                    <a:pt x="278" y="1047"/>
                    <a:pt x="278" y="1061"/>
                  </a:cubicBezTo>
                  <a:cubicBezTo>
                    <a:pt x="285" y="1061"/>
                    <a:pt x="278" y="1061"/>
                    <a:pt x="285" y="1068"/>
                  </a:cubicBezTo>
                  <a:cubicBezTo>
                    <a:pt x="278" y="1068"/>
                    <a:pt x="264" y="1075"/>
                    <a:pt x="264" y="1082"/>
                  </a:cubicBezTo>
                  <a:cubicBezTo>
                    <a:pt x="268" y="1082"/>
                    <a:pt x="270" y="1079"/>
                    <a:pt x="272" y="1079"/>
                  </a:cubicBezTo>
                  <a:cubicBezTo>
                    <a:pt x="274" y="1079"/>
                    <a:pt x="275" y="1080"/>
                    <a:pt x="278" y="1082"/>
                  </a:cubicBezTo>
                  <a:lnTo>
                    <a:pt x="278" y="1096"/>
                  </a:lnTo>
                  <a:cubicBezTo>
                    <a:pt x="278" y="1096"/>
                    <a:pt x="264" y="1103"/>
                    <a:pt x="278" y="1103"/>
                  </a:cubicBezTo>
                  <a:lnTo>
                    <a:pt x="264" y="1110"/>
                  </a:lnTo>
                  <a:lnTo>
                    <a:pt x="271" y="1110"/>
                  </a:lnTo>
                  <a:cubicBezTo>
                    <a:pt x="278" y="1110"/>
                    <a:pt x="278" y="1117"/>
                    <a:pt x="278" y="1117"/>
                  </a:cubicBezTo>
                  <a:cubicBezTo>
                    <a:pt x="285" y="1131"/>
                    <a:pt x="278" y="1131"/>
                    <a:pt x="271" y="1131"/>
                  </a:cubicBezTo>
                  <a:lnTo>
                    <a:pt x="285" y="1131"/>
                  </a:lnTo>
                  <a:cubicBezTo>
                    <a:pt x="271" y="1131"/>
                    <a:pt x="278" y="1138"/>
                    <a:pt x="271" y="1138"/>
                  </a:cubicBezTo>
                  <a:cubicBezTo>
                    <a:pt x="271" y="1138"/>
                    <a:pt x="264" y="1145"/>
                    <a:pt x="271" y="1145"/>
                  </a:cubicBezTo>
                  <a:lnTo>
                    <a:pt x="264" y="1145"/>
                  </a:lnTo>
                  <a:cubicBezTo>
                    <a:pt x="278" y="1145"/>
                    <a:pt x="278" y="1151"/>
                    <a:pt x="278" y="1151"/>
                  </a:cubicBezTo>
                  <a:cubicBezTo>
                    <a:pt x="264" y="1151"/>
                    <a:pt x="278" y="1165"/>
                    <a:pt x="264" y="1165"/>
                  </a:cubicBezTo>
                  <a:cubicBezTo>
                    <a:pt x="278" y="1165"/>
                    <a:pt x="271" y="1172"/>
                    <a:pt x="278" y="1172"/>
                  </a:cubicBezTo>
                  <a:lnTo>
                    <a:pt x="271" y="1172"/>
                  </a:lnTo>
                  <a:cubicBezTo>
                    <a:pt x="264" y="1172"/>
                    <a:pt x="264" y="1179"/>
                    <a:pt x="264" y="1179"/>
                  </a:cubicBezTo>
                  <a:lnTo>
                    <a:pt x="271" y="1179"/>
                  </a:lnTo>
                  <a:cubicBezTo>
                    <a:pt x="285" y="1179"/>
                    <a:pt x="271" y="1179"/>
                    <a:pt x="278" y="1186"/>
                  </a:cubicBezTo>
                  <a:lnTo>
                    <a:pt x="264" y="1186"/>
                  </a:lnTo>
                  <a:cubicBezTo>
                    <a:pt x="264" y="1186"/>
                    <a:pt x="273" y="1192"/>
                    <a:pt x="283" y="1192"/>
                  </a:cubicBezTo>
                  <a:cubicBezTo>
                    <a:pt x="288" y="1192"/>
                    <a:pt x="294" y="1191"/>
                    <a:pt x="298" y="1186"/>
                  </a:cubicBezTo>
                  <a:cubicBezTo>
                    <a:pt x="305" y="1186"/>
                    <a:pt x="305" y="1186"/>
                    <a:pt x="305" y="1200"/>
                  </a:cubicBezTo>
                  <a:lnTo>
                    <a:pt x="312" y="1200"/>
                  </a:lnTo>
                  <a:cubicBezTo>
                    <a:pt x="312" y="1200"/>
                    <a:pt x="305" y="1200"/>
                    <a:pt x="305" y="1207"/>
                  </a:cubicBezTo>
                  <a:cubicBezTo>
                    <a:pt x="305" y="1207"/>
                    <a:pt x="293" y="1204"/>
                    <a:pt x="285" y="1204"/>
                  </a:cubicBezTo>
                  <a:cubicBezTo>
                    <a:pt x="281" y="1204"/>
                    <a:pt x="278" y="1205"/>
                    <a:pt x="278" y="1207"/>
                  </a:cubicBezTo>
                  <a:lnTo>
                    <a:pt x="271" y="1200"/>
                  </a:lnTo>
                  <a:lnTo>
                    <a:pt x="264" y="1200"/>
                  </a:lnTo>
                  <a:cubicBezTo>
                    <a:pt x="264" y="1203"/>
                    <a:pt x="265" y="1203"/>
                    <a:pt x="267" y="1203"/>
                  </a:cubicBezTo>
                  <a:cubicBezTo>
                    <a:pt x="269" y="1203"/>
                    <a:pt x="271" y="1203"/>
                    <a:pt x="271" y="1207"/>
                  </a:cubicBezTo>
                  <a:cubicBezTo>
                    <a:pt x="264" y="1207"/>
                    <a:pt x="250" y="1207"/>
                    <a:pt x="250" y="1214"/>
                  </a:cubicBezTo>
                  <a:lnTo>
                    <a:pt x="271" y="1214"/>
                  </a:lnTo>
                  <a:cubicBezTo>
                    <a:pt x="271" y="1214"/>
                    <a:pt x="285" y="1221"/>
                    <a:pt x="278" y="1221"/>
                  </a:cubicBezTo>
                  <a:cubicBezTo>
                    <a:pt x="289" y="1221"/>
                    <a:pt x="295" y="1225"/>
                    <a:pt x="298" y="1229"/>
                  </a:cubicBezTo>
                  <a:lnTo>
                    <a:pt x="298" y="1229"/>
                  </a:lnTo>
                  <a:cubicBezTo>
                    <a:pt x="295" y="1231"/>
                    <a:pt x="292" y="1235"/>
                    <a:pt x="285" y="1235"/>
                  </a:cubicBezTo>
                  <a:lnTo>
                    <a:pt x="298" y="1235"/>
                  </a:lnTo>
                  <a:cubicBezTo>
                    <a:pt x="298" y="1235"/>
                    <a:pt x="286" y="1235"/>
                    <a:pt x="285" y="1240"/>
                  </a:cubicBezTo>
                  <a:lnTo>
                    <a:pt x="285" y="1240"/>
                  </a:lnTo>
                  <a:cubicBezTo>
                    <a:pt x="288" y="1239"/>
                    <a:pt x="292" y="1238"/>
                    <a:pt x="295" y="1238"/>
                  </a:cubicBezTo>
                  <a:cubicBezTo>
                    <a:pt x="297" y="1238"/>
                    <a:pt x="298" y="1239"/>
                    <a:pt x="298" y="1242"/>
                  </a:cubicBezTo>
                  <a:lnTo>
                    <a:pt x="305" y="1248"/>
                  </a:lnTo>
                  <a:lnTo>
                    <a:pt x="298" y="1248"/>
                  </a:lnTo>
                  <a:cubicBezTo>
                    <a:pt x="298" y="1255"/>
                    <a:pt x="305" y="1255"/>
                    <a:pt x="305" y="1255"/>
                  </a:cubicBezTo>
                  <a:lnTo>
                    <a:pt x="298" y="1255"/>
                  </a:lnTo>
                  <a:cubicBezTo>
                    <a:pt x="298" y="1255"/>
                    <a:pt x="298" y="1269"/>
                    <a:pt x="285" y="1269"/>
                  </a:cubicBezTo>
                  <a:cubicBezTo>
                    <a:pt x="286" y="1270"/>
                    <a:pt x="287" y="1271"/>
                    <a:pt x="288" y="1271"/>
                  </a:cubicBezTo>
                  <a:lnTo>
                    <a:pt x="288" y="1271"/>
                  </a:lnTo>
                  <a:cubicBezTo>
                    <a:pt x="280" y="1275"/>
                    <a:pt x="285" y="1283"/>
                    <a:pt x="285" y="1283"/>
                  </a:cubicBezTo>
                  <a:cubicBezTo>
                    <a:pt x="305" y="1283"/>
                    <a:pt x="285" y="1283"/>
                    <a:pt x="305" y="1290"/>
                  </a:cubicBezTo>
                  <a:cubicBezTo>
                    <a:pt x="301" y="1290"/>
                    <a:pt x="293" y="1296"/>
                    <a:pt x="288" y="1296"/>
                  </a:cubicBezTo>
                  <a:cubicBezTo>
                    <a:pt x="286" y="1296"/>
                    <a:pt x="285" y="1295"/>
                    <a:pt x="285" y="1290"/>
                  </a:cubicBezTo>
                  <a:cubicBezTo>
                    <a:pt x="280" y="1290"/>
                    <a:pt x="278" y="1287"/>
                    <a:pt x="276" y="1287"/>
                  </a:cubicBezTo>
                  <a:cubicBezTo>
                    <a:pt x="275" y="1287"/>
                    <a:pt x="273" y="1288"/>
                    <a:pt x="271" y="1290"/>
                  </a:cubicBezTo>
                  <a:cubicBezTo>
                    <a:pt x="271" y="1290"/>
                    <a:pt x="285" y="1304"/>
                    <a:pt x="278" y="1311"/>
                  </a:cubicBezTo>
                  <a:cubicBezTo>
                    <a:pt x="273" y="1311"/>
                    <a:pt x="275" y="1314"/>
                    <a:pt x="274" y="1314"/>
                  </a:cubicBezTo>
                  <a:cubicBezTo>
                    <a:pt x="274" y="1314"/>
                    <a:pt x="273" y="1313"/>
                    <a:pt x="271" y="1311"/>
                  </a:cubicBezTo>
                  <a:lnTo>
                    <a:pt x="271" y="1311"/>
                  </a:lnTo>
                  <a:cubicBezTo>
                    <a:pt x="267" y="1314"/>
                    <a:pt x="271" y="1314"/>
                    <a:pt x="277" y="1314"/>
                  </a:cubicBezTo>
                  <a:cubicBezTo>
                    <a:pt x="283" y="1314"/>
                    <a:pt x="291" y="1314"/>
                    <a:pt x="298" y="1318"/>
                  </a:cubicBezTo>
                  <a:cubicBezTo>
                    <a:pt x="298" y="1320"/>
                    <a:pt x="298" y="1321"/>
                    <a:pt x="296" y="1321"/>
                  </a:cubicBezTo>
                  <a:cubicBezTo>
                    <a:pt x="293" y="1321"/>
                    <a:pt x="287" y="1318"/>
                    <a:pt x="278" y="1318"/>
                  </a:cubicBezTo>
                  <a:lnTo>
                    <a:pt x="278" y="1323"/>
                  </a:lnTo>
                  <a:lnTo>
                    <a:pt x="278" y="1323"/>
                  </a:lnTo>
                  <a:cubicBezTo>
                    <a:pt x="280" y="1323"/>
                    <a:pt x="284" y="1322"/>
                    <a:pt x="288" y="1322"/>
                  </a:cubicBezTo>
                  <a:cubicBezTo>
                    <a:pt x="292" y="1322"/>
                    <a:pt x="296" y="1322"/>
                    <a:pt x="298" y="1325"/>
                  </a:cubicBezTo>
                  <a:cubicBezTo>
                    <a:pt x="278" y="1325"/>
                    <a:pt x="298" y="1339"/>
                    <a:pt x="298" y="1339"/>
                  </a:cubicBezTo>
                  <a:cubicBezTo>
                    <a:pt x="312" y="1325"/>
                    <a:pt x="298" y="1325"/>
                    <a:pt x="312" y="1325"/>
                  </a:cubicBezTo>
                  <a:cubicBezTo>
                    <a:pt x="312" y="1325"/>
                    <a:pt x="298" y="1325"/>
                    <a:pt x="305" y="1318"/>
                  </a:cubicBezTo>
                  <a:lnTo>
                    <a:pt x="312" y="1318"/>
                  </a:lnTo>
                  <a:cubicBezTo>
                    <a:pt x="305" y="1318"/>
                    <a:pt x="312" y="1318"/>
                    <a:pt x="305" y="1311"/>
                  </a:cubicBezTo>
                  <a:lnTo>
                    <a:pt x="305" y="1311"/>
                  </a:lnTo>
                  <a:cubicBezTo>
                    <a:pt x="310" y="1311"/>
                    <a:pt x="315" y="1314"/>
                    <a:pt x="317" y="1314"/>
                  </a:cubicBezTo>
                  <a:cubicBezTo>
                    <a:pt x="318" y="1314"/>
                    <a:pt x="319" y="1313"/>
                    <a:pt x="319" y="1311"/>
                  </a:cubicBezTo>
                  <a:lnTo>
                    <a:pt x="319" y="1311"/>
                  </a:lnTo>
                  <a:cubicBezTo>
                    <a:pt x="326" y="1311"/>
                    <a:pt x="333" y="1313"/>
                    <a:pt x="333" y="1318"/>
                  </a:cubicBezTo>
                  <a:cubicBezTo>
                    <a:pt x="347" y="1311"/>
                    <a:pt x="319" y="1311"/>
                    <a:pt x="319" y="1304"/>
                  </a:cubicBezTo>
                  <a:lnTo>
                    <a:pt x="312" y="1290"/>
                  </a:lnTo>
                  <a:lnTo>
                    <a:pt x="319" y="1290"/>
                  </a:lnTo>
                  <a:lnTo>
                    <a:pt x="319" y="1283"/>
                  </a:lnTo>
                  <a:cubicBezTo>
                    <a:pt x="333" y="1283"/>
                    <a:pt x="333" y="1283"/>
                    <a:pt x="340" y="1290"/>
                  </a:cubicBezTo>
                  <a:lnTo>
                    <a:pt x="333" y="1283"/>
                  </a:lnTo>
                  <a:lnTo>
                    <a:pt x="347" y="1283"/>
                  </a:lnTo>
                  <a:lnTo>
                    <a:pt x="347" y="1276"/>
                  </a:lnTo>
                  <a:cubicBezTo>
                    <a:pt x="347" y="1276"/>
                    <a:pt x="339" y="1264"/>
                    <a:pt x="341" y="1264"/>
                  </a:cubicBezTo>
                  <a:lnTo>
                    <a:pt x="341" y="1264"/>
                  </a:lnTo>
                  <a:cubicBezTo>
                    <a:pt x="342" y="1264"/>
                    <a:pt x="343" y="1266"/>
                    <a:pt x="347" y="1269"/>
                  </a:cubicBezTo>
                  <a:cubicBezTo>
                    <a:pt x="340" y="1255"/>
                    <a:pt x="340" y="1255"/>
                    <a:pt x="340" y="1248"/>
                  </a:cubicBezTo>
                  <a:lnTo>
                    <a:pt x="340" y="1248"/>
                  </a:lnTo>
                  <a:cubicBezTo>
                    <a:pt x="341" y="1250"/>
                    <a:pt x="343" y="1250"/>
                    <a:pt x="344" y="1250"/>
                  </a:cubicBezTo>
                  <a:cubicBezTo>
                    <a:pt x="348" y="1250"/>
                    <a:pt x="351" y="1246"/>
                    <a:pt x="353" y="1246"/>
                  </a:cubicBezTo>
                  <a:cubicBezTo>
                    <a:pt x="354" y="1246"/>
                    <a:pt x="354" y="1247"/>
                    <a:pt x="354" y="1248"/>
                  </a:cubicBezTo>
                  <a:cubicBezTo>
                    <a:pt x="368" y="1248"/>
                    <a:pt x="347" y="1242"/>
                    <a:pt x="347" y="1242"/>
                  </a:cubicBezTo>
                  <a:lnTo>
                    <a:pt x="368" y="1242"/>
                  </a:lnTo>
                  <a:lnTo>
                    <a:pt x="368" y="1235"/>
                  </a:lnTo>
                  <a:lnTo>
                    <a:pt x="354" y="1235"/>
                  </a:lnTo>
                  <a:cubicBezTo>
                    <a:pt x="350" y="1228"/>
                    <a:pt x="354" y="1228"/>
                    <a:pt x="358" y="1228"/>
                  </a:cubicBezTo>
                  <a:cubicBezTo>
                    <a:pt x="362" y="1228"/>
                    <a:pt x="368" y="1228"/>
                    <a:pt x="368" y="1221"/>
                  </a:cubicBezTo>
                  <a:lnTo>
                    <a:pt x="354" y="1221"/>
                  </a:lnTo>
                  <a:cubicBezTo>
                    <a:pt x="375" y="1214"/>
                    <a:pt x="347" y="1214"/>
                    <a:pt x="354" y="1207"/>
                  </a:cubicBezTo>
                  <a:lnTo>
                    <a:pt x="368" y="1207"/>
                  </a:lnTo>
                  <a:cubicBezTo>
                    <a:pt x="368" y="1200"/>
                    <a:pt x="368" y="1200"/>
                    <a:pt x="354" y="1186"/>
                  </a:cubicBezTo>
                  <a:cubicBezTo>
                    <a:pt x="368" y="1186"/>
                    <a:pt x="375" y="1186"/>
                    <a:pt x="375" y="1179"/>
                  </a:cubicBezTo>
                  <a:lnTo>
                    <a:pt x="368" y="1172"/>
                  </a:lnTo>
                  <a:cubicBezTo>
                    <a:pt x="375" y="1172"/>
                    <a:pt x="368" y="1165"/>
                    <a:pt x="375" y="1165"/>
                  </a:cubicBezTo>
                  <a:cubicBezTo>
                    <a:pt x="368" y="1165"/>
                    <a:pt x="375" y="1165"/>
                    <a:pt x="375" y="1151"/>
                  </a:cubicBezTo>
                  <a:lnTo>
                    <a:pt x="368" y="1151"/>
                  </a:lnTo>
                  <a:cubicBezTo>
                    <a:pt x="382" y="1145"/>
                    <a:pt x="354" y="1145"/>
                    <a:pt x="375" y="1138"/>
                  </a:cubicBezTo>
                  <a:lnTo>
                    <a:pt x="382" y="1138"/>
                  </a:lnTo>
                  <a:lnTo>
                    <a:pt x="382" y="1131"/>
                  </a:lnTo>
                  <a:lnTo>
                    <a:pt x="375" y="1131"/>
                  </a:lnTo>
                  <a:cubicBezTo>
                    <a:pt x="375" y="1131"/>
                    <a:pt x="368" y="1131"/>
                    <a:pt x="375" y="1117"/>
                  </a:cubicBezTo>
                  <a:cubicBezTo>
                    <a:pt x="377" y="1121"/>
                    <a:pt x="378" y="1123"/>
                    <a:pt x="378" y="1123"/>
                  </a:cubicBezTo>
                  <a:cubicBezTo>
                    <a:pt x="379" y="1123"/>
                    <a:pt x="377" y="1115"/>
                    <a:pt x="382" y="1110"/>
                  </a:cubicBezTo>
                  <a:lnTo>
                    <a:pt x="375" y="1110"/>
                  </a:lnTo>
                  <a:cubicBezTo>
                    <a:pt x="375" y="1106"/>
                    <a:pt x="378" y="1106"/>
                    <a:pt x="381" y="1106"/>
                  </a:cubicBezTo>
                  <a:cubicBezTo>
                    <a:pt x="383" y="1106"/>
                    <a:pt x="385" y="1106"/>
                    <a:pt x="382" y="1103"/>
                  </a:cubicBezTo>
                  <a:lnTo>
                    <a:pt x="382" y="1096"/>
                  </a:lnTo>
                  <a:lnTo>
                    <a:pt x="388" y="1096"/>
                  </a:lnTo>
                  <a:lnTo>
                    <a:pt x="382" y="1082"/>
                  </a:lnTo>
                  <a:lnTo>
                    <a:pt x="382" y="1075"/>
                  </a:lnTo>
                  <a:lnTo>
                    <a:pt x="388" y="1075"/>
                  </a:lnTo>
                  <a:cubicBezTo>
                    <a:pt x="388" y="1068"/>
                    <a:pt x="402" y="1068"/>
                    <a:pt x="388" y="1061"/>
                  </a:cubicBezTo>
                  <a:lnTo>
                    <a:pt x="402" y="1061"/>
                  </a:lnTo>
                  <a:cubicBezTo>
                    <a:pt x="388" y="1047"/>
                    <a:pt x="409" y="1047"/>
                    <a:pt x="402" y="1047"/>
                  </a:cubicBezTo>
                  <a:lnTo>
                    <a:pt x="388" y="1047"/>
                  </a:lnTo>
                  <a:cubicBezTo>
                    <a:pt x="409" y="1047"/>
                    <a:pt x="388" y="1041"/>
                    <a:pt x="409" y="1034"/>
                  </a:cubicBezTo>
                  <a:lnTo>
                    <a:pt x="402" y="1034"/>
                  </a:lnTo>
                  <a:cubicBezTo>
                    <a:pt x="375" y="1027"/>
                    <a:pt x="409" y="1006"/>
                    <a:pt x="402" y="999"/>
                  </a:cubicBezTo>
                  <a:lnTo>
                    <a:pt x="409" y="999"/>
                  </a:lnTo>
                  <a:lnTo>
                    <a:pt x="402" y="992"/>
                  </a:lnTo>
                  <a:lnTo>
                    <a:pt x="409" y="992"/>
                  </a:lnTo>
                  <a:cubicBezTo>
                    <a:pt x="406" y="985"/>
                    <a:pt x="401" y="985"/>
                    <a:pt x="396" y="985"/>
                  </a:cubicBezTo>
                  <a:cubicBezTo>
                    <a:pt x="392" y="985"/>
                    <a:pt x="388" y="985"/>
                    <a:pt x="388" y="978"/>
                  </a:cubicBezTo>
                  <a:lnTo>
                    <a:pt x="402" y="978"/>
                  </a:lnTo>
                  <a:cubicBezTo>
                    <a:pt x="388" y="971"/>
                    <a:pt x="388" y="964"/>
                    <a:pt x="388" y="964"/>
                  </a:cubicBezTo>
                  <a:cubicBezTo>
                    <a:pt x="382" y="964"/>
                    <a:pt x="388" y="957"/>
                    <a:pt x="388" y="944"/>
                  </a:cubicBezTo>
                  <a:lnTo>
                    <a:pt x="402" y="944"/>
                  </a:lnTo>
                  <a:lnTo>
                    <a:pt x="402" y="937"/>
                  </a:lnTo>
                  <a:lnTo>
                    <a:pt x="409" y="937"/>
                  </a:lnTo>
                  <a:cubicBezTo>
                    <a:pt x="409" y="937"/>
                    <a:pt x="402" y="930"/>
                    <a:pt x="409" y="930"/>
                  </a:cubicBezTo>
                  <a:lnTo>
                    <a:pt x="402" y="930"/>
                  </a:lnTo>
                  <a:cubicBezTo>
                    <a:pt x="416" y="930"/>
                    <a:pt x="388" y="923"/>
                    <a:pt x="402" y="909"/>
                  </a:cubicBezTo>
                  <a:lnTo>
                    <a:pt x="409" y="909"/>
                  </a:lnTo>
                  <a:cubicBezTo>
                    <a:pt x="409" y="909"/>
                    <a:pt x="409" y="902"/>
                    <a:pt x="402" y="902"/>
                  </a:cubicBezTo>
                  <a:lnTo>
                    <a:pt x="409" y="902"/>
                  </a:lnTo>
                  <a:lnTo>
                    <a:pt x="402" y="895"/>
                  </a:lnTo>
                  <a:cubicBezTo>
                    <a:pt x="412" y="895"/>
                    <a:pt x="408" y="892"/>
                    <a:pt x="407" y="890"/>
                  </a:cubicBezTo>
                  <a:lnTo>
                    <a:pt x="407" y="890"/>
                  </a:lnTo>
                  <a:cubicBezTo>
                    <a:pt x="406" y="890"/>
                    <a:pt x="405" y="891"/>
                    <a:pt x="404" y="891"/>
                  </a:cubicBezTo>
                  <a:cubicBezTo>
                    <a:pt x="403" y="891"/>
                    <a:pt x="402" y="890"/>
                    <a:pt x="402" y="888"/>
                  </a:cubicBezTo>
                  <a:cubicBezTo>
                    <a:pt x="409" y="888"/>
                    <a:pt x="402" y="888"/>
                    <a:pt x="409" y="874"/>
                  </a:cubicBezTo>
                  <a:lnTo>
                    <a:pt x="402" y="874"/>
                  </a:lnTo>
                  <a:cubicBezTo>
                    <a:pt x="409" y="874"/>
                    <a:pt x="402" y="867"/>
                    <a:pt x="409" y="867"/>
                  </a:cubicBezTo>
                  <a:cubicBezTo>
                    <a:pt x="402" y="860"/>
                    <a:pt x="423" y="853"/>
                    <a:pt x="416" y="840"/>
                  </a:cubicBezTo>
                  <a:lnTo>
                    <a:pt x="416" y="833"/>
                  </a:lnTo>
                  <a:lnTo>
                    <a:pt x="423" y="833"/>
                  </a:lnTo>
                  <a:lnTo>
                    <a:pt x="416" y="826"/>
                  </a:lnTo>
                  <a:lnTo>
                    <a:pt x="423" y="826"/>
                  </a:lnTo>
                  <a:cubicBezTo>
                    <a:pt x="423" y="819"/>
                    <a:pt x="423" y="805"/>
                    <a:pt x="416" y="805"/>
                  </a:cubicBezTo>
                  <a:cubicBezTo>
                    <a:pt x="409" y="798"/>
                    <a:pt x="416" y="798"/>
                    <a:pt x="416" y="791"/>
                  </a:cubicBezTo>
                  <a:lnTo>
                    <a:pt x="416" y="784"/>
                  </a:lnTo>
                  <a:lnTo>
                    <a:pt x="423" y="784"/>
                  </a:lnTo>
                  <a:cubicBezTo>
                    <a:pt x="417" y="784"/>
                    <a:pt x="432" y="769"/>
                    <a:pt x="427" y="769"/>
                  </a:cubicBezTo>
                  <a:lnTo>
                    <a:pt x="427" y="769"/>
                  </a:lnTo>
                  <a:cubicBezTo>
                    <a:pt x="426" y="769"/>
                    <a:pt x="425" y="769"/>
                    <a:pt x="423" y="770"/>
                  </a:cubicBezTo>
                  <a:lnTo>
                    <a:pt x="409" y="770"/>
                  </a:lnTo>
                  <a:cubicBezTo>
                    <a:pt x="409" y="767"/>
                    <a:pt x="411" y="767"/>
                    <a:pt x="413" y="767"/>
                  </a:cubicBezTo>
                  <a:cubicBezTo>
                    <a:pt x="414" y="767"/>
                    <a:pt x="416" y="767"/>
                    <a:pt x="416" y="763"/>
                  </a:cubicBezTo>
                  <a:cubicBezTo>
                    <a:pt x="416" y="763"/>
                    <a:pt x="409" y="763"/>
                    <a:pt x="409" y="756"/>
                  </a:cubicBezTo>
                  <a:lnTo>
                    <a:pt x="416" y="756"/>
                  </a:lnTo>
                  <a:cubicBezTo>
                    <a:pt x="416" y="756"/>
                    <a:pt x="409" y="756"/>
                    <a:pt x="409" y="749"/>
                  </a:cubicBezTo>
                  <a:cubicBezTo>
                    <a:pt x="402" y="749"/>
                    <a:pt x="416" y="736"/>
                    <a:pt x="402" y="736"/>
                  </a:cubicBezTo>
                  <a:cubicBezTo>
                    <a:pt x="402" y="736"/>
                    <a:pt x="402" y="729"/>
                    <a:pt x="409" y="729"/>
                  </a:cubicBezTo>
                  <a:lnTo>
                    <a:pt x="388" y="715"/>
                  </a:lnTo>
                  <a:cubicBezTo>
                    <a:pt x="399" y="708"/>
                    <a:pt x="399" y="708"/>
                    <a:pt x="398" y="708"/>
                  </a:cubicBezTo>
                  <a:cubicBezTo>
                    <a:pt x="397" y="708"/>
                    <a:pt x="395" y="708"/>
                    <a:pt x="402" y="701"/>
                  </a:cubicBezTo>
                  <a:lnTo>
                    <a:pt x="388" y="701"/>
                  </a:lnTo>
                  <a:cubicBezTo>
                    <a:pt x="388" y="694"/>
                    <a:pt x="402" y="680"/>
                    <a:pt x="402" y="666"/>
                  </a:cubicBezTo>
                  <a:lnTo>
                    <a:pt x="402" y="625"/>
                  </a:lnTo>
                  <a:cubicBezTo>
                    <a:pt x="388" y="625"/>
                    <a:pt x="382" y="625"/>
                    <a:pt x="382" y="618"/>
                  </a:cubicBezTo>
                  <a:cubicBezTo>
                    <a:pt x="375" y="611"/>
                    <a:pt x="368" y="597"/>
                    <a:pt x="375" y="590"/>
                  </a:cubicBezTo>
                  <a:lnTo>
                    <a:pt x="382" y="590"/>
                  </a:lnTo>
                  <a:cubicBezTo>
                    <a:pt x="375" y="590"/>
                    <a:pt x="382" y="583"/>
                    <a:pt x="382" y="583"/>
                  </a:cubicBezTo>
                  <a:lnTo>
                    <a:pt x="375" y="583"/>
                  </a:lnTo>
                  <a:cubicBezTo>
                    <a:pt x="368" y="583"/>
                    <a:pt x="375" y="576"/>
                    <a:pt x="375" y="576"/>
                  </a:cubicBezTo>
                  <a:lnTo>
                    <a:pt x="368" y="576"/>
                  </a:lnTo>
                  <a:lnTo>
                    <a:pt x="375" y="562"/>
                  </a:lnTo>
                  <a:cubicBezTo>
                    <a:pt x="375" y="562"/>
                    <a:pt x="372" y="560"/>
                    <a:pt x="368" y="559"/>
                  </a:cubicBezTo>
                  <a:lnTo>
                    <a:pt x="368" y="559"/>
                  </a:lnTo>
                  <a:lnTo>
                    <a:pt x="368" y="548"/>
                  </a:lnTo>
                  <a:lnTo>
                    <a:pt x="354" y="548"/>
                  </a:lnTo>
                  <a:cubicBezTo>
                    <a:pt x="358" y="548"/>
                    <a:pt x="361" y="548"/>
                    <a:pt x="364" y="548"/>
                  </a:cubicBezTo>
                  <a:lnTo>
                    <a:pt x="364" y="548"/>
                  </a:lnTo>
                  <a:cubicBezTo>
                    <a:pt x="365" y="548"/>
                    <a:pt x="366" y="548"/>
                    <a:pt x="368" y="548"/>
                  </a:cubicBezTo>
                  <a:cubicBezTo>
                    <a:pt x="368" y="548"/>
                    <a:pt x="368" y="548"/>
                    <a:pt x="368" y="547"/>
                  </a:cubicBezTo>
                  <a:lnTo>
                    <a:pt x="368" y="547"/>
                  </a:lnTo>
                  <a:cubicBezTo>
                    <a:pt x="367" y="548"/>
                    <a:pt x="365" y="548"/>
                    <a:pt x="364" y="548"/>
                  </a:cubicBezTo>
                  <a:lnTo>
                    <a:pt x="364" y="548"/>
                  </a:lnTo>
                  <a:cubicBezTo>
                    <a:pt x="354" y="547"/>
                    <a:pt x="354" y="542"/>
                    <a:pt x="354" y="542"/>
                  </a:cubicBezTo>
                  <a:lnTo>
                    <a:pt x="368" y="528"/>
                  </a:lnTo>
                  <a:cubicBezTo>
                    <a:pt x="358" y="528"/>
                    <a:pt x="362" y="525"/>
                    <a:pt x="358" y="525"/>
                  </a:cubicBezTo>
                  <a:cubicBezTo>
                    <a:pt x="357" y="525"/>
                    <a:pt x="354" y="525"/>
                    <a:pt x="347" y="528"/>
                  </a:cubicBezTo>
                  <a:cubicBezTo>
                    <a:pt x="340" y="528"/>
                    <a:pt x="354" y="521"/>
                    <a:pt x="354" y="521"/>
                  </a:cubicBezTo>
                  <a:cubicBezTo>
                    <a:pt x="349" y="521"/>
                    <a:pt x="347" y="517"/>
                    <a:pt x="350" y="515"/>
                  </a:cubicBezTo>
                  <a:lnTo>
                    <a:pt x="350" y="515"/>
                  </a:lnTo>
                  <a:cubicBezTo>
                    <a:pt x="350" y="515"/>
                    <a:pt x="350" y="515"/>
                    <a:pt x="350" y="515"/>
                  </a:cubicBezTo>
                  <a:cubicBezTo>
                    <a:pt x="351" y="515"/>
                    <a:pt x="352" y="515"/>
                    <a:pt x="354" y="514"/>
                  </a:cubicBezTo>
                  <a:lnTo>
                    <a:pt x="354" y="514"/>
                  </a:lnTo>
                  <a:cubicBezTo>
                    <a:pt x="352" y="514"/>
                    <a:pt x="351" y="514"/>
                    <a:pt x="350" y="515"/>
                  </a:cubicBezTo>
                  <a:lnTo>
                    <a:pt x="350" y="515"/>
                  </a:lnTo>
                  <a:cubicBezTo>
                    <a:pt x="345" y="515"/>
                    <a:pt x="349" y="503"/>
                    <a:pt x="345" y="503"/>
                  </a:cubicBezTo>
                  <a:lnTo>
                    <a:pt x="345" y="503"/>
                  </a:lnTo>
                  <a:cubicBezTo>
                    <a:pt x="344" y="503"/>
                    <a:pt x="343" y="504"/>
                    <a:pt x="340" y="507"/>
                  </a:cubicBezTo>
                  <a:lnTo>
                    <a:pt x="347" y="493"/>
                  </a:lnTo>
                  <a:lnTo>
                    <a:pt x="347" y="493"/>
                  </a:lnTo>
                  <a:cubicBezTo>
                    <a:pt x="347" y="493"/>
                    <a:pt x="341" y="499"/>
                    <a:pt x="337" y="499"/>
                  </a:cubicBezTo>
                  <a:cubicBezTo>
                    <a:pt x="335" y="499"/>
                    <a:pt x="333" y="498"/>
                    <a:pt x="333" y="493"/>
                  </a:cubicBezTo>
                  <a:cubicBezTo>
                    <a:pt x="333" y="486"/>
                    <a:pt x="340" y="486"/>
                    <a:pt x="347" y="486"/>
                  </a:cubicBezTo>
                  <a:lnTo>
                    <a:pt x="333" y="486"/>
                  </a:lnTo>
                  <a:cubicBezTo>
                    <a:pt x="340" y="458"/>
                    <a:pt x="319" y="445"/>
                    <a:pt x="333" y="424"/>
                  </a:cubicBezTo>
                  <a:cubicBezTo>
                    <a:pt x="319" y="417"/>
                    <a:pt x="312" y="410"/>
                    <a:pt x="312" y="403"/>
                  </a:cubicBezTo>
                  <a:lnTo>
                    <a:pt x="305" y="403"/>
                  </a:lnTo>
                  <a:cubicBezTo>
                    <a:pt x="305" y="389"/>
                    <a:pt x="305" y="375"/>
                    <a:pt x="298" y="368"/>
                  </a:cubicBezTo>
                  <a:cubicBezTo>
                    <a:pt x="278" y="368"/>
                    <a:pt x="305" y="354"/>
                    <a:pt x="298" y="347"/>
                  </a:cubicBezTo>
                  <a:lnTo>
                    <a:pt x="305" y="347"/>
                  </a:lnTo>
                  <a:cubicBezTo>
                    <a:pt x="298" y="341"/>
                    <a:pt x="291" y="341"/>
                    <a:pt x="278" y="341"/>
                  </a:cubicBezTo>
                  <a:cubicBezTo>
                    <a:pt x="298" y="334"/>
                    <a:pt x="278" y="334"/>
                    <a:pt x="285" y="334"/>
                  </a:cubicBezTo>
                  <a:lnTo>
                    <a:pt x="278" y="334"/>
                  </a:lnTo>
                  <a:cubicBezTo>
                    <a:pt x="278" y="334"/>
                    <a:pt x="278" y="320"/>
                    <a:pt x="285" y="320"/>
                  </a:cubicBezTo>
                  <a:cubicBezTo>
                    <a:pt x="285" y="313"/>
                    <a:pt x="278" y="313"/>
                    <a:pt x="285" y="299"/>
                  </a:cubicBezTo>
                  <a:cubicBezTo>
                    <a:pt x="271" y="285"/>
                    <a:pt x="264" y="271"/>
                    <a:pt x="264" y="250"/>
                  </a:cubicBezTo>
                  <a:cubicBezTo>
                    <a:pt x="250" y="250"/>
                    <a:pt x="250" y="250"/>
                    <a:pt x="250" y="244"/>
                  </a:cubicBezTo>
                  <a:lnTo>
                    <a:pt x="264" y="237"/>
                  </a:lnTo>
                  <a:cubicBezTo>
                    <a:pt x="250" y="237"/>
                    <a:pt x="243" y="237"/>
                    <a:pt x="243" y="230"/>
                  </a:cubicBezTo>
                  <a:cubicBezTo>
                    <a:pt x="243" y="230"/>
                    <a:pt x="243" y="216"/>
                    <a:pt x="236" y="216"/>
                  </a:cubicBezTo>
                  <a:cubicBezTo>
                    <a:pt x="236" y="216"/>
                    <a:pt x="236" y="209"/>
                    <a:pt x="243" y="202"/>
                  </a:cubicBezTo>
                  <a:lnTo>
                    <a:pt x="243" y="202"/>
                  </a:lnTo>
                  <a:cubicBezTo>
                    <a:pt x="240" y="203"/>
                    <a:pt x="238" y="204"/>
                    <a:pt x="238" y="204"/>
                  </a:cubicBezTo>
                  <a:cubicBezTo>
                    <a:pt x="234" y="204"/>
                    <a:pt x="243" y="195"/>
                    <a:pt x="243" y="195"/>
                  </a:cubicBezTo>
                  <a:cubicBezTo>
                    <a:pt x="243" y="195"/>
                    <a:pt x="229" y="140"/>
                    <a:pt x="194" y="91"/>
                  </a:cubicBezTo>
                  <a:cubicBezTo>
                    <a:pt x="162" y="40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28"/>
            <p:cNvSpPr/>
            <p:nvPr/>
          </p:nvSpPr>
          <p:spPr>
            <a:xfrm>
              <a:off x="6345496" y="258371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28"/>
            <p:cNvSpPr/>
            <p:nvPr/>
          </p:nvSpPr>
          <p:spPr>
            <a:xfrm>
              <a:off x="6344788" y="257320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1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28"/>
            <p:cNvSpPr/>
            <p:nvPr/>
          </p:nvSpPr>
          <p:spPr>
            <a:xfrm>
              <a:off x="6342767" y="2570480"/>
              <a:ext cx="505" cy="40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28"/>
            <p:cNvSpPr/>
            <p:nvPr/>
          </p:nvSpPr>
          <p:spPr>
            <a:xfrm>
              <a:off x="6349032" y="25900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28"/>
            <p:cNvSpPr/>
            <p:nvPr/>
          </p:nvSpPr>
          <p:spPr>
            <a:xfrm>
              <a:off x="6349032" y="26075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28"/>
            <p:cNvSpPr/>
            <p:nvPr/>
          </p:nvSpPr>
          <p:spPr>
            <a:xfrm>
              <a:off x="6349740" y="26061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28"/>
            <p:cNvSpPr/>
            <p:nvPr/>
          </p:nvSpPr>
          <p:spPr>
            <a:xfrm>
              <a:off x="6348325" y="2585131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1"/>
                    <a:pt x="0" y="1"/>
                    <a:pt x="0" y="14"/>
                  </a:cubicBezTo>
                  <a:cubicBezTo>
                    <a:pt x="0" y="1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28"/>
            <p:cNvSpPr/>
            <p:nvPr/>
          </p:nvSpPr>
          <p:spPr>
            <a:xfrm>
              <a:off x="6349740" y="260544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28"/>
            <p:cNvSpPr/>
            <p:nvPr/>
          </p:nvSpPr>
          <p:spPr>
            <a:xfrm>
              <a:off x="6348325" y="260756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28"/>
            <p:cNvSpPr/>
            <p:nvPr/>
          </p:nvSpPr>
          <p:spPr>
            <a:xfrm>
              <a:off x="6349740" y="259564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28"/>
            <p:cNvSpPr/>
            <p:nvPr/>
          </p:nvSpPr>
          <p:spPr>
            <a:xfrm>
              <a:off x="6348325" y="26047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28"/>
            <p:cNvSpPr/>
            <p:nvPr/>
          </p:nvSpPr>
          <p:spPr>
            <a:xfrm>
              <a:off x="6348325" y="26082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28"/>
            <p:cNvSpPr/>
            <p:nvPr/>
          </p:nvSpPr>
          <p:spPr>
            <a:xfrm>
              <a:off x="6349032" y="260059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7" y="0"/>
                    <a:pt x="7" y="0"/>
                    <a:pt x="0" y="0"/>
                  </a:cubicBezTo>
                  <a:cubicBezTo>
                    <a:pt x="7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28"/>
            <p:cNvSpPr/>
            <p:nvPr/>
          </p:nvSpPr>
          <p:spPr>
            <a:xfrm>
              <a:off x="6465235" y="248287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28"/>
            <p:cNvSpPr/>
            <p:nvPr/>
          </p:nvSpPr>
          <p:spPr>
            <a:xfrm>
              <a:off x="6491912" y="24794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28"/>
            <p:cNvSpPr/>
            <p:nvPr/>
          </p:nvSpPr>
          <p:spPr>
            <a:xfrm>
              <a:off x="6448462" y="2488531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28"/>
            <p:cNvSpPr/>
            <p:nvPr/>
          </p:nvSpPr>
          <p:spPr>
            <a:xfrm>
              <a:off x="6548599" y="24800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28"/>
            <p:cNvSpPr/>
            <p:nvPr/>
          </p:nvSpPr>
          <p:spPr>
            <a:xfrm>
              <a:off x="6514950" y="2476608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14"/>
                  </a:ln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28"/>
            <p:cNvSpPr/>
            <p:nvPr/>
          </p:nvSpPr>
          <p:spPr>
            <a:xfrm>
              <a:off x="6437246" y="248358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28"/>
            <p:cNvSpPr/>
            <p:nvPr/>
          </p:nvSpPr>
          <p:spPr>
            <a:xfrm>
              <a:off x="6423301" y="2494089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28"/>
            <p:cNvSpPr/>
            <p:nvPr/>
          </p:nvSpPr>
          <p:spPr>
            <a:xfrm>
              <a:off x="6430273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28"/>
            <p:cNvSpPr/>
            <p:nvPr/>
          </p:nvSpPr>
          <p:spPr>
            <a:xfrm>
              <a:off x="6430273" y="249267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28"/>
            <p:cNvSpPr/>
            <p:nvPr/>
          </p:nvSpPr>
          <p:spPr>
            <a:xfrm>
              <a:off x="6446340" y="2501061"/>
              <a:ext cx="1516" cy="1516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8" y="1"/>
                    <a:pt x="8" y="1"/>
                    <a:pt x="1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28"/>
            <p:cNvSpPr/>
            <p:nvPr/>
          </p:nvSpPr>
          <p:spPr>
            <a:xfrm>
              <a:off x="6576588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28"/>
            <p:cNvSpPr/>
            <p:nvPr/>
          </p:nvSpPr>
          <p:spPr>
            <a:xfrm>
              <a:off x="6446340" y="25067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28"/>
            <p:cNvSpPr/>
            <p:nvPr/>
          </p:nvSpPr>
          <p:spPr>
            <a:xfrm>
              <a:off x="6444925" y="2478022"/>
              <a:ext cx="2223" cy="80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5" y="0"/>
                  </a:moveTo>
                  <a:cubicBezTo>
                    <a:pt x="15" y="0"/>
                    <a:pt x="1" y="0"/>
                    <a:pt x="1" y="7"/>
                  </a:cubicBezTo>
                  <a:cubicBezTo>
                    <a:pt x="1" y="0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28"/>
            <p:cNvSpPr/>
            <p:nvPr/>
          </p:nvSpPr>
          <p:spPr>
            <a:xfrm>
              <a:off x="6608115" y="24962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28"/>
            <p:cNvSpPr/>
            <p:nvPr/>
          </p:nvSpPr>
          <p:spPr>
            <a:xfrm>
              <a:off x="6446340" y="25067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28"/>
            <p:cNvSpPr/>
            <p:nvPr/>
          </p:nvSpPr>
          <p:spPr>
            <a:xfrm>
              <a:off x="6549306" y="24962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28"/>
            <p:cNvSpPr/>
            <p:nvPr/>
          </p:nvSpPr>
          <p:spPr>
            <a:xfrm>
              <a:off x="6545769" y="2496211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28"/>
            <p:cNvSpPr/>
            <p:nvPr/>
          </p:nvSpPr>
          <p:spPr>
            <a:xfrm>
              <a:off x="6446340" y="250247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28"/>
            <p:cNvSpPr/>
            <p:nvPr/>
          </p:nvSpPr>
          <p:spPr>
            <a:xfrm>
              <a:off x="6516365" y="25010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28"/>
            <p:cNvSpPr/>
            <p:nvPr/>
          </p:nvSpPr>
          <p:spPr>
            <a:xfrm>
              <a:off x="6512929" y="247802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28"/>
            <p:cNvSpPr/>
            <p:nvPr/>
          </p:nvSpPr>
          <p:spPr>
            <a:xfrm>
              <a:off x="6535261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28"/>
            <p:cNvSpPr/>
            <p:nvPr/>
          </p:nvSpPr>
          <p:spPr>
            <a:xfrm>
              <a:off x="6533947" y="2461148"/>
              <a:ext cx="707" cy="80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1"/>
                  </a:moveTo>
                  <a:cubicBezTo>
                    <a:pt x="7" y="1"/>
                    <a:pt x="7" y="4"/>
                    <a:pt x="5" y="6"/>
                  </a:cubicBezTo>
                  <a:lnTo>
                    <a:pt x="5" y="6"/>
                  </a:lnTo>
                  <a:cubicBezTo>
                    <a:pt x="6" y="5"/>
                    <a:pt x="7" y="3"/>
                    <a:pt x="7" y="1"/>
                  </a:cubicBezTo>
                  <a:close/>
                  <a:moveTo>
                    <a:pt x="5" y="6"/>
                  </a:moveTo>
                  <a:cubicBezTo>
                    <a:pt x="3" y="8"/>
                    <a:pt x="0" y="8"/>
                    <a:pt x="0" y="8"/>
                  </a:cubicBezTo>
                  <a:cubicBezTo>
                    <a:pt x="2" y="8"/>
                    <a:pt x="4" y="7"/>
                    <a:pt x="5" y="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28"/>
            <p:cNvSpPr/>
            <p:nvPr/>
          </p:nvSpPr>
          <p:spPr>
            <a:xfrm>
              <a:off x="6537383" y="246185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1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28"/>
            <p:cNvSpPr/>
            <p:nvPr/>
          </p:nvSpPr>
          <p:spPr>
            <a:xfrm>
              <a:off x="6512929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28"/>
            <p:cNvSpPr/>
            <p:nvPr/>
          </p:nvSpPr>
          <p:spPr>
            <a:xfrm>
              <a:off x="6517780" y="246044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28"/>
            <p:cNvSpPr/>
            <p:nvPr/>
          </p:nvSpPr>
          <p:spPr>
            <a:xfrm>
              <a:off x="6550013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28"/>
            <p:cNvSpPr/>
            <p:nvPr/>
          </p:nvSpPr>
          <p:spPr>
            <a:xfrm>
              <a:off x="6419765" y="2458925"/>
              <a:ext cx="201085" cy="59113"/>
            </a:xfrm>
            <a:custGeom>
              <a:avLst/>
              <a:gdLst/>
              <a:ahLst/>
              <a:cxnLst/>
              <a:rect l="l" t="t" r="r" b="b"/>
              <a:pathLst>
                <a:path w="1990" h="585" extrusionOk="0">
                  <a:moveTo>
                    <a:pt x="1243" y="10"/>
                  </a:moveTo>
                  <a:cubicBezTo>
                    <a:pt x="1243" y="10"/>
                    <a:pt x="1243" y="10"/>
                    <a:pt x="1243" y="10"/>
                  </a:cubicBezTo>
                  <a:lnTo>
                    <a:pt x="1243" y="10"/>
                  </a:lnTo>
                  <a:cubicBezTo>
                    <a:pt x="1243" y="10"/>
                    <a:pt x="1243" y="10"/>
                    <a:pt x="1243" y="10"/>
                  </a:cubicBezTo>
                  <a:close/>
                  <a:moveTo>
                    <a:pt x="1243" y="10"/>
                  </a:moveTo>
                  <a:cubicBezTo>
                    <a:pt x="1245" y="10"/>
                    <a:pt x="1248" y="16"/>
                    <a:pt x="1248" y="16"/>
                  </a:cubicBezTo>
                  <a:lnTo>
                    <a:pt x="1248" y="16"/>
                  </a:lnTo>
                  <a:cubicBezTo>
                    <a:pt x="1246" y="11"/>
                    <a:pt x="1244" y="10"/>
                    <a:pt x="1243" y="10"/>
                  </a:cubicBezTo>
                  <a:close/>
                  <a:moveTo>
                    <a:pt x="1390" y="21"/>
                  </a:moveTo>
                  <a:cubicBezTo>
                    <a:pt x="1389" y="21"/>
                    <a:pt x="1388" y="22"/>
                    <a:pt x="1387" y="23"/>
                  </a:cubicBezTo>
                  <a:lnTo>
                    <a:pt x="1393" y="23"/>
                  </a:lnTo>
                  <a:cubicBezTo>
                    <a:pt x="1392" y="22"/>
                    <a:pt x="1391" y="21"/>
                    <a:pt x="1390" y="21"/>
                  </a:cubicBezTo>
                  <a:close/>
                  <a:moveTo>
                    <a:pt x="1380" y="23"/>
                  </a:moveTo>
                  <a:cubicBezTo>
                    <a:pt x="1380" y="26"/>
                    <a:pt x="1380" y="28"/>
                    <a:pt x="1381" y="28"/>
                  </a:cubicBezTo>
                  <a:cubicBezTo>
                    <a:pt x="1382" y="28"/>
                    <a:pt x="1384" y="25"/>
                    <a:pt x="1387" y="23"/>
                  </a:cubicBezTo>
                  <a:close/>
                  <a:moveTo>
                    <a:pt x="846" y="30"/>
                  </a:moveTo>
                  <a:cubicBezTo>
                    <a:pt x="843" y="33"/>
                    <a:pt x="846" y="35"/>
                    <a:pt x="848" y="36"/>
                  </a:cubicBezTo>
                  <a:lnTo>
                    <a:pt x="848" y="36"/>
                  </a:lnTo>
                  <a:cubicBezTo>
                    <a:pt x="847" y="33"/>
                    <a:pt x="846" y="31"/>
                    <a:pt x="846" y="30"/>
                  </a:cubicBezTo>
                  <a:close/>
                  <a:moveTo>
                    <a:pt x="848" y="36"/>
                  </a:moveTo>
                  <a:cubicBezTo>
                    <a:pt x="848" y="36"/>
                    <a:pt x="848" y="36"/>
                    <a:pt x="849" y="37"/>
                  </a:cubicBezTo>
                  <a:lnTo>
                    <a:pt x="849" y="37"/>
                  </a:lnTo>
                  <a:cubicBezTo>
                    <a:pt x="853" y="37"/>
                    <a:pt x="850" y="37"/>
                    <a:pt x="848" y="36"/>
                  </a:cubicBezTo>
                  <a:close/>
                  <a:moveTo>
                    <a:pt x="860" y="51"/>
                  </a:moveTo>
                  <a:cubicBezTo>
                    <a:pt x="861" y="52"/>
                    <a:pt x="862" y="52"/>
                    <a:pt x="863" y="53"/>
                  </a:cubicBezTo>
                  <a:lnTo>
                    <a:pt x="863" y="53"/>
                  </a:lnTo>
                  <a:cubicBezTo>
                    <a:pt x="862" y="54"/>
                    <a:pt x="861" y="56"/>
                    <a:pt x="860" y="58"/>
                  </a:cubicBezTo>
                  <a:cubicBezTo>
                    <a:pt x="860" y="58"/>
                    <a:pt x="846" y="51"/>
                    <a:pt x="860" y="51"/>
                  </a:cubicBezTo>
                  <a:close/>
                  <a:moveTo>
                    <a:pt x="774" y="61"/>
                  </a:moveTo>
                  <a:cubicBezTo>
                    <a:pt x="770" y="61"/>
                    <a:pt x="770" y="64"/>
                    <a:pt x="770" y="64"/>
                  </a:cubicBezTo>
                  <a:lnTo>
                    <a:pt x="770" y="65"/>
                  </a:lnTo>
                  <a:lnTo>
                    <a:pt x="770" y="65"/>
                  </a:lnTo>
                  <a:cubicBezTo>
                    <a:pt x="771" y="63"/>
                    <a:pt x="772" y="62"/>
                    <a:pt x="775" y="62"/>
                  </a:cubicBezTo>
                  <a:cubicBezTo>
                    <a:pt x="777" y="62"/>
                    <a:pt x="779" y="62"/>
                    <a:pt x="783" y="64"/>
                  </a:cubicBezTo>
                  <a:lnTo>
                    <a:pt x="783" y="64"/>
                  </a:lnTo>
                  <a:cubicBezTo>
                    <a:pt x="779" y="62"/>
                    <a:pt x="776" y="61"/>
                    <a:pt x="774" y="61"/>
                  </a:cubicBezTo>
                  <a:close/>
                  <a:moveTo>
                    <a:pt x="548" y="99"/>
                  </a:moveTo>
                  <a:lnTo>
                    <a:pt x="554" y="109"/>
                  </a:lnTo>
                  <a:lnTo>
                    <a:pt x="554" y="109"/>
                  </a:lnTo>
                  <a:cubicBezTo>
                    <a:pt x="555" y="108"/>
                    <a:pt x="555" y="107"/>
                    <a:pt x="555" y="106"/>
                  </a:cubicBezTo>
                  <a:lnTo>
                    <a:pt x="548" y="99"/>
                  </a:lnTo>
                  <a:close/>
                  <a:moveTo>
                    <a:pt x="1934" y="127"/>
                  </a:moveTo>
                  <a:cubicBezTo>
                    <a:pt x="1935" y="127"/>
                    <a:pt x="1936" y="128"/>
                    <a:pt x="1937" y="128"/>
                  </a:cubicBezTo>
                  <a:lnTo>
                    <a:pt x="1937" y="128"/>
                  </a:lnTo>
                  <a:cubicBezTo>
                    <a:pt x="1938" y="128"/>
                    <a:pt x="1940" y="127"/>
                    <a:pt x="1941" y="127"/>
                  </a:cubicBezTo>
                  <a:close/>
                  <a:moveTo>
                    <a:pt x="1976" y="155"/>
                  </a:moveTo>
                  <a:cubicBezTo>
                    <a:pt x="1976" y="155"/>
                    <a:pt x="1973" y="157"/>
                    <a:pt x="1973" y="160"/>
                  </a:cubicBezTo>
                  <a:lnTo>
                    <a:pt x="1973" y="160"/>
                  </a:lnTo>
                  <a:cubicBezTo>
                    <a:pt x="1976" y="158"/>
                    <a:pt x="1976" y="155"/>
                    <a:pt x="1976" y="155"/>
                  </a:cubicBezTo>
                  <a:close/>
                  <a:moveTo>
                    <a:pt x="939" y="172"/>
                  </a:moveTo>
                  <a:lnTo>
                    <a:pt x="939" y="172"/>
                  </a:lnTo>
                  <a:cubicBezTo>
                    <a:pt x="935" y="173"/>
                    <a:pt x="932" y="174"/>
                    <a:pt x="929" y="175"/>
                  </a:cubicBezTo>
                  <a:cubicBezTo>
                    <a:pt x="935" y="175"/>
                    <a:pt x="940" y="175"/>
                    <a:pt x="939" y="172"/>
                  </a:cubicBezTo>
                  <a:close/>
                  <a:moveTo>
                    <a:pt x="1074" y="175"/>
                  </a:moveTo>
                  <a:cubicBezTo>
                    <a:pt x="1072" y="175"/>
                    <a:pt x="1070" y="175"/>
                    <a:pt x="1068" y="175"/>
                  </a:cubicBezTo>
                  <a:lnTo>
                    <a:pt x="1075" y="175"/>
                  </a:lnTo>
                  <a:cubicBezTo>
                    <a:pt x="1074" y="175"/>
                    <a:pt x="1074" y="175"/>
                    <a:pt x="1074" y="175"/>
                  </a:cubicBezTo>
                  <a:close/>
                  <a:moveTo>
                    <a:pt x="925" y="186"/>
                  </a:moveTo>
                  <a:lnTo>
                    <a:pt x="925" y="186"/>
                  </a:lnTo>
                  <a:cubicBezTo>
                    <a:pt x="924" y="187"/>
                    <a:pt x="923" y="188"/>
                    <a:pt x="922" y="189"/>
                  </a:cubicBezTo>
                  <a:cubicBezTo>
                    <a:pt x="922" y="189"/>
                    <a:pt x="925" y="189"/>
                    <a:pt x="925" y="186"/>
                  </a:cubicBezTo>
                  <a:close/>
                  <a:moveTo>
                    <a:pt x="312" y="196"/>
                  </a:moveTo>
                  <a:cubicBezTo>
                    <a:pt x="312" y="196"/>
                    <a:pt x="312" y="199"/>
                    <a:pt x="314" y="201"/>
                  </a:cubicBezTo>
                  <a:lnTo>
                    <a:pt x="314" y="201"/>
                  </a:lnTo>
                  <a:cubicBezTo>
                    <a:pt x="314" y="198"/>
                    <a:pt x="314" y="196"/>
                    <a:pt x="312" y="196"/>
                  </a:cubicBezTo>
                  <a:close/>
                  <a:moveTo>
                    <a:pt x="1363" y="203"/>
                  </a:moveTo>
                  <a:lnTo>
                    <a:pt x="1363" y="203"/>
                  </a:lnTo>
                  <a:cubicBezTo>
                    <a:pt x="1362" y="203"/>
                    <a:pt x="1360" y="203"/>
                    <a:pt x="1359" y="203"/>
                  </a:cubicBezTo>
                  <a:cubicBezTo>
                    <a:pt x="1361" y="204"/>
                    <a:pt x="1362" y="204"/>
                    <a:pt x="1363" y="204"/>
                  </a:cubicBezTo>
                  <a:cubicBezTo>
                    <a:pt x="1364" y="204"/>
                    <a:pt x="1364" y="204"/>
                    <a:pt x="1363" y="203"/>
                  </a:cubicBezTo>
                  <a:close/>
                  <a:moveTo>
                    <a:pt x="284" y="203"/>
                  </a:moveTo>
                  <a:lnTo>
                    <a:pt x="284" y="203"/>
                  </a:lnTo>
                  <a:cubicBezTo>
                    <a:pt x="283" y="205"/>
                    <a:pt x="282" y="206"/>
                    <a:pt x="282" y="206"/>
                  </a:cubicBezTo>
                  <a:lnTo>
                    <a:pt x="282" y="206"/>
                  </a:lnTo>
                  <a:cubicBezTo>
                    <a:pt x="282" y="206"/>
                    <a:pt x="283" y="205"/>
                    <a:pt x="284" y="203"/>
                  </a:cubicBezTo>
                  <a:close/>
                  <a:moveTo>
                    <a:pt x="676" y="207"/>
                  </a:moveTo>
                  <a:cubicBezTo>
                    <a:pt x="674" y="208"/>
                    <a:pt x="670" y="208"/>
                    <a:pt x="666" y="210"/>
                  </a:cubicBezTo>
                  <a:cubicBezTo>
                    <a:pt x="672" y="210"/>
                    <a:pt x="675" y="209"/>
                    <a:pt x="676" y="207"/>
                  </a:cubicBezTo>
                  <a:close/>
                  <a:moveTo>
                    <a:pt x="264" y="210"/>
                  </a:moveTo>
                  <a:cubicBezTo>
                    <a:pt x="271" y="210"/>
                    <a:pt x="278" y="210"/>
                    <a:pt x="278" y="224"/>
                  </a:cubicBezTo>
                  <a:cubicBezTo>
                    <a:pt x="278" y="210"/>
                    <a:pt x="271" y="210"/>
                    <a:pt x="271" y="210"/>
                  </a:cubicBezTo>
                  <a:close/>
                  <a:moveTo>
                    <a:pt x="624" y="210"/>
                  </a:moveTo>
                  <a:lnTo>
                    <a:pt x="617" y="224"/>
                  </a:lnTo>
                  <a:cubicBezTo>
                    <a:pt x="624" y="224"/>
                    <a:pt x="624" y="224"/>
                    <a:pt x="624" y="210"/>
                  </a:cubicBezTo>
                  <a:close/>
                  <a:moveTo>
                    <a:pt x="1608" y="238"/>
                  </a:moveTo>
                  <a:lnTo>
                    <a:pt x="1608" y="238"/>
                  </a:lnTo>
                  <a:cubicBezTo>
                    <a:pt x="1618" y="238"/>
                    <a:pt x="1621" y="241"/>
                    <a:pt x="1618" y="241"/>
                  </a:cubicBezTo>
                  <a:cubicBezTo>
                    <a:pt x="1616" y="241"/>
                    <a:pt x="1613" y="240"/>
                    <a:pt x="1608" y="238"/>
                  </a:cubicBezTo>
                  <a:close/>
                  <a:moveTo>
                    <a:pt x="1588" y="238"/>
                  </a:moveTo>
                  <a:lnTo>
                    <a:pt x="1588" y="238"/>
                  </a:lnTo>
                  <a:cubicBezTo>
                    <a:pt x="1594" y="238"/>
                    <a:pt x="1589" y="238"/>
                    <a:pt x="1598" y="243"/>
                  </a:cubicBezTo>
                  <a:lnTo>
                    <a:pt x="1598" y="243"/>
                  </a:lnTo>
                  <a:cubicBezTo>
                    <a:pt x="1594" y="242"/>
                    <a:pt x="1590" y="240"/>
                    <a:pt x="1588" y="238"/>
                  </a:cubicBezTo>
                  <a:close/>
                  <a:moveTo>
                    <a:pt x="1574" y="245"/>
                  </a:moveTo>
                  <a:lnTo>
                    <a:pt x="1574" y="245"/>
                  </a:lnTo>
                  <a:cubicBezTo>
                    <a:pt x="1578" y="245"/>
                    <a:pt x="1582" y="245"/>
                    <a:pt x="1586" y="247"/>
                  </a:cubicBezTo>
                  <a:lnTo>
                    <a:pt x="1586" y="247"/>
                  </a:lnTo>
                  <a:cubicBezTo>
                    <a:pt x="1584" y="246"/>
                    <a:pt x="1582" y="245"/>
                    <a:pt x="1580" y="245"/>
                  </a:cubicBezTo>
                  <a:lnTo>
                    <a:pt x="1580" y="245"/>
                  </a:lnTo>
                  <a:cubicBezTo>
                    <a:pt x="1578" y="245"/>
                    <a:pt x="1576" y="245"/>
                    <a:pt x="1574" y="245"/>
                  </a:cubicBezTo>
                  <a:close/>
                  <a:moveTo>
                    <a:pt x="1587" y="249"/>
                  </a:moveTo>
                  <a:lnTo>
                    <a:pt x="1587" y="249"/>
                  </a:lnTo>
                  <a:lnTo>
                    <a:pt x="1587" y="249"/>
                  </a:lnTo>
                  <a:cubicBezTo>
                    <a:pt x="1588" y="250"/>
                    <a:pt x="1588" y="251"/>
                    <a:pt x="1588" y="252"/>
                  </a:cubicBezTo>
                  <a:lnTo>
                    <a:pt x="1584" y="250"/>
                  </a:lnTo>
                  <a:lnTo>
                    <a:pt x="1584" y="250"/>
                  </a:lnTo>
                  <a:cubicBezTo>
                    <a:pt x="1585" y="250"/>
                    <a:pt x="1586" y="249"/>
                    <a:pt x="1587" y="249"/>
                  </a:cubicBezTo>
                  <a:close/>
                  <a:moveTo>
                    <a:pt x="1589" y="250"/>
                  </a:moveTo>
                  <a:lnTo>
                    <a:pt x="1594" y="252"/>
                  </a:lnTo>
                  <a:cubicBezTo>
                    <a:pt x="1592" y="252"/>
                    <a:pt x="1591" y="251"/>
                    <a:pt x="1589" y="250"/>
                  </a:cubicBezTo>
                  <a:close/>
                  <a:moveTo>
                    <a:pt x="215" y="238"/>
                  </a:moveTo>
                  <a:lnTo>
                    <a:pt x="215" y="238"/>
                  </a:lnTo>
                  <a:cubicBezTo>
                    <a:pt x="208" y="238"/>
                    <a:pt x="194" y="258"/>
                    <a:pt x="208" y="258"/>
                  </a:cubicBezTo>
                  <a:lnTo>
                    <a:pt x="201" y="258"/>
                  </a:lnTo>
                  <a:cubicBezTo>
                    <a:pt x="205" y="258"/>
                    <a:pt x="211" y="260"/>
                    <a:pt x="215" y="262"/>
                  </a:cubicBezTo>
                  <a:lnTo>
                    <a:pt x="215" y="262"/>
                  </a:lnTo>
                  <a:cubicBezTo>
                    <a:pt x="213" y="254"/>
                    <a:pt x="209" y="244"/>
                    <a:pt x="215" y="238"/>
                  </a:cubicBezTo>
                  <a:close/>
                  <a:moveTo>
                    <a:pt x="215" y="262"/>
                  </a:moveTo>
                  <a:cubicBezTo>
                    <a:pt x="215" y="263"/>
                    <a:pt x="215" y="264"/>
                    <a:pt x="215" y="265"/>
                  </a:cubicBezTo>
                  <a:lnTo>
                    <a:pt x="215" y="265"/>
                  </a:lnTo>
                  <a:cubicBezTo>
                    <a:pt x="219" y="264"/>
                    <a:pt x="218" y="263"/>
                    <a:pt x="215" y="262"/>
                  </a:cubicBezTo>
                  <a:close/>
                  <a:moveTo>
                    <a:pt x="77" y="321"/>
                  </a:moveTo>
                  <a:cubicBezTo>
                    <a:pt x="75" y="324"/>
                    <a:pt x="74" y="326"/>
                    <a:pt x="73" y="328"/>
                  </a:cubicBezTo>
                  <a:lnTo>
                    <a:pt x="73" y="328"/>
                  </a:lnTo>
                  <a:lnTo>
                    <a:pt x="77" y="321"/>
                  </a:lnTo>
                  <a:close/>
                  <a:moveTo>
                    <a:pt x="35" y="335"/>
                  </a:moveTo>
                  <a:cubicBezTo>
                    <a:pt x="30" y="335"/>
                    <a:pt x="29" y="335"/>
                    <a:pt x="28" y="337"/>
                  </a:cubicBezTo>
                  <a:lnTo>
                    <a:pt x="28" y="337"/>
                  </a:lnTo>
                  <a:cubicBezTo>
                    <a:pt x="30" y="336"/>
                    <a:pt x="32" y="335"/>
                    <a:pt x="35" y="335"/>
                  </a:cubicBezTo>
                  <a:close/>
                  <a:moveTo>
                    <a:pt x="7" y="349"/>
                  </a:moveTo>
                  <a:lnTo>
                    <a:pt x="3" y="353"/>
                  </a:lnTo>
                  <a:lnTo>
                    <a:pt x="3" y="353"/>
                  </a:lnTo>
                  <a:cubicBezTo>
                    <a:pt x="3" y="353"/>
                    <a:pt x="4" y="353"/>
                    <a:pt x="4" y="353"/>
                  </a:cubicBezTo>
                  <a:cubicBezTo>
                    <a:pt x="6" y="353"/>
                    <a:pt x="7" y="353"/>
                    <a:pt x="9" y="354"/>
                  </a:cubicBezTo>
                  <a:lnTo>
                    <a:pt x="9" y="354"/>
                  </a:lnTo>
                  <a:cubicBezTo>
                    <a:pt x="8" y="352"/>
                    <a:pt x="7" y="350"/>
                    <a:pt x="7" y="349"/>
                  </a:cubicBezTo>
                  <a:close/>
                  <a:moveTo>
                    <a:pt x="3" y="353"/>
                  </a:moveTo>
                  <a:cubicBezTo>
                    <a:pt x="1" y="353"/>
                    <a:pt x="0" y="354"/>
                    <a:pt x="0" y="356"/>
                  </a:cubicBezTo>
                  <a:lnTo>
                    <a:pt x="3" y="353"/>
                  </a:lnTo>
                  <a:close/>
                  <a:moveTo>
                    <a:pt x="9" y="354"/>
                  </a:moveTo>
                  <a:cubicBezTo>
                    <a:pt x="11" y="357"/>
                    <a:pt x="15" y="360"/>
                    <a:pt x="19" y="361"/>
                  </a:cubicBezTo>
                  <a:lnTo>
                    <a:pt x="19" y="361"/>
                  </a:lnTo>
                  <a:cubicBezTo>
                    <a:pt x="16" y="358"/>
                    <a:pt x="13" y="355"/>
                    <a:pt x="9" y="354"/>
                  </a:cubicBezTo>
                  <a:close/>
                  <a:moveTo>
                    <a:pt x="1782" y="404"/>
                  </a:moveTo>
                  <a:cubicBezTo>
                    <a:pt x="1771" y="404"/>
                    <a:pt x="1772" y="404"/>
                    <a:pt x="1771" y="407"/>
                  </a:cubicBezTo>
                  <a:lnTo>
                    <a:pt x="1771" y="407"/>
                  </a:lnTo>
                  <a:cubicBezTo>
                    <a:pt x="1775" y="405"/>
                    <a:pt x="1778" y="404"/>
                    <a:pt x="1782" y="404"/>
                  </a:cubicBezTo>
                  <a:close/>
                  <a:moveTo>
                    <a:pt x="572" y="539"/>
                  </a:moveTo>
                  <a:cubicBezTo>
                    <a:pt x="569" y="540"/>
                    <a:pt x="566" y="541"/>
                    <a:pt x="562" y="543"/>
                  </a:cubicBezTo>
                  <a:cubicBezTo>
                    <a:pt x="562" y="543"/>
                    <a:pt x="570" y="543"/>
                    <a:pt x="572" y="539"/>
                  </a:cubicBezTo>
                  <a:close/>
                  <a:moveTo>
                    <a:pt x="1007" y="0"/>
                  </a:moveTo>
                  <a:cubicBezTo>
                    <a:pt x="1002" y="0"/>
                    <a:pt x="998" y="2"/>
                    <a:pt x="998" y="9"/>
                  </a:cubicBezTo>
                  <a:cubicBezTo>
                    <a:pt x="1002" y="13"/>
                    <a:pt x="1005" y="14"/>
                    <a:pt x="1007" y="14"/>
                  </a:cubicBezTo>
                  <a:cubicBezTo>
                    <a:pt x="1012" y="14"/>
                    <a:pt x="1015" y="8"/>
                    <a:pt x="1021" y="8"/>
                  </a:cubicBezTo>
                  <a:cubicBezTo>
                    <a:pt x="1022" y="8"/>
                    <a:pt x="1024" y="8"/>
                    <a:pt x="1026" y="9"/>
                  </a:cubicBezTo>
                  <a:lnTo>
                    <a:pt x="1012" y="23"/>
                  </a:lnTo>
                  <a:lnTo>
                    <a:pt x="978" y="23"/>
                  </a:lnTo>
                  <a:lnTo>
                    <a:pt x="978" y="30"/>
                  </a:lnTo>
                  <a:cubicBezTo>
                    <a:pt x="968" y="35"/>
                    <a:pt x="965" y="40"/>
                    <a:pt x="957" y="40"/>
                  </a:cubicBezTo>
                  <a:cubicBezTo>
                    <a:pt x="953" y="40"/>
                    <a:pt x="949" y="39"/>
                    <a:pt x="943" y="37"/>
                  </a:cubicBezTo>
                  <a:cubicBezTo>
                    <a:pt x="943" y="30"/>
                    <a:pt x="957" y="30"/>
                    <a:pt x="964" y="30"/>
                  </a:cubicBezTo>
                  <a:cubicBezTo>
                    <a:pt x="961" y="27"/>
                    <a:pt x="960" y="27"/>
                    <a:pt x="958" y="27"/>
                  </a:cubicBezTo>
                  <a:cubicBezTo>
                    <a:pt x="955" y="27"/>
                    <a:pt x="950" y="30"/>
                    <a:pt x="936" y="30"/>
                  </a:cubicBezTo>
                  <a:cubicBezTo>
                    <a:pt x="936" y="26"/>
                    <a:pt x="938" y="26"/>
                    <a:pt x="939" y="26"/>
                  </a:cubicBezTo>
                  <a:cubicBezTo>
                    <a:pt x="941" y="26"/>
                    <a:pt x="943" y="26"/>
                    <a:pt x="943" y="23"/>
                  </a:cubicBezTo>
                  <a:lnTo>
                    <a:pt x="929" y="23"/>
                  </a:lnTo>
                  <a:cubicBezTo>
                    <a:pt x="929" y="27"/>
                    <a:pt x="927" y="29"/>
                    <a:pt x="923" y="29"/>
                  </a:cubicBezTo>
                  <a:cubicBezTo>
                    <a:pt x="917" y="29"/>
                    <a:pt x="906" y="23"/>
                    <a:pt x="901" y="23"/>
                  </a:cubicBezTo>
                  <a:cubicBezTo>
                    <a:pt x="877" y="23"/>
                    <a:pt x="874" y="34"/>
                    <a:pt x="864" y="50"/>
                  </a:cubicBezTo>
                  <a:lnTo>
                    <a:pt x="864" y="50"/>
                  </a:lnTo>
                  <a:cubicBezTo>
                    <a:pt x="859" y="49"/>
                    <a:pt x="852" y="42"/>
                    <a:pt x="849" y="37"/>
                  </a:cubicBezTo>
                  <a:lnTo>
                    <a:pt x="849" y="37"/>
                  </a:lnTo>
                  <a:cubicBezTo>
                    <a:pt x="848" y="37"/>
                    <a:pt x="847" y="37"/>
                    <a:pt x="846" y="37"/>
                  </a:cubicBezTo>
                  <a:lnTo>
                    <a:pt x="832" y="37"/>
                  </a:lnTo>
                  <a:cubicBezTo>
                    <a:pt x="832" y="44"/>
                    <a:pt x="839" y="44"/>
                    <a:pt x="832" y="58"/>
                  </a:cubicBezTo>
                  <a:lnTo>
                    <a:pt x="804" y="58"/>
                  </a:lnTo>
                  <a:cubicBezTo>
                    <a:pt x="804" y="58"/>
                    <a:pt x="797" y="51"/>
                    <a:pt x="804" y="51"/>
                  </a:cubicBezTo>
                  <a:cubicBezTo>
                    <a:pt x="797" y="51"/>
                    <a:pt x="790" y="51"/>
                    <a:pt x="790" y="58"/>
                  </a:cubicBezTo>
                  <a:cubicBezTo>
                    <a:pt x="797" y="64"/>
                    <a:pt x="770" y="64"/>
                    <a:pt x="784" y="71"/>
                  </a:cubicBezTo>
                  <a:lnTo>
                    <a:pt x="770" y="65"/>
                  </a:lnTo>
                  <a:lnTo>
                    <a:pt x="770" y="65"/>
                  </a:lnTo>
                  <a:cubicBezTo>
                    <a:pt x="770" y="67"/>
                    <a:pt x="770" y="69"/>
                    <a:pt x="770" y="71"/>
                  </a:cubicBezTo>
                  <a:cubicBezTo>
                    <a:pt x="770" y="71"/>
                    <a:pt x="756" y="71"/>
                    <a:pt x="756" y="64"/>
                  </a:cubicBezTo>
                  <a:lnTo>
                    <a:pt x="735" y="64"/>
                  </a:lnTo>
                  <a:cubicBezTo>
                    <a:pt x="728" y="64"/>
                    <a:pt x="735" y="71"/>
                    <a:pt x="735" y="71"/>
                  </a:cubicBezTo>
                  <a:lnTo>
                    <a:pt x="721" y="71"/>
                  </a:lnTo>
                  <a:cubicBezTo>
                    <a:pt x="721" y="65"/>
                    <a:pt x="714" y="58"/>
                    <a:pt x="721" y="51"/>
                  </a:cubicBezTo>
                  <a:lnTo>
                    <a:pt x="721" y="51"/>
                  </a:lnTo>
                  <a:cubicBezTo>
                    <a:pt x="714" y="58"/>
                    <a:pt x="721" y="64"/>
                    <a:pt x="714" y="64"/>
                  </a:cubicBezTo>
                  <a:cubicBezTo>
                    <a:pt x="714" y="58"/>
                    <a:pt x="693" y="58"/>
                    <a:pt x="700" y="51"/>
                  </a:cubicBezTo>
                  <a:cubicBezTo>
                    <a:pt x="698" y="46"/>
                    <a:pt x="695" y="44"/>
                    <a:pt x="691" y="44"/>
                  </a:cubicBezTo>
                  <a:cubicBezTo>
                    <a:pt x="684" y="44"/>
                    <a:pt x="675" y="51"/>
                    <a:pt x="666" y="51"/>
                  </a:cubicBezTo>
                  <a:cubicBezTo>
                    <a:pt x="666" y="54"/>
                    <a:pt x="669" y="54"/>
                    <a:pt x="673" y="54"/>
                  </a:cubicBezTo>
                  <a:cubicBezTo>
                    <a:pt x="676" y="54"/>
                    <a:pt x="680" y="54"/>
                    <a:pt x="680" y="58"/>
                  </a:cubicBezTo>
                  <a:cubicBezTo>
                    <a:pt x="652" y="64"/>
                    <a:pt x="652" y="92"/>
                    <a:pt x="631" y="92"/>
                  </a:cubicBezTo>
                  <a:lnTo>
                    <a:pt x="645" y="92"/>
                  </a:lnTo>
                  <a:lnTo>
                    <a:pt x="624" y="106"/>
                  </a:lnTo>
                  <a:cubicBezTo>
                    <a:pt x="624" y="100"/>
                    <a:pt x="615" y="90"/>
                    <a:pt x="601" y="90"/>
                  </a:cubicBezTo>
                  <a:cubicBezTo>
                    <a:pt x="597" y="90"/>
                    <a:pt x="593" y="91"/>
                    <a:pt x="589" y="92"/>
                  </a:cubicBezTo>
                  <a:cubicBezTo>
                    <a:pt x="589" y="99"/>
                    <a:pt x="610" y="99"/>
                    <a:pt x="596" y="106"/>
                  </a:cubicBezTo>
                  <a:lnTo>
                    <a:pt x="589" y="120"/>
                  </a:lnTo>
                  <a:lnTo>
                    <a:pt x="589" y="106"/>
                  </a:lnTo>
                  <a:cubicBezTo>
                    <a:pt x="587" y="110"/>
                    <a:pt x="584" y="111"/>
                    <a:pt x="581" y="111"/>
                  </a:cubicBezTo>
                  <a:cubicBezTo>
                    <a:pt x="577" y="111"/>
                    <a:pt x="573" y="110"/>
                    <a:pt x="569" y="110"/>
                  </a:cubicBezTo>
                  <a:cubicBezTo>
                    <a:pt x="565" y="110"/>
                    <a:pt x="562" y="112"/>
                    <a:pt x="562" y="120"/>
                  </a:cubicBezTo>
                  <a:lnTo>
                    <a:pt x="554" y="109"/>
                  </a:lnTo>
                  <a:lnTo>
                    <a:pt x="554" y="109"/>
                  </a:lnTo>
                  <a:cubicBezTo>
                    <a:pt x="553" y="113"/>
                    <a:pt x="547" y="115"/>
                    <a:pt x="541" y="127"/>
                  </a:cubicBezTo>
                  <a:cubicBezTo>
                    <a:pt x="534" y="130"/>
                    <a:pt x="529" y="132"/>
                    <a:pt x="525" y="132"/>
                  </a:cubicBezTo>
                  <a:cubicBezTo>
                    <a:pt x="520" y="132"/>
                    <a:pt x="517" y="130"/>
                    <a:pt x="513" y="127"/>
                  </a:cubicBezTo>
                  <a:lnTo>
                    <a:pt x="513" y="127"/>
                  </a:lnTo>
                  <a:cubicBezTo>
                    <a:pt x="513" y="127"/>
                    <a:pt x="520" y="134"/>
                    <a:pt x="513" y="141"/>
                  </a:cubicBezTo>
                  <a:cubicBezTo>
                    <a:pt x="511" y="136"/>
                    <a:pt x="506" y="134"/>
                    <a:pt x="502" y="134"/>
                  </a:cubicBezTo>
                  <a:cubicBezTo>
                    <a:pt x="497" y="134"/>
                    <a:pt x="491" y="136"/>
                    <a:pt x="488" y="136"/>
                  </a:cubicBezTo>
                  <a:cubicBezTo>
                    <a:pt x="487" y="136"/>
                    <a:pt x="486" y="135"/>
                    <a:pt x="486" y="134"/>
                  </a:cubicBezTo>
                  <a:cubicBezTo>
                    <a:pt x="486" y="134"/>
                    <a:pt x="479" y="134"/>
                    <a:pt x="479" y="141"/>
                  </a:cubicBezTo>
                  <a:lnTo>
                    <a:pt x="479" y="134"/>
                  </a:lnTo>
                  <a:cubicBezTo>
                    <a:pt x="479" y="155"/>
                    <a:pt x="472" y="155"/>
                    <a:pt x="451" y="161"/>
                  </a:cubicBezTo>
                  <a:cubicBezTo>
                    <a:pt x="451" y="155"/>
                    <a:pt x="450" y="153"/>
                    <a:pt x="449" y="153"/>
                  </a:cubicBezTo>
                  <a:cubicBezTo>
                    <a:pt x="447" y="153"/>
                    <a:pt x="442" y="159"/>
                    <a:pt x="435" y="159"/>
                  </a:cubicBezTo>
                  <a:cubicBezTo>
                    <a:pt x="432" y="159"/>
                    <a:pt x="428" y="158"/>
                    <a:pt x="423" y="155"/>
                  </a:cubicBezTo>
                  <a:cubicBezTo>
                    <a:pt x="423" y="168"/>
                    <a:pt x="409" y="161"/>
                    <a:pt x="409" y="175"/>
                  </a:cubicBezTo>
                  <a:cubicBezTo>
                    <a:pt x="402" y="175"/>
                    <a:pt x="402" y="168"/>
                    <a:pt x="388" y="161"/>
                  </a:cubicBezTo>
                  <a:lnTo>
                    <a:pt x="388" y="168"/>
                  </a:lnTo>
                  <a:cubicBezTo>
                    <a:pt x="386" y="166"/>
                    <a:pt x="383" y="165"/>
                    <a:pt x="380" y="165"/>
                  </a:cubicBezTo>
                  <a:cubicBezTo>
                    <a:pt x="372" y="165"/>
                    <a:pt x="363" y="168"/>
                    <a:pt x="354" y="168"/>
                  </a:cubicBezTo>
                  <a:lnTo>
                    <a:pt x="347" y="182"/>
                  </a:lnTo>
                  <a:lnTo>
                    <a:pt x="340" y="182"/>
                  </a:lnTo>
                  <a:cubicBezTo>
                    <a:pt x="340" y="182"/>
                    <a:pt x="333" y="196"/>
                    <a:pt x="340" y="196"/>
                  </a:cubicBezTo>
                  <a:lnTo>
                    <a:pt x="333" y="196"/>
                  </a:lnTo>
                  <a:cubicBezTo>
                    <a:pt x="340" y="210"/>
                    <a:pt x="319" y="203"/>
                    <a:pt x="319" y="210"/>
                  </a:cubicBezTo>
                  <a:lnTo>
                    <a:pt x="319" y="203"/>
                  </a:lnTo>
                  <a:cubicBezTo>
                    <a:pt x="317" y="203"/>
                    <a:pt x="315" y="202"/>
                    <a:pt x="314" y="201"/>
                  </a:cubicBezTo>
                  <a:lnTo>
                    <a:pt x="314" y="201"/>
                  </a:lnTo>
                  <a:cubicBezTo>
                    <a:pt x="314" y="210"/>
                    <a:pt x="309" y="226"/>
                    <a:pt x="319" y="231"/>
                  </a:cubicBezTo>
                  <a:cubicBezTo>
                    <a:pt x="319" y="238"/>
                    <a:pt x="319" y="238"/>
                    <a:pt x="312" y="238"/>
                  </a:cubicBezTo>
                  <a:lnTo>
                    <a:pt x="305" y="231"/>
                  </a:lnTo>
                  <a:lnTo>
                    <a:pt x="305" y="245"/>
                  </a:lnTo>
                  <a:cubicBezTo>
                    <a:pt x="303" y="249"/>
                    <a:pt x="301" y="251"/>
                    <a:pt x="300" y="251"/>
                  </a:cubicBezTo>
                  <a:cubicBezTo>
                    <a:pt x="297" y="251"/>
                    <a:pt x="294" y="245"/>
                    <a:pt x="285" y="245"/>
                  </a:cubicBezTo>
                  <a:cubicBezTo>
                    <a:pt x="296" y="245"/>
                    <a:pt x="288" y="229"/>
                    <a:pt x="281" y="229"/>
                  </a:cubicBezTo>
                  <a:cubicBezTo>
                    <a:pt x="280" y="229"/>
                    <a:pt x="279" y="230"/>
                    <a:pt x="278" y="231"/>
                  </a:cubicBezTo>
                  <a:cubicBezTo>
                    <a:pt x="285" y="224"/>
                    <a:pt x="285" y="210"/>
                    <a:pt x="285" y="210"/>
                  </a:cubicBezTo>
                  <a:cubicBezTo>
                    <a:pt x="285" y="210"/>
                    <a:pt x="280" y="210"/>
                    <a:pt x="282" y="206"/>
                  </a:cubicBezTo>
                  <a:lnTo>
                    <a:pt x="282" y="206"/>
                  </a:lnTo>
                  <a:cubicBezTo>
                    <a:pt x="280" y="211"/>
                    <a:pt x="283" y="213"/>
                    <a:pt x="278" y="224"/>
                  </a:cubicBezTo>
                  <a:cubicBezTo>
                    <a:pt x="278" y="224"/>
                    <a:pt x="271" y="238"/>
                    <a:pt x="264" y="238"/>
                  </a:cubicBezTo>
                  <a:cubicBezTo>
                    <a:pt x="278" y="245"/>
                    <a:pt x="243" y="265"/>
                    <a:pt x="264" y="265"/>
                  </a:cubicBezTo>
                  <a:cubicBezTo>
                    <a:pt x="264" y="265"/>
                    <a:pt x="258" y="269"/>
                    <a:pt x="253" y="269"/>
                  </a:cubicBezTo>
                  <a:cubicBezTo>
                    <a:pt x="251" y="269"/>
                    <a:pt x="250" y="268"/>
                    <a:pt x="250" y="265"/>
                  </a:cubicBezTo>
                  <a:cubicBezTo>
                    <a:pt x="264" y="258"/>
                    <a:pt x="243" y="258"/>
                    <a:pt x="236" y="245"/>
                  </a:cubicBezTo>
                  <a:lnTo>
                    <a:pt x="236" y="245"/>
                  </a:lnTo>
                  <a:cubicBezTo>
                    <a:pt x="236" y="252"/>
                    <a:pt x="238" y="252"/>
                    <a:pt x="239" y="252"/>
                  </a:cubicBezTo>
                  <a:cubicBezTo>
                    <a:pt x="241" y="252"/>
                    <a:pt x="243" y="252"/>
                    <a:pt x="243" y="258"/>
                  </a:cubicBezTo>
                  <a:lnTo>
                    <a:pt x="215" y="258"/>
                  </a:lnTo>
                  <a:cubicBezTo>
                    <a:pt x="215" y="265"/>
                    <a:pt x="229" y="265"/>
                    <a:pt x="229" y="265"/>
                  </a:cubicBezTo>
                  <a:cubicBezTo>
                    <a:pt x="229" y="265"/>
                    <a:pt x="223" y="269"/>
                    <a:pt x="219" y="269"/>
                  </a:cubicBezTo>
                  <a:cubicBezTo>
                    <a:pt x="217" y="269"/>
                    <a:pt x="215" y="268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lnTo>
                    <a:pt x="215" y="265"/>
                  </a:lnTo>
                  <a:cubicBezTo>
                    <a:pt x="214" y="265"/>
                    <a:pt x="212" y="265"/>
                    <a:pt x="208" y="265"/>
                  </a:cubicBezTo>
                  <a:lnTo>
                    <a:pt x="201" y="272"/>
                  </a:lnTo>
                  <a:lnTo>
                    <a:pt x="194" y="272"/>
                  </a:lnTo>
                  <a:lnTo>
                    <a:pt x="194" y="279"/>
                  </a:lnTo>
                  <a:cubicBezTo>
                    <a:pt x="194" y="279"/>
                    <a:pt x="181" y="279"/>
                    <a:pt x="181" y="272"/>
                  </a:cubicBezTo>
                  <a:cubicBezTo>
                    <a:pt x="174" y="279"/>
                    <a:pt x="174" y="279"/>
                    <a:pt x="174" y="293"/>
                  </a:cubicBezTo>
                  <a:cubicBezTo>
                    <a:pt x="167" y="293"/>
                    <a:pt x="167" y="293"/>
                    <a:pt x="167" y="279"/>
                  </a:cubicBezTo>
                  <a:cubicBezTo>
                    <a:pt x="160" y="279"/>
                    <a:pt x="139" y="293"/>
                    <a:pt x="139" y="293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7" y="297"/>
                    <a:pt x="139" y="297"/>
                    <a:pt x="139" y="300"/>
                  </a:cubicBezTo>
                  <a:cubicBezTo>
                    <a:pt x="136" y="299"/>
                    <a:pt x="133" y="298"/>
                    <a:pt x="130" y="298"/>
                  </a:cubicBezTo>
                  <a:cubicBezTo>
                    <a:pt x="116" y="298"/>
                    <a:pt x="96" y="310"/>
                    <a:pt x="90" y="321"/>
                  </a:cubicBezTo>
                  <a:cubicBezTo>
                    <a:pt x="97" y="335"/>
                    <a:pt x="90" y="335"/>
                    <a:pt x="90" y="342"/>
                  </a:cubicBezTo>
                  <a:cubicBezTo>
                    <a:pt x="90" y="336"/>
                    <a:pt x="70" y="340"/>
                    <a:pt x="73" y="328"/>
                  </a:cubicBezTo>
                  <a:lnTo>
                    <a:pt x="73" y="328"/>
                  </a:lnTo>
                  <a:lnTo>
                    <a:pt x="70" y="335"/>
                  </a:lnTo>
                  <a:cubicBezTo>
                    <a:pt x="63" y="321"/>
                    <a:pt x="77" y="314"/>
                    <a:pt x="63" y="314"/>
                  </a:cubicBezTo>
                  <a:cubicBezTo>
                    <a:pt x="56" y="321"/>
                    <a:pt x="56" y="342"/>
                    <a:pt x="35" y="342"/>
                  </a:cubicBezTo>
                  <a:cubicBezTo>
                    <a:pt x="35" y="340"/>
                    <a:pt x="35" y="340"/>
                    <a:pt x="34" y="340"/>
                  </a:cubicBezTo>
                  <a:cubicBezTo>
                    <a:pt x="33" y="340"/>
                    <a:pt x="30" y="344"/>
                    <a:pt x="29" y="344"/>
                  </a:cubicBezTo>
                  <a:cubicBezTo>
                    <a:pt x="28" y="344"/>
                    <a:pt x="28" y="343"/>
                    <a:pt x="28" y="342"/>
                  </a:cubicBezTo>
                  <a:cubicBezTo>
                    <a:pt x="28" y="339"/>
                    <a:pt x="28" y="338"/>
                    <a:pt x="28" y="337"/>
                  </a:cubicBezTo>
                  <a:lnTo>
                    <a:pt x="28" y="337"/>
                  </a:lnTo>
                  <a:cubicBezTo>
                    <a:pt x="12" y="343"/>
                    <a:pt x="34" y="349"/>
                    <a:pt x="28" y="356"/>
                  </a:cubicBezTo>
                  <a:cubicBezTo>
                    <a:pt x="26" y="360"/>
                    <a:pt x="23" y="361"/>
                    <a:pt x="20" y="361"/>
                  </a:cubicBezTo>
                  <a:cubicBezTo>
                    <a:pt x="20" y="361"/>
                    <a:pt x="19" y="361"/>
                    <a:pt x="19" y="361"/>
                  </a:cubicBezTo>
                  <a:lnTo>
                    <a:pt x="19" y="361"/>
                  </a:lnTo>
                  <a:cubicBezTo>
                    <a:pt x="20" y="364"/>
                    <a:pt x="21" y="366"/>
                    <a:pt x="21" y="369"/>
                  </a:cubicBezTo>
                  <a:cubicBezTo>
                    <a:pt x="16" y="366"/>
                    <a:pt x="12" y="365"/>
                    <a:pt x="9" y="365"/>
                  </a:cubicBezTo>
                  <a:cubicBezTo>
                    <a:pt x="0" y="365"/>
                    <a:pt x="0" y="378"/>
                    <a:pt x="0" y="383"/>
                  </a:cubicBezTo>
                  <a:cubicBezTo>
                    <a:pt x="28" y="383"/>
                    <a:pt x="21" y="376"/>
                    <a:pt x="42" y="376"/>
                  </a:cubicBezTo>
                  <a:cubicBezTo>
                    <a:pt x="42" y="369"/>
                    <a:pt x="35" y="356"/>
                    <a:pt x="56" y="356"/>
                  </a:cubicBezTo>
                  <a:cubicBezTo>
                    <a:pt x="56" y="369"/>
                    <a:pt x="56" y="369"/>
                    <a:pt x="63" y="369"/>
                  </a:cubicBezTo>
                  <a:cubicBezTo>
                    <a:pt x="56" y="356"/>
                    <a:pt x="70" y="356"/>
                    <a:pt x="70" y="356"/>
                  </a:cubicBezTo>
                  <a:cubicBezTo>
                    <a:pt x="77" y="356"/>
                    <a:pt x="70" y="376"/>
                    <a:pt x="90" y="376"/>
                  </a:cubicBezTo>
                  <a:lnTo>
                    <a:pt x="77" y="356"/>
                  </a:lnTo>
                  <a:cubicBezTo>
                    <a:pt x="86" y="356"/>
                    <a:pt x="89" y="362"/>
                    <a:pt x="90" y="362"/>
                  </a:cubicBezTo>
                  <a:cubicBezTo>
                    <a:pt x="90" y="362"/>
                    <a:pt x="90" y="360"/>
                    <a:pt x="90" y="356"/>
                  </a:cubicBezTo>
                  <a:cubicBezTo>
                    <a:pt x="90" y="369"/>
                    <a:pt x="97" y="369"/>
                    <a:pt x="90" y="376"/>
                  </a:cubicBezTo>
                  <a:cubicBezTo>
                    <a:pt x="104" y="376"/>
                    <a:pt x="104" y="356"/>
                    <a:pt x="111" y="342"/>
                  </a:cubicBezTo>
                  <a:lnTo>
                    <a:pt x="111" y="349"/>
                  </a:lnTo>
                  <a:cubicBezTo>
                    <a:pt x="111" y="342"/>
                    <a:pt x="125" y="342"/>
                    <a:pt x="125" y="342"/>
                  </a:cubicBezTo>
                  <a:cubicBezTo>
                    <a:pt x="132" y="342"/>
                    <a:pt x="125" y="349"/>
                    <a:pt x="125" y="349"/>
                  </a:cubicBezTo>
                  <a:lnTo>
                    <a:pt x="132" y="342"/>
                  </a:lnTo>
                  <a:cubicBezTo>
                    <a:pt x="132" y="342"/>
                    <a:pt x="135" y="339"/>
                    <a:pt x="137" y="339"/>
                  </a:cubicBezTo>
                  <a:cubicBezTo>
                    <a:pt x="138" y="339"/>
                    <a:pt x="139" y="339"/>
                    <a:pt x="139" y="342"/>
                  </a:cubicBezTo>
                  <a:lnTo>
                    <a:pt x="139" y="356"/>
                  </a:lnTo>
                  <a:lnTo>
                    <a:pt x="146" y="342"/>
                  </a:lnTo>
                  <a:cubicBezTo>
                    <a:pt x="146" y="345"/>
                    <a:pt x="151" y="345"/>
                    <a:pt x="155" y="345"/>
                  </a:cubicBezTo>
                  <a:cubicBezTo>
                    <a:pt x="160" y="345"/>
                    <a:pt x="163" y="345"/>
                    <a:pt x="160" y="349"/>
                  </a:cubicBezTo>
                  <a:lnTo>
                    <a:pt x="174" y="342"/>
                  </a:lnTo>
                  <a:lnTo>
                    <a:pt x="181" y="349"/>
                  </a:lnTo>
                  <a:lnTo>
                    <a:pt x="181" y="342"/>
                  </a:lnTo>
                  <a:cubicBezTo>
                    <a:pt x="190" y="342"/>
                    <a:pt x="197" y="324"/>
                    <a:pt x="202" y="324"/>
                  </a:cubicBezTo>
                  <a:cubicBezTo>
                    <a:pt x="204" y="324"/>
                    <a:pt x="206" y="327"/>
                    <a:pt x="208" y="335"/>
                  </a:cubicBezTo>
                  <a:cubicBezTo>
                    <a:pt x="215" y="314"/>
                    <a:pt x="229" y="314"/>
                    <a:pt x="243" y="307"/>
                  </a:cubicBezTo>
                  <a:lnTo>
                    <a:pt x="243" y="307"/>
                  </a:lnTo>
                  <a:cubicBezTo>
                    <a:pt x="236" y="321"/>
                    <a:pt x="271" y="314"/>
                    <a:pt x="250" y="321"/>
                  </a:cubicBezTo>
                  <a:cubicBezTo>
                    <a:pt x="264" y="321"/>
                    <a:pt x="264" y="314"/>
                    <a:pt x="271" y="307"/>
                  </a:cubicBezTo>
                  <a:cubicBezTo>
                    <a:pt x="278" y="307"/>
                    <a:pt x="278" y="314"/>
                    <a:pt x="278" y="321"/>
                  </a:cubicBezTo>
                  <a:lnTo>
                    <a:pt x="285" y="314"/>
                  </a:lnTo>
                  <a:lnTo>
                    <a:pt x="298" y="307"/>
                  </a:lnTo>
                  <a:cubicBezTo>
                    <a:pt x="305" y="307"/>
                    <a:pt x="305" y="314"/>
                    <a:pt x="312" y="314"/>
                  </a:cubicBezTo>
                  <a:lnTo>
                    <a:pt x="312" y="307"/>
                  </a:lnTo>
                  <a:lnTo>
                    <a:pt x="319" y="307"/>
                  </a:lnTo>
                  <a:cubicBezTo>
                    <a:pt x="319" y="307"/>
                    <a:pt x="319" y="300"/>
                    <a:pt x="333" y="300"/>
                  </a:cubicBezTo>
                  <a:lnTo>
                    <a:pt x="340" y="293"/>
                  </a:lnTo>
                  <a:lnTo>
                    <a:pt x="340" y="293"/>
                  </a:lnTo>
                  <a:cubicBezTo>
                    <a:pt x="337" y="297"/>
                    <a:pt x="338" y="297"/>
                    <a:pt x="341" y="297"/>
                  </a:cubicBezTo>
                  <a:cubicBezTo>
                    <a:pt x="343" y="297"/>
                    <a:pt x="347" y="297"/>
                    <a:pt x="347" y="300"/>
                  </a:cubicBezTo>
                  <a:cubicBezTo>
                    <a:pt x="354" y="300"/>
                    <a:pt x="354" y="300"/>
                    <a:pt x="368" y="293"/>
                  </a:cubicBezTo>
                  <a:lnTo>
                    <a:pt x="354" y="279"/>
                  </a:lnTo>
                  <a:cubicBezTo>
                    <a:pt x="356" y="278"/>
                    <a:pt x="358" y="278"/>
                    <a:pt x="359" y="278"/>
                  </a:cubicBezTo>
                  <a:cubicBezTo>
                    <a:pt x="368" y="278"/>
                    <a:pt x="369" y="293"/>
                    <a:pt x="375" y="293"/>
                  </a:cubicBezTo>
                  <a:lnTo>
                    <a:pt x="375" y="279"/>
                  </a:lnTo>
                  <a:cubicBezTo>
                    <a:pt x="377" y="282"/>
                    <a:pt x="380" y="283"/>
                    <a:pt x="383" y="283"/>
                  </a:cubicBezTo>
                  <a:cubicBezTo>
                    <a:pt x="394" y="283"/>
                    <a:pt x="405" y="265"/>
                    <a:pt x="416" y="265"/>
                  </a:cubicBezTo>
                  <a:lnTo>
                    <a:pt x="416" y="265"/>
                  </a:lnTo>
                  <a:cubicBezTo>
                    <a:pt x="409" y="272"/>
                    <a:pt x="416" y="272"/>
                    <a:pt x="416" y="272"/>
                  </a:cubicBezTo>
                  <a:cubicBezTo>
                    <a:pt x="423" y="265"/>
                    <a:pt x="444" y="265"/>
                    <a:pt x="451" y="245"/>
                  </a:cubicBezTo>
                  <a:cubicBezTo>
                    <a:pt x="458" y="258"/>
                    <a:pt x="458" y="258"/>
                    <a:pt x="479" y="258"/>
                  </a:cubicBezTo>
                  <a:cubicBezTo>
                    <a:pt x="486" y="258"/>
                    <a:pt x="486" y="245"/>
                    <a:pt x="486" y="245"/>
                  </a:cubicBezTo>
                  <a:cubicBezTo>
                    <a:pt x="490" y="245"/>
                    <a:pt x="501" y="242"/>
                    <a:pt x="508" y="242"/>
                  </a:cubicBezTo>
                  <a:cubicBezTo>
                    <a:pt x="511" y="242"/>
                    <a:pt x="513" y="242"/>
                    <a:pt x="513" y="245"/>
                  </a:cubicBezTo>
                  <a:cubicBezTo>
                    <a:pt x="513" y="241"/>
                    <a:pt x="515" y="241"/>
                    <a:pt x="517" y="241"/>
                  </a:cubicBezTo>
                  <a:cubicBezTo>
                    <a:pt x="518" y="241"/>
                    <a:pt x="520" y="241"/>
                    <a:pt x="520" y="238"/>
                  </a:cubicBezTo>
                  <a:lnTo>
                    <a:pt x="520" y="231"/>
                  </a:lnTo>
                  <a:cubicBezTo>
                    <a:pt x="523" y="232"/>
                    <a:pt x="525" y="232"/>
                    <a:pt x="527" y="232"/>
                  </a:cubicBezTo>
                  <a:cubicBezTo>
                    <a:pt x="538" y="232"/>
                    <a:pt x="542" y="220"/>
                    <a:pt x="551" y="220"/>
                  </a:cubicBezTo>
                  <a:cubicBezTo>
                    <a:pt x="554" y="220"/>
                    <a:pt x="557" y="221"/>
                    <a:pt x="562" y="224"/>
                  </a:cubicBezTo>
                  <a:lnTo>
                    <a:pt x="576" y="210"/>
                  </a:lnTo>
                  <a:lnTo>
                    <a:pt x="576" y="224"/>
                  </a:lnTo>
                  <a:lnTo>
                    <a:pt x="596" y="210"/>
                  </a:lnTo>
                  <a:lnTo>
                    <a:pt x="589" y="210"/>
                  </a:lnTo>
                  <a:cubicBezTo>
                    <a:pt x="596" y="210"/>
                    <a:pt x="596" y="203"/>
                    <a:pt x="610" y="203"/>
                  </a:cubicBezTo>
                  <a:cubicBezTo>
                    <a:pt x="605" y="210"/>
                    <a:pt x="605" y="213"/>
                    <a:pt x="606" y="213"/>
                  </a:cubicBezTo>
                  <a:cubicBezTo>
                    <a:pt x="609" y="213"/>
                    <a:pt x="615" y="208"/>
                    <a:pt x="620" y="208"/>
                  </a:cubicBezTo>
                  <a:cubicBezTo>
                    <a:pt x="622" y="208"/>
                    <a:pt x="623" y="209"/>
                    <a:pt x="624" y="210"/>
                  </a:cubicBezTo>
                  <a:cubicBezTo>
                    <a:pt x="625" y="209"/>
                    <a:pt x="626" y="209"/>
                    <a:pt x="627" y="209"/>
                  </a:cubicBezTo>
                  <a:cubicBezTo>
                    <a:pt x="630" y="209"/>
                    <a:pt x="632" y="215"/>
                    <a:pt x="637" y="215"/>
                  </a:cubicBezTo>
                  <a:cubicBezTo>
                    <a:pt x="639" y="215"/>
                    <a:pt x="641" y="214"/>
                    <a:pt x="645" y="210"/>
                  </a:cubicBezTo>
                  <a:lnTo>
                    <a:pt x="631" y="210"/>
                  </a:lnTo>
                  <a:cubicBezTo>
                    <a:pt x="631" y="210"/>
                    <a:pt x="631" y="203"/>
                    <a:pt x="645" y="203"/>
                  </a:cubicBezTo>
                  <a:cubicBezTo>
                    <a:pt x="645" y="203"/>
                    <a:pt x="652" y="203"/>
                    <a:pt x="645" y="210"/>
                  </a:cubicBezTo>
                  <a:cubicBezTo>
                    <a:pt x="648" y="207"/>
                    <a:pt x="654" y="207"/>
                    <a:pt x="658" y="207"/>
                  </a:cubicBezTo>
                  <a:cubicBezTo>
                    <a:pt x="662" y="207"/>
                    <a:pt x="666" y="207"/>
                    <a:pt x="666" y="203"/>
                  </a:cubicBezTo>
                  <a:cubicBezTo>
                    <a:pt x="673" y="203"/>
                    <a:pt x="677" y="205"/>
                    <a:pt x="676" y="207"/>
                  </a:cubicBezTo>
                  <a:lnTo>
                    <a:pt x="676" y="207"/>
                  </a:lnTo>
                  <a:cubicBezTo>
                    <a:pt x="679" y="207"/>
                    <a:pt x="681" y="207"/>
                    <a:pt x="682" y="207"/>
                  </a:cubicBezTo>
                  <a:cubicBezTo>
                    <a:pt x="685" y="207"/>
                    <a:pt x="687" y="207"/>
                    <a:pt x="693" y="203"/>
                  </a:cubicBezTo>
                  <a:lnTo>
                    <a:pt x="693" y="210"/>
                  </a:lnTo>
                  <a:lnTo>
                    <a:pt x="700" y="203"/>
                  </a:lnTo>
                  <a:cubicBezTo>
                    <a:pt x="714" y="203"/>
                    <a:pt x="714" y="196"/>
                    <a:pt x="721" y="196"/>
                  </a:cubicBezTo>
                  <a:lnTo>
                    <a:pt x="721" y="203"/>
                  </a:lnTo>
                  <a:cubicBezTo>
                    <a:pt x="724" y="201"/>
                    <a:pt x="727" y="201"/>
                    <a:pt x="731" y="201"/>
                  </a:cubicBezTo>
                  <a:cubicBezTo>
                    <a:pt x="736" y="201"/>
                    <a:pt x="741" y="203"/>
                    <a:pt x="746" y="203"/>
                  </a:cubicBezTo>
                  <a:cubicBezTo>
                    <a:pt x="750" y="203"/>
                    <a:pt x="753" y="201"/>
                    <a:pt x="756" y="196"/>
                  </a:cubicBezTo>
                  <a:lnTo>
                    <a:pt x="756" y="203"/>
                  </a:lnTo>
                  <a:cubicBezTo>
                    <a:pt x="759" y="201"/>
                    <a:pt x="761" y="201"/>
                    <a:pt x="763" y="201"/>
                  </a:cubicBezTo>
                  <a:cubicBezTo>
                    <a:pt x="767" y="201"/>
                    <a:pt x="769" y="203"/>
                    <a:pt x="772" y="203"/>
                  </a:cubicBezTo>
                  <a:cubicBezTo>
                    <a:pt x="775" y="203"/>
                    <a:pt x="778" y="201"/>
                    <a:pt x="784" y="196"/>
                  </a:cubicBezTo>
                  <a:lnTo>
                    <a:pt x="784" y="203"/>
                  </a:lnTo>
                  <a:lnTo>
                    <a:pt x="790" y="196"/>
                  </a:lnTo>
                  <a:lnTo>
                    <a:pt x="790" y="189"/>
                  </a:lnTo>
                  <a:lnTo>
                    <a:pt x="797" y="196"/>
                  </a:lnTo>
                  <a:lnTo>
                    <a:pt x="797" y="189"/>
                  </a:lnTo>
                  <a:cubicBezTo>
                    <a:pt x="800" y="194"/>
                    <a:pt x="803" y="196"/>
                    <a:pt x="807" y="196"/>
                  </a:cubicBezTo>
                  <a:cubicBezTo>
                    <a:pt x="811" y="196"/>
                    <a:pt x="816" y="194"/>
                    <a:pt x="820" y="194"/>
                  </a:cubicBezTo>
                  <a:cubicBezTo>
                    <a:pt x="822" y="194"/>
                    <a:pt x="824" y="195"/>
                    <a:pt x="825" y="196"/>
                  </a:cubicBezTo>
                  <a:lnTo>
                    <a:pt x="825" y="189"/>
                  </a:lnTo>
                  <a:cubicBezTo>
                    <a:pt x="834" y="180"/>
                    <a:pt x="843" y="178"/>
                    <a:pt x="853" y="178"/>
                  </a:cubicBezTo>
                  <a:cubicBezTo>
                    <a:pt x="866" y="178"/>
                    <a:pt x="878" y="182"/>
                    <a:pt x="890" y="182"/>
                  </a:cubicBezTo>
                  <a:cubicBezTo>
                    <a:pt x="897" y="182"/>
                    <a:pt x="903" y="181"/>
                    <a:pt x="908" y="175"/>
                  </a:cubicBezTo>
                  <a:lnTo>
                    <a:pt x="908" y="189"/>
                  </a:lnTo>
                  <a:lnTo>
                    <a:pt x="922" y="175"/>
                  </a:lnTo>
                  <a:cubicBezTo>
                    <a:pt x="925" y="180"/>
                    <a:pt x="925" y="184"/>
                    <a:pt x="925" y="186"/>
                  </a:cubicBezTo>
                  <a:lnTo>
                    <a:pt x="925" y="186"/>
                  </a:lnTo>
                  <a:cubicBezTo>
                    <a:pt x="934" y="174"/>
                    <a:pt x="923" y="168"/>
                    <a:pt x="936" y="168"/>
                  </a:cubicBezTo>
                  <a:cubicBezTo>
                    <a:pt x="937" y="170"/>
                    <a:pt x="938" y="171"/>
                    <a:pt x="939" y="172"/>
                  </a:cubicBezTo>
                  <a:lnTo>
                    <a:pt x="939" y="172"/>
                  </a:lnTo>
                  <a:cubicBezTo>
                    <a:pt x="951" y="168"/>
                    <a:pt x="965" y="168"/>
                    <a:pt x="971" y="168"/>
                  </a:cubicBezTo>
                  <a:cubicBezTo>
                    <a:pt x="973" y="166"/>
                    <a:pt x="977" y="165"/>
                    <a:pt x="981" y="165"/>
                  </a:cubicBezTo>
                  <a:cubicBezTo>
                    <a:pt x="990" y="165"/>
                    <a:pt x="1001" y="168"/>
                    <a:pt x="1005" y="168"/>
                  </a:cubicBezTo>
                  <a:cubicBezTo>
                    <a:pt x="1005" y="168"/>
                    <a:pt x="1005" y="175"/>
                    <a:pt x="998" y="175"/>
                  </a:cubicBezTo>
                  <a:lnTo>
                    <a:pt x="1005" y="175"/>
                  </a:lnTo>
                  <a:lnTo>
                    <a:pt x="1005" y="189"/>
                  </a:lnTo>
                  <a:cubicBezTo>
                    <a:pt x="1010" y="189"/>
                    <a:pt x="1021" y="183"/>
                    <a:pt x="1027" y="183"/>
                  </a:cubicBezTo>
                  <a:cubicBezTo>
                    <a:pt x="1031" y="183"/>
                    <a:pt x="1033" y="185"/>
                    <a:pt x="1033" y="189"/>
                  </a:cubicBezTo>
                  <a:cubicBezTo>
                    <a:pt x="1033" y="189"/>
                    <a:pt x="1033" y="175"/>
                    <a:pt x="1040" y="175"/>
                  </a:cubicBezTo>
                  <a:cubicBezTo>
                    <a:pt x="1042" y="181"/>
                    <a:pt x="1044" y="183"/>
                    <a:pt x="1047" y="183"/>
                  </a:cubicBezTo>
                  <a:cubicBezTo>
                    <a:pt x="1054" y="183"/>
                    <a:pt x="1062" y="174"/>
                    <a:pt x="1070" y="174"/>
                  </a:cubicBezTo>
                  <a:cubicBezTo>
                    <a:pt x="1071" y="174"/>
                    <a:pt x="1072" y="174"/>
                    <a:pt x="1074" y="175"/>
                  </a:cubicBezTo>
                  <a:lnTo>
                    <a:pt x="1074" y="175"/>
                  </a:lnTo>
                  <a:cubicBezTo>
                    <a:pt x="1076" y="174"/>
                    <a:pt x="1077" y="173"/>
                    <a:pt x="1082" y="168"/>
                  </a:cubicBezTo>
                  <a:lnTo>
                    <a:pt x="1082" y="175"/>
                  </a:lnTo>
                  <a:lnTo>
                    <a:pt x="1109" y="168"/>
                  </a:lnTo>
                  <a:cubicBezTo>
                    <a:pt x="1109" y="176"/>
                    <a:pt x="1113" y="178"/>
                    <a:pt x="1117" y="178"/>
                  </a:cubicBezTo>
                  <a:cubicBezTo>
                    <a:pt x="1124" y="178"/>
                    <a:pt x="1132" y="174"/>
                    <a:pt x="1135" y="174"/>
                  </a:cubicBezTo>
                  <a:cubicBezTo>
                    <a:pt x="1136" y="174"/>
                    <a:pt x="1137" y="174"/>
                    <a:pt x="1137" y="175"/>
                  </a:cubicBezTo>
                  <a:cubicBezTo>
                    <a:pt x="1144" y="175"/>
                    <a:pt x="1130" y="168"/>
                    <a:pt x="1137" y="168"/>
                  </a:cubicBezTo>
                  <a:lnTo>
                    <a:pt x="1137" y="168"/>
                  </a:lnTo>
                  <a:cubicBezTo>
                    <a:pt x="1137" y="172"/>
                    <a:pt x="1139" y="172"/>
                    <a:pt x="1140" y="172"/>
                  </a:cubicBezTo>
                  <a:cubicBezTo>
                    <a:pt x="1142" y="172"/>
                    <a:pt x="1144" y="172"/>
                    <a:pt x="1144" y="175"/>
                  </a:cubicBezTo>
                  <a:lnTo>
                    <a:pt x="1151" y="175"/>
                  </a:lnTo>
                  <a:lnTo>
                    <a:pt x="1144" y="189"/>
                  </a:lnTo>
                  <a:cubicBezTo>
                    <a:pt x="1151" y="189"/>
                    <a:pt x="1151" y="175"/>
                    <a:pt x="1165" y="168"/>
                  </a:cubicBezTo>
                  <a:cubicBezTo>
                    <a:pt x="1168" y="172"/>
                    <a:pt x="1172" y="172"/>
                    <a:pt x="1174" y="172"/>
                  </a:cubicBezTo>
                  <a:cubicBezTo>
                    <a:pt x="1177" y="172"/>
                    <a:pt x="1179" y="172"/>
                    <a:pt x="1179" y="175"/>
                  </a:cubicBezTo>
                  <a:cubicBezTo>
                    <a:pt x="1195" y="175"/>
                    <a:pt x="1207" y="193"/>
                    <a:pt x="1215" y="193"/>
                  </a:cubicBezTo>
                  <a:cubicBezTo>
                    <a:pt x="1217" y="193"/>
                    <a:pt x="1219" y="192"/>
                    <a:pt x="1220" y="189"/>
                  </a:cubicBezTo>
                  <a:lnTo>
                    <a:pt x="1234" y="189"/>
                  </a:lnTo>
                  <a:lnTo>
                    <a:pt x="1234" y="196"/>
                  </a:lnTo>
                  <a:lnTo>
                    <a:pt x="1248" y="189"/>
                  </a:lnTo>
                  <a:lnTo>
                    <a:pt x="1248" y="196"/>
                  </a:lnTo>
                  <a:lnTo>
                    <a:pt x="1303" y="196"/>
                  </a:lnTo>
                  <a:cubicBezTo>
                    <a:pt x="1306" y="195"/>
                    <a:pt x="1309" y="194"/>
                    <a:pt x="1311" y="194"/>
                  </a:cubicBezTo>
                  <a:cubicBezTo>
                    <a:pt x="1316" y="194"/>
                    <a:pt x="1319" y="198"/>
                    <a:pt x="1327" y="198"/>
                  </a:cubicBezTo>
                  <a:cubicBezTo>
                    <a:pt x="1330" y="198"/>
                    <a:pt x="1334" y="198"/>
                    <a:pt x="1338" y="196"/>
                  </a:cubicBezTo>
                  <a:lnTo>
                    <a:pt x="1345" y="196"/>
                  </a:lnTo>
                  <a:cubicBezTo>
                    <a:pt x="1346" y="195"/>
                    <a:pt x="1347" y="195"/>
                    <a:pt x="1349" y="195"/>
                  </a:cubicBezTo>
                  <a:cubicBezTo>
                    <a:pt x="1354" y="195"/>
                    <a:pt x="1361" y="200"/>
                    <a:pt x="1363" y="203"/>
                  </a:cubicBezTo>
                  <a:lnTo>
                    <a:pt x="1363" y="203"/>
                  </a:lnTo>
                  <a:cubicBezTo>
                    <a:pt x="1374" y="202"/>
                    <a:pt x="1380" y="196"/>
                    <a:pt x="1380" y="196"/>
                  </a:cubicBezTo>
                  <a:cubicBezTo>
                    <a:pt x="1393" y="196"/>
                    <a:pt x="1380" y="203"/>
                    <a:pt x="1387" y="203"/>
                  </a:cubicBezTo>
                  <a:cubicBezTo>
                    <a:pt x="1391" y="203"/>
                    <a:pt x="1393" y="200"/>
                    <a:pt x="1399" y="200"/>
                  </a:cubicBezTo>
                  <a:cubicBezTo>
                    <a:pt x="1403" y="200"/>
                    <a:pt x="1407" y="201"/>
                    <a:pt x="1414" y="203"/>
                  </a:cubicBezTo>
                  <a:lnTo>
                    <a:pt x="1414" y="210"/>
                  </a:lnTo>
                  <a:lnTo>
                    <a:pt x="1428" y="210"/>
                  </a:lnTo>
                  <a:cubicBezTo>
                    <a:pt x="1431" y="209"/>
                    <a:pt x="1433" y="209"/>
                    <a:pt x="1435" y="209"/>
                  </a:cubicBezTo>
                  <a:cubicBezTo>
                    <a:pt x="1444" y="209"/>
                    <a:pt x="1448" y="218"/>
                    <a:pt x="1451" y="218"/>
                  </a:cubicBezTo>
                  <a:cubicBezTo>
                    <a:pt x="1452" y="218"/>
                    <a:pt x="1454" y="216"/>
                    <a:pt x="1456" y="210"/>
                  </a:cubicBezTo>
                  <a:cubicBezTo>
                    <a:pt x="1459" y="213"/>
                    <a:pt x="1464" y="213"/>
                    <a:pt x="1469" y="213"/>
                  </a:cubicBezTo>
                  <a:cubicBezTo>
                    <a:pt x="1473" y="213"/>
                    <a:pt x="1477" y="213"/>
                    <a:pt x="1477" y="217"/>
                  </a:cubicBezTo>
                  <a:lnTo>
                    <a:pt x="1525" y="217"/>
                  </a:lnTo>
                  <a:cubicBezTo>
                    <a:pt x="1525" y="225"/>
                    <a:pt x="1525" y="227"/>
                    <a:pt x="1526" y="227"/>
                  </a:cubicBezTo>
                  <a:cubicBezTo>
                    <a:pt x="1526" y="227"/>
                    <a:pt x="1526" y="226"/>
                    <a:pt x="1528" y="226"/>
                  </a:cubicBezTo>
                  <a:cubicBezTo>
                    <a:pt x="1529" y="226"/>
                    <a:pt x="1530" y="227"/>
                    <a:pt x="1532" y="231"/>
                  </a:cubicBezTo>
                  <a:lnTo>
                    <a:pt x="1532" y="217"/>
                  </a:lnTo>
                  <a:cubicBezTo>
                    <a:pt x="1539" y="217"/>
                    <a:pt x="1560" y="231"/>
                    <a:pt x="1567" y="238"/>
                  </a:cubicBezTo>
                  <a:cubicBezTo>
                    <a:pt x="1567" y="245"/>
                    <a:pt x="1567" y="245"/>
                    <a:pt x="1574" y="245"/>
                  </a:cubicBezTo>
                  <a:cubicBezTo>
                    <a:pt x="1564" y="249"/>
                    <a:pt x="1548" y="257"/>
                    <a:pt x="1530" y="257"/>
                  </a:cubicBezTo>
                  <a:cubicBezTo>
                    <a:pt x="1522" y="257"/>
                    <a:pt x="1513" y="256"/>
                    <a:pt x="1504" y="252"/>
                  </a:cubicBezTo>
                  <a:cubicBezTo>
                    <a:pt x="1490" y="265"/>
                    <a:pt x="1470" y="279"/>
                    <a:pt x="1449" y="279"/>
                  </a:cubicBezTo>
                  <a:lnTo>
                    <a:pt x="1435" y="279"/>
                  </a:lnTo>
                  <a:lnTo>
                    <a:pt x="1428" y="286"/>
                  </a:lnTo>
                  <a:cubicBezTo>
                    <a:pt x="1400" y="286"/>
                    <a:pt x="1366" y="286"/>
                    <a:pt x="1345" y="307"/>
                  </a:cubicBezTo>
                  <a:cubicBezTo>
                    <a:pt x="1340" y="313"/>
                    <a:pt x="1336" y="316"/>
                    <a:pt x="1333" y="316"/>
                  </a:cubicBezTo>
                  <a:cubicBezTo>
                    <a:pt x="1326" y="316"/>
                    <a:pt x="1323" y="302"/>
                    <a:pt x="1317" y="302"/>
                  </a:cubicBezTo>
                  <a:cubicBezTo>
                    <a:pt x="1315" y="302"/>
                    <a:pt x="1313" y="303"/>
                    <a:pt x="1310" y="307"/>
                  </a:cubicBezTo>
                  <a:lnTo>
                    <a:pt x="1310" y="300"/>
                  </a:lnTo>
                  <a:cubicBezTo>
                    <a:pt x="1289" y="307"/>
                    <a:pt x="1283" y="314"/>
                    <a:pt x="1262" y="335"/>
                  </a:cubicBezTo>
                  <a:cubicBezTo>
                    <a:pt x="1262" y="327"/>
                    <a:pt x="1261" y="325"/>
                    <a:pt x="1259" y="325"/>
                  </a:cubicBezTo>
                  <a:cubicBezTo>
                    <a:pt x="1258" y="325"/>
                    <a:pt x="1256" y="326"/>
                    <a:pt x="1254" y="326"/>
                  </a:cubicBezTo>
                  <a:cubicBezTo>
                    <a:pt x="1252" y="326"/>
                    <a:pt x="1250" y="325"/>
                    <a:pt x="1248" y="321"/>
                  </a:cubicBezTo>
                  <a:lnTo>
                    <a:pt x="1248" y="335"/>
                  </a:lnTo>
                  <a:cubicBezTo>
                    <a:pt x="1241" y="335"/>
                    <a:pt x="1227" y="335"/>
                    <a:pt x="1227" y="321"/>
                  </a:cubicBezTo>
                  <a:lnTo>
                    <a:pt x="1220" y="335"/>
                  </a:lnTo>
                  <a:lnTo>
                    <a:pt x="1220" y="321"/>
                  </a:lnTo>
                  <a:cubicBezTo>
                    <a:pt x="1216" y="321"/>
                    <a:pt x="1202" y="327"/>
                    <a:pt x="1191" y="327"/>
                  </a:cubicBezTo>
                  <a:cubicBezTo>
                    <a:pt x="1186" y="327"/>
                    <a:pt x="1181" y="325"/>
                    <a:pt x="1179" y="321"/>
                  </a:cubicBezTo>
                  <a:cubicBezTo>
                    <a:pt x="1151" y="342"/>
                    <a:pt x="1102" y="342"/>
                    <a:pt x="1068" y="342"/>
                  </a:cubicBezTo>
                  <a:cubicBezTo>
                    <a:pt x="1054" y="349"/>
                    <a:pt x="1047" y="349"/>
                    <a:pt x="1040" y="349"/>
                  </a:cubicBezTo>
                  <a:lnTo>
                    <a:pt x="1033" y="342"/>
                  </a:lnTo>
                  <a:cubicBezTo>
                    <a:pt x="1022" y="342"/>
                    <a:pt x="1015" y="351"/>
                    <a:pt x="1010" y="351"/>
                  </a:cubicBezTo>
                  <a:cubicBezTo>
                    <a:pt x="1008" y="351"/>
                    <a:pt x="1007" y="350"/>
                    <a:pt x="1005" y="349"/>
                  </a:cubicBezTo>
                  <a:cubicBezTo>
                    <a:pt x="998" y="349"/>
                    <a:pt x="985" y="349"/>
                    <a:pt x="978" y="356"/>
                  </a:cubicBezTo>
                  <a:cubicBezTo>
                    <a:pt x="971" y="356"/>
                    <a:pt x="964" y="356"/>
                    <a:pt x="964" y="349"/>
                  </a:cubicBezTo>
                  <a:cubicBezTo>
                    <a:pt x="964" y="356"/>
                    <a:pt x="961" y="358"/>
                    <a:pt x="958" y="358"/>
                  </a:cubicBezTo>
                  <a:cubicBezTo>
                    <a:pt x="952" y="358"/>
                    <a:pt x="943" y="349"/>
                    <a:pt x="943" y="349"/>
                  </a:cubicBezTo>
                  <a:cubicBezTo>
                    <a:pt x="943" y="349"/>
                    <a:pt x="825" y="349"/>
                    <a:pt x="687" y="342"/>
                  </a:cubicBezTo>
                  <a:cubicBezTo>
                    <a:pt x="611" y="338"/>
                    <a:pt x="531" y="332"/>
                    <a:pt x="463" y="332"/>
                  </a:cubicBezTo>
                  <a:cubicBezTo>
                    <a:pt x="406" y="332"/>
                    <a:pt x="358" y="336"/>
                    <a:pt x="326" y="349"/>
                  </a:cubicBezTo>
                  <a:cubicBezTo>
                    <a:pt x="319" y="356"/>
                    <a:pt x="312" y="356"/>
                    <a:pt x="312" y="369"/>
                  </a:cubicBezTo>
                  <a:cubicBezTo>
                    <a:pt x="306" y="369"/>
                    <a:pt x="305" y="354"/>
                    <a:pt x="301" y="354"/>
                  </a:cubicBezTo>
                  <a:cubicBezTo>
                    <a:pt x="300" y="354"/>
                    <a:pt x="299" y="355"/>
                    <a:pt x="298" y="356"/>
                  </a:cubicBezTo>
                  <a:cubicBezTo>
                    <a:pt x="305" y="369"/>
                    <a:pt x="285" y="376"/>
                    <a:pt x="298" y="397"/>
                  </a:cubicBezTo>
                  <a:lnTo>
                    <a:pt x="285" y="397"/>
                  </a:lnTo>
                  <a:cubicBezTo>
                    <a:pt x="285" y="401"/>
                    <a:pt x="288" y="401"/>
                    <a:pt x="291" y="401"/>
                  </a:cubicBezTo>
                  <a:cubicBezTo>
                    <a:pt x="295" y="401"/>
                    <a:pt x="298" y="401"/>
                    <a:pt x="298" y="404"/>
                  </a:cubicBezTo>
                  <a:lnTo>
                    <a:pt x="305" y="383"/>
                  </a:lnTo>
                  <a:cubicBezTo>
                    <a:pt x="312" y="383"/>
                    <a:pt x="312" y="390"/>
                    <a:pt x="312" y="390"/>
                  </a:cubicBezTo>
                  <a:cubicBezTo>
                    <a:pt x="317" y="385"/>
                    <a:pt x="322" y="377"/>
                    <a:pt x="329" y="377"/>
                  </a:cubicBezTo>
                  <a:cubicBezTo>
                    <a:pt x="332" y="377"/>
                    <a:pt x="336" y="379"/>
                    <a:pt x="340" y="383"/>
                  </a:cubicBezTo>
                  <a:cubicBezTo>
                    <a:pt x="347" y="383"/>
                    <a:pt x="347" y="390"/>
                    <a:pt x="347" y="404"/>
                  </a:cubicBezTo>
                  <a:lnTo>
                    <a:pt x="354" y="411"/>
                  </a:lnTo>
                  <a:cubicBezTo>
                    <a:pt x="352" y="409"/>
                    <a:pt x="349" y="408"/>
                    <a:pt x="347" y="408"/>
                  </a:cubicBezTo>
                  <a:cubicBezTo>
                    <a:pt x="343" y="408"/>
                    <a:pt x="340" y="411"/>
                    <a:pt x="340" y="411"/>
                  </a:cubicBezTo>
                  <a:cubicBezTo>
                    <a:pt x="342" y="413"/>
                    <a:pt x="343" y="414"/>
                    <a:pt x="343" y="414"/>
                  </a:cubicBezTo>
                  <a:cubicBezTo>
                    <a:pt x="344" y="414"/>
                    <a:pt x="342" y="411"/>
                    <a:pt x="347" y="411"/>
                  </a:cubicBezTo>
                  <a:cubicBezTo>
                    <a:pt x="354" y="411"/>
                    <a:pt x="347" y="418"/>
                    <a:pt x="347" y="418"/>
                  </a:cubicBezTo>
                  <a:lnTo>
                    <a:pt x="354" y="418"/>
                  </a:lnTo>
                  <a:cubicBezTo>
                    <a:pt x="354" y="421"/>
                    <a:pt x="352" y="421"/>
                    <a:pt x="351" y="421"/>
                  </a:cubicBezTo>
                  <a:cubicBezTo>
                    <a:pt x="350" y="421"/>
                    <a:pt x="350" y="421"/>
                    <a:pt x="354" y="425"/>
                  </a:cubicBezTo>
                  <a:lnTo>
                    <a:pt x="375" y="425"/>
                  </a:lnTo>
                  <a:cubicBezTo>
                    <a:pt x="375" y="431"/>
                    <a:pt x="376" y="433"/>
                    <a:pt x="378" y="433"/>
                  </a:cubicBezTo>
                  <a:cubicBezTo>
                    <a:pt x="380" y="433"/>
                    <a:pt x="383" y="430"/>
                    <a:pt x="385" y="430"/>
                  </a:cubicBezTo>
                  <a:cubicBezTo>
                    <a:pt x="387" y="430"/>
                    <a:pt x="388" y="432"/>
                    <a:pt x="388" y="439"/>
                  </a:cubicBezTo>
                  <a:cubicBezTo>
                    <a:pt x="382" y="439"/>
                    <a:pt x="388" y="446"/>
                    <a:pt x="388" y="446"/>
                  </a:cubicBezTo>
                  <a:lnTo>
                    <a:pt x="416" y="446"/>
                  </a:lnTo>
                  <a:cubicBezTo>
                    <a:pt x="416" y="448"/>
                    <a:pt x="417" y="449"/>
                    <a:pt x="418" y="449"/>
                  </a:cubicBezTo>
                  <a:cubicBezTo>
                    <a:pt x="420" y="449"/>
                    <a:pt x="423" y="446"/>
                    <a:pt x="423" y="446"/>
                  </a:cubicBezTo>
                  <a:cubicBezTo>
                    <a:pt x="423" y="453"/>
                    <a:pt x="444" y="446"/>
                    <a:pt x="444" y="459"/>
                  </a:cubicBezTo>
                  <a:cubicBezTo>
                    <a:pt x="447" y="462"/>
                    <a:pt x="449" y="463"/>
                    <a:pt x="450" y="463"/>
                  </a:cubicBezTo>
                  <a:cubicBezTo>
                    <a:pt x="454" y="463"/>
                    <a:pt x="454" y="455"/>
                    <a:pt x="458" y="455"/>
                  </a:cubicBezTo>
                  <a:cubicBezTo>
                    <a:pt x="460" y="455"/>
                    <a:pt x="462" y="457"/>
                    <a:pt x="465" y="459"/>
                  </a:cubicBezTo>
                  <a:cubicBezTo>
                    <a:pt x="465" y="466"/>
                    <a:pt x="463" y="466"/>
                    <a:pt x="461" y="466"/>
                  </a:cubicBezTo>
                  <a:cubicBezTo>
                    <a:pt x="460" y="466"/>
                    <a:pt x="458" y="466"/>
                    <a:pt x="458" y="473"/>
                  </a:cubicBezTo>
                  <a:lnTo>
                    <a:pt x="479" y="473"/>
                  </a:lnTo>
                  <a:lnTo>
                    <a:pt x="465" y="480"/>
                  </a:lnTo>
                  <a:cubicBezTo>
                    <a:pt x="513" y="494"/>
                    <a:pt x="527" y="529"/>
                    <a:pt x="569" y="529"/>
                  </a:cubicBezTo>
                  <a:cubicBezTo>
                    <a:pt x="574" y="534"/>
                    <a:pt x="574" y="537"/>
                    <a:pt x="572" y="539"/>
                  </a:cubicBezTo>
                  <a:lnTo>
                    <a:pt x="572" y="539"/>
                  </a:lnTo>
                  <a:cubicBezTo>
                    <a:pt x="575" y="539"/>
                    <a:pt x="577" y="539"/>
                    <a:pt x="579" y="539"/>
                  </a:cubicBezTo>
                  <a:cubicBezTo>
                    <a:pt x="600" y="539"/>
                    <a:pt x="609" y="558"/>
                    <a:pt x="631" y="563"/>
                  </a:cubicBezTo>
                  <a:lnTo>
                    <a:pt x="631" y="557"/>
                  </a:lnTo>
                  <a:cubicBezTo>
                    <a:pt x="666" y="584"/>
                    <a:pt x="707" y="563"/>
                    <a:pt x="756" y="584"/>
                  </a:cubicBezTo>
                  <a:lnTo>
                    <a:pt x="742" y="577"/>
                  </a:lnTo>
                  <a:cubicBezTo>
                    <a:pt x="756" y="563"/>
                    <a:pt x="763" y="563"/>
                    <a:pt x="770" y="563"/>
                  </a:cubicBezTo>
                  <a:cubicBezTo>
                    <a:pt x="770" y="563"/>
                    <a:pt x="770" y="563"/>
                    <a:pt x="770" y="563"/>
                  </a:cubicBezTo>
                  <a:lnTo>
                    <a:pt x="770" y="563"/>
                  </a:lnTo>
                  <a:cubicBezTo>
                    <a:pt x="770" y="563"/>
                    <a:pt x="765" y="579"/>
                    <a:pt x="776" y="579"/>
                  </a:cubicBezTo>
                  <a:cubicBezTo>
                    <a:pt x="778" y="579"/>
                    <a:pt x="781" y="578"/>
                    <a:pt x="784" y="577"/>
                  </a:cubicBezTo>
                  <a:lnTo>
                    <a:pt x="770" y="563"/>
                  </a:lnTo>
                  <a:lnTo>
                    <a:pt x="770" y="563"/>
                  </a:lnTo>
                  <a:cubicBezTo>
                    <a:pt x="804" y="584"/>
                    <a:pt x="888" y="584"/>
                    <a:pt x="943" y="584"/>
                  </a:cubicBezTo>
                  <a:cubicBezTo>
                    <a:pt x="1026" y="577"/>
                    <a:pt x="1109" y="577"/>
                    <a:pt x="1186" y="563"/>
                  </a:cubicBezTo>
                  <a:cubicBezTo>
                    <a:pt x="1180" y="563"/>
                    <a:pt x="1179" y="555"/>
                    <a:pt x="1182" y="555"/>
                  </a:cubicBezTo>
                  <a:lnTo>
                    <a:pt x="1182" y="555"/>
                  </a:lnTo>
                  <a:cubicBezTo>
                    <a:pt x="1183" y="555"/>
                    <a:pt x="1184" y="555"/>
                    <a:pt x="1186" y="557"/>
                  </a:cubicBezTo>
                  <a:cubicBezTo>
                    <a:pt x="1194" y="565"/>
                    <a:pt x="1201" y="567"/>
                    <a:pt x="1208" y="567"/>
                  </a:cubicBezTo>
                  <a:cubicBezTo>
                    <a:pt x="1223" y="567"/>
                    <a:pt x="1236" y="556"/>
                    <a:pt x="1249" y="556"/>
                  </a:cubicBezTo>
                  <a:cubicBezTo>
                    <a:pt x="1251" y="556"/>
                    <a:pt x="1253" y="556"/>
                    <a:pt x="1255" y="557"/>
                  </a:cubicBezTo>
                  <a:cubicBezTo>
                    <a:pt x="1303" y="543"/>
                    <a:pt x="1345" y="557"/>
                    <a:pt x="1380" y="522"/>
                  </a:cubicBezTo>
                  <a:lnTo>
                    <a:pt x="1380" y="529"/>
                  </a:lnTo>
                  <a:cubicBezTo>
                    <a:pt x="1387" y="529"/>
                    <a:pt x="1387" y="529"/>
                    <a:pt x="1393" y="522"/>
                  </a:cubicBezTo>
                  <a:cubicBezTo>
                    <a:pt x="1410" y="522"/>
                    <a:pt x="1422" y="513"/>
                    <a:pt x="1434" y="513"/>
                  </a:cubicBezTo>
                  <a:cubicBezTo>
                    <a:pt x="1436" y="513"/>
                    <a:pt x="1439" y="514"/>
                    <a:pt x="1442" y="515"/>
                  </a:cubicBezTo>
                  <a:lnTo>
                    <a:pt x="1442" y="508"/>
                  </a:lnTo>
                  <a:cubicBezTo>
                    <a:pt x="1447" y="508"/>
                    <a:pt x="1448" y="511"/>
                    <a:pt x="1451" y="511"/>
                  </a:cubicBezTo>
                  <a:cubicBezTo>
                    <a:pt x="1452" y="511"/>
                    <a:pt x="1454" y="510"/>
                    <a:pt x="1456" y="508"/>
                  </a:cubicBezTo>
                  <a:lnTo>
                    <a:pt x="1456" y="515"/>
                  </a:lnTo>
                  <a:lnTo>
                    <a:pt x="1463" y="508"/>
                  </a:lnTo>
                  <a:cubicBezTo>
                    <a:pt x="1463" y="511"/>
                    <a:pt x="1464" y="512"/>
                    <a:pt x="1466" y="512"/>
                  </a:cubicBezTo>
                  <a:cubicBezTo>
                    <a:pt x="1472" y="512"/>
                    <a:pt x="1483" y="504"/>
                    <a:pt x="1491" y="504"/>
                  </a:cubicBezTo>
                  <a:cubicBezTo>
                    <a:pt x="1494" y="504"/>
                    <a:pt x="1496" y="505"/>
                    <a:pt x="1497" y="508"/>
                  </a:cubicBezTo>
                  <a:cubicBezTo>
                    <a:pt x="1511" y="494"/>
                    <a:pt x="1532" y="487"/>
                    <a:pt x="1553" y="480"/>
                  </a:cubicBezTo>
                  <a:cubicBezTo>
                    <a:pt x="1555" y="483"/>
                    <a:pt x="1559" y="483"/>
                    <a:pt x="1564" y="483"/>
                  </a:cubicBezTo>
                  <a:cubicBezTo>
                    <a:pt x="1573" y="483"/>
                    <a:pt x="1585" y="480"/>
                    <a:pt x="1594" y="480"/>
                  </a:cubicBezTo>
                  <a:cubicBezTo>
                    <a:pt x="1622" y="473"/>
                    <a:pt x="1650" y="453"/>
                    <a:pt x="1726" y="439"/>
                  </a:cubicBezTo>
                  <a:lnTo>
                    <a:pt x="1719" y="425"/>
                  </a:lnTo>
                  <a:lnTo>
                    <a:pt x="1733" y="418"/>
                  </a:lnTo>
                  <a:cubicBezTo>
                    <a:pt x="1735" y="419"/>
                    <a:pt x="1737" y="419"/>
                    <a:pt x="1739" y="419"/>
                  </a:cubicBezTo>
                  <a:cubicBezTo>
                    <a:pt x="1747" y="419"/>
                    <a:pt x="1755" y="415"/>
                    <a:pt x="1763" y="411"/>
                  </a:cubicBezTo>
                  <a:lnTo>
                    <a:pt x="1763" y="411"/>
                  </a:lnTo>
                  <a:cubicBezTo>
                    <a:pt x="1764" y="411"/>
                    <a:pt x="1766" y="411"/>
                    <a:pt x="1768" y="411"/>
                  </a:cubicBezTo>
                  <a:cubicBezTo>
                    <a:pt x="1770" y="409"/>
                    <a:pt x="1770" y="408"/>
                    <a:pt x="1771" y="407"/>
                  </a:cubicBezTo>
                  <a:lnTo>
                    <a:pt x="1771" y="407"/>
                  </a:lnTo>
                  <a:cubicBezTo>
                    <a:pt x="1768" y="408"/>
                    <a:pt x="1766" y="409"/>
                    <a:pt x="1763" y="411"/>
                  </a:cubicBezTo>
                  <a:lnTo>
                    <a:pt x="1763" y="411"/>
                  </a:lnTo>
                  <a:cubicBezTo>
                    <a:pt x="1756" y="409"/>
                    <a:pt x="1763" y="402"/>
                    <a:pt x="1775" y="390"/>
                  </a:cubicBezTo>
                  <a:lnTo>
                    <a:pt x="1782" y="383"/>
                  </a:lnTo>
                  <a:cubicBezTo>
                    <a:pt x="1788" y="387"/>
                    <a:pt x="1794" y="387"/>
                    <a:pt x="1798" y="387"/>
                  </a:cubicBezTo>
                  <a:cubicBezTo>
                    <a:pt x="1802" y="387"/>
                    <a:pt x="1806" y="387"/>
                    <a:pt x="1809" y="390"/>
                  </a:cubicBezTo>
                  <a:cubicBezTo>
                    <a:pt x="1844" y="376"/>
                    <a:pt x="1865" y="369"/>
                    <a:pt x="1879" y="349"/>
                  </a:cubicBezTo>
                  <a:cubicBezTo>
                    <a:pt x="1892" y="349"/>
                    <a:pt x="1892" y="342"/>
                    <a:pt x="1899" y="342"/>
                  </a:cubicBezTo>
                  <a:lnTo>
                    <a:pt x="1906" y="335"/>
                  </a:lnTo>
                  <a:cubicBezTo>
                    <a:pt x="1907" y="336"/>
                    <a:pt x="1908" y="336"/>
                    <a:pt x="1908" y="336"/>
                  </a:cubicBezTo>
                  <a:cubicBezTo>
                    <a:pt x="1913" y="336"/>
                    <a:pt x="1915" y="320"/>
                    <a:pt x="1928" y="320"/>
                  </a:cubicBezTo>
                  <a:cubicBezTo>
                    <a:pt x="1930" y="320"/>
                    <a:pt x="1932" y="320"/>
                    <a:pt x="1934" y="321"/>
                  </a:cubicBezTo>
                  <a:cubicBezTo>
                    <a:pt x="1937" y="316"/>
                    <a:pt x="1934" y="314"/>
                    <a:pt x="1930" y="314"/>
                  </a:cubicBezTo>
                  <a:cubicBezTo>
                    <a:pt x="1926" y="314"/>
                    <a:pt x="1919" y="316"/>
                    <a:pt x="1914" y="316"/>
                  </a:cubicBezTo>
                  <a:cubicBezTo>
                    <a:pt x="1911" y="316"/>
                    <a:pt x="1908" y="316"/>
                    <a:pt x="1906" y="314"/>
                  </a:cubicBezTo>
                  <a:cubicBezTo>
                    <a:pt x="1906" y="314"/>
                    <a:pt x="1906" y="307"/>
                    <a:pt x="1913" y="307"/>
                  </a:cubicBezTo>
                  <a:lnTo>
                    <a:pt x="1934" y="307"/>
                  </a:lnTo>
                  <a:lnTo>
                    <a:pt x="1941" y="300"/>
                  </a:lnTo>
                  <a:cubicBezTo>
                    <a:pt x="1948" y="272"/>
                    <a:pt x="1983" y="265"/>
                    <a:pt x="1976" y="238"/>
                  </a:cubicBezTo>
                  <a:lnTo>
                    <a:pt x="1976" y="238"/>
                  </a:lnTo>
                  <a:cubicBezTo>
                    <a:pt x="1969" y="238"/>
                    <a:pt x="1976" y="245"/>
                    <a:pt x="1969" y="245"/>
                  </a:cubicBezTo>
                  <a:cubicBezTo>
                    <a:pt x="1955" y="224"/>
                    <a:pt x="1983" y="224"/>
                    <a:pt x="1976" y="196"/>
                  </a:cubicBezTo>
                  <a:lnTo>
                    <a:pt x="1976" y="196"/>
                  </a:lnTo>
                  <a:lnTo>
                    <a:pt x="1982" y="203"/>
                  </a:lnTo>
                  <a:lnTo>
                    <a:pt x="1982" y="203"/>
                  </a:lnTo>
                  <a:cubicBezTo>
                    <a:pt x="1976" y="196"/>
                    <a:pt x="1976" y="196"/>
                    <a:pt x="1976" y="175"/>
                  </a:cubicBezTo>
                  <a:lnTo>
                    <a:pt x="1976" y="175"/>
                  </a:lnTo>
                  <a:cubicBezTo>
                    <a:pt x="1983" y="175"/>
                    <a:pt x="1983" y="182"/>
                    <a:pt x="1989" y="196"/>
                  </a:cubicBezTo>
                  <a:cubicBezTo>
                    <a:pt x="1989" y="190"/>
                    <a:pt x="1984" y="167"/>
                    <a:pt x="1978" y="167"/>
                  </a:cubicBezTo>
                  <a:cubicBezTo>
                    <a:pt x="1977" y="167"/>
                    <a:pt x="1976" y="168"/>
                    <a:pt x="1976" y="168"/>
                  </a:cubicBezTo>
                  <a:cubicBezTo>
                    <a:pt x="1973" y="166"/>
                    <a:pt x="1972" y="163"/>
                    <a:pt x="1973" y="160"/>
                  </a:cubicBezTo>
                  <a:lnTo>
                    <a:pt x="1973" y="160"/>
                  </a:lnTo>
                  <a:cubicBezTo>
                    <a:pt x="1972" y="161"/>
                    <a:pt x="1970" y="161"/>
                    <a:pt x="1969" y="161"/>
                  </a:cubicBezTo>
                  <a:cubicBezTo>
                    <a:pt x="1969" y="155"/>
                    <a:pt x="1951" y="137"/>
                    <a:pt x="1937" y="128"/>
                  </a:cubicBezTo>
                  <a:lnTo>
                    <a:pt x="1937" y="128"/>
                  </a:lnTo>
                  <a:cubicBezTo>
                    <a:pt x="1880" y="153"/>
                    <a:pt x="1868" y="160"/>
                    <a:pt x="1865" y="160"/>
                  </a:cubicBezTo>
                  <a:cubicBezTo>
                    <a:pt x="1862" y="160"/>
                    <a:pt x="1863" y="157"/>
                    <a:pt x="1858" y="155"/>
                  </a:cubicBezTo>
                  <a:cubicBezTo>
                    <a:pt x="1830" y="106"/>
                    <a:pt x="1698" y="92"/>
                    <a:pt x="1629" y="64"/>
                  </a:cubicBezTo>
                  <a:cubicBezTo>
                    <a:pt x="1621" y="66"/>
                    <a:pt x="1614" y="67"/>
                    <a:pt x="1608" y="67"/>
                  </a:cubicBezTo>
                  <a:cubicBezTo>
                    <a:pt x="1592" y="67"/>
                    <a:pt x="1579" y="62"/>
                    <a:pt x="1560" y="58"/>
                  </a:cubicBezTo>
                  <a:lnTo>
                    <a:pt x="1560" y="37"/>
                  </a:lnTo>
                  <a:lnTo>
                    <a:pt x="1546" y="37"/>
                  </a:lnTo>
                  <a:cubicBezTo>
                    <a:pt x="1546" y="33"/>
                    <a:pt x="1548" y="33"/>
                    <a:pt x="1549" y="33"/>
                  </a:cubicBezTo>
                  <a:cubicBezTo>
                    <a:pt x="1549" y="33"/>
                    <a:pt x="1549" y="33"/>
                    <a:pt x="1546" y="30"/>
                  </a:cubicBezTo>
                  <a:lnTo>
                    <a:pt x="1532" y="37"/>
                  </a:lnTo>
                  <a:cubicBezTo>
                    <a:pt x="1532" y="30"/>
                    <a:pt x="1511" y="30"/>
                    <a:pt x="1525" y="23"/>
                  </a:cubicBezTo>
                  <a:lnTo>
                    <a:pt x="1484" y="16"/>
                  </a:lnTo>
                  <a:cubicBezTo>
                    <a:pt x="1477" y="16"/>
                    <a:pt x="1477" y="23"/>
                    <a:pt x="1463" y="23"/>
                  </a:cubicBezTo>
                  <a:cubicBezTo>
                    <a:pt x="1463" y="19"/>
                    <a:pt x="1466" y="19"/>
                    <a:pt x="1470" y="19"/>
                  </a:cubicBezTo>
                  <a:cubicBezTo>
                    <a:pt x="1473" y="19"/>
                    <a:pt x="1477" y="19"/>
                    <a:pt x="1477" y="16"/>
                  </a:cubicBezTo>
                  <a:cubicBezTo>
                    <a:pt x="1469" y="12"/>
                    <a:pt x="1463" y="10"/>
                    <a:pt x="1457" y="10"/>
                  </a:cubicBezTo>
                  <a:cubicBezTo>
                    <a:pt x="1439" y="10"/>
                    <a:pt x="1427" y="26"/>
                    <a:pt x="1408" y="26"/>
                  </a:cubicBezTo>
                  <a:cubicBezTo>
                    <a:pt x="1403" y="26"/>
                    <a:pt x="1399" y="25"/>
                    <a:pt x="1393" y="23"/>
                  </a:cubicBezTo>
                  <a:cubicBezTo>
                    <a:pt x="1393" y="37"/>
                    <a:pt x="1380" y="30"/>
                    <a:pt x="1380" y="37"/>
                  </a:cubicBezTo>
                  <a:cubicBezTo>
                    <a:pt x="1377" y="34"/>
                    <a:pt x="1376" y="34"/>
                    <a:pt x="1374" y="34"/>
                  </a:cubicBezTo>
                  <a:cubicBezTo>
                    <a:pt x="1371" y="34"/>
                    <a:pt x="1368" y="37"/>
                    <a:pt x="1359" y="37"/>
                  </a:cubicBezTo>
                  <a:cubicBezTo>
                    <a:pt x="1352" y="30"/>
                    <a:pt x="1338" y="30"/>
                    <a:pt x="1324" y="23"/>
                  </a:cubicBezTo>
                  <a:cubicBezTo>
                    <a:pt x="1317" y="23"/>
                    <a:pt x="1310" y="37"/>
                    <a:pt x="1303" y="37"/>
                  </a:cubicBezTo>
                  <a:cubicBezTo>
                    <a:pt x="1289" y="30"/>
                    <a:pt x="1303" y="30"/>
                    <a:pt x="1289" y="23"/>
                  </a:cubicBezTo>
                  <a:lnTo>
                    <a:pt x="1289" y="30"/>
                  </a:lnTo>
                  <a:cubicBezTo>
                    <a:pt x="1283" y="30"/>
                    <a:pt x="1283" y="30"/>
                    <a:pt x="1283" y="23"/>
                  </a:cubicBezTo>
                  <a:cubicBezTo>
                    <a:pt x="1278" y="23"/>
                    <a:pt x="1276" y="26"/>
                    <a:pt x="1270" y="26"/>
                  </a:cubicBezTo>
                  <a:cubicBezTo>
                    <a:pt x="1266" y="26"/>
                    <a:pt x="1262" y="25"/>
                    <a:pt x="1255" y="23"/>
                  </a:cubicBezTo>
                  <a:lnTo>
                    <a:pt x="1269" y="16"/>
                  </a:lnTo>
                  <a:lnTo>
                    <a:pt x="1241" y="16"/>
                  </a:lnTo>
                  <a:cubicBezTo>
                    <a:pt x="1241" y="11"/>
                    <a:pt x="1242" y="10"/>
                    <a:pt x="1243" y="10"/>
                  </a:cubicBezTo>
                  <a:lnTo>
                    <a:pt x="1243" y="10"/>
                  </a:lnTo>
                  <a:cubicBezTo>
                    <a:pt x="1240" y="10"/>
                    <a:pt x="1239" y="16"/>
                    <a:pt x="1234" y="16"/>
                  </a:cubicBezTo>
                  <a:cubicBezTo>
                    <a:pt x="1234" y="16"/>
                    <a:pt x="1241" y="23"/>
                    <a:pt x="1241" y="30"/>
                  </a:cubicBezTo>
                  <a:cubicBezTo>
                    <a:pt x="1236" y="30"/>
                    <a:pt x="1229" y="33"/>
                    <a:pt x="1224" y="33"/>
                  </a:cubicBezTo>
                  <a:cubicBezTo>
                    <a:pt x="1222" y="33"/>
                    <a:pt x="1220" y="32"/>
                    <a:pt x="1220" y="30"/>
                  </a:cubicBezTo>
                  <a:lnTo>
                    <a:pt x="1234" y="23"/>
                  </a:lnTo>
                  <a:lnTo>
                    <a:pt x="1234" y="23"/>
                  </a:lnTo>
                  <a:cubicBezTo>
                    <a:pt x="1213" y="30"/>
                    <a:pt x="1220" y="30"/>
                    <a:pt x="1206" y="30"/>
                  </a:cubicBezTo>
                  <a:cubicBezTo>
                    <a:pt x="1204" y="32"/>
                    <a:pt x="1200" y="33"/>
                    <a:pt x="1196" y="33"/>
                  </a:cubicBezTo>
                  <a:cubicBezTo>
                    <a:pt x="1187" y="33"/>
                    <a:pt x="1176" y="30"/>
                    <a:pt x="1172" y="30"/>
                  </a:cubicBezTo>
                  <a:cubicBezTo>
                    <a:pt x="1165" y="30"/>
                    <a:pt x="1165" y="37"/>
                    <a:pt x="1165" y="37"/>
                  </a:cubicBezTo>
                  <a:cubicBezTo>
                    <a:pt x="1172" y="51"/>
                    <a:pt x="1172" y="51"/>
                    <a:pt x="1172" y="58"/>
                  </a:cubicBezTo>
                  <a:cubicBezTo>
                    <a:pt x="1170" y="53"/>
                    <a:pt x="1168" y="51"/>
                    <a:pt x="1166" y="51"/>
                  </a:cubicBezTo>
                  <a:cubicBezTo>
                    <a:pt x="1159" y="51"/>
                    <a:pt x="1150" y="65"/>
                    <a:pt x="1141" y="65"/>
                  </a:cubicBezTo>
                  <a:cubicBezTo>
                    <a:pt x="1140" y="65"/>
                    <a:pt x="1138" y="65"/>
                    <a:pt x="1137" y="64"/>
                  </a:cubicBezTo>
                  <a:cubicBezTo>
                    <a:pt x="1137" y="58"/>
                    <a:pt x="1144" y="58"/>
                    <a:pt x="1144" y="58"/>
                  </a:cubicBezTo>
                  <a:cubicBezTo>
                    <a:pt x="1151" y="51"/>
                    <a:pt x="1151" y="30"/>
                    <a:pt x="1158" y="30"/>
                  </a:cubicBezTo>
                  <a:lnTo>
                    <a:pt x="1144" y="30"/>
                  </a:lnTo>
                  <a:lnTo>
                    <a:pt x="1144" y="37"/>
                  </a:lnTo>
                  <a:lnTo>
                    <a:pt x="1137" y="37"/>
                  </a:lnTo>
                  <a:cubicBezTo>
                    <a:pt x="1137" y="51"/>
                    <a:pt x="1144" y="58"/>
                    <a:pt x="1137" y="58"/>
                  </a:cubicBezTo>
                  <a:cubicBezTo>
                    <a:pt x="1130" y="58"/>
                    <a:pt x="1130" y="51"/>
                    <a:pt x="1130" y="51"/>
                  </a:cubicBezTo>
                  <a:cubicBezTo>
                    <a:pt x="1117" y="51"/>
                    <a:pt x="1115" y="54"/>
                    <a:pt x="1113" y="56"/>
                  </a:cubicBezTo>
                  <a:lnTo>
                    <a:pt x="1113" y="56"/>
                  </a:lnTo>
                  <a:cubicBezTo>
                    <a:pt x="1105" y="52"/>
                    <a:pt x="1088" y="55"/>
                    <a:pt x="1088" y="37"/>
                  </a:cubicBezTo>
                  <a:cubicBezTo>
                    <a:pt x="1088" y="37"/>
                    <a:pt x="1088" y="30"/>
                    <a:pt x="1102" y="30"/>
                  </a:cubicBezTo>
                  <a:cubicBezTo>
                    <a:pt x="1106" y="26"/>
                    <a:pt x="1102" y="26"/>
                    <a:pt x="1098" y="26"/>
                  </a:cubicBezTo>
                  <a:cubicBezTo>
                    <a:pt x="1094" y="26"/>
                    <a:pt x="1088" y="26"/>
                    <a:pt x="1088" y="23"/>
                  </a:cubicBezTo>
                  <a:cubicBezTo>
                    <a:pt x="1088" y="30"/>
                    <a:pt x="1075" y="30"/>
                    <a:pt x="1075" y="30"/>
                  </a:cubicBezTo>
                  <a:lnTo>
                    <a:pt x="1075" y="37"/>
                  </a:lnTo>
                  <a:cubicBezTo>
                    <a:pt x="1071" y="44"/>
                    <a:pt x="1069" y="46"/>
                    <a:pt x="1069" y="46"/>
                  </a:cubicBezTo>
                  <a:cubicBezTo>
                    <a:pt x="1066" y="46"/>
                    <a:pt x="1071" y="23"/>
                    <a:pt x="1061" y="23"/>
                  </a:cubicBezTo>
                  <a:cubicBezTo>
                    <a:pt x="1050" y="26"/>
                    <a:pt x="1052" y="26"/>
                    <a:pt x="1056" y="26"/>
                  </a:cubicBezTo>
                  <a:cubicBezTo>
                    <a:pt x="1059" y="26"/>
                    <a:pt x="1064" y="26"/>
                    <a:pt x="1061" y="30"/>
                  </a:cubicBezTo>
                  <a:cubicBezTo>
                    <a:pt x="1047" y="30"/>
                    <a:pt x="1047" y="23"/>
                    <a:pt x="1033" y="23"/>
                  </a:cubicBezTo>
                  <a:cubicBezTo>
                    <a:pt x="1033" y="23"/>
                    <a:pt x="1026" y="16"/>
                    <a:pt x="1026" y="2"/>
                  </a:cubicBezTo>
                  <a:cubicBezTo>
                    <a:pt x="1019" y="2"/>
                    <a:pt x="1012" y="0"/>
                    <a:pt x="1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0" name="Google Shape;10090;p28"/>
            <p:cNvSpPr/>
            <p:nvPr/>
          </p:nvSpPr>
          <p:spPr>
            <a:xfrm>
              <a:off x="6512929" y="246044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ubicBezTo>
                    <a:pt x="7" y="8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28"/>
            <p:cNvSpPr/>
            <p:nvPr/>
          </p:nvSpPr>
          <p:spPr>
            <a:xfrm>
              <a:off x="6542334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28"/>
            <p:cNvSpPr/>
            <p:nvPr/>
          </p:nvSpPr>
          <p:spPr>
            <a:xfrm>
              <a:off x="6549306" y="246044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cubicBezTo>
                    <a:pt x="1" y="8"/>
                    <a:pt x="1" y="8"/>
                    <a:pt x="7" y="1"/>
                  </a:cubicBezTo>
                  <a:cubicBezTo>
                    <a:pt x="7" y="8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28"/>
            <p:cNvSpPr/>
            <p:nvPr/>
          </p:nvSpPr>
          <p:spPr>
            <a:xfrm>
              <a:off x="6495347" y="246468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28"/>
            <p:cNvSpPr/>
            <p:nvPr/>
          </p:nvSpPr>
          <p:spPr>
            <a:xfrm>
              <a:off x="6450584" y="24766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28"/>
            <p:cNvSpPr/>
            <p:nvPr/>
          </p:nvSpPr>
          <p:spPr>
            <a:xfrm>
              <a:off x="6453413" y="24766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28"/>
            <p:cNvSpPr/>
            <p:nvPr/>
          </p:nvSpPr>
          <p:spPr>
            <a:xfrm>
              <a:off x="6506563" y="246256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8" y="1"/>
                    <a:pt x="1" y="1"/>
                  </a:cubicBez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28"/>
            <p:cNvSpPr/>
            <p:nvPr/>
          </p:nvSpPr>
          <p:spPr>
            <a:xfrm>
              <a:off x="6454019" y="247590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8" name="Google Shape;10098;p28"/>
            <p:cNvSpPr/>
            <p:nvPr/>
          </p:nvSpPr>
          <p:spPr>
            <a:xfrm>
              <a:off x="6449876" y="247590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9" name="Google Shape;10099;p28"/>
            <p:cNvSpPr/>
            <p:nvPr/>
          </p:nvSpPr>
          <p:spPr>
            <a:xfrm>
              <a:off x="6478574" y="246892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28"/>
            <p:cNvSpPr/>
            <p:nvPr/>
          </p:nvSpPr>
          <p:spPr>
            <a:xfrm>
              <a:off x="6455434" y="2473071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28"/>
            <p:cNvSpPr/>
            <p:nvPr/>
          </p:nvSpPr>
          <p:spPr>
            <a:xfrm>
              <a:off x="6446340" y="2476911"/>
              <a:ext cx="707" cy="1213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3" y="1"/>
                  </a:moveTo>
                  <a:cubicBezTo>
                    <a:pt x="2" y="1"/>
                    <a:pt x="1" y="4"/>
                    <a:pt x="1" y="11"/>
                  </a:cubicBezTo>
                  <a:cubicBezTo>
                    <a:pt x="4" y="4"/>
                    <a:pt x="4" y="1"/>
                    <a:pt x="3" y="1"/>
                  </a:cubicBezTo>
                  <a:close/>
                  <a:moveTo>
                    <a:pt x="5" y="5"/>
                  </a:moveTo>
                  <a:cubicBezTo>
                    <a:pt x="5" y="5"/>
                    <a:pt x="3" y="7"/>
                    <a:pt x="1" y="11"/>
                  </a:cubicBezTo>
                  <a:cubicBezTo>
                    <a:pt x="5" y="11"/>
                    <a:pt x="7" y="5"/>
                    <a:pt x="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28"/>
            <p:cNvSpPr/>
            <p:nvPr/>
          </p:nvSpPr>
          <p:spPr>
            <a:xfrm>
              <a:off x="6468772" y="2470949"/>
              <a:ext cx="606" cy="40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4" y="4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28"/>
            <p:cNvSpPr/>
            <p:nvPr/>
          </p:nvSpPr>
          <p:spPr>
            <a:xfrm>
              <a:off x="6454727" y="248358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28"/>
            <p:cNvSpPr/>
            <p:nvPr/>
          </p:nvSpPr>
          <p:spPr>
            <a:xfrm>
              <a:off x="6440782" y="24885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28"/>
            <p:cNvSpPr/>
            <p:nvPr/>
          </p:nvSpPr>
          <p:spPr>
            <a:xfrm>
              <a:off x="6462507" y="2482165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28"/>
            <p:cNvSpPr/>
            <p:nvPr/>
          </p:nvSpPr>
          <p:spPr>
            <a:xfrm>
              <a:off x="6412792" y="250247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28"/>
            <p:cNvSpPr/>
            <p:nvPr/>
          </p:nvSpPr>
          <p:spPr>
            <a:xfrm>
              <a:off x="6429566" y="249338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28"/>
            <p:cNvSpPr/>
            <p:nvPr/>
          </p:nvSpPr>
          <p:spPr>
            <a:xfrm>
              <a:off x="6469479" y="24885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28"/>
            <p:cNvSpPr/>
            <p:nvPr/>
          </p:nvSpPr>
          <p:spPr>
            <a:xfrm>
              <a:off x="6476452" y="2483580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cubicBezTo>
                    <a:pt x="15" y="1"/>
                    <a:pt x="1" y="1"/>
                    <a:pt x="15" y="1"/>
                  </a:cubicBezTo>
                  <a:cubicBezTo>
                    <a:pt x="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28"/>
            <p:cNvSpPr/>
            <p:nvPr/>
          </p:nvSpPr>
          <p:spPr>
            <a:xfrm>
              <a:off x="6473016" y="24821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28"/>
            <p:cNvSpPr/>
            <p:nvPr/>
          </p:nvSpPr>
          <p:spPr>
            <a:xfrm>
              <a:off x="6473016" y="248287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28"/>
            <p:cNvSpPr/>
            <p:nvPr/>
          </p:nvSpPr>
          <p:spPr>
            <a:xfrm>
              <a:off x="6346910" y="2592104"/>
              <a:ext cx="1516" cy="1516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cubicBezTo>
                    <a:pt x="1" y="1"/>
                    <a:pt x="1" y="15"/>
                    <a:pt x="14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28"/>
            <p:cNvSpPr/>
            <p:nvPr/>
          </p:nvSpPr>
          <p:spPr>
            <a:xfrm>
              <a:off x="6391068" y="25206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28"/>
            <p:cNvSpPr/>
            <p:nvPr/>
          </p:nvSpPr>
          <p:spPr>
            <a:xfrm>
              <a:off x="6351862" y="259422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28"/>
            <p:cNvSpPr/>
            <p:nvPr/>
          </p:nvSpPr>
          <p:spPr>
            <a:xfrm>
              <a:off x="6465943" y="2491967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1"/>
                  </a:moveTo>
                  <a:cubicBezTo>
                    <a:pt x="15" y="8"/>
                    <a:pt x="1" y="1"/>
                    <a:pt x="15" y="1"/>
                  </a:cubicBezTo>
                  <a:cubicBezTo>
                    <a:pt x="1" y="1"/>
                    <a:pt x="15" y="8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28"/>
            <p:cNvSpPr/>
            <p:nvPr/>
          </p:nvSpPr>
          <p:spPr>
            <a:xfrm>
              <a:off x="6402991" y="25396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28"/>
            <p:cNvSpPr/>
            <p:nvPr/>
          </p:nvSpPr>
          <p:spPr>
            <a:xfrm>
              <a:off x="6351862" y="259422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28"/>
            <p:cNvSpPr/>
            <p:nvPr/>
          </p:nvSpPr>
          <p:spPr>
            <a:xfrm>
              <a:off x="6371465" y="254168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28"/>
            <p:cNvSpPr/>
            <p:nvPr/>
          </p:nvSpPr>
          <p:spPr>
            <a:xfrm>
              <a:off x="6370050" y="25423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28"/>
            <p:cNvSpPr/>
            <p:nvPr/>
          </p:nvSpPr>
          <p:spPr>
            <a:xfrm>
              <a:off x="6348325" y="259351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28"/>
            <p:cNvSpPr/>
            <p:nvPr/>
          </p:nvSpPr>
          <p:spPr>
            <a:xfrm>
              <a:off x="6360248" y="255643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28"/>
            <p:cNvSpPr/>
            <p:nvPr/>
          </p:nvSpPr>
          <p:spPr>
            <a:xfrm>
              <a:off x="6430273" y="249338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28"/>
            <p:cNvSpPr/>
            <p:nvPr/>
          </p:nvSpPr>
          <p:spPr>
            <a:xfrm>
              <a:off x="6429566" y="25129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28"/>
            <p:cNvSpPr/>
            <p:nvPr/>
          </p:nvSpPr>
          <p:spPr>
            <a:xfrm>
              <a:off x="6429566" y="2511570"/>
              <a:ext cx="606" cy="101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9"/>
                    <a:pt x="1" y="10"/>
                    <a:pt x="1" y="10"/>
                  </a:cubicBezTo>
                  <a:cubicBezTo>
                    <a:pt x="3" y="10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5" name="Google Shape;10125;p28"/>
            <p:cNvSpPr/>
            <p:nvPr/>
          </p:nvSpPr>
          <p:spPr>
            <a:xfrm>
              <a:off x="6428859" y="25129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6" name="Google Shape;10126;p28"/>
            <p:cNvSpPr/>
            <p:nvPr/>
          </p:nvSpPr>
          <p:spPr>
            <a:xfrm>
              <a:off x="6439368" y="25074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28"/>
            <p:cNvSpPr/>
            <p:nvPr/>
          </p:nvSpPr>
          <p:spPr>
            <a:xfrm>
              <a:off x="6436538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28"/>
            <p:cNvSpPr/>
            <p:nvPr/>
          </p:nvSpPr>
          <p:spPr>
            <a:xfrm>
              <a:off x="6425322" y="251722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28"/>
            <p:cNvSpPr/>
            <p:nvPr/>
          </p:nvSpPr>
          <p:spPr>
            <a:xfrm>
              <a:off x="6345496" y="2479942"/>
              <a:ext cx="134595" cy="115093"/>
            </a:xfrm>
            <a:custGeom>
              <a:avLst/>
              <a:gdLst/>
              <a:ahLst/>
              <a:cxnLst/>
              <a:rect l="l" t="t" r="r" b="b"/>
              <a:pathLst>
                <a:path w="1332" h="1139" extrusionOk="0">
                  <a:moveTo>
                    <a:pt x="1179" y="16"/>
                  </a:moveTo>
                  <a:lnTo>
                    <a:pt x="1179" y="16"/>
                  </a:lnTo>
                  <a:cubicBezTo>
                    <a:pt x="1179" y="16"/>
                    <a:pt x="1179" y="16"/>
                    <a:pt x="1179" y="16"/>
                  </a:cubicBezTo>
                  <a:close/>
                  <a:moveTo>
                    <a:pt x="1227" y="16"/>
                  </a:moveTo>
                  <a:lnTo>
                    <a:pt x="1227" y="16"/>
                  </a:lnTo>
                  <a:cubicBezTo>
                    <a:pt x="1227" y="16"/>
                    <a:pt x="1227" y="16"/>
                    <a:pt x="1227" y="16"/>
                  </a:cubicBezTo>
                  <a:close/>
                  <a:moveTo>
                    <a:pt x="1075" y="37"/>
                  </a:moveTo>
                  <a:lnTo>
                    <a:pt x="1075" y="37"/>
                  </a:lnTo>
                  <a:cubicBezTo>
                    <a:pt x="1075" y="37"/>
                    <a:pt x="1075" y="37"/>
                    <a:pt x="1075" y="37"/>
                  </a:cubicBezTo>
                  <a:close/>
                  <a:moveTo>
                    <a:pt x="957" y="71"/>
                  </a:moveTo>
                  <a:cubicBezTo>
                    <a:pt x="957" y="71"/>
                    <a:pt x="957" y="71"/>
                    <a:pt x="957" y="71"/>
                  </a:cubicBezTo>
                  <a:lnTo>
                    <a:pt x="957" y="71"/>
                  </a:lnTo>
                  <a:close/>
                  <a:moveTo>
                    <a:pt x="957" y="71"/>
                  </a:moveTo>
                  <a:cubicBezTo>
                    <a:pt x="957" y="71"/>
                    <a:pt x="957" y="71"/>
                    <a:pt x="957" y="71"/>
                  </a:cubicBezTo>
                  <a:lnTo>
                    <a:pt x="957" y="71"/>
                  </a:lnTo>
                  <a:close/>
                  <a:moveTo>
                    <a:pt x="1234" y="71"/>
                  </a:moveTo>
                  <a:cubicBezTo>
                    <a:pt x="1234" y="78"/>
                    <a:pt x="1238" y="83"/>
                    <a:pt x="1240" y="87"/>
                  </a:cubicBezTo>
                  <a:lnTo>
                    <a:pt x="1240" y="87"/>
                  </a:lnTo>
                  <a:cubicBezTo>
                    <a:pt x="1241" y="83"/>
                    <a:pt x="1241" y="78"/>
                    <a:pt x="1234" y="71"/>
                  </a:cubicBezTo>
                  <a:close/>
                  <a:moveTo>
                    <a:pt x="1240" y="87"/>
                  </a:moveTo>
                  <a:lnTo>
                    <a:pt x="1240" y="87"/>
                  </a:lnTo>
                  <a:cubicBezTo>
                    <a:pt x="1238" y="90"/>
                    <a:pt x="1234" y="92"/>
                    <a:pt x="1234" y="92"/>
                  </a:cubicBezTo>
                  <a:cubicBezTo>
                    <a:pt x="1241" y="92"/>
                    <a:pt x="1241" y="90"/>
                    <a:pt x="1240" y="87"/>
                  </a:cubicBezTo>
                  <a:close/>
                  <a:moveTo>
                    <a:pt x="1158" y="106"/>
                  </a:moveTo>
                  <a:cubicBezTo>
                    <a:pt x="1158" y="106"/>
                    <a:pt x="1158" y="106"/>
                    <a:pt x="1158" y="106"/>
                  </a:cubicBezTo>
                  <a:lnTo>
                    <a:pt x="1158" y="106"/>
                  </a:lnTo>
                  <a:close/>
                  <a:moveTo>
                    <a:pt x="1200" y="99"/>
                  </a:moveTo>
                  <a:cubicBezTo>
                    <a:pt x="1200" y="106"/>
                    <a:pt x="1214" y="120"/>
                    <a:pt x="1221" y="120"/>
                  </a:cubicBezTo>
                  <a:lnTo>
                    <a:pt x="1214" y="106"/>
                  </a:lnTo>
                  <a:lnTo>
                    <a:pt x="1200" y="99"/>
                  </a:lnTo>
                  <a:close/>
                  <a:moveTo>
                    <a:pt x="805" y="141"/>
                  </a:moveTo>
                  <a:lnTo>
                    <a:pt x="805" y="141"/>
                  </a:lnTo>
                  <a:lnTo>
                    <a:pt x="805" y="141"/>
                  </a:lnTo>
                  <a:close/>
                  <a:moveTo>
                    <a:pt x="673" y="210"/>
                  </a:moveTo>
                  <a:cubicBezTo>
                    <a:pt x="673" y="210"/>
                    <a:pt x="673" y="210"/>
                    <a:pt x="673" y="210"/>
                  </a:cubicBezTo>
                  <a:lnTo>
                    <a:pt x="673" y="210"/>
                  </a:lnTo>
                  <a:close/>
                  <a:moveTo>
                    <a:pt x="666" y="210"/>
                  </a:moveTo>
                  <a:cubicBezTo>
                    <a:pt x="663" y="210"/>
                    <a:pt x="664" y="213"/>
                    <a:pt x="666" y="214"/>
                  </a:cubicBezTo>
                  <a:lnTo>
                    <a:pt x="666" y="214"/>
                  </a:lnTo>
                  <a:lnTo>
                    <a:pt x="666" y="210"/>
                  </a:lnTo>
                  <a:close/>
                  <a:moveTo>
                    <a:pt x="973" y="230"/>
                  </a:moveTo>
                  <a:cubicBezTo>
                    <a:pt x="972" y="231"/>
                    <a:pt x="971" y="231"/>
                    <a:pt x="971" y="231"/>
                  </a:cubicBezTo>
                  <a:cubicBezTo>
                    <a:pt x="972" y="231"/>
                    <a:pt x="973" y="231"/>
                    <a:pt x="973" y="230"/>
                  </a:cubicBezTo>
                  <a:close/>
                  <a:moveTo>
                    <a:pt x="909" y="300"/>
                  </a:moveTo>
                  <a:cubicBezTo>
                    <a:pt x="905" y="300"/>
                    <a:pt x="905" y="302"/>
                    <a:pt x="905" y="303"/>
                  </a:cubicBezTo>
                  <a:cubicBezTo>
                    <a:pt x="907" y="303"/>
                    <a:pt x="909" y="303"/>
                    <a:pt x="909" y="300"/>
                  </a:cubicBezTo>
                  <a:close/>
                  <a:moveTo>
                    <a:pt x="905" y="303"/>
                  </a:moveTo>
                  <a:cubicBezTo>
                    <a:pt x="903" y="303"/>
                    <a:pt x="902" y="303"/>
                    <a:pt x="902" y="307"/>
                  </a:cubicBezTo>
                  <a:cubicBezTo>
                    <a:pt x="905" y="307"/>
                    <a:pt x="905" y="305"/>
                    <a:pt x="905" y="303"/>
                  </a:cubicBezTo>
                  <a:close/>
                  <a:moveTo>
                    <a:pt x="851" y="309"/>
                  </a:moveTo>
                  <a:cubicBezTo>
                    <a:pt x="850" y="310"/>
                    <a:pt x="851" y="312"/>
                    <a:pt x="853" y="314"/>
                  </a:cubicBezTo>
                  <a:cubicBezTo>
                    <a:pt x="852" y="312"/>
                    <a:pt x="851" y="310"/>
                    <a:pt x="851" y="309"/>
                  </a:cubicBezTo>
                  <a:close/>
                  <a:moveTo>
                    <a:pt x="819" y="307"/>
                  </a:moveTo>
                  <a:cubicBezTo>
                    <a:pt x="819" y="311"/>
                    <a:pt x="824" y="313"/>
                    <a:pt x="828" y="317"/>
                  </a:cubicBezTo>
                  <a:lnTo>
                    <a:pt x="828" y="317"/>
                  </a:lnTo>
                  <a:cubicBezTo>
                    <a:pt x="826" y="313"/>
                    <a:pt x="823" y="309"/>
                    <a:pt x="819" y="307"/>
                  </a:cubicBezTo>
                  <a:close/>
                  <a:moveTo>
                    <a:pt x="828" y="317"/>
                  </a:moveTo>
                  <a:cubicBezTo>
                    <a:pt x="832" y="325"/>
                    <a:pt x="832" y="335"/>
                    <a:pt x="832" y="335"/>
                  </a:cubicBezTo>
                  <a:cubicBezTo>
                    <a:pt x="832" y="335"/>
                    <a:pt x="832" y="332"/>
                    <a:pt x="834" y="332"/>
                  </a:cubicBezTo>
                  <a:cubicBezTo>
                    <a:pt x="835" y="332"/>
                    <a:pt x="837" y="332"/>
                    <a:pt x="839" y="335"/>
                  </a:cubicBezTo>
                  <a:lnTo>
                    <a:pt x="832" y="328"/>
                  </a:lnTo>
                  <a:cubicBezTo>
                    <a:pt x="832" y="323"/>
                    <a:pt x="831" y="319"/>
                    <a:pt x="828" y="317"/>
                  </a:cubicBezTo>
                  <a:close/>
                  <a:moveTo>
                    <a:pt x="798" y="362"/>
                  </a:moveTo>
                  <a:lnTo>
                    <a:pt x="798" y="369"/>
                  </a:lnTo>
                  <a:cubicBezTo>
                    <a:pt x="799" y="371"/>
                    <a:pt x="800" y="371"/>
                    <a:pt x="800" y="371"/>
                  </a:cubicBezTo>
                  <a:cubicBezTo>
                    <a:pt x="802" y="371"/>
                    <a:pt x="798" y="362"/>
                    <a:pt x="798" y="362"/>
                  </a:cubicBezTo>
                  <a:close/>
                  <a:moveTo>
                    <a:pt x="708" y="466"/>
                  </a:moveTo>
                  <a:lnTo>
                    <a:pt x="715" y="470"/>
                  </a:lnTo>
                  <a:cubicBezTo>
                    <a:pt x="715" y="468"/>
                    <a:pt x="715" y="466"/>
                    <a:pt x="708" y="466"/>
                  </a:cubicBezTo>
                  <a:close/>
                  <a:moveTo>
                    <a:pt x="715" y="470"/>
                  </a:moveTo>
                  <a:cubicBezTo>
                    <a:pt x="715" y="472"/>
                    <a:pt x="715" y="473"/>
                    <a:pt x="722" y="473"/>
                  </a:cubicBezTo>
                  <a:lnTo>
                    <a:pt x="715" y="470"/>
                  </a:lnTo>
                  <a:close/>
                  <a:moveTo>
                    <a:pt x="569" y="536"/>
                  </a:moveTo>
                  <a:cubicBezTo>
                    <a:pt x="573" y="538"/>
                    <a:pt x="575" y="540"/>
                    <a:pt x="575" y="541"/>
                  </a:cubicBezTo>
                  <a:lnTo>
                    <a:pt x="575" y="541"/>
                  </a:lnTo>
                  <a:cubicBezTo>
                    <a:pt x="576" y="540"/>
                    <a:pt x="574" y="538"/>
                    <a:pt x="569" y="536"/>
                  </a:cubicBezTo>
                  <a:close/>
                  <a:moveTo>
                    <a:pt x="569" y="536"/>
                  </a:moveTo>
                  <a:cubicBezTo>
                    <a:pt x="569" y="537"/>
                    <a:pt x="569" y="537"/>
                    <a:pt x="568" y="537"/>
                  </a:cubicBezTo>
                  <a:cubicBezTo>
                    <a:pt x="568" y="537"/>
                    <a:pt x="567" y="537"/>
                    <a:pt x="566" y="536"/>
                  </a:cubicBezTo>
                  <a:lnTo>
                    <a:pt x="566" y="536"/>
                  </a:lnTo>
                  <a:cubicBezTo>
                    <a:pt x="567" y="537"/>
                    <a:pt x="569" y="539"/>
                    <a:pt x="569" y="543"/>
                  </a:cubicBezTo>
                  <a:lnTo>
                    <a:pt x="569" y="536"/>
                  </a:lnTo>
                  <a:close/>
                  <a:moveTo>
                    <a:pt x="575" y="541"/>
                  </a:moveTo>
                  <a:cubicBezTo>
                    <a:pt x="574" y="544"/>
                    <a:pt x="569" y="545"/>
                    <a:pt x="569" y="550"/>
                  </a:cubicBezTo>
                  <a:cubicBezTo>
                    <a:pt x="569" y="550"/>
                    <a:pt x="576" y="546"/>
                    <a:pt x="575" y="541"/>
                  </a:cubicBezTo>
                  <a:close/>
                  <a:moveTo>
                    <a:pt x="139" y="785"/>
                  </a:moveTo>
                  <a:lnTo>
                    <a:pt x="139" y="785"/>
                  </a:lnTo>
                  <a:cubicBezTo>
                    <a:pt x="141" y="787"/>
                    <a:pt x="142" y="787"/>
                    <a:pt x="143" y="788"/>
                  </a:cubicBezTo>
                  <a:lnTo>
                    <a:pt x="143" y="788"/>
                  </a:lnTo>
                  <a:cubicBezTo>
                    <a:pt x="143" y="787"/>
                    <a:pt x="141" y="786"/>
                    <a:pt x="139" y="785"/>
                  </a:cubicBezTo>
                  <a:close/>
                  <a:moveTo>
                    <a:pt x="361" y="827"/>
                  </a:moveTo>
                  <a:cubicBezTo>
                    <a:pt x="361" y="827"/>
                    <a:pt x="360" y="828"/>
                    <a:pt x="360" y="829"/>
                  </a:cubicBezTo>
                  <a:lnTo>
                    <a:pt x="360" y="829"/>
                  </a:lnTo>
                  <a:cubicBezTo>
                    <a:pt x="361" y="828"/>
                    <a:pt x="361" y="828"/>
                    <a:pt x="361" y="827"/>
                  </a:cubicBezTo>
                  <a:close/>
                  <a:moveTo>
                    <a:pt x="250" y="965"/>
                  </a:moveTo>
                  <a:cubicBezTo>
                    <a:pt x="250" y="965"/>
                    <a:pt x="253" y="968"/>
                    <a:pt x="255" y="968"/>
                  </a:cubicBezTo>
                  <a:cubicBezTo>
                    <a:pt x="256" y="968"/>
                    <a:pt x="257" y="968"/>
                    <a:pt x="257" y="965"/>
                  </a:cubicBezTo>
                  <a:close/>
                  <a:moveTo>
                    <a:pt x="70" y="1111"/>
                  </a:moveTo>
                  <a:cubicBezTo>
                    <a:pt x="63" y="1111"/>
                    <a:pt x="70" y="1125"/>
                    <a:pt x="70" y="1125"/>
                  </a:cubicBezTo>
                  <a:cubicBezTo>
                    <a:pt x="73" y="1118"/>
                    <a:pt x="73" y="1118"/>
                    <a:pt x="73" y="1118"/>
                  </a:cubicBezTo>
                  <a:cubicBezTo>
                    <a:pt x="72" y="1118"/>
                    <a:pt x="70" y="1118"/>
                    <a:pt x="70" y="1111"/>
                  </a:cubicBezTo>
                  <a:close/>
                  <a:moveTo>
                    <a:pt x="1294" y="1"/>
                  </a:moveTo>
                  <a:cubicBezTo>
                    <a:pt x="1290" y="1"/>
                    <a:pt x="1289" y="17"/>
                    <a:pt x="1283" y="23"/>
                  </a:cubicBezTo>
                  <a:cubicBezTo>
                    <a:pt x="1269" y="23"/>
                    <a:pt x="1283" y="16"/>
                    <a:pt x="1283" y="16"/>
                  </a:cubicBezTo>
                  <a:lnTo>
                    <a:pt x="1269" y="16"/>
                  </a:lnTo>
                  <a:cubicBezTo>
                    <a:pt x="1269" y="2"/>
                    <a:pt x="1262" y="2"/>
                    <a:pt x="1262" y="2"/>
                  </a:cubicBezTo>
                  <a:lnTo>
                    <a:pt x="1255" y="16"/>
                  </a:lnTo>
                  <a:lnTo>
                    <a:pt x="1248" y="2"/>
                  </a:lnTo>
                  <a:lnTo>
                    <a:pt x="1248" y="16"/>
                  </a:lnTo>
                  <a:cubicBezTo>
                    <a:pt x="1239" y="16"/>
                    <a:pt x="1236" y="25"/>
                    <a:pt x="1233" y="25"/>
                  </a:cubicBezTo>
                  <a:cubicBezTo>
                    <a:pt x="1231" y="25"/>
                    <a:pt x="1230" y="23"/>
                    <a:pt x="1227" y="16"/>
                  </a:cubicBezTo>
                  <a:lnTo>
                    <a:pt x="1214" y="30"/>
                  </a:lnTo>
                  <a:cubicBezTo>
                    <a:pt x="1214" y="23"/>
                    <a:pt x="1193" y="23"/>
                    <a:pt x="1200" y="16"/>
                  </a:cubicBezTo>
                  <a:lnTo>
                    <a:pt x="1200" y="16"/>
                  </a:lnTo>
                  <a:cubicBezTo>
                    <a:pt x="1193" y="16"/>
                    <a:pt x="1200" y="23"/>
                    <a:pt x="1193" y="23"/>
                  </a:cubicBezTo>
                  <a:cubicBezTo>
                    <a:pt x="1186" y="23"/>
                    <a:pt x="1186" y="2"/>
                    <a:pt x="1186" y="2"/>
                  </a:cubicBezTo>
                  <a:lnTo>
                    <a:pt x="1186" y="16"/>
                  </a:lnTo>
                  <a:lnTo>
                    <a:pt x="1186" y="23"/>
                  </a:lnTo>
                  <a:cubicBezTo>
                    <a:pt x="1179" y="23"/>
                    <a:pt x="1179" y="16"/>
                    <a:pt x="1179" y="16"/>
                  </a:cubicBezTo>
                  <a:lnTo>
                    <a:pt x="1179" y="23"/>
                  </a:lnTo>
                  <a:lnTo>
                    <a:pt x="1165" y="16"/>
                  </a:lnTo>
                  <a:lnTo>
                    <a:pt x="1165" y="23"/>
                  </a:lnTo>
                  <a:cubicBezTo>
                    <a:pt x="1165" y="19"/>
                    <a:pt x="1165" y="19"/>
                    <a:pt x="1164" y="19"/>
                  </a:cubicBezTo>
                  <a:cubicBezTo>
                    <a:pt x="1163" y="19"/>
                    <a:pt x="1162" y="19"/>
                    <a:pt x="1158" y="16"/>
                  </a:cubicBezTo>
                  <a:lnTo>
                    <a:pt x="1151" y="23"/>
                  </a:lnTo>
                  <a:lnTo>
                    <a:pt x="1151" y="30"/>
                  </a:lnTo>
                  <a:cubicBezTo>
                    <a:pt x="1150" y="31"/>
                    <a:pt x="1149" y="32"/>
                    <a:pt x="1149" y="32"/>
                  </a:cubicBezTo>
                  <a:cubicBezTo>
                    <a:pt x="1147" y="32"/>
                    <a:pt x="1150" y="23"/>
                    <a:pt x="1144" y="23"/>
                  </a:cubicBezTo>
                  <a:lnTo>
                    <a:pt x="1144" y="30"/>
                  </a:lnTo>
                  <a:cubicBezTo>
                    <a:pt x="1140" y="28"/>
                    <a:pt x="1137" y="28"/>
                    <a:pt x="1135" y="28"/>
                  </a:cubicBezTo>
                  <a:cubicBezTo>
                    <a:pt x="1126" y="28"/>
                    <a:pt x="1129" y="37"/>
                    <a:pt x="1123" y="37"/>
                  </a:cubicBezTo>
                  <a:lnTo>
                    <a:pt x="1123" y="30"/>
                  </a:lnTo>
                  <a:cubicBezTo>
                    <a:pt x="1123" y="37"/>
                    <a:pt x="1110" y="37"/>
                    <a:pt x="1110" y="50"/>
                  </a:cubicBezTo>
                  <a:lnTo>
                    <a:pt x="1089" y="30"/>
                  </a:lnTo>
                  <a:lnTo>
                    <a:pt x="1089" y="37"/>
                  </a:lnTo>
                  <a:cubicBezTo>
                    <a:pt x="1084" y="37"/>
                    <a:pt x="1083" y="43"/>
                    <a:pt x="1080" y="43"/>
                  </a:cubicBezTo>
                  <a:cubicBezTo>
                    <a:pt x="1079" y="43"/>
                    <a:pt x="1077" y="41"/>
                    <a:pt x="1075" y="37"/>
                  </a:cubicBezTo>
                  <a:lnTo>
                    <a:pt x="1075" y="50"/>
                  </a:lnTo>
                  <a:lnTo>
                    <a:pt x="1075" y="57"/>
                  </a:lnTo>
                  <a:cubicBezTo>
                    <a:pt x="1072" y="56"/>
                    <a:pt x="1069" y="56"/>
                    <a:pt x="1067" y="56"/>
                  </a:cubicBezTo>
                  <a:cubicBezTo>
                    <a:pt x="1059" y="56"/>
                    <a:pt x="1059" y="62"/>
                    <a:pt x="1058" y="62"/>
                  </a:cubicBezTo>
                  <a:cubicBezTo>
                    <a:pt x="1057" y="62"/>
                    <a:pt x="1056" y="61"/>
                    <a:pt x="1054" y="57"/>
                  </a:cubicBezTo>
                  <a:lnTo>
                    <a:pt x="1054" y="50"/>
                  </a:lnTo>
                  <a:lnTo>
                    <a:pt x="1040" y="57"/>
                  </a:lnTo>
                  <a:lnTo>
                    <a:pt x="1047" y="57"/>
                  </a:lnTo>
                  <a:cubicBezTo>
                    <a:pt x="1047" y="57"/>
                    <a:pt x="1047" y="64"/>
                    <a:pt x="1040" y="64"/>
                  </a:cubicBezTo>
                  <a:cubicBezTo>
                    <a:pt x="1040" y="59"/>
                    <a:pt x="1038" y="58"/>
                    <a:pt x="1036" y="58"/>
                  </a:cubicBezTo>
                  <a:cubicBezTo>
                    <a:pt x="1033" y="58"/>
                    <a:pt x="1030" y="59"/>
                    <a:pt x="1028" y="59"/>
                  </a:cubicBezTo>
                  <a:cubicBezTo>
                    <a:pt x="1027" y="59"/>
                    <a:pt x="1026" y="59"/>
                    <a:pt x="1026" y="57"/>
                  </a:cubicBezTo>
                  <a:lnTo>
                    <a:pt x="1026" y="64"/>
                  </a:lnTo>
                  <a:cubicBezTo>
                    <a:pt x="1026" y="66"/>
                    <a:pt x="1026" y="66"/>
                    <a:pt x="1026" y="66"/>
                  </a:cubicBezTo>
                  <a:cubicBezTo>
                    <a:pt x="1024" y="66"/>
                    <a:pt x="1022" y="62"/>
                    <a:pt x="1020" y="62"/>
                  </a:cubicBezTo>
                  <a:cubicBezTo>
                    <a:pt x="1020" y="62"/>
                    <a:pt x="1020" y="63"/>
                    <a:pt x="1020" y="64"/>
                  </a:cubicBezTo>
                  <a:cubicBezTo>
                    <a:pt x="1020" y="68"/>
                    <a:pt x="1018" y="68"/>
                    <a:pt x="1016" y="68"/>
                  </a:cubicBezTo>
                  <a:cubicBezTo>
                    <a:pt x="1014" y="68"/>
                    <a:pt x="1013" y="68"/>
                    <a:pt x="1013" y="71"/>
                  </a:cubicBezTo>
                  <a:lnTo>
                    <a:pt x="1006" y="64"/>
                  </a:lnTo>
                  <a:cubicBezTo>
                    <a:pt x="999" y="68"/>
                    <a:pt x="995" y="68"/>
                    <a:pt x="994" y="68"/>
                  </a:cubicBezTo>
                  <a:cubicBezTo>
                    <a:pt x="992" y="68"/>
                    <a:pt x="992" y="68"/>
                    <a:pt x="992" y="71"/>
                  </a:cubicBezTo>
                  <a:lnTo>
                    <a:pt x="992" y="85"/>
                  </a:lnTo>
                  <a:lnTo>
                    <a:pt x="985" y="71"/>
                  </a:lnTo>
                  <a:cubicBezTo>
                    <a:pt x="985" y="71"/>
                    <a:pt x="985" y="85"/>
                    <a:pt x="978" y="85"/>
                  </a:cubicBezTo>
                  <a:lnTo>
                    <a:pt x="978" y="71"/>
                  </a:lnTo>
                  <a:cubicBezTo>
                    <a:pt x="976" y="75"/>
                    <a:pt x="973" y="76"/>
                    <a:pt x="970" y="76"/>
                  </a:cubicBezTo>
                  <a:cubicBezTo>
                    <a:pt x="968" y="76"/>
                    <a:pt x="965" y="75"/>
                    <a:pt x="962" y="75"/>
                  </a:cubicBezTo>
                  <a:cubicBezTo>
                    <a:pt x="959" y="75"/>
                    <a:pt x="957" y="77"/>
                    <a:pt x="957" y="85"/>
                  </a:cubicBezTo>
                  <a:lnTo>
                    <a:pt x="957" y="71"/>
                  </a:lnTo>
                  <a:cubicBezTo>
                    <a:pt x="957" y="78"/>
                    <a:pt x="956" y="80"/>
                    <a:pt x="956" y="80"/>
                  </a:cubicBezTo>
                  <a:cubicBezTo>
                    <a:pt x="954" y="80"/>
                    <a:pt x="953" y="77"/>
                    <a:pt x="952" y="77"/>
                  </a:cubicBezTo>
                  <a:cubicBezTo>
                    <a:pt x="951" y="77"/>
                    <a:pt x="950" y="79"/>
                    <a:pt x="950" y="85"/>
                  </a:cubicBezTo>
                  <a:lnTo>
                    <a:pt x="950" y="92"/>
                  </a:lnTo>
                  <a:lnTo>
                    <a:pt x="943" y="85"/>
                  </a:lnTo>
                  <a:lnTo>
                    <a:pt x="943" y="92"/>
                  </a:lnTo>
                  <a:cubicBezTo>
                    <a:pt x="941" y="85"/>
                    <a:pt x="939" y="83"/>
                    <a:pt x="938" y="83"/>
                  </a:cubicBezTo>
                  <a:cubicBezTo>
                    <a:pt x="935" y="83"/>
                    <a:pt x="933" y="87"/>
                    <a:pt x="928" y="87"/>
                  </a:cubicBezTo>
                  <a:cubicBezTo>
                    <a:pt x="926" y="87"/>
                    <a:pt x="925" y="86"/>
                    <a:pt x="923" y="85"/>
                  </a:cubicBezTo>
                  <a:lnTo>
                    <a:pt x="923" y="85"/>
                  </a:lnTo>
                  <a:lnTo>
                    <a:pt x="936" y="92"/>
                  </a:lnTo>
                  <a:cubicBezTo>
                    <a:pt x="936" y="106"/>
                    <a:pt x="928" y="106"/>
                    <a:pt x="917" y="106"/>
                  </a:cubicBezTo>
                  <a:cubicBezTo>
                    <a:pt x="907" y="106"/>
                    <a:pt x="895" y="106"/>
                    <a:pt x="888" y="120"/>
                  </a:cubicBezTo>
                  <a:cubicBezTo>
                    <a:pt x="881" y="120"/>
                    <a:pt x="888" y="106"/>
                    <a:pt x="881" y="106"/>
                  </a:cubicBezTo>
                  <a:lnTo>
                    <a:pt x="881" y="127"/>
                  </a:lnTo>
                  <a:cubicBezTo>
                    <a:pt x="874" y="127"/>
                    <a:pt x="881" y="120"/>
                    <a:pt x="881" y="120"/>
                  </a:cubicBezTo>
                  <a:lnTo>
                    <a:pt x="881" y="120"/>
                  </a:lnTo>
                  <a:cubicBezTo>
                    <a:pt x="874" y="127"/>
                    <a:pt x="874" y="134"/>
                    <a:pt x="867" y="134"/>
                  </a:cubicBezTo>
                  <a:cubicBezTo>
                    <a:pt x="867" y="141"/>
                    <a:pt x="853" y="141"/>
                    <a:pt x="846" y="141"/>
                  </a:cubicBezTo>
                  <a:lnTo>
                    <a:pt x="846" y="134"/>
                  </a:lnTo>
                  <a:lnTo>
                    <a:pt x="839" y="134"/>
                  </a:lnTo>
                  <a:lnTo>
                    <a:pt x="839" y="127"/>
                  </a:lnTo>
                  <a:cubicBezTo>
                    <a:pt x="832" y="127"/>
                    <a:pt x="832" y="134"/>
                    <a:pt x="819" y="134"/>
                  </a:cubicBezTo>
                  <a:cubicBezTo>
                    <a:pt x="819" y="134"/>
                    <a:pt x="832" y="141"/>
                    <a:pt x="819" y="141"/>
                  </a:cubicBezTo>
                  <a:cubicBezTo>
                    <a:pt x="818" y="140"/>
                    <a:pt x="817" y="139"/>
                    <a:pt x="816" y="139"/>
                  </a:cubicBezTo>
                  <a:cubicBezTo>
                    <a:pt x="811" y="139"/>
                    <a:pt x="811" y="154"/>
                    <a:pt x="805" y="154"/>
                  </a:cubicBezTo>
                  <a:lnTo>
                    <a:pt x="805" y="141"/>
                  </a:lnTo>
                  <a:lnTo>
                    <a:pt x="805" y="141"/>
                  </a:lnTo>
                  <a:cubicBezTo>
                    <a:pt x="801" y="141"/>
                    <a:pt x="801" y="144"/>
                    <a:pt x="802" y="148"/>
                  </a:cubicBezTo>
                  <a:lnTo>
                    <a:pt x="802" y="148"/>
                  </a:lnTo>
                  <a:lnTo>
                    <a:pt x="798" y="161"/>
                  </a:lnTo>
                  <a:cubicBezTo>
                    <a:pt x="795" y="160"/>
                    <a:pt x="793" y="159"/>
                    <a:pt x="791" y="159"/>
                  </a:cubicBezTo>
                  <a:cubicBezTo>
                    <a:pt x="785" y="159"/>
                    <a:pt x="783" y="163"/>
                    <a:pt x="781" y="163"/>
                  </a:cubicBezTo>
                  <a:cubicBezTo>
                    <a:pt x="780" y="163"/>
                    <a:pt x="778" y="163"/>
                    <a:pt x="777" y="161"/>
                  </a:cubicBezTo>
                  <a:cubicBezTo>
                    <a:pt x="770" y="161"/>
                    <a:pt x="784" y="161"/>
                    <a:pt x="777" y="168"/>
                  </a:cubicBezTo>
                  <a:cubicBezTo>
                    <a:pt x="772" y="168"/>
                    <a:pt x="774" y="171"/>
                    <a:pt x="773" y="171"/>
                  </a:cubicBezTo>
                  <a:cubicBezTo>
                    <a:pt x="773" y="171"/>
                    <a:pt x="772" y="171"/>
                    <a:pt x="770" y="168"/>
                  </a:cubicBezTo>
                  <a:lnTo>
                    <a:pt x="770" y="175"/>
                  </a:lnTo>
                  <a:cubicBezTo>
                    <a:pt x="765" y="175"/>
                    <a:pt x="764" y="181"/>
                    <a:pt x="761" y="181"/>
                  </a:cubicBezTo>
                  <a:cubicBezTo>
                    <a:pt x="760" y="181"/>
                    <a:pt x="758" y="180"/>
                    <a:pt x="756" y="175"/>
                  </a:cubicBezTo>
                  <a:cubicBezTo>
                    <a:pt x="752" y="179"/>
                    <a:pt x="748" y="180"/>
                    <a:pt x="744" y="180"/>
                  </a:cubicBezTo>
                  <a:cubicBezTo>
                    <a:pt x="740" y="180"/>
                    <a:pt x="737" y="179"/>
                    <a:pt x="734" y="179"/>
                  </a:cubicBezTo>
                  <a:cubicBezTo>
                    <a:pt x="731" y="179"/>
                    <a:pt x="728" y="181"/>
                    <a:pt x="728" y="189"/>
                  </a:cubicBezTo>
                  <a:lnTo>
                    <a:pt x="722" y="189"/>
                  </a:lnTo>
                  <a:lnTo>
                    <a:pt x="722" y="196"/>
                  </a:lnTo>
                  <a:cubicBezTo>
                    <a:pt x="708" y="196"/>
                    <a:pt x="701" y="203"/>
                    <a:pt x="701" y="210"/>
                  </a:cubicBezTo>
                  <a:cubicBezTo>
                    <a:pt x="701" y="217"/>
                    <a:pt x="699" y="217"/>
                    <a:pt x="696" y="217"/>
                  </a:cubicBezTo>
                  <a:cubicBezTo>
                    <a:pt x="694" y="217"/>
                    <a:pt x="690" y="217"/>
                    <a:pt x="687" y="224"/>
                  </a:cubicBezTo>
                  <a:lnTo>
                    <a:pt x="673" y="224"/>
                  </a:lnTo>
                  <a:lnTo>
                    <a:pt x="673" y="210"/>
                  </a:lnTo>
                  <a:cubicBezTo>
                    <a:pt x="673" y="215"/>
                    <a:pt x="671" y="216"/>
                    <a:pt x="670" y="216"/>
                  </a:cubicBezTo>
                  <a:cubicBezTo>
                    <a:pt x="668" y="216"/>
                    <a:pt x="667" y="215"/>
                    <a:pt x="666" y="214"/>
                  </a:cubicBezTo>
                  <a:lnTo>
                    <a:pt x="666" y="214"/>
                  </a:lnTo>
                  <a:lnTo>
                    <a:pt x="666" y="231"/>
                  </a:lnTo>
                  <a:cubicBezTo>
                    <a:pt x="664" y="233"/>
                    <a:pt x="662" y="234"/>
                    <a:pt x="661" y="234"/>
                  </a:cubicBezTo>
                  <a:cubicBezTo>
                    <a:pt x="659" y="234"/>
                    <a:pt x="659" y="231"/>
                    <a:pt x="659" y="231"/>
                  </a:cubicBezTo>
                  <a:cubicBezTo>
                    <a:pt x="652" y="231"/>
                    <a:pt x="659" y="238"/>
                    <a:pt x="652" y="238"/>
                  </a:cubicBezTo>
                  <a:cubicBezTo>
                    <a:pt x="652" y="238"/>
                    <a:pt x="652" y="245"/>
                    <a:pt x="638" y="245"/>
                  </a:cubicBezTo>
                  <a:cubicBezTo>
                    <a:pt x="638" y="249"/>
                    <a:pt x="637" y="250"/>
                    <a:pt x="635" y="250"/>
                  </a:cubicBezTo>
                  <a:cubicBezTo>
                    <a:pt x="634" y="250"/>
                    <a:pt x="633" y="250"/>
                    <a:pt x="632" y="250"/>
                  </a:cubicBezTo>
                  <a:cubicBezTo>
                    <a:pt x="630" y="250"/>
                    <a:pt x="628" y="251"/>
                    <a:pt x="631" y="265"/>
                  </a:cubicBezTo>
                  <a:cubicBezTo>
                    <a:pt x="627" y="265"/>
                    <a:pt x="625" y="268"/>
                    <a:pt x="623" y="268"/>
                  </a:cubicBezTo>
                  <a:cubicBezTo>
                    <a:pt x="621" y="268"/>
                    <a:pt x="620" y="268"/>
                    <a:pt x="618" y="265"/>
                  </a:cubicBezTo>
                  <a:cubicBezTo>
                    <a:pt x="618" y="272"/>
                    <a:pt x="604" y="279"/>
                    <a:pt x="604" y="293"/>
                  </a:cubicBezTo>
                  <a:cubicBezTo>
                    <a:pt x="601" y="288"/>
                    <a:pt x="601" y="287"/>
                    <a:pt x="600" y="287"/>
                  </a:cubicBezTo>
                  <a:lnTo>
                    <a:pt x="600" y="287"/>
                  </a:lnTo>
                  <a:cubicBezTo>
                    <a:pt x="600" y="287"/>
                    <a:pt x="601" y="293"/>
                    <a:pt x="597" y="293"/>
                  </a:cubicBezTo>
                  <a:lnTo>
                    <a:pt x="604" y="300"/>
                  </a:lnTo>
                  <a:cubicBezTo>
                    <a:pt x="597" y="307"/>
                    <a:pt x="569" y="300"/>
                    <a:pt x="562" y="314"/>
                  </a:cubicBezTo>
                  <a:lnTo>
                    <a:pt x="555" y="307"/>
                  </a:lnTo>
                  <a:lnTo>
                    <a:pt x="555" y="314"/>
                  </a:lnTo>
                  <a:cubicBezTo>
                    <a:pt x="534" y="328"/>
                    <a:pt x="521" y="335"/>
                    <a:pt x="514" y="342"/>
                  </a:cubicBezTo>
                  <a:cubicBezTo>
                    <a:pt x="514" y="349"/>
                    <a:pt x="514" y="362"/>
                    <a:pt x="500" y="362"/>
                  </a:cubicBezTo>
                  <a:cubicBezTo>
                    <a:pt x="493" y="369"/>
                    <a:pt x="493" y="383"/>
                    <a:pt x="479" y="383"/>
                  </a:cubicBezTo>
                  <a:lnTo>
                    <a:pt x="465" y="376"/>
                  </a:lnTo>
                  <a:cubicBezTo>
                    <a:pt x="465" y="383"/>
                    <a:pt x="458" y="383"/>
                    <a:pt x="458" y="383"/>
                  </a:cubicBezTo>
                  <a:lnTo>
                    <a:pt x="465" y="383"/>
                  </a:lnTo>
                  <a:cubicBezTo>
                    <a:pt x="465" y="390"/>
                    <a:pt x="463" y="394"/>
                    <a:pt x="462" y="394"/>
                  </a:cubicBezTo>
                  <a:cubicBezTo>
                    <a:pt x="460" y="394"/>
                    <a:pt x="458" y="390"/>
                    <a:pt x="458" y="383"/>
                  </a:cubicBezTo>
                  <a:lnTo>
                    <a:pt x="458" y="397"/>
                  </a:lnTo>
                  <a:lnTo>
                    <a:pt x="451" y="383"/>
                  </a:lnTo>
                  <a:lnTo>
                    <a:pt x="451" y="404"/>
                  </a:lnTo>
                  <a:cubicBezTo>
                    <a:pt x="451" y="404"/>
                    <a:pt x="444" y="404"/>
                    <a:pt x="444" y="397"/>
                  </a:cubicBezTo>
                  <a:lnTo>
                    <a:pt x="423" y="404"/>
                  </a:lnTo>
                  <a:lnTo>
                    <a:pt x="430" y="404"/>
                  </a:lnTo>
                  <a:cubicBezTo>
                    <a:pt x="440" y="409"/>
                    <a:pt x="443" y="414"/>
                    <a:pt x="439" y="414"/>
                  </a:cubicBezTo>
                  <a:cubicBezTo>
                    <a:pt x="437" y="414"/>
                    <a:pt x="434" y="413"/>
                    <a:pt x="430" y="411"/>
                  </a:cubicBezTo>
                  <a:cubicBezTo>
                    <a:pt x="430" y="404"/>
                    <a:pt x="423" y="404"/>
                    <a:pt x="417" y="404"/>
                  </a:cubicBezTo>
                  <a:cubicBezTo>
                    <a:pt x="417" y="407"/>
                    <a:pt x="418" y="407"/>
                    <a:pt x="420" y="407"/>
                  </a:cubicBezTo>
                  <a:cubicBezTo>
                    <a:pt x="422" y="407"/>
                    <a:pt x="423" y="407"/>
                    <a:pt x="423" y="411"/>
                  </a:cubicBezTo>
                  <a:cubicBezTo>
                    <a:pt x="423" y="416"/>
                    <a:pt x="423" y="424"/>
                    <a:pt x="421" y="424"/>
                  </a:cubicBezTo>
                  <a:cubicBezTo>
                    <a:pt x="420" y="424"/>
                    <a:pt x="419" y="422"/>
                    <a:pt x="417" y="418"/>
                  </a:cubicBezTo>
                  <a:cubicBezTo>
                    <a:pt x="417" y="422"/>
                    <a:pt x="416" y="424"/>
                    <a:pt x="414" y="424"/>
                  </a:cubicBezTo>
                  <a:cubicBezTo>
                    <a:pt x="411" y="424"/>
                    <a:pt x="405" y="418"/>
                    <a:pt x="396" y="418"/>
                  </a:cubicBezTo>
                  <a:cubicBezTo>
                    <a:pt x="396" y="432"/>
                    <a:pt x="389" y="432"/>
                    <a:pt x="410" y="439"/>
                  </a:cubicBezTo>
                  <a:cubicBezTo>
                    <a:pt x="410" y="440"/>
                    <a:pt x="409" y="441"/>
                    <a:pt x="408" y="441"/>
                  </a:cubicBezTo>
                  <a:cubicBezTo>
                    <a:pt x="405" y="441"/>
                    <a:pt x="400" y="437"/>
                    <a:pt x="397" y="437"/>
                  </a:cubicBezTo>
                  <a:cubicBezTo>
                    <a:pt x="396" y="437"/>
                    <a:pt x="396" y="437"/>
                    <a:pt x="396" y="439"/>
                  </a:cubicBezTo>
                  <a:cubicBezTo>
                    <a:pt x="396" y="446"/>
                    <a:pt x="389" y="446"/>
                    <a:pt x="389" y="446"/>
                  </a:cubicBezTo>
                  <a:cubicBezTo>
                    <a:pt x="396" y="466"/>
                    <a:pt x="375" y="452"/>
                    <a:pt x="382" y="466"/>
                  </a:cubicBezTo>
                  <a:lnTo>
                    <a:pt x="375" y="466"/>
                  </a:lnTo>
                  <a:cubicBezTo>
                    <a:pt x="375" y="466"/>
                    <a:pt x="382" y="473"/>
                    <a:pt x="382" y="480"/>
                  </a:cubicBezTo>
                  <a:cubicBezTo>
                    <a:pt x="375" y="480"/>
                    <a:pt x="375" y="473"/>
                    <a:pt x="361" y="473"/>
                  </a:cubicBezTo>
                  <a:lnTo>
                    <a:pt x="375" y="487"/>
                  </a:lnTo>
                  <a:cubicBezTo>
                    <a:pt x="347" y="487"/>
                    <a:pt x="340" y="522"/>
                    <a:pt x="306" y="536"/>
                  </a:cubicBezTo>
                  <a:cubicBezTo>
                    <a:pt x="306" y="543"/>
                    <a:pt x="292" y="556"/>
                    <a:pt x="285" y="570"/>
                  </a:cubicBezTo>
                  <a:lnTo>
                    <a:pt x="278" y="577"/>
                  </a:lnTo>
                  <a:lnTo>
                    <a:pt x="285" y="577"/>
                  </a:lnTo>
                  <a:lnTo>
                    <a:pt x="285" y="584"/>
                  </a:lnTo>
                  <a:cubicBezTo>
                    <a:pt x="271" y="591"/>
                    <a:pt x="250" y="605"/>
                    <a:pt x="250" y="619"/>
                  </a:cubicBezTo>
                  <a:cubicBezTo>
                    <a:pt x="252" y="625"/>
                    <a:pt x="252" y="627"/>
                    <a:pt x="251" y="627"/>
                  </a:cubicBezTo>
                  <a:cubicBezTo>
                    <a:pt x="248" y="627"/>
                    <a:pt x="243" y="622"/>
                    <a:pt x="242" y="622"/>
                  </a:cubicBezTo>
                  <a:lnTo>
                    <a:pt x="242" y="622"/>
                  </a:lnTo>
                  <a:cubicBezTo>
                    <a:pt x="242" y="622"/>
                    <a:pt x="242" y="623"/>
                    <a:pt x="243" y="626"/>
                  </a:cubicBezTo>
                  <a:lnTo>
                    <a:pt x="243" y="653"/>
                  </a:lnTo>
                  <a:cubicBezTo>
                    <a:pt x="239" y="652"/>
                    <a:pt x="236" y="651"/>
                    <a:pt x="235" y="651"/>
                  </a:cubicBezTo>
                  <a:cubicBezTo>
                    <a:pt x="231" y="651"/>
                    <a:pt x="237" y="655"/>
                    <a:pt x="238" y="655"/>
                  </a:cubicBezTo>
                  <a:cubicBezTo>
                    <a:pt x="238" y="655"/>
                    <a:pt x="238" y="655"/>
                    <a:pt x="236" y="653"/>
                  </a:cubicBezTo>
                  <a:lnTo>
                    <a:pt x="236" y="653"/>
                  </a:lnTo>
                  <a:lnTo>
                    <a:pt x="243" y="660"/>
                  </a:lnTo>
                  <a:lnTo>
                    <a:pt x="223" y="660"/>
                  </a:lnTo>
                  <a:cubicBezTo>
                    <a:pt x="216" y="674"/>
                    <a:pt x="216" y="681"/>
                    <a:pt x="202" y="681"/>
                  </a:cubicBezTo>
                  <a:cubicBezTo>
                    <a:pt x="202" y="695"/>
                    <a:pt x="181" y="723"/>
                    <a:pt x="167" y="730"/>
                  </a:cubicBezTo>
                  <a:lnTo>
                    <a:pt x="167" y="750"/>
                  </a:lnTo>
                  <a:lnTo>
                    <a:pt x="153" y="750"/>
                  </a:lnTo>
                  <a:cubicBezTo>
                    <a:pt x="153" y="757"/>
                    <a:pt x="167" y="764"/>
                    <a:pt x="153" y="764"/>
                  </a:cubicBezTo>
                  <a:cubicBezTo>
                    <a:pt x="153" y="778"/>
                    <a:pt x="146" y="778"/>
                    <a:pt x="153" y="785"/>
                  </a:cubicBezTo>
                  <a:cubicBezTo>
                    <a:pt x="153" y="785"/>
                    <a:pt x="150" y="788"/>
                    <a:pt x="146" y="788"/>
                  </a:cubicBezTo>
                  <a:cubicBezTo>
                    <a:pt x="145" y="788"/>
                    <a:pt x="144" y="788"/>
                    <a:pt x="143" y="788"/>
                  </a:cubicBezTo>
                  <a:lnTo>
                    <a:pt x="143" y="788"/>
                  </a:lnTo>
                  <a:cubicBezTo>
                    <a:pt x="147" y="792"/>
                    <a:pt x="132" y="792"/>
                    <a:pt x="132" y="792"/>
                  </a:cubicBezTo>
                  <a:cubicBezTo>
                    <a:pt x="132" y="792"/>
                    <a:pt x="84" y="848"/>
                    <a:pt x="49" y="917"/>
                  </a:cubicBezTo>
                  <a:cubicBezTo>
                    <a:pt x="15" y="986"/>
                    <a:pt x="1" y="1069"/>
                    <a:pt x="28" y="1111"/>
                  </a:cubicBezTo>
                  <a:cubicBezTo>
                    <a:pt x="35" y="1125"/>
                    <a:pt x="35" y="1125"/>
                    <a:pt x="42" y="1125"/>
                  </a:cubicBezTo>
                  <a:cubicBezTo>
                    <a:pt x="42" y="1128"/>
                    <a:pt x="41" y="1128"/>
                    <a:pt x="39" y="1128"/>
                  </a:cubicBezTo>
                  <a:cubicBezTo>
                    <a:pt x="37" y="1128"/>
                    <a:pt x="35" y="1128"/>
                    <a:pt x="35" y="1132"/>
                  </a:cubicBezTo>
                  <a:cubicBezTo>
                    <a:pt x="42" y="1132"/>
                    <a:pt x="49" y="1139"/>
                    <a:pt x="63" y="1139"/>
                  </a:cubicBezTo>
                  <a:cubicBezTo>
                    <a:pt x="65" y="1139"/>
                    <a:pt x="66" y="1138"/>
                    <a:pt x="66" y="1137"/>
                  </a:cubicBezTo>
                  <a:lnTo>
                    <a:pt x="66" y="1137"/>
                  </a:lnTo>
                  <a:lnTo>
                    <a:pt x="70" y="1139"/>
                  </a:lnTo>
                  <a:cubicBezTo>
                    <a:pt x="68" y="1136"/>
                    <a:pt x="67" y="1136"/>
                    <a:pt x="67" y="1136"/>
                  </a:cubicBezTo>
                  <a:lnTo>
                    <a:pt x="67" y="1136"/>
                  </a:lnTo>
                  <a:cubicBezTo>
                    <a:pt x="66" y="1136"/>
                    <a:pt x="67" y="1137"/>
                    <a:pt x="66" y="1137"/>
                  </a:cubicBezTo>
                  <a:lnTo>
                    <a:pt x="66" y="1137"/>
                  </a:lnTo>
                  <a:lnTo>
                    <a:pt x="49" y="1132"/>
                  </a:lnTo>
                  <a:lnTo>
                    <a:pt x="63" y="1132"/>
                  </a:lnTo>
                  <a:cubicBezTo>
                    <a:pt x="63" y="1125"/>
                    <a:pt x="35" y="1111"/>
                    <a:pt x="49" y="1111"/>
                  </a:cubicBezTo>
                  <a:cubicBezTo>
                    <a:pt x="49" y="1109"/>
                    <a:pt x="51" y="1108"/>
                    <a:pt x="53" y="1108"/>
                  </a:cubicBezTo>
                  <a:cubicBezTo>
                    <a:pt x="57" y="1108"/>
                    <a:pt x="63" y="1111"/>
                    <a:pt x="63" y="1111"/>
                  </a:cubicBezTo>
                  <a:lnTo>
                    <a:pt x="77" y="1111"/>
                  </a:lnTo>
                  <a:lnTo>
                    <a:pt x="77" y="1104"/>
                  </a:lnTo>
                  <a:lnTo>
                    <a:pt x="84" y="1104"/>
                  </a:lnTo>
                  <a:lnTo>
                    <a:pt x="84" y="1097"/>
                  </a:lnTo>
                  <a:cubicBezTo>
                    <a:pt x="88" y="1098"/>
                    <a:pt x="90" y="1099"/>
                    <a:pt x="91" y="1099"/>
                  </a:cubicBezTo>
                  <a:cubicBezTo>
                    <a:pt x="96" y="1099"/>
                    <a:pt x="81" y="1090"/>
                    <a:pt x="98" y="1090"/>
                  </a:cubicBezTo>
                  <a:cubicBezTo>
                    <a:pt x="98" y="1094"/>
                    <a:pt x="99" y="1094"/>
                    <a:pt x="101" y="1094"/>
                  </a:cubicBezTo>
                  <a:cubicBezTo>
                    <a:pt x="103" y="1094"/>
                    <a:pt x="105" y="1094"/>
                    <a:pt x="105" y="1097"/>
                  </a:cubicBezTo>
                  <a:lnTo>
                    <a:pt x="105" y="1090"/>
                  </a:lnTo>
                  <a:cubicBezTo>
                    <a:pt x="112" y="1090"/>
                    <a:pt x="105" y="1076"/>
                    <a:pt x="105" y="1076"/>
                  </a:cubicBezTo>
                  <a:cubicBezTo>
                    <a:pt x="109" y="1076"/>
                    <a:pt x="108" y="1073"/>
                    <a:pt x="110" y="1073"/>
                  </a:cubicBezTo>
                  <a:cubicBezTo>
                    <a:pt x="112" y="1073"/>
                    <a:pt x="114" y="1074"/>
                    <a:pt x="119" y="1076"/>
                  </a:cubicBezTo>
                  <a:cubicBezTo>
                    <a:pt x="132" y="1069"/>
                    <a:pt x="112" y="1069"/>
                    <a:pt x="119" y="1062"/>
                  </a:cubicBezTo>
                  <a:cubicBezTo>
                    <a:pt x="132" y="1062"/>
                    <a:pt x="119" y="1069"/>
                    <a:pt x="132" y="1069"/>
                  </a:cubicBezTo>
                  <a:lnTo>
                    <a:pt x="132" y="1062"/>
                  </a:lnTo>
                  <a:lnTo>
                    <a:pt x="139" y="1069"/>
                  </a:lnTo>
                  <a:cubicBezTo>
                    <a:pt x="153" y="1055"/>
                    <a:pt x="188" y="1062"/>
                    <a:pt x="188" y="1035"/>
                  </a:cubicBezTo>
                  <a:cubicBezTo>
                    <a:pt x="202" y="1035"/>
                    <a:pt x="188" y="1035"/>
                    <a:pt x="202" y="1042"/>
                  </a:cubicBezTo>
                  <a:cubicBezTo>
                    <a:pt x="202" y="1028"/>
                    <a:pt x="223" y="1035"/>
                    <a:pt x="223" y="1028"/>
                  </a:cubicBezTo>
                  <a:lnTo>
                    <a:pt x="216" y="1028"/>
                  </a:lnTo>
                  <a:cubicBezTo>
                    <a:pt x="243" y="1021"/>
                    <a:pt x="243" y="1000"/>
                    <a:pt x="257" y="986"/>
                  </a:cubicBezTo>
                  <a:lnTo>
                    <a:pt x="250" y="986"/>
                  </a:lnTo>
                  <a:cubicBezTo>
                    <a:pt x="243" y="972"/>
                    <a:pt x="250" y="972"/>
                    <a:pt x="250" y="965"/>
                  </a:cubicBezTo>
                  <a:cubicBezTo>
                    <a:pt x="278" y="958"/>
                    <a:pt x="285" y="931"/>
                    <a:pt x="306" y="917"/>
                  </a:cubicBezTo>
                  <a:cubicBezTo>
                    <a:pt x="319" y="883"/>
                    <a:pt x="346" y="856"/>
                    <a:pt x="360" y="829"/>
                  </a:cubicBezTo>
                  <a:lnTo>
                    <a:pt x="360" y="829"/>
                  </a:lnTo>
                  <a:cubicBezTo>
                    <a:pt x="360" y="829"/>
                    <a:pt x="360" y="829"/>
                    <a:pt x="360" y="829"/>
                  </a:cubicBezTo>
                  <a:cubicBezTo>
                    <a:pt x="356" y="829"/>
                    <a:pt x="349" y="820"/>
                    <a:pt x="354" y="820"/>
                  </a:cubicBezTo>
                  <a:lnTo>
                    <a:pt x="354" y="820"/>
                  </a:lnTo>
                  <a:cubicBezTo>
                    <a:pt x="357" y="821"/>
                    <a:pt x="360" y="821"/>
                    <a:pt x="362" y="821"/>
                  </a:cubicBezTo>
                  <a:cubicBezTo>
                    <a:pt x="378" y="821"/>
                    <a:pt x="363" y="799"/>
                    <a:pt x="382" y="799"/>
                  </a:cubicBezTo>
                  <a:cubicBezTo>
                    <a:pt x="389" y="785"/>
                    <a:pt x="417" y="785"/>
                    <a:pt x="410" y="750"/>
                  </a:cubicBezTo>
                  <a:lnTo>
                    <a:pt x="410" y="750"/>
                  </a:lnTo>
                  <a:lnTo>
                    <a:pt x="417" y="757"/>
                  </a:lnTo>
                  <a:cubicBezTo>
                    <a:pt x="423" y="757"/>
                    <a:pt x="417" y="757"/>
                    <a:pt x="417" y="750"/>
                  </a:cubicBezTo>
                  <a:cubicBezTo>
                    <a:pt x="423" y="750"/>
                    <a:pt x="423" y="730"/>
                    <a:pt x="423" y="730"/>
                  </a:cubicBezTo>
                  <a:lnTo>
                    <a:pt x="417" y="723"/>
                  </a:lnTo>
                  <a:lnTo>
                    <a:pt x="423" y="723"/>
                  </a:lnTo>
                  <a:lnTo>
                    <a:pt x="423" y="716"/>
                  </a:lnTo>
                  <a:cubicBezTo>
                    <a:pt x="425" y="717"/>
                    <a:pt x="426" y="718"/>
                    <a:pt x="427" y="718"/>
                  </a:cubicBezTo>
                  <a:cubicBezTo>
                    <a:pt x="431" y="718"/>
                    <a:pt x="433" y="709"/>
                    <a:pt x="444" y="709"/>
                  </a:cubicBezTo>
                  <a:cubicBezTo>
                    <a:pt x="444" y="695"/>
                    <a:pt x="444" y="688"/>
                    <a:pt x="451" y="681"/>
                  </a:cubicBezTo>
                  <a:cubicBezTo>
                    <a:pt x="458" y="681"/>
                    <a:pt x="465" y="681"/>
                    <a:pt x="465" y="674"/>
                  </a:cubicBezTo>
                  <a:cubicBezTo>
                    <a:pt x="479" y="660"/>
                    <a:pt x="486" y="647"/>
                    <a:pt x="493" y="640"/>
                  </a:cubicBezTo>
                  <a:lnTo>
                    <a:pt x="486" y="626"/>
                  </a:lnTo>
                  <a:lnTo>
                    <a:pt x="486" y="626"/>
                  </a:lnTo>
                  <a:cubicBezTo>
                    <a:pt x="488" y="629"/>
                    <a:pt x="488" y="631"/>
                    <a:pt x="489" y="631"/>
                  </a:cubicBezTo>
                  <a:cubicBezTo>
                    <a:pt x="490" y="631"/>
                    <a:pt x="488" y="619"/>
                    <a:pt x="493" y="619"/>
                  </a:cubicBezTo>
                  <a:cubicBezTo>
                    <a:pt x="490" y="617"/>
                    <a:pt x="490" y="616"/>
                    <a:pt x="489" y="616"/>
                  </a:cubicBezTo>
                  <a:lnTo>
                    <a:pt x="489" y="616"/>
                  </a:lnTo>
                  <a:cubicBezTo>
                    <a:pt x="489" y="616"/>
                    <a:pt x="490" y="619"/>
                    <a:pt x="486" y="619"/>
                  </a:cubicBezTo>
                  <a:cubicBezTo>
                    <a:pt x="479" y="619"/>
                    <a:pt x="479" y="612"/>
                    <a:pt x="486" y="612"/>
                  </a:cubicBezTo>
                  <a:lnTo>
                    <a:pt x="486" y="605"/>
                  </a:lnTo>
                  <a:cubicBezTo>
                    <a:pt x="493" y="612"/>
                    <a:pt x="493" y="612"/>
                    <a:pt x="500" y="612"/>
                  </a:cubicBezTo>
                  <a:cubicBezTo>
                    <a:pt x="514" y="605"/>
                    <a:pt x="514" y="584"/>
                    <a:pt x="521" y="577"/>
                  </a:cubicBezTo>
                  <a:cubicBezTo>
                    <a:pt x="522" y="579"/>
                    <a:pt x="523" y="579"/>
                    <a:pt x="524" y="579"/>
                  </a:cubicBezTo>
                  <a:cubicBezTo>
                    <a:pt x="527" y="579"/>
                    <a:pt x="528" y="575"/>
                    <a:pt x="531" y="575"/>
                  </a:cubicBezTo>
                  <a:cubicBezTo>
                    <a:pt x="532" y="575"/>
                    <a:pt x="533" y="576"/>
                    <a:pt x="534" y="577"/>
                  </a:cubicBezTo>
                  <a:cubicBezTo>
                    <a:pt x="534" y="570"/>
                    <a:pt x="527" y="570"/>
                    <a:pt x="521" y="556"/>
                  </a:cubicBezTo>
                  <a:cubicBezTo>
                    <a:pt x="521" y="556"/>
                    <a:pt x="521" y="553"/>
                    <a:pt x="523" y="553"/>
                  </a:cubicBezTo>
                  <a:cubicBezTo>
                    <a:pt x="524" y="553"/>
                    <a:pt x="525" y="554"/>
                    <a:pt x="527" y="556"/>
                  </a:cubicBezTo>
                  <a:lnTo>
                    <a:pt x="534" y="570"/>
                  </a:lnTo>
                  <a:lnTo>
                    <a:pt x="534" y="556"/>
                  </a:lnTo>
                  <a:cubicBezTo>
                    <a:pt x="534" y="543"/>
                    <a:pt x="555" y="550"/>
                    <a:pt x="562" y="543"/>
                  </a:cubicBezTo>
                  <a:cubicBezTo>
                    <a:pt x="562" y="540"/>
                    <a:pt x="562" y="539"/>
                    <a:pt x="562" y="539"/>
                  </a:cubicBezTo>
                  <a:cubicBezTo>
                    <a:pt x="561" y="539"/>
                    <a:pt x="560" y="543"/>
                    <a:pt x="555" y="543"/>
                  </a:cubicBezTo>
                  <a:cubicBezTo>
                    <a:pt x="555" y="535"/>
                    <a:pt x="557" y="533"/>
                    <a:pt x="559" y="533"/>
                  </a:cubicBezTo>
                  <a:cubicBezTo>
                    <a:pt x="562" y="533"/>
                    <a:pt x="564" y="535"/>
                    <a:pt x="566" y="536"/>
                  </a:cubicBezTo>
                  <a:lnTo>
                    <a:pt x="566" y="536"/>
                  </a:lnTo>
                  <a:cubicBezTo>
                    <a:pt x="566" y="536"/>
                    <a:pt x="566" y="536"/>
                    <a:pt x="569" y="536"/>
                  </a:cubicBezTo>
                  <a:cubicBezTo>
                    <a:pt x="569" y="532"/>
                    <a:pt x="570" y="530"/>
                    <a:pt x="571" y="530"/>
                  </a:cubicBezTo>
                  <a:lnTo>
                    <a:pt x="571" y="530"/>
                  </a:lnTo>
                  <a:cubicBezTo>
                    <a:pt x="575" y="536"/>
                    <a:pt x="583" y="536"/>
                    <a:pt x="583" y="536"/>
                  </a:cubicBezTo>
                  <a:cubicBezTo>
                    <a:pt x="583" y="536"/>
                    <a:pt x="577" y="529"/>
                    <a:pt x="573" y="529"/>
                  </a:cubicBezTo>
                  <a:cubicBezTo>
                    <a:pt x="572" y="529"/>
                    <a:pt x="572" y="530"/>
                    <a:pt x="571" y="530"/>
                  </a:cubicBezTo>
                  <a:lnTo>
                    <a:pt x="571" y="530"/>
                  </a:lnTo>
                  <a:cubicBezTo>
                    <a:pt x="570" y="528"/>
                    <a:pt x="569" y="525"/>
                    <a:pt x="569" y="522"/>
                  </a:cubicBezTo>
                  <a:cubicBezTo>
                    <a:pt x="583" y="522"/>
                    <a:pt x="590" y="515"/>
                    <a:pt x="590" y="515"/>
                  </a:cubicBezTo>
                  <a:lnTo>
                    <a:pt x="597" y="522"/>
                  </a:lnTo>
                  <a:cubicBezTo>
                    <a:pt x="638" y="536"/>
                    <a:pt x="652" y="543"/>
                    <a:pt x="659" y="543"/>
                  </a:cubicBezTo>
                  <a:cubicBezTo>
                    <a:pt x="666" y="522"/>
                    <a:pt x="687" y="501"/>
                    <a:pt x="701" y="487"/>
                  </a:cubicBezTo>
                  <a:cubicBezTo>
                    <a:pt x="694" y="480"/>
                    <a:pt x="701" y="473"/>
                    <a:pt x="701" y="466"/>
                  </a:cubicBezTo>
                  <a:lnTo>
                    <a:pt x="708" y="473"/>
                  </a:lnTo>
                  <a:lnTo>
                    <a:pt x="708" y="466"/>
                  </a:lnTo>
                  <a:cubicBezTo>
                    <a:pt x="708" y="466"/>
                    <a:pt x="714" y="462"/>
                    <a:pt x="720" y="462"/>
                  </a:cubicBezTo>
                  <a:cubicBezTo>
                    <a:pt x="725" y="462"/>
                    <a:pt x="728" y="464"/>
                    <a:pt x="728" y="473"/>
                  </a:cubicBezTo>
                  <a:lnTo>
                    <a:pt x="742" y="452"/>
                  </a:lnTo>
                  <a:cubicBezTo>
                    <a:pt x="742" y="452"/>
                    <a:pt x="735" y="446"/>
                    <a:pt x="742" y="446"/>
                  </a:cubicBezTo>
                  <a:lnTo>
                    <a:pt x="749" y="452"/>
                  </a:lnTo>
                  <a:cubicBezTo>
                    <a:pt x="770" y="452"/>
                    <a:pt x="742" y="418"/>
                    <a:pt x="763" y="418"/>
                  </a:cubicBezTo>
                  <a:lnTo>
                    <a:pt x="763" y="411"/>
                  </a:lnTo>
                  <a:cubicBezTo>
                    <a:pt x="760" y="409"/>
                    <a:pt x="758" y="409"/>
                    <a:pt x="758" y="409"/>
                  </a:cubicBezTo>
                  <a:cubicBezTo>
                    <a:pt x="755" y="409"/>
                    <a:pt x="758" y="413"/>
                    <a:pt x="755" y="413"/>
                  </a:cubicBezTo>
                  <a:cubicBezTo>
                    <a:pt x="754" y="413"/>
                    <a:pt x="752" y="412"/>
                    <a:pt x="749" y="411"/>
                  </a:cubicBezTo>
                  <a:cubicBezTo>
                    <a:pt x="742" y="404"/>
                    <a:pt x="749" y="404"/>
                    <a:pt x="742" y="397"/>
                  </a:cubicBezTo>
                  <a:cubicBezTo>
                    <a:pt x="749" y="397"/>
                    <a:pt x="742" y="383"/>
                    <a:pt x="749" y="383"/>
                  </a:cubicBezTo>
                  <a:cubicBezTo>
                    <a:pt x="758" y="383"/>
                    <a:pt x="762" y="380"/>
                    <a:pt x="765" y="380"/>
                  </a:cubicBezTo>
                  <a:cubicBezTo>
                    <a:pt x="766" y="380"/>
                    <a:pt x="768" y="381"/>
                    <a:pt x="770" y="383"/>
                  </a:cubicBezTo>
                  <a:cubicBezTo>
                    <a:pt x="770" y="376"/>
                    <a:pt x="763" y="369"/>
                    <a:pt x="770" y="369"/>
                  </a:cubicBezTo>
                  <a:lnTo>
                    <a:pt x="777" y="376"/>
                  </a:lnTo>
                  <a:lnTo>
                    <a:pt x="777" y="369"/>
                  </a:lnTo>
                  <a:lnTo>
                    <a:pt x="784" y="369"/>
                  </a:lnTo>
                  <a:cubicBezTo>
                    <a:pt x="784" y="362"/>
                    <a:pt x="784" y="362"/>
                    <a:pt x="798" y="362"/>
                  </a:cubicBezTo>
                  <a:cubicBezTo>
                    <a:pt x="798" y="362"/>
                    <a:pt x="784" y="362"/>
                    <a:pt x="784" y="349"/>
                  </a:cubicBezTo>
                  <a:cubicBezTo>
                    <a:pt x="784" y="349"/>
                    <a:pt x="784" y="342"/>
                    <a:pt x="798" y="342"/>
                  </a:cubicBezTo>
                  <a:lnTo>
                    <a:pt x="798" y="349"/>
                  </a:lnTo>
                  <a:cubicBezTo>
                    <a:pt x="798" y="342"/>
                    <a:pt x="798" y="342"/>
                    <a:pt x="805" y="342"/>
                  </a:cubicBezTo>
                  <a:cubicBezTo>
                    <a:pt x="805" y="335"/>
                    <a:pt x="812" y="335"/>
                    <a:pt x="819" y="335"/>
                  </a:cubicBezTo>
                  <a:lnTo>
                    <a:pt x="819" y="328"/>
                  </a:lnTo>
                  <a:cubicBezTo>
                    <a:pt x="812" y="328"/>
                    <a:pt x="812" y="328"/>
                    <a:pt x="812" y="314"/>
                  </a:cubicBezTo>
                  <a:lnTo>
                    <a:pt x="812" y="314"/>
                  </a:lnTo>
                  <a:cubicBezTo>
                    <a:pt x="813" y="317"/>
                    <a:pt x="814" y="318"/>
                    <a:pt x="814" y="318"/>
                  </a:cubicBezTo>
                  <a:cubicBezTo>
                    <a:pt x="816" y="318"/>
                    <a:pt x="813" y="300"/>
                    <a:pt x="819" y="300"/>
                  </a:cubicBezTo>
                  <a:lnTo>
                    <a:pt x="819" y="307"/>
                  </a:lnTo>
                  <a:cubicBezTo>
                    <a:pt x="819" y="305"/>
                    <a:pt x="819" y="305"/>
                    <a:pt x="820" y="305"/>
                  </a:cubicBezTo>
                  <a:cubicBezTo>
                    <a:pt x="823" y="305"/>
                    <a:pt x="828" y="309"/>
                    <a:pt x="831" y="309"/>
                  </a:cubicBezTo>
                  <a:cubicBezTo>
                    <a:pt x="832" y="309"/>
                    <a:pt x="832" y="308"/>
                    <a:pt x="832" y="307"/>
                  </a:cubicBezTo>
                  <a:cubicBezTo>
                    <a:pt x="832" y="300"/>
                    <a:pt x="819" y="300"/>
                    <a:pt x="832" y="300"/>
                  </a:cubicBezTo>
                  <a:cubicBezTo>
                    <a:pt x="837" y="300"/>
                    <a:pt x="839" y="297"/>
                    <a:pt x="841" y="297"/>
                  </a:cubicBezTo>
                  <a:cubicBezTo>
                    <a:pt x="842" y="297"/>
                    <a:pt x="844" y="298"/>
                    <a:pt x="846" y="300"/>
                  </a:cubicBezTo>
                  <a:lnTo>
                    <a:pt x="846" y="307"/>
                  </a:lnTo>
                  <a:cubicBezTo>
                    <a:pt x="846" y="308"/>
                    <a:pt x="846" y="309"/>
                    <a:pt x="846" y="309"/>
                  </a:cubicBezTo>
                  <a:cubicBezTo>
                    <a:pt x="846" y="309"/>
                    <a:pt x="847" y="307"/>
                    <a:pt x="848" y="307"/>
                  </a:cubicBezTo>
                  <a:cubicBezTo>
                    <a:pt x="849" y="307"/>
                    <a:pt x="849" y="308"/>
                    <a:pt x="851" y="309"/>
                  </a:cubicBezTo>
                  <a:lnTo>
                    <a:pt x="851" y="309"/>
                  </a:lnTo>
                  <a:cubicBezTo>
                    <a:pt x="851" y="307"/>
                    <a:pt x="857" y="307"/>
                    <a:pt x="867" y="307"/>
                  </a:cubicBezTo>
                  <a:lnTo>
                    <a:pt x="853" y="300"/>
                  </a:lnTo>
                  <a:cubicBezTo>
                    <a:pt x="851" y="293"/>
                    <a:pt x="851" y="290"/>
                    <a:pt x="853" y="290"/>
                  </a:cubicBezTo>
                  <a:lnTo>
                    <a:pt x="853" y="290"/>
                  </a:lnTo>
                  <a:cubicBezTo>
                    <a:pt x="856" y="290"/>
                    <a:pt x="866" y="308"/>
                    <a:pt x="872" y="308"/>
                  </a:cubicBezTo>
                  <a:cubicBezTo>
                    <a:pt x="873" y="308"/>
                    <a:pt x="873" y="307"/>
                    <a:pt x="874" y="307"/>
                  </a:cubicBezTo>
                  <a:lnTo>
                    <a:pt x="874" y="300"/>
                  </a:lnTo>
                  <a:cubicBezTo>
                    <a:pt x="874" y="300"/>
                    <a:pt x="877" y="303"/>
                    <a:pt x="879" y="303"/>
                  </a:cubicBezTo>
                  <a:cubicBezTo>
                    <a:pt x="880" y="303"/>
                    <a:pt x="881" y="302"/>
                    <a:pt x="881" y="300"/>
                  </a:cubicBezTo>
                  <a:cubicBezTo>
                    <a:pt x="881" y="300"/>
                    <a:pt x="888" y="300"/>
                    <a:pt x="902" y="307"/>
                  </a:cubicBezTo>
                  <a:lnTo>
                    <a:pt x="902" y="300"/>
                  </a:lnTo>
                  <a:cubicBezTo>
                    <a:pt x="909" y="300"/>
                    <a:pt x="909" y="293"/>
                    <a:pt x="909" y="293"/>
                  </a:cubicBezTo>
                  <a:lnTo>
                    <a:pt x="909" y="279"/>
                  </a:lnTo>
                  <a:cubicBezTo>
                    <a:pt x="909" y="272"/>
                    <a:pt x="909" y="265"/>
                    <a:pt x="916" y="265"/>
                  </a:cubicBezTo>
                  <a:cubicBezTo>
                    <a:pt x="923" y="272"/>
                    <a:pt x="916" y="272"/>
                    <a:pt x="916" y="272"/>
                  </a:cubicBezTo>
                  <a:lnTo>
                    <a:pt x="923" y="272"/>
                  </a:lnTo>
                  <a:cubicBezTo>
                    <a:pt x="929" y="276"/>
                    <a:pt x="928" y="276"/>
                    <a:pt x="925" y="276"/>
                  </a:cubicBezTo>
                  <a:cubicBezTo>
                    <a:pt x="923" y="276"/>
                    <a:pt x="919" y="276"/>
                    <a:pt x="923" y="279"/>
                  </a:cubicBezTo>
                  <a:lnTo>
                    <a:pt x="936" y="272"/>
                  </a:lnTo>
                  <a:cubicBezTo>
                    <a:pt x="929" y="269"/>
                    <a:pt x="931" y="269"/>
                    <a:pt x="935" y="269"/>
                  </a:cubicBezTo>
                  <a:cubicBezTo>
                    <a:pt x="938" y="269"/>
                    <a:pt x="943" y="269"/>
                    <a:pt x="943" y="265"/>
                  </a:cubicBezTo>
                  <a:cubicBezTo>
                    <a:pt x="950" y="258"/>
                    <a:pt x="943" y="238"/>
                    <a:pt x="943" y="231"/>
                  </a:cubicBezTo>
                  <a:lnTo>
                    <a:pt x="943" y="231"/>
                  </a:lnTo>
                  <a:lnTo>
                    <a:pt x="950" y="238"/>
                  </a:lnTo>
                  <a:lnTo>
                    <a:pt x="971" y="245"/>
                  </a:lnTo>
                  <a:cubicBezTo>
                    <a:pt x="971" y="238"/>
                    <a:pt x="957" y="238"/>
                    <a:pt x="957" y="238"/>
                  </a:cubicBezTo>
                  <a:lnTo>
                    <a:pt x="971" y="238"/>
                  </a:lnTo>
                  <a:cubicBezTo>
                    <a:pt x="971" y="231"/>
                    <a:pt x="957" y="231"/>
                    <a:pt x="957" y="231"/>
                  </a:cubicBezTo>
                  <a:cubicBezTo>
                    <a:pt x="957" y="231"/>
                    <a:pt x="971" y="231"/>
                    <a:pt x="971" y="224"/>
                  </a:cubicBezTo>
                  <a:cubicBezTo>
                    <a:pt x="971" y="224"/>
                    <a:pt x="976" y="229"/>
                    <a:pt x="973" y="230"/>
                  </a:cubicBezTo>
                  <a:lnTo>
                    <a:pt x="973" y="230"/>
                  </a:lnTo>
                  <a:cubicBezTo>
                    <a:pt x="975" y="230"/>
                    <a:pt x="978" y="228"/>
                    <a:pt x="978" y="224"/>
                  </a:cubicBezTo>
                  <a:cubicBezTo>
                    <a:pt x="971" y="224"/>
                    <a:pt x="985" y="210"/>
                    <a:pt x="978" y="203"/>
                  </a:cubicBezTo>
                  <a:lnTo>
                    <a:pt x="985" y="203"/>
                  </a:lnTo>
                  <a:cubicBezTo>
                    <a:pt x="986" y="204"/>
                    <a:pt x="987" y="205"/>
                    <a:pt x="988" y="205"/>
                  </a:cubicBezTo>
                  <a:cubicBezTo>
                    <a:pt x="989" y="205"/>
                    <a:pt x="985" y="196"/>
                    <a:pt x="985" y="196"/>
                  </a:cubicBezTo>
                  <a:lnTo>
                    <a:pt x="1006" y="196"/>
                  </a:lnTo>
                  <a:lnTo>
                    <a:pt x="1006" y="189"/>
                  </a:lnTo>
                  <a:lnTo>
                    <a:pt x="1013" y="189"/>
                  </a:lnTo>
                  <a:cubicBezTo>
                    <a:pt x="1013" y="196"/>
                    <a:pt x="1020" y="203"/>
                    <a:pt x="1020" y="203"/>
                  </a:cubicBezTo>
                  <a:cubicBezTo>
                    <a:pt x="1020" y="196"/>
                    <a:pt x="1013" y="189"/>
                    <a:pt x="1020" y="189"/>
                  </a:cubicBezTo>
                  <a:cubicBezTo>
                    <a:pt x="1020" y="196"/>
                    <a:pt x="1026" y="196"/>
                    <a:pt x="1026" y="203"/>
                  </a:cubicBezTo>
                  <a:cubicBezTo>
                    <a:pt x="1031" y="205"/>
                    <a:pt x="1034" y="206"/>
                    <a:pt x="1036" y="206"/>
                  </a:cubicBezTo>
                  <a:cubicBezTo>
                    <a:pt x="1041" y="206"/>
                    <a:pt x="1043" y="203"/>
                    <a:pt x="1047" y="203"/>
                  </a:cubicBezTo>
                  <a:cubicBezTo>
                    <a:pt x="1047" y="200"/>
                    <a:pt x="1046" y="200"/>
                    <a:pt x="1044" y="200"/>
                  </a:cubicBezTo>
                  <a:cubicBezTo>
                    <a:pt x="1042" y="200"/>
                    <a:pt x="1040" y="200"/>
                    <a:pt x="1040" y="196"/>
                  </a:cubicBezTo>
                  <a:cubicBezTo>
                    <a:pt x="1047" y="189"/>
                    <a:pt x="1040" y="161"/>
                    <a:pt x="1047" y="161"/>
                  </a:cubicBezTo>
                  <a:lnTo>
                    <a:pt x="1047" y="141"/>
                  </a:lnTo>
                  <a:cubicBezTo>
                    <a:pt x="1047" y="152"/>
                    <a:pt x="1056" y="163"/>
                    <a:pt x="1067" y="163"/>
                  </a:cubicBezTo>
                  <a:cubicBezTo>
                    <a:pt x="1070" y="163"/>
                    <a:pt x="1072" y="163"/>
                    <a:pt x="1075" y="161"/>
                  </a:cubicBezTo>
                  <a:cubicBezTo>
                    <a:pt x="1075" y="154"/>
                    <a:pt x="1061" y="154"/>
                    <a:pt x="1061" y="141"/>
                  </a:cubicBezTo>
                  <a:lnTo>
                    <a:pt x="1075" y="134"/>
                  </a:lnTo>
                  <a:cubicBezTo>
                    <a:pt x="1075" y="132"/>
                    <a:pt x="1076" y="132"/>
                    <a:pt x="1077" y="132"/>
                  </a:cubicBezTo>
                  <a:cubicBezTo>
                    <a:pt x="1079" y="132"/>
                    <a:pt x="1084" y="136"/>
                    <a:pt x="1084" y="136"/>
                  </a:cubicBezTo>
                  <a:cubicBezTo>
                    <a:pt x="1084" y="136"/>
                    <a:pt x="1083" y="135"/>
                    <a:pt x="1082" y="134"/>
                  </a:cubicBezTo>
                  <a:lnTo>
                    <a:pt x="1082" y="134"/>
                  </a:lnTo>
                  <a:lnTo>
                    <a:pt x="1082" y="134"/>
                  </a:lnTo>
                  <a:lnTo>
                    <a:pt x="1082" y="127"/>
                  </a:lnTo>
                  <a:cubicBezTo>
                    <a:pt x="1082" y="123"/>
                    <a:pt x="1084" y="122"/>
                    <a:pt x="1086" y="122"/>
                  </a:cubicBezTo>
                  <a:cubicBezTo>
                    <a:pt x="1089" y="122"/>
                    <a:pt x="1092" y="123"/>
                    <a:pt x="1096" y="127"/>
                  </a:cubicBezTo>
                  <a:cubicBezTo>
                    <a:pt x="1096" y="127"/>
                    <a:pt x="1089" y="120"/>
                    <a:pt x="1089" y="106"/>
                  </a:cubicBezTo>
                  <a:lnTo>
                    <a:pt x="1089" y="106"/>
                  </a:lnTo>
                  <a:cubicBezTo>
                    <a:pt x="1092" y="114"/>
                    <a:pt x="1093" y="116"/>
                    <a:pt x="1095" y="116"/>
                  </a:cubicBezTo>
                  <a:cubicBezTo>
                    <a:pt x="1096" y="116"/>
                    <a:pt x="1098" y="115"/>
                    <a:pt x="1100" y="115"/>
                  </a:cubicBezTo>
                  <a:cubicBezTo>
                    <a:pt x="1103" y="115"/>
                    <a:pt x="1106" y="116"/>
                    <a:pt x="1110" y="120"/>
                  </a:cubicBezTo>
                  <a:lnTo>
                    <a:pt x="1117" y="120"/>
                  </a:lnTo>
                  <a:lnTo>
                    <a:pt x="1123" y="127"/>
                  </a:lnTo>
                  <a:cubicBezTo>
                    <a:pt x="1117" y="106"/>
                    <a:pt x="1123" y="106"/>
                    <a:pt x="1130" y="99"/>
                  </a:cubicBezTo>
                  <a:cubicBezTo>
                    <a:pt x="1135" y="106"/>
                    <a:pt x="1139" y="109"/>
                    <a:pt x="1141" y="109"/>
                  </a:cubicBezTo>
                  <a:cubicBezTo>
                    <a:pt x="1144" y="109"/>
                    <a:pt x="1146" y="104"/>
                    <a:pt x="1148" y="104"/>
                  </a:cubicBezTo>
                  <a:cubicBezTo>
                    <a:pt x="1149" y="104"/>
                    <a:pt x="1150" y="105"/>
                    <a:pt x="1151" y="106"/>
                  </a:cubicBezTo>
                  <a:cubicBezTo>
                    <a:pt x="1145" y="93"/>
                    <a:pt x="1156" y="98"/>
                    <a:pt x="1153" y="94"/>
                  </a:cubicBezTo>
                  <a:lnTo>
                    <a:pt x="1153" y="94"/>
                  </a:lnTo>
                  <a:cubicBezTo>
                    <a:pt x="1155" y="96"/>
                    <a:pt x="1158" y="101"/>
                    <a:pt x="1158" y="106"/>
                  </a:cubicBezTo>
                  <a:lnTo>
                    <a:pt x="1158" y="99"/>
                  </a:lnTo>
                  <a:cubicBezTo>
                    <a:pt x="1162" y="102"/>
                    <a:pt x="1163" y="102"/>
                    <a:pt x="1166" y="102"/>
                  </a:cubicBezTo>
                  <a:cubicBezTo>
                    <a:pt x="1169" y="102"/>
                    <a:pt x="1172" y="102"/>
                    <a:pt x="1179" y="106"/>
                  </a:cubicBezTo>
                  <a:lnTo>
                    <a:pt x="1179" y="92"/>
                  </a:lnTo>
                  <a:cubicBezTo>
                    <a:pt x="1165" y="85"/>
                    <a:pt x="1179" y="85"/>
                    <a:pt x="1179" y="85"/>
                  </a:cubicBezTo>
                  <a:lnTo>
                    <a:pt x="1179" y="92"/>
                  </a:lnTo>
                  <a:cubicBezTo>
                    <a:pt x="1179" y="92"/>
                    <a:pt x="1179" y="99"/>
                    <a:pt x="1186" y="99"/>
                  </a:cubicBezTo>
                  <a:cubicBezTo>
                    <a:pt x="1186" y="99"/>
                    <a:pt x="1186" y="71"/>
                    <a:pt x="1179" y="71"/>
                  </a:cubicBezTo>
                  <a:lnTo>
                    <a:pt x="1179" y="64"/>
                  </a:lnTo>
                  <a:lnTo>
                    <a:pt x="1186" y="71"/>
                  </a:lnTo>
                  <a:lnTo>
                    <a:pt x="1186" y="57"/>
                  </a:lnTo>
                  <a:lnTo>
                    <a:pt x="1193" y="57"/>
                  </a:lnTo>
                  <a:cubicBezTo>
                    <a:pt x="1193" y="57"/>
                    <a:pt x="1193" y="85"/>
                    <a:pt x="1200" y="85"/>
                  </a:cubicBezTo>
                  <a:lnTo>
                    <a:pt x="1200" y="99"/>
                  </a:lnTo>
                  <a:cubicBezTo>
                    <a:pt x="1200" y="99"/>
                    <a:pt x="1200" y="90"/>
                    <a:pt x="1207" y="90"/>
                  </a:cubicBezTo>
                  <a:cubicBezTo>
                    <a:pt x="1209" y="90"/>
                    <a:pt x="1211" y="91"/>
                    <a:pt x="1214" y="92"/>
                  </a:cubicBezTo>
                  <a:cubicBezTo>
                    <a:pt x="1200" y="71"/>
                    <a:pt x="1221" y="71"/>
                    <a:pt x="1214" y="64"/>
                  </a:cubicBezTo>
                  <a:cubicBezTo>
                    <a:pt x="1214" y="64"/>
                    <a:pt x="1214" y="61"/>
                    <a:pt x="1216" y="61"/>
                  </a:cubicBezTo>
                  <a:cubicBezTo>
                    <a:pt x="1217" y="61"/>
                    <a:pt x="1218" y="62"/>
                    <a:pt x="1221" y="64"/>
                  </a:cubicBezTo>
                  <a:cubicBezTo>
                    <a:pt x="1221" y="71"/>
                    <a:pt x="1227" y="71"/>
                    <a:pt x="1227" y="85"/>
                  </a:cubicBezTo>
                  <a:lnTo>
                    <a:pt x="1227" y="85"/>
                  </a:lnTo>
                  <a:cubicBezTo>
                    <a:pt x="1227" y="71"/>
                    <a:pt x="1221" y="71"/>
                    <a:pt x="1221" y="71"/>
                  </a:cubicBezTo>
                  <a:lnTo>
                    <a:pt x="1221" y="71"/>
                  </a:lnTo>
                  <a:lnTo>
                    <a:pt x="1227" y="85"/>
                  </a:lnTo>
                  <a:lnTo>
                    <a:pt x="1234" y="85"/>
                  </a:lnTo>
                  <a:cubicBezTo>
                    <a:pt x="1234" y="71"/>
                    <a:pt x="1227" y="71"/>
                    <a:pt x="1227" y="71"/>
                  </a:cubicBezTo>
                  <a:lnTo>
                    <a:pt x="1234" y="71"/>
                  </a:lnTo>
                  <a:cubicBezTo>
                    <a:pt x="1234" y="71"/>
                    <a:pt x="1227" y="64"/>
                    <a:pt x="1227" y="57"/>
                  </a:cubicBezTo>
                  <a:lnTo>
                    <a:pt x="1227" y="50"/>
                  </a:lnTo>
                  <a:lnTo>
                    <a:pt x="1234" y="57"/>
                  </a:lnTo>
                  <a:cubicBezTo>
                    <a:pt x="1248" y="57"/>
                    <a:pt x="1234" y="50"/>
                    <a:pt x="1234" y="50"/>
                  </a:cubicBezTo>
                  <a:lnTo>
                    <a:pt x="1234" y="50"/>
                  </a:lnTo>
                  <a:cubicBezTo>
                    <a:pt x="1234" y="50"/>
                    <a:pt x="1248" y="50"/>
                    <a:pt x="1248" y="57"/>
                  </a:cubicBezTo>
                  <a:lnTo>
                    <a:pt x="1262" y="57"/>
                  </a:lnTo>
                  <a:lnTo>
                    <a:pt x="1262" y="50"/>
                  </a:lnTo>
                  <a:cubicBezTo>
                    <a:pt x="1264" y="55"/>
                    <a:pt x="1268" y="57"/>
                    <a:pt x="1271" y="57"/>
                  </a:cubicBezTo>
                  <a:cubicBezTo>
                    <a:pt x="1278" y="57"/>
                    <a:pt x="1285" y="50"/>
                    <a:pt x="1290" y="50"/>
                  </a:cubicBezTo>
                  <a:cubicBezTo>
                    <a:pt x="1286" y="40"/>
                    <a:pt x="1286" y="40"/>
                    <a:pt x="1287" y="40"/>
                  </a:cubicBezTo>
                  <a:cubicBezTo>
                    <a:pt x="1288" y="40"/>
                    <a:pt x="1290" y="40"/>
                    <a:pt x="1290" y="30"/>
                  </a:cubicBezTo>
                  <a:cubicBezTo>
                    <a:pt x="1290" y="37"/>
                    <a:pt x="1297" y="37"/>
                    <a:pt x="1297" y="50"/>
                  </a:cubicBezTo>
                  <a:cubicBezTo>
                    <a:pt x="1304" y="57"/>
                    <a:pt x="1290" y="57"/>
                    <a:pt x="1297" y="64"/>
                  </a:cubicBezTo>
                  <a:cubicBezTo>
                    <a:pt x="1304" y="64"/>
                    <a:pt x="1297" y="50"/>
                    <a:pt x="1304" y="50"/>
                  </a:cubicBezTo>
                  <a:cubicBezTo>
                    <a:pt x="1304" y="52"/>
                    <a:pt x="1304" y="52"/>
                    <a:pt x="1304" y="52"/>
                  </a:cubicBezTo>
                  <a:cubicBezTo>
                    <a:pt x="1304" y="52"/>
                    <a:pt x="1305" y="48"/>
                    <a:pt x="1307" y="48"/>
                  </a:cubicBezTo>
                  <a:cubicBezTo>
                    <a:pt x="1309" y="48"/>
                    <a:pt x="1313" y="50"/>
                    <a:pt x="1318" y="57"/>
                  </a:cubicBezTo>
                  <a:lnTo>
                    <a:pt x="1318" y="64"/>
                  </a:lnTo>
                  <a:cubicBezTo>
                    <a:pt x="1324" y="64"/>
                    <a:pt x="1318" y="50"/>
                    <a:pt x="1318" y="37"/>
                  </a:cubicBezTo>
                  <a:lnTo>
                    <a:pt x="1318" y="37"/>
                  </a:lnTo>
                  <a:cubicBezTo>
                    <a:pt x="1324" y="37"/>
                    <a:pt x="1324" y="50"/>
                    <a:pt x="1324" y="50"/>
                  </a:cubicBezTo>
                  <a:cubicBezTo>
                    <a:pt x="1324" y="50"/>
                    <a:pt x="1331" y="50"/>
                    <a:pt x="1331" y="37"/>
                  </a:cubicBezTo>
                  <a:lnTo>
                    <a:pt x="1331" y="37"/>
                  </a:lnTo>
                  <a:cubicBezTo>
                    <a:pt x="1331" y="40"/>
                    <a:pt x="1331" y="41"/>
                    <a:pt x="1330" y="41"/>
                  </a:cubicBezTo>
                  <a:cubicBezTo>
                    <a:pt x="1328" y="41"/>
                    <a:pt x="1324" y="30"/>
                    <a:pt x="1324" y="30"/>
                  </a:cubicBezTo>
                  <a:lnTo>
                    <a:pt x="1324" y="30"/>
                  </a:lnTo>
                  <a:cubicBezTo>
                    <a:pt x="1327" y="32"/>
                    <a:pt x="1328" y="33"/>
                    <a:pt x="1329" y="33"/>
                  </a:cubicBezTo>
                  <a:cubicBezTo>
                    <a:pt x="1331" y="33"/>
                    <a:pt x="1331" y="28"/>
                    <a:pt x="1331" y="23"/>
                  </a:cubicBezTo>
                  <a:cubicBezTo>
                    <a:pt x="1324" y="19"/>
                    <a:pt x="1323" y="19"/>
                    <a:pt x="1322" y="19"/>
                  </a:cubicBezTo>
                  <a:cubicBezTo>
                    <a:pt x="1321" y="19"/>
                    <a:pt x="1321" y="19"/>
                    <a:pt x="1318" y="16"/>
                  </a:cubicBezTo>
                  <a:lnTo>
                    <a:pt x="1318" y="30"/>
                  </a:lnTo>
                  <a:cubicBezTo>
                    <a:pt x="1318" y="23"/>
                    <a:pt x="1318" y="16"/>
                    <a:pt x="1304" y="16"/>
                  </a:cubicBezTo>
                  <a:lnTo>
                    <a:pt x="1304" y="30"/>
                  </a:lnTo>
                  <a:cubicBezTo>
                    <a:pt x="1304" y="30"/>
                    <a:pt x="1304" y="23"/>
                    <a:pt x="1297" y="23"/>
                  </a:cubicBezTo>
                  <a:cubicBezTo>
                    <a:pt x="1297" y="16"/>
                    <a:pt x="1290" y="16"/>
                    <a:pt x="1297" y="2"/>
                  </a:cubicBezTo>
                  <a:cubicBezTo>
                    <a:pt x="1296" y="1"/>
                    <a:pt x="1295" y="1"/>
                    <a:pt x="1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28"/>
            <p:cNvSpPr/>
            <p:nvPr/>
          </p:nvSpPr>
          <p:spPr>
            <a:xfrm>
              <a:off x="6439368" y="25074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28"/>
            <p:cNvSpPr/>
            <p:nvPr/>
          </p:nvSpPr>
          <p:spPr>
            <a:xfrm>
              <a:off x="6426737" y="25143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28"/>
            <p:cNvSpPr/>
            <p:nvPr/>
          </p:nvSpPr>
          <p:spPr>
            <a:xfrm>
              <a:off x="6425322" y="251793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28"/>
            <p:cNvSpPr/>
            <p:nvPr/>
          </p:nvSpPr>
          <p:spPr>
            <a:xfrm>
              <a:off x="6444218" y="25010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28"/>
            <p:cNvSpPr/>
            <p:nvPr/>
          </p:nvSpPr>
          <p:spPr>
            <a:xfrm>
              <a:off x="6464528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28"/>
            <p:cNvSpPr/>
            <p:nvPr/>
          </p:nvSpPr>
          <p:spPr>
            <a:xfrm>
              <a:off x="6461093" y="2501061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"/>
                    <a:pt x="7" y="1"/>
                  </a:cubicBezTo>
                  <a:cubicBezTo>
                    <a:pt x="0" y="15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28"/>
            <p:cNvSpPr/>
            <p:nvPr/>
          </p:nvSpPr>
          <p:spPr>
            <a:xfrm>
              <a:off x="6440075" y="250389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28"/>
            <p:cNvSpPr/>
            <p:nvPr/>
          </p:nvSpPr>
          <p:spPr>
            <a:xfrm>
              <a:off x="6461800" y="2491967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0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28"/>
            <p:cNvSpPr/>
            <p:nvPr/>
          </p:nvSpPr>
          <p:spPr>
            <a:xfrm>
              <a:off x="6464528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28"/>
            <p:cNvSpPr/>
            <p:nvPr/>
          </p:nvSpPr>
          <p:spPr>
            <a:xfrm>
              <a:off x="6451291" y="249621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28"/>
            <p:cNvSpPr/>
            <p:nvPr/>
          </p:nvSpPr>
          <p:spPr>
            <a:xfrm>
              <a:off x="6461800" y="24940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28"/>
            <p:cNvSpPr/>
            <p:nvPr/>
          </p:nvSpPr>
          <p:spPr>
            <a:xfrm>
              <a:off x="6465943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28"/>
            <p:cNvSpPr/>
            <p:nvPr/>
          </p:nvSpPr>
          <p:spPr>
            <a:xfrm>
              <a:off x="6455434" y="249550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28"/>
            <p:cNvSpPr/>
            <p:nvPr/>
          </p:nvSpPr>
          <p:spPr>
            <a:xfrm>
              <a:off x="6499591" y="238485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28"/>
            <p:cNvSpPr/>
            <p:nvPr/>
          </p:nvSpPr>
          <p:spPr>
            <a:xfrm>
              <a:off x="6482818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28"/>
            <p:cNvSpPr/>
            <p:nvPr/>
          </p:nvSpPr>
          <p:spPr>
            <a:xfrm>
              <a:off x="6509393" y="238132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28"/>
            <p:cNvSpPr/>
            <p:nvPr/>
          </p:nvSpPr>
          <p:spPr>
            <a:xfrm>
              <a:off x="6450584" y="241143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28"/>
            <p:cNvSpPr/>
            <p:nvPr/>
          </p:nvSpPr>
          <p:spPr>
            <a:xfrm>
              <a:off x="6469479" y="239950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28"/>
            <p:cNvSpPr/>
            <p:nvPr/>
          </p:nvSpPr>
          <p:spPr>
            <a:xfrm>
              <a:off x="6517072" y="238698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28"/>
            <p:cNvSpPr/>
            <p:nvPr/>
          </p:nvSpPr>
          <p:spPr>
            <a:xfrm>
              <a:off x="6525459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28"/>
            <p:cNvSpPr/>
            <p:nvPr/>
          </p:nvSpPr>
          <p:spPr>
            <a:xfrm>
              <a:off x="6521316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28"/>
            <p:cNvSpPr/>
            <p:nvPr/>
          </p:nvSpPr>
          <p:spPr>
            <a:xfrm>
              <a:off x="6521316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28"/>
            <p:cNvSpPr/>
            <p:nvPr/>
          </p:nvSpPr>
          <p:spPr>
            <a:xfrm>
              <a:off x="6366513" y="251722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28"/>
            <p:cNvSpPr/>
            <p:nvPr/>
          </p:nvSpPr>
          <p:spPr>
            <a:xfrm>
              <a:off x="6425322" y="243386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28"/>
            <p:cNvSpPr/>
            <p:nvPr/>
          </p:nvSpPr>
          <p:spPr>
            <a:xfrm>
              <a:off x="6370757" y="25206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28"/>
            <p:cNvSpPr/>
            <p:nvPr/>
          </p:nvSpPr>
          <p:spPr>
            <a:xfrm>
              <a:off x="6512929" y="2391123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ubicBezTo>
                    <a:pt x="7" y="1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6" name="Google Shape;10156;p28"/>
            <p:cNvSpPr/>
            <p:nvPr/>
          </p:nvSpPr>
          <p:spPr>
            <a:xfrm>
              <a:off x="6435831" y="24548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7" name="Google Shape;10157;p28"/>
            <p:cNvSpPr/>
            <p:nvPr/>
          </p:nvSpPr>
          <p:spPr>
            <a:xfrm>
              <a:off x="6370757" y="2520058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28"/>
            <p:cNvSpPr/>
            <p:nvPr/>
          </p:nvSpPr>
          <p:spPr>
            <a:xfrm>
              <a:off x="6400869" y="246044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28"/>
            <p:cNvSpPr/>
            <p:nvPr/>
          </p:nvSpPr>
          <p:spPr>
            <a:xfrm>
              <a:off x="6398747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28"/>
            <p:cNvSpPr/>
            <p:nvPr/>
          </p:nvSpPr>
          <p:spPr>
            <a:xfrm>
              <a:off x="6366513" y="251793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28"/>
            <p:cNvSpPr/>
            <p:nvPr/>
          </p:nvSpPr>
          <p:spPr>
            <a:xfrm>
              <a:off x="6387531" y="247802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28"/>
            <p:cNvSpPr/>
            <p:nvPr/>
          </p:nvSpPr>
          <p:spPr>
            <a:xfrm>
              <a:off x="6471601" y="2398903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28"/>
            <p:cNvSpPr/>
            <p:nvPr/>
          </p:nvSpPr>
          <p:spPr>
            <a:xfrm>
              <a:off x="6468772" y="24198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28"/>
            <p:cNvSpPr/>
            <p:nvPr/>
          </p:nvSpPr>
          <p:spPr>
            <a:xfrm>
              <a:off x="6469479" y="2419213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28"/>
            <p:cNvSpPr/>
            <p:nvPr/>
          </p:nvSpPr>
          <p:spPr>
            <a:xfrm>
              <a:off x="6468065" y="24205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28"/>
            <p:cNvSpPr/>
            <p:nvPr/>
          </p:nvSpPr>
          <p:spPr>
            <a:xfrm>
              <a:off x="6479988" y="24128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28"/>
            <p:cNvSpPr/>
            <p:nvPr/>
          </p:nvSpPr>
          <p:spPr>
            <a:xfrm>
              <a:off x="6477866" y="241497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28"/>
            <p:cNvSpPr/>
            <p:nvPr/>
          </p:nvSpPr>
          <p:spPr>
            <a:xfrm>
              <a:off x="6463922" y="2426186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28"/>
            <p:cNvSpPr/>
            <p:nvPr/>
          </p:nvSpPr>
          <p:spPr>
            <a:xfrm>
              <a:off x="6367928" y="2372530"/>
              <a:ext cx="165415" cy="148944"/>
            </a:xfrm>
            <a:custGeom>
              <a:avLst/>
              <a:gdLst/>
              <a:ahLst/>
              <a:cxnLst/>
              <a:rect l="l" t="t" r="r" b="b"/>
              <a:pathLst>
                <a:path w="1637" h="1474" extrusionOk="0">
                  <a:moveTo>
                    <a:pt x="1588" y="12"/>
                  </a:moveTo>
                  <a:lnTo>
                    <a:pt x="1591" y="18"/>
                  </a:lnTo>
                  <a:cubicBezTo>
                    <a:pt x="1591" y="15"/>
                    <a:pt x="1591" y="12"/>
                    <a:pt x="1588" y="12"/>
                  </a:cubicBezTo>
                  <a:close/>
                  <a:moveTo>
                    <a:pt x="1591" y="22"/>
                  </a:moveTo>
                  <a:lnTo>
                    <a:pt x="1595" y="25"/>
                  </a:lnTo>
                  <a:cubicBezTo>
                    <a:pt x="1592" y="25"/>
                    <a:pt x="1592" y="24"/>
                    <a:pt x="1591" y="22"/>
                  </a:cubicBezTo>
                  <a:close/>
                  <a:moveTo>
                    <a:pt x="1463" y="39"/>
                  </a:moveTo>
                  <a:lnTo>
                    <a:pt x="1463" y="39"/>
                  </a:lnTo>
                  <a:cubicBezTo>
                    <a:pt x="1463" y="39"/>
                    <a:pt x="1463" y="39"/>
                    <a:pt x="1463" y="39"/>
                  </a:cubicBezTo>
                  <a:close/>
                  <a:moveTo>
                    <a:pt x="1428" y="60"/>
                  </a:moveTo>
                  <a:lnTo>
                    <a:pt x="1442" y="74"/>
                  </a:lnTo>
                  <a:cubicBezTo>
                    <a:pt x="1440" y="75"/>
                    <a:pt x="1438" y="75"/>
                    <a:pt x="1437" y="75"/>
                  </a:cubicBezTo>
                  <a:cubicBezTo>
                    <a:pt x="1428" y="75"/>
                    <a:pt x="1428" y="60"/>
                    <a:pt x="1428" y="60"/>
                  </a:cubicBezTo>
                  <a:close/>
                  <a:moveTo>
                    <a:pt x="1452" y="104"/>
                  </a:moveTo>
                  <a:cubicBezTo>
                    <a:pt x="1453" y="105"/>
                    <a:pt x="1454" y="107"/>
                    <a:pt x="1456" y="109"/>
                  </a:cubicBezTo>
                  <a:cubicBezTo>
                    <a:pt x="1454" y="106"/>
                    <a:pt x="1453" y="104"/>
                    <a:pt x="1452" y="104"/>
                  </a:cubicBezTo>
                  <a:close/>
                  <a:moveTo>
                    <a:pt x="1303" y="115"/>
                  </a:moveTo>
                  <a:cubicBezTo>
                    <a:pt x="1290" y="115"/>
                    <a:pt x="1290" y="115"/>
                    <a:pt x="1303" y="122"/>
                  </a:cubicBezTo>
                  <a:lnTo>
                    <a:pt x="1303" y="115"/>
                  </a:lnTo>
                  <a:close/>
                  <a:moveTo>
                    <a:pt x="1283" y="122"/>
                  </a:moveTo>
                  <a:cubicBezTo>
                    <a:pt x="1280" y="125"/>
                    <a:pt x="1279" y="127"/>
                    <a:pt x="1280" y="128"/>
                  </a:cubicBezTo>
                  <a:lnTo>
                    <a:pt x="1280" y="128"/>
                  </a:lnTo>
                  <a:cubicBezTo>
                    <a:pt x="1282" y="127"/>
                    <a:pt x="1283" y="125"/>
                    <a:pt x="1283" y="122"/>
                  </a:cubicBezTo>
                  <a:close/>
                  <a:moveTo>
                    <a:pt x="1241" y="143"/>
                  </a:moveTo>
                  <a:lnTo>
                    <a:pt x="1246" y="148"/>
                  </a:lnTo>
                  <a:lnTo>
                    <a:pt x="1246" y="148"/>
                  </a:lnTo>
                  <a:cubicBezTo>
                    <a:pt x="1248" y="146"/>
                    <a:pt x="1248" y="143"/>
                    <a:pt x="1248" y="143"/>
                  </a:cubicBezTo>
                  <a:close/>
                  <a:moveTo>
                    <a:pt x="1102" y="193"/>
                  </a:moveTo>
                  <a:lnTo>
                    <a:pt x="1102" y="193"/>
                  </a:lnTo>
                  <a:cubicBezTo>
                    <a:pt x="1103" y="196"/>
                    <a:pt x="1107" y="199"/>
                    <a:pt x="1102" y="199"/>
                  </a:cubicBezTo>
                  <a:cubicBezTo>
                    <a:pt x="1097" y="199"/>
                    <a:pt x="1100" y="195"/>
                    <a:pt x="1102" y="193"/>
                  </a:cubicBezTo>
                  <a:close/>
                  <a:moveTo>
                    <a:pt x="978" y="254"/>
                  </a:moveTo>
                  <a:cubicBezTo>
                    <a:pt x="975" y="254"/>
                    <a:pt x="977" y="254"/>
                    <a:pt x="979" y="255"/>
                  </a:cubicBezTo>
                  <a:lnTo>
                    <a:pt x="979" y="255"/>
                  </a:lnTo>
                  <a:cubicBezTo>
                    <a:pt x="978" y="254"/>
                    <a:pt x="978" y="254"/>
                    <a:pt x="978" y="254"/>
                  </a:cubicBezTo>
                  <a:close/>
                  <a:moveTo>
                    <a:pt x="979" y="255"/>
                  </a:moveTo>
                  <a:cubicBezTo>
                    <a:pt x="980" y="255"/>
                    <a:pt x="981" y="255"/>
                    <a:pt x="982" y="256"/>
                  </a:cubicBezTo>
                  <a:lnTo>
                    <a:pt x="982" y="256"/>
                  </a:lnTo>
                  <a:cubicBezTo>
                    <a:pt x="981" y="255"/>
                    <a:pt x="980" y="255"/>
                    <a:pt x="979" y="255"/>
                  </a:cubicBezTo>
                  <a:close/>
                  <a:moveTo>
                    <a:pt x="1199" y="321"/>
                  </a:moveTo>
                  <a:cubicBezTo>
                    <a:pt x="1200" y="322"/>
                    <a:pt x="1200" y="323"/>
                    <a:pt x="1200" y="323"/>
                  </a:cubicBezTo>
                  <a:lnTo>
                    <a:pt x="1200" y="323"/>
                  </a:lnTo>
                  <a:cubicBezTo>
                    <a:pt x="1200" y="322"/>
                    <a:pt x="1199" y="322"/>
                    <a:pt x="1199" y="321"/>
                  </a:cubicBezTo>
                  <a:close/>
                  <a:moveTo>
                    <a:pt x="1155" y="350"/>
                  </a:moveTo>
                  <a:cubicBezTo>
                    <a:pt x="1153" y="351"/>
                    <a:pt x="1151" y="351"/>
                    <a:pt x="1151" y="351"/>
                  </a:cubicBezTo>
                  <a:cubicBezTo>
                    <a:pt x="1153" y="351"/>
                    <a:pt x="1154" y="351"/>
                    <a:pt x="1155" y="350"/>
                  </a:cubicBezTo>
                  <a:close/>
                  <a:moveTo>
                    <a:pt x="1096" y="434"/>
                  </a:moveTo>
                  <a:cubicBezTo>
                    <a:pt x="1087" y="434"/>
                    <a:pt x="1089" y="442"/>
                    <a:pt x="1087" y="445"/>
                  </a:cubicBezTo>
                  <a:lnTo>
                    <a:pt x="1087" y="445"/>
                  </a:lnTo>
                  <a:cubicBezTo>
                    <a:pt x="1093" y="440"/>
                    <a:pt x="1100" y="439"/>
                    <a:pt x="1096" y="434"/>
                  </a:cubicBezTo>
                  <a:close/>
                  <a:moveTo>
                    <a:pt x="1087" y="445"/>
                  </a:moveTo>
                  <a:cubicBezTo>
                    <a:pt x="1087" y="445"/>
                    <a:pt x="1086" y="445"/>
                    <a:pt x="1086" y="446"/>
                  </a:cubicBezTo>
                  <a:lnTo>
                    <a:pt x="1086" y="446"/>
                  </a:lnTo>
                  <a:cubicBezTo>
                    <a:pt x="1086" y="446"/>
                    <a:pt x="1087" y="445"/>
                    <a:pt x="1087" y="445"/>
                  </a:cubicBezTo>
                  <a:close/>
                  <a:moveTo>
                    <a:pt x="1031" y="456"/>
                  </a:moveTo>
                  <a:cubicBezTo>
                    <a:pt x="1030" y="457"/>
                    <a:pt x="1030" y="459"/>
                    <a:pt x="1033" y="462"/>
                  </a:cubicBezTo>
                  <a:cubicBezTo>
                    <a:pt x="1032" y="460"/>
                    <a:pt x="1032" y="458"/>
                    <a:pt x="1031" y="456"/>
                  </a:cubicBezTo>
                  <a:close/>
                  <a:moveTo>
                    <a:pt x="846" y="642"/>
                  </a:moveTo>
                  <a:lnTo>
                    <a:pt x="850" y="646"/>
                  </a:lnTo>
                  <a:cubicBezTo>
                    <a:pt x="850" y="644"/>
                    <a:pt x="850" y="642"/>
                    <a:pt x="846" y="642"/>
                  </a:cubicBezTo>
                  <a:close/>
                  <a:moveTo>
                    <a:pt x="850" y="646"/>
                  </a:moveTo>
                  <a:cubicBezTo>
                    <a:pt x="850" y="647"/>
                    <a:pt x="850" y="649"/>
                    <a:pt x="853" y="649"/>
                  </a:cubicBezTo>
                  <a:lnTo>
                    <a:pt x="850" y="646"/>
                  </a:lnTo>
                  <a:close/>
                  <a:moveTo>
                    <a:pt x="756" y="753"/>
                  </a:moveTo>
                  <a:lnTo>
                    <a:pt x="756" y="753"/>
                  </a:lnTo>
                  <a:cubicBezTo>
                    <a:pt x="756" y="756"/>
                    <a:pt x="756" y="758"/>
                    <a:pt x="755" y="760"/>
                  </a:cubicBezTo>
                  <a:lnTo>
                    <a:pt x="755" y="760"/>
                  </a:lnTo>
                  <a:cubicBezTo>
                    <a:pt x="754" y="755"/>
                    <a:pt x="753" y="754"/>
                    <a:pt x="756" y="753"/>
                  </a:cubicBezTo>
                  <a:close/>
                  <a:moveTo>
                    <a:pt x="763" y="753"/>
                  </a:moveTo>
                  <a:lnTo>
                    <a:pt x="763" y="753"/>
                  </a:lnTo>
                  <a:cubicBezTo>
                    <a:pt x="767" y="757"/>
                    <a:pt x="769" y="761"/>
                    <a:pt x="769" y="764"/>
                  </a:cubicBezTo>
                  <a:lnTo>
                    <a:pt x="769" y="764"/>
                  </a:lnTo>
                  <a:cubicBezTo>
                    <a:pt x="769" y="761"/>
                    <a:pt x="768" y="758"/>
                    <a:pt x="763" y="753"/>
                  </a:cubicBezTo>
                  <a:close/>
                  <a:moveTo>
                    <a:pt x="769" y="764"/>
                  </a:moveTo>
                  <a:cubicBezTo>
                    <a:pt x="768" y="768"/>
                    <a:pt x="763" y="769"/>
                    <a:pt x="763" y="774"/>
                  </a:cubicBezTo>
                  <a:cubicBezTo>
                    <a:pt x="763" y="774"/>
                    <a:pt x="770" y="771"/>
                    <a:pt x="769" y="764"/>
                  </a:cubicBezTo>
                  <a:close/>
                  <a:moveTo>
                    <a:pt x="472" y="1100"/>
                  </a:moveTo>
                  <a:lnTo>
                    <a:pt x="472" y="1100"/>
                  </a:lnTo>
                  <a:cubicBezTo>
                    <a:pt x="471" y="1101"/>
                    <a:pt x="470" y="1103"/>
                    <a:pt x="469" y="1104"/>
                  </a:cubicBezTo>
                  <a:lnTo>
                    <a:pt x="469" y="1104"/>
                  </a:lnTo>
                  <a:cubicBezTo>
                    <a:pt x="471" y="1104"/>
                    <a:pt x="472" y="1103"/>
                    <a:pt x="472" y="1100"/>
                  </a:cubicBezTo>
                  <a:close/>
                  <a:moveTo>
                    <a:pt x="312" y="1287"/>
                  </a:moveTo>
                  <a:cubicBezTo>
                    <a:pt x="312" y="1287"/>
                    <a:pt x="319" y="1290"/>
                    <a:pt x="323" y="1290"/>
                  </a:cubicBezTo>
                  <a:cubicBezTo>
                    <a:pt x="325" y="1290"/>
                    <a:pt x="326" y="1289"/>
                    <a:pt x="326" y="1287"/>
                  </a:cubicBezTo>
                  <a:close/>
                  <a:moveTo>
                    <a:pt x="84" y="1446"/>
                  </a:moveTo>
                  <a:cubicBezTo>
                    <a:pt x="72" y="1446"/>
                    <a:pt x="80" y="1461"/>
                    <a:pt x="83" y="1461"/>
                  </a:cubicBezTo>
                  <a:cubicBezTo>
                    <a:pt x="83" y="1461"/>
                    <a:pt x="84" y="1461"/>
                    <a:pt x="84" y="1460"/>
                  </a:cubicBezTo>
                  <a:cubicBezTo>
                    <a:pt x="87" y="1453"/>
                    <a:pt x="87" y="1453"/>
                    <a:pt x="86" y="1453"/>
                  </a:cubicBezTo>
                  <a:cubicBezTo>
                    <a:pt x="85" y="1453"/>
                    <a:pt x="84" y="1453"/>
                    <a:pt x="84" y="1446"/>
                  </a:cubicBezTo>
                  <a:close/>
                  <a:moveTo>
                    <a:pt x="1579" y="1"/>
                  </a:moveTo>
                  <a:cubicBezTo>
                    <a:pt x="1571" y="1"/>
                    <a:pt x="1578" y="20"/>
                    <a:pt x="1567" y="25"/>
                  </a:cubicBezTo>
                  <a:cubicBezTo>
                    <a:pt x="1560" y="25"/>
                    <a:pt x="1567" y="18"/>
                    <a:pt x="1567" y="18"/>
                  </a:cubicBezTo>
                  <a:lnTo>
                    <a:pt x="1560" y="18"/>
                  </a:lnTo>
                  <a:cubicBezTo>
                    <a:pt x="1560" y="18"/>
                    <a:pt x="1560" y="22"/>
                    <a:pt x="1558" y="22"/>
                  </a:cubicBezTo>
                  <a:cubicBezTo>
                    <a:pt x="1557" y="22"/>
                    <a:pt x="1555" y="21"/>
                    <a:pt x="1553" y="18"/>
                  </a:cubicBezTo>
                  <a:cubicBezTo>
                    <a:pt x="1553" y="12"/>
                    <a:pt x="1546" y="12"/>
                    <a:pt x="1546" y="12"/>
                  </a:cubicBezTo>
                  <a:lnTo>
                    <a:pt x="1532" y="18"/>
                  </a:lnTo>
                  <a:lnTo>
                    <a:pt x="1525" y="12"/>
                  </a:lnTo>
                  <a:lnTo>
                    <a:pt x="1525" y="18"/>
                  </a:lnTo>
                  <a:cubicBezTo>
                    <a:pt x="1520" y="18"/>
                    <a:pt x="1519" y="33"/>
                    <a:pt x="1516" y="33"/>
                  </a:cubicBezTo>
                  <a:cubicBezTo>
                    <a:pt x="1515" y="33"/>
                    <a:pt x="1513" y="31"/>
                    <a:pt x="1511" y="25"/>
                  </a:cubicBezTo>
                  <a:cubicBezTo>
                    <a:pt x="1498" y="39"/>
                    <a:pt x="1498" y="39"/>
                    <a:pt x="1491" y="53"/>
                  </a:cubicBezTo>
                  <a:cubicBezTo>
                    <a:pt x="1491" y="39"/>
                    <a:pt x="1477" y="46"/>
                    <a:pt x="1484" y="39"/>
                  </a:cubicBezTo>
                  <a:lnTo>
                    <a:pt x="1484" y="39"/>
                  </a:lnTo>
                  <a:cubicBezTo>
                    <a:pt x="1477" y="39"/>
                    <a:pt x="1484" y="46"/>
                    <a:pt x="1477" y="53"/>
                  </a:cubicBezTo>
                  <a:cubicBezTo>
                    <a:pt x="1463" y="53"/>
                    <a:pt x="1463" y="46"/>
                    <a:pt x="1463" y="39"/>
                  </a:cubicBezTo>
                  <a:lnTo>
                    <a:pt x="1463" y="46"/>
                  </a:lnTo>
                  <a:lnTo>
                    <a:pt x="1463" y="53"/>
                  </a:lnTo>
                  <a:cubicBezTo>
                    <a:pt x="1456" y="53"/>
                    <a:pt x="1456" y="46"/>
                    <a:pt x="1456" y="46"/>
                  </a:cubicBezTo>
                  <a:lnTo>
                    <a:pt x="1456" y="53"/>
                  </a:lnTo>
                  <a:lnTo>
                    <a:pt x="1449" y="53"/>
                  </a:lnTo>
                  <a:lnTo>
                    <a:pt x="1449" y="60"/>
                  </a:lnTo>
                  <a:cubicBezTo>
                    <a:pt x="1449" y="57"/>
                    <a:pt x="1447" y="57"/>
                    <a:pt x="1446" y="57"/>
                  </a:cubicBezTo>
                  <a:cubicBezTo>
                    <a:pt x="1444" y="57"/>
                    <a:pt x="1442" y="57"/>
                    <a:pt x="1442" y="53"/>
                  </a:cubicBezTo>
                  <a:lnTo>
                    <a:pt x="1428" y="60"/>
                  </a:lnTo>
                  <a:lnTo>
                    <a:pt x="1428" y="74"/>
                  </a:lnTo>
                  <a:cubicBezTo>
                    <a:pt x="1425" y="71"/>
                    <a:pt x="1423" y="70"/>
                    <a:pt x="1422" y="70"/>
                  </a:cubicBezTo>
                  <a:cubicBezTo>
                    <a:pt x="1417" y="70"/>
                    <a:pt x="1418" y="82"/>
                    <a:pt x="1411" y="82"/>
                  </a:cubicBezTo>
                  <a:cubicBezTo>
                    <a:pt x="1410" y="82"/>
                    <a:pt x="1409" y="82"/>
                    <a:pt x="1407" y="81"/>
                  </a:cubicBezTo>
                  <a:lnTo>
                    <a:pt x="1407" y="74"/>
                  </a:lnTo>
                  <a:cubicBezTo>
                    <a:pt x="1394" y="81"/>
                    <a:pt x="1387" y="81"/>
                    <a:pt x="1387" y="88"/>
                  </a:cubicBezTo>
                  <a:cubicBezTo>
                    <a:pt x="1380" y="81"/>
                    <a:pt x="1380" y="81"/>
                    <a:pt x="1373" y="81"/>
                  </a:cubicBezTo>
                  <a:cubicBezTo>
                    <a:pt x="1359" y="81"/>
                    <a:pt x="1359" y="88"/>
                    <a:pt x="1373" y="88"/>
                  </a:cubicBezTo>
                  <a:cubicBezTo>
                    <a:pt x="1364" y="88"/>
                    <a:pt x="1360" y="91"/>
                    <a:pt x="1357" y="91"/>
                  </a:cubicBezTo>
                  <a:cubicBezTo>
                    <a:pt x="1356" y="91"/>
                    <a:pt x="1354" y="90"/>
                    <a:pt x="1352" y="88"/>
                  </a:cubicBezTo>
                  <a:cubicBezTo>
                    <a:pt x="1352" y="91"/>
                    <a:pt x="1350" y="91"/>
                    <a:pt x="1349" y="91"/>
                  </a:cubicBezTo>
                  <a:cubicBezTo>
                    <a:pt x="1347" y="91"/>
                    <a:pt x="1345" y="91"/>
                    <a:pt x="1345" y="95"/>
                  </a:cubicBezTo>
                  <a:lnTo>
                    <a:pt x="1352" y="109"/>
                  </a:lnTo>
                  <a:cubicBezTo>
                    <a:pt x="1349" y="106"/>
                    <a:pt x="1347" y="105"/>
                    <a:pt x="1346" y="105"/>
                  </a:cubicBezTo>
                  <a:cubicBezTo>
                    <a:pt x="1341" y="105"/>
                    <a:pt x="1341" y="117"/>
                    <a:pt x="1330" y="117"/>
                  </a:cubicBezTo>
                  <a:cubicBezTo>
                    <a:pt x="1329" y="117"/>
                    <a:pt x="1327" y="116"/>
                    <a:pt x="1324" y="115"/>
                  </a:cubicBezTo>
                  <a:lnTo>
                    <a:pt x="1310" y="122"/>
                  </a:lnTo>
                  <a:lnTo>
                    <a:pt x="1317" y="122"/>
                  </a:lnTo>
                  <a:cubicBezTo>
                    <a:pt x="1317" y="122"/>
                    <a:pt x="1317" y="129"/>
                    <a:pt x="1310" y="129"/>
                  </a:cubicBezTo>
                  <a:cubicBezTo>
                    <a:pt x="1310" y="124"/>
                    <a:pt x="1309" y="123"/>
                    <a:pt x="1308" y="123"/>
                  </a:cubicBezTo>
                  <a:cubicBezTo>
                    <a:pt x="1307" y="123"/>
                    <a:pt x="1305" y="124"/>
                    <a:pt x="1304" y="124"/>
                  </a:cubicBezTo>
                  <a:cubicBezTo>
                    <a:pt x="1304" y="124"/>
                    <a:pt x="1303" y="124"/>
                    <a:pt x="1303" y="122"/>
                  </a:cubicBezTo>
                  <a:cubicBezTo>
                    <a:pt x="1301" y="124"/>
                    <a:pt x="1298" y="124"/>
                    <a:pt x="1296" y="124"/>
                  </a:cubicBezTo>
                  <a:cubicBezTo>
                    <a:pt x="1291" y="124"/>
                    <a:pt x="1289" y="120"/>
                    <a:pt x="1286" y="120"/>
                  </a:cubicBezTo>
                  <a:cubicBezTo>
                    <a:pt x="1285" y="120"/>
                    <a:pt x="1284" y="121"/>
                    <a:pt x="1283" y="122"/>
                  </a:cubicBezTo>
                  <a:lnTo>
                    <a:pt x="1283" y="129"/>
                  </a:lnTo>
                  <a:cubicBezTo>
                    <a:pt x="1283" y="129"/>
                    <a:pt x="1280" y="129"/>
                    <a:pt x="1280" y="128"/>
                  </a:cubicBezTo>
                  <a:lnTo>
                    <a:pt x="1280" y="128"/>
                  </a:lnTo>
                  <a:cubicBezTo>
                    <a:pt x="1277" y="129"/>
                    <a:pt x="1273" y="129"/>
                    <a:pt x="1269" y="129"/>
                  </a:cubicBezTo>
                  <a:lnTo>
                    <a:pt x="1255" y="122"/>
                  </a:lnTo>
                  <a:cubicBezTo>
                    <a:pt x="1248" y="129"/>
                    <a:pt x="1248" y="122"/>
                    <a:pt x="1248" y="143"/>
                  </a:cubicBezTo>
                  <a:lnTo>
                    <a:pt x="1248" y="150"/>
                  </a:lnTo>
                  <a:lnTo>
                    <a:pt x="1246" y="148"/>
                  </a:lnTo>
                  <a:lnTo>
                    <a:pt x="1246" y="148"/>
                  </a:lnTo>
                  <a:cubicBezTo>
                    <a:pt x="1245" y="149"/>
                    <a:pt x="1244" y="150"/>
                    <a:pt x="1241" y="150"/>
                  </a:cubicBezTo>
                  <a:lnTo>
                    <a:pt x="1241" y="143"/>
                  </a:lnTo>
                  <a:cubicBezTo>
                    <a:pt x="1238" y="147"/>
                    <a:pt x="1232" y="147"/>
                    <a:pt x="1228" y="147"/>
                  </a:cubicBezTo>
                  <a:cubicBezTo>
                    <a:pt x="1224" y="147"/>
                    <a:pt x="1220" y="147"/>
                    <a:pt x="1220" y="150"/>
                  </a:cubicBezTo>
                  <a:lnTo>
                    <a:pt x="1220" y="143"/>
                  </a:lnTo>
                  <a:cubicBezTo>
                    <a:pt x="1220" y="146"/>
                    <a:pt x="1220" y="147"/>
                    <a:pt x="1219" y="147"/>
                  </a:cubicBezTo>
                  <a:cubicBezTo>
                    <a:pt x="1218" y="147"/>
                    <a:pt x="1215" y="142"/>
                    <a:pt x="1212" y="142"/>
                  </a:cubicBezTo>
                  <a:cubicBezTo>
                    <a:pt x="1211" y="142"/>
                    <a:pt x="1208" y="144"/>
                    <a:pt x="1206" y="150"/>
                  </a:cubicBezTo>
                  <a:lnTo>
                    <a:pt x="1200" y="143"/>
                  </a:lnTo>
                  <a:lnTo>
                    <a:pt x="1200" y="157"/>
                  </a:lnTo>
                  <a:lnTo>
                    <a:pt x="1186" y="150"/>
                  </a:lnTo>
                  <a:lnTo>
                    <a:pt x="1186" y="157"/>
                  </a:lnTo>
                  <a:cubicBezTo>
                    <a:pt x="1179" y="154"/>
                    <a:pt x="1177" y="154"/>
                    <a:pt x="1175" y="154"/>
                  </a:cubicBezTo>
                  <a:cubicBezTo>
                    <a:pt x="1174" y="154"/>
                    <a:pt x="1172" y="154"/>
                    <a:pt x="1165" y="150"/>
                  </a:cubicBezTo>
                  <a:lnTo>
                    <a:pt x="1165" y="150"/>
                  </a:lnTo>
                  <a:lnTo>
                    <a:pt x="1172" y="157"/>
                  </a:lnTo>
                  <a:cubicBezTo>
                    <a:pt x="1172" y="185"/>
                    <a:pt x="1130" y="164"/>
                    <a:pt x="1116" y="185"/>
                  </a:cubicBezTo>
                  <a:lnTo>
                    <a:pt x="1109" y="178"/>
                  </a:lnTo>
                  <a:lnTo>
                    <a:pt x="1109" y="192"/>
                  </a:lnTo>
                  <a:cubicBezTo>
                    <a:pt x="1102" y="192"/>
                    <a:pt x="1109" y="185"/>
                    <a:pt x="1102" y="185"/>
                  </a:cubicBezTo>
                  <a:lnTo>
                    <a:pt x="1102" y="185"/>
                  </a:lnTo>
                  <a:cubicBezTo>
                    <a:pt x="1100" y="188"/>
                    <a:pt x="1100" y="190"/>
                    <a:pt x="1102" y="193"/>
                  </a:cubicBezTo>
                  <a:lnTo>
                    <a:pt x="1102" y="193"/>
                  </a:lnTo>
                  <a:cubicBezTo>
                    <a:pt x="1094" y="200"/>
                    <a:pt x="1081" y="213"/>
                    <a:pt x="1075" y="213"/>
                  </a:cubicBezTo>
                  <a:cubicBezTo>
                    <a:pt x="1075" y="219"/>
                    <a:pt x="1068" y="219"/>
                    <a:pt x="1061" y="226"/>
                  </a:cubicBezTo>
                  <a:lnTo>
                    <a:pt x="1061" y="219"/>
                  </a:lnTo>
                  <a:cubicBezTo>
                    <a:pt x="1061" y="219"/>
                    <a:pt x="1047" y="219"/>
                    <a:pt x="1047" y="226"/>
                  </a:cubicBezTo>
                  <a:lnTo>
                    <a:pt x="1047" y="219"/>
                  </a:lnTo>
                  <a:cubicBezTo>
                    <a:pt x="1041" y="219"/>
                    <a:pt x="1040" y="228"/>
                    <a:pt x="1037" y="228"/>
                  </a:cubicBezTo>
                  <a:cubicBezTo>
                    <a:pt x="1036" y="228"/>
                    <a:pt x="1035" y="228"/>
                    <a:pt x="1033" y="226"/>
                  </a:cubicBezTo>
                  <a:lnTo>
                    <a:pt x="1033" y="226"/>
                  </a:lnTo>
                  <a:cubicBezTo>
                    <a:pt x="1033" y="227"/>
                    <a:pt x="1040" y="233"/>
                    <a:pt x="1033" y="233"/>
                  </a:cubicBezTo>
                  <a:cubicBezTo>
                    <a:pt x="1032" y="232"/>
                    <a:pt x="1031" y="232"/>
                    <a:pt x="1031" y="232"/>
                  </a:cubicBezTo>
                  <a:cubicBezTo>
                    <a:pt x="1026" y="232"/>
                    <a:pt x="1024" y="247"/>
                    <a:pt x="1012" y="247"/>
                  </a:cubicBezTo>
                  <a:lnTo>
                    <a:pt x="1012" y="233"/>
                  </a:lnTo>
                  <a:cubicBezTo>
                    <a:pt x="1005" y="233"/>
                    <a:pt x="1012" y="247"/>
                    <a:pt x="1005" y="247"/>
                  </a:cubicBezTo>
                  <a:lnTo>
                    <a:pt x="1005" y="233"/>
                  </a:lnTo>
                  <a:lnTo>
                    <a:pt x="999" y="254"/>
                  </a:lnTo>
                  <a:cubicBezTo>
                    <a:pt x="997" y="253"/>
                    <a:pt x="996" y="252"/>
                    <a:pt x="995" y="252"/>
                  </a:cubicBezTo>
                  <a:cubicBezTo>
                    <a:pt x="992" y="252"/>
                    <a:pt x="990" y="256"/>
                    <a:pt x="985" y="256"/>
                  </a:cubicBezTo>
                  <a:cubicBezTo>
                    <a:pt x="984" y="256"/>
                    <a:pt x="983" y="256"/>
                    <a:pt x="982" y="256"/>
                  </a:cubicBezTo>
                  <a:lnTo>
                    <a:pt x="982" y="256"/>
                  </a:lnTo>
                  <a:cubicBezTo>
                    <a:pt x="983" y="257"/>
                    <a:pt x="983" y="258"/>
                    <a:pt x="978" y="261"/>
                  </a:cubicBezTo>
                  <a:cubicBezTo>
                    <a:pt x="973" y="261"/>
                    <a:pt x="975" y="264"/>
                    <a:pt x="974" y="264"/>
                  </a:cubicBezTo>
                  <a:cubicBezTo>
                    <a:pt x="974" y="264"/>
                    <a:pt x="973" y="263"/>
                    <a:pt x="971" y="261"/>
                  </a:cubicBezTo>
                  <a:lnTo>
                    <a:pt x="971" y="268"/>
                  </a:lnTo>
                  <a:cubicBezTo>
                    <a:pt x="966" y="268"/>
                    <a:pt x="965" y="274"/>
                    <a:pt x="962" y="274"/>
                  </a:cubicBezTo>
                  <a:cubicBezTo>
                    <a:pt x="961" y="274"/>
                    <a:pt x="959" y="273"/>
                    <a:pt x="957" y="268"/>
                  </a:cubicBezTo>
                  <a:cubicBezTo>
                    <a:pt x="953" y="272"/>
                    <a:pt x="948" y="273"/>
                    <a:pt x="943" y="273"/>
                  </a:cubicBezTo>
                  <a:cubicBezTo>
                    <a:pt x="939" y="273"/>
                    <a:pt x="934" y="272"/>
                    <a:pt x="930" y="272"/>
                  </a:cubicBezTo>
                  <a:cubicBezTo>
                    <a:pt x="925" y="272"/>
                    <a:pt x="922" y="274"/>
                    <a:pt x="922" y="282"/>
                  </a:cubicBezTo>
                  <a:lnTo>
                    <a:pt x="908" y="289"/>
                  </a:lnTo>
                  <a:lnTo>
                    <a:pt x="908" y="296"/>
                  </a:lnTo>
                  <a:cubicBezTo>
                    <a:pt x="901" y="296"/>
                    <a:pt x="895" y="316"/>
                    <a:pt x="888" y="323"/>
                  </a:cubicBezTo>
                  <a:cubicBezTo>
                    <a:pt x="874" y="330"/>
                    <a:pt x="874" y="323"/>
                    <a:pt x="867" y="337"/>
                  </a:cubicBezTo>
                  <a:lnTo>
                    <a:pt x="860" y="351"/>
                  </a:lnTo>
                  <a:lnTo>
                    <a:pt x="860" y="337"/>
                  </a:lnTo>
                  <a:cubicBezTo>
                    <a:pt x="860" y="344"/>
                    <a:pt x="855" y="344"/>
                    <a:pt x="850" y="344"/>
                  </a:cubicBezTo>
                  <a:cubicBezTo>
                    <a:pt x="844" y="344"/>
                    <a:pt x="839" y="344"/>
                    <a:pt x="839" y="351"/>
                  </a:cubicBezTo>
                  <a:lnTo>
                    <a:pt x="839" y="365"/>
                  </a:lnTo>
                  <a:cubicBezTo>
                    <a:pt x="837" y="367"/>
                    <a:pt x="835" y="368"/>
                    <a:pt x="834" y="368"/>
                  </a:cubicBezTo>
                  <a:cubicBezTo>
                    <a:pt x="832" y="368"/>
                    <a:pt x="832" y="365"/>
                    <a:pt x="832" y="365"/>
                  </a:cubicBezTo>
                  <a:cubicBezTo>
                    <a:pt x="825" y="365"/>
                    <a:pt x="832" y="372"/>
                    <a:pt x="825" y="372"/>
                  </a:cubicBezTo>
                  <a:cubicBezTo>
                    <a:pt x="825" y="372"/>
                    <a:pt x="825" y="386"/>
                    <a:pt x="818" y="386"/>
                  </a:cubicBezTo>
                  <a:cubicBezTo>
                    <a:pt x="818" y="393"/>
                    <a:pt x="813" y="393"/>
                    <a:pt x="809" y="393"/>
                  </a:cubicBezTo>
                  <a:cubicBezTo>
                    <a:pt x="804" y="393"/>
                    <a:pt x="801" y="393"/>
                    <a:pt x="804" y="400"/>
                  </a:cubicBezTo>
                  <a:cubicBezTo>
                    <a:pt x="800" y="400"/>
                    <a:pt x="798" y="403"/>
                    <a:pt x="796" y="403"/>
                  </a:cubicBezTo>
                  <a:cubicBezTo>
                    <a:pt x="794" y="403"/>
                    <a:pt x="793" y="402"/>
                    <a:pt x="791" y="400"/>
                  </a:cubicBezTo>
                  <a:cubicBezTo>
                    <a:pt x="784" y="407"/>
                    <a:pt x="784" y="420"/>
                    <a:pt x="770" y="427"/>
                  </a:cubicBezTo>
                  <a:cubicBezTo>
                    <a:pt x="768" y="425"/>
                    <a:pt x="767" y="424"/>
                    <a:pt x="766" y="424"/>
                  </a:cubicBezTo>
                  <a:lnTo>
                    <a:pt x="766" y="424"/>
                  </a:lnTo>
                  <a:cubicBezTo>
                    <a:pt x="766" y="424"/>
                    <a:pt x="768" y="427"/>
                    <a:pt x="763" y="427"/>
                  </a:cubicBezTo>
                  <a:lnTo>
                    <a:pt x="770" y="434"/>
                  </a:lnTo>
                  <a:cubicBezTo>
                    <a:pt x="763" y="441"/>
                    <a:pt x="735" y="441"/>
                    <a:pt x="721" y="462"/>
                  </a:cubicBezTo>
                  <a:lnTo>
                    <a:pt x="714" y="455"/>
                  </a:lnTo>
                  <a:lnTo>
                    <a:pt x="714" y="462"/>
                  </a:lnTo>
                  <a:cubicBezTo>
                    <a:pt x="694" y="469"/>
                    <a:pt x="680" y="490"/>
                    <a:pt x="659" y="497"/>
                  </a:cubicBezTo>
                  <a:cubicBezTo>
                    <a:pt x="659" y="504"/>
                    <a:pt x="659" y="511"/>
                    <a:pt x="652" y="524"/>
                  </a:cubicBezTo>
                  <a:cubicBezTo>
                    <a:pt x="645" y="531"/>
                    <a:pt x="631" y="545"/>
                    <a:pt x="624" y="559"/>
                  </a:cubicBezTo>
                  <a:cubicBezTo>
                    <a:pt x="624" y="559"/>
                    <a:pt x="617" y="559"/>
                    <a:pt x="617" y="545"/>
                  </a:cubicBezTo>
                  <a:cubicBezTo>
                    <a:pt x="617" y="559"/>
                    <a:pt x="610" y="559"/>
                    <a:pt x="610" y="559"/>
                  </a:cubicBezTo>
                  <a:lnTo>
                    <a:pt x="617" y="559"/>
                  </a:lnTo>
                  <a:cubicBezTo>
                    <a:pt x="617" y="566"/>
                    <a:pt x="610" y="566"/>
                    <a:pt x="610" y="566"/>
                  </a:cubicBezTo>
                  <a:lnTo>
                    <a:pt x="610" y="573"/>
                  </a:lnTo>
                  <a:lnTo>
                    <a:pt x="597" y="566"/>
                  </a:lnTo>
                  <a:lnTo>
                    <a:pt x="597" y="580"/>
                  </a:lnTo>
                  <a:lnTo>
                    <a:pt x="590" y="580"/>
                  </a:lnTo>
                  <a:lnTo>
                    <a:pt x="576" y="601"/>
                  </a:lnTo>
                  <a:lnTo>
                    <a:pt x="583" y="601"/>
                  </a:lnTo>
                  <a:cubicBezTo>
                    <a:pt x="590" y="608"/>
                    <a:pt x="583" y="614"/>
                    <a:pt x="583" y="614"/>
                  </a:cubicBezTo>
                  <a:cubicBezTo>
                    <a:pt x="583" y="608"/>
                    <a:pt x="576" y="608"/>
                    <a:pt x="562" y="608"/>
                  </a:cubicBezTo>
                  <a:cubicBezTo>
                    <a:pt x="562" y="611"/>
                    <a:pt x="565" y="611"/>
                    <a:pt x="569" y="611"/>
                  </a:cubicBezTo>
                  <a:cubicBezTo>
                    <a:pt x="572" y="611"/>
                    <a:pt x="576" y="611"/>
                    <a:pt x="576" y="614"/>
                  </a:cubicBezTo>
                  <a:cubicBezTo>
                    <a:pt x="576" y="628"/>
                    <a:pt x="576" y="635"/>
                    <a:pt x="562" y="635"/>
                  </a:cubicBezTo>
                  <a:cubicBezTo>
                    <a:pt x="562" y="638"/>
                    <a:pt x="560" y="638"/>
                    <a:pt x="558" y="638"/>
                  </a:cubicBezTo>
                  <a:cubicBezTo>
                    <a:pt x="554" y="638"/>
                    <a:pt x="548" y="635"/>
                    <a:pt x="548" y="635"/>
                  </a:cubicBezTo>
                  <a:lnTo>
                    <a:pt x="548" y="635"/>
                  </a:lnTo>
                  <a:cubicBezTo>
                    <a:pt x="548" y="642"/>
                    <a:pt x="541" y="642"/>
                    <a:pt x="555" y="649"/>
                  </a:cubicBezTo>
                  <a:cubicBezTo>
                    <a:pt x="555" y="653"/>
                    <a:pt x="554" y="654"/>
                    <a:pt x="554" y="654"/>
                  </a:cubicBezTo>
                  <a:cubicBezTo>
                    <a:pt x="552" y="654"/>
                    <a:pt x="549" y="648"/>
                    <a:pt x="548" y="648"/>
                  </a:cubicBezTo>
                  <a:cubicBezTo>
                    <a:pt x="548" y="648"/>
                    <a:pt x="548" y="648"/>
                    <a:pt x="548" y="649"/>
                  </a:cubicBezTo>
                  <a:cubicBezTo>
                    <a:pt x="548" y="663"/>
                    <a:pt x="541" y="663"/>
                    <a:pt x="534" y="663"/>
                  </a:cubicBezTo>
                  <a:cubicBezTo>
                    <a:pt x="541" y="677"/>
                    <a:pt x="513" y="670"/>
                    <a:pt x="520" y="684"/>
                  </a:cubicBezTo>
                  <a:lnTo>
                    <a:pt x="513" y="684"/>
                  </a:lnTo>
                  <a:cubicBezTo>
                    <a:pt x="513" y="684"/>
                    <a:pt x="520" y="698"/>
                    <a:pt x="520" y="705"/>
                  </a:cubicBezTo>
                  <a:cubicBezTo>
                    <a:pt x="513" y="705"/>
                    <a:pt x="513" y="698"/>
                    <a:pt x="506" y="698"/>
                  </a:cubicBezTo>
                  <a:lnTo>
                    <a:pt x="506" y="698"/>
                  </a:lnTo>
                  <a:lnTo>
                    <a:pt x="513" y="712"/>
                  </a:lnTo>
                  <a:cubicBezTo>
                    <a:pt x="479" y="718"/>
                    <a:pt x="472" y="753"/>
                    <a:pt x="437" y="767"/>
                  </a:cubicBezTo>
                  <a:cubicBezTo>
                    <a:pt x="430" y="774"/>
                    <a:pt x="430" y="788"/>
                    <a:pt x="409" y="809"/>
                  </a:cubicBezTo>
                  <a:lnTo>
                    <a:pt x="396" y="815"/>
                  </a:lnTo>
                  <a:lnTo>
                    <a:pt x="402" y="815"/>
                  </a:lnTo>
                  <a:lnTo>
                    <a:pt x="402" y="822"/>
                  </a:lnTo>
                  <a:cubicBezTo>
                    <a:pt x="382" y="836"/>
                    <a:pt x="368" y="843"/>
                    <a:pt x="361" y="871"/>
                  </a:cubicBezTo>
                  <a:cubicBezTo>
                    <a:pt x="364" y="879"/>
                    <a:pt x="361" y="881"/>
                    <a:pt x="357" y="881"/>
                  </a:cubicBezTo>
                  <a:cubicBezTo>
                    <a:pt x="354" y="881"/>
                    <a:pt x="349" y="880"/>
                    <a:pt x="346" y="880"/>
                  </a:cubicBezTo>
                  <a:cubicBezTo>
                    <a:pt x="343" y="880"/>
                    <a:pt x="340" y="881"/>
                    <a:pt x="340" y="885"/>
                  </a:cubicBezTo>
                  <a:lnTo>
                    <a:pt x="340" y="878"/>
                  </a:lnTo>
                  <a:cubicBezTo>
                    <a:pt x="340" y="892"/>
                    <a:pt x="333" y="906"/>
                    <a:pt x="333" y="919"/>
                  </a:cubicBezTo>
                  <a:cubicBezTo>
                    <a:pt x="328" y="916"/>
                    <a:pt x="325" y="915"/>
                    <a:pt x="323" y="915"/>
                  </a:cubicBezTo>
                  <a:lnTo>
                    <a:pt x="323" y="915"/>
                  </a:lnTo>
                  <a:cubicBezTo>
                    <a:pt x="320" y="915"/>
                    <a:pt x="324" y="921"/>
                    <a:pt x="325" y="921"/>
                  </a:cubicBezTo>
                  <a:cubicBezTo>
                    <a:pt x="326" y="921"/>
                    <a:pt x="326" y="920"/>
                    <a:pt x="326" y="919"/>
                  </a:cubicBezTo>
                  <a:lnTo>
                    <a:pt x="333" y="926"/>
                  </a:lnTo>
                  <a:lnTo>
                    <a:pt x="312" y="926"/>
                  </a:lnTo>
                  <a:lnTo>
                    <a:pt x="312" y="940"/>
                  </a:lnTo>
                  <a:lnTo>
                    <a:pt x="305" y="926"/>
                  </a:lnTo>
                  <a:cubicBezTo>
                    <a:pt x="300" y="938"/>
                    <a:pt x="299" y="949"/>
                    <a:pt x="287" y="949"/>
                  </a:cubicBezTo>
                  <a:cubicBezTo>
                    <a:pt x="285" y="949"/>
                    <a:pt x="282" y="948"/>
                    <a:pt x="278" y="947"/>
                  </a:cubicBezTo>
                  <a:cubicBezTo>
                    <a:pt x="278" y="975"/>
                    <a:pt x="257" y="989"/>
                    <a:pt x="236" y="1010"/>
                  </a:cubicBezTo>
                  <a:lnTo>
                    <a:pt x="236" y="1023"/>
                  </a:lnTo>
                  <a:lnTo>
                    <a:pt x="229" y="1023"/>
                  </a:lnTo>
                  <a:cubicBezTo>
                    <a:pt x="229" y="1030"/>
                    <a:pt x="236" y="1044"/>
                    <a:pt x="229" y="1044"/>
                  </a:cubicBezTo>
                  <a:cubicBezTo>
                    <a:pt x="229" y="1051"/>
                    <a:pt x="222" y="1051"/>
                    <a:pt x="222" y="1058"/>
                  </a:cubicBezTo>
                  <a:cubicBezTo>
                    <a:pt x="222" y="1062"/>
                    <a:pt x="219" y="1063"/>
                    <a:pt x="214" y="1063"/>
                  </a:cubicBezTo>
                  <a:cubicBezTo>
                    <a:pt x="210" y="1063"/>
                    <a:pt x="205" y="1062"/>
                    <a:pt x="202" y="1058"/>
                  </a:cubicBezTo>
                  <a:lnTo>
                    <a:pt x="202" y="1058"/>
                  </a:lnTo>
                  <a:cubicBezTo>
                    <a:pt x="208" y="1065"/>
                    <a:pt x="195" y="1065"/>
                    <a:pt x="195" y="1065"/>
                  </a:cubicBezTo>
                  <a:cubicBezTo>
                    <a:pt x="195" y="1065"/>
                    <a:pt x="139" y="1127"/>
                    <a:pt x="91" y="1204"/>
                  </a:cubicBezTo>
                  <a:cubicBezTo>
                    <a:pt x="35" y="1287"/>
                    <a:pt x="1" y="1377"/>
                    <a:pt x="21" y="1432"/>
                  </a:cubicBezTo>
                  <a:cubicBezTo>
                    <a:pt x="28" y="1439"/>
                    <a:pt x="28" y="1446"/>
                    <a:pt x="35" y="1446"/>
                  </a:cubicBezTo>
                  <a:cubicBezTo>
                    <a:pt x="35" y="1453"/>
                    <a:pt x="32" y="1453"/>
                    <a:pt x="29" y="1453"/>
                  </a:cubicBezTo>
                  <a:cubicBezTo>
                    <a:pt x="26" y="1453"/>
                    <a:pt x="25" y="1453"/>
                    <a:pt x="28" y="1460"/>
                  </a:cubicBezTo>
                  <a:cubicBezTo>
                    <a:pt x="35" y="1460"/>
                    <a:pt x="49" y="1467"/>
                    <a:pt x="56" y="1467"/>
                  </a:cubicBezTo>
                  <a:lnTo>
                    <a:pt x="63" y="1467"/>
                  </a:lnTo>
                  <a:cubicBezTo>
                    <a:pt x="63" y="1460"/>
                    <a:pt x="49" y="1446"/>
                    <a:pt x="56" y="1446"/>
                  </a:cubicBezTo>
                  <a:cubicBezTo>
                    <a:pt x="56" y="1444"/>
                    <a:pt x="57" y="1443"/>
                    <a:pt x="58" y="1443"/>
                  </a:cubicBezTo>
                  <a:cubicBezTo>
                    <a:pt x="61" y="1443"/>
                    <a:pt x="65" y="1446"/>
                    <a:pt x="70" y="1446"/>
                  </a:cubicBezTo>
                  <a:lnTo>
                    <a:pt x="91" y="1446"/>
                  </a:lnTo>
                  <a:lnTo>
                    <a:pt x="91" y="1439"/>
                  </a:lnTo>
                  <a:cubicBezTo>
                    <a:pt x="98" y="1439"/>
                    <a:pt x="91" y="1439"/>
                    <a:pt x="98" y="1446"/>
                  </a:cubicBezTo>
                  <a:lnTo>
                    <a:pt x="98" y="1439"/>
                  </a:lnTo>
                  <a:cubicBezTo>
                    <a:pt x="102" y="1441"/>
                    <a:pt x="104" y="1441"/>
                    <a:pt x="106" y="1441"/>
                  </a:cubicBezTo>
                  <a:cubicBezTo>
                    <a:pt x="112" y="1441"/>
                    <a:pt x="102" y="1432"/>
                    <a:pt x="118" y="1432"/>
                  </a:cubicBezTo>
                  <a:cubicBezTo>
                    <a:pt x="118" y="1436"/>
                    <a:pt x="120" y="1436"/>
                    <a:pt x="122" y="1436"/>
                  </a:cubicBezTo>
                  <a:cubicBezTo>
                    <a:pt x="124" y="1436"/>
                    <a:pt x="125" y="1436"/>
                    <a:pt x="125" y="1439"/>
                  </a:cubicBezTo>
                  <a:lnTo>
                    <a:pt x="132" y="1425"/>
                  </a:lnTo>
                  <a:cubicBezTo>
                    <a:pt x="139" y="1425"/>
                    <a:pt x="132" y="1412"/>
                    <a:pt x="132" y="1412"/>
                  </a:cubicBezTo>
                  <a:cubicBezTo>
                    <a:pt x="137" y="1412"/>
                    <a:pt x="138" y="1408"/>
                    <a:pt x="143" y="1408"/>
                  </a:cubicBezTo>
                  <a:cubicBezTo>
                    <a:pt x="145" y="1408"/>
                    <a:pt x="148" y="1409"/>
                    <a:pt x="153" y="1412"/>
                  </a:cubicBezTo>
                  <a:cubicBezTo>
                    <a:pt x="160" y="1405"/>
                    <a:pt x="139" y="1405"/>
                    <a:pt x="153" y="1398"/>
                  </a:cubicBezTo>
                  <a:lnTo>
                    <a:pt x="153" y="1398"/>
                  </a:lnTo>
                  <a:cubicBezTo>
                    <a:pt x="160" y="1398"/>
                    <a:pt x="153" y="1405"/>
                    <a:pt x="160" y="1405"/>
                  </a:cubicBezTo>
                  <a:lnTo>
                    <a:pt x="160" y="1398"/>
                  </a:lnTo>
                  <a:lnTo>
                    <a:pt x="167" y="1405"/>
                  </a:lnTo>
                  <a:cubicBezTo>
                    <a:pt x="181" y="1391"/>
                    <a:pt x="229" y="1398"/>
                    <a:pt x="236" y="1370"/>
                  </a:cubicBezTo>
                  <a:cubicBezTo>
                    <a:pt x="243" y="1370"/>
                    <a:pt x="236" y="1377"/>
                    <a:pt x="243" y="1377"/>
                  </a:cubicBezTo>
                  <a:cubicBezTo>
                    <a:pt x="243" y="1363"/>
                    <a:pt x="271" y="1370"/>
                    <a:pt x="278" y="1356"/>
                  </a:cubicBezTo>
                  <a:lnTo>
                    <a:pt x="271" y="1356"/>
                  </a:lnTo>
                  <a:cubicBezTo>
                    <a:pt x="299" y="1342"/>
                    <a:pt x="305" y="1321"/>
                    <a:pt x="326" y="1301"/>
                  </a:cubicBezTo>
                  <a:lnTo>
                    <a:pt x="312" y="1301"/>
                  </a:lnTo>
                  <a:lnTo>
                    <a:pt x="312" y="1287"/>
                  </a:lnTo>
                  <a:cubicBezTo>
                    <a:pt x="340" y="1273"/>
                    <a:pt x="361" y="1238"/>
                    <a:pt x="382" y="1217"/>
                  </a:cubicBezTo>
                  <a:cubicBezTo>
                    <a:pt x="402" y="1171"/>
                    <a:pt x="441" y="1150"/>
                    <a:pt x="469" y="1104"/>
                  </a:cubicBezTo>
                  <a:lnTo>
                    <a:pt x="469" y="1104"/>
                  </a:lnTo>
                  <a:cubicBezTo>
                    <a:pt x="469" y="1104"/>
                    <a:pt x="469" y="1104"/>
                    <a:pt x="469" y="1104"/>
                  </a:cubicBezTo>
                  <a:cubicBezTo>
                    <a:pt x="464" y="1104"/>
                    <a:pt x="454" y="1093"/>
                    <a:pt x="465" y="1093"/>
                  </a:cubicBezTo>
                  <a:cubicBezTo>
                    <a:pt x="468" y="1093"/>
                    <a:pt x="471" y="1094"/>
                    <a:pt x="473" y="1094"/>
                  </a:cubicBezTo>
                  <a:cubicBezTo>
                    <a:pt x="491" y="1094"/>
                    <a:pt x="481" y="1076"/>
                    <a:pt x="490" y="1076"/>
                  </a:cubicBezTo>
                  <a:cubicBezTo>
                    <a:pt x="492" y="1076"/>
                    <a:pt x="495" y="1076"/>
                    <a:pt x="500" y="1079"/>
                  </a:cubicBezTo>
                  <a:cubicBezTo>
                    <a:pt x="506" y="1051"/>
                    <a:pt x="541" y="1051"/>
                    <a:pt x="541" y="1016"/>
                  </a:cubicBezTo>
                  <a:lnTo>
                    <a:pt x="548" y="1023"/>
                  </a:lnTo>
                  <a:cubicBezTo>
                    <a:pt x="555" y="1023"/>
                    <a:pt x="548" y="1016"/>
                    <a:pt x="548" y="1016"/>
                  </a:cubicBezTo>
                  <a:cubicBezTo>
                    <a:pt x="555" y="1010"/>
                    <a:pt x="555" y="996"/>
                    <a:pt x="569" y="996"/>
                  </a:cubicBezTo>
                  <a:lnTo>
                    <a:pt x="555" y="989"/>
                  </a:lnTo>
                  <a:cubicBezTo>
                    <a:pt x="555" y="985"/>
                    <a:pt x="558" y="985"/>
                    <a:pt x="562" y="985"/>
                  </a:cubicBezTo>
                  <a:cubicBezTo>
                    <a:pt x="565" y="985"/>
                    <a:pt x="569" y="985"/>
                    <a:pt x="569" y="982"/>
                  </a:cubicBezTo>
                  <a:lnTo>
                    <a:pt x="569" y="975"/>
                  </a:lnTo>
                  <a:cubicBezTo>
                    <a:pt x="570" y="976"/>
                    <a:pt x="571" y="976"/>
                    <a:pt x="571" y="976"/>
                  </a:cubicBezTo>
                  <a:cubicBezTo>
                    <a:pt x="576" y="976"/>
                    <a:pt x="577" y="961"/>
                    <a:pt x="583" y="961"/>
                  </a:cubicBezTo>
                  <a:cubicBezTo>
                    <a:pt x="583" y="954"/>
                    <a:pt x="590" y="947"/>
                    <a:pt x="603" y="940"/>
                  </a:cubicBezTo>
                  <a:cubicBezTo>
                    <a:pt x="610" y="940"/>
                    <a:pt x="617" y="926"/>
                    <a:pt x="624" y="926"/>
                  </a:cubicBezTo>
                  <a:cubicBezTo>
                    <a:pt x="638" y="913"/>
                    <a:pt x="645" y="892"/>
                    <a:pt x="659" y="885"/>
                  </a:cubicBezTo>
                  <a:lnTo>
                    <a:pt x="652" y="878"/>
                  </a:lnTo>
                  <a:lnTo>
                    <a:pt x="652" y="878"/>
                  </a:lnTo>
                  <a:cubicBezTo>
                    <a:pt x="653" y="879"/>
                    <a:pt x="654" y="880"/>
                    <a:pt x="655" y="880"/>
                  </a:cubicBezTo>
                  <a:cubicBezTo>
                    <a:pt x="659" y="880"/>
                    <a:pt x="662" y="871"/>
                    <a:pt x="673" y="871"/>
                  </a:cubicBezTo>
                  <a:cubicBezTo>
                    <a:pt x="668" y="866"/>
                    <a:pt x="667" y="865"/>
                    <a:pt x="666" y="865"/>
                  </a:cubicBezTo>
                  <a:lnTo>
                    <a:pt x="666" y="865"/>
                  </a:lnTo>
                  <a:cubicBezTo>
                    <a:pt x="665" y="865"/>
                    <a:pt x="668" y="871"/>
                    <a:pt x="659" y="871"/>
                  </a:cubicBezTo>
                  <a:cubicBezTo>
                    <a:pt x="652" y="871"/>
                    <a:pt x="652" y="857"/>
                    <a:pt x="659" y="857"/>
                  </a:cubicBezTo>
                  <a:lnTo>
                    <a:pt x="659" y="850"/>
                  </a:lnTo>
                  <a:cubicBezTo>
                    <a:pt x="673" y="857"/>
                    <a:pt x="673" y="857"/>
                    <a:pt x="680" y="857"/>
                  </a:cubicBezTo>
                  <a:cubicBezTo>
                    <a:pt x="687" y="843"/>
                    <a:pt x="687" y="822"/>
                    <a:pt x="707" y="815"/>
                  </a:cubicBezTo>
                  <a:cubicBezTo>
                    <a:pt x="709" y="817"/>
                    <a:pt x="710" y="817"/>
                    <a:pt x="711" y="817"/>
                  </a:cubicBezTo>
                  <a:cubicBezTo>
                    <a:pt x="714" y="817"/>
                    <a:pt x="715" y="813"/>
                    <a:pt x="718" y="813"/>
                  </a:cubicBezTo>
                  <a:cubicBezTo>
                    <a:pt x="719" y="813"/>
                    <a:pt x="720" y="814"/>
                    <a:pt x="721" y="815"/>
                  </a:cubicBezTo>
                  <a:cubicBezTo>
                    <a:pt x="721" y="809"/>
                    <a:pt x="714" y="809"/>
                    <a:pt x="707" y="802"/>
                  </a:cubicBezTo>
                  <a:cubicBezTo>
                    <a:pt x="707" y="802"/>
                    <a:pt x="707" y="795"/>
                    <a:pt x="709" y="795"/>
                  </a:cubicBezTo>
                  <a:cubicBezTo>
                    <a:pt x="711" y="795"/>
                    <a:pt x="712" y="797"/>
                    <a:pt x="714" y="802"/>
                  </a:cubicBezTo>
                  <a:lnTo>
                    <a:pt x="721" y="809"/>
                  </a:lnTo>
                  <a:lnTo>
                    <a:pt x="721" y="802"/>
                  </a:lnTo>
                  <a:cubicBezTo>
                    <a:pt x="721" y="781"/>
                    <a:pt x="749" y="788"/>
                    <a:pt x="749" y="774"/>
                  </a:cubicBezTo>
                  <a:cubicBezTo>
                    <a:pt x="749" y="772"/>
                    <a:pt x="748" y="771"/>
                    <a:pt x="747" y="771"/>
                  </a:cubicBezTo>
                  <a:cubicBezTo>
                    <a:pt x="745" y="771"/>
                    <a:pt x="742" y="774"/>
                    <a:pt x="742" y="774"/>
                  </a:cubicBezTo>
                  <a:cubicBezTo>
                    <a:pt x="742" y="763"/>
                    <a:pt x="746" y="763"/>
                    <a:pt x="749" y="763"/>
                  </a:cubicBezTo>
                  <a:cubicBezTo>
                    <a:pt x="752" y="763"/>
                    <a:pt x="754" y="763"/>
                    <a:pt x="755" y="760"/>
                  </a:cubicBezTo>
                  <a:lnTo>
                    <a:pt x="755" y="760"/>
                  </a:lnTo>
                  <a:cubicBezTo>
                    <a:pt x="756" y="761"/>
                    <a:pt x="756" y="764"/>
                    <a:pt x="756" y="767"/>
                  </a:cubicBezTo>
                  <a:lnTo>
                    <a:pt x="756" y="753"/>
                  </a:lnTo>
                  <a:lnTo>
                    <a:pt x="756" y="753"/>
                  </a:lnTo>
                  <a:cubicBezTo>
                    <a:pt x="756" y="753"/>
                    <a:pt x="756" y="753"/>
                    <a:pt x="756" y="753"/>
                  </a:cubicBezTo>
                  <a:lnTo>
                    <a:pt x="756" y="753"/>
                  </a:lnTo>
                  <a:cubicBezTo>
                    <a:pt x="756" y="753"/>
                    <a:pt x="756" y="753"/>
                    <a:pt x="756" y="753"/>
                  </a:cubicBezTo>
                  <a:lnTo>
                    <a:pt x="756" y="753"/>
                  </a:lnTo>
                  <a:lnTo>
                    <a:pt x="756" y="753"/>
                  </a:lnTo>
                  <a:cubicBezTo>
                    <a:pt x="757" y="753"/>
                    <a:pt x="759" y="753"/>
                    <a:pt x="763" y="753"/>
                  </a:cubicBezTo>
                  <a:cubicBezTo>
                    <a:pt x="763" y="751"/>
                    <a:pt x="764" y="750"/>
                    <a:pt x="765" y="750"/>
                  </a:cubicBezTo>
                  <a:lnTo>
                    <a:pt x="765" y="750"/>
                  </a:lnTo>
                  <a:cubicBezTo>
                    <a:pt x="769" y="753"/>
                    <a:pt x="777" y="753"/>
                    <a:pt x="777" y="753"/>
                  </a:cubicBezTo>
                  <a:cubicBezTo>
                    <a:pt x="777" y="753"/>
                    <a:pt x="771" y="750"/>
                    <a:pt x="766" y="750"/>
                  </a:cubicBezTo>
                  <a:cubicBezTo>
                    <a:pt x="766" y="750"/>
                    <a:pt x="765" y="750"/>
                    <a:pt x="765" y="750"/>
                  </a:cubicBezTo>
                  <a:lnTo>
                    <a:pt x="765" y="750"/>
                  </a:lnTo>
                  <a:cubicBezTo>
                    <a:pt x="764" y="749"/>
                    <a:pt x="763" y="748"/>
                    <a:pt x="763" y="746"/>
                  </a:cubicBezTo>
                  <a:cubicBezTo>
                    <a:pt x="773" y="746"/>
                    <a:pt x="780" y="742"/>
                    <a:pt x="785" y="738"/>
                  </a:cubicBezTo>
                  <a:lnTo>
                    <a:pt x="785" y="738"/>
                  </a:lnTo>
                  <a:cubicBezTo>
                    <a:pt x="788" y="738"/>
                    <a:pt x="793" y="738"/>
                    <a:pt x="798" y="739"/>
                  </a:cubicBezTo>
                  <a:lnTo>
                    <a:pt x="791" y="732"/>
                  </a:lnTo>
                  <a:cubicBezTo>
                    <a:pt x="789" y="734"/>
                    <a:pt x="787" y="736"/>
                    <a:pt x="785" y="738"/>
                  </a:cubicBezTo>
                  <a:lnTo>
                    <a:pt x="785" y="738"/>
                  </a:lnTo>
                  <a:cubicBezTo>
                    <a:pt x="783" y="737"/>
                    <a:pt x="780" y="737"/>
                    <a:pt x="779" y="737"/>
                  </a:cubicBezTo>
                  <a:cubicBezTo>
                    <a:pt x="779" y="737"/>
                    <a:pt x="778" y="737"/>
                    <a:pt x="778" y="737"/>
                  </a:cubicBezTo>
                  <a:lnTo>
                    <a:pt x="778" y="737"/>
                  </a:lnTo>
                  <a:cubicBezTo>
                    <a:pt x="792" y="716"/>
                    <a:pt x="812" y="683"/>
                    <a:pt x="825" y="670"/>
                  </a:cubicBezTo>
                  <a:cubicBezTo>
                    <a:pt x="825" y="663"/>
                    <a:pt x="825" y="649"/>
                    <a:pt x="832" y="642"/>
                  </a:cubicBezTo>
                  <a:lnTo>
                    <a:pt x="846" y="649"/>
                  </a:lnTo>
                  <a:lnTo>
                    <a:pt x="846" y="642"/>
                  </a:lnTo>
                  <a:cubicBezTo>
                    <a:pt x="846" y="642"/>
                    <a:pt x="850" y="640"/>
                    <a:pt x="853" y="640"/>
                  </a:cubicBezTo>
                  <a:cubicBezTo>
                    <a:pt x="856" y="640"/>
                    <a:pt x="860" y="642"/>
                    <a:pt x="860" y="649"/>
                  </a:cubicBezTo>
                  <a:lnTo>
                    <a:pt x="874" y="635"/>
                  </a:lnTo>
                  <a:cubicBezTo>
                    <a:pt x="888" y="635"/>
                    <a:pt x="867" y="628"/>
                    <a:pt x="874" y="614"/>
                  </a:cubicBezTo>
                  <a:lnTo>
                    <a:pt x="874" y="614"/>
                  </a:lnTo>
                  <a:lnTo>
                    <a:pt x="888" y="628"/>
                  </a:lnTo>
                  <a:cubicBezTo>
                    <a:pt x="908" y="628"/>
                    <a:pt x="888" y="587"/>
                    <a:pt x="901" y="580"/>
                  </a:cubicBezTo>
                  <a:cubicBezTo>
                    <a:pt x="901" y="573"/>
                    <a:pt x="908" y="573"/>
                    <a:pt x="901" y="573"/>
                  </a:cubicBezTo>
                  <a:cubicBezTo>
                    <a:pt x="900" y="572"/>
                    <a:pt x="899" y="571"/>
                    <a:pt x="899" y="571"/>
                  </a:cubicBezTo>
                  <a:lnTo>
                    <a:pt x="899" y="571"/>
                  </a:lnTo>
                  <a:cubicBezTo>
                    <a:pt x="897" y="571"/>
                    <a:pt x="900" y="580"/>
                    <a:pt x="895" y="580"/>
                  </a:cubicBezTo>
                  <a:cubicBezTo>
                    <a:pt x="888" y="573"/>
                    <a:pt x="895" y="573"/>
                    <a:pt x="888" y="566"/>
                  </a:cubicBezTo>
                  <a:cubicBezTo>
                    <a:pt x="895" y="566"/>
                    <a:pt x="888" y="559"/>
                    <a:pt x="895" y="559"/>
                  </a:cubicBezTo>
                  <a:cubicBezTo>
                    <a:pt x="899" y="559"/>
                    <a:pt x="904" y="553"/>
                    <a:pt x="910" y="553"/>
                  </a:cubicBezTo>
                  <a:cubicBezTo>
                    <a:pt x="914" y="553"/>
                    <a:pt x="918" y="554"/>
                    <a:pt x="922" y="559"/>
                  </a:cubicBezTo>
                  <a:cubicBezTo>
                    <a:pt x="922" y="545"/>
                    <a:pt x="908" y="538"/>
                    <a:pt x="922" y="531"/>
                  </a:cubicBezTo>
                  <a:lnTo>
                    <a:pt x="929" y="538"/>
                  </a:lnTo>
                  <a:lnTo>
                    <a:pt x="929" y="531"/>
                  </a:lnTo>
                  <a:lnTo>
                    <a:pt x="936" y="531"/>
                  </a:lnTo>
                  <a:cubicBezTo>
                    <a:pt x="943" y="531"/>
                    <a:pt x="936" y="524"/>
                    <a:pt x="943" y="524"/>
                  </a:cubicBezTo>
                  <a:lnTo>
                    <a:pt x="943" y="531"/>
                  </a:lnTo>
                  <a:cubicBezTo>
                    <a:pt x="943" y="524"/>
                    <a:pt x="957" y="524"/>
                    <a:pt x="957" y="524"/>
                  </a:cubicBezTo>
                  <a:lnTo>
                    <a:pt x="957" y="531"/>
                  </a:lnTo>
                  <a:cubicBezTo>
                    <a:pt x="958" y="533"/>
                    <a:pt x="959" y="533"/>
                    <a:pt x="960" y="533"/>
                  </a:cubicBezTo>
                  <a:cubicBezTo>
                    <a:pt x="962" y="533"/>
                    <a:pt x="958" y="524"/>
                    <a:pt x="964" y="524"/>
                  </a:cubicBezTo>
                  <a:cubicBezTo>
                    <a:pt x="964" y="524"/>
                    <a:pt x="957" y="524"/>
                    <a:pt x="957" y="511"/>
                  </a:cubicBezTo>
                  <a:cubicBezTo>
                    <a:pt x="957" y="511"/>
                    <a:pt x="957" y="502"/>
                    <a:pt x="960" y="502"/>
                  </a:cubicBezTo>
                  <a:cubicBezTo>
                    <a:pt x="961" y="502"/>
                    <a:pt x="962" y="502"/>
                    <a:pt x="964" y="504"/>
                  </a:cubicBezTo>
                  <a:lnTo>
                    <a:pt x="964" y="511"/>
                  </a:lnTo>
                  <a:cubicBezTo>
                    <a:pt x="964" y="504"/>
                    <a:pt x="964" y="504"/>
                    <a:pt x="971" y="497"/>
                  </a:cubicBezTo>
                  <a:cubicBezTo>
                    <a:pt x="971" y="490"/>
                    <a:pt x="978" y="490"/>
                    <a:pt x="992" y="476"/>
                  </a:cubicBezTo>
                  <a:lnTo>
                    <a:pt x="992" y="469"/>
                  </a:lnTo>
                  <a:cubicBezTo>
                    <a:pt x="978" y="469"/>
                    <a:pt x="978" y="469"/>
                    <a:pt x="978" y="462"/>
                  </a:cubicBezTo>
                  <a:lnTo>
                    <a:pt x="978" y="462"/>
                  </a:lnTo>
                  <a:cubicBezTo>
                    <a:pt x="979" y="463"/>
                    <a:pt x="980" y="463"/>
                    <a:pt x="981" y="463"/>
                  </a:cubicBezTo>
                  <a:cubicBezTo>
                    <a:pt x="989" y="463"/>
                    <a:pt x="979" y="441"/>
                    <a:pt x="992" y="441"/>
                  </a:cubicBezTo>
                  <a:lnTo>
                    <a:pt x="992" y="455"/>
                  </a:lnTo>
                  <a:cubicBezTo>
                    <a:pt x="999" y="462"/>
                    <a:pt x="999" y="476"/>
                    <a:pt x="999" y="490"/>
                  </a:cubicBezTo>
                  <a:cubicBezTo>
                    <a:pt x="999" y="483"/>
                    <a:pt x="999" y="479"/>
                    <a:pt x="999" y="479"/>
                  </a:cubicBezTo>
                  <a:cubicBezTo>
                    <a:pt x="1000" y="479"/>
                    <a:pt x="1002" y="483"/>
                    <a:pt x="1005" y="490"/>
                  </a:cubicBezTo>
                  <a:lnTo>
                    <a:pt x="999" y="476"/>
                  </a:lnTo>
                  <a:lnTo>
                    <a:pt x="1005" y="476"/>
                  </a:lnTo>
                  <a:cubicBezTo>
                    <a:pt x="1005" y="469"/>
                    <a:pt x="999" y="469"/>
                    <a:pt x="999" y="462"/>
                  </a:cubicBezTo>
                  <a:cubicBezTo>
                    <a:pt x="999" y="461"/>
                    <a:pt x="999" y="460"/>
                    <a:pt x="999" y="460"/>
                  </a:cubicBezTo>
                  <a:cubicBezTo>
                    <a:pt x="1001" y="460"/>
                    <a:pt x="1003" y="464"/>
                    <a:pt x="1005" y="464"/>
                  </a:cubicBezTo>
                  <a:cubicBezTo>
                    <a:pt x="1005" y="464"/>
                    <a:pt x="1005" y="463"/>
                    <a:pt x="1005" y="462"/>
                  </a:cubicBezTo>
                  <a:cubicBezTo>
                    <a:pt x="1005" y="455"/>
                    <a:pt x="999" y="455"/>
                    <a:pt x="1005" y="441"/>
                  </a:cubicBezTo>
                  <a:cubicBezTo>
                    <a:pt x="1010" y="441"/>
                    <a:pt x="1012" y="438"/>
                    <a:pt x="1016" y="438"/>
                  </a:cubicBezTo>
                  <a:cubicBezTo>
                    <a:pt x="1019" y="438"/>
                    <a:pt x="1022" y="439"/>
                    <a:pt x="1026" y="441"/>
                  </a:cubicBezTo>
                  <a:lnTo>
                    <a:pt x="1026" y="455"/>
                  </a:lnTo>
                  <a:cubicBezTo>
                    <a:pt x="1026" y="456"/>
                    <a:pt x="1026" y="457"/>
                    <a:pt x="1026" y="457"/>
                  </a:cubicBezTo>
                  <a:cubicBezTo>
                    <a:pt x="1026" y="457"/>
                    <a:pt x="1027" y="452"/>
                    <a:pt x="1028" y="452"/>
                  </a:cubicBezTo>
                  <a:cubicBezTo>
                    <a:pt x="1029" y="452"/>
                    <a:pt x="1030" y="453"/>
                    <a:pt x="1031" y="456"/>
                  </a:cubicBezTo>
                  <a:lnTo>
                    <a:pt x="1031" y="456"/>
                  </a:lnTo>
                  <a:cubicBezTo>
                    <a:pt x="1032" y="455"/>
                    <a:pt x="1036" y="455"/>
                    <a:pt x="1040" y="455"/>
                  </a:cubicBezTo>
                  <a:lnTo>
                    <a:pt x="1033" y="441"/>
                  </a:lnTo>
                  <a:cubicBezTo>
                    <a:pt x="1032" y="437"/>
                    <a:pt x="1031" y="435"/>
                    <a:pt x="1031" y="435"/>
                  </a:cubicBezTo>
                  <a:lnTo>
                    <a:pt x="1031" y="435"/>
                  </a:lnTo>
                  <a:cubicBezTo>
                    <a:pt x="1032" y="435"/>
                    <a:pt x="1040" y="456"/>
                    <a:pt x="1045" y="456"/>
                  </a:cubicBezTo>
                  <a:cubicBezTo>
                    <a:pt x="1046" y="456"/>
                    <a:pt x="1046" y="456"/>
                    <a:pt x="1047" y="455"/>
                  </a:cubicBezTo>
                  <a:lnTo>
                    <a:pt x="1047" y="441"/>
                  </a:lnTo>
                  <a:lnTo>
                    <a:pt x="1068" y="441"/>
                  </a:lnTo>
                  <a:cubicBezTo>
                    <a:pt x="1068" y="441"/>
                    <a:pt x="1075" y="441"/>
                    <a:pt x="1082" y="455"/>
                  </a:cubicBezTo>
                  <a:cubicBezTo>
                    <a:pt x="1082" y="451"/>
                    <a:pt x="1084" y="448"/>
                    <a:pt x="1086" y="446"/>
                  </a:cubicBezTo>
                  <a:lnTo>
                    <a:pt x="1086" y="446"/>
                  </a:lnTo>
                  <a:cubicBezTo>
                    <a:pt x="1086" y="446"/>
                    <a:pt x="1085" y="446"/>
                    <a:pt x="1085" y="446"/>
                  </a:cubicBezTo>
                  <a:cubicBezTo>
                    <a:pt x="1083" y="446"/>
                    <a:pt x="1080" y="445"/>
                    <a:pt x="1075" y="441"/>
                  </a:cubicBezTo>
                  <a:lnTo>
                    <a:pt x="1075" y="434"/>
                  </a:lnTo>
                  <a:cubicBezTo>
                    <a:pt x="1082" y="434"/>
                    <a:pt x="1082" y="427"/>
                    <a:pt x="1096" y="427"/>
                  </a:cubicBezTo>
                  <a:lnTo>
                    <a:pt x="1082" y="420"/>
                  </a:lnTo>
                  <a:cubicBezTo>
                    <a:pt x="1096" y="407"/>
                    <a:pt x="1082" y="400"/>
                    <a:pt x="1096" y="400"/>
                  </a:cubicBezTo>
                  <a:cubicBezTo>
                    <a:pt x="1102" y="407"/>
                    <a:pt x="1096" y="407"/>
                    <a:pt x="1096" y="407"/>
                  </a:cubicBezTo>
                  <a:cubicBezTo>
                    <a:pt x="1102" y="407"/>
                    <a:pt x="1102" y="407"/>
                    <a:pt x="1109" y="400"/>
                  </a:cubicBezTo>
                  <a:cubicBezTo>
                    <a:pt x="1113" y="403"/>
                    <a:pt x="1111" y="403"/>
                    <a:pt x="1109" y="403"/>
                  </a:cubicBezTo>
                  <a:cubicBezTo>
                    <a:pt x="1108" y="403"/>
                    <a:pt x="1106" y="403"/>
                    <a:pt x="1109" y="407"/>
                  </a:cubicBezTo>
                  <a:lnTo>
                    <a:pt x="1116" y="400"/>
                  </a:lnTo>
                  <a:cubicBezTo>
                    <a:pt x="1113" y="396"/>
                    <a:pt x="1116" y="396"/>
                    <a:pt x="1121" y="396"/>
                  </a:cubicBezTo>
                  <a:cubicBezTo>
                    <a:pt x="1125" y="396"/>
                    <a:pt x="1130" y="396"/>
                    <a:pt x="1130" y="393"/>
                  </a:cubicBezTo>
                  <a:cubicBezTo>
                    <a:pt x="1137" y="386"/>
                    <a:pt x="1130" y="365"/>
                    <a:pt x="1130" y="358"/>
                  </a:cubicBezTo>
                  <a:lnTo>
                    <a:pt x="1130" y="358"/>
                  </a:lnTo>
                  <a:cubicBezTo>
                    <a:pt x="1130" y="358"/>
                    <a:pt x="1137" y="358"/>
                    <a:pt x="1137" y="365"/>
                  </a:cubicBezTo>
                  <a:lnTo>
                    <a:pt x="1151" y="372"/>
                  </a:lnTo>
                  <a:cubicBezTo>
                    <a:pt x="1151" y="368"/>
                    <a:pt x="1149" y="368"/>
                    <a:pt x="1148" y="368"/>
                  </a:cubicBezTo>
                  <a:cubicBezTo>
                    <a:pt x="1146" y="368"/>
                    <a:pt x="1144" y="368"/>
                    <a:pt x="1144" y="365"/>
                  </a:cubicBezTo>
                  <a:lnTo>
                    <a:pt x="1151" y="358"/>
                  </a:lnTo>
                  <a:cubicBezTo>
                    <a:pt x="1148" y="355"/>
                    <a:pt x="1146" y="355"/>
                    <a:pt x="1145" y="355"/>
                  </a:cubicBezTo>
                  <a:cubicBezTo>
                    <a:pt x="1144" y="355"/>
                    <a:pt x="1144" y="355"/>
                    <a:pt x="1144" y="351"/>
                  </a:cubicBezTo>
                  <a:cubicBezTo>
                    <a:pt x="1144" y="351"/>
                    <a:pt x="1151" y="351"/>
                    <a:pt x="1151" y="337"/>
                  </a:cubicBezTo>
                  <a:cubicBezTo>
                    <a:pt x="1151" y="337"/>
                    <a:pt x="1161" y="348"/>
                    <a:pt x="1155" y="350"/>
                  </a:cubicBezTo>
                  <a:lnTo>
                    <a:pt x="1155" y="350"/>
                  </a:lnTo>
                  <a:cubicBezTo>
                    <a:pt x="1159" y="349"/>
                    <a:pt x="1165" y="346"/>
                    <a:pt x="1165" y="337"/>
                  </a:cubicBezTo>
                  <a:cubicBezTo>
                    <a:pt x="1151" y="337"/>
                    <a:pt x="1172" y="330"/>
                    <a:pt x="1165" y="323"/>
                  </a:cubicBezTo>
                  <a:lnTo>
                    <a:pt x="1172" y="323"/>
                  </a:lnTo>
                  <a:lnTo>
                    <a:pt x="1172" y="330"/>
                  </a:lnTo>
                  <a:cubicBezTo>
                    <a:pt x="1173" y="332"/>
                    <a:pt x="1174" y="332"/>
                    <a:pt x="1175" y="332"/>
                  </a:cubicBezTo>
                  <a:cubicBezTo>
                    <a:pt x="1177" y="332"/>
                    <a:pt x="1173" y="323"/>
                    <a:pt x="1179" y="323"/>
                  </a:cubicBezTo>
                  <a:lnTo>
                    <a:pt x="1186" y="323"/>
                  </a:lnTo>
                  <a:cubicBezTo>
                    <a:pt x="1186" y="323"/>
                    <a:pt x="1192" y="320"/>
                    <a:pt x="1196" y="320"/>
                  </a:cubicBezTo>
                  <a:cubicBezTo>
                    <a:pt x="1197" y="320"/>
                    <a:pt x="1198" y="321"/>
                    <a:pt x="1199" y="321"/>
                  </a:cubicBezTo>
                  <a:lnTo>
                    <a:pt x="1199" y="321"/>
                  </a:lnTo>
                  <a:cubicBezTo>
                    <a:pt x="1198" y="319"/>
                    <a:pt x="1195" y="316"/>
                    <a:pt x="1186" y="316"/>
                  </a:cubicBezTo>
                  <a:lnTo>
                    <a:pt x="1200" y="303"/>
                  </a:lnTo>
                  <a:cubicBezTo>
                    <a:pt x="1200" y="316"/>
                    <a:pt x="1206" y="323"/>
                    <a:pt x="1206" y="323"/>
                  </a:cubicBezTo>
                  <a:cubicBezTo>
                    <a:pt x="1206" y="316"/>
                    <a:pt x="1200" y="303"/>
                    <a:pt x="1206" y="303"/>
                  </a:cubicBezTo>
                  <a:cubicBezTo>
                    <a:pt x="1206" y="316"/>
                    <a:pt x="1213" y="303"/>
                    <a:pt x="1220" y="323"/>
                  </a:cubicBezTo>
                  <a:cubicBezTo>
                    <a:pt x="1224" y="325"/>
                    <a:pt x="1228" y="326"/>
                    <a:pt x="1231" y="326"/>
                  </a:cubicBezTo>
                  <a:cubicBezTo>
                    <a:pt x="1238" y="326"/>
                    <a:pt x="1241" y="321"/>
                    <a:pt x="1241" y="316"/>
                  </a:cubicBezTo>
                  <a:cubicBezTo>
                    <a:pt x="1241" y="310"/>
                    <a:pt x="1239" y="310"/>
                    <a:pt x="1238" y="310"/>
                  </a:cubicBezTo>
                  <a:cubicBezTo>
                    <a:pt x="1236" y="310"/>
                    <a:pt x="1234" y="310"/>
                    <a:pt x="1234" y="303"/>
                  </a:cubicBezTo>
                  <a:cubicBezTo>
                    <a:pt x="1241" y="296"/>
                    <a:pt x="1234" y="268"/>
                    <a:pt x="1241" y="268"/>
                  </a:cubicBezTo>
                  <a:lnTo>
                    <a:pt x="1241" y="254"/>
                  </a:lnTo>
                  <a:cubicBezTo>
                    <a:pt x="1241" y="261"/>
                    <a:pt x="1269" y="268"/>
                    <a:pt x="1276" y="268"/>
                  </a:cubicBezTo>
                  <a:cubicBezTo>
                    <a:pt x="1276" y="261"/>
                    <a:pt x="1269" y="261"/>
                    <a:pt x="1255" y="254"/>
                  </a:cubicBezTo>
                  <a:lnTo>
                    <a:pt x="1269" y="247"/>
                  </a:lnTo>
                  <a:cubicBezTo>
                    <a:pt x="1269" y="243"/>
                    <a:pt x="1270" y="242"/>
                    <a:pt x="1272" y="242"/>
                  </a:cubicBezTo>
                  <a:cubicBezTo>
                    <a:pt x="1274" y="242"/>
                    <a:pt x="1276" y="243"/>
                    <a:pt x="1278" y="243"/>
                  </a:cubicBezTo>
                  <a:cubicBezTo>
                    <a:pt x="1281" y="243"/>
                    <a:pt x="1283" y="241"/>
                    <a:pt x="1283" y="233"/>
                  </a:cubicBezTo>
                  <a:lnTo>
                    <a:pt x="1303" y="247"/>
                  </a:lnTo>
                  <a:lnTo>
                    <a:pt x="1290" y="233"/>
                  </a:lnTo>
                  <a:lnTo>
                    <a:pt x="1290" y="219"/>
                  </a:lnTo>
                  <a:cubicBezTo>
                    <a:pt x="1290" y="216"/>
                    <a:pt x="1293" y="214"/>
                    <a:pt x="1297" y="214"/>
                  </a:cubicBezTo>
                  <a:cubicBezTo>
                    <a:pt x="1302" y="214"/>
                    <a:pt x="1307" y="216"/>
                    <a:pt x="1310" y="219"/>
                  </a:cubicBezTo>
                  <a:cubicBezTo>
                    <a:pt x="1310" y="219"/>
                    <a:pt x="1303" y="213"/>
                    <a:pt x="1303" y="199"/>
                  </a:cubicBezTo>
                  <a:lnTo>
                    <a:pt x="1303" y="199"/>
                  </a:lnTo>
                  <a:cubicBezTo>
                    <a:pt x="1306" y="207"/>
                    <a:pt x="1309" y="209"/>
                    <a:pt x="1311" y="209"/>
                  </a:cubicBezTo>
                  <a:cubicBezTo>
                    <a:pt x="1313" y="209"/>
                    <a:pt x="1315" y="207"/>
                    <a:pt x="1316" y="207"/>
                  </a:cubicBezTo>
                  <a:cubicBezTo>
                    <a:pt x="1317" y="207"/>
                    <a:pt x="1317" y="208"/>
                    <a:pt x="1317" y="213"/>
                  </a:cubicBezTo>
                  <a:cubicBezTo>
                    <a:pt x="1317" y="213"/>
                    <a:pt x="1324" y="213"/>
                    <a:pt x="1324" y="199"/>
                  </a:cubicBezTo>
                  <a:lnTo>
                    <a:pt x="1338" y="213"/>
                  </a:lnTo>
                  <a:cubicBezTo>
                    <a:pt x="1324" y="192"/>
                    <a:pt x="1338" y="192"/>
                    <a:pt x="1345" y="185"/>
                  </a:cubicBezTo>
                  <a:cubicBezTo>
                    <a:pt x="1347" y="189"/>
                    <a:pt x="1348" y="190"/>
                    <a:pt x="1350" y="190"/>
                  </a:cubicBezTo>
                  <a:cubicBezTo>
                    <a:pt x="1351" y="190"/>
                    <a:pt x="1353" y="187"/>
                    <a:pt x="1354" y="187"/>
                  </a:cubicBezTo>
                  <a:cubicBezTo>
                    <a:pt x="1356" y="187"/>
                    <a:pt x="1357" y="188"/>
                    <a:pt x="1359" y="192"/>
                  </a:cubicBezTo>
                  <a:cubicBezTo>
                    <a:pt x="1352" y="178"/>
                    <a:pt x="1373" y="185"/>
                    <a:pt x="1359" y="164"/>
                  </a:cubicBezTo>
                  <a:lnTo>
                    <a:pt x="1359" y="164"/>
                  </a:lnTo>
                  <a:cubicBezTo>
                    <a:pt x="1359" y="164"/>
                    <a:pt x="1373" y="178"/>
                    <a:pt x="1380" y="178"/>
                  </a:cubicBezTo>
                  <a:lnTo>
                    <a:pt x="1380" y="164"/>
                  </a:lnTo>
                  <a:cubicBezTo>
                    <a:pt x="1382" y="169"/>
                    <a:pt x="1384" y="170"/>
                    <a:pt x="1387" y="170"/>
                  </a:cubicBezTo>
                  <a:cubicBezTo>
                    <a:pt x="1392" y="170"/>
                    <a:pt x="1398" y="164"/>
                    <a:pt x="1407" y="164"/>
                  </a:cubicBezTo>
                  <a:lnTo>
                    <a:pt x="1407" y="150"/>
                  </a:lnTo>
                  <a:lnTo>
                    <a:pt x="1414" y="150"/>
                  </a:lnTo>
                  <a:lnTo>
                    <a:pt x="1414" y="143"/>
                  </a:lnTo>
                  <a:cubicBezTo>
                    <a:pt x="1407" y="129"/>
                    <a:pt x="1414" y="129"/>
                    <a:pt x="1414" y="122"/>
                  </a:cubicBezTo>
                  <a:lnTo>
                    <a:pt x="1414" y="129"/>
                  </a:lnTo>
                  <a:lnTo>
                    <a:pt x="1421" y="143"/>
                  </a:lnTo>
                  <a:cubicBezTo>
                    <a:pt x="1421" y="143"/>
                    <a:pt x="1421" y="115"/>
                    <a:pt x="1414" y="115"/>
                  </a:cubicBezTo>
                  <a:lnTo>
                    <a:pt x="1414" y="109"/>
                  </a:lnTo>
                  <a:lnTo>
                    <a:pt x="1421" y="115"/>
                  </a:lnTo>
                  <a:lnTo>
                    <a:pt x="1421" y="95"/>
                  </a:lnTo>
                  <a:lnTo>
                    <a:pt x="1428" y="95"/>
                  </a:lnTo>
                  <a:cubicBezTo>
                    <a:pt x="1428" y="95"/>
                    <a:pt x="1428" y="117"/>
                    <a:pt x="1438" y="117"/>
                  </a:cubicBezTo>
                  <a:cubicBezTo>
                    <a:pt x="1439" y="117"/>
                    <a:pt x="1441" y="116"/>
                    <a:pt x="1442" y="115"/>
                  </a:cubicBezTo>
                  <a:lnTo>
                    <a:pt x="1442" y="129"/>
                  </a:lnTo>
                  <a:lnTo>
                    <a:pt x="1442" y="143"/>
                  </a:lnTo>
                  <a:cubicBezTo>
                    <a:pt x="1449" y="129"/>
                    <a:pt x="1442" y="129"/>
                    <a:pt x="1449" y="122"/>
                  </a:cubicBezTo>
                  <a:cubicBezTo>
                    <a:pt x="1456" y="129"/>
                    <a:pt x="1456" y="129"/>
                    <a:pt x="1463" y="129"/>
                  </a:cubicBezTo>
                  <a:lnTo>
                    <a:pt x="1456" y="122"/>
                  </a:lnTo>
                  <a:lnTo>
                    <a:pt x="1449" y="115"/>
                  </a:lnTo>
                  <a:cubicBezTo>
                    <a:pt x="1449" y="115"/>
                    <a:pt x="1449" y="104"/>
                    <a:pt x="1452" y="104"/>
                  </a:cubicBezTo>
                  <a:cubicBezTo>
                    <a:pt x="1452" y="104"/>
                    <a:pt x="1452" y="104"/>
                    <a:pt x="1452" y="104"/>
                  </a:cubicBezTo>
                  <a:lnTo>
                    <a:pt x="1452" y="104"/>
                  </a:lnTo>
                  <a:cubicBezTo>
                    <a:pt x="1447" y="93"/>
                    <a:pt x="1462" y="87"/>
                    <a:pt x="1456" y="81"/>
                  </a:cubicBezTo>
                  <a:cubicBezTo>
                    <a:pt x="1456" y="81"/>
                    <a:pt x="1456" y="78"/>
                    <a:pt x="1458" y="78"/>
                  </a:cubicBezTo>
                  <a:cubicBezTo>
                    <a:pt x="1459" y="78"/>
                    <a:pt x="1461" y="79"/>
                    <a:pt x="1463" y="81"/>
                  </a:cubicBezTo>
                  <a:cubicBezTo>
                    <a:pt x="1463" y="88"/>
                    <a:pt x="1477" y="88"/>
                    <a:pt x="1484" y="95"/>
                  </a:cubicBezTo>
                  <a:lnTo>
                    <a:pt x="1477" y="88"/>
                  </a:lnTo>
                  <a:lnTo>
                    <a:pt x="1477" y="88"/>
                  </a:lnTo>
                  <a:cubicBezTo>
                    <a:pt x="1477" y="88"/>
                    <a:pt x="1484" y="88"/>
                    <a:pt x="1484" y="95"/>
                  </a:cubicBezTo>
                  <a:lnTo>
                    <a:pt x="1491" y="95"/>
                  </a:lnTo>
                  <a:cubicBezTo>
                    <a:pt x="1491" y="88"/>
                    <a:pt x="1484" y="88"/>
                    <a:pt x="1484" y="88"/>
                  </a:cubicBezTo>
                  <a:lnTo>
                    <a:pt x="1491" y="88"/>
                  </a:lnTo>
                  <a:cubicBezTo>
                    <a:pt x="1491" y="95"/>
                    <a:pt x="1498" y="109"/>
                    <a:pt x="1498" y="109"/>
                  </a:cubicBezTo>
                  <a:cubicBezTo>
                    <a:pt x="1498" y="109"/>
                    <a:pt x="1518" y="95"/>
                    <a:pt x="1498" y="88"/>
                  </a:cubicBezTo>
                  <a:cubicBezTo>
                    <a:pt x="1491" y="88"/>
                    <a:pt x="1484" y="81"/>
                    <a:pt x="1491" y="81"/>
                  </a:cubicBezTo>
                  <a:lnTo>
                    <a:pt x="1491" y="74"/>
                  </a:lnTo>
                  <a:lnTo>
                    <a:pt x="1498" y="74"/>
                  </a:lnTo>
                  <a:lnTo>
                    <a:pt x="1498" y="60"/>
                  </a:lnTo>
                  <a:cubicBezTo>
                    <a:pt x="1498" y="60"/>
                    <a:pt x="1511" y="60"/>
                    <a:pt x="1511" y="74"/>
                  </a:cubicBezTo>
                  <a:cubicBezTo>
                    <a:pt x="1518" y="74"/>
                    <a:pt x="1511" y="60"/>
                    <a:pt x="1511" y="60"/>
                  </a:cubicBezTo>
                  <a:lnTo>
                    <a:pt x="1511" y="60"/>
                  </a:lnTo>
                  <a:cubicBezTo>
                    <a:pt x="1511" y="60"/>
                    <a:pt x="1518" y="60"/>
                    <a:pt x="1518" y="74"/>
                  </a:cubicBezTo>
                  <a:cubicBezTo>
                    <a:pt x="1523" y="74"/>
                    <a:pt x="1524" y="68"/>
                    <a:pt x="1527" y="68"/>
                  </a:cubicBezTo>
                  <a:cubicBezTo>
                    <a:pt x="1528" y="68"/>
                    <a:pt x="1530" y="69"/>
                    <a:pt x="1532" y="74"/>
                  </a:cubicBezTo>
                  <a:lnTo>
                    <a:pt x="1532" y="60"/>
                  </a:lnTo>
                  <a:cubicBezTo>
                    <a:pt x="1539" y="67"/>
                    <a:pt x="1544" y="69"/>
                    <a:pt x="1548" y="69"/>
                  </a:cubicBezTo>
                  <a:cubicBezTo>
                    <a:pt x="1557" y="69"/>
                    <a:pt x="1562" y="58"/>
                    <a:pt x="1567" y="53"/>
                  </a:cubicBezTo>
                  <a:cubicBezTo>
                    <a:pt x="1563" y="46"/>
                    <a:pt x="1563" y="46"/>
                    <a:pt x="1564" y="46"/>
                  </a:cubicBezTo>
                  <a:cubicBezTo>
                    <a:pt x="1565" y="46"/>
                    <a:pt x="1567" y="46"/>
                    <a:pt x="1567" y="39"/>
                  </a:cubicBezTo>
                  <a:cubicBezTo>
                    <a:pt x="1567" y="46"/>
                    <a:pt x="1588" y="46"/>
                    <a:pt x="1581" y="53"/>
                  </a:cubicBezTo>
                  <a:lnTo>
                    <a:pt x="1588" y="46"/>
                  </a:lnTo>
                  <a:lnTo>
                    <a:pt x="1588" y="46"/>
                  </a:lnTo>
                  <a:cubicBezTo>
                    <a:pt x="1595" y="53"/>
                    <a:pt x="1581" y="53"/>
                    <a:pt x="1595" y="60"/>
                  </a:cubicBezTo>
                  <a:cubicBezTo>
                    <a:pt x="1601" y="60"/>
                    <a:pt x="1596" y="45"/>
                    <a:pt x="1599" y="45"/>
                  </a:cubicBezTo>
                  <a:lnTo>
                    <a:pt x="1599" y="45"/>
                  </a:lnTo>
                  <a:cubicBezTo>
                    <a:pt x="1600" y="45"/>
                    <a:pt x="1601" y="45"/>
                    <a:pt x="1601" y="46"/>
                  </a:cubicBezTo>
                  <a:cubicBezTo>
                    <a:pt x="1601" y="48"/>
                    <a:pt x="1601" y="48"/>
                    <a:pt x="1602" y="48"/>
                  </a:cubicBezTo>
                  <a:cubicBezTo>
                    <a:pt x="1602" y="48"/>
                    <a:pt x="1603" y="47"/>
                    <a:pt x="1605" y="47"/>
                  </a:cubicBezTo>
                  <a:cubicBezTo>
                    <a:pt x="1607" y="47"/>
                    <a:pt x="1610" y="48"/>
                    <a:pt x="1615" y="53"/>
                  </a:cubicBezTo>
                  <a:lnTo>
                    <a:pt x="1615" y="60"/>
                  </a:lnTo>
                  <a:cubicBezTo>
                    <a:pt x="1629" y="60"/>
                    <a:pt x="1615" y="46"/>
                    <a:pt x="1615" y="39"/>
                  </a:cubicBezTo>
                  <a:cubicBezTo>
                    <a:pt x="1617" y="36"/>
                    <a:pt x="1618" y="34"/>
                    <a:pt x="1619" y="34"/>
                  </a:cubicBezTo>
                  <a:cubicBezTo>
                    <a:pt x="1623" y="34"/>
                    <a:pt x="1624" y="46"/>
                    <a:pt x="1629" y="46"/>
                  </a:cubicBezTo>
                  <a:cubicBezTo>
                    <a:pt x="1629" y="46"/>
                    <a:pt x="1636" y="46"/>
                    <a:pt x="1636" y="39"/>
                  </a:cubicBezTo>
                  <a:lnTo>
                    <a:pt x="1636" y="39"/>
                  </a:lnTo>
                  <a:cubicBezTo>
                    <a:pt x="1636" y="41"/>
                    <a:pt x="1636" y="42"/>
                    <a:pt x="1635" y="42"/>
                  </a:cubicBezTo>
                  <a:cubicBezTo>
                    <a:pt x="1632" y="42"/>
                    <a:pt x="1627" y="36"/>
                    <a:pt x="1622" y="25"/>
                  </a:cubicBezTo>
                  <a:lnTo>
                    <a:pt x="1622" y="25"/>
                  </a:lnTo>
                  <a:cubicBezTo>
                    <a:pt x="1624" y="29"/>
                    <a:pt x="1625" y="30"/>
                    <a:pt x="1626" y="30"/>
                  </a:cubicBezTo>
                  <a:cubicBezTo>
                    <a:pt x="1629" y="30"/>
                    <a:pt x="1629" y="18"/>
                    <a:pt x="1629" y="18"/>
                  </a:cubicBezTo>
                  <a:cubicBezTo>
                    <a:pt x="1622" y="15"/>
                    <a:pt x="1621" y="15"/>
                    <a:pt x="1618" y="15"/>
                  </a:cubicBezTo>
                  <a:cubicBezTo>
                    <a:pt x="1615" y="15"/>
                    <a:pt x="1612" y="15"/>
                    <a:pt x="1601" y="12"/>
                  </a:cubicBezTo>
                  <a:lnTo>
                    <a:pt x="1601" y="12"/>
                  </a:lnTo>
                  <a:cubicBezTo>
                    <a:pt x="1601" y="18"/>
                    <a:pt x="1615" y="25"/>
                    <a:pt x="1601" y="25"/>
                  </a:cubicBezTo>
                  <a:cubicBezTo>
                    <a:pt x="1601" y="18"/>
                    <a:pt x="1601" y="18"/>
                    <a:pt x="1595" y="18"/>
                  </a:cubicBezTo>
                  <a:cubicBezTo>
                    <a:pt x="1601" y="25"/>
                    <a:pt x="1595" y="25"/>
                    <a:pt x="1595" y="25"/>
                  </a:cubicBezTo>
                  <a:lnTo>
                    <a:pt x="1591" y="18"/>
                  </a:lnTo>
                  <a:lnTo>
                    <a:pt x="1591" y="18"/>
                  </a:lnTo>
                  <a:cubicBezTo>
                    <a:pt x="1591" y="20"/>
                    <a:pt x="1591" y="21"/>
                    <a:pt x="1591" y="22"/>
                  </a:cubicBezTo>
                  <a:lnTo>
                    <a:pt x="1591" y="22"/>
                  </a:lnTo>
                  <a:lnTo>
                    <a:pt x="1588" y="18"/>
                  </a:lnTo>
                  <a:cubicBezTo>
                    <a:pt x="1588" y="12"/>
                    <a:pt x="1581" y="12"/>
                    <a:pt x="1588" y="5"/>
                  </a:cubicBezTo>
                  <a:cubicBezTo>
                    <a:pt x="1584" y="2"/>
                    <a:pt x="1581" y="1"/>
                    <a:pt x="1579" y="1"/>
                  </a:cubicBezTo>
                  <a:close/>
                  <a:moveTo>
                    <a:pt x="56" y="1467"/>
                  </a:moveTo>
                  <a:lnTo>
                    <a:pt x="56" y="1474"/>
                  </a:lnTo>
                  <a:cubicBezTo>
                    <a:pt x="56" y="1474"/>
                    <a:pt x="56" y="1471"/>
                    <a:pt x="58" y="1471"/>
                  </a:cubicBezTo>
                  <a:cubicBezTo>
                    <a:pt x="59" y="1471"/>
                    <a:pt x="61" y="1472"/>
                    <a:pt x="63" y="1474"/>
                  </a:cubicBezTo>
                  <a:lnTo>
                    <a:pt x="56" y="1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28"/>
            <p:cNvSpPr/>
            <p:nvPr/>
          </p:nvSpPr>
          <p:spPr>
            <a:xfrm>
              <a:off x="6479988" y="241284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28"/>
            <p:cNvSpPr/>
            <p:nvPr/>
          </p:nvSpPr>
          <p:spPr>
            <a:xfrm>
              <a:off x="6465943" y="242264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28"/>
            <p:cNvSpPr/>
            <p:nvPr/>
          </p:nvSpPr>
          <p:spPr>
            <a:xfrm>
              <a:off x="6463922" y="2426186"/>
              <a:ext cx="0" cy="808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28"/>
            <p:cNvSpPr/>
            <p:nvPr/>
          </p:nvSpPr>
          <p:spPr>
            <a:xfrm>
              <a:off x="6486960" y="24058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28"/>
            <p:cNvSpPr/>
            <p:nvPr/>
          </p:nvSpPr>
          <p:spPr>
            <a:xfrm>
              <a:off x="6510807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28"/>
            <p:cNvSpPr/>
            <p:nvPr/>
          </p:nvSpPr>
          <p:spPr>
            <a:xfrm>
              <a:off x="6509393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28"/>
            <p:cNvSpPr/>
            <p:nvPr/>
          </p:nvSpPr>
          <p:spPr>
            <a:xfrm>
              <a:off x="6482110" y="24093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7" name="Google Shape;10177;p28"/>
            <p:cNvSpPr/>
            <p:nvPr/>
          </p:nvSpPr>
          <p:spPr>
            <a:xfrm>
              <a:off x="6507978" y="239183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" y="8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8" name="Google Shape;10178;p28"/>
            <p:cNvSpPr/>
            <p:nvPr/>
          </p:nvSpPr>
          <p:spPr>
            <a:xfrm>
              <a:off x="6510807" y="239183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28"/>
            <p:cNvSpPr/>
            <p:nvPr/>
          </p:nvSpPr>
          <p:spPr>
            <a:xfrm>
              <a:off x="6495347" y="2398903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28"/>
            <p:cNvSpPr/>
            <p:nvPr/>
          </p:nvSpPr>
          <p:spPr>
            <a:xfrm>
              <a:off x="6507978" y="239465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28"/>
            <p:cNvSpPr/>
            <p:nvPr/>
          </p:nvSpPr>
          <p:spPr>
            <a:xfrm>
              <a:off x="6513637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28"/>
            <p:cNvSpPr/>
            <p:nvPr/>
          </p:nvSpPr>
          <p:spPr>
            <a:xfrm>
              <a:off x="6500299" y="239748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cubicBezTo>
                    <a:pt x="0" y="0"/>
                    <a:pt x="0" y="0"/>
                    <a:pt x="7" y="0"/>
                  </a:cubicBez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28"/>
            <p:cNvSpPr/>
            <p:nvPr/>
          </p:nvSpPr>
          <p:spPr>
            <a:xfrm>
              <a:off x="6518487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28"/>
            <p:cNvSpPr/>
            <p:nvPr/>
          </p:nvSpPr>
          <p:spPr>
            <a:xfrm>
              <a:off x="6561937" y="235262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28"/>
            <p:cNvSpPr/>
            <p:nvPr/>
          </p:nvSpPr>
          <p:spPr>
            <a:xfrm>
              <a:off x="6492619" y="2389001"/>
              <a:ext cx="1415" cy="808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4" y="1"/>
                  </a:moveTo>
                  <a:lnTo>
                    <a:pt x="0" y="8"/>
                  </a:lnTo>
                  <a:cubicBezTo>
                    <a:pt x="7" y="8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28"/>
            <p:cNvSpPr/>
            <p:nvPr/>
          </p:nvSpPr>
          <p:spPr>
            <a:xfrm>
              <a:off x="6599021" y="23351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28"/>
            <p:cNvSpPr/>
            <p:nvPr/>
          </p:nvSpPr>
          <p:spPr>
            <a:xfrm>
              <a:off x="6476452" y="2391830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28"/>
            <p:cNvSpPr/>
            <p:nvPr/>
          </p:nvSpPr>
          <p:spPr>
            <a:xfrm>
              <a:off x="6455434" y="24128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28"/>
            <p:cNvSpPr/>
            <p:nvPr/>
          </p:nvSpPr>
          <p:spPr>
            <a:xfrm>
              <a:off x="6465943" y="24065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28"/>
            <p:cNvSpPr/>
            <p:nvPr/>
          </p:nvSpPr>
          <p:spPr>
            <a:xfrm>
              <a:off x="6467357" y="24058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28"/>
            <p:cNvSpPr/>
            <p:nvPr/>
          </p:nvSpPr>
          <p:spPr>
            <a:xfrm>
              <a:off x="6458263" y="2418506"/>
              <a:ext cx="2223" cy="707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21" y="0"/>
                  </a:moveTo>
                  <a:cubicBezTo>
                    <a:pt x="7" y="0"/>
                    <a:pt x="1" y="7"/>
                    <a:pt x="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28"/>
            <p:cNvSpPr/>
            <p:nvPr/>
          </p:nvSpPr>
          <p:spPr>
            <a:xfrm>
              <a:off x="6460385" y="242335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28"/>
            <p:cNvSpPr/>
            <p:nvPr/>
          </p:nvSpPr>
          <p:spPr>
            <a:xfrm>
              <a:off x="6488375" y="2379906"/>
              <a:ext cx="3638" cy="1516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21" y="1"/>
                  </a:moveTo>
                  <a:cubicBezTo>
                    <a:pt x="14" y="1"/>
                    <a:pt x="1" y="8"/>
                    <a:pt x="8" y="15"/>
                  </a:cubicBezTo>
                  <a:cubicBezTo>
                    <a:pt x="8" y="8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4" name="Google Shape;10194;p28"/>
            <p:cNvSpPr/>
            <p:nvPr/>
          </p:nvSpPr>
          <p:spPr>
            <a:xfrm>
              <a:off x="6460385" y="2423356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5" name="Google Shape;10195;p28"/>
            <p:cNvSpPr/>
            <p:nvPr/>
          </p:nvSpPr>
          <p:spPr>
            <a:xfrm>
              <a:off x="6629840" y="23540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28"/>
            <p:cNvSpPr/>
            <p:nvPr/>
          </p:nvSpPr>
          <p:spPr>
            <a:xfrm>
              <a:off x="6624990" y="2356161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cubicBezTo>
                    <a:pt x="7" y="0"/>
                    <a:pt x="7" y="0"/>
                    <a:pt x="0" y="0"/>
                  </a:cubicBezTo>
                  <a:cubicBezTo>
                    <a:pt x="7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28"/>
            <p:cNvSpPr/>
            <p:nvPr/>
          </p:nvSpPr>
          <p:spPr>
            <a:xfrm>
              <a:off x="6457556" y="2419213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28"/>
            <p:cNvSpPr/>
            <p:nvPr/>
          </p:nvSpPr>
          <p:spPr>
            <a:xfrm>
              <a:off x="6575881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28"/>
            <p:cNvSpPr/>
            <p:nvPr/>
          </p:nvSpPr>
          <p:spPr>
            <a:xfrm>
              <a:off x="6594878" y="233655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28"/>
            <p:cNvSpPr/>
            <p:nvPr/>
          </p:nvSpPr>
          <p:spPr>
            <a:xfrm>
              <a:off x="6625697" y="2307860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28"/>
            <p:cNvSpPr/>
            <p:nvPr/>
          </p:nvSpPr>
          <p:spPr>
            <a:xfrm>
              <a:off x="6623575" y="2307860"/>
              <a:ext cx="2122" cy="212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14" y="0"/>
                    <a:pt x="14" y="7"/>
                    <a:pt x="0" y="21"/>
                  </a:cubicBezTo>
                  <a:cubicBezTo>
                    <a:pt x="14" y="21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28"/>
            <p:cNvSpPr/>
            <p:nvPr/>
          </p:nvSpPr>
          <p:spPr>
            <a:xfrm>
              <a:off x="6629840" y="23071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28"/>
            <p:cNvSpPr/>
            <p:nvPr/>
          </p:nvSpPr>
          <p:spPr>
            <a:xfrm>
              <a:off x="6590634" y="232109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28"/>
            <p:cNvSpPr/>
            <p:nvPr/>
          </p:nvSpPr>
          <p:spPr>
            <a:xfrm>
              <a:off x="6597606" y="231766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8" y="0"/>
                    <a:pt x="8" y="0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28"/>
            <p:cNvSpPr/>
            <p:nvPr/>
          </p:nvSpPr>
          <p:spPr>
            <a:xfrm>
              <a:off x="6450584" y="2282700"/>
              <a:ext cx="290714" cy="137425"/>
            </a:xfrm>
            <a:custGeom>
              <a:avLst/>
              <a:gdLst/>
              <a:ahLst/>
              <a:cxnLst/>
              <a:rect l="l" t="t" r="r" b="b"/>
              <a:pathLst>
                <a:path w="2877" h="1360" extrusionOk="0">
                  <a:moveTo>
                    <a:pt x="2129" y="108"/>
                  </a:moveTo>
                  <a:cubicBezTo>
                    <a:pt x="2120" y="110"/>
                    <a:pt x="2114" y="110"/>
                    <a:pt x="2114" y="110"/>
                  </a:cubicBezTo>
                  <a:cubicBezTo>
                    <a:pt x="2116" y="116"/>
                    <a:pt x="2117" y="118"/>
                    <a:pt x="2119" y="118"/>
                  </a:cubicBezTo>
                  <a:cubicBezTo>
                    <a:pt x="2121" y="118"/>
                    <a:pt x="2124" y="113"/>
                    <a:pt x="2129" y="108"/>
                  </a:cubicBezTo>
                  <a:close/>
                  <a:moveTo>
                    <a:pt x="2870" y="117"/>
                  </a:moveTo>
                  <a:cubicBezTo>
                    <a:pt x="2870" y="120"/>
                    <a:pt x="2870" y="122"/>
                    <a:pt x="2871" y="124"/>
                  </a:cubicBezTo>
                  <a:lnTo>
                    <a:pt x="2871" y="124"/>
                  </a:lnTo>
                  <a:cubicBezTo>
                    <a:pt x="2872" y="122"/>
                    <a:pt x="2874" y="120"/>
                    <a:pt x="2877" y="117"/>
                  </a:cubicBezTo>
                  <a:close/>
                  <a:moveTo>
                    <a:pt x="2572" y="194"/>
                  </a:moveTo>
                  <a:cubicBezTo>
                    <a:pt x="2572" y="194"/>
                    <a:pt x="2572" y="200"/>
                    <a:pt x="2574" y="204"/>
                  </a:cubicBezTo>
                  <a:lnTo>
                    <a:pt x="2574" y="204"/>
                  </a:lnTo>
                  <a:cubicBezTo>
                    <a:pt x="2572" y="202"/>
                    <a:pt x="2572" y="198"/>
                    <a:pt x="2572" y="194"/>
                  </a:cubicBezTo>
                  <a:close/>
                  <a:moveTo>
                    <a:pt x="2856" y="221"/>
                  </a:moveTo>
                  <a:cubicBezTo>
                    <a:pt x="2854" y="224"/>
                    <a:pt x="2851" y="227"/>
                    <a:pt x="2849" y="230"/>
                  </a:cubicBezTo>
                  <a:lnTo>
                    <a:pt x="2849" y="230"/>
                  </a:lnTo>
                  <a:cubicBezTo>
                    <a:pt x="2852" y="227"/>
                    <a:pt x="2856" y="221"/>
                    <a:pt x="2856" y="221"/>
                  </a:cubicBezTo>
                  <a:close/>
                  <a:moveTo>
                    <a:pt x="1768" y="235"/>
                  </a:moveTo>
                  <a:cubicBezTo>
                    <a:pt x="1763" y="237"/>
                    <a:pt x="1760" y="238"/>
                    <a:pt x="1758" y="240"/>
                  </a:cubicBezTo>
                  <a:lnTo>
                    <a:pt x="1758" y="240"/>
                  </a:lnTo>
                  <a:cubicBezTo>
                    <a:pt x="1762" y="239"/>
                    <a:pt x="1765" y="237"/>
                    <a:pt x="1768" y="235"/>
                  </a:cubicBezTo>
                  <a:close/>
                  <a:moveTo>
                    <a:pt x="1758" y="240"/>
                  </a:moveTo>
                  <a:cubicBezTo>
                    <a:pt x="1750" y="242"/>
                    <a:pt x="1742" y="242"/>
                    <a:pt x="1747" y="242"/>
                  </a:cubicBezTo>
                  <a:lnTo>
                    <a:pt x="1747" y="249"/>
                  </a:lnTo>
                  <a:cubicBezTo>
                    <a:pt x="1740" y="249"/>
                    <a:pt x="1740" y="249"/>
                    <a:pt x="1733" y="256"/>
                  </a:cubicBezTo>
                  <a:cubicBezTo>
                    <a:pt x="1733" y="262"/>
                    <a:pt x="1742" y="263"/>
                    <a:pt x="1738" y="270"/>
                  </a:cubicBezTo>
                  <a:lnTo>
                    <a:pt x="1738" y="270"/>
                  </a:lnTo>
                  <a:cubicBezTo>
                    <a:pt x="1740" y="270"/>
                    <a:pt x="1743" y="270"/>
                    <a:pt x="1747" y="270"/>
                  </a:cubicBezTo>
                  <a:cubicBezTo>
                    <a:pt x="1758" y="254"/>
                    <a:pt x="1752" y="246"/>
                    <a:pt x="1758" y="240"/>
                  </a:cubicBezTo>
                  <a:close/>
                  <a:moveTo>
                    <a:pt x="1643" y="270"/>
                  </a:moveTo>
                  <a:lnTo>
                    <a:pt x="1643" y="270"/>
                  </a:lnTo>
                  <a:cubicBezTo>
                    <a:pt x="1642" y="271"/>
                    <a:pt x="1642" y="272"/>
                    <a:pt x="1642" y="273"/>
                  </a:cubicBezTo>
                  <a:lnTo>
                    <a:pt x="1642" y="273"/>
                  </a:lnTo>
                  <a:cubicBezTo>
                    <a:pt x="1643" y="272"/>
                    <a:pt x="1643" y="271"/>
                    <a:pt x="1643" y="270"/>
                  </a:cubicBezTo>
                  <a:close/>
                  <a:moveTo>
                    <a:pt x="1738" y="270"/>
                  </a:moveTo>
                  <a:cubicBezTo>
                    <a:pt x="1733" y="270"/>
                    <a:pt x="1733" y="272"/>
                    <a:pt x="1733" y="277"/>
                  </a:cubicBezTo>
                  <a:cubicBezTo>
                    <a:pt x="1736" y="274"/>
                    <a:pt x="1737" y="272"/>
                    <a:pt x="1738" y="270"/>
                  </a:cubicBezTo>
                  <a:close/>
                  <a:moveTo>
                    <a:pt x="1289" y="429"/>
                  </a:moveTo>
                  <a:cubicBezTo>
                    <a:pt x="1279" y="433"/>
                    <a:pt x="1281" y="433"/>
                    <a:pt x="1284" y="433"/>
                  </a:cubicBezTo>
                  <a:cubicBezTo>
                    <a:pt x="1285" y="433"/>
                    <a:pt x="1287" y="433"/>
                    <a:pt x="1288" y="433"/>
                  </a:cubicBezTo>
                  <a:lnTo>
                    <a:pt x="1288" y="433"/>
                  </a:lnTo>
                  <a:cubicBezTo>
                    <a:pt x="1288" y="432"/>
                    <a:pt x="1288" y="430"/>
                    <a:pt x="1289" y="429"/>
                  </a:cubicBezTo>
                  <a:close/>
                  <a:moveTo>
                    <a:pt x="1288" y="433"/>
                  </a:moveTo>
                  <a:cubicBezTo>
                    <a:pt x="1288" y="434"/>
                    <a:pt x="1289" y="435"/>
                    <a:pt x="1290" y="436"/>
                  </a:cubicBezTo>
                  <a:lnTo>
                    <a:pt x="1290" y="436"/>
                  </a:lnTo>
                  <a:cubicBezTo>
                    <a:pt x="1292" y="434"/>
                    <a:pt x="1290" y="433"/>
                    <a:pt x="1288" y="433"/>
                  </a:cubicBezTo>
                  <a:close/>
                  <a:moveTo>
                    <a:pt x="1339" y="534"/>
                  </a:moveTo>
                  <a:lnTo>
                    <a:pt x="1339" y="534"/>
                  </a:lnTo>
                  <a:cubicBezTo>
                    <a:pt x="1337" y="536"/>
                    <a:pt x="1335" y="538"/>
                    <a:pt x="1331" y="540"/>
                  </a:cubicBezTo>
                  <a:cubicBezTo>
                    <a:pt x="1331" y="540"/>
                    <a:pt x="1345" y="536"/>
                    <a:pt x="1339" y="534"/>
                  </a:cubicBezTo>
                  <a:close/>
                  <a:moveTo>
                    <a:pt x="1088" y="540"/>
                  </a:moveTo>
                  <a:cubicBezTo>
                    <a:pt x="1087" y="540"/>
                    <a:pt x="1086" y="542"/>
                    <a:pt x="1087" y="544"/>
                  </a:cubicBezTo>
                  <a:lnTo>
                    <a:pt x="1087" y="544"/>
                  </a:lnTo>
                  <a:cubicBezTo>
                    <a:pt x="1087" y="543"/>
                    <a:pt x="1088" y="542"/>
                    <a:pt x="1088" y="540"/>
                  </a:cubicBezTo>
                  <a:close/>
                  <a:moveTo>
                    <a:pt x="2405" y="561"/>
                  </a:moveTo>
                  <a:lnTo>
                    <a:pt x="2405" y="561"/>
                  </a:lnTo>
                  <a:cubicBezTo>
                    <a:pt x="2401" y="561"/>
                    <a:pt x="2396" y="564"/>
                    <a:pt x="2392" y="568"/>
                  </a:cubicBezTo>
                  <a:lnTo>
                    <a:pt x="2392" y="568"/>
                  </a:lnTo>
                  <a:cubicBezTo>
                    <a:pt x="2398" y="568"/>
                    <a:pt x="2398" y="561"/>
                    <a:pt x="2405" y="561"/>
                  </a:cubicBezTo>
                  <a:close/>
                  <a:moveTo>
                    <a:pt x="838" y="768"/>
                  </a:moveTo>
                  <a:cubicBezTo>
                    <a:pt x="838" y="770"/>
                    <a:pt x="836" y="772"/>
                    <a:pt x="832" y="776"/>
                  </a:cubicBezTo>
                  <a:lnTo>
                    <a:pt x="839" y="769"/>
                  </a:lnTo>
                  <a:cubicBezTo>
                    <a:pt x="839" y="769"/>
                    <a:pt x="839" y="768"/>
                    <a:pt x="838" y="768"/>
                  </a:cubicBezTo>
                  <a:close/>
                  <a:moveTo>
                    <a:pt x="357" y="1089"/>
                  </a:moveTo>
                  <a:lnTo>
                    <a:pt x="354" y="1095"/>
                  </a:lnTo>
                  <a:cubicBezTo>
                    <a:pt x="356" y="1093"/>
                    <a:pt x="357" y="1091"/>
                    <a:pt x="357" y="1089"/>
                  </a:cubicBezTo>
                  <a:close/>
                  <a:moveTo>
                    <a:pt x="332" y="1104"/>
                  </a:moveTo>
                  <a:cubicBezTo>
                    <a:pt x="330" y="1105"/>
                    <a:pt x="328" y="1107"/>
                    <a:pt x="326" y="1108"/>
                  </a:cubicBezTo>
                  <a:cubicBezTo>
                    <a:pt x="328" y="1107"/>
                    <a:pt x="330" y="1106"/>
                    <a:pt x="332" y="1104"/>
                  </a:cubicBezTo>
                  <a:close/>
                  <a:moveTo>
                    <a:pt x="239" y="1167"/>
                  </a:moveTo>
                  <a:lnTo>
                    <a:pt x="239" y="1167"/>
                  </a:lnTo>
                  <a:cubicBezTo>
                    <a:pt x="238" y="1167"/>
                    <a:pt x="234" y="1170"/>
                    <a:pt x="227" y="1174"/>
                  </a:cubicBezTo>
                  <a:lnTo>
                    <a:pt x="227" y="1174"/>
                  </a:lnTo>
                  <a:lnTo>
                    <a:pt x="226" y="1171"/>
                  </a:lnTo>
                  <a:lnTo>
                    <a:pt x="226" y="1171"/>
                  </a:lnTo>
                  <a:cubicBezTo>
                    <a:pt x="224" y="1174"/>
                    <a:pt x="223" y="1176"/>
                    <a:pt x="222" y="1178"/>
                  </a:cubicBezTo>
                  <a:cubicBezTo>
                    <a:pt x="224" y="1176"/>
                    <a:pt x="226" y="1175"/>
                    <a:pt x="227" y="1174"/>
                  </a:cubicBezTo>
                  <a:lnTo>
                    <a:pt x="227" y="1174"/>
                  </a:lnTo>
                  <a:lnTo>
                    <a:pt x="229" y="1178"/>
                  </a:lnTo>
                  <a:cubicBezTo>
                    <a:pt x="236" y="1171"/>
                    <a:pt x="239" y="1167"/>
                    <a:pt x="239" y="1167"/>
                  </a:cubicBezTo>
                  <a:close/>
                  <a:moveTo>
                    <a:pt x="132" y="1199"/>
                  </a:moveTo>
                  <a:cubicBezTo>
                    <a:pt x="126" y="1205"/>
                    <a:pt x="125" y="1207"/>
                    <a:pt x="126" y="1208"/>
                  </a:cubicBezTo>
                  <a:lnTo>
                    <a:pt x="126" y="1208"/>
                  </a:lnTo>
                  <a:lnTo>
                    <a:pt x="132" y="1199"/>
                  </a:lnTo>
                  <a:close/>
                  <a:moveTo>
                    <a:pt x="30" y="1269"/>
                  </a:moveTo>
                  <a:lnTo>
                    <a:pt x="30" y="1269"/>
                  </a:lnTo>
                  <a:cubicBezTo>
                    <a:pt x="31" y="1269"/>
                    <a:pt x="31" y="1270"/>
                    <a:pt x="32" y="1270"/>
                  </a:cubicBezTo>
                  <a:lnTo>
                    <a:pt x="32" y="1270"/>
                  </a:lnTo>
                  <a:cubicBezTo>
                    <a:pt x="31" y="1270"/>
                    <a:pt x="31" y="1269"/>
                    <a:pt x="30" y="1269"/>
                  </a:cubicBezTo>
                  <a:close/>
                  <a:moveTo>
                    <a:pt x="28" y="1261"/>
                  </a:moveTo>
                  <a:cubicBezTo>
                    <a:pt x="14" y="1261"/>
                    <a:pt x="7" y="1268"/>
                    <a:pt x="7" y="1282"/>
                  </a:cubicBezTo>
                  <a:cubicBezTo>
                    <a:pt x="11" y="1271"/>
                    <a:pt x="18" y="1266"/>
                    <a:pt x="24" y="1266"/>
                  </a:cubicBezTo>
                  <a:cubicBezTo>
                    <a:pt x="26" y="1266"/>
                    <a:pt x="29" y="1267"/>
                    <a:pt x="30" y="1269"/>
                  </a:cubicBezTo>
                  <a:lnTo>
                    <a:pt x="30" y="1269"/>
                  </a:lnTo>
                  <a:cubicBezTo>
                    <a:pt x="29" y="1266"/>
                    <a:pt x="28" y="1263"/>
                    <a:pt x="28" y="1261"/>
                  </a:cubicBezTo>
                  <a:close/>
                  <a:moveTo>
                    <a:pt x="406" y="1321"/>
                  </a:moveTo>
                  <a:lnTo>
                    <a:pt x="396" y="1323"/>
                  </a:lnTo>
                  <a:lnTo>
                    <a:pt x="396" y="1323"/>
                  </a:lnTo>
                  <a:cubicBezTo>
                    <a:pt x="399" y="1323"/>
                    <a:pt x="404" y="1322"/>
                    <a:pt x="406" y="1321"/>
                  </a:cubicBezTo>
                  <a:close/>
                  <a:moveTo>
                    <a:pt x="396" y="1323"/>
                  </a:moveTo>
                  <a:cubicBezTo>
                    <a:pt x="394" y="1323"/>
                    <a:pt x="393" y="1323"/>
                    <a:pt x="395" y="1323"/>
                  </a:cubicBezTo>
                  <a:lnTo>
                    <a:pt x="396" y="1323"/>
                  </a:lnTo>
                  <a:close/>
                  <a:moveTo>
                    <a:pt x="177" y="1333"/>
                  </a:moveTo>
                  <a:cubicBezTo>
                    <a:pt x="170" y="1336"/>
                    <a:pt x="163" y="1342"/>
                    <a:pt x="165" y="1342"/>
                  </a:cubicBezTo>
                  <a:cubicBezTo>
                    <a:pt x="166" y="1342"/>
                    <a:pt x="168" y="1341"/>
                    <a:pt x="174" y="1337"/>
                  </a:cubicBezTo>
                  <a:cubicBezTo>
                    <a:pt x="197" y="1337"/>
                    <a:pt x="176" y="1337"/>
                    <a:pt x="177" y="1333"/>
                  </a:cubicBezTo>
                  <a:close/>
                  <a:moveTo>
                    <a:pt x="2627" y="1"/>
                  </a:moveTo>
                  <a:cubicBezTo>
                    <a:pt x="2573" y="1"/>
                    <a:pt x="2515" y="9"/>
                    <a:pt x="2468" y="13"/>
                  </a:cubicBezTo>
                  <a:cubicBezTo>
                    <a:pt x="2454" y="34"/>
                    <a:pt x="2426" y="34"/>
                    <a:pt x="2405" y="41"/>
                  </a:cubicBezTo>
                  <a:lnTo>
                    <a:pt x="2398" y="20"/>
                  </a:lnTo>
                  <a:lnTo>
                    <a:pt x="2384" y="34"/>
                  </a:lnTo>
                  <a:cubicBezTo>
                    <a:pt x="2371" y="34"/>
                    <a:pt x="2398" y="20"/>
                    <a:pt x="2384" y="20"/>
                  </a:cubicBezTo>
                  <a:lnTo>
                    <a:pt x="2371" y="34"/>
                  </a:lnTo>
                  <a:cubicBezTo>
                    <a:pt x="2371" y="30"/>
                    <a:pt x="2366" y="29"/>
                    <a:pt x="2361" y="29"/>
                  </a:cubicBezTo>
                  <a:cubicBezTo>
                    <a:pt x="2356" y="29"/>
                    <a:pt x="2349" y="30"/>
                    <a:pt x="2346" y="30"/>
                  </a:cubicBezTo>
                  <a:cubicBezTo>
                    <a:pt x="2342" y="30"/>
                    <a:pt x="2343" y="28"/>
                    <a:pt x="2357" y="20"/>
                  </a:cubicBezTo>
                  <a:lnTo>
                    <a:pt x="2357" y="20"/>
                  </a:lnTo>
                  <a:lnTo>
                    <a:pt x="2281" y="41"/>
                  </a:lnTo>
                  <a:cubicBezTo>
                    <a:pt x="2260" y="41"/>
                    <a:pt x="2267" y="62"/>
                    <a:pt x="2253" y="62"/>
                  </a:cubicBezTo>
                  <a:cubicBezTo>
                    <a:pt x="2246" y="62"/>
                    <a:pt x="2260" y="48"/>
                    <a:pt x="2253" y="48"/>
                  </a:cubicBezTo>
                  <a:cubicBezTo>
                    <a:pt x="2190" y="48"/>
                    <a:pt x="2190" y="97"/>
                    <a:pt x="2142" y="103"/>
                  </a:cubicBezTo>
                  <a:cubicBezTo>
                    <a:pt x="2136" y="103"/>
                    <a:pt x="2132" y="106"/>
                    <a:pt x="2129" y="108"/>
                  </a:cubicBezTo>
                  <a:lnTo>
                    <a:pt x="2129" y="108"/>
                  </a:lnTo>
                  <a:cubicBezTo>
                    <a:pt x="2133" y="107"/>
                    <a:pt x="2137" y="106"/>
                    <a:pt x="2142" y="103"/>
                  </a:cubicBezTo>
                  <a:lnTo>
                    <a:pt x="2142" y="103"/>
                  </a:lnTo>
                  <a:cubicBezTo>
                    <a:pt x="2142" y="117"/>
                    <a:pt x="2121" y="110"/>
                    <a:pt x="2121" y="131"/>
                  </a:cubicBezTo>
                  <a:cubicBezTo>
                    <a:pt x="2107" y="131"/>
                    <a:pt x="2107" y="138"/>
                    <a:pt x="2093" y="138"/>
                  </a:cubicBezTo>
                  <a:cubicBezTo>
                    <a:pt x="2084" y="138"/>
                    <a:pt x="2069" y="141"/>
                    <a:pt x="2055" y="141"/>
                  </a:cubicBezTo>
                  <a:cubicBezTo>
                    <a:pt x="2049" y="141"/>
                    <a:pt x="2043" y="140"/>
                    <a:pt x="2038" y="138"/>
                  </a:cubicBezTo>
                  <a:cubicBezTo>
                    <a:pt x="2024" y="145"/>
                    <a:pt x="2017" y="159"/>
                    <a:pt x="2003" y="159"/>
                  </a:cubicBezTo>
                  <a:cubicBezTo>
                    <a:pt x="1983" y="152"/>
                    <a:pt x="2003" y="152"/>
                    <a:pt x="1983" y="152"/>
                  </a:cubicBezTo>
                  <a:lnTo>
                    <a:pt x="1983" y="159"/>
                  </a:lnTo>
                  <a:lnTo>
                    <a:pt x="1969" y="159"/>
                  </a:lnTo>
                  <a:cubicBezTo>
                    <a:pt x="1948" y="173"/>
                    <a:pt x="1955" y="180"/>
                    <a:pt x="1934" y="180"/>
                  </a:cubicBezTo>
                  <a:lnTo>
                    <a:pt x="1941" y="173"/>
                  </a:lnTo>
                  <a:lnTo>
                    <a:pt x="1941" y="173"/>
                  </a:lnTo>
                  <a:cubicBezTo>
                    <a:pt x="1920" y="180"/>
                    <a:pt x="1920" y="180"/>
                    <a:pt x="1899" y="187"/>
                  </a:cubicBezTo>
                  <a:cubicBezTo>
                    <a:pt x="1899" y="180"/>
                    <a:pt x="1906" y="180"/>
                    <a:pt x="1913" y="180"/>
                  </a:cubicBezTo>
                  <a:cubicBezTo>
                    <a:pt x="1910" y="178"/>
                    <a:pt x="1908" y="178"/>
                    <a:pt x="1906" y="178"/>
                  </a:cubicBezTo>
                  <a:cubicBezTo>
                    <a:pt x="1899" y="178"/>
                    <a:pt x="1897" y="187"/>
                    <a:pt x="1885" y="187"/>
                  </a:cubicBezTo>
                  <a:cubicBezTo>
                    <a:pt x="1885" y="187"/>
                    <a:pt x="1906" y="187"/>
                    <a:pt x="1899" y="194"/>
                  </a:cubicBezTo>
                  <a:cubicBezTo>
                    <a:pt x="1887" y="194"/>
                    <a:pt x="1881" y="209"/>
                    <a:pt x="1875" y="209"/>
                  </a:cubicBezTo>
                  <a:cubicBezTo>
                    <a:pt x="1874" y="209"/>
                    <a:pt x="1873" y="208"/>
                    <a:pt x="1872" y="207"/>
                  </a:cubicBezTo>
                  <a:lnTo>
                    <a:pt x="1879" y="194"/>
                  </a:lnTo>
                  <a:lnTo>
                    <a:pt x="1879" y="194"/>
                  </a:lnTo>
                  <a:cubicBezTo>
                    <a:pt x="1865" y="207"/>
                    <a:pt x="1872" y="214"/>
                    <a:pt x="1844" y="214"/>
                  </a:cubicBezTo>
                  <a:lnTo>
                    <a:pt x="1844" y="207"/>
                  </a:lnTo>
                  <a:cubicBezTo>
                    <a:pt x="1837" y="221"/>
                    <a:pt x="1809" y="214"/>
                    <a:pt x="1782" y="221"/>
                  </a:cubicBezTo>
                  <a:cubicBezTo>
                    <a:pt x="1775" y="235"/>
                    <a:pt x="1775" y="242"/>
                    <a:pt x="1768" y="242"/>
                  </a:cubicBezTo>
                  <a:cubicBezTo>
                    <a:pt x="1782" y="242"/>
                    <a:pt x="1775" y="242"/>
                    <a:pt x="1782" y="249"/>
                  </a:cubicBezTo>
                  <a:cubicBezTo>
                    <a:pt x="1780" y="248"/>
                    <a:pt x="1778" y="248"/>
                    <a:pt x="1776" y="248"/>
                  </a:cubicBezTo>
                  <a:cubicBezTo>
                    <a:pt x="1760" y="248"/>
                    <a:pt x="1758" y="277"/>
                    <a:pt x="1733" y="277"/>
                  </a:cubicBezTo>
                  <a:cubicBezTo>
                    <a:pt x="1730" y="278"/>
                    <a:pt x="1727" y="278"/>
                    <a:pt x="1725" y="278"/>
                  </a:cubicBezTo>
                  <a:cubicBezTo>
                    <a:pt x="1716" y="278"/>
                    <a:pt x="1713" y="272"/>
                    <a:pt x="1713" y="272"/>
                  </a:cubicBezTo>
                  <a:cubicBezTo>
                    <a:pt x="1712" y="272"/>
                    <a:pt x="1712" y="273"/>
                    <a:pt x="1712" y="277"/>
                  </a:cubicBezTo>
                  <a:cubicBezTo>
                    <a:pt x="1691" y="291"/>
                    <a:pt x="1705" y="291"/>
                    <a:pt x="1691" y="291"/>
                  </a:cubicBezTo>
                  <a:lnTo>
                    <a:pt x="1698" y="284"/>
                  </a:lnTo>
                  <a:cubicBezTo>
                    <a:pt x="1684" y="284"/>
                    <a:pt x="1674" y="293"/>
                    <a:pt x="1662" y="293"/>
                  </a:cubicBezTo>
                  <a:cubicBezTo>
                    <a:pt x="1656" y="293"/>
                    <a:pt x="1650" y="291"/>
                    <a:pt x="1643" y="284"/>
                  </a:cubicBezTo>
                  <a:cubicBezTo>
                    <a:pt x="1643" y="284"/>
                    <a:pt x="1643" y="277"/>
                    <a:pt x="1657" y="277"/>
                  </a:cubicBezTo>
                  <a:cubicBezTo>
                    <a:pt x="1661" y="271"/>
                    <a:pt x="1661" y="269"/>
                    <a:pt x="1659" y="269"/>
                  </a:cubicBezTo>
                  <a:cubicBezTo>
                    <a:pt x="1655" y="269"/>
                    <a:pt x="1647" y="274"/>
                    <a:pt x="1643" y="274"/>
                  </a:cubicBezTo>
                  <a:cubicBezTo>
                    <a:pt x="1643" y="274"/>
                    <a:pt x="1642" y="274"/>
                    <a:pt x="1642" y="273"/>
                  </a:cubicBezTo>
                  <a:lnTo>
                    <a:pt x="1642" y="273"/>
                  </a:lnTo>
                  <a:cubicBezTo>
                    <a:pt x="1639" y="279"/>
                    <a:pt x="1628" y="284"/>
                    <a:pt x="1622" y="284"/>
                  </a:cubicBezTo>
                  <a:lnTo>
                    <a:pt x="1629" y="291"/>
                  </a:lnTo>
                  <a:cubicBezTo>
                    <a:pt x="1621" y="300"/>
                    <a:pt x="1617" y="303"/>
                    <a:pt x="1615" y="303"/>
                  </a:cubicBezTo>
                  <a:cubicBezTo>
                    <a:pt x="1610" y="303"/>
                    <a:pt x="1613" y="288"/>
                    <a:pt x="1603" y="288"/>
                  </a:cubicBezTo>
                  <a:cubicBezTo>
                    <a:pt x="1601" y="288"/>
                    <a:pt x="1598" y="289"/>
                    <a:pt x="1594" y="291"/>
                  </a:cubicBezTo>
                  <a:cubicBezTo>
                    <a:pt x="1586" y="299"/>
                    <a:pt x="1586" y="300"/>
                    <a:pt x="1587" y="300"/>
                  </a:cubicBezTo>
                  <a:cubicBezTo>
                    <a:pt x="1589" y="300"/>
                    <a:pt x="1592" y="299"/>
                    <a:pt x="1594" y="299"/>
                  </a:cubicBezTo>
                  <a:cubicBezTo>
                    <a:pt x="1595" y="299"/>
                    <a:pt x="1596" y="300"/>
                    <a:pt x="1594" y="304"/>
                  </a:cubicBezTo>
                  <a:cubicBezTo>
                    <a:pt x="1574" y="304"/>
                    <a:pt x="1567" y="304"/>
                    <a:pt x="1553" y="311"/>
                  </a:cubicBezTo>
                  <a:cubicBezTo>
                    <a:pt x="1539" y="311"/>
                    <a:pt x="1532" y="311"/>
                    <a:pt x="1525" y="304"/>
                  </a:cubicBezTo>
                  <a:cubicBezTo>
                    <a:pt x="1518" y="311"/>
                    <a:pt x="1477" y="311"/>
                    <a:pt x="1477" y="325"/>
                  </a:cubicBezTo>
                  <a:cubicBezTo>
                    <a:pt x="1504" y="325"/>
                    <a:pt x="1497" y="311"/>
                    <a:pt x="1532" y="311"/>
                  </a:cubicBezTo>
                  <a:lnTo>
                    <a:pt x="1532" y="318"/>
                  </a:lnTo>
                  <a:lnTo>
                    <a:pt x="1477" y="346"/>
                  </a:lnTo>
                  <a:cubicBezTo>
                    <a:pt x="1477" y="346"/>
                    <a:pt x="1490" y="346"/>
                    <a:pt x="1490" y="353"/>
                  </a:cubicBezTo>
                  <a:cubicBezTo>
                    <a:pt x="1463" y="367"/>
                    <a:pt x="1463" y="381"/>
                    <a:pt x="1435" y="388"/>
                  </a:cubicBezTo>
                  <a:cubicBezTo>
                    <a:pt x="1428" y="381"/>
                    <a:pt x="1442" y="381"/>
                    <a:pt x="1456" y="367"/>
                  </a:cubicBezTo>
                  <a:cubicBezTo>
                    <a:pt x="1435" y="367"/>
                    <a:pt x="1435" y="381"/>
                    <a:pt x="1407" y="388"/>
                  </a:cubicBezTo>
                  <a:cubicBezTo>
                    <a:pt x="1400" y="381"/>
                    <a:pt x="1428" y="381"/>
                    <a:pt x="1428" y="367"/>
                  </a:cubicBezTo>
                  <a:lnTo>
                    <a:pt x="1428" y="367"/>
                  </a:lnTo>
                  <a:lnTo>
                    <a:pt x="1400" y="388"/>
                  </a:lnTo>
                  <a:cubicBezTo>
                    <a:pt x="1400" y="401"/>
                    <a:pt x="1386" y="395"/>
                    <a:pt x="1366" y="401"/>
                  </a:cubicBezTo>
                  <a:cubicBezTo>
                    <a:pt x="1331" y="422"/>
                    <a:pt x="1331" y="436"/>
                    <a:pt x="1317" y="457"/>
                  </a:cubicBezTo>
                  <a:cubicBezTo>
                    <a:pt x="1303" y="457"/>
                    <a:pt x="1303" y="457"/>
                    <a:pt x="1303" y="450"/>
                  </a:cubicBezTo>
                  <a:cubicBezTo>
                    <a:pt x="1317" y="450"/>
                    <a:pt x="1317" y="450"/>
                    <a:pt x="1317" y="436"/>
                  </a:cubicBezTo>
                  <a:lnTo>
                    <a:pt x="1317" y="436"/>
                  </a:lnTo>
                  <a:cubicBezTo>
                    <a:pt x="1313" y="440"/>
                    <a:pt x="1308" y="442"/>
                    <a:pt x="1303" y="442"/>
                  </a:cubicBezTo>
                  <a:cubicBezTo>
                    <a:pt x="1297" y="442"/>
                    <a:pt x="1292" y="439"/>
                    <a:pt x="1290" y="436"/>
                  </a:cubicBezTo>
                  <a:lnTo>
                    <a:pt x="1290" y="436"/>
                  </a:lnTo>
                  <a:cubicBezTo>
                    <a:pt x="1289" y="436"/>
                    <a:pt x="1289" y="436"/>
                    <a:pt x="1289" y="436"/>
                  </a:cubicBezTo>
                  <a:lnTo>
                    <a:pt x="1262" y="450"/>
                  </a:lnTo>
                  <a:cubicBezTo>
                    <a:pt x="1265" y="453"/>
                    <a:pt x="1270" y="453"/>
                    <a:pt x="1273" y="453"/>
                  </a:cubicBezTo>
                  <a:cubicBezTo>
                    <a:pt x="1276" y="453"/>
                    <a:pt x="1276" y="453"/>
                    <a:pt x="1269" y="457"/>
                  </a:cubicBezTo>
                  <a:cubicBezTo>
                    <a:pt x="1262" y="464"/>
                    <a:pt x="1255" y="464"/>
                    <a:pt x="1234" y="471"/>
                  </a:cubicBezTo>
                  <a:cubicBezTo>
                    <a:pt x="1234" y="471"/>
                    <a:pt x="1227" y="464"/>
                    <a:pt x="1234" y="464"/>
                  </a:cubicBezTo>
                  <a:lnTo>
                    <a:pt x="1234" y="464"/>
                  </a:lnTo>
                  <a:cubicBezTo>
                    <a:pt x="1227" y="464"/>
                    <a:pt x="1220" y="471"/>
                    <a:pt x="1213" y="485"/>
                  </a:cubicBezTo>
                  <a:cubicBezTo>
                    <a:pt x="1227" y="485"/>
                    <a:pt x="1185" y="499"/>
                    <a:pt x="1199" y="505"/>
                  </a:cubicBezTo>
                  <a:lnTo>
                    <a:pt x="1185" y="505"/>
                  </a:lnTo>
                  <a:cubicBezTo>
                    <a:pt x="1185" y="505"/>
                    <a:pt x="1185" y="499"/>
                    <a:pt x="1192" y="499"/>
                  </a:cubicBezTo>
                  <a:cubicBezTo>
                    <a:pt x="1191" y="497"/>
                    <a:pt x="1190" y="497"/>
                    <a:pt x="1189" y="497"/>
                  </a:cubicBezTo>
                  <a:cubicBezTo>
                    <a:pt x="1185" y="497"/>
                    <a:pt x="1184" y="508"/>
                    <a:pt x="1179" y="519"/>
                  </a:cubicBezTo>
                  <a:cubicBezTo>
                    <a:pt x="1165" y="519"/>
                    <a:pt x="1151" y="526"/>
                    <a:pt x="1151" y="526"/>
                  </a:cubicBezTo>
                  <a:cubicBezTo>
                    <a:pt x="1151" y="533"/>
                    <a:pt x="1130" y="533"/>
                    <a:pt x="1123" y="533"/>
                  </a:cubicBezTo>
                  <a:cubicBezTo>
                    <a:pt x="1116" y="540"/>
                    <a:pt x="1123" y="540"/>
                    <a:pt x="1123" y="540"/>
                  </a:cubicBezTo>
                  <a:lnTo>
                    <a:pt x="1095" y="561"/>
                  </a:lnTo>
                  <a:cubicBezTo>
                    <a:pt x="1095" y="561"/>
                    <a:pt x="1088" y="550"/>
                    <a:pt x="1087" y="544"/>
                  </a:cubicBezTo>
                  <a:lnTo>
                    <a:pt x="1087" y="544"/>
                  </a:lnTo>
                  <a:cubicBezTo>
                    <a:pt x="1083" y="555"/>
                    <a:pt x="1088" y="562"/>
                    <a:pt x="1082" y="568"/>
                  </a:cubicBezTo>
                  <a:cubicBezTo>
                    <a:pt x="1082" y="561"/>
                    <a:pt x="1075" y="561"/>
                    <a:pt x="1069" y="561"/>
                  </a:cubicBezTo>
                  <a:cubicBezTo>
                    <a:pt x="1062" y="561"/>
                    <a:pt x="1057" y="561"/>
                    <a:pt x="1061" y="554"/>
                  </a:cubicBezTo>
                  <a:lnTo>
                    <a:pt x="1061" y="554"/>
                  </a:lnTo>
                  <a:cubicBezTo>
                    <a:pt x="1054" y="554"/>
                    <a:pt x="1026" y="561"/>
                    <a:pt x="1012" y="568"/>
                  </a:cubicBezTo>
                  <a:cubicBezTo>
                    <a:pt x="1009" y="571"/>
                    <a:pt x="1012" y="571"/>
                    <a:pt x="1017" y="571"/>
                  </a:cubicBezTo>
                  <a:cubicBezTo>
                    <a:pt x="1021" y="571"/>
                    <a:pt x="1026" y="571"/>
                    <a:pt x="1026" y="575"/>
                  </a:cubicBezTo>
                  <a:cubicBezTo>
                    <a:pt x="991" y="602"/>
                    <a:pt x="1005" y="623"/>
                    <a:pt x="971" y="637"/>
                  </a:cubicBezTo>
                  <a:lnTo>
                    <a:pt x="978" y="637"/>
                  </a:lnTo>
                  <a:cubicBezTo>
                    <a:pt x="957" y="658"/>
                    <a:pt x="957" y="644"/>
                    <a:pt x="957" y="665"/>
                  </a:cubicBezTo>
                  <a:cubicBezTo>
                    <a:pt x="957" y="661"/>
                    <a:pt x="944" y="654"/>
                    <a:pt x="929" y="654"/>
                  </a:cubicBezTo>
                  <a:cubicBezTo>
                    <a:pt x="920" y="654"/>
                    <a:pt x="909" y="657"/>
                    <a:pt x="901" y="665"/>
                  </a:cubicBezTo>
                  <a:cubicBezTo>
                    <a:pt x="901" y="668"/>
                    <a:pt x="905" y="668"/>
                    <a:pt x="908" y="668"/>
                  </a:cubicBezTo>
                  <a:cubicBezTo>
                    <a:pt x="912" y="668"/>
                    <a:pt x="915" y="668"/>
                    <a:pt x="915" y="672"/>
                  </a:cubicBezTo>
                  <a:lnTo>
                    <a:pt x="901" y="679"/>
                  </a:lnTo>
                  <a:lnTo>
                    <a:pt x="901" y="672"/>
                  </a:lnTo>
                  <a:cubicBezTo>
                    <a:pt x="881" y="693"/>
                    <a:pt x="853" y="679"/>
                    <a:pt x="867" y="693"/>
                  </a:cubicBezTo>
                  <a:lnTo>
                    <a:pt x="846" y="693"/>
                  </a:lnTo>
                  <a:cubicBezTo>
                    <a:pt x="846" y="700"/>
                    <a:pt x="832" y="706"/>
                    <a:pt x="832" y="713"/>
                  </a:cubicBezTo>
                  <a:cubicBezTo>
                    <a:pt x="811" y="734"/>
                    <a:pt x="804" y="734"/>
                    <a:pt x="783" y="734"/>
                  </a:cubicBezTo>
                  <a:cubicBezTo>
                    <a:pt x="797" y="734"/>
                    <a:pt x="804" y="741"/>
                    <a:pt x="797" y="748"/>
                  </a:cubicBezTo>
                  <a:cubicBezTo>
                    <a:pt x="795" y="746"/>
                    <a:pt x="792" y="745"/>
                    <a:pt x="790" y="745"/>
                  </a:cubicBezTo>
                  <a:cubicBezTo>
                    <a:pt x="778" y="745"/>
                    <a:pt x="764" y="763"/>
                    <a:pt x="753" y="763"/>
                  </a:cubicBezTo>
                  <a:cubicBezTo>
                    <a:pt x="751" y="763"/>
                    <a:pt x="750" y="763"/>
                    <a:pt x="749" y="762"/>
                  </a:cubicBezTo>
                  <a:cubicBezTo>
                    <a:pt x="742" y="762"/>
                    <a:pt x="735" y="769"/>
                    <a:pt x="735" y="769"/>
                  </a:cubicBezTo>
                  <a:lnTo>
                    <a:pt x="728" y="762"/>
                  </a:lnTo>
                  <a:lnTo>
                    <a:pt x="728" y="762"/>
                  </a:lnTo>
                  <a:cubicBezTo>
                    <a:pt x="735" y="776"/>
                    <a:pt x="707" y="783"/>
                    <a:pt x="693" y="803"/>
                  </a:cubicBezTo>
                  <a:cubicBezTo>
                    <a:pt x="690" y="798"/>
                    <a:pt x="687" y="797"/>
                    <a:pt x="684" y="797"/>
                  </a:cubicBezTo>
                  <a:cubicBezTo>
                    <a:pt x="678" y="797"/>
                    <a:pt x="672" y="807"/>
                    <a:pt x="665" y="807"/>
                  </a:cubicBezTo>
                  <a:cubicBezTo>
                    <a:pt x="663" y="807"/>
                    <a:pt x="661" y="806"/>
                    <a:pt x="659" y="803"/>
                  </a:cubicBezTo>
                  <a:lnTo>
                    <a:pt x="659" y="803"/>
                  </a:lnTo>
                  <a:cubicBezTo>
                    <a:pt x="666" y="817"/>
                    <a:pt x="631" y="831"/>
                    <a:pt x="631" y="838"/>
                  </a:cubicBezTo>
                  <a:cubicBezTo>
                    <a:pt x="629" y="840"/>
                    <a:pt x="626" y="841"/>
                    <a:pt x="623" y="841"/>
                  </a:cubicBezTo>
                  <a:cubicBezTo>
                    <a:pt x="617" y="841"/>
                    <a:pt x="608" y="836"/>
                    <a:pt x="603" y="831"/>
                  </a:cubicBezTo>
                  <a:lnTo>
                    <a:pt x="603" y="838"/>
                  </a:lnTo>
                  <a:cubicBezTo>
                    <a:pt x="596" y="838"/>
                    <a:pt x="569" y="852"/>
                    <a:pt x="555" y="852"/>
                  </a:cubicBezTo>
                  <a:lnTo>
                    <a:pt x="541" y="873"/>
                  </a:lnTo>
                  <a:lnTo>
                    <a:pt x="534" y="873"/>
                  </a:lnTo>
                  <a:cubicBezTo>
                    <a:pt x="534" y="873"/>
                    <a:pt x="532" y="877"/>
                    <a:pt x="531" y="880"/>
                  </a:cubicBezTo>
                  <a:lnTo>
                    <a:pt x="527" y="880"/>
                  </a:lnTo>
                  <a:cubicBezTo>
                    <a:pt x="534" y="887"/>
                    <a:pt x="520" y="887"/>
                    <a:pt x="506" y="907"/>
                  </a:cubicBezTo>
                  <a:cubicBezTo>
                    <a:pt x="499" y="907"/>
                    <a:pt x="499" y="907"/>
                    <a:pt x="506" y="901"/>
                  </a:cubicBezTo>
                  <a:lnTo>
                    <a:pt x="506" y="901"/>
                  </a:lnTo>
                  <a:cubicBezTo>
                    <a:pt x="504" y="903"/>
                    <a:pt x="502" y="904"/>
                    <a:pt x="501" y="904"/>
                  </a:cubicBezTo>
                  <a:cubicBezTo>
                    <a:pt x="499" y="904"/>
                    <a:pt x="497" y="901"/>
                    <a:pt x="492" y="901"/>
                  </a:cubicBezTo>
                  <a:lnTo>
                    <a:pt x="492" y="901"/>
                  </a:lnTo>
                  <a:cubicBezTo>
                    <a:pt x="498" y="901"/>
                    <a:pt x="490" y="925"/>
                    <a:pt x="494" y="925"/>
                  </a:cubicBezTo>
                  <a:cubicBezTo>
                    <a:pt x="495" y="925"/>
                    <a:pt x="497" y="924"/>
                    <a:pt x="499" y="921"/>
                  </a:cubicBezTo>
                  <a:lnTo>
                    <a:pt x="499" y="921"/>
                  </a:lnTo>
                  <a:cubicBezTo>
                    <a:pt x="506" y="921"/>
                    <a:pt x="499" y="942"/>
                    <a:pt x="492" y="942"/>
                  </a:cubicBezTo>
                  <a:lnTo>
                    <a:pt x="485" y="935"/>
                  </a:lnTo>
                  <a:lnTo>
                    <a:pt x="485" y="949"/>
                  </a:lnTo>
                  <a:cubicBezTo>
                    <a:pt x="472" y="956"/>
                    <a:pt x="465" y="956"/>
                    <a:pt x="458" y="956"/>
                  </a:cubicBezTo>
                  <a:cubicBezTo>
                    <a:pt x="463" y="951"/>
                    <a:pt x="464" y="934"/>
                    <a:pt x="454" y="934"/>
                  </a:cubicBezTo>
                  <a:cubicBezTo>
                    <a:pt x="451" y="934"/>
                    <a:pt x="448" y="935"/>
                    <a:pt x="444" y="937"/>
                  </a:cubicBezTo>
                  <a:lnTo>
                    <a:pt x="444" y="937"/>
                  </a:lnTo>
                  <a:cubicBezTo>
                    <a:pt x="453" y="930"/>
                    <a:pt x="458" y="920"/>
                    <a:pt x="458" y="914"/>
                  </a:cubicBezTo>
                  <a:cubicBezTo>
                    <a:pt x="451" y="914"/>
                    <a:pt x="451" y="914"/>
                    <a:pt x="458" y="907"/>
                  </a:cubicBezTo>
                  <a:lnTo>
                    <a:pt x="458" y="907"/>
                  </a:lnTo>
                  <a:cubicBezTo>
                    <a:pt x="437" y="921"/>
                    <a:pt x="458" y="914"/>
                    <a:pt x="437" y="935"/>
                  </a:cubicBezTo>
                  <a:cubicBezTo>
                    <a:pt x="433" y="928"/>
                    <a:pt x="432" y="925"/>
                    <a:pt x="427" y="925"/>
                  </a:cubicBezTo>
                  <a:cubicBezTo>
                    <a:pt x="423" y="925"/>
                    <a:pt x="416" y="928"/>
                    <a:pt x="402" y="935"/>
                  </a:cubicBezTo>
                  <a:lnTo>
                    <a:pt x="430" y="935"/>
                  </a:lnTo>
                  <a:cubicBezTo>
                    <a:pt x="430" y="935"/>
                    <a:pt x="423" y="956"/>
                    <a:pt x="416" y="956"/>
                  </a:cubicBezTo>
                  <a:cubicBezTo>
                    <a:pt x="437" y="956"/>
                    <a:pt x="388" y="991"/>
                    <a:pt x="402" y="991"/>
                  </a:cubicBezTo>
                  <a:cubicBezTo>
                    <a:pt x="402" y="991"/>
                    <a:pt x="397" y="1006"/>
                    <a:pt x="391" y="1006"/>
                  </a:cubicBezTo>
                  <a:cubicBezTo>
                    <a:pt x="390" y="1006"/>
                    <a:pt x="389" y="1005"/>
                    <a:pt x="388" y="1004"/>
                  </a:cubicBezTo>
                  <a:cubicBezTo>
                    <a:pt x="391" y="996"/>
                    <a:pt x="389" y="995"/>
                    <a:pt x="385" y="995"/>
                  </a:cubicBezTo>
                  <a:cubicBezTo>
                    <a:pt x="381" y="995"/>
                    <a:pt x="377" y="996"/>
                    <a:pt x="373" y="996"/>
                  </a:cubicBezTo>
                  <a:cubicBezTo>
                    <a:pt x="370" y="996"/>
                    <a:pt x="368" y="995"/>
                    <a:pt x="368" y="991"/>
                  </a:cubicBezTo>
                  <a:lnTo>
                    <a:pt x="368" y="991"/>
                  </a:lnTo>
                  <a:cubicBezTo>
                    <a:pt x="368" y="998"/>
                    <a:pt x="373" y="998"/>
                    <a:pt x="377" y="998"/>
                  </a:cubicBezTo>
                  <a:cubicBezTo>
                    <a:pt x="382" y="998"/>
                    <a:pt x="385" y="998"/>
                    <a:pt x="382" y="1004"/>
                  </a:cubicBezTo>
                  <a:cubicBezTo>
                    <a:pt x="368" y="1011"/>
                    <a:pt x="361" y="1011"/>
                    <a:pt x="354" y="1011"/>
                  </a:cubicBezTo>
                  <a:lnTo>
                    <a:pt x="354" y="1004"/>
                  </a:lnTo>
                  <a:lnTo>
                    <a:pt x="333" y="1011"/>
                  </a:lnTo>
                  <a:cubicBezTo>
                    <a:pt x="333" y="1015"/>
                    <a:pt x="338" y="1015"/>
                    <a:pt x="343" y="1015"/>
                  </a:cubicBezTo>
                  <a:cubicBezTo>
                    <a:pt x="347" y="1015"/>
                    <a:pt x="350" y="1015"/>
                    <a:pt x="347" y="1018"/>
                  </a:cubicBezTo>
                  <a:cubicBezTo>
                    <a:pt x="333" y="1018"/>
                    <a:pt x="326" y="1025"/>
                    <a:pt x="326" y="1025"/>
                  </a:cubicBezTo>
                  <a:cubicBezTo>
                    <a:pt x="326" y="1018"/>
                    <a:pt x="319" y="1011"/>
                    <a:pt x="326" y="1004"/>
                  </a:cubicBezTo>
                  <a:lnTo>
                    <a:pt x="326" y="1004"/>
                  </a:lnTo>
                  <a:cubicBezTo>
                    <a:pt x="319" y="1011"/>
                    <a:pt x="291" y="1025"/>
                    <a:pt x="312" y="1025"/>
                  </a:cubicBezTo>
                  <a:lnTo>
                    <a:pt x="305" y="1039"/>
                  </a:lnTo>
                  <a:cubicBezTo>
                    <a:pt x="309" y="1039"/>
                    <a:pt x="320" y="1035"/>
                    <a:pt x="325" y="1035"/>
                  </a:cubicBezTo>
                  <a:cubicBezTo>
                    <a:pt x="328" y="1035"/>
                    <a:pt x="328" y="1037"/>
                    <a:pt x="319" y="1046"/>
                  </a:cubicBezTo>
                  <a:lnTo>
                    <a:pt x="312" y="1060"/>
                  </a:lnTo>
                  <a:lnTo>
                    <a:pt x="305" y="1060"/>
                  </a:lnTo>
                  <a:lnTo>
                    <a:pt x="305" y="1074"/>
                  </a:lnTo>
                  <a:lnTo>
                    <a:pt x="291" y="1074"/>
                  </a:lnTo>
                  <a:cubicBezTo>
                    <a:pt x="278" y="1081"/>
                    <a:pt x="284" y="1088"/>
                    <a:pt x="284" y="1088"/>
                  </a:cubicBezTo>
                  <a:cubicBezTo>
                    <a:pt x="281" y="1091"/>
                    <a:pt x="279" y="1093"/>
                    <a:pt x="278" y="1093"/>
                  </a:cubicBezTo>
                  <a:cubicBezTo>
                    <a:pt x="276" y="1093"/>
                    <a:pt x="274" y="1091"/>
                    <a:pt x="271" y="1088"/>
                  </a:cubicBezTo>
                  <a:cubicBezTo>
                    <a:pt x="257" y="1095"/>
                    <a:pt x="236" y="1115"/>
                    <a:pt x="222" y="1115"/>
                  </a:cubicBezTo>
                  <a:cubicBezTo>
                    <a:pt x="220" y="1120"/>
                    <a:pt x="221" y="1122"/>
                    <a:pt x="223" y="1122"/>
                  </a:cubicBezTo>
                  <a:cubicBezTo>
                    <a:pt x="223" y="1122"/>
                    <a:pt x="223" y="1122"/>
                    <a:pt x="223" y="1122"/>
                  </a:cubicBezTo>
                  <a:lnTo>
                    <a:pt x="223" y="1122"/>
                  </a:lnTo>
                  <a:cubicBezTo>
                    <a:pt x="223" y="1122"/>
                    <a:pt x="222" y="1122"/>
                    <a:pt x="222" y="1122"/>
                  </a:cubicBezTo>
                  <a:cubicBezTo>
                    <a:pt x="201" y="1122"/>
                    <a:pt x="167" y="1157"/>
                    <a:pt x="146" y="1185"/>
                  </a:cubicBezTo>
                  <a:cubicBezTo>
                    <a:pt x="166" y="1191"/>
                    <a:pt x="142" y="1192"/>
                    <a:pt x="145" y="1209"/>
                  </a:cubicBezTo>
                  <a:lnTo>
                    <a:pt x="145" y="1209"/>
                  </a:lnTo>
                  <a:cubicBezTo>
                    <a:pt x="144" y="1208"/>
                    <a:pt x="142" y="1207"/>
                    <a:pt x="139" y="1207"/>
                  </a:cubicBezTo>
                  <a:cubicBezTo>
                    <a:pt x="135" y="1207"/>
                    <a:pt x="130" y="1208"/>
                    <a:pt x="128" y="1208"/>
                  </a:cubicBezTo>
                  <a:cubicBezTo>
                    <a:pt x="127" y="1208"/>
                    <a:pt x="126" y="1208"/>
                    <a:pt x="126" y="1208"/>
                  </a:cubicBezTo>
                  <a:lnTo>
                    <a:pt x="126" y="1208"/>
                  </a:lnTo>
                  <a:lnTo>
                    <a:pt x="118" y="1219"/>
                  </a:lnTo>
                  <a:cubicBezTo>
                    <a:pt x="104" y="1219"/>
                    <a:pt x="139" y="1192"/>
                    <a:pt x="111" y="1192"/>
                  </a:cubicBezTo>
                  <a:cubicBezTo>
                    <a:pt x="97" y="1212"/>
                    <a:pt x="104" y="1226"/>
                    <a:pt x="77" y="1233"/>
                  </a:cubicBezTo>
                  <a:cubicBezTo>
                    <a:pt x="77" y="1231"/>
                    <a:pt x="76" y="1230"/>
                    <a:pt x="76" y="1230"/>
                  </a:cubicBezTo>
                  <a:cubicBezTo>
                    <a:pt x="75" y="1230"/>
                    <a:pt x="71" y="1240"/>
                    <a:pt x="68" y="1240"/>
                  </a:cubicBezTo>
                  <a:cubicBezTo>
                    <a:pt x="66" y="1240"/>
                    <a:pt x="64" y="1238"/>
                    <a:pt x="63" y="1233"/>
                  </a:cubicBezTo>
                  <a:cubicBezTo>
                    <a:pt x="63" y="1226"/>
                    <a:pt x="70" y="1226"/>
                    <a:pt x="70" y="1219"/>
                  </a:cubicBezTo>
                  <a:lnTo>
                    <a:pt x="63" y="1219"/>
                  </a:lnTo>
                  <a:cubicBezTo>
                    <a:pt x="28" y="1247"/>
                    <a:pt x="63" y="1233"/>
                    <a:pt x="49" y="1261"/>
                  </a:cubicBezTo>
                  <a:cubicBezTo>
                    <a:pt x="43" y="1269"/>
                    <a:pt x="39" y="1272"/>
                    <a:pt x="36" y="1272"/>
                  </a:cubicBezTo>
                  <a:cubicBezTo>
                    <a:pt x="34" y="1272"/>
                    <a:pt x="33" y="1271"/>
                    <a:pt x="32" y="1270"/>
                  </a:cubicBezTo>
                  <a:lnTo>
                    <a:pt x="32" y="1270"/>
                  </a:lnTo>
                  <a:cubicBezTo>
                    <a:pt x="34" y="1273"/>
                    <a:pt x="35" y="1277"/>
                    <a:pt x="35" y="1282"/>
                  </a:cubicBezTo>
                  <a:cubicBezTo>
                    <a:pt x="14" y="1282"/>
                    <a:pt x="7" y="1302"/>
                    <a:pt x="0" y="1316"/>
                  </a:cubicBezTo>
                  <a:cubicBezTo>
                    <a:pt x="35" y="1296"/>
                    <a:pt x="14" y="1296"/>
                    <a:pt x="63" y="1289"/>
                  </a:cubicBezTo>
                  <a:cubicBezTo>
                    <a:pt x="63" y="1282"/>
                    <a:pt x="49" y="1268"/>
                    <a:pt x="70" y="1261"/>
                  </a:cubicBezTo>
                  <a:lnTo>
                    <a:pt x="70" y="1261"/>
                  </a:lnTo>
                  <a:cubicBezTo>
                    <a:pt x="67" y="1269"/>
                    <a:pt x="67" y="1272"/>
                    <a:pt x="69" y="1272"/>
                  </a:cubicBezTo>
                  <a:cubicBezTo>
                    <a:pt x="71" y="1272"/>
                    <a:pt x="77" y="1265"/>
                    <a:pt x="77" y="1261"/>
                  </a:cubicBezTo>
                  <a:cubicBezTo>
                    <a:pt x="70" y="1261"/>
                    <a:pt x="83" y="1254"/>
                    <a:pt x="83" y="1247"/>
                  </a:cubicBezTo>
                  <a:cubicBezTo>
                    <a:pt x="95" y="1247"/>
                    <a:pt x="88" y="1256"/>
                    <a:pt x="95" y="1256"/>
                  </a:cubicBezTo>
                  <a:cubicBezTo>
                    <a:pt x="97" y="1256"/>
                    <a:pt x="100" y="1255"/>
                    <a:pt x="104" y="1254"/>
                  </a:cubicBezTo>
                  <a:lnTo>
                    <a:pt x="97" y="1233"/>
                  </a:lnTo>
                  <a:lnTo>
                    <a:pt x="97" y="1233"/>
                  </a:lnTo>
                  <a:cubicBezTo>
                    <a:pt x="102" y="1233"/>
                    <a:pt x="104" y="1239"/>
                    <a:pt x="106" y="1239"/>
                  </a:cubicBezTo>
                  <a:cubicBezTo>
                    <a:pt x="107" y="1239"/>
                    <a:pt x="109" y="1238"/>
                    <a:pt x="111" y="1233"/>
                  </a:cubicBezTo>
                  <a:lnTo>
                    <a:pt x="111" y="1233"/>
                  </a:lnTo>
                  <a:cubicBezTo>
                    <a:pt x="111" y="1254"/>
                    <a:pt x="118" y="1247"/>
                    <a:pt x="104" y="1261"/>
                  </a:cubicBezTo>
                  <a:cubicBezTo>
                    <a:pt x="139" y="1254"/>
                    <a:pt x="132" y="1226"/>
                    <a:pt x="146" y="1212"/>
                  </a:cubicBezTo>
                  <a:lnTo>
                    <a:pt x="146" y="1219"/>
                  </a:lnTo>
                  <a:cubicBezTo>
                    <a:pt x="146" y="1212"/>
                    <a:pt x="153" y="1212"/>
                    <a:pt x="153" y="1199"/>
                  </a:cubicBezTo>
                  <a:cubicBezTo>
                    <a:pt x="155" y="1198"/>
                    <a:pt x="157" y="1197"/>
                    <a:pt x="158" y="1197"/>
                  </a:cubicBezTo>
                  <a:cubicBezTo>
                    <a:pt x="169" y="1197"/>
                    <a:pt x="153" y="1219"/>
                    <a:pt x="153" y="1219"/>
                  </a:cubicBezTo>
                  <a:lnTo>
                    <a:pt x="174" y="1199"/>
                  </a:lnTo>
                  <a:cubicBezTo>
                    <a:pt x="174" y="1192"/>
                    <a:pt x="181" y="1192"/>
                    <a:pt x="181" y="1192"/>
                  </a:cubicBezTo>
                  <a:lnTo>
                    <a:pt x="181" y="1212"/>
                  </a:lnTo>
                  <a:lnTo>
                    <a:pt x="187" y="1185"/>
                  </a:lnTo>
                  <a:cubicBezTo>
                    <a:pt x="187" y="1186"/>
                    <a:pt x="189" y="1187"/>
                    <a:pt x="191" y="1187"/>
                  </a:cubicBezTo>
                  <a:cubicBezTo>
                    <a:pt x="194" y="1187"/>
                    <a:pt x="199" y="1185"/>
                    <a:pt x="201" y="1185"/>
                  </a:cubicBezTo>
                  <a:lnTo>
                    <a:pt x="201" y="1185"/>
                  </a:lnTo>
                  <a:lnTo>
                    <a:pt x="194" y="1192"/>
                  </a:lnTo>
                  <a:cubicBezTo>
                    <a:pt x="202" y="1186"/>
                    <a:pt x="203" y="1185"/>
                    <a:pt x="201" y="1185"/>
                  </a:cubicBezTo>
                  <a:cubicBezTo>
                    <a:pt x="201" y="1185"/>
                    <a:pt x="201" y="1185"/>
                    <a:pt x="201" y="1185"/>
                  </a:cubicBezTo>
                  <a:lnTo>
                    <a:pt x="201" y="1185"/>
                  </a:lnTo>
                  <a:lnTo>
                    <a:pt x="222" y="1164"/>
                  </a:lnTo>
                  <a:lnTo>
                    <a:pt x="226" y="1171"/>
                  </a:lnTo>
                  <a:lnTo>
                    <a:pt x="226" y="1171"/>
                  </a:lnTo>
                  <a:cubicBezTo>
                    <a:pt x="233" y="1159"/>
                    <a:pt x="247" y="1141"/>
                    <a:pt x="256" y="1141"/>
                  </a:cubicBezTo>
                  <a:cubicBezTo>
                    <a:pt x="259" y="1141"/>
                    <a:pt x="262" y="1143"/>
                    <a:pt x="264" y="1150"/>
                  </a:cubicBezTo>
                  <a:cubicBezTo>
                    <a:pt x="284" y="1122"/>
                    <a:pt x="291" y="1122"/>
                    <a:pt x="319" y="1095"/>
                  </a:cubicBezTo>
                  <a:lnTo>
                    <a:pt x="319" y="1095"/>
                  </a:lnTo>
                  <a:cubicBezTo>
                    <a:pt x="315" y="1103"/>
                    <a:pt x="317" y="1106"/>
                    <a:pt x="320" y="1106"/>
                  </a:cubicBezTo>
                  <a:cubicBezTo>
                    <a:pt x="325" y="1106"/>
                    <a:pt x="333" y="1102"/>
                    <a:pt x="334" y="1101"/>
                  </a:cubicBezTo>
                  <a:lnTo>
                    <a:pt x="334" y="1101"/>
                  </a:lnTo>
                  <a:cubicBezTo>
                    <a:pt x="334" y="1102"/>
                    <a:pt x="333" y="1103"/>
                    <a:pt x="332" y="1104"/>
                  </a:cubicBezTo>
                  <a:lnTo>
                    <a:pt x="332" y="1104"/>
                  </a:lnTo>
                  <a:cubicBezTo>
                    <a:pt x="334" y="1102"/>
                    <a:pt x="335" y="1101"/>
                    <a:pt x="335" y="1101"/>
                  </a:cubicBezTo>
                  <a:lnTo>
                    <a:pt x="335" y="1101"/>
                  </a:lnTo>
                  <a:cubicBezTo>
                    <a:pt x="335" y="1101"/>
                    <a:pt x="335" y="1101"/>
                    <a:pt x="334" y="1101"/>
                  </a:cubicBezTo>
                  <a:lnTo>
                    <a:pt x="334" y="1101"/>
                  </a:lnTo>
                  <a:cubicBezTo>
                    <a:pt x="343" y="1092"/>
                    <a:pt x="336" y="1086"/>
                    <a:pt x="347" y="1081"/>
                  </a:cubicBezTo>
                  <a:cubicBezTo>
                    <a:pt x="352" y="1081"/>
                    <a:pt x="357" y="1084"/>
                    <a:pt x="357" y="1089"/>
                  </a:cubicBezTo>
                  <a:lnTo>
                    <a:pt x="357" y="1089"/>
                  </a:lnTo>
                  <a:lnTo>
                    <a:pt x="361" y="1081"/>
                  </a:lnTo>
                  <a:lnTo>
                    <a:pt x="368" y="1060"/>
                  </a:lnTo>
                  <a:cubicBezTo>
                    <a:pt x="382" y="1060"/>
                    <a:pt x="383" y="1066"/>
                    <a:pt x="387" y="1066"/>
                  </a:cubicBezTo>
                  <a:cubicBezTo>
                    <a:pt x="388" y="1066"/>
                    <a:pt x="391" y="1065"/>
                    <a:pt x="395" y="1060"/>
                  </a:cubicBezTo>
                  <a:lnTo>
                    <a:pt x="395" y="1053"/>
                  </a:lnTo>
                  <a:lnTo>
                    <a:pt x="402" y="1053"/>
                  </a:lnTo>
                  <a:cubicBezTo>
                    <a:pt x="395" y="1053"/>
                    <a:pt x="402" y="1046"/>
                    <a:pt x="416" y="1039"/>
                  </a:cubicBezTo>
                  <a:lnTo>
                    <a:pt x="423" y="1025"/>
                  </a:lnTo>
                  <a:lnTo>
                    <a:pt x="423" y="1025"/>
                  </a:lnTo>
                  <a:cubicBezTo>
                    <a:pt x="421" y="1029"/>
                    <a:pt x="421" y="1030"/>
                    <a:pt x="421" y="1030"/>
                  </a:cubicBezTo>
                  <a:cubicBezTo>
                    <a:pt x="422" y="1030"/>
                    <a:pt x="427" y="1024"/>
                    <a:pt x="429" y="1024"/>
                  </a:cubicBezTo>
                  <a:cubicBezTo>
                    <a:pt x="430" y="1024"/>
                    <a:pt x="430" y="1024"/>
                    <a:pt x="430" y="1025"/>
                  </a:cubicBezTo>
                  <a:cubicBezTo>
                    <a:pt x="437" y="1018"/>
                    <a:pt x="437" y="1018"/>
                    <a:pt x="458" y="1011"/>
                  </a:cubicBezTo>
                  <a:lnTo>
                    <a:pt x="451" y="1011"/>
                  </a:lnTo>
                  <a:cubicBezTo>
                    <a:pt x="455" y="1005"/>
                    <a:pt x="457" y="1003"/>
                    <a:pt x="459" y="1003"/>
                  </a:cubicBezTo>
                  <a:cubicBezTo>
                    <a:pt x="461" y="1003"/>
                    <a:pt x="462" y="1009"/>
                    <a:pt x="465" y="1009"/>
                  </a:cubicBezTo>
                  <a:cubicBezTo>
                    <a:pt x="467" y="1009"/>
                    <a:pt x="469" y="1007"/>
                    <a:pt x="472" y="1004"/>
                  </a:cubicBezTo>
                  <a:lnTo>
                    <a:pt x="465" y="991"/>
                  </a:lnTo>
                  <a:cubicBezTo>
                    <a:pt x="499" y="984"/>
                    <a:pt x="499" y="956"/>
                    <a:pt x="527" y="949"/>
                  </a:cubicBezTo>
                  <a:lnTo>
                    <a:pt x="527" y="949"/>
                  </a:lnTo>
                  <a:cubicBezTo>
                    <a:pt x="522" y="954"/>
                    <a:pt x="524" y="962"/>
                    <a:pt x="526" y="962"/>
                  </a:cubicBezTo>
                  <a:cubicBezTo>
                    <a:pt x="526" y="962"/>
                    <a:pt x="527" y="960"/>
                    <a:pt x="527" y="956"/>
                  </a:cubicBezTo>
                  <a:cubicBezTo>
                    <a:pt x="541" y="942"/>
                    <a:pt x="569" y="921"/>
                    <a:pt x="576" y="907"/>
                  </a:cubicBezTo>
                  <a:cubicBezTo>
                    <a:pt x="583" y="911"/>
                    <a:pt x="588" y="913"/>
                    <a:pt x="593" y="913"/>
                  </a:cubicBezTo>
                  <a:cubicBezTo>
                    <a:pt x="598" y="913"/>
                    <a:pt x="603" y="911"/>
                    <a:pt x="610" y="907"/>
                  </a:cubicBezTo>
                  <a:cubicBezTo>
                    <a:pt x="624" y="901"/>
                    <a:pt x="631" y="901"/>
                    <a:pt x="631" y="887"/>
                  </a:cubicBezTo>
                  <a:cubicBezTo>
                    <a:pt x="642" y="881"/>
                    <a:pt x="658" y="871"/>
                    <a:pt x="667" y="871"/>
                  </a:cubicBezTo>
                  <a:cubicBezTo>
                    <a:pt x="669" y="871"/>
                    <a:pt x="671" y="871"/>
                    <a:pt x="673" y="873"/>
                  </a:cubicBezTo>
                  <a:cubicBezTo>
                    <a:pt x="673" y="866"/>
                    <a:pt x="680" y="866"/>
                    <a:pt x="693" y="852"/>
                  </a:cubicBezTo>
                  <a:lnTo>
                    <a:pt x="680" y="845"/>
                  </a:lnTo>
                  <a:cubicBezTo>
                    <a:pt x="714" y="845"/>
                    <a:pt x="714" y="810"/>
                    <a:pt x="742" y="810"/>
                  </a:cubicBezTo>
                  <a:lnTo>
                    <a:pt x="749" y="803"/>
                  </a:lnTo>
                  <a:lnTo>
                    <a:pt x="749" y="810"/>
                  </a:lnTo>
                  <a:lnTo>
                    <a:pt x="797" y="783"/>
                  </a:lnTo>
                  <a:lnTo>
                    <a:pt x="783" y="783"/>
                  </a:lnTo>
                  <a:cubicBezTo>
                    <a:pt x="797" y="776"/>
                    <a:pt x="797" y="769"/>
                    <a:pt x="811" y="769"/>
                  </a:cubicBezTo>
                  <a:cubicBezTo>
                    <a:pt x="809" y="772"/>
                    <a:pt x="810" y="774"/>
                    <a:pt x="812" y="774"/>
                  </a:cubicBezTo>
                  <a:cubicBezTo>
                    <a:pt x="816" y="774"/>
                    <a:pt x="828" y="767"/>
                    <a:pt x="835" y="767"/>
                  </a:cubicBezTo>
                  <a:cubicBezTo>
                    <a:pt x="836" y="767"/>
                    <a:pt x="837" y="768"/>
                    <a:pt x="838" y="768"/>
                  </a:cubicBezTo>
                  <a:lnTo>
                    <a:pt x="838" y="768"/>
                  </a:lnTo>
                  <a:cubicBezTo>
                    <a:pt x="839" y="767"/>
                    <a:pt x="839" y="765"/>
                    <a:pt x="839" y="762"/>
                  </a:cubicBezTo>
                  <a:cubicBezTo>
                    <a:pt x="843" y="758"/>
                    <a:pt x="846" y="757"/>
                    <a:pt x="849" y="757"/>
                  </a:cubicBezTo>
                  <a:cubicBezTo>
                    <a:pt x="851" y="757"/>
                    <a:pt x="854" y="758"/>
                    <a:pt x="857" y="758"/>
                  </a:cubicBezTo>
                  <a:cubicBezTo>
                    <a:pt x="858" y="758"/>
                    <a:pt x="859" y="758"/>
                    <a:pt x="861" y="757"/>
                  </a:cubicBezTo>
                  <a:lnTo>
                    <a:pt x="861" y="757"/>
                  </a:lnTo>
                  <a:cubicBezTo>
                    <a:pt x="860" y="760"/>
                    <a:pt x="861" y="762"/>
                    <a:pt x="867" y="762"/>
                  </a:cubicBezTo>
                  <a:lnTo>
                    <a:pt x="874" y="748"/>
                  </a:lnTo>
                  <a:lnTo>
                    <a:pt x="874" y="748"/>
                  </a:lnTo>
                  <a:cubicBezTo>
                    <a:pt x="868" y="753"/>
                    <a:pt x="864" y="756"/>
                    <a:pt x="861" y="757"/>
                  </a:cubicBezTo>
                  <a:lnTo>
                    <a:pt x="861" y="757"/>
                  </a:lnTo>
                  <a:cubicBezTo>
                    <a:pt x="862" y="753"/>
                    <a:pt x="869" y="745"/>
                    <a:pt x="874" y="741"/>
                  </a:cubicBezTo>
                  <a:cubicBezTo>
                    <a:pt x="881" y="734"/>
                    <a:pt x="908" y="727"/>
                    <a:pt x="908" y="713"/>
                  </a:cubicBezTo>
                  <a:cubicBezTo>
                    <a:pt x="915" y="713"/>
                    <a:pt x="915" y="713"/>
                    <a:pt x="915" y="727"/>
                  </a:cubicBezTo>
                  <a:cubicBezTo>
                    <a:pt x="943" y="700"/>
                    <a:pt x="936" y="713"/>
                    <a:pt x="957" y="700"/>
                  </a:cubicBezTo>
                  <a:lnTo>
                    <a:pt x="971" y="693"/>
                  </a:lnTo>
                  <a:lnTo>
                    <a:pt x="978" y="693"/>
                  </a:lnTo>
                  <a:cubicBezTo>
                    <a:pt x="984" y="679"/>
                    <a:pt x="991" y="679"/>
                    <a:pt x="1005" y="672"/>
                  </a:cubicBezTo>
                  <a:lnTo>
                    <a:pt x="1005" y="679"/>
                  </a:lnTo>
                  <a:cubicBezTo>
                    <a:pt x="1026" y="665"/>
                    <a:pt x="1040" y="672"/>
                    <a:pt x="1061" y="658"/>
                  </a:cubicBezTo>
                  <a:lnTo>
                    <a:pt x="1061" y="665"/>
                  </a:lnTo>
                  <a:cubicBezTo>
                    <a:pt x="1071" y="651"/>
                    <a:pt x="1078" y="651"/>
                    <a:pt x="1085" y="651"/>
                  </a:cubicBezTo>
                  <a:cubicBezTo>
                    <a:pt x="1092" y="651"/>
                    <a:pt x="1099" y="651"/>
                    <a:pt x="1109" y="637"/>
                  </a:cubicBezTo>
                  <a:lnTo>
                    <a:pt x="1109" y="644"/>
                  </a:lnTo>
                  <a:lnTo>
                    <a:pt x="1116" y="637"/>
                  </a:lnTo>
                  <a:lnTo>
                    <a:pt x="1116" y="630"/>
                  </a:lnTo>
                  <a:lnTo>
                    <a:pt x="1123" y="637"/>
                  </a:lnTo>
                  <a:lnTo>
                    <a:pt x="1123" y="630"/>
                  </a:lnTo>
                  <a:cubicBezTo>
                    <a:pt x="1127" y="632"/>
                    <a:pt x="1131" y="632"/>
                    <a:pt x="1134" y="632"/>
                  </a:cubicBezTo>
                  <a:cubicBezTo>
                    <a:pt x="1147" y="632"/>
                    <a:pt x="1156" y="623"/>
                    <a:pt x="1179" y="623"/>
                  </a:cubicBezTo>
                  <a:lnTo>
                    <a:pt x="1165" y="609"/>
                  </a:lnTo>
                  <a:cubicBezTo>
                    <a:pt x="1192" y="568"/>
                    <a:pt x="1262" y="575"/>
                    <a:pt x="1317" y="540"/>
                  </a:cubicBezTo>
                  <a:lnTo>
                    <a:pt x="1317" y="554"/>
                  </a:lnTo>
                  <a:lnTo>
                    <a:pt x="1331" y="533"/>
                  </a:lnTo>
                  <a:cubicBezTo>
                    <a:pt x="1335" y="533"/>
                    <a:pt x="1337" y="533"/>
                    <a:pt x="1339" y="534"/>
                  </a:cubicBezTo>
                  <a:lnTo>
                    <a:pt x="1339" y="534"/>
                  </a:lnTo>
                  <a:cubicBezTo>
                    <a:pt x="1346" y="526"/>
                    <a:pt x="1336" y="525"/>
                    <a:pt x="1359" y="519"/>
                  </a:cubicBezTo>
                  <a:cubicBezTo>
                    <a:pt x="1373" y="519"/>
                    <a:pt x="1359" y="526"/>
                    <a:pt x="1352" y="533"/>
                  </a:cubicBezTo>
                  <a:cubicBezTo>
                    <a:pt x="1373" y="519"/>
                    <a:pt x="1400" y="499"/>
                    <a:pt x="1428" y="499"/>
                  </a:cubicBezTo>
                  <a:lnTo>
                    <a:pt x="1477" y="471"/>
                  </a:lnTo>
                  <a:lnTo>
                    <a:pt x="1477" y="471"/>
                  </a:lnTo>
                  <a:cubicBezTo>
                    <a:pt x="1477" y="471"/>
                    <a:pt x="1477" y="485"/>
                    <a:pt x="1470" y="485"/>
                  </a:cubicBezTo>
                  <a:cubicBezTo>
                    <a:pt x="1477" y="485"/>
                    <a:pt x="1490" y="485"/>
                    <a:pt x="1490" y="471"/>
                  </a:cubicBezTo>
                  <a:lnTo>
                    <a:pt x="1490" y="485"/>
                  </a:lnTo>
                  <a:cubicBezTo>
                    <a:pt x="1504" y="485"/>
                    <a:pt x="1525" y="464"/>
                    <a:pt x="1532" y="464"/>
                  </a:cubicBezTo>
                  <a:cubicBezTo>
                    <a:pt x="1532" y="464"/>
                    <a:pt x="1525" y="457"/>
                    <a:pt x="1539" y="450"/>
                  </a:cubicBezTo>
                  <a:cubicBezTo>
                    <a:pt x="1540" y="451"/>
                    <a:pt x="1541" y="451"/>
                    <a:pt x="1542" y="451"/>
                  </a:cubicBezTo>
                  <a:cubicBezTo>
                    <a:pt x="1551" y="451"/>
                    <a:pt x="1570" y="429"/>
                    <a:pt x="1594" y="429"/>
                  </a:cubicBezTo>
                  <a:cubicBezTo>
                    <a:pt x="1594" y="429"/>
                    <a:pt x="1574" y="436"/>
                    <a:pt x="1581" y="436"/>
                  </a:cubicBezTo>
                  <a:cubicBezTo>
                    <a:pt x="1594" y="436"/>
                    <a:pt x="1601" y="429"/>
                    <a:pt x="1608" y="422"/>
                  </a:cubicBezTo>
                  <a:lnTo>
                    <a:pt x="1608" y="429"/>
                  </a:lnTo>
                  <a:lnTo>
                    <a:pt x="1650" y="401"/>
                  </a:lnTo>
                  <a:cubicBezTo>
                    <a:pt x="1653" y="404"/>
                    <a:pt x="1656" y="405"/>
                    <a:pt x="1661" y="405"/>
                  </a:cubicBezTo>
                  <a:cubicBezTo>
                    <a:pt x="1674" y="405"/>
                    <a:pt x="1692" y="393"/>
                    <a:pt x="1697" y="393"/>
                  </a:cubicBezTo>
                  <a:cubicBezTo>
                    <a:pt x="1698" y="393"/>
                    <a:pt x="1698" y="394"/>
                    <a:pt x="1698" y="395"/>
                  </a:cubicBezTo>
                  <a:cubicBezTo>
                    <a:pt x="1705" y="391"/>
                    <a:pt x="1700" y="391"/>
                    <a:pt x="1696" y="391"/>
                  </a:cubicBezTo>
                  <a:cubicBezTo>
                    <a:pt x="1691" y="391"/>
                    <a:pt x="1688" y="391"/>
                    <a:pt x="1698" y="388"/>
                  </a:cubicBezTo>
                  <a:cubicBezTo>
                    <a:pt x="1703" y="388"/>
                    <a:pt x="1708" y="385"/>
                    <a:pt x="1710" y="385"/>
                  </a:cubicBezTo>
                  <a:cubicBezTo>
                    <a:pt x="1711" y="385"/>
                    <a:pt x="1712" y="385"/>
                    <a:pt x="1712" y="388"/>
                  </a:cubicBezTo>
                  <a:lnTo>
                    <a:pt x="1726" y="383"/>
                  </a:lnTo>
                  <a:lnTo>
                    <a:pt x="1726" y="383"/>
                  </a:lnTo>
                  <a:cubicBezTo>
                    <a:pt x="1724" y="385"/>
                    <a:pt x="1722" y="386"/>
                    <a:pt x="1719" y="388"/>
                  </a:cubicBezTo>
                  <a:lnTo>
                    <a:pt x="1733" y="381"/>
                  </a:lnTo>
                  <a:lnTo>
                    <a:pt x="1726" y="383"/>
                  </a:lnTo>
                  <a:lnTo>
                    <a:pt x="1726" y="383"/>
                  </a:lnTo>
                  <a:cubicBezTo>
                    <a:pt x="1735" y="376"/>
                    <a:pt x="1740" y="365"/>
                    <a:pt x="1740" y="360"/>
                  </a:cubicBezTo>
                  <a:cubicBezTo>
                    <a:pt x="1749" y="360"/>
                    <a:pt x="1758" y="357"/>
                    <a:pt x="1766" y="357"/>
                  </a:cubicBezTo>
                  <a:cubicBezTo>
                    <a:pt x="1769" y="357"/>
                    <a:pt x="1772" y="358"/>
                    <a:pt x="1775" y="360"/>
                  </a:cubicBezTo>
                  <a:cubicBezTo>
                    <a:pt x="1792" y="353"/>
                    <a:pt x="1808" y="353"/>
                    <a:pt x="1821" y="353"/>
                  </a:cubicBezTo>
                  <a:cubicBezTo>
                    <a:pt x="1835" y="353"/>
                    <a:pt x="1847" y="353"/>
                    <a:pt x="1858" y="346"/>
                  </a:cubicBezTo>
                  <a:lnTo>
                    <a:pt x="1879" y="332"/>
                  </a:lnTo>
                  <a:lnTo>
                    <a:pt x="1879" y="346"/>
                  </a:lnTo>
                  <a:lnTo>
                    <a:pt x="1913" y="325"/>
                  </a:lnTo>
                  <a:lnTo>
                    <a:pt x="1913" y="332"/>
                  </a:lnTo>
                  <a:cubicBezTo>
                    <a:pt x="1941" y="325"/>
                    <a:pt x="1976" y="318"/>
                    <a:pt x="1996" y="311"/>
                  </a:cubicBezTo>
                  <a:cubicBezTo>
                    <a:pt x="2024" y="291"/>
                    <a:pt x="2031" y="298"/>
                    <a:pt x="2052" y="291"/>
                  </a:cubicBezTo>
                  <a:lnTo>
                    <a:pt x="2066" y="284"/>
                  </a:lnTo>
                  <a:lnTo>
                    <a:pt x="2066" y="291"/>
                  </a:lnTo>
                  <a:cubicBezTo>
                    <a:pt x="2071" y="285"/>
                    <a:pt x="2079" y="284"/>
                    <a:pt x="2086" y="284"/>
                  </a:cubicBezTo>
                  <a:cubicBezTo>
                    <a:pt x="2094" y="284"/>
                    <a:pt x="2101" y="286"/>
                    <a:pt x="2103" y="286"/>
                  </a:cubicBezTo>
                  <a:cubicBezTo>
                    <a:pt x="2104" y="286"/>
                    <a:pt x="2103" y="285"/>
                    <a:pt x="2100" y="284"/>
                  </a:cubicBezTo>
                  <a:lnTo>
                    <a:pt x="2128" y="256"/>
                  </a:lnTo>
                  <a:cubicBezTo>
                    <a:pt x="2137" y="254"/>
                    <a:pt x="2141" y="253"/>
                    <a:pt x="2143" y="253"/>
                  </a:cubicBezTo>
                  <a:cubicBezTo>
                    <a:pt x="2147" y="253"/>
                    <a:pt x="2142" y="256"/>
                    <a:pt x="2156" y="256"/>
                  </a:cubicBezTo>
                  <a:cubicBezTo>
                    <a:pt x="2170" y="256"/>
                    <a:pt x="2170" y="249"/>
                    <a:pt x="2197" y="242"/>
                  </a:cubicBezTo>
                  <a:lnTo>
                    <a:pt x="2197" y="249"/>
                  </a:lnTo>
                  <a:cubicBezTo>
                    <a:pt x="2204" y="249"/>
                    <a:pt x="2218" y="242"/>
                    <a:pt x="2232" y="242"/>
                  </a:cubicBezTo>
                  <a:cubicBezTo>
                    <a:pt x="2239" y="235"/>
                    <a:pt x="2245" y="234"/>
                    <a:pt x="2250" y="234"/>
                  </a:cubicBezTo>
                  <a:cubicBezTo>
                    <a:pt x="2255" y="234"/>
                    <a:pt x="2259" y="235"/>
                    <a:pt x="2262" y="235"/>
                  </a:cubicBezTo>
                  <a:cubicBezTo>
                    <a:pt x="2267" y="235"/>
                    <a:pt x="2271" y="232"/>
                    <a:pt x="2274" y="221"/>
                  </a:cubicBezTo>
                  <a:cubicBezTo>
                    <a:pt x="2283" y="221"/>
                    <a:pt x="2292" y="218"/>
                    <a:pt x="2297" y="218"/>
                  </a:cubicBezTo>
                  <a:cubicBezTo>
                    <a:pt x="2300" y="218"/>
                    <a:pt x="2301" y="219"/>
                    <a:pt x="2301" y="221"/>
                  </a:cubicBezTo>
                  <a:cubicBezTo>
                    <a:pt x="2329" y="207"/>
                    <a:pt x="2357" y="207"/>
                    <a:pt x="2378" y="187"/>
                  </a:cubicBezTo>
                  <a:cubicBezTo>
                    <a:pt x="2382" y="194"/>
                    <a:pt x="2385" y="196"/>
                    <a:pt x="2388" y="196"/>
                  </a:cubicBezTo>
                  <a:cubicBezTo>
                    <a:pt x="2393" y="196"/>
                    <a:pt x="2396" y="187"/>
                    <a:pt x="2405" y="187"/>
                  </a:cubicBezTo>
                  <a:lnTo>
                    <a:pt x="2405" y="180"/>
                  </a:lnTo>
                  <a:cubicBezTo>
                    <a:pt x="2426" y="173"/>
                    <a:pt x="2447" y="173"/>
                    <a:pt x="2475" y="173"/>
                  </a:cubicBezTo>
                  <a:lnTo>
                    <a:pt x="2537" y="173"/>
                  </a:lnTo>
                  <a:cubicBezTo>
                    <a:pt x="2544" y="173"/>
                    <a:pt x="2544" y="180"/>
                    <a:pt x="2551" y="180"/>
                  </a:cubicBezTo>
                  <a:cubicBezTo>
                    <a:pt x="2565" y="180"/>
                    <a:pt x="2579" y="173"/>
                    <a:pt x="2572" y="173"/>
                  </a:cubicBezTo>
                  <a:lnTo>
                    <a:pt x="2572" y="173"/>
                  </a:lnTo>
                  <a:cubicBezTo>
                    <a:pt x="2579" y="173"/>
                    <a:pt x="2585" y="180"/>
                    <a:pt x="2579" y="187"/>
                  </a:cubicBezTo>
                  <a:lnTo>
                    <a:pt x="2572" y="187"/>
                  </a:lnTo>
                  <a:cubicBezTo>
                    <a:pt x="2572" y="187"/>
                    <a:pt x="2579" y="187"/>
                    <a:pt x="2579" y="194"/>
                  </a:cubicBezTo>
                  <a:lnTo>
                    <a:pt x="2565" y="194"/>
                  </a:lnTo>
                  <a:lnTo>
                    <a:pt x="2537" y="214"/>
                  </a:lnTo>
                  <a:lnTo>
                    <a:pt x="2544" y="214"/>
                  </a:lnTo>
                  <a:cubicBezTo>
                    <a:pt x="2551" y="221"/>
                    <a:pt x="2537" y="228"/>
                    <a:pt x="2530" y="242"/>
                  </a:cubicBezTo>
                  <a:lnTo>
                    <a:pt x="2530" y="242"/>
                  </a:lnTo>
                  <a:cubicBezTo>
                    <a:pt x="2537" y="228"/>
                    <a:pt x="2516" y="228"/>
                    <a:pt x="2509" y="228"/>
                  </a:cubicBezTo>
                  <a:cubicBezTo>
                    <a:pt x="2506" y="235"/>
                    <a:pt x="2508" y="235"/>
                    <a:pt x="2510" y="235"/>
                  </a:cubicBezTo>
                  <a:cubicBezTo>
                    <a:pt x="2513" y="235"/>
                    <a:pt x="2516" y="235"/>
                    <a:pt x="2516" y="242"/>
                  </a:cubicBezTo>
                  <a:cubicBezTo>
                    <a:pt x="2509" y="249"/>
                    <a:pt x="2495" y="263"/>
                    <a:pt x="2482" y="263"/>
                  </a:cubicBezTo>
                  <a:lnTo>
                    <a:pt x="2482" y="256"/>
                  </a:lnTo>
                  <a:cubicBezTo>
                    <a:pt x="2478" y="259"/>
                    <a:pt x="2473" y="259"/>
                    <a:pt x="2467" y="259"/>
                  </a:cubicBezTo>
                  <a:cubicBezTo>
                    <a:pt x="2461" y="259"/>
                    <a:pt x="2454" y="259"/>
                    <a:pt x="2447" y="263"/>
                  </a:cubicBezTo>
                  <a:cubicBezTo>
                    <a:pt x="2440" y="277"/>
                    <a:pt x="2433" y="284"/>
                    <a:pt x="2440" y="291"/>
                  </a:cubicBezTo>
                  <a:cubicBezTo>
                    <a:pt x="2435" y="298"/>
                    <a:pt x="2433" y="300"/>
                    <a:pt x="2432" y="300"/>
                  </a:cubicBezTo>
                  <a:cubicBezTo>
                    <a:pt x="2429" y="300"/>
                    <a:pt x="2431" y="291"/>
                    <a:pt x="2426" y="291"/>
                  </a:cubicBezTo>
                  <a:cubicBezTo>
                    <a:pt x="2426" y="297"/>
                    <a:pt x="2406" y="313"/>
                    <a:pt x="2395" y="313"/>
                  </a:cubicBezTo>
                  <a:cubicBezTo>
                    <a:pt x="2394" y="313"/>
                    <a:pt x="2392" y="312"/>
                    <a:pt x="2391" y="311"/>
                  </a:cubicBezTo>
                  <a:cubicBezTo>
                    <a:pt x="2391" y="332"/>
                    <a:pt x="2336" y="332"/>
                    <a:pt x="2343" y="346"/>
                  </a:cubicBezTo>
                  <a:lnTo>
                    <a:pt x="2329" y="346"/>
                  </a:lnTo>
                  <a:cubicBezTo>
                    <a:pt x="2329" y="346"/>
                    <a:pt x="2336" y="360"/>
                    <a:pt x="2322" y="367"/>
                  </a:cubicBezTo>
                  <a:cubicBezTo>
                    <a:pt x="2301" y="367"/>
                    <a:pt x="2301" y="360"/>
                    <a:pt x="2301" y="360"/>
                  </a:cubicBezTo>
                  <a:lnTo>
                    <a:pt x="2301" y="381"/>
                  </a:lnTo>
                  <a:cubicBezTo>
                    <a:pt x="2232" y="401"/>
                    <a:pt x="2156" y="457"/>
                    <a:pt x="2086" y="485"/>
                  </a:cubicBezTo>
                  <a:cubicBezTo>
                    <a:pt x="2059" y="499"/>
                    <a:pt x="2024" y="533"/>
                    <a:pt x="1989" y="554"/>
                  </a:cubicBezTo>
                  <a:lnTo>
                    <a:pt x="1955" y="568"/>
                  </a:lnTo>
                  <a:lnTo>
                    <a:pt x="1983" y="561"/>
                  </a:lnTo>
                  <a:lnTo>
                    <a:pt x="1969" y="575"/>
                  </a:lnTo>
                  <a:cubicBezTo>
                    <a:pt x="1920" y="596"/>
                    <a:pt x="1872" y="609"/>
                    <a:pt x="1830" y="644"/>
                  </a:cubicBezTo>
                  <a:cubicBezTo>
                    <a:pt x="1820" y="656"/>
                    <a:pt x="1814" y="659"/>
                    <a:pt x="1809" y="659"/>
                  </a:cubicBezTo>
                  <a:cubicBezTo>
                    <a:pt x="1804" y="659"/>
                    <a:pt x="1800" y="657"/>
                    <a:pt x="1796" y="657"/>
                  </a:cubicBezTo>
                  <a:cubicBezTo>
                    <a:pt x="1791" y="657"/>
                    <a:pt x="1784" y="660"/>
                    <a:pt x="1775" y="672"/>
                  </a:cubicBezTo>
                  <a:lnTo>
                    <a:pt x="1775" y="665"/>
                  </a:lnTo>
                  <a:cubicBezTo>
                    <a:pt x="1747" y="693"/>
                    <a:pt x="1733" y="700"/>
                    <a:pt x="1698" y="727"/>
                  </a:cubicBezTo>
                  <a:cubicBezTo>
                    <a:pt x="1696" y="721"/>
                    <a:pt x="1694" y="719"/>
                    <a:pt x="1691" y="719"/>
                  </a:cubicBezTo>
                  <a:cubicBezTo>
                    <a:pt x="1685" y="719"/>
                    <a:pt x="1678" y="728"/>
                    <a:pt x="1673" y="728"/>
                  </a:cubicBezTo>
                  <a:cubicBezTo>
                    <a:pt x="1672" y="728"/>
                    <a:pt x="1671" y="728"/>
                    <a:pt x="1671" y="727"/>
                  </a:cubicBezTo>
                  <a:lnTo>
                    <a:pt x="1671" y="734"/>
                  </a:lnTo>
                  <a:cubicBezTo>
                    <a:pt x="1666" y="734"/>
                    <a:pt x="1655" y="737"/>
                    <a:pt x="1649" y="737"/>
                  </a:cubicBezTo>
                  <a:cubicBezTo>
                    <a:pt x="1645" y="737"/>
                    <a:pt x="1643" y="736"/>
                    <a:pt x="1643" y="734"/>
                  </a:cubicBezTo>
                  <a:lnTo>
                    <a:pt x="1636" y="748"/>
                  </a:lnTo>
                  <a:lnTo>
                    <a:pt x="1629" y="741"/>
                  </a:lnTo>
                  <a:cubicBezTo>
                    <a:pt x="1611" y="747"/>
                    <a:pt x="1576" y="770"/>
                    <a:pt x="1558" y="770"/>
                  </a:cubicBezTo>
                  <a:cubicBezTo>
                    <a:pt x="1556" y="770"/>
                    <a:pt x="1554" y="770"/>
                    <a:pt x="1553" y="769"/>
                  </a:cubicBezTo>
                  <a:cubicBezTo>
                    <a:pt x="1504" y="803"/>
                    <a:pt x="1428" y="831"/>
                    <a:pt x="1366" y="852"/>
                  </a:cubicBezTo>
                  <a:cubicBezTo>
                    <a:pt x="1359" y="866"/>
                    <a:pt x="1345" y="873"/>
                    <a:pt x="1331" y="880"/>
                  </a:cubicBezTo>
                  <a:lnTo>
                    <a:pt x="1317" y="880"/>
                  </a:lnTo>
                  <a:cubicBezTo>
                    <a:pt x="1296" y="887"/>
                    <a:pt x="1289" y="907"/>
                    <a:pt x="1276" y="907"/>
                  </a:cubicBezTo>
                  <a:cubicBezTo>
                    <a:pt x="1255" y="914"/>
                    <a:pt x="1248" y="914"/>
                    <a:pt x="1227" y="935"/>
                  </a:cubicBezTo>
                  <a:cubicBezTo>
                    <a:pt x="1220" y="939"/>
                    <a:pt x="1211" y="940"/>
                    <a:pt x="1205" y="940"/>
                  </a:cubicBezTo>
                  <a:cubicBezTo>
                    <a:pt x="1198" y="940"/>
                    <a:pt x="1192" y="939"/>
                    <a:pt x="1192" y="935"/>
                  </a:cubicBezTo>
                  <a:cubicBezTo>
                    <a:pt x="1192" y="942"/>
                    <a:pt x="1184" y="944"/>
                    <a:pt x="1175" y="944"/>
                  </a:cubicBezTo>
                  <a:cubicBezTo>
                    <a:pt x="1166" y="944"/>
                    <a:pt x="1158" y="942"/>
                    <a:pt x="1158" y="942"/>
                  </a:cubicBezTo>
                  <a:lnTo>
                    <a:pt x="721" y="1088"/>
                  </a:lnTo>
                  <a:cubicBezTo>
                    <a:pt x="485" y="1164"/>
                    <a:pt x="222" y="1233"/>
                    <a:pt x="118" y="1296"/>
                  </a:cubicBezTo>
                  <a:cubicBezTo>
                    <a:pt x="111" y="1302"/>
                    <a:pt x="90" y="1316"/>
                    <a:pt x="104" y="1323"/>
                  </a:cubicBezTo>
                  <a:cubicBezTo>
                    <a:pt x="100" y="1325"/>
                    <a:pt x="96" y="1325"/>
                    <a:pt x="93" y="1325"/>
                  </a:cubicBezTo>
                  <a:cubicBezTo>
                    <a:pt x="84" y="1325"/>
                    <a:pt x="79" y="1321"/>
                    <a:pt x="78" y="1321"/>
                  </a:cubicBezTo>
                  <a:cubicBezTo>
                    <a:pt x="77" y="1321"/>
                    <a:pt x="77" y="1322"/>
                    <a:pt x="77" y="1323"/>
                  </a:cubicBezTo>
                  <a:cubicBezTo>
                    <a:pt x="90" y="1323"/>
                    <a:pt x="77" y="1337"/>
                    <a:pt x="90" y="1351"/>
                  </a:cubicBezTo>
                  <a:lnTo>
                    <a:pt x="83" y="1358"/>
                  </a:lnTo>
                  <a:cubicBezTo>
                    <a:pt x="83" y="1359"/>
                    <a:pt x="84" y="1360"/>
                    <a:pt x="86" y="1360"/>
                  </a:cubicBezTo>
                  <a:cubicBezTo>
                    <a:pt x="90" y="1360"/>
                    <a:pt x="98" y="1356"/>
                    <a:pt x="102" y="1356"/>
                  </a:cubicBezTo>
                  <a:cubicBezTo>
                    <a:pt x="103" y="1356"/>
                    <a:pt x="104" y="1356"/>
                    <a:pt x="104" y="1358"/>
                  </a:cubicBezTo>
                  <a:lnTo>
                    <a:pt x="104" y="1337"/>
                  </a:lnTo>
                  <a:cubicBezTo>
                    <a:pt x="111" y="1337"/>
                    <a:pt x="118" y="1337"/>
                    <a:pt x="132" y="1351"/>
                  </a:cubicBezTo>
                  <a:cubicBezTo>
                    <a:pt x="139" y="1337"/>
                    <a:pt x="139" y="1323"/>
                    <a:pt x="167" y="1323"/>
                  </a:cubicBezTo>
                  <a:lnTo>
                    <a:pt x="153" y="1323"/>
                  </a:lnTo>
                  <a:cubicBezTo>
                    <a:pt x="157" y="1322"/>
                    <a:pt x="160" y="1321"/>
                    <a:pt x="163" y="1321"/>
                  </a:cubicBezTo>
                  <a:cubicBezTo>
                    <a:pt x="174" y="1321"/>
                    <a:pt x="174" y="1330"/>
                    <a:pt x="174" y="1330"/>
                  </a:cubicBezTo>
                  <a:lnTo>
                    <a:pt x="187" y="1330"/>
                  </a:lnTo>
                  <a:cubicBezTo>
                    <a:pt x="186" y="1330"/>
                    <a:pt x="185" y="1330"/>
                    <a:pt x="183" y="1331"/>
                  </a:cubicBezTo>
                  <a:lnTo>
                    <a:pt x="183" y="1331"/>
                  </a:lnTo>
                  <a:cubicBezTo>
                    <a:pt x="183" y="1330"/>
                    <a:pt x="182" y="1330"/>
                    <a:pt x="181" y="1330"/>
                  </a:cubicBezTo>
                  <a:lnTo>
                    <a:pt x="181" y="1330"/>
                  </a:lnTo>
                  <a:cubicBezTo>
                    <a:pt x="178" y="1331"/>
                    <a:pt x="177" y="1332"/>
                    <a:pt x="177" y="1333"/>
                  </a:cubicBezTo>
                  <a:lnTo>
                    <a:pt x="177" y="1333"/>
                  </a:lnTo>
                  <a:cubicBezTo>
                    <a:pt x="179" y="1332"/>
                    <a:pt x="181" y="1331"/>
                    <a:pt x="183" y="1331"/>
                  </a:cubicBezTo>
                  <a:lnTo>
                    <a:pt x="183" y="1331"/>
                  </a:lnTo>
                  <a:cubicBezTo>
                    <a:pt x="187" y="1332"/>
                    <a:pt x="187" y="1337"/>
                    <a:pt x="187" y="1337"/>
                  </a:cubicBezTo>
                  <a:lnTo>
                    <a:pt x="208" y="1330"/>
                  </a:lnTo>
                  <a:lnTo>
                    <a:pt x="208" y="1330"/>
                  </a:lnTo>
                  <a:cubicBezTo>
                    <a:pt x="208" y="1334"/>
                    <a:pt x="205" y="1334"/>
                    <a:pt x="203" y="1334"/>
                  </a:cubicBezTo>
                  <a:cubicBezTo>
                    <a:pt x="201" y="1334"/>
                    <a:pt x="201" y="1334"/>
                    <a:pt x="208" y="1337"/>
                  </a:cubicBezTo>
                  <a:lnTo>
                    <a:pt x="229" y="1330"/>
                  </a:lnTo>
                  <a:cubicBezTo>
                    <a:pt x="232" y="1335"/>
                    <a:pt x="236" y="1337"/>
                    <a:pt x="239" y="1337"/>
                  </a:cubicBezTo>
                  <a:cubicBezTo>
                    <a:pt x="248" y="1337"/>
                    <a:pt x="256" y="1327"/>
                    <a:pt x="267" y="1327"/>
                  </a:cubicBezTo>
                  <a:cubicBezTo>
                    <a:pt x="270" y="1327"/>
                    <a:pt x="274" y="1328"/>
                    <a:pt x="278" y="1330"/>
                  </a:cubicBezTo>
                  <a:cubicBezTo>
                    <a:pt x="257" y="1337"/>
                    <a:pt x="278" y="1337"/>
                    <a:pt x="278" y="1337"/>
                  </a:cubicBezTo>
                  <a:lnTo>
                    <a:pt x="319" y="1330"/>
                  </a:lnTo>
                  <a:lnTo>
                    <a:pt x="319" y="1330"/>
                  </a:lnTo>
                  <a:cubicBezTo>
                    <a:pt x="326" y="1330"/>
                    <a:pt x="312" y="1337"/>
                    <a:pt x="319" y="1337"/>
                  </a:cubicBezTo>
                  <a:cubicBezTo>
                    <a:pt x="326" y="1337"/>
                    <a:pt x="326" y="1330"/>
                    <a:pt x="333" y="1330"/>
                  </a:cubicBezTo>
                  <a:cubicBezTo>
                    <a:pt x="342" y="1330"/>
                    <a:pt x="355" y="1327"/>
                    <a:pt x="362" y="1327"/>
                  </a:cubicBezTo>
                  <a:cubicBezTo>
                    <a:pt x="365" y="1327"/>
                    <a:pt x="368" y="1328"/>
                    <a:pt x="368" y="1330"/>
                  </a:cubicBezTo>
                  <a:cubicBezTo>
                    <a:pt x="402" y="1330"/>
                    <a:pt x="382" y="1316"/>
                    <a:pt x="402" y="1316"/>
                  </a:cubicBezTo>
                  <a:cubicBezTo>
                    <a:pt x="406" y="1318"/>
                    <a:pt x="407" y="1320"/>
                    <a:pt x="406" y="1321"/>
                  </a:cubicBezTo>
                  <a:lnTo>
                    <a:pt x="406" y="1321"/>
                  </a:lnTo>
                  <a:lnTo>
                    <a:pt x="423" y="1316"/>
                  </a:lnTo>
                  <a:lnTo>
                    <a:pt x="423" y="1316"/>
                  </a:lnTo>
                  <a:cubicBezTo>
                    <a:pt x="423" y="1316"/>
                    <a:pt x="423" y="1323"/>
                    <a:pt x="409" y="1330"/>
                  </a:cubicBezTo>
                  <a:cubicBezTo>
                    <a:pt x="418" y="1329"/>
                    <a:pt x="427" y="1329"/>
                    <a:pt x="436" y="1329"/>
                  </a:cubicBezTo>
                  <a:cubicBezTo>
                    <a:pt x="469" y="1329"/>
                    <a:pt x="497" y="1334"/>
                    <a:pt x="524" y="1334"/>
                  </a:cubicBezTo>
                  <a:cubicBezTo>
                    <a:pt x="548" y="1334"/>
                    <a:pt x="571" y="1330"/>
                    <a:pt x="596" y="1316"/>
                  </a:cubicBezTo>
                  <a:lnTo>
                    <a:pt x="596" y="1316"/>
                  </a:lnTo>
                  <a:cubicBezTo>
                    <a:pt x="603" y="1323"/>
                    <a:pt x="589" y="1323"/>
                    <a:pt x="589" y="1330"/>
                  </a:cubicBezTo>
                  <a:cubicBezTo>
                    <a:pt x="605" y="1320"/>
                    <a:pt x="619" y="1317"/>
                    <a:pt x="633" y="1317"/>
                  </a:cubicBezTo>
                  <a:cubicBezTo>
                    <a:pt x="649" y="1317"/>
                    <a:pt x="664" y="1320"/>
                    <a:pt x="680" y="1320"/>
                  </a:cubicBezTo>
                  <a:cubicBezTo>
                    <a:pt x="689" y="1320"/>
                    <a:pt x="698" y="1319"/>
                    <a:pt x="707" y="1316"/>
                  </a:cubicBezTo>
                  <a:lnTo>
                    <a:pt x="707" y="1302"/>
                  </a:lnTo>
                  <a:cubicBezTo>
                    <a:pt x="777" y="1302"/>
                    <a:pt x="839" y="1282"/>
                    <a:pt x="908" y="1261"/>
                  </a:cubicBezTo>
                  <a:lnTo>
                    <a:pt x="901" y="1261"/>
                  </a:lnTo>
                  <a:cubicBezTo>
                    <a:pt x="908" y="1254"/>
                    <a:pt x="915" y="1247"/>
                    <a:pt x="936" y="1247"/>
                  </a:cubicBezTo>
                  <a:cubicBezTo>
                    <a:pt x="936" y="1247"/>
                    <a:pt x="936" y="1256"/>
                    <a:pt x="943" y="1256"/>
                  </a:cubicBezTo>
                  <a:cubicBezTo>
                    <a:pt x="945" y="1256"/>
                    <a:pt x="947" y="1255"/>
                    <a:pt x="950" y="1254"/>
                  </a:cubicBezTo>
                  <a:cubicBezTo>
                    <a:pt x="943" y="1254"/>
                    <a:pt x="936" y="1254"/>
                    <a:pt x="943" y="1247"/>
                  </a:cubicBezTo>
                  <a:cubicBezTo>
                    <a:pt x="1005" y="1247"/>
                    <a:pt x="1123" y="1192"/>
                    <a:pt x="1220" y="1164"/>
                  </a:cubicBezTo>
                  <a:cubicBezTo>
                    <a:pt x="1345" y="1115"/>
                    <a:pt x="1483" y="1074"/>
                    <a:pt x="1601" y="1011"/>
                  </a:cubicBezTo>
                  <a:lnTo>
                    <a:pt x="1601" y="1011"/>
                  </a:lnTo>
                  <a:cubicBezTo>
                    <a:pt x="1599" y="1013"/>
                    <a:pt x="1596" y="1013"/>
                    <a:pt x="1595" y="1013"/>
                  </a:cubicBezTo>
                  <a:cubicBezTo>
                    <a:pt x="1588" y="1013"/>
                    <a:pt x="1590" y="1004"/>
                    <a:pt x="1601" y="1004"/>
                  </a:cubicBezTo>
                  <a:cubicBezTo>
                    <a:pt x="1606" y="1005"/>
                    <a:pt x="1610" y="1005"/>
                    <a:pt x="1613" y="1005"/>
                  </a:cubicBezTo>
                  <a:cubicBezTo>
                    <a:pt x="1658" y="1005"/>
                    <a:pt x="1667" y="970"/>
                    <a:pt x="1712" y="970"/>
                  </a:cubicBezTo>
                  <a:cubicBezTo>
                    <a:pt x="1775" y="921"/>
                    <a:pt x="1851" y="914"/>
                    <a:pt x="1906" y="866"/>
                  </a:cubicBezTo>
                  <a:lnTo>
                    <a:pt x="1913" y="873"/>
                  </a:lnTo>
                  <a:cubicBezTo>
                    <a:pt x="1920" y="873"/>
                    <a:pt x="1920" y="866"/>
                    <a:pt x="1934" y="852"/>
                  </a:cubicBezTo>
                  <a:cubicBezTo>
                    <a:pt x="1955" y="845"/>
                    <a:pt x="1983" y="817"/>
                    <a:pt x="1989" y="817"/>
                  </a:cubicBezTo>
                  <a:lnTo>
                    <a:pt x="1989" y="810"/>
                  </a:lnTo>
                  <a:cubicBezTo>
                    <a:pt x="2000" y="807"/>
                    <a:pt x="2002" y="807"/>
                    <a:pt x="2003" y="807"/>
                  </a:cubicBezTo>
                  <a:cubicBezTo>
                    <a:pt x="2005" y="807"/>
                    <a:pt x="2007" y="807"/>
                    <a:pt x="2017" y="803"/>
                  </a:cubicBezTo>
                  <a:lnTo>
                    <a:pt x="2024" y="783"/>
                  </a:lnTo>
                  <a:cubicBezTo>
                    <a:pt x="2027" y="787"/>
                    <a:pt x="2032" y="789"/>
                    <a:pt x="2036" y="789"/>
                  </a:cubicBezTo>
                  <a:cubicBezTo>
                    <a:pt x="2052" y="789"/>
                    <a:pt x="2074" y="769"/>
                    <a:pt x="2080" y="769"/>
                  </a:cubicBezTo>
                  <a:cubicBezTo>
                    <a:pt x="2093" y="762"/>
                    <a:pt x="2121" y="734"/>
                    <a:pt x="2156" y="713"/>
                  </a:cubicBezTo>
                  <a:cubicBezTo>
                    <a:pt x="2157" y="716"/>
                    <a:pt x="2160" y="717"/>
                    <a:pt x="2163" y="717"/>
                  </a:cubicBezTo>
                  <a:cubicBezTo>
                    <a:pt x="2176" y="717"/>
                    <a:pt x="2201" y="698"/>
                    <a:pt x="2218" y="693"/>
                  </a:cubicBezTo>
                  <a:cubicBezTo>
                    <a:pt x="2260" y="665"/>
                    <a:pt x="2308" y="630"/>
                    <a:pt x="2364" y="602"/>
                  </a:cubicBezTo>
                  <a:lnTo>
                    <a:pt x="2357" y="596"/>
                  </a:lnTo>
                  <a:lnTo>
                    <a:pt x="2364" y="589"/>
                  </a:lnTo>
                  <a:cubicBezTo>
                    <a:pt x="2373" y="589"/>
                    <a:pt x="2382" y="576"/>
                    <a:pt x="2392" y="568"/>
                  </a:cubicBezTo>
                  <a:lnTo>
                    <a:pt x="2392" y="568"/>
                  </a:lnTo>
                  <a:cubicBezTo>
                    <a:pt x="2392" y="568"/>
                    <a:pt x="2392" y="568"/>
                    <a:pt x="2391" y="568"/>
                  </a:cubicBezTo>
                  <a:cubicBezTo>
                    <a:pt x="2371" y="568"/>
                    <a:pt x="2384" y="561"/>
                    <a:pt x="2398" y="554"/>
                  </a:cubicBezTo>
                  <a:lnTo>
                    <a:pt x="2405" y="540"/>
                  </a:lnTo>
                  <a:cubicBezTo>
                    <a:pt x="2409" y="547"/>
                    <a:pt x="2414" y="547"/>
                    <a:pt x="2419" y="547"/>
                  </a:cubicBezTo>
                  <a:cubicBezTo>
                    <a:pt x="2424" y="547"/>
                    <a:pt x="2430" y="547"/>
                    <a:pt x="2433" y="554"/>
                  </a:cubicBezTo>
                  <a:cubicBezTo>
                    <a:pt x="2475" y="526"/>
                    <a:pt x="2495" y="492"/>
                    <a:pt x="2544" y="464"/>
                  </a:cubicBezTo>
                  <a:cubicBezTo>
                    <a:pt x="2544" y="465"/>
                    <a:pt x="2544" y="465"/>
                    <a:pt x="2545" y="465"/>
                  </a:cubicBezTo>
                  <a:cubicBezTo>
                    <a:pt x="2548" y="465"/>
                    <a:pt x="2562" y="453"/>
                    <a:pt x="2569" y="453"/>
                  </a:cubicBezTo>
                  <a:cubicBezTo>
                    <a:pt x="2572" y="453"/>
                    <a:pt x="2574" y="456"/>
                    <a:pt x="2572" y="464"/>
                  </a:cubicBezTo>
                  <a:cubicBezTo>
                    <a:pt x="2599" y="436"/>
                    <a:pt x="2565" y="457"/>
                    <a:pt x="2565" y="436"/>
                  </a:cubicBezTo>
                  <a:cubicBezTo>
                    <a:pt x="2570" y="431"/>
                    <a:pt x="2571" y="426"/>
                    <a:pt x="2574" y="426"/>
                  </a:cubicBezTo>
                  <a:cubicBezTo>
                    <a:pt x="2575" y="426"/>
                    <a:pt x="2577" y="427"/>
                    <a:pt x="2579" y="429"/>
                  </a:cubicBezTo>
                  <a:cubicBezTo>
                    <a:pt x="2579" y="433"/>
                    <a:pt x="2582" y="433"/>
                    <a:pt x="2585" y="433"/>
                  </a:cubicBezTo>
                  <a:cubicBezTo>
                    <a:pt x="2589" y="433"/>
                    <a:pt x="2592" y="433"/>
                    <a:pt x="2592" y="436"/>
                  </a:cubicBezTo>
                  <a:lnTo>
                    <a:pt x="2606" y="429"/>
                  </a:lnTo>
                  <a:lnTo>
                    <a:pt x="2606" y="436"/>
                  </a:lnTo>
                  <a:cubicBezTo>
                    <a:pt x="2620" y="422"/>
                    <a:pt x="2641" y="415"/>
                    <a:pt x="2655" y="401"/>
                  </a:cubicBezTo>
                  <a:cubicBezTo>
                    <a:pt x="2669" y="401"/>
                    <a:pt x="2676" y="395"/>
                    <a:pt x="2683" y="388"/>
                  </a:cubicBezTo>
                  <a:lnTo>
                    <a:pt x="2689" y="381"/>
                  </a:lnTo>
                  <a:cubicBezTo>
                    <a:pt x="2703" y="367"/>
                    <a:pt x="2710" y="367"/>
                    <a:pt x="2710" y="360"/>
                  </a:cubicBezTo>
                  <a:cubicBezTo>
                    <a:pt x="2710" y="359"/>
                    <a:pt x="2710" y="359"/>
                    <a:pt x="2709" y="359"/>
                  </a:cubicBezTo>
                  <a:cubicBezTo>
                    <a:pt x="2705" y="359"/>
                    <a:pt x="2692" y="371"/>
                    <a:pt x="2686" y="371"/>
                  </a:cubicBezTo>
                  <a:cubicBezTo>
                    <a:pt x="2684" y="371"/>
                    <a:pt x="2683" y="370"/>
                    <a:pt x="2683" y="367"/>
                  </a:cubicBezTo>
                  <a:cubicBezTo>
                    <a:pt x="2738" y="318"/>
                    <a:pt x="2745" y="346"/>
                    <a:pt x="2786" y="298"/>
                  </a:cubicBezTo>
                  <a:lnTo>
                    <a:pt x="2786" y="311"/>
                  </a:lnTo>
                  <a:cubicBezTo>
                    <a:pt x="2793" y="291"/>
                    <a:pt x="2793" y="284"/>
                    <a:pt x="2821" y="263"/>
                  </a:cubicBezTo>
                  <a:lnTo>
                    <a:pt x="2821" y="263"/>
                  </a:lnTo>
                  <a:cubicBezTo>
                    <a:pt x="2828" y="263"/>
                    <a:pt x="2814" y="291"/>
                    <a:pt x="2807" y="298"/>
                  </a:cubicBezTo>
                  <a:cubicBezTo>
                    <a:pt x="2825" y="286"/>
                    <a:pt x="2843" y="253"/>
                    <a:pt x="2834" y="253"/>
                  </a:cubicBezTo>
                  <a:cubicBezTo>
                    <a:pt x="2833" y="253"/>
                    <a:pt x="2831" y="254"/>
                    <a:pt x="2828" y="256"/>
                  </a:cubicBezTo>
                  <a:cubicBezTo>
                    <a:pt x="2837" y="247"/>
                    <a:pt x="2844" y="237"/>
                    <a:pt x="2849" y="230"/>
                  </a:cubicBezTo>
                  <a:lnTo>
                    <a:pt x="2849" y="230"/>
                  </a:lnTo>
                  <a:cubicBezTo>
                    <a:pt x="2847" y="232"/>
                    <a:pt x="2845" y="233"/>
                    <a:pt x="2844" y="233"/>
                  </a:cubicBezTo>
                  <a:cubicBezTo>
                    <a:pt x="2843" y="233"/>
                    <a:pt x="2842" y="232"/>
                    <a:pt x="2842" y="228"/>
                  </a:cubicBezTo>
                  <a:cubicBezTo>
                    <a:pt x="2855" y="209"/>
                    <a:pt x="2874" y="164"/>
                    <a:pt x="2871" y="124"/>
                  </a:cubicBezTo>
                  <a:lnTo>
                    <a:pt x="2871" y="124"/>
                  </a:lnTo>
                  <a:cubicBezTo>
                    <a:pt x="2856" y="142"/>
                    <a:pt x="2851" y="149"/>
                    <a:pt x="2849" y="149"/>
                  </a:cubicBezTo>
                  <a:cubicBezTo>
                    <a:pt x="2847" y="149"/>
                    <a:pt x="2849" y="136"/>
                    <a:pt x="2842" y="117"/>
                  </a:cubicBezTo>
                  <a:cubicBezTo>
                    <a:pt x="2814" y="62"/>
                    <a:pt x="2766" y="13"/>
                    <a:pt x="2696" y="6"/>
                  </a:cubicBezTo>
                  <a:cubicBezTo>
                    <a:pt x="2675" y="2"/>
                    <a:pt x="2651" y="1"/>
                    <a:pt x="2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28"/>
            <p:cNvSpPr/>
            <p:nvPr/>
          </p:nvSpPr>
          <p:spPr>
            <a:xfrm>
              <a:off x="6589927" y="232039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1" y="8"/>
                  </a:ln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28"/>
            <p:cNvSpPr/>
            <p:nvPr/>
          </p:nvSpPr>
          <p:spPr>
            <a:xfrm>
              <a:off x="6564059" y="233514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28"/>
            <p:cNvSpPr/>
            <p:nvPr/>
          </p:nvSpPr>
          <p:spPr>
            <a:xfrm>
              <a:off x="6496055" y="23764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28"/>
            <p:cNvSpPr/>
            <p:nvPr/>
          </p:nvSpPr>
          <p:spPr>
            <a:xfrm>
              <a:off x="6500299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28"/>
            <p:cNvSpPr/>
            <p:nvPr/>
          </p:nvSpPr>
          <p:spPr>
            <a:xfrm>
              <a:off x="6581540" y="232604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28"/>
            <p:cNvSpPr/>
            <p:nvPr/>
          </p:nvSpPr>
          <p:spPr>
            <a:xfrm>
              <a:off x="6501006" y="2372934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2" name="Google Shape;10212;p28"/>
            <p:cNvSpPr/>
            <p:nvPr/>
          </p:nvSpPr>
          <p:spPr>
            <a:xfrm>
              <a:off x="6494034" y="2376471"/>
              <a:ext cx="1415" cy="808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3" name="Google Shape;10213;p28"/>
            <p:cNvSpPr/>
            <p:nvPr/>
          </p:nvSpPr>
          <p:spPr>
            <a:xfrm>
              <a:off x="6538797" y="2349795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8" y="1"/>
                    <a:pt x="8" y="1"/>
                    <a:pt x="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28"/>
            <p:cNvSpPr/>
            <p:nvPr/>
          </p:nvSpPr>
          <p:spPr>
            <a:xfrm>
              <a:off x="6504441" y="236939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28"/>
            <p:cNvSpPr/>
            <p:nvPr/>
          </p:nvSpPr>
          <p:spPr>
            <a:xfrm>
              <a:off x="6490497" y="2378593"/>
              <a:ext cx="101" cy="1415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4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28"/>
            <p:cNvSpPr/>
            <p:nvPr/>
          </p:nvSpPr>
          <p:spPr>
            <a:xfrm>
              <a:off x="6524145" y="2357575"/>
              <a:ext cx="505" cy="707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28"/>
            <p:cNvSpPr/>
            <p:nvPr/>
          </p:nvSpPr>
          <p:spPr>
            <a:xfrm>
              <a:off x="6405719" y="232392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28"/>
            <p:cNvSpPr/>
            <p:nvPr/>
          </p:nvSpPr>
          <p:spPr>
            <a:xfrm>
              <a:off x="6401576" y="234635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28"/>
            <p:cNvSpPr/>
            <p:nvPr/>
          </p:nvSpPr>
          <p:spPr>
            <a:xfrm>
              <a:off x="6408549" y="230846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28"/>
            <p:cNvSpPr/>
            <p:nvPr/>
          </p:nvSpPr>
          <p:spPr>
            <a:xfrm>
              <a:off x="6393796" y="23960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1" name="Google Shape;10221;p28"/>
            <p:cNvSpPr/>
            <p:nvPr/>
          </p:nvSpPr>
          <p:spPr>
            <a:xfrm>
              <a:off x="6398747" y="236737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2" name="Google Shape;10222;p28"/>
            <p:cNvSpPr/>
            <p:nvPr/>
          </p:nvSpPr>
          <p:spPr>
            <a:xfrm>
              <a:off x="6416935" y="2302909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28"/>
            <p:cNvSpPr/>
            <p:nvPr/>
          </p:nvSpPr>
          <p:spPr>
            <a:xfrm>
              <a:off x="6416228" y="228755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28"/>
            <p:cNvSpPr/>
            <p:nvPr/>
          </p:nvSpPr>
          <p:spPr>
            <a:xfrm>
              <a:off x="6413500" y="22938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28"/>
            <p:cNvSpPr/>
            <p:nvPr/>
          </p:nvSpPr>
          <p:spPr>
            <a:xfrm>
              <a:off x="6413500" y="22938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28"/>
            <p:cNvSpPr/>
            <p:nvPr/>
          </p:nvSpPr>
          <p:spPr>
            <a:xfrm>
              <a:off x="6348325" y="2570480"/>
              <a:ext cx="101" cy="212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28"/>
            <p:cNvSpPr/>
            <p:nvPr/>
          </p:nvSpPr>
          <p:spPr>
            <a:xfrm>
              <a:off x="6385409" y="24408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28"/>
            <p:cNvSpPr/>
            <p:nvPr/>
          </p:nvSpPr>
          <p:spPr>
            <a:xfrm>
              <a:off x="6352569" y="25739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28"/>
            <p:cNvSpPr/>
            <p:nvPr/>
          </p:nvSpPr>
          <p:spPr>
            <a:xfrm>
              <a:off x="6419057" y="2310589"/>
              <a:ext cx="505" cy="80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3" y="4"/>
                  </a:lnTo>
                  <a:cubicBezTo>
                    <a:pt x="4" y="2"/>
                    <a:pt x="4" y="1"/>
                    <a:pt x="0" y="1"/>
                  </a:cubicBezTo>
                  <a:close/>
                  <a:moveTo>
                    <a:pt x="3" y="4"/>
                  </a:moveTo>
                  <a:lnTo>
                    <a:pt x="3" y="4"/>
                  </a:lnTo>
                  <a:cubicBezTo>
                    <a:pt x="2" y="6"/>
                    <a:pt x="0" y="8"/>
                    <a:pt x="0" y="8"/>
                  </a:cubicBezTo>
                  <a:cubicBezTo>
                    <a:pt x="0" y="8"/>
                    <a:pt x="5" y="8"/>
                    <a:pt x="3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28"/>
            <p:cNvSpPr/>
            <p:nvPr/>
          </p:nvSpPr>
          <p:spPr>
            <a:xfrm>
              <a:off x="6405719" y="24548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28"/>
            <p:cNvSpPr/>
            <p:nvPr/>
          </p:nvSpPr>
          <p:spPr>
            <a:xfrm>
              <a:off x="6352569" y="2573208"/>
              <a:ext cx="0" cy="808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28"/>
            <p:cNvSpPr/>
            <p:nvPr/>
          </p:nvSpPr>
          <p:spPr>
            <a:xfrm>
              <a:off x="6374900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28"/>
            <p:cNvSpPr/>
            <p:nvPr/>
          </p:nvSpPr>
          <p:spPr>
            <a:xfrm>
              <a:off x="6373485" y="248923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28"/>
            <p:cNvSpPr/>
            <p:nvPr/>
          </p:nvSpPr>
          <p:spPr>
            <a:xfrm>
              <a:off x="6348325" y="257250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28"/>
            <p:cNvSpPr/>
            <p:nvPr/>
          </p:nvSpPr>
          <p:spPr>
            <a:xfrm>
              <a:off x="6367221" y="25151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28"/>
            <p:cNvSpPr/>
            <p:nvPr/>
          </p:nvSpPr>
          <p:spPr>
            <a:xfrm>
              <a:off x="6399454" y="236454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28"/>
            <p:cNvSpPr/>
            <p:nvPr/>
          </p:nvSpPr>
          <p:spPr>
            <a:xfrm>
              <a:off x="6412792" y="238556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28"/>
            <p:cNvSpPr/>
            <p:nvPr/>
          </p:nvSpPr>
          <p:spPr>
            <a:xfrm>
              <a:off x="6412085" y="2384858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cubicBezTo>
                    <a:pt x="0" y="0"/>
                    <a:pt x="0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28"/>
            <p:cNvSpPr/>
            <p:nvPr/>
          </p:nvSpPr>
          <p:spPr>
            <a:xfrm>
              <a:off x="6412085" y="238768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28"/>
            <p:cNvSpPr/>
            <p:nvPr/>
          </p:nvSpPr>
          <p:spPr>
            <a:xfrm>
              <a:off x="6415521" y="23680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28"/>
            <p:cNvSpPr/>
            <p:nvPr/>
          </p:nvSpPr>
          <p:spPr>
            <a:xfrm>
              <a:off x="6415521" y="23715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28"/>
            <p:cNvSpPr/>
            <p:nvPr/>
          </p:nvSpPr>
          <p:spPr>
            <a:xfrm>
              <a:off x="6412792" y="23981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28"/>
            <p:cNvSpPr/>
            <p:nvPr/>
          </p:nvSpPr>
          <p:spPr>
            <a:xfrm>
              <a:off x="6350447" y="2285428"/>
              <a:ext cx="68712" cy="296271"/>
            </a:xfrm>
            <a:custGeom>
              <a:avLst/>
              <a:gdLst/>
              <a:ahLst/>
              <a:cxnLst/>
              <a:rect l="l" t="t" r="r" b="b"/>
              <a:pathLst>
                <a:path w="680" h="2932" extrusionOk="0">
                  <a:moveTo>
                    <a:pt x="673" y="42"/>
                  </a:moveTo>
                  <a:cubicBezTo>
                    <a:pt x="672" y="42"/>
                    <a:pt x="672" y="42"/>
                    <a:pt x="672" y="42"/>
                  </a:cubicBezTo>
                  <a:lnTo>
                    <a:pt x="672" y="42"/>
                  </a:lnTo>
                  <a:cubicBezTo>
                    <a:pt x="672" y="42"/>
                    <a:pt x="672" y="42"/>
                    <a:pt x="673" y="42"/>
                  </a:cubicBezTo>
                  <a:lnTo>
                    <a:pt x="673" y="42"/>
                  </a:lnTo>
                  <a:lnTo>
                    <a:pt x="673" y="42"/>
                  </a:lnTo>
                  <a:close/>
                  <a:moveTo>
                    <a:pt x="619" y="46"/>
                  </a:moveTo>
                  <a:cubicBezTo>
                    <a:pt x="618" y="46"/>
                    <a:pt x="617" y="46"/>
                    <a:pt x="617" y="49"/>
                  </a:cubicBezTo>
                  <a:lnTo>
                    <a:pt x="638" y="49"/>
                  </a:lnTo>
                  <a:cubicBezTo>
                    <a:pt x="629" y="49"/>
                    <a:pt x="622" y="46"/>
                    <a:pt x="619" y="46"/>
                  </a:cubicBezTo>
                  <a:close/>
                  <a:moveTo>
                    <a:pt x="673" y="42"/>
                  </a:moveTo>
                  <a:lnTo>
                    <a:pt x="673" y="49"/>
                  </a:lnTo>
                  <a:cubicBezTo>
                    <a:pt x="674" y="46"/>
                    <a:pt x="674" y="44"/>
                    <a:pt x="673" y="42"/>
                  </a:cubicBezTo>
                  <a:close/>
                  <a:moveTo>
                    <a:pt x="619" y="88"/>
                  </a:moveTo>
                  <a:cubicBezTo>
                    <a:pt x="620" y="89"/>
                    <a:pt x="621" y="90"/>
                    <a:pt x="624" y="90"/>
                  </a:cubicBezTo>
                  <a:cubicBezTo>
                    <a:pt x="624" y="94"/>
                    <a:pt x="624" y="95"/>
                    <a:pt x="623" y="95"/>
                  </a:cubicBezTo>
                  <a:cubicBezTo>
                    <a:pt x="622" y="95"/>
                    <a:pt x="620" y="91"/>
                    <a:pt x="619" y="88"/>
                  </a:cubicBezTo>
                  <a:close/>
                  <a:moveTo>
                    <a:pt x="582" y="125"/>
                  </a:moveTo>
                  <a:cubicBezTo>
                    <a:pt x="582" y="132"/>
                    <a:pt x="582" y="135"/>
                    <a:pt x="583" y="135"/>
                  </a:cubicBezTo>
                  <a:cubicBezTo>
                    <a:pt x="584" y="135"/>
                    <a:pt x="586" y="132"/>
                    <a:pt x="589" y="125"/>
                  </a:cubicBezTo>
                  <a:close/>
                  <a:moveTo>
                    <a:pt x="652" y="271"/>
                  </a:moveTo>
                  <a:cubicBezTo>
                    <a:pt x="650" y="271"/>
                    <a:pt x="650" y="271"/>
                    <a:pt x="650" y="272"/>
                  </a:cubicBezTo>
                  <a:lnTo>
                    <a:pt x="650" y="272"/>
                  </a:lnTo>
                  <a:cubicBezTo>
                    <a:pt x="650" y="272"/>
                    <a:pt x="651" y="271"/>
                    <a:pt x="652" y="271"/>
                  </a:cubicBezTo>
                  <a:close/>
                  <a:moveTo>
                    <a:pt x="679" y="284"/>
                  </a:moveTo>
                  <a:lnTo>
                    <a:pt x="673" y="291"/>
                  </a:lnTo>
                  <a:lnTo>
                    <a:pt x="673" y="291"/>
                  </a:lnTo>
                  <a:cubicBezTo>
                    <a:pt x="677" y="290"/>
                    <a:pt x="679" y="288"/>
                    <a:pt x="679" y="284"/>
                  </a:cubicBezTo>
                  <a:close/>
                  <a:moveTo>
                    <a:pt x="673" y="291"/>
                  </a:moveTo>
                  <a:cubicBezTo>
                    <a:pt x="670" y="291"/>
                    <a:pt x="665" y="291"/>
                    <a:pt x="659" y="291"/>
                  </a:cubicBezTo>
                  <a:lnTo>
                    <a:pt x="673" y="291"/>
                  </a:lnTo>
                  <a:lnTo>
                    <a:pt x="673" y="291"/>
                  </a:lnTo>
                  <a:close/>
                  <a:moveTo>
                    <a:pt x="555" y="485"/>
                  </a:moveTo>
                  <a:lnTo>
                    <a:pt x="555" y="487"/>
                  </a:lnTo>
                  <a:lnTo>
                    <a:pt x="555" y="487"/>
                  </a:lnTo>
                  <a:cubicBezTo>
                    <a:pt x="555" y="487"/>
                    <a:pt x="556" y="486"/>
                    <a:pt x="558" y="485"/>
                  </a:cubicBezTo>
                  <a:lnTo>
                    <a:pt x="558" y="485"/>
                  </a:lnTo>
                  <a:cubicBezTo>
                    <a:pt x="557" y="485"/>
                    <a:pt x="556" y="485"/>
                    <a:pt x="555" y="485"/>
                  </a:cubicBezTo>
                  <a:close/>
                  <a:moveTo>
                    <a:pt x="555" y="487"/>
                  </a:moveTo>
                  <a:cubicBezTo>
                    <a:pt x="553" y="489"/>
                    <a:pt x="553" y="490"/>
                    <a:pt x="555" y="492"/>
                  </a:cubicBezTo>
                  <a:lnTo>
                    <a:pt x="555" y="487"/>
                  </a:lnTo>
                  <a:close/>
                  <a:moveTo>
                    <a:pt x="624" y="756"/>
                  </a:moveTo>
                  <a:cubicBezTo>
                    <a:pt x="622" y="759"/>
                    <a:pt x="621" y="761"/>
                    <a:pt x="621" y="762"/>
                  </a:cubicBezTo>
                  <a:lnTo>
                    <a:pt x="621" y="762"/>
                  </a:lnTo>
                  <a:cubicBezTo>
                    <a:pt x="620" y="760"/>
                    <a:pt x="618" y="758"/>
                    <a:pt x="617" y="756"/>
                  </a:cubicBezTo>
                  <a:close/>
                  <a:moveTo>
                    <a:pt x="622" y="763"/>
                  </a:moveTo>
                  <a:cubicBezTo>
                    <a:pt x="622" y="763"/>
                    <a:pt x="623" y="763"/>
                    <a:pt x="623" y="764"/>
                  </a:cubicBezTo>
                  <a:lnTo>
                    <a:pt x="623" y="764"/>
                  </a:lnTo>
                  <a:cubicBezTo>
                    <a:pt x="623" y="764"/>
                    <a:pt x="622" y="763"/>
                    <a:pt x="622" y="763"/>
                  </a:cubicBezTo>
                  <a:close/>
                  <a:moveTo>
                    <a:pt x="600" y="981"/>
                  </a:moveTo>
                  <a:lnTo>
                    <a:pt x="600" y="981"/>
                  </a:lnTo>
                  <a:cubicBezTo>
                    <a:pt x="599" y="981"/>
                    <a:pt x="599" y="981"/>
                    <a:pt x="599" y="981"/>
                  </a:cubicBezTo>
                  <a:cubicBezTo>
                    <a:pt x="595" y="981"/>
                    <a:pt x="589" y="981"/>
                    <a:pt x="589" y="984"/>
                  </a:cubicBezTo>
                  <a:cubicBezTo>
                    <a:pt x="596" y="984"/>
                    <a:pt x="600" y="983"/>
                    <a:pt x="600" y="981"/>
                  </a:cubicBezTo>
                  <a:close/>
                  <a:moveTo>
                    <a:pt x="590" y="986"/>
                  </a:moveTo>
                  <a:lnTo>
                    <a:pt x="590" y="986"/>
                  </a:lnTo>
                  <a:cubicBezTo>
                    <a:pt x="590" y="986"/>
                    <a:pt x="591" y="987"/>
                    <a:pt x="591" y="987"/>
                  </a:cubicBezTo>
                  <a:lnTo>
                    <a:pt x="591" y="987"/>
                  </a:lnTo>
                  <a:cubicBezTo>
                    <a:pt x="590" y="987"/>
                    <a:pt x="590" y="987"/>
                    <a:pt x="590" y="986"/>
                  </a:cubicBezTo>
                  <a:close/>
                  <a:moveTo>
                    <a:pt x="640" y="1082"/>
                  </a:moveTo>
                  <a:cubicBezTo>
                    <a:pt x="640" y="1083"/>
                    <a:pt x="641" y="1084"/>
                    <a:pt x="641" y="1084"/>
                  </a:cubicBezTo>
                  <a:lnTo>
                    <a:pt x="641" y="1084"/>
                  </a:lnTo>
                  <a:cubicBezTo>
                    <a:pt x="641" y="1083"/>
                    <a:pt x="641" y="1082"/>
                    <a:pt x="640" y="1082"/>
                  </a:cubicBezTo>
                  <a:close/>
                  <a:moveTo>
                    <a:pt x="641" y="1084"/>
                  </a:moveTo>
                  <a:lnTo>
                    <a:pt x="641" y="1084"/>
                  </a:lnTo>
                  <a:cubicBezTo>
                    <a:pt x="640" y="1086"/>
                    <a:pt x="638" y="1088"/>
                    <a:pt x="638" y="1088"/>
                  </a:cubicBezTo>
                  <a:cubicBezTo>
                    <a:pt x="641" y="1088"/>
                    <a:pt x="641" y="1087"/>
                    <a:pt x="641" y="1084"/>
                  </a:cubicBezTo>
                  <a:close/>
                  <a:moveTo>
                    <a:pt x="624" y="1185"/>
                  </a:moveTo>
                  <a:cubicBezTo>
                    <a:pt x="617" y="1185"/>
                    <a:pt x="621" y="1187"/>
                    <a:pt x="624" y="1189"/>
                  </a:cubicBezTo>
                  <a:lnTo>
                    <a:pt x="624" y="1185"/>
                  </a:lnTo>
                  <a:close/>
                  <a:moveTo>
                    <a:pt x="624" y="1189"/>
                  </a:moveTo>
                  <a:lnTo>
                    <a:pt x="624" y="1192"/>
                  </a:lnTo>
                  <a:cubicBezTo>
                    <a:pt x="631" y="1192"/>
                    <a:pt x="627" y="1191"/>
                    <a:pt x="624" y="1189"/>
                  </a:cubicBezTo>
                  <a:close/>
                  <a:moveTo>
                    <a:pt x="596" y="1648"/>
                  </a:moveTo>
                  <a:cubicBezTo>
                    <a:pt x="594" y="1648"/>
                    <a:pt x="592" y="1648"/>
                    <a:pt x="589" y="1650"/>
                  </a:cubicBezTo>
                  <a:cubicBezTo>
                    <a:pt x="603" y="1650"/>
                    <a:pt x="603" y="1657"/>
                    <a:pt x="603" y="1670"/>
                  </a:cubicBezTo>
                  <a:lnTo>
                    <a:pt x="603" y="1670"/>
                  </a:lnTo>
                  <a:cubicBezTo>
                    <a:pt x="603" y="1659"/>
                    <a:pt x="603" y="1648"/>
                    <a:pt x="596" y="1648"/>
                  </a:cubicBezTo>
                  <a:close/>
                  <a:moveTo>
                    <a:pt x="340" y="1781"/>
                  </a:moveTo>
                  <a:cubicBezTo>
                    <a:pt x="340" y="1781"/>
                    <a:pt x="343" y="1785"/>
                    <a:pt x="349" y="1785"/>
                  </a:cubicBezTo>
                  <a:lnTo>
                    <a:pt x="340" y="1781"/>
                  </a:lnTo>
                  <a:close/>
                  <a:moveTo>
                    <a:pt x="569" y="1851"/>
                  </a:moveTo>
                  <a:cubicBezTo>
                    <a:pt x="561" y="1851"/>
                    <a:pt x="562" y="1853"/>
                    <a:pt x="564" y="1855"/>
                  </a:cubicBezTo>
                  <a:lnTo>
                    <a:pt x="564" y="1855"/>
                  </a:lnTo>
                  <a:cubicBezTo>
                    <a:pt x="565" y="1853"/>
                    <a:pt x="566" y="1852"/>
                    <a:pt x="569" y="1851"/>
                  </a:cubicBezTo>
                  <a:close/>
                  <a:moveTo>
                    <a:pt x="564" y="1855"/>
                  </a:moveTo>
                  <a:cubicBezTo>
                    <a:pt x="563" y="1856"/>
                    <a:pt x="562" y="1858"/>
                    <a:pt x="562" y="1860"/>
                  </a:cubicBezTo>
                  <a:lnTo>
                    <a:pt x="562" y="1860"/>
                  </a:lnTo>
                  <a:cubicBezTo>
                    <a:pt x="564" y="1860"/>
                    <a:pt x="566" y="1859"/>
                    <a:pt x="569" y="1858"/>
                  </a:cubicBezTo>
                  <a:cubicBezTo>
                    <a:pt x="569" y="1858"/>
                    <a:pt x="566" y="1856"/>
                    <a:pt x="564" y="1855"/>
                  </a:cubicBezTo>
                  <a:close/>
                  <a:moveTo>
                    <a:pt x="451" y="2294"/>
                  </a:moveTo>
                  <a:cubicBezTo>
                    <a:pt x="451" y="2295"/>
                    <a:pt x="451" y="2295"/>
                    <a:pt x="451" y="2295"/>
                  </a:cubicBezTo>
                  <a:lnTo>
                    <a:pt x="451" y="2295"/>
                  </a:lnTo>
                  <a:cubicBezTo>
                    <a:pt x="451" y="2295"/>
                    <a:pt x="451" y="2295"/>
                    <a:pt x="451" y="2294"/>
                  </a:cubicBezTo>
                  <a:close/>
                  <a:moveTo>
                    <a:pt x="187" y="2371"/>
                  </a:moveTo>
                  <a:cubicBezTo>
                    <a:pt x="188" y="2372"/>
                    <a:pt x="189" y="2372"/>
                    <a:pt x="190" y="2373"/>
                  </a:cubicBezTo>
                  <a:lnTo>
                    <a:pt x="190" y="2373"/>
                  </a:lnTo>
                  <a:cubicBezTo>
                    <a:pt x="190" y="2372"/>
                    <a:pt x="189" y="2371"/>
                    <a:pt x="187" y="2371"/>
                  </a:cubicBezTo>
                  <a:close/>
                  <a:moveTo>
                    <a:pt x="326" y="2606"/>
                  </a:moveTo>
                  <a:cubicBezTo>
                    <a:pt x="326" y="2606"/>
                    <a:pt x="329" y="2609"/>
                    <a:pt x="331" y="2609"/>
                  </a:cubicBezTo>
                  <a:cubicBezTo>
                    <a:pt x="332" y="2609"/>
                    <a:pt x="333" y="2608"/>
                    <a:pt x="333" y="2606"/>
                  </a:cubicBezTo>
                  <a:close/>
                  <a:moveTo>
                    <a:pt x="83" y="2890"/>
                  </a:moveTo>
                  <a:cubicBezTo>
                    <a:pt x="72" y="2890"/>
                    <a:pt x="79" y="2899"/>
                    <a:pt x="82" y="2899"/>
                  </a:cubicBezTo>
                  <a:cubicBezTo>
                    <a:pt x="83" y="2899"/>
                    <a:pt x="83" y="2899"/>
                    <a:pt x="83" y="2897"/>
                  </a:cubicBezTo>
                  <a:cubicBezTo>
                    <a:pt x="87" y="2894"/>
                    <a:pt x="83" y="2894"/>
                    <a:pt x="81" y="2894"/>
                  </a:cubicBezTo>
                  <a:cubicBezTo>
                    <a:pt x="78" y="2894"/>
                    <a:pt x="76" y="2894"/>
                    <a:pt x="83" y="2890"/>
                  </a:cubicBezTo>
                  <a:close/>
                  <a:moveTo>
                    <a:pt x="25" y="2914"/>
                  </a:moveTo>
                  <a:cubicBezTo>
                    <a:pt x="24" y="2914"/>
                    <a:pt x="23" y="2915"/>
                    <a:pt x="22" y="2916"/>
                  </a:cubicBezTo>
                  <a:lnTo>
                    <a:pt x="22" y="2916"/>
                  </a:lnTo>
                  <a:cubicBezTo>
                    <a:pt x="23" y="2916"/>
                    <a:pt x="24" y="2915"/>
                    <a:pt x="25" y="2914"/>
                  </a:cubicBezTo>
                  <a:close/>
                  <a:moveTo>
                    <a:pt x="22" y="2916"/>
                  </a:moveTo>
                  <a:cubicBezTo>
                    <a:pt x="19" y="2918"/>
                    <a:pt x="17" y="2918"/>
                    <a:pt x="21" y="2918"/>
                  </a:cubicBezTo>
                  <a:cubicBezTo>
                    <a:pt x="21" y="2917"/>
                    <a:pt x="22" y="2917"/>
                    <a:pt x="22" y="2916"/>
                  </a:cubicBezTo>
                  <a:close/>
                  <a:moveTo>
                    <a:pt x="645" y="0"/>
                  </a:moveTo>
                  <a:cubicBezTo>
                    <a:pt x="624" y="14"/>
                    <a:pt x="645" y="7"/>
                    <a:pt x="624" y="21"/>
                  </a:cubicBezTo>
                  <a:cubicBezTo>
                    <a:pt x="624" y="21"/>
                    <a:pt x="645" y="21"/>
                    <a:pt x="638" y="42"/>
                  </a:cubicBezTo>
                  <a:cubicBezTo>
                    <a:pt x="633" y="40"/>
                    <a:pt x="630" y="39"/>
                    <a:pt x="628" y="39"/>
                  </a:cubicBezTo>
                  <a:cubicBezTo>
                    <a:pt x="624" y="39"/>
                    <a:pt x="624" y="42"/>
                    <a:pt x="624" y="42"/>
                  </a:cubicBezTo>
                  <a:cubicBezTo>
                    <a:pt x="638" y="42"/>
                    <a:pt x="624" y="49"/>
                    <a:pt x="638" y="49"/>
                  </a:cubicBezTo>
                  <a:cubicBezTo>
                    <a:pt x="638" y="49"/>
                    <a:pt x="624" y="49"/>
                    <a:pt x="624" y="56"/>
                  </a:cubicBezTo>
                  <a:cubicBezTo>
                    <a:pt x="621" y="52"/>
                    <a:pt x="617" y="52"/>
                    <a:pt x="614" y="52"/>
                  </a:cubicBezTo>
                  <a:cubicBezTo>
                    <a:pt x="612" y="52"/>
                    <a:pt x="610" y="52"/>
                    <a:pt x="610" y="49"/>
                  </a:cubicBezTo>
                  <a:lnTo>
                    <a:pt x="610" y="49"/>
                  </a:lnTo>
                  <a:cubicBezTo>
                    <a:pt x="589" y="70"/>
                    <a:pt x="617" y="76"/>
                    <a:pt x="617" y="83"/>
                  </a:cubicBezTo>
                  <a:lnTo>
                    <a:pt x="617" y="90"/>
                  </a:lnTo>
                  <a:lnTo>
                    <a:pt x="617" y="104"/>
                  </a:lnTo>
                  <a:cubicBezTo>
                    <a:pt x="610" y="104"/>
                    <a:pt x="610" y="90"/>
                    <a:pt x="603" y="90"/>
                  </a:cubicBezTo>
                  <a:lnTo>
                    <a:pt x="603" y="90"/>
                  </a:lnTo>
                  <a:lnTo>
                    <a:pt x="610" y="111"/>
                  </a:lnTo>
                  <a:cubicBezTo>
                    <a:pt x="606" y="111"/>
                    <a:pt x="604" y="114"/>
                    <a:pt x="599" y="114"/>
                  </a:cubicBezTo>
                  <a:cubicBezTo>
                    <a:pt x="597" y="114"/>
                    <a:pt x="594" y="113"/>
                    <a:pt x="589" y="111"/>
                  </a:cubicBezTo>
                  <a:lnTo>
                    <a:pt x="589" y="125"/>
                  </a:lnTo>
                  <a:cubicBezTo>
                    <a:pt x="589" y="139"/>
                    <a:pt x="610" y="153"/>
                    <a:pt x="589" y="153"/>
                  </a:cubicBezTo>
                  <a:cubicBezTo>
                    <a:pt x="603" y="174"/>
                    <a:pt x="589" y="174"/>
                    <a:pt x="603" y="187"/>
                  </a:cubicBezTo>
                  <a:cubicBezTo>
                    <a:pt x="601" y="185"/>
                    <a:pt x="599" y="184"/>
                    <a:pt x="597" y="184"/>
                  </a:cubicBezTo>
                  <a:cubicBezTo>
                    <a:pt x="590" y="184"/>
                    <a:pt x="586" y="194"/>
                    <a:pt x="584" y="194"/>
                  </a:cubicBezTo>
                  <a:cubicBezTo>
                    <a:pt x="583" y="194"/>
                    <a:pt x="582" y="192"/>
                    <a:pt x="582" y="187"/>
                  </a:cubicBezTo>
                  <a:lnTo>
                    <a:pt x="582" y="187"/>
                  </a:lnTo>
                  <a:cubicBezTo>
                    <a:pt x="575" y="194"/>
                    <a:pt x="589" y="194"/>
                    <a:pt x="589" y="208"/>
                  </a:cubicBezTo>
                  <a:cubicBezTo>
                    <a:pt x="588" y="210"/>
                    <a:pt x="586" y="210"/>
                    <a:pt x="585" y="211"/>
                  </a:cubicBezTo>
                  <a:lnTo>
                    <a:pt x="585" y="211"/>
                  </a:lnTo>
                  <a:lnTo>
                    <a:pt x="582" y="208"/>
                  </a:lnTo>
                  <a:lnTo>
                    <a:pt x="575" y="194"/>
                  </a:lnTo>
                  <a:lnTo>
                    <a:pt x="575" y="194"/>
                  </a:lnTo>
                  <a:cubicBezTo>
                    <a:pt x="575" y="204"/>
                    <a:pt x="579" y="211"/>
                    <a:pt x="584" y="211"/>
                  </a:cubicBezTo>
                  <a:cubicBezTo>
                    <a:pt x="584" y="211"/>
                    <a:pt x="585" y="211"/>
                    <a:pt x="585" y="211"/>
                  </a:cubicBezTo>
                  <a:lnTo>
                    <a:pt x="585" y="211"/>
                  </a:lnTo>
                  <a:lnTo>
                    <a:pt x="589" y="215"/>
                  </a:lnTo>
                  <a:cubicBezTo>
                    <a:pt x="586" y="219"/>
                    <a:pt x="584" y="219"/>
                    <a:pt x="582" y="219"/>
                  </a:cubicBezTo>
                  <a:cubicBezTo>
                    <a:pt x="581" y="219"/>
                    <a:pt x="579" y="219"/>
                    <a:pt x="575" y="222"/>
                  </a:cubicBezTo>
                  <a:lnTo>
                    <a:pt x="582" y="222"/>
                  </a:lnTo>
                  <a:lnTo>
                    <a:pt x="575" y="229"/>
                  </a:lnTo>
                  <a:cubicBezTo>
                    <a:pt x="582" y="229"/>
                    <a:pt x="582" y="229"/>
                    <a:pt x="582" y="243"/>
                  </a:cubicBezTo>
                  <a:lnTo>
                    <a:pt x="582" y="250"/>
                  </a:lnTo>
                  <a:cubicBezTo>
                    <a:pt x="581" y="248"/>
                    <a:pt x="580" y="248"/>
                    <a:pt x="580" y="248"/>
                  </a:cubicBezTo>
                  <a:cubicBezTo>
                    <a:pt x="578" y="248"/>
                    <a:pt x="580" y="252"/>
                    <a:pt x="578" y="252"/>
                  </a:cubicBezTo>
                  <a:cubicBezTo>
                    <a:pt x="578" y="252"/>
                    <a:pt x="577" y="251"/>
                    <a:pt x="575" y="250"/>
                  </a:cubicBezTo>
                  <a:lnTo>
                    <a:pt x="575" y="264"/>
                  </a:lnTo>
                  <a:lnTo>
                    <a:pt x="582" y="264"/>
                  </a:lnTo>
                  <a:cubicBezTo>
                    <a:pt x="585" y="272"/>
                    <a:pt x="585" y="273"/>
                    <a:pt x="583" y="273"/>
                  </a:cubicBezTo>
                  <a:cubicBezTo>
                    <a:pt x="582" y="273"/>
                    <a:pt x="580" y="272"/>
                    <a:pt x="578" y="272"/>
                  </a:cubicBezTo>
                  <a:cubicBezTo>
                    <a:pt x="577" y="272"/>
                    <a:pt x="575" y="273"/>
                    <a:pt x="575" y="277"/>
                  </a:cubicBezTo>
                  <a:lnTo>
                    <a:pt x="582" y="277"/>
                  </a:lnTo>
                  <a:cubicBezTo>
                    <a:pt x="569" y="291"/>
                    <a:pt x="589" y="298"/>
                    <a:pt x="582" y="312"/>
                  </a:cubicBezTo>
                  <a:cubicBezTo>
                    <a:pt x="582" y="298"/>
                    <a:pt x="576" y="298"/>
                    <a:pt x="575" y="298"/>
                  </a:cubicBezTo>
                  <a:lnTo>
                    <a:pt x="575" y="298"/>
                  </a:lnTo>
                  <a:cubicBezTo>
                    <a:pt x="575" y="312"/>
                    <a:pt x="575" y="326"/>
                    <a:pt x="582" y="333"/>
                  </a:cubicBezTo>
                  <a:cubicBezTo>
                    <a:pt x="575" y="333"/>
                    <a:pt x="569" y="333"/>
                    <a:pt x="569" y="354"/>
                  </a:cubicBezTo>
                  <a:cubicBezTo>
                    <a:pt x="569" y="361"/>
                    <a:pt x="569" y="361"/>
                    <a:pt x="575" y="361"/>
                  </a:cubicBezTo>
                  <a:cubicBezTo>
                    <a:pt x="569" y="368"/>
                    <a:pt x="575" y="381"/>
                    <a:pt x="569" y="381"/>
                  </a:cubicBezTo>
                  <a:cubicBezTo>
                    <a:pt x="575" y="381"/>
                    <a:pt x="569" y="388"/>
                    <a:pt x="569" y="388"/>
                  </a:cubicBezTo>
                  <a:lnTo>
                    <a:pt x="575" y="388"/>
                  </a:lnTo>
                  <a:cubicBezTo>
                    <a:pt x="555" y="395"/>
                    <a:pt x="582" y="416"/>
                    <a:pt x="569" y="423"/>
                  </a:cubicBezTo>
                  <a:lnTo>
                    <a:pt x="569" y="430"/>
                  </a:lnTo>
                  <a:lnTo>
                    <a:pt x="555" y="430"/>
                  </a:lnTo>
                  <a:lnTo>
                    <a:pt x="555" y="458"/>
                  </a:lnTo>
                  <a:lnTo>
                    <a:pt x="569" y="451"/>
                  </a:lnTo>
                  <a:cubicBezTo>
                    <a:pt x="569" y="458"/>
                    <a:pt x="575" y="458"/>
                    <a:pt x="569" y="465"/>
                  </a:cubicBezTo>
                  <a:cubicBezTo>
                    <a:pt x="566" y="463"/>
                    <a:pt x="564" y="463"/>
                    <a:pt x="563" y="463"/>
                  </a:cubicBezTo>
                  <a:lnTo>
                    <a:pt x="563" y="463"/>
                  </a:lnTo>
                  <a:cubicBezTo>
                    <a:pt x="560" y="463"/>
                    <a:pt x="564" y="469"/>
                    <a:pt x="558" y="471"/>
                  </a:cubicBezTo>
                  <a:lnTo>
                    <a:pt x="558" y="471"/>
                  </a:lnTo>
                  <a:cubicBezTo>
                    <a:pt x="555" y="471"/>
                    <a:pt x="555" y="469"/>
                    <a:pt x="555" y="465"/>
                  </a:cubicBezTo>
                  <a:lnTo>
                    <a:pt x="555" y="472"/>
                  </a:lnTo>
                  <a:cubicBezTo>
                    <a:pt x="556" y="472"/>
                    <a:pt x="557" y="471"/>
                    <a:pt x="558" y="471"/>
                  </a:cubicBezTo>
                  <a:lnTo>
                    <a:pt x="558" y="471"/>
                  </a:lnTo>
                  <a:cubicBezTo>
                    <a:pt x="560" y="472"/>
                    <a:pt x="563" y="472"/>
                    <a:pt x="569" y="472"/>
                  </a:cubicBezTo>
                  <a:cubicBezTo>
                    <a:pt x="569" y="479"/>
                    <a:pt x="562" y="483"/>
                    <a:pt x="558" y="485"/>
                  </a:cubicBezTo>
                  <a:lnTo>
                    <a:pt x="558" y="485"/>
                  </a:lnTo>
                  <a:cubicBezTo>
                    <a:pt x="569" y="485"/>
                    <a:pt x="569" y="486"/>
                    <a:pt x="569" y="492"/>
                  </a:cubicBezTo>
                  <a:lnTo>
                    <a:pt x="555" y="492"/>
                  </a:lnTo>
                  <a:lnTo>
                    <a:pt x="555" y="520"/>
                  </a:lnTo>
                  <a:lnTo>
                    <a:pt x="548" y="520"/>
                  </a:lnTo>
                  <a:cubicBezTo>
                    <a:pt x="555" y="534"/>
                    <a:pt x="548" y="527"/>
                    <a:pt x="548" y="541"/>
                  </a:cubicBezTo>
                  <a:lnTo>
                    <a:pt x="541" y="541"/>
                  </a:lnTo>
                  <a:lnTo>
                    <a:pt x="548" y="555"/>
                  </a:lnTo>
                  <a:lnTo>
                    <a:pt x="541" y="562"/>
                  </a:lnTo>
                  <a:lnTo>
                    <a:pt x="548" y="562"/>
                  </a:lnTo>
                  <a:lnTo>
                    <a:pt x="548" y="575"/>
                  </a:lnTo>
                  <a:lnTo>
                    <a:pt x="541" y="575"/>
                  </a:lnTo>
                  <a:cubicBezTo>
                    <a:pt x="541" y="596"/>
                    <a:pt x="534" y="596"/>
                    <a:pt x="534" y="610"/>
                  </a:cubicBezTo>
                  <a:cubicBezTo>
                    <a:pt x="541" y="631"/>
                    <a:pt x="520" y="624"/>
                    <a:pt x="534" y="638"/>
                  </a:cubicBezTo>
                  <a:lnTo>
                    <a:pt x="520" y="638"/>
                  </a:lnTo>
                  <a:lnTo>
                    <a:pt x="520" y="645"/>
                  </a:lnTo>
                  <a:lnTo>
                    <a:pt x="513" y="645"/>
                  </a:lnTo>
                  <a:lnTo>
                    <a:pt x="520" y="659"/>
                  </a:lnTo>
                  <a:lnTo>
                    <a:pt x="513" y="659"/>
                  </a:lnTo>
                  <a:cubicBezTo>
                    <a:pt x="499" y="666"/>
                    <a:pt x="506" y="673"/>
                    <a:pt x="499" y="679"/>
                  </a:cubicBezTo>
                  <a:lnTo>
                    <a:pt x="506" y="679"/>
                  </a:lnTo>
                  <a:cubicBezTo>
                    <a:pt x="520" y="707"/>
                    <a:pt x="485" y="735"/>
                    <a:pt x="499" y="763"/>
                  </a:cubicBezTo>
                  <a:lnTo>
                    <a:pt x="485" y="763"/>
                  </a:lnTo>
                  <a:lnTo>
                    <a:pt x="499" y="770"/>
                  </a:lnTo>
                  <a:cubicBezTo>
                    <a:pt x="496" y="771"/>
                    <a:pt x="494" y="772"/>
                    <a:pt x="492" y="772"/>
                  </a:cubicBezTo>
                  <a:cubicBezTo>
                    <a:pt x="487" y="772"/>
                    <a:pt x="486" y="768"/>
                    <a:pt x="486" y="768"/>
                  </a:cubicBezTo>
                  <a:cubicBezTo>
                    <a:pt x="485" y="768"/>
                    <a:pt x="485" y="768"/>
                    <a:pt x="485" y="770"/>
                  </a:cubicBezTo>
                  <a:cubicBezTo>
                    <a:pt x="485" y="775"/>
                    <a:pt x="493" y="776"/>
                    <a:pt x="499" y="779"/>
                  </a:cubicBezTo>
                  <a:lnTo>
                    <a:pt x="499" y="779"/>
                  </a:lnTo>
                  <a:cubicBezTo>
                    <a:pt x="499" y="778"/>
                    <a:pt x="499" y="777"/>
                    <a:pt x="499" y="777"/>
                  </a:cubicBezTo>
                  <a:lnTo>
                    <a:pt x="499" y="777"/>
                  </a:lnTo>
                  <a:cubicBezTo>
                    <a:pt x="499" y="777"/>
                    <a:pt x="499" y="778"/>
                    <a:pt x="499" y="779"/>
                  </a:cubicBezTo>
                  <a:lnTo>
                    <a:pt x="499" y="779"/>
                  </a:lnTo>
                  <a:cubicBezTo>
                    <a:pt x="499" y="779"/>
                    <a:pt x="499" y="779"/>
                    <a:pt x="499" y="779"/>
                  </a:cubicBezTo>
                  <a:lnTo>
                    <a:pt x="499" y="779"/>
                  </a:lnTo>
                  <a:cubicBezTo>
                    <a:pt x="499" y="781"/>
                    <a:pt x="499" y="784"/>
                    <a:pt x="500" y="786"/>
                  </a:cubicBezTo>
                  <a:lnTo>
                    <a:pt x="500" y="786"/>
                  </a:lnTo>
                  <a:cubicBezTo>
                    <a:pt x="499" y="784"/>
                    <a:pt x="499" y="781"/>
                    <a:pt x="499" y="779"/>
                  </a:cubicBezTo>
                  <a:lnTo>
                    <a:pt x="499" y="779"/>
                  </a:lnTo>
                  <a:cubicBezTo>
                    <a:pt x="502" y="780"/>
                    <a:pt x="504" y="781"/>
                    <a:pt x="506" y="783"/>
                  </a:cubicBezTo>
                  <a:cubicBezTo>
                    <a:pt x="504" y="788"/>
                    <a:pt x="503" y="789"/>
                    <a:pt x="502" y="789"/>
                  </a:cubicBezTo>
                  <a:cubicBezTo>
                    <a:pt x="501" y="789"/>
                    <a:pt x="500" y="788"/>
                    <a:pt x="500" y="786"/>
                  </a:cubicBezTo>
                  <a:lnTo>
                    <a:pt x="500" y="786"/>
                  </a:lnTo>
                  <a:cubicBezTo>
                    <a:pt x="501" y="802"/>
                    <a:pt x="505" y="812"/>
                    <a:pt x="499" y="818"/>
                  </a:cubicBezTo>
                  <a:lnTo>
                    <a:pt x="499" y="846"/>
                  </a:lnTo>
                  <a:cubicBezTo>
                    <a:pt x="499" y="846"/>
                    <a:pt x="485" y="846"/>
                    <a:pt x="485" y="839"/>
                  </a:cubicBezTo>
                  <a:lnTo>
                    <a:pt x="485" y="846"/>
                  </a:lnTo>
                  <a:lnTo>
                    <a:pt x="478" y="839"/>
                  </a:lnTo>
                  <a:cubicBezTo>
                    <a:pt x="478" y="846"/>
                    <a:pt x="478" y="867"/>
                    <a:pt x="472" y="867"/>
                  </a:cubicBezTo>
                  <a:cubicBezTo>
                    <a:pt x="472" y="867"/>
                    <a:pt x="478" y="867"/>
                    <a:pt x="478" y="874"/>
                  </a:cubicBezTo>
                  <a:cubicBezTo>
                    <a:pt x="465" y="874"/>
                    <a:pt x="477" y="886"/>
                    <a:pt x="472" y="900"/>
                  </a:cubicBezTo>
                  <a:lnTo>
                    <a:pt x="472" y="900"/>
                  </a:lnTo>
                  <a:cubicBezTo>
                    <a:pt x="472" y="897"/>
                    <a:pt x="472" y="894"/>
                    <a:pt x="472" y="887"/>
                  </a:cubicBezTo>
                  <a:lnTo>
                    <a:pt x="472" y="901"/>
                  </a:lnTo>
                  <a:cubicBezTo>
                    <a:pt x="472" y="901"/>
                    <a:pt x="472" y="900"/>
                    <a:pt x="472" y="900"/>
                  </a:cubicBezTo>
                  <a:lnTo>
                    <a:pt x="472" y="900"/>
                  </a:lnTo>
                  <a:cubicBezTo>
                    <a:pt x="473" y="903"/>
                    <a:pt x="475" y="904"/>
                    <a:pt x="478" y="908"/>
                  </a:cubicBezTo>
                  <a:lnTo>
                    <a:pt x="472" y="908"/>
                  </a:lnTo>
                  <a:lnTo>
                    <a:pt x="478" y="936"/>
                  </a:lnTo>
                  <a:cubicBezTo>
                    <a:pt x="467" y="936"/>
                    <a:pt x="475" y="951"/>
                    <a:pt x="473" y="951"/>
                  </a:cubicBezTo>
                  <a:cubicBezTo>
                    <a:pt x="473" y="951"/>
                    <a:pt x="473" y="951"/>
                    <a:pt x="472" y="950"/>
                  </a:cubicBezTo>
                  <a:lnTo>
                    <a:pt x="472" y="950"/>
                  </a:lnTo>
                  <a:cubicBezTo>
                    <a:pt x="472" y="951"/>
                    <a:pt x="472" y="952"/>
                    <a:pt x="472" y="952"/>
                  </a:cubicBezTo>
                  <a:cubicBezTo>
                    <a:pt x="473" y="952"/>
                    <a:pt x="475" y="950"/>
                    <a:pt x="476" y="950"/>
                  </a:cubicBezTo>
                  <a:cubicBezTo>
                    <a:pt x="478" y="950"/>
                    <a:pt x="478" y="952"/>
                    <a:pt x="478" y="957"/>
                  </a:cubicBezTo>
                  <a:cubicBezTo>
                    <a:pt x="472" y="957"/>
                    <a:pt x="478" y="971"/>
                    <a:pt x="472" y="971"/>
                  </a:cubicBezTo>
                  <a:lnTo>
                    <a:pt x="472" y="977"/>
                  </a:lnTo>
                  <a:lnTo>
                    <a:pt x="465" y="971"/>
                  </a:lnTo>
                  <a:lnTo>
                    <a:pt x="465" y="971"/>
                  </a:lnTo>
                  <a:cubicBezTo>
                    <a:pt x="465" y="977"/>
                    <a:pt x="472" y="977"/>
                    <a:pt x="478" y="984"/>
                  </a:cubicBezTo>
                  <a:cubicBezTo>
                    <a:pt x="472" y="991"/>
                    <a:pt x="478" y="1005"/>
                    <a:pt x="472" y="1005"/>
                  </a:cubicBezTo>
                  <a:cubicBezTo>
                    <a:pt x="472" y="1019"/>
                    <a:pt x="444" y="1026"/>
                    <a:pt x="451" y="1047"/>
                  </a:cubicBezTo>
                  <a:lnTo>
                    <a:pt x="451" y="1054"/>
                  </a:lnTo>
                  <a:lnTo>
                    <a:pt x="444" y="1054"/>
                  </a:lnTo>
                  <a:lnTo>
                    <a:pt x="451" y="1075"/>
                  </a:lnTo>
                  <a:lnTo>
                    <a:pt x="444" y="1075"/>
                  </a:lnTo>
                  <a:lnTo>
                    <a:pt x="444" y="1116"/>
                  </a:lnTo>
                  <a:cubicBezTo>
                    <a:pt x="451" y="1130"/>
                    <a:pt x="437" y="1130"/>
                    <a:pt x="444" y="1144"/>
                  </a:cubicBezTo>
                  <a:lnTo>
                    <a:pt x="444" y="1151"/>
                  </a:lnTo>
                  <a:cubicBezTo>
                    <a:pt x="451" y="1158"/>
                    <a:pt x="430" y="1165"/>
                    <a:pt x="437" y="1165"/>
                  </a:cubicBezTo>
                  <a:cubicBezTo>
                    <a:pt x="437" y="1178"/>
                    <a:pt x="444" y="1185"/>
                    <a:pt x="444" y="1185"/>
                  </a:cubicBezTo>
                  <a:cubicBezTo>
                    <a:pt x="444" y="1189"/>
                    <a:pt x="442" y="1189"/>
                    <a:pt x="440" y="1189"/>
                  </a:cubicBezTo>
                  <a:cubicBezTo>
                    <a:pt x="439" y="1189"/>
                    <a:pt x="437" y="1189"/>
                    <a:pt x="437" y="1192"/>
                  </a:cubicBezTo>
                  <a:cubicBezTo>
                    <a:pt x="437" y="1199"/>
                    <a:pt x="444" y="1199"/>
                    <a:pt x="437" y="1213"/>
                  </a:cubicBezTo>
                  <a:lnTo>
                    <a:pt x="430" y="1213"/>
                  </a:lnTo>
                  <a:lnTo>
                    <a:pt x="430" y="1227"/>
                  </a:lnTo>
                  <a:cubicBezTo>
                    <a:pt x="437" y="1248"/>
                    <a:pt x="409" y="1248"/>
                    <a:pt x="430" y="1255"/>
                  </a:cubicBezTo>
                  <a:cubicBezTo>
                    <a:pt x="430" y="1260"/>
                    <a:pt x="430" y="1265"/>
                    <a:pt x="425" y="1265"/>
                  </a:cubicBezTo>
                  <a:cubicBezTo>
                    <a:pt x="423" y="1265"/>
                    <a:pt x="420" y="1264"/>
                    <a:pt x="416" y="1262"/>
                  </a:cubicBezTo>
                  <a:lnTo>
                    <a:pt x="416" y="1262"/>
                  </a:lnTo>
                  <a:cubicBezTo>
                    <a:pt x="416" y="1282"/>
                    <a:pt x="430" y="1289"/>
                    <a:pt x="430" y="1303"/>
                  </a:cubicBezTo>
                  <a:cubicBezTo>
                    <a:pt x="409" y="1303"/>
                    <a:pt x="430" y="1303"/>
                    <a:pt x="416" y="1317"/>
                  </a:cubicBezTo>
                  <a:lnTo>
                    <a:pt x="430" y="1317"/>
                  </a:lnTo>
                  <a:cubicBezTo>
                    <a:pt x="430" y="1331"/>
                    <a:pt x="402" y="1359"/>
                    <a:pt x="402" y="1379"/>
                  </a:cubicBezTo>
                  <a:lnTo>
                    <a:pt x="395" y="1379"/>
                  </a:lnTo>
                  <a:lnTo>
                    <a:pt x="402" y="1393"/>
                  </a:lnTo>
                  <a:cubicBezTo>
                    <a:pt x="395" y="1414"/>
                    <a:pt x="381" y="1442"/>
                    <a:pt x="381" y="1470"/>
                  </a:cubicBezTo>
                  <a:cubicBezTo>
                    <a:pt x="381" y="1476"/>
                    <a:pt x="395" y="1490"/>
                    <a:pt x="395" y="1497"/>
                  </a:cubicBezTo>
                  <a:cubicBezTo>
                    <a:pt x="395" y="1511"/>
                    <a:pt x="395" y="1532"/>
                    <a:pt x="381" y="1553"/>
                  </a:cubicBezTo>
                  <a:lnTo>
                    <a:pt x="374" y="1553"/>
                  </a:lnTo>
                  <a:cubicBezTo>
                    <a:pt x="381" y="1567"/>
                    <a:pt x="374" y="1567"/>
                    <a:pt x="374" y="1574"/>
                  </a:cubicBezTo>
                  <a:lnTo>
                    <a:pt x="381" y="1574"/>
                  </a:lnTo>
                  <a:cubicBezTo>
                    <a:pt x="395" y="1580"/>
                    <a:pt x="381" y="1594"/>
                    <a:pt x="374" y="1594"/>
                  </a:cubicBezTo>
                  <a:lnTo>
                    <a:pt x="381" y="1601"/>
                  </a:lnTo>
                  <a:lnTo>
                    <a:pt x="374" y="1601"/>
                  </a:lnTo>
                  <a:cubicBezTo>
                    <a:pt x="374" y="1601"/>
                    <a:pt x="374" y="1615"/>
                    <a:pt x="381" y="1615"/>
                  </a:cubicBezTo>
                  <a:cubicBezTo>
                    <a:pt x="381" y="1615"/>
                    <a:pt x="378" y="1618"/>
                    <a:pt x="376" y="1618"/>
                  </a:cubicBezTo>
                  <a:cubicBezTo>
                    <a:pt x="375" y="1618"/>
                    <a:pt x="374" y="1617"/>
                    <a:pt x="374" y="1615"/>
                  </a:cubicBezTo>
                  <a:lnTo>
                    <a:pt x="368" y="1650"/>
                  </a:lnTo>
                  <a:lnTo>
                    <a:pt x="374" y="1650"/>
                  </a:lnTo>
                  <a:cubicBezTo>
                    <a:pt x="381" y="1650"/>
                    <a:pt x="381" y="1664"/>
                    <a:pt x="381" y="1671"/>
                  </a:cubicBezTo>
                  <a:cubicBezTo>
                    <a:pt x="379" y="1668"/>
                    <a:pt x="378" y="1667"/>
                    <a:pt x="376" y="1667"/>
                  </a:cubicBezTo>
                  <a:cubicBezTo>
                    <a:pt x="374" y="1667"/>
                    <a:pt x="372" y="1671"/>
                    <a:pt x="368" y="1671"/>
                  </a:cubicBezTo>
                  <a:cubicBezTo>
                    <a:pt x="368" y="1673"/>
                    <a:pt x="368" y="1674"/>
                    <a:pt x="369" y="1674"/>
                  </a:cubicBezTo>
                  <a:cubicBezTo>
                    <a:pt x="371" y="1674"/>
                    <a:pt x="374" y="1671"/>
                    <a:pt x="374" y="1671"/>
                  </a:cubicBezTo>
                  <a:cubicBezTo>
                    <a:pt x="374" y="1677"/>
                    <a:pt x="381" y="1684"/>
                    <a:pt x="374" y="1684"/>
                  </a:cubicBezTo>
                  <a:cubicBezTo>
                    <a:pt x="374" y="1698"/>
                    <a:pt x="368" y="1698"/>
                    <a:pt x="361" y="1705"/>
                  </a:cubicBezTo>
                  <a:cubicBezTo>
                    <a:pt x="368" y="1712"/>
                    <a:pt x="361" y="1712"/>
                    <a:pt x="368" y="1712"/>
                  </a:cubicBezTo>
                  <a:cubicBezTo>
                    <a:pt x="368" y="1716"/>
                    <a:pt x="366" y="1716"/>
                    <a:pt x="364" y="1716"/>
                  </a:cubicBezTo>
                  <a:cubicBezTo>
                    <a:pt x="362" y="1716"/>
                    <a:pt x="361" y="1716"/>
                    <a:pt x="361" y="1719"/>
                  </a:cubicBezTo>
                  <a:cubicBezTo>
                    <a:pt x="368" y="1726"/>
                    <a:pt x="361" y="1740"/>
                    <a:pt x="347" y="1740"/>
                  </a:cubicBezTo>
                  <a:cubicBezTo>
                    <a:pt x="368" y="1747"/>
                    <a:pt x="340" y="1768"/>
                    <a:pt x="347" y="1768"/>
                  </a:cubicBezTo>
                  <a:lnTo>
                    <a:pt x="340" y="1775"/>
                  </a:lnTo>
                  <a:cubicBezTo>
                    <a:pt x="347" y="1775"/>
                    <a:pt x="361" y="1781"/>
                    <a:pt x="361" y="1781"/>
                  </a:cubicBezTo>
                  <a:cubicBezTo>
                    <a:pt x="356" y="1784"/>
                    <a:pt x="352" y="1785"/>
                    <a:pt x="349" y="1785"/>
                  </a:cubicBezTo>
                  <a:lnTo>
                    <a:pt x="361" y="1788"/>
                  </a:lnTo>
                  <a:cubicBezTo>
                    <a:pt x="333" y="1816"/>
                    <a:pt x="333" y="1865"/>
                    <a:pt x="312" y="1899"/>
                  </a:cubicBezTo>
                  <a:cubicBezTo>
                    <a:pt x="312" y="1920"/>
                    <a:pt x="312" y="1948"/>
                    <a:pt x="305" y="1962"/>
                  </a:cubicBezTo>
                  <a:lnTo>
                    <a:pt x="298" y="1982"/>
                  </a:lnTo>
                  <a:lnTo>
                    <a:pt x="305" y="1969"/>
                  </a:lnTo>
                  <a:lnTo>
                    <a:pt x="305" y="1982"/>
                  </a:lnTo>
                  <a:cubicBezTo>
                    <a:pt x="298" y="1996"/>
                    <a:pt x="277" y="2024"/>
                    <a:pt x="277" y="2052"/>
                  </a:cubicBezTo>
                  <a:cubicBezTo>
                    <a:pt x="298" y="2066"/>
                    <a:pt x="264" y="2059"/>
                    <a:pt x="271" y="2073"/>
                  </a:cubicBezTo>
                  <a:lnTo>
                    <a:pt x="264" y="2066"/>
                  </a:lnTo>
                  <a:lnTo>
                    <a:pt x="264" y="2066"/>
                  </a:lnTo>
                  <a:cubicBezTo>
                    <a:pt x="264" y="2086"/>
                    <a:pt x="264" y="2093"/>
                    <a:pt x="271" y="2121"/>
                  </a:cubicBezTo>
                  <a:cubicBezTo>
                    <a:pt x="267" y="2118"/>
                    <a:pt x="265" y="2116"/>
                    <a:pt x="265" y="2116"/>
                  </a:cubicBezTo>
                  <a:lnTo>
                    <a:pt x="265" y="2116"/>
                  </a:lnTo>
                  <a:cubicBezTo>
                    <a:pt x="262" y="2116"/>
                    <a:pt x="269" y="2128"/>
                    <a:pt x="264" y="2128"/>
                  </a:cubicBezTo>
                  <a:lnTo>
                    <a:pt x="271" y="2128"/>
                  </a:lnTo>
                  <a:cubicBezTo>
                    <a:pt x="264" y="2128"/>
                    <a:pt x="264" y="2135"/>
                    <a:pt x="257" y="2135"/>
                  </a:cubicBezTo>
                  <a:lnTo>
                    <a:pt x="264" y="2142"/>
                  </a:lnTo>
                  <a:lnTo>
                    <a:pt x="257" y="2142"/>
                  </a:lnTo>
                  <a:cubicBezTo>
                    <a:pt x="257" y="2156"/>
                    <a:pt x="257" y="2176"/>
                    <a:pt x="236" y="2176"/>
                  </a:cubicBezTo>
                  <a:cubicBezTo>
                    <a:pt x="236" y="2204"/>
                    <a:pt x="229" y="2246"/>
                    <a:pt x="208" y="2274"/>
                  </a:cubicBezTo>
                  <a:cubicBezTo>
                    <a:pt x="222" y="2280"/>
                    <a:pt x="208" y="2294"/>
                    <a:pt x="208" y="2301"/>
                  </a:cubicBezTo>
                  <a:lnTo>
                    <a:pt x="201" y="2308"/>
                  </a:lnTo>
                  <a:cubicBezTo>
                    <a:pt x="201" y="2315"/>
                    <a:pt x="208" y="2329"/>
                    <a:pt x="201" y="2336"/>
                  </a:cubicBezTo>
                  <a:cubicBezTo>
                    <a:pt x="201" y="2343"/>
                    <a:pt x="194" y="2350"/>
                    <a:pt x="201" y="2364"/>
                  </a:cubicBezTo>
                  <a:cubicBezTo>
                    <a:pt x="201" y="2369"/>
                    <a:pt x="198" y="2373"/>
                    <a:pt x="193" y="2373"/>
                  </a:cubicBezTo>
                  <a:cubicBezTo>
                    <a:pt x="192" y="2373"/>
                    <a:pt x="191" y="2373"/>
                    <a:pt x="190" y="2373"/>
                  </a:cubicBezTo>
                  <a:lnTo>
                    <a:pt x="190" y="2373"/>
                  </a:lnTo>
                  <a:cubicBezTo>
                    <a:pt x="196" y="2379"/>
                    <a:pt x="174" y="2384"/>
                    <a:pt x="174" y="2384"/>
                  </a:cubicBezTo>
                  <a:cubicBezTo>
                    <a:pt x="174" y="2384"/>
                    <a:pt x="167" y="2412"/>
                    <a:pt x="153" y="2447"/>
                  </a:cubicBezTo>
                  <a:cubicBezTo>
                    <a:pt x="132" y="2481"/>
                    <a:pt x="118" y="2537"/>
                    <a:pt x="90" y="2592"/>
                  </a:cubicBezTo>
                  <a:cubicBezTo>
                    <a:pt x="63" y="2648"/>
                    <a:pt x="49" y="2710"/>
                    <a:pt x="28" y="2759"/>
                  </a:cubicBezTo>
                  <a:cubicBezTo>
                    <a:pt x="14" y="2814"/>
                    <a:pt x="0" y="2856"/>
                    <a:pt x="14" y="2890"/>
                  </a:cubicBezTo>
                  <a:cubicBezTo>
                    <a:pt x="21" y="2897"/>
                    <a:pt x="21" y="2904"/>
                    <a:pt x="28" y="2904"/>
                  </a:cubicBezTo>
                  <a:cubicBezTo>
                    <a:pt x="28" y="2909"/>
                    <a:pt x="27" y="2912"/>
                    <a:pt x="25" y="2914"/>
                  </a:cubicBezTo>
                  <a:lnTo>
                    <a:pt x="25" y="2914"/>
                  </a:lnTo>
                  <a:cubicBezTo>
                    <a:pt x="25" y="2913"/>
                    <a:pt x="26" y="2913"/>
                    <a:pt x="26" y="2913"/>
                  </a:cubicBezTo>
                  <a:cubicBezTo>
                    <a:pt x="32" y="2913"/>
                    <a:pt x="38" y="2925"/>
                    <a:pt x="49" y="2925"/>
                  </a:cubicBezTo>
                  <a:lnTo>
                    <a:pt x="49" y="2932"/>
                  </a:lnTo>
                  <a:cubicBezTo>
                    <a:pt x="49" y="2932"/>
                    <a:pt x="49" y="2925"/>
                    <a:pt x="56" y="2925"/>
                  </a:cubicBezTo>
                  <a:lnTo>
                    <a:pt x="49" y="2918"/>
                  </a:lnTo>
                  <a:cubicBezTo>
                    <a:pt x="49" y="2918"/>
                    <a:pt x="52" y="2912"/>
                    <a:pt x="56" y="2912"/>
                  </a:cubicBezTo>
                  <a:cubicBezTo>
                    <a:pt x="58" y="2912"/>
                    <a:pt x="60" y="2913"/>
                    <a:pt x="63" y="2918"/>
                  </a:cubicBezTo>
                  <a:cubicBezTo>
                    <a:pt x="63" y="2904"/>
                    <a:pt x="49" y="2897"/>
                    <a:pt x="56" y="2890"/>
                  </a:cubicBezTo>
                  <a:cubicBezTo>
                    <a:pt x="56" y="2888"/>
                    <a:pt x="56" y="2887"/>
                    <a:pt x="58" y="2887"/>
                  </a:cubicBezTo>
                  <a:cubicBezTo>
                    <a:pt x="60" y="2887"/>
                    <a:pt x="65" y="2890"/>
                    <a:pt x="70" y="2890"/>
                  </a:cubicBezTo>
                  <a:lnTo>
                    <a:pt x="83" y="2890"/>
                  </a:lnTo>
                  <a:cubicBezTo>
                    <a:pt x="83" y="2888"/>
                    <a:pt x="84" y="2887"/>
                    <a:pt x="85" y="2887"/>
                  </a:cubicBezTo>
                  <a:cubicBezTo>
                    <a:pt x="87" y="2887"/>
                    <a:pt x="90" y="2890"/>
                    <a:pt x="90" y="2890"/>
                  </a:cubicBezTo>
                  <a:lnTo>
                    <a:pt x="90" y="2883"/>
                  </a:lnTo>
                  <a:cubicBezTo>
                    <a:pt x="97" y="2883"/>
                    <a:pt x="90" y="2890"/>
                    <a:pt x="97" y="2890"/>
                  </a:cubicBezTo>
                  <a:lnTo>
                    <a:pt x="97" y="2870"/>
                  </a:lnTo>
                  <a:cubicBezTo>
                    <a:pt x="101" y="2872"/>
                    <a:pt x="104" y="2873"/>
                    <a:pt x="105" y="2873"/>
                  </a:cubicBezTo>
                  <a:cubicBezTo>
                    <a:pt x="111" y="2873"/>
                    <a:pt x="101" y="2856"/>
                    <a:pt x="118" y="2856"/>
                  </a:cubicBezTo>
                  <a:cubicBezTo>
                    <a:pt x="118" y="2859"/>
                    <a:pt x="120" y="2859"/>
                    <a:pt x="122" y="2859"/>
                  </a:cubicBezTo>
                  <a:cubicBezTo>
                    <a:pt x="123" y="2859"/>
                    <a:pt x="125" y="2859"/>
                    <a:pt x="125" y="2863"/>
                  </a:cubicBezTo>
                  <a:lnTo>
                    <a:pt x="132" y="2849"/>
                  </a:lnTo>
                  <a:cubicBezTo>
                    <a:pt x="139" y="2849"/>
                    <a:pt x="132" y="2835"/>
                    <a:pt x="132" y="2835"/>
                  </a:cubicBezTo>
                  <a:cubicBezTo>
                    <a:pt x="137" y="2835"/>
                    <a:pt x="139" y="2826"/>
                    <a:pt x="146" y="2826"/>
                  </a:cubicBezTo>
                  <a:cubicBezTo>
                    <a:pt x="148" y="2826"/>
                    <a:pt x="150" y="2827"/>
                    <a:pt x="153" y="2828"/>
                  </a:cubicBezTo>
                  <a:cubicBezTo>
                    <a:pt x="167" y="2821"/>
                    <a:pt x="139" y="2821"/>
                    <a:pt x="153" y="2814"/>
                  </a:cubicBezTo>
                  <a:lnTo>
                    <a:pt x="153" y="2814"/>
                  </a:lnTo>
                  <a:cubicBezTo>
                    <a:pt x="160" y="2814"/>
                    <a:pt x="153" y="2821"/>
                    <a:pt x="160" y="2821"/>
                  </a:cubicBezTo>
                  <a:lnTo>
                    <a:pt x="160" y="2800"/>
                  </a:lnTo>
                  <a:lnTo>
                    <a:pt x="167" y="2814"/>
                  </a:lnTo>
                  <a:cubicBezTo>
                    <a:pt x="194" y="2786"/>
                    <a:pt x="236" y="2779"/>
                    <a:pt x="236" y="2745"/>
                  </a:cubicBezTo>
                  <a:cubicBezTo>
                    <a:pt x="243" y="2745"/>
                    <a:pt x="236" y="2752"/>
                    <a:pt x="243" y="2752"/>
                  </a:cubicBezTo>
                  <a:cubicBezTo>
                    <a:pt x="243" y="2724"/>
                    <a:pt x="277" y="2724"/>
                    <a:pt x="291" y="2710"/>
                  </a:cubicBezTo>
                  <a:lnTo>
                    <a:pt x="277" y="2710"/>
                  </a:lnTo>
                  <a:cubicBezTo>
                    <a:pt x="312" y="2689"/>
                    <a:pt x="312" y="2648"/>
                    <a:pt x="333" y="2620"/>
                  </a:cubicBezTo>
                  <a:lnTo>
                    <a:pt x="326" y="2620"/>
                  </a:lnTo>
                  <a:cubicBezTo>
                    <a:pt x="312" y="2613"/>
                    <a:pt x="326" y="2606"/>
                    <a:pt x="326" y="2606"/>
                  </a:cubicBezTo>
                  <a:cubicBezTo>
                    <a:pt x="347" y="2578"/>
                    <a:pt x="368" y="2523"/>
                    <a:pt x="395" y="2481"/>
                  </a:cubicBezTo>
                  <a:cubicBezTo>
                    <a:pt x="409" y="2419"/>
                    <a:pt x="443" y="2351"/>
                    <a:pt x="451" y="2295"/>
                  </a:cubicBezTo>
                  <a:lnTo>
                    <a:pt x="451" y="2295"/>
                  </a:lnTo>
                  <a:cubicBezTo>
                    <a:pt x="450" y="2297"/>
                    <a:pt x="449" y="2297"/>
                    <a:pt x="448" y="2297"/>
                  </a:cubicBezTo>
                  <a:cubicBezTo>
                    <a:pt x="445" y="2297"/>
                    <a:pt x="439" y="2291"/>
                    <a:pt x="444" y="2280"/>
                  </a:cubicBezTo>
                  <a:cubicBezTo>
                    <a:pt x="478" y="2274"/>
                    <a:pt x="451" y="2246"/>
                    <a:pt x="472" y="2232"/>
                  </a:cubicBezTo>
                  <a:cubicBezTo>
                    <a:pt x="472" y="2197"/>
                    <a:pt x="506" y="2170"/>
                    <a:pt x="499" y="2128"/>
                  </a:cubicBezTo>
                  <a:lnTo>
                    <a:pt x="506" y="2128"/>
                  </a:lnTo>
                  <a:cubicBezTo>
                    <a:pt x="513" y="2128"/>
                    <a:pt x="506" y="2121"/>
                    <a:pt x="506" y="2121"/>
                  </a:cubicBezTo>
                  <a:cubicBezTo>
                    <a:pt x="513" y="2107"/>
                    <a:pt x="506" y="2093"/>
                    <a:pt x="513" y="2086"/>
                  </a:cubicBezTo>
                  <a:lnTo>
                    <a:pt x="506" y="2086"/>
                  </a:lnTo>
                  <a:cubicBezTo>
                    <a:pt x="506" y="2079"/>
                    <a:pt x="508" y="2079"/>
                    <a:pt x="510" y="2079"/>
                  </a:cubicBezTo>
                  <a:cubicBezTo>
                    <a:pt x="511" y="2079"/>
                    <a:pt x="513" y="2079"/>
                    <a:pt x="513" y="2073"/>
                  </a:cubicBezTo>
                  <a:lnTo>
                    <a:pt x="506" y="2066"/>
                  </a:lnTo>
                  <a:lnTo>
                    <a:pt x="506" y="2066"/>
                  </a:lnTo>
                  <a:cubicBezTo>
                    <a:pt x="508" y="2067"/>
                    <a:pt x="510" y="2067"/>
                    <a:pt x="511" y="2067"/>
                  </a:cubicBezTo>
                  <a:cubicBezTo>
                    <a:pt x="518" y="2067"/>
                    <a:pt x="514" y="2050"/>
                    <a:pt x="520" y="2038"/>
                  </a:cubicBezTo>
                  <a:lnTo>
                    <a:pt x="520" y="1996"/>
                  </a:lnTo>
                  <a:cubicBezTo>
                    <a:pt x="534" y="1996"/>
                    <a:pt x="534" y="1982"/>
                    <a:pt x="541" y="1969"/>
                  </a:cubicBezTo>
                  <a:cubicBezTo>
                    <a:pt x="541" y="1948"/>
                    <a:pt x="548" y="1920"/>
                    <a:pt x="555" y="1885"/>
                  </a:cubicBezTo>
                  <a:lnTo>
                    <a:pt x="548" y="1885"/>
                  </a:lnTo>
                  <a:lnTo>
                    <a:pt x="548" y="1878"/>
                  </a:lnTo>
                  <a:lnTo>
                    <a:pt x="555" y="1878"/>
                  </a:lnTo>
                  <a:cubicBezTo>
                    <a:pt x="564" y="1878"/>
                    <a:pt x="561" y="1869"/>
                    <a:pt x="562" y="1860"/>
                  </a:cubicBezTo>
                  <a:lnTo>
                    <a:pt x="562" y="1860"/>
                  </a:lnTo>
                  <a:cubicBezTo>
                    <a:pt x="561" y="1860"/>
                    <a:pt x="559" y="1861"/>
                    <a:pt x="558" y="1861"/>
                  </a:cubicBezTo>
                  <a:cubicBezTo>
                    <a:pt x="552" y="1861"/>
                    <a:pt x="550" y="1856"/>
                    <a:pt x="555" y="1851"/>
                  </a:cubicBezTo>
                  <a:lnTo>
                    <a:pt x="555" y="1844"/>
                  </a:lnTo>
                  <a:lnTo>
                    <a:pt x="575" y="1844"/>
                  </a:lnTo>
                  <a:cubicBezTo>
                    <a:pt x="575" y="1816"/>
                    <a:pt x="569" y="1795"/>
                    <a:pt x="575" y="1775"/>
                  </a:cubicBezTo>
                  <a:cubicBezTo>
                    <a:pt x="576" y="1775"/>
                    <a:pt x="577" y="1776"/>
                    <a:pt x="577" y="1776"/>
                  </a:cubicBezTo>
                  <a:cubicBezTo>
                    <a:pt x="581" y="1776"/>
                    <a:pt x="578" y="1760"/>
                    <a:pt x="585" y="1760"/>
                  </a:cubicBezTo>
                  <a:cubicBezTo>
                    <a:pt x="586" y="1760"/>
                    <a:pt x="588" y="1760"/>
                    <a:pt x="589" y="1761"/>
                  </a:cubicBezTo>
                  <a:cubicBezTo>
                    <a:pt x="589" y="1756"/>
                    <a:pt x="588" y="1754"/>
                    <a:pt x="587" y="1754"/>
                  </a:cubicBezTo>
                  <a:cubicBezTo>
                    <a:pt x="584" y="1754"/>
                    <a:pt x="581" y="1756"/>
                    <a:pt x="577" y="1756"/>
                  </a:cubicBezTo>
                  <a:cubicBezTo>
                    <a:pt x="574" y="1756"/>
                    <a:pt x="572" y="1755"/>
                    <a:pt x="569" y="1754"/>
                  </a:cubicBezTo>
                  <a:lnTo>
                    <a:pt x="569" y="1747"/>
                  </a:lnTo>
                  <a:lnTo>
                    <a:pt x="575" y="1747"/>
                  </a:lnTo>
                  <a:lnTo>
                    <a:pt x="575" y="1740"/>
                  </a:lnTo>
                  <a:cubicBezTo>
                    <a:pt x="569" y="1712"/>
                    <a:pt x="589" y="1705"/>
                    <a:pt x="582" y="1684"/>
                  </a:cubicBezTo>
                  <a:lnTo>
                    <a:pt x="582" y="1684"/>
                  </a:lnTo>
                  <a:cubicBezTo>
                    <a:pt x="575" y="1684"/>
                    <a:pt x="582" y="1691"/>
                    <a:pt x="575" y="1691"/>
                  </a:cubicBezTo>
                  <a:cubicBezTo>
                    <a:pt x="569" y="1677"/>
                    <a:pt x="582" y="1677"/>
                    <a:pt x="582" y="1657"/>
                  </a:cubicBezTo>
                  <a:lnTo>
                    <a:pt x="589" y="1671"/>
                  </a:lnTo>
                  <a:cubicBezTo>
                    <a:pt x="589" y="1657"/>
                    <a:pt x="582" y="1657"/>
                    <a:pt x="589" y="1650"/>
                  </a:cubicBezTo>
                  <a:cubicBezTo>
                    <a:pt x="589" y="1643"/>
                    <a:pt x="603" y="1643"/>
                    <a:pt x="603" y="1636"/>
                  </a:cubicBezTo>
                  <a:lnTo>
                    <a:pt x="603" y="1636"/>
                  </a:lnTo>
                  <a:cubicBezTo>
                    <a:pt x="603" y="1636"/>
                    <a:pt x="597" y="1639"/>
                    <a:pt x="593" y="1639"/>
                  </a:cubicBezTo>
                  <a:cubicBezTo>
                    <a:pt x="591" y="1639"/>
                    <a:pt x="589" y="1638"/>
                    <a:pt x="589" y="1636"/>
                  </a:cubicBezTo>
                  <a:cubicBezTo>
                    <a:pt x="603" y="1622"/>
                    <a:pt x="603" y="1608"/>
                    <a:pt x="603" y="1601"/>
                  </a:cubicBezTo>
                  <a:lnTo>
                    <a:pt x="610" y="1601"/>
                  </a:lnTo>
                  <a:cubicBezTo>
                    <a:pt x="582" y="1504"/>
                    <a:pt x="603" y="1511"/>
                    <a:pt x="603" y="1497"/>
                  </a:cubicBezTo>
                  <a:cubicBezTo>
                    <a:pt x="603" y="1463"/>
                    <a:pt x="603" y="1407"/>
                    <a:pt x="610" y="1373"/>
                  </a:cubicBezTo>
                  <a:cubicBezTo>
                    <a:pt x="603" y="1366"/>
                    <a:pt x="603" y="1352"/>
                    <a:pt x="603" y="1338"/>
                  </a:cubicBezTo>
                  <a:lnTo>
                    <a:pt x="617" y="1338"/>
                  </a:lnTo>
                  <a:lnTo>
                    <a:pt x="617" y="1331"/>
                  </a:lnTo>
                  <a:cubicBezTo>
                    <a:pt x="622" y="1331"/>
                    <a:pt x="620" y="1334"/>
                    <a:pt x="621" y="1334"/>
                  </a:cubicBezTo>
                  <a:cubicBezTo>
                    <a:pt x="621" y="1334"/>
                    <a:pt x="622" y="1333"/>
                    <a:pt x="624" y="1331"/>
                  </a:cubicBezTo>
                  <a:lnTo>
                    <a:pt x="617" y="1324"/>
                  </a:lnTo>
                  <a:cubicBezTo>
                    <a:pt x="622" y="1324"/>
                    <a:pt x="623" y="1309"/>
                    <a:pt x="629" y="1309"/>
                  </a:cubicBezTo>
                  <a:cubicBezTo>
                    <a:pt x="631" y="1309"/>
                    <a:pt x="634" y="1311"/>
                    <a:pt x="638" y="1317"/>
                  </a:cubicBezTo>
                  <a:lnTo>
                    <a:pt x="645" y="1282"/>
                  </a:lnTo>
                  <a:cubicBezTo>
                    <a:pt x="645" y="1269"/>
                    <a:pt x="638" y="1269"/>
                    <a:pt x="638" y="1262"/>
                  </a:cubicBezTo>
                  <a:lnTo>
                    <a:pt x="645" y="1262"/>
                  </a:lnTo>
                  <a:cubicBezTo>
                    <a:pt x="659" y="1234"/>
                    <a:pt x="617" y="1227"/>
                    <a:pt x="624" y="1199"/>
                  </a:cubicBezTo>
                  <a:lnTo>
                    <a:pt x="624" y="1192"/>
                  </a:lnTo>
                  <a:cubicBezTo>
                    <a:pt x="610" y="1192"/>
                    <a:pt x="617" y="1185"/>
                    <a:pt x="610" y="1185"/>
                  </a:cubicBezTo>
                  <a:cubicBezTo>
                    <a:pt x="617" y="1178"/>
                    <a:pt x="610" y="1178"/>
                    <a:pt x="610" y="1165"/>
                  </a:cubicBezTo>
                  <a:cubicBezTo>
                    <a:pt x="617" y="1158"/>
                    <a:pt x="617" y="1144"/>
                    <a:pt x="624" y="1144"/>
                  </a:cubicBezTo>
                  <a:cubicBezTo>
                    <a:pt x="624" y="1130"/>
                    <a:pt x="610" y="1130"/>
                    <a:pt x="610" y="1123"/>
                  </a:cubicBezTo>
                  <a:cubicBezTo>
                    <a:pt x="614" y="1120"/>
                    <a:pt x="615" y="1120"/>
                    <a:pt x="617" y="1120"/>
                  </a:cubicBezTo>
                  <a:cubicBezTo>
                    <a:pt x="619" y="1120"/>
                    <a:pt x="621" y="1120"/>
                    <a:pt x="624" y="1116"/>
                  </a:cubicBezTo>
                  <a:lnTo>
                    <a:pt x="617" y="1116"/>
                  </a:lnTo>
                  <a:cubicBezTo>
                    <a:pt x="617" y="1109"/>
                    <a:pt x="617" y="1109"/>
                    <a:pt x="624" y="1109"/>
                  </a:cubicBezTo>
                  <a:cubicBezTo>
                    <a:pt x="624" y="1095"/>
                    <a:pt x="617" y="1095"/>
                    <a:pt x="624" y="1088"/>
                  </a:cubicBezTo>
                  <a:lnTo>
                    <a:pt x="638" y="1095"/>
                  </a:lnTo>
                  <a:lnTo>
                    <a:pt x="638" y="1081"/>
                  </a:lnTo>
                  <a:cubicBezTo>
                    <a:pt x="639" y="1081"/>
                    <a:pt x="640" y="1082"/>
                    <a:pt x="640" y="1082"/>
                  </a:cubicBezTo>
                  <a:lnTo>
                    <a:pt x="640" y="1082"/>
                  </a:lnTo>
                  <a:cubicBezTo>
                    <a:pt x="639" y="1078"/>
                    <a:pt x="638" y="1074"/>
                    <a:pt x="638" y="1068"/>
                  </a:cubicBezTo>
                  <a:cubicBezTo>
                    <a:pt x="638" y="1068"/>
                    <a:pt x="632" y="1074"/>
                    <a:pt x="626" y="1074"/>
                  </a:cubicBezTo>
                  <a:cubicBezTo>
                    <a:pt x="622" y="1074"/>
                    <a:pt x="619" y="1072"/>
                    <a:pt x="617" y="1068"/>
                  </a:cubicBezTo>
                  <a:cubicBezTo>
                    <a:pt x="617" y="1061"/>
                    <a:pt x="610" y="1061"/>
                    <a:pt x="617" y="1054"/>
                  </a:cubicBezTo>
                  <a:lnTo>
                    <a:pt x="624" y="1061"/>
                  </a:lnTo>
                  <a:cubicBezTo>
                    <a:pt x="617" y="1054"/>
                    <a:pt x="617" y="1054"/>
                    <a:pt x="617" y="1047"/>
                  </a:cubicBezTo>
                  <a:cubicBezTo>
                    <a:pt x="610" y="1033"/>
                    <a:pt x="617" y="1026"/>
                    <a:pt x="617" y="1012"/>
                  </a:cubicBezTo>
                  <a:cubicBezTo>
                    <a:pt x="617" y="998"/>
                    <a:pt x="610" y="998"/>
                    <a:pt x="610" y="998"/>
                  </a:cubicBezTo>
                  <a:cubicBezTo>
                    <a:pt x="608" y="1003"/>
                    <a:pt x="606" y="1004"/>
                    <a:pt x="605" y="1004"/>
                  </a:cubicBezTo>
                  <a:cubicBezTo>
                    <a:pt x="602" y="1004"/>
                    <a:pt x="599" y="998"/>
                    <a:pt x="589" y="998"/>
                  </a:cubicBezTo>
                  <a:cubicBezTo>
                    <a:pt x="600" y="995"/>
                    <a:pt x="596" y="991"/>
                    <a:pt x="591" y="987"/>
                  </a:cubicBezTo>
                  <a:lnTo>
                    <a:pt x="591" y="987"/>
                  </a:lnTo>
                  <a:cubicBezTo>
                    <a:pt x="592" y="987"/>
                    <a:pt x="592" y="987"/>
                    <a:pt x="593" y="987"/>
                  </a:cubicBezTo>
                  <a:cubicBezTo>
                    <a:pt x="594" y="987"/>
                    <a:pt x="595" y="987"/>
                    <a:pt x="596" y="987"/>
                  </a:cubicBezTo>
                  <a:lnTo>
                    <a:pt x="596" y="987"/>
                  </a:lnTo>
                  <a:cubicBezTo>
                    <a:pt x="607" y="992"/>
                    <a:pt x="617" y="992"/>
                    <a:pt x="617" y="998"/>
                  </a:cubicBezTo>
                  <a:lnTo>
                    <a:pt x="617" y="991"/>
                  </a:lnTo>
                  <a:lnTo>
                    <a:pt x="610" y="991"/>
                  </a:lnTo>
                  <a:lnTo>
                    <a:pt x="610" y="984"/>
                  </a:lnTo>
                  <a:cubicBezTo>
                    <a:pt x="606" y="984"/>
                    <a:pt x="600" y="986"/>
                    <a:pt x="596" y="987"/>
                  </a:cubicBezTo>
                  <a:lnTo>
                    <a:pt x="596" y="987"/>
                  </a:lnTo>
                  <a:cubicBezTo>
                    <a:pt x="594" y="986"/>
                    <a:pt x="592" y="985"/>
                    <a:pt x="589" y="984"/>
                  </a:cubicBezTo>
                  <a:lnTo>
                    <a:pt x="589" y="984"/>
                  </a:lnTo>
                  <a:cubicBezTo>
                    <a:pt x="589" y="985"/>
                    <a:pt x="589" y="986"/>
                    <a:pt x="590" y="986"/>
                  </a:cubicBezTo>
                  <a:lnTo>
                    <a:pt x="590" y="986"/>
                  </a:lnTo>
                  <a:cubicBezTo>
                    <a:pt x="586" y="983"/>
                    <a:pt x="584" y="980"/>
                    <a:pt x="589" y="977"/>
                  </a:cubicBezTo>
                  <a:cubicBezTo>
                    <a:pt x="596" y="977"/>
                    <a:pt x="600" y="979"/>
                    <a:pt x="600" y="981"/>
                  </a:cubicBezTo>
                  <a:lnTo>
                    <a:pt x="600" y="981"/>
                  </a:lnTo>
                  <a:cubicBezTo>
                    <a:pt x="604" y="981"/>
                    <a:pt x="606" y="981"/>
                    <a:pt x="603" y="977"/>
                  </a:cubicBezTo>
                  <a:cubicBezTo>
                    <a:pt x="603" y="972"/>
                    <a:pt x="594" y="971"/>
                    <a:pt x="591" y="963"/>
                  </a:cubicBezTo>
                  <a:lnTo>
                    <a:pt x="591" y="963"/>
                  </a:lnTo>
                  <a:cubicBezTo>
                    <a:pt x="602" y="956"/>
                    <a:pt x="590" y="950"/>
                    <a:pt x="610" y="950"/>
                  </a:cubicBezTo>
                  <a:cubicBezTo>
                    <a:pt x="610" y="950"/>
                    <a:pt x="617" y="950"/>
                    <a:pt x="617" y="957"/>
                  </a:cubicBezTo>
                  <a:cubicBezTo>
                    <a:pt x="619" y="958"/>
                    <a:pt x="619" y="959"/>
                    <a:pt x="620" y="959"/>
                  </a:cubicBezTo>
                  <a:cubicBezTo>
                    <a:pt x="621" y="959"/>
                    <a:pt x="620" y="957"/>
                    <a:pt x="621" y="956"/>
                  </a:cubicBezTo>
                  <a:lnTo>
                    <a:pt x="621" y="956"/>
                  </a:lnTo>
                  <a:cubicBezTo>
                    <a:pt x="621" y="956"/>
                    <a:pt x="623" y="957"/>
                    <a:pt x="624" y="957"/>
                  </a:cubicBezTo>
                  <a:cubicBezTo>
                    <a:pt x="623" y="955"/>
                    <a:pt x="622" y="955"/>
                    <a:pt x="621" y="955"/>
                  </a:cubicBezTo>
                  <a:cubicBezTo>
                    <a:pt x="621" y="955"/>
                    <a:pt x="621" y="955"/>
                    <a:pt x="621" y="956"/>
                  </a:cubicBezTo>
                  <a:lnTo>
                    <a:pt x="621" y="956"/>
                  </a:lnTo>
                  <a:cubicBezTo>
                    <a:pt x="617" y="954"/>
                    <a:pt x="619" y="948"/>
                    <a:pt x="624" y="943"/>
                  </a:cubicBezTo>
                  <a:lnTo>
                    <a:pt x="617" y="943"/>
                  </a:lnTo>
                  <a:cubicBezTo>
                    <a:pt x="603" y="932"/>
                    <a:pt x="608" y="932"/>
                    <a:pt x="617" y="932"/>
                  </a:cubicBezTo>
                  <a:cubicBezTo>
                    <a:pt x="626" y="932"/>
                    <a:pt x="638" y="932"/>
                    <a:pt x="638" y="922"/>
                  </a:cubicBezTo>
                  <a:cubicBezTo>
                    <a:pt x="633" y="920"/>
                    <a:pt x="632" y="919"/>
                    <a:pt x="631" y="919"/>
                  </a:cubicBezTo>
                  <a:lnTo>
                    <a:pt x="631" y="919"/>
                  </a:lnTo>
                  <a:cubicBezTo>
                    <a:pt x="630" y="919"/>
                    <a:pt x="633" y="922"/>
                    <a:pt x="624" y="922"/>
                  </a:cubicBezTo>
                  <a:cubicBezTo>
                    <a:pt x="624" y="915"/>
                    <a:pt x="638" y="915"/>
                    <a:pt x="638" y="908"/>
                  </a:cubicBezTo>
                  <a:cubicBezTo>
                    <a:pt x="638" y="908"/>
                    <a:pt x="645" y="894"/>
                    <a:pt x="652" y="894"/>
                  </a:cubicBezTo>
                  <a:cubicBezTo>
                    <a:pt x="652" y="887"/>
                    <a:pt x="659" y="880"/>
                    <a:pt x="652" y="874"/>
                  </a:cubicBezTo>
                  <a:lnTo>
                    <a:pt x="652" y="874"/>
                  </a:lnTo>
                  <a:cubicBezTo>
                    <a:pt x="645" y="880"/>
                    <a:pt x="659" y="880"/>
                    <a:pt x="645" y="894"/>
                  </a:cubicBezTo>
                  <a:lnTo>
                    <a:pt x="638" y="887"/>
                  </a:lnTo>
                  <a:lnTo>
                    <a:pt x="638" y="860"/>
                  </a:lnTo>
                  <a:lnTo>
                    <a:pt x="624" y="860"/>
                  </a:lnTo>
                  <a:cubicBezTo>
                    <a:pt x="624" y="846"/>
                    <a:pt x="617" y="846"/>
                    <a:pt x="617" y="825"/>
                  </a:cubicBezTo>
                  <a:lnTo>
                    <a:pt x="617" y="825"/>
                  </a:lnTo>
                  <a:cubicBezTo>
                    <a:pt x="624" y="825"/>
                    <a:pt x="624" y="839"/>
                    <a:pt x="624" y="839"/>
                  </a:cubicBezTo>
                  <a:cubicBezTo>
                    <a:pt x="638" y="825"/>
                    <a:pt x="624" y="825"/>
                    <a:pt x="638" y="818"/>
                  </a:cubicBezTo>
                  <a:cubicBezTo>
                    <a:pt x="645" y="818"/>
                    <a:pt x="638" y="825"/>
                    <a:pt x="645" y="825"/>
                  </a:cubicBezTo>
                  <a:lnTo>
                    <a:pt x="645" y="811"/>
                  </a:lnTo>
                  <a:cubicBezTo>
                    <a:pt x="638" y="811"/>
                    <a:pt x="645" y="804"/>
                    <a:pt x="645" y="790"/>
                  </a:cubicBezTo>
                  <a:cubicBezTo>
                    <a:pt x="645" y="780"/>
                    <a:pt x="633" y="774"/>
                    <a:pt x="625" y="765"/>
                  </a:cubicBezTo>
                  <a:lnTo>
                    <a:pt x="625" y="765"/>
                  </a:lnTo>
                  <a:cubicBezTo>
                    <a:pt x="627" y="759"/>
                    <a:pt x="633" y="755"/>
                    <a:pt x="638" y="753"/>
                  </a:cubicBezTo>
                  <a:lnTo>
                    <a:pt x="638" y="753"/>
                  </a:lnTo>
                  <a:lnTo>
                    <a:pt x="638" y="756"/>
                  </a:lnTo>
                  <a:cubicBezTo>
                    <a:pt x="638" y="756"/>
                    <a:pt x="640" y="754"/>
                    <a:pt x="642" y="753"/>
                  </a:cubicBezTo>
                  <a:lnTo>
                    <a:pt x="642" y="753"/>
                  </a:lnTo>
                  <a:cubicBezTo>
                    <a:pt x="643" y="753"/>
                    <a:pt x="645" y="754"/>
                    <a:pt x="645" y="756"/>
                  </a:cubicBezTo>
                  <a:cubicBezTo>
                    <a:pt x="645" y="753"/>
                    <a:pt x="644" y="753"/>
                    <a:pt x="643" y="753"/>
                  </a:cubicBezTo>
                  <a:cubicBezTo>
                    <a:pt x="643" y="753"/>
                    <a:pt x="642" y="753"/>
                    <a:pt x="642" y="753"/>
                  </a:cubicBezTo>
                  <a:lnTo>
                    <a:pt x="642" y="753"/>
                  </a:lnTo>
                  <a:cubicBezTo>
                    <a:pt x="641" y="753"/>
                    <a:pt x="641" y="753"/>
                    <a:pt x="641" y="753"/>
                  </a:cubicBezTo>
                  <a:cubicBezTo>
                    <a:pt x="640" y="753"/>
                    <a:pt x="639" y="753"/>
                    <a:pt x="638" y="753"/>
                  </a:cubicBezTo>
                  <a:lnTo>
                    <a:pt x="638" y="753"/>
                  </a:lnTo>
                  <a:lnTo>
                    <a:pt x="638" y="742"/>
                  </a:lnTo>
                  <a:cubicBezTo>
                    <a:pt x="629" y="742"/>
                    <a:pt x="626" y="745"/>
                    <a:pt x="622" y="745"/>
                  </a:cubicBezTo>
                  <a:cubicBezTo>
                    <a:pt x="621" y="745"/>
                    <a:pt x="619" y="744"/>
                    <a:pt x="617" y="742"/>
                  </a:cubicBezTo>
                  <a:lnTo>
                    <a:pt x="617" y="721"/>
                  </a:lnTo>
                  <a:cubicBezTo>
                    <a:pt x="617" y="721"/>
                    <a:pt x="624" y="721"/>
                    <a:pt x="624" y="735"/>
                  </a:cubicBezTo>
                  <a:lnTo>
                    <a:pt x="624" y="714"/>
                  </a:lnTo>
                  <a:cubicBezTo>
                    <a:pt x="623" y="715"/>
                    <a:pt x="622" y="716"/>
                    <a:pt x="622" y="716"/>
                  </a:cubicBezTo>
                  <a:cubicBezTo>
                    <a:pt x="620" y="716"/>
                    <a:pt x="620" y="710"/>
                    <a:pt x="618" y="707"/>
                  </a:cubicBezTo>
                  <a:lnTo>
                    <a:pt x="618" y="707"/>
                  </a:lnTo>
                  <a:cubicBezTo>
                    <a:pt x="623" y="706"/>
                    <a:pt x="617" y="700"/>
                    <a:pt x="617" y="700"/>
                  </a:cubicBezTo>
                  <a:lnTo>
                    <a:pt x="617" y="706"/>
                  </a:lnTo>
                  <a:lnTo>
                    <a:pt x="617" y="706"/>
                  </a:lnTo>
                  <a:cubicBezTo>
                    <a:pt x="617" y="706"/>
                    <a:pt x="616" y="706"/>
                    <a:pt x="615" y="706"/>
                  </a:cubicBezTo>
                  <a:cubicBezTo>
                    <a:pt x="614" y="706"/>
                    <a:pt x="612" y="706"/>
                    <a:pt x="610" y="707"/>
                  </a:cubicBezTo>
                  <a:lnTo>
                    <a:pt x="617" y="700"/>
                  </a:lnTo>
                  <a:cubicBezTo>
                    <a:pt x="617" y="700"/>
                    <a:pt x="617" y="686"/>
                    <a:pt x="624" y="686"/>
                  </a:cubicBezTo>
                  <a:cubicBezTo>
                    <a:pt x="624" y="686"/>
                    <a:pt x="624" y="679"/>
                    <a:pt x="638" y="679"/>
                  </a:cubicBezTo>
                  <a:cubicBezTo>
                    <a:pt x="638" y="677"/>
                    <a:pt x="636" y="676"/>
                    <a:pt x="634" y="676"/>
                  </a:cubicBezTo>
                  <a:cubicBezTo>
                    <a:pt x="630" y="676"/>
                    <a:pt x="624" y="679"/>
                    <a:pt x="624" y="679"/>
                  </a:cubicBezTo>
                  <a:lnTo>
                    <a:pt x="624" y="666"/>
                  </a:lnTo>
                  <a:lnTo>
                    <a:pt x="652" y="666"/>
                  </a:lnTo>
                  <a:cubicBezTo>
                    <a:pt x="648" y="659"/>
                    <a:pt x="645" y="659"/>
                    <a:pt x="642" y="659"/>
                  </a:cubicBezTo>
                  <a:cubicBezTo>
                    <a:pt x="640" y="659"/>
                    <a:pt x="638" y="659"/>
                    <a:pt x="638" y="652"/>
                  </a:cubicBezTo>
                  <a:lnTo>
                    <a:pt x="638" y="652"/>
                  </a:lnTo>
                  <a:cubicBezTo>
                    <a:pt x="640" y="655"/>
                    <a:pt x="641" y="657"/>
                    <a:pt x="642" y="657"/>
                  </a:cubicBezTo>
                  <a:cubicBezTo>
                    <a:pt x="645" y="657"/>
                    <a:pt x="647" y="650"/>
                    <a:pt x="653" y="650"/>
                  </a:cubicBezTo>
                  <a:cubicBezTo>
                    <a:pt x="655" y="650"/>
                    <a:pt x="657" y="651"/>
                    <a:pt x="659" y="652"/>
                  </a:cubicBezTo>
                  <a:cubicBezTo>
                    <a:pt x="673" y="652"/>
                    <a:pt x="673" y="638"/>
                    <a:pt x="673" y="631"/>
                  </a:cubicBezTo>
                  <a:cubicBezTo>
                    <a:pt x="669" y="627"/>
                    <a:pt x="666" y="626"/>
                    <a:pt x="664" y="626"/>
                  </a:cubicBezTo>
                  <a:cubicBezTo>
                    <a:pt x="658" y="626"/>
                    <a:pt x="657" y="638"/>
                    <a:pt x="652" y="638"/>
                  </a:cubicBezTo>
                  <a:cubicBezTo>
                    <a:pt x="652" y="610"/>
                    <a:pt x="624" y="610"/>
                    <a:pt x="638" y="596"/>
                  </a:cubicBezTo>
                  <a:cubicBezTo>
                    <a:pt x="638" y="582"/>
                    <a:pt x="638" y="582"/>
                    <a:pt x="624" y="575"/>
                  </a:cubicBezTo>
                  <a:cubicBezTo>
                    <a:pt x="638" y="575"/>
                    <a:pt x="659" y="569"/>
                    <a:pt x="652" y="548"/>
                  </a:cubicBezTo>
                  <a:lnTo>
                    <a:pt x="652" y="548"/>
                  </a:lnTo>
                  <a:cubicBezTo>
                    <a:pt x="645" y="548"/>
                    <a:pt x="645" y="562"/>
                    <a:pt x="638" y="562"/>
                  </a:cubicBezTo>
                  <a:lnTo>
                    <a:pt x="638" y="548"/>
                  </a:lnTo>
                  <a:cubicBezTo>
                    <a:pt x="638" y="541"/>
                    <a:pt x="652" y="534"/>
                    <a:pt x="638" y="534"/>
                  </a:cubicBezTo>
                  <a:lnTo>
                    <a:pt x="652" y="527"/>
                  </a:lnTo>
                  <a:lnTo>
                    <a:pt x="645" y="527"/>
                  </a:lnTo>
                  <a:cubicBezTo>
                    <a:pt x="638" y="527"/>
                    <a:pt x="638" y="513"/>
                    <a:pt x="638" y="506"/>
                  </a:cubicBezTo>
                  <a:cubicBezTo>
                    <a:pt x="624" y="499"/>
                    <a:pt x="638" y="492"/>
                    <a:pt x="645" y="492"/>
                  </a:cubicBezTo>
                  <a:lnTo>
                    <a:pt x="645" y="492"/>
                  </a:lnTo>
                  <a:cubicBezTo>
                    <a:pt x="640" y="492"/>
                    <a:pt x="632" y="495"/>
                    <a:pt x="628" y="495"/>
                  </a:cubicBezTo>
                  <a:cubicBezTo>
                    <a:pt x="626" y="495"/>
                    <a:pt x="624" y="495"/>
                    <a:pt x="624" y="492"/>
                  </a:cubicBezTo>
                  <a:cubicBezTo>
                    <a:pt x="645" y="492"/>
                    <a:pt x="638" y="472"/>
                    <a:pt x="645" y="472"/>
                  </a:cubicBezTo>
                  <a:cubicBezTo>
                    <a:pt x="645" y="472"/>
                    <a:pt x="652" y="465"/>
                    <a:pt x="645" y="465"/>
                  </a:cubicBezTo>
                  <a:lnTo>
                    <a:pt x="652" y="465"/>
                  </a:lnTo>
                  <a:cubicBezTo>
                    <a:pt x="638" y="465"/>
                    <a:pt x="638" y="444"/>
                    <a:pt x="638" y="437"/>
                  </a:cubicBezTo>
                  <a:cubicBezTo>
                    <a:pt x="652" y="437"/>
                    <a:pt x="638" y="430"/>
                    <a:pt x="652" y="423"/>
                  </a:cubicBezTo>
                  <a:cubicBezTo>
                    <a:pt x="638" y="423"/>
                    <a:pt x="652" y="402"/>
                    <a:pt x="638" y="402"/>
                  </a:cubicBezTo>
                  <a:cubicBezTo>
                    <a:pt x="638" y="395"/>
                    <a:pt x="652" y="395"/>
                    <a:pt x="652" y="395"/>
                  </a:cubicBezTo>
                  <a:lnTo>
                    <a:pt x="645" y="395"/>
                  </a:lnTo>
                  <a:cubicBezTo>
                    <a:pt x="652" y="395"/>
                    <a:pt x="652" y="374"/>
                    <a:pt x="659" y="368"/>
                  </a:cubicBezTo>
                  <a:lnTo>
                    <a:pt x="652" y="361"/>
                  </a:lnTo>
                  <a:lnTo>
                    <a:pt x="659" y="361"/>
                  </a:lnTo>
                  <a:lnTo>
                    <a:pt x="652" y="354"/>
                  </a:lnTo>
                  <a:cubicBezTo>
                    <a:pt x="638" y="354"/>
                    <a:pt x="652" y="340"/>
                    <a:pt x="645" y="333"/>
                  </a:cubicBezTo>
                  <a:lnTo>
                    <a:pt x="659" y="333"/>
                  </a:lnTo>
                  <a:cubicBezTo>
                    <a:pt x="659" y="333"/>
                    <a:pt x="645" y="324"/>
                    <a:pt x="633" y="324"/>
                  </a:cubicBezTo>
                  <a:cubicBezTo>
                    <a:pt x="630" y="324"/>
                    <a:pt x="627" y="325"/>
                    <a:pt x="624" y="326"/>
                  </a:cubicBezTo>
                  <a:cubicBezTo>
                    <a:pt x="617" y="326"/>
                    <a:pt x="617" y="319"/>
                    <a:pt x="617" y="319"/>
                  </a:cubicBezTo>
                  <a:lnTo>
                    <a:pt x="624" y="319"/>
                  </a:lnTo>
                  <a:lnTo>
                    <a:pt x="617" y="305"/>
                  </a:lnTo>
                  <a:cubicBezTo>
                    <a:pt x="617" y="298"/>
                    <a:pt x="624" y="298"/>
                    <a:pt x="624" y="291"/>
                  </a:cubicBezTo>
                  <a:cubicBezTo>
                    <a:pt x="624" y="295"/>
                    <a:pt x="633" y="299"/>
                    <a:pt x="641" y="299"/>
                  </a:cubicBezTo>
                  <a:cubicBezTo>
                    <a:pt x="647" y="299"/>
                    <a:pt x="652" y="297"/>
                    <a:pt x="652" y="291"/>
                  </a:cubicBezTo>
                  <a:cubicBezTo>
                    <a:pt x="652" y="298"/>
                    <a:pt x="659" y="298"/>
                    <a:pt x="659" y="305"/>
                  </a:cubicBezTo>
                  <a:lnTo>
                    <a:pt x="673" y="305"/>
                  </a:lnTo>
                  <a:cubicBezTo>
                    <a:pt x="673" y="298"/>
                    <a:pt x="659" y="305"/>
                    <a:pt x="659" y="291"/>
                  </a:cubicBezTo>
                  <a:cubicBezTo>
                    <a:pt x="659" y="291"/>
                    <a:pt x="649" y="277"/>
                    <a:pt x="650" y="272"/>
                  </a:cubicBezTo>
                  <a:lnTo>
                    <a:pt x="650" y="272"/>
                  </a:lnTo>
                  <a:cubicBezTo>
                    <a:pt x="648" y="274"/>
                    <a:pt x="647" y="274"/>
                    <a:pt x="646" y="274"/>
                  </a:cubicBezTo>
                  <a:cubicBezTo>
                    <a:pt x="640" y="274"/>
                    <a:pt x="641" y="257"/>
                    <a:pt x="624" y="257"/>
                  </a:cubicBezTo>
                  <a:lnTo>
                    <a:pt x="624" y="250"/>
                  </a:lnTo>
                  <a:cubicBezTo>
                    <a:pt x="626" y="251"/>
                    <a:pt x="628" y="251"/>
                    <a:pt x="630" y="251"/>
                  </a:cubicBezTo>
                  <a:cubicBezTo>
                    <a:pt x="633" y="251"/>
                    <a:pt x="636" y="250"/>
                    <a:pt x="638" y="248"/>
                  </a:cubicBezTo>
                  <a:lnTo>
                    <a:pt x="638" y="248"/>
                  </a:lnTo>
                  <a:cubicBezTo>
                    <a:pt x="638" y="249"/>
                    <a:pt x="638" y="249"/>
                    <a:pt x="638" y="250"/>
                  </a:cubicBezTo>
                  <a:cubicBezTo>
                    <a:pt x="638" y="252"/>
                    <a:pt x="639" y="253"/>
                    <a:pt x="640" y="253"/>
                  </a:cubicBezTo>
                  <a:cubicBezTo>
                    <a:pt x="642" y="253"/>
                    <a:pt x="645" y="250"/>
                    <a:pt x="645" y="250"/>
                  </a:cubicBezTo>
                  <a:cubicBezTo>
                    <a:pt x="645" y="246"/>
                    <a:pt x="644" y="245"/>
                    <a:pt x="643" y="245"/>
                  </a:cubicBezTo>
                  <a:cubicBezTo>
                    <a:pt x="642" y="245"/>
                    <a:pt x="640" y="247"/>
                    <a:pt x="638" y="248"/>
                  </a:cubicBezTo>
                  <a:lnTo>
                    <a:pt x="638" y="248"/>
                  </a:lnTo>
                  <a:cubicBezTo>
                    <a:pt x="638" y="236"/>
                    <a:pt x="645" y="236"/>
                    <a:pt x="645" y="236"/>
                  </a:cubicBezTo>
                  <a:lnTo>
                    <a:pt x="652" y="229"/>
                  </a:lnTo>
                  <a:lnTo>
                    <a:pt x="652" y="229"/>
                  </a:lnTo>
                  <a:cubicBezTo>
                    <a:pt x="647" y="229"/>
                    <a:pt x="646" y="232"/>
                    <a:pt x="645" y="232"/>
                  </a:cubicBezTo>
                  <a:cubicBezTo>
                    <a:pt x="645" y="232"/>
                    <a:pt x="645" y="231"/>
                    <a:pt x="645" y="229"/>
                  </a:cubicBezTo>
                  <a:cubicBezTo>
                    <a:pt x="645" y="229"/>
                    <a:pt x="645" y="222"/>
                    <a:pt x="652" y="222"/>
                  </a:cubicBezTo>
                  <a:cubicBezTo>
                    <a:pt x="659" y="222"/>
                    <a:pt x="673" y="222"/>
                    <a:pt x="673" y="229"/>
                  </a:cubicBezTo>
                  <a:cubicBezTo>
                    <a:pt x="673" y="223"/>
                    <a:pt x="673" y="213"/>
                    <a:pt x="665" y="213"/>
                  </a:cubicBezTo>
                  <a:cubicBezTo>
                    <a:pt x="663" y="213"/>
                    <a:pt x="661" y="214"/>
                    <a:pt x="659" y="215"/>
                  </a:cubicBezTo>
                  <a:lnTo>
                    <a:pt x="659" y="208"/>
                  </a:lnTo>
                  <a:cubicBezTo>
                    <a:pt x="654" y="208"/>
                    <a:pt x="649" y="214"/>
                    <a:pt x="647" y="214"/>
                  </a:cubicBezTo>
                  <a:cubicBezTo>
                    <a:pt x="646" y="214"/>
                    <a:pt x="645" y="213"/>
                    <a:pt x="645" y="208"/>
                  </a:cubicBezTo>
                  <a:lnTo>
                    <a:pt x="638" y="194"/>
                  </a:lnTo>
                  <a:lnTo>
                    <a:pt x="645" y="194"/>
                  </a:lnTo>
                  <a:cubicBezTo>
                    <a:pt x="645" y="194"/>
                    <a:pt x="638" y="194"/>
                    <a:pt x="638" y="187"/>
                  </a:cubicBezTo>
                  <a:lnTo>
                    <a:pt x="645" y="187"/>
                  </a:lnTo>
                  <a:cubicBezTo>
                    <a:pt x="645" y="180"/>
                    <a:pt x="638" y="180"/>
                    <a:pt x="638" y="180"/>
                  </a:cubicBezTo>
                  <a:cubicBezTo>
                    <a:pt x="638" y="174"/>
                    <a:pt x="638" y="174"/>
                    <a:pt x="645" y="174"/>
                  </a:cubicBezTo>
                  <a:cubicBezTo>
                    <a:pt x="645" y="160"/>
                    <a:pt x="645" y="153"/>
                    <a:pt x="652" y="146"/>
                  </a:cubicBezTo>
                  <a:lnTo>
                    <a:pt x="645" y="139"/>
                  </a:lnTo>
                  <a:cubicBezTo>
                    <a:pt x="659" y="125"/>
                    <a:pt x="652" y="104"/>
                    <a:pt x="652" y="83"/>
                  </a:cubicBezTo>
                  <a:cubicBezTo>
                    <a:pt x="638" y="83"/>
                    <a:pt x="652" y="76"/>
                    <a:pt x="638" y="76"/>
                  </a:cubicBezTo>
                  <a:cubicBezTo>
                    <a:pt x="642" y="76"/>
                    <a:pt x="647" y="67"/>
                    <a:pt x="650" y="67"/>
                  </a:cubicBezTo>
                  <a:cubicBezTo>
                    <a:pt x="651" y="67"/>
                    <a:pt x="652" y="70"/>
                    <a:pt x="652" y="76"/>
                  </a:cubicBezTo>
                  <a:lnTo>
                    <a:pt x="652" y="70"/>
                  </a:lnTo>
                  <a:cubicBezTo>
                    <a:pt x="653" y="67"/>
                    <a:pt x="654" y="66"/>
                    <a:pt x="655" y="66"/>
                  </a:cubicBezTo>
                  <a:cubicBezTo>
                    <a:pt x="659" y="66"/>
                    <a:pt x="661" y="78"/>
                    <a:pt x="668" y="78"/>
                  </a:cubicBezTo>
                  <a:cubicBezTo>
                    <a:pt x="670" y="78"/>
                    <a:pt x="671" y="77"/>
                    <a:pt x="673" y="76"/>
                  </a:cubicBezTo>
                  <a:cubicBezTo>
                    <a:pt x="673" y="70"/>
                    <a:pt x="652" y="56"/>
                    <a:pt x="659" y="49"/>
                  </a:cubicBezTo>
                  <a:lnTo>
                    <a:pt x="659" y="49"/>
                  </a:lnTo>
                  <a:cubicBezTo>
                    <a:pt x="661" y="50"/>
                    <a:pt x="663" y="51"/>
                    <a:pt x="664" y="51"/>
                  </a:cubicBezTo>
                  <a:cubicBezTo>
                    <a:pt x="668" y="51"/>
                    <a:pt x="662" y="42"/>
                    <a:pt x="672" y="42"/>
                  </a:cubicBezTo>
                  <a:lnTo>
                    <a:pt x="672" y="42"/>
                  </a:lnTo>
                  <a:cubicBezTo>
                    <a:pt x="667" y="37"/>
                    <a:pt x="650" y="40"/>
                    <a:pt x="645" y="35"/>
                  </a:cubicBezTo>
                  <a:cubicBezTo>
                    <a:pt x="645" y="29"/>
                    <a:pt x="645" y="26"/>
                    <a:pt x="646" y="23"/>
                  </a:cubicBezTo>
                  <a:lnTo>
                    <a:pt x="646" y="23"/>
                  </a:lnTo>
                  <a:cubicBezTo>
                    <a:pt x="648" y="26"/>
                    <a:pt x="651" y="27"/>
                    <a:pt x="654" y="27"/>
                  </a:cubicBezTo>
                  <a:cubicBezTo>
                    <a:pt x="661" y="27"/>
                    <a:pt x="668" y="19"/>
                    <a:pt x="659" y="14"/>
                  </a:cubicBezTo>
                  <a:lnTo>
                    <a:pt x="659" y="14"/>
                  </a:lnTo>
                  <a:lnTo>
                    <a:pt x="659" y="21"/>
                  </a:lnTo>
                  <a:cubicBezTo>
                    <a:pt x="656" y="21"/>
                    <a:pt x="653" y="20"/>
                    <a:pt x="651" y="20"/>
                  </a:cubicBezTo>
                  <a:cubicBezTo>
                    <a:pt x="649" y="20"/>
                    <a:pt x="647" y="21"/>
                    <a:pt x="646" y="23"/>
                  </a:cubicBezTo>
                  <a:lnTo>
                    <a:pt x="646" y="23"/>
                  </a:lnTo>
                  <a:cubicBezTo>
                    <a:pt x="646" y="23"/>
                    <a:pt x="645" y="22"/>
                    <a:pt x="645" y="21"/>
                  </a:cubicBezTo>
                  <a:cubicBezTo>
                    <a:pt x="659" y="14"/>
                    <a:pt x="645" y="7"/>
                    <a:pt x="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28"/>
            <p:cNvSpPr/>
            <p:nvPr/>
          </p:nvSpPr>
          <p:spPr>
            <a:xfrm>
              <a:off x="6415521" y="2367377"/>
              <a:ext cx="505" cy="606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3" y="5"/>
                    <a:pt x="3" y="5"/>
                  </a:cubicBezTo>
                  <a:cubicBezTo>
                    <a:pt x="4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28"/>
            <p:cNvSpPr/>
            <p:nvPr/>
          </p:nvSpPr>
          <p:spPr>
            <a:xfrm>
              <a:off x="6412085" y="239183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28"/>
            <p:cNvSpPr/>
            <p:nvPr/>
          </p:nvSpPr>
          <p:spPr>
            <a:xfrm>
              <a:off x="6412792" y="23981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28"/>
            <p:cNvSpPr/>
            <p:nvPr/>
          </p:nvSpPr>
          <p:spPr>
            <a:xfrm>
              <a:off x="6414813" y="2353331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8" y="1"/>
                    <a:pt x="1" y="1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28"/>
            <p:cNvSpPr/>
            <p:nvPr/>
          </p:nvSpPr>
          <p:spPr>
            <a:xfrm>
              <a:off x="6419057" y="231483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28"/>
            <p:cNvSpPr/>
            <p:nvPr/>
          </p:nvSpPr>
          <p:spPr>
            <a:xfrm>
              <a:off x="6416935" y="231695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28"/>
            <p:cNvSpPr/>
            <p:nvPr/>
          </p:nvSpPr>
          <p:spPr>
            <a:xfrm>
              <a:off x="6414813" y="236242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28"/>
            <p:cNvSpPr/>
            <p:nvPr/>
          </p:nvSpPr>
          <p:spPr>
            <a:xfrm>
              <a:off x="6416935" y="2317662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28"/>
            <p:cNvSpPr/>
            <p:nvPr/>
          </p:nvSpPr>
          <p:spPr>
            <a:xfrm>
              <a:off x="6419057" y="231412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28"/>
            <p:cNvSpPr/>
            <p:nvPr/>
          </p:nvSpPr>
          <p:spPr>
            <a:xfrm>
              <a:off x="6415521" y="233857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28"/>
            <p:cNvSpPr/>
            <p:nvPr/>
          </p:nvSpPr>
          <p:spPr>
            <a:xfrm>
              <a:off x="6419057" y="232039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28"/>
            <p:cNvSpPr/>
            <p:nvPr/>
          </p:nvSpPr>
          <p:spPr>
            <a:xfrm>
              <a:off x="6419765" y="231129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28"/>
            <p:cNvSpPr/>
            <p:nvPr/>
          </p:nvSpPr>
          <p:spPr>
            <a:xfrm>
              <a:off x="6416228" y="233089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28"/>
            <p:cNvSpPr/>
            <p:nvPr/>
          </p:nvSpPr>
          <p:spPr>
            <a:xfrm>
              <a:off x="6369343" y="229795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28"/>
            <p:cNvSpPr/>
            <p:nvPr/>
          </p:nvSpPr>
          <p:spPr>
            <a:xfrm>
              <a:off x="6366513" y="225804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28"/>
            <p:cNvSpPr/>
            <p:nvPr/>
          </p:nvSpPr>
          <p:spPr>
            <a:xfrm>
              <a:off x="6373485" y="2321805"/>
              <a:ext cx="101" cy="222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28"/>
            <p:cNvSpPr/>
            <p:nvPr/>
          </p:nvSpPr>
          <p:spPr>
            <a:xfrm>
              <a:off x="6367928" y="21719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28"/>
            <p:cNvSpPr/>
            <p:nvPr/>
          </p:nvSpPr>
          <p:spPr>
            <a:xfrm>
              <a:off x="6364391" y="222237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7"/>
                    <a:pt x="1" y="0"/>
                    <a:pt x="1" y="7"/>
                  </a:cubicBez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28"/>
            <p:cNvSpPr/>
            <p:nvPr/>
          </p:nvSpPr>
          <p:spPr>
            <a:xfrm>
              <a:off x="6367928" y="233585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4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28"/>
            <p:cNvSpPr/>
            <p:nvPr/>
          </p:nvSpPr>
          <p:spPr>
            <a:xfrm>
              <a:off x="6378437" y="236030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28"/>
            <p:cNvSpPr/>
            <p:nvPr/>
          </p:nvSpPr>
          <p:spPr>
            <a:xfrm>
              <a:off x="6377022" y="234979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28"/>
            <p:cNvSpPr/>
            <p:nvPr/>
          </p:nvSpPr>
          <p:spPr>
            <a:xfrm>
              <a:off x="6377022" y="23490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28"/>
            <p:cNvSpPr/>
            <p:nvPr/>
          </p:nvSpPr>
          <p:spPr>
            <a:xfrm>
              <a:off x="6397332" y="2374349"/>
              <a:ext cx="101" cy="222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28"/>
            <p:cNvSpPr/>
            <p:nvPr/>
          </p:nvSpPr>
          <p:spPr>
            <a:xfrm>
              <a:off x="6394503" y="214881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28"/>
            <p:cNvSpPr/>
            <p:nvPr/>
          </p:nvSpPr>
          <p:spPr>
            <a:xfrm>
              <a:off x="6401576" y="23771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28"/>
            <p:cNvSpPr/>
            <p:nvPr/>
          </p:nvSpPr>
          <p:spPr>
            <a:xfrm>
              <a:off x="6362977" y="2322512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1" y="1"/>
                    <a:pt x="1" y="21"/>
                    <a:pt x="8" y="21"/>
                  </a:cubicBezTo>
                  <a:cubicBezTo>
                    <a:pt x="1" y="1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28"/>
            <p:cNvSpPr/>
            <p:nvPr/>
          </p:nvSpPr>
          <p:spPr>
            <a:xfrm>
              <a:off x="6420472" y="2155887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28"/>
            <p:cNvSpPr/>
            <p:nvPr/>
          </p:nvSpPr>
          <p:spPr>
            <a:xfrm>
              <a:off x="6401576" y="237647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28"/>
            <p:cNvSpPr/>
            <p:nvPr/>
          </p:nvSpPr>
          <p:spPr>
            <a:xfrm>
              <a:off x="6412085" y="222449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28"/>
            <p:cNvSpPr/>
            <p:nvPr/>
          </p:nvSpPr>
          <p:spPr>
            <a:xfrm>
              <a:off x="6411378" y="2227933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5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28"/>
            <p:cNvSpPr/>
            <p:nvPr/>
          </p:nvSpPr>
          <p:spPr>
            <a:xfrm>
              <a:off x="6397332" y="237647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28"/>
            <p:cNvSpPr/>
            <p:nvPr/>
          </p:nvSpPr>
          <p:spPr>
            <a:xfrm>
              <a:off x="6413500" y="2273505"/>
              <a:ext cx="0" cy="1516"/>
            </a:xfrm>
            <a:custGeom>
              <a:avLst/>
              <a:gdLst/>
              <a:ahLst/>
              <a:cxnLst/>
              <a:rect l="l" t="t" r="r" b="b"/>
              <a:pathLst>
                <a:path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0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28"/>
            <p:cNvSpPr/>
            <p:nvPr/>
          </p:nvSpPr>
          <p:spPr>
            <a:xfrm>
              <a:off x="6364391" y="222661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28"/>
            <p:cNvSpPr/>
            <p:nvPr/>
          </p:nvSpPr>
          <p:spPr>
            <a:xfrm>
              <a:off x="6349032" y="21929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28"/>
            <p:cNvSpPr/>
            <p:nvPr/>
          </p:nvSpPr>
          <p:spPr>
            <a:xfrm>
              <a:off x="6349032" y="2192971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4"/>
                    <a:pt x="0" y="21"/>
                    <a:pt x="7" y="21"/>
                  </a:cubicBezTo>
                  <a:cubicBezTo>
                    <a:pt x="7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28"/>
            <p:cNvSpPr/>
            <p:nvPr/>
          </p:nvSpPr>
          <p:spPr>
            <a:xfrm>
              <a:off x="6349740" y="21894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28"/>
            <p:cNvSpPr/>
            <p:nvPr/>
          </p:nvSpPr>
          <p:spPr>
            <a:xfrm>
              <a:off x="6348325" y="22259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28"/>
            <p:cNvSpPr/>
            <p:nvPr/>
          </p:nvSpPr>
          <p:spPr>
            <a:xfrm>
              <a:off x="6348325" y="2217424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28"/>
            <p:cNvSpPr/>
            <p:nvPr/>
          </p:nvSpPr>
          <p:spPr>
            <a:xfrm>
              <a:off x="6349032" y="21719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28"/>
            <p:cNvSpPr/>
            <p:nvPr/>
          </p:nvSpPr>
          <p:spPr>
            <a:xfrm>
              <a:off x="6345496" y="2117287"/>
              <a:ext cx="89023" cy="252922"/>
            </a:xfrm>
            <a:custGeom>
              <a:avLst/>
              <a:gdLst/>
              <a:ahLst/>
              <a:cxnLst/>
              <a:rect l="l" t="t" r="r" b="b"/>
              <a:pathLst>
                <a:path w="881" h="2503" extrusionOk="0">
                  <a:moveTo>
                    <a:pt x="569" y="1"/>
                  </a:moveTo>
                  <a:cubicBezTo>
                    <a:pt x="562" y="1"/>
                    <a:pt x="562" y="8"/>
                    <a:pt x="562" y="8"/>
                  </a:cubicBezTo>
                  <a:cubicBezTo>
                    <a:pt x="565" y="10"/>
                    <a:pt x="567" y="13"/>
                    <a:pt x="569" y="15"/>
                  </a:cubicBezTo>
                  <a:lnTo>
                    <a:pt x="569" y="15"/>
                  </a:lnTo>
                  <a:cubicBezTo>
                    <a:pt x="569" y="11"/>
                    <a:pt x="569" y="6"/>
                    <a:pt x="569" y="1"/>
                  </a:cubicBezTo>
                  <a:close/>
                  <a:moveTo>
                    <a:pt x="631" y="77"/>
                  </a:moveTo>
                  <a:cubicBezTo>
                    <a:pt x="631" y="80"/>
                    <a:pt x="631" y="82"/>
                    <a:pt x="632" y="86"/>
                  </a:cubicBezTo>
                  <a:lnTo>
                    <a:pt x="632" y="86"/>
                  </a:lnTo>
                  <a:cubicBezTo>
                    <a:pt x="635" y="84"/>
                    <a:pt x="631" y="77"/>
                    <a:pt x="631" y="77"/>
                  </a:cubicBezTo>
                  <a:close/>
                  <a:moveTo>
                    <a:pt x="35" y="562"/>
                  </a:moveTo>
                  <a:cubicBezTo>
                    <a:pt x="32" y="565"/>
                    <a:pt x="32" y="569"/>
                    <a:pt x="33" y="572"/>
                  </a:cubicBezTo>
                  <a:lnTo>
                    <a:pt x="33" y="572"/>
                  </a:lnTo>
                  <a:cubicBezTo>
                    <a:pt x="33" y="570"/>
                    <a:pt x="35" y="566"/>
                    <a:pt x="35" y="562"/>
                  </a:cubicBezTo>
                  <a:close/>
                  <a:moveTo>
                    <a:pt x="33" y="572"/>
                  </a:moveTo>
                  <a:cubicBezTo>
                    <a:pt x="32" y="574"/>
                    <a:pt x="32" y="575"/>
                    <a:pt x="33" y="576"/>
                  </a:cubicBezTo>
                  <a:lnTo>
                    <a:pt x="33" y="576"/>
                  </a:lnTo>
                  <a:cubicBezTo>
                    <a:pt x="33" y="575"/>
                    <a:pt x="33" y="573"/>
                    <a:pt x="33" y="572"/>
                  </a:cubicBezTo>
                  <a:close/>
                  <a:moveTo>
                    <a:pt x="63" y="742"/>
                  </a:moveTo>
                  <a:cubicBezTo>
                    <a:pt x="56" y="742"/>
                    <a:pt x="58" y="744"/>
                    <a:pt x="61" y="744"/>
                  </a:cubicBezTo>
                  <a:cubicBezTo>
                    <a:pt x="62" y="744"/>
                    <a:pt x="63" y="744"/>
                    <a:pt x="63" y="744"/>
                  </a:cubicBezTo>
                  <a:lnTo>
                    <a:pt x="63" y="744"/>
                  </a:lnTo>
                  <a:cubicBezTo>
                    <a:pt x="63" y="744"/>
                    <a:pt x="63" y="743"/>
                    <a:pt x="63" y="742"/>
                  </a:cubicBezTo>
                  <a:close/>
                  <a:moveTo>
                    <a:pt x="597" y="1020"/>
                  </a:moveTo>
                  <a:cubicBezTo>
                    <a:pt x="597" y="1021"/>
                    <a:pt x="597" y="1023"/>
                    <a:pt x="598" y="1024"/>
                  </a:cubicBezTo>
                  <a:lnTo>
                    <a:pt x="598" y="1024"/>
                  </a:lnTo>
                  <a:cubicBezTo>
                    <a:pt x="597" y="1022"/>
                    <a:pt x="597" y="1021"/>
                    <a:pt x="597" y="1020"/>
                  </a:cubicBezTo>
                  <a:close/>
                  <a:moveTo>
                    <a:pt x="35" y="1158"/>
                  </a:moveTo>
                  <a:lnTo>
                    <a:pt x="35" y="1158"/>
                  </a:lnTo>
                  <a:cubicBezTo>
                    <a:pt x="37" y="1164"/>
                    <a:pt x="39" y="1166"/>
                    <a:pt x="40" y="1166"/>
                  </a:cubicBezTo>
                  <a:cubicBezTo>
                    <a:pt x="41" y="1166"/>
                    <a:pt x="42" y="1162"/>
                    <a:pt x="42" y="1159"/>
                  </a:cubicBezTo>
                  <a:lnTo>
                    <a:pt x="42" y="1159"/>
                  </a:lnTo>
                  <a:cubicBezTo>
                    <a:pt x="41" y="1160"/>
                    <a:pt x="40" y="1160"/>
                    <a:pt x="39" y="1160"/>
                  </a:cubicBezTo>
                  <a:cubicBezTo>
                    <a:pt x="38" y="1160"/>
                    <a:pt x="37" y="1160"/>
                    <a:pt x="35" y="1158"/>
                  </a:cubicBezTo>
                  <a:close/>
                  <a:moveTo>
                    <a:pt x="70" y="1262"/>
                  </a:moveTo>
                  <a:cubicBezTo>
                    <a:pt x="67" y="1265"/>
                    <a:pt x="67" y="1267"/>
                    <a:pt x="67" y="1268"/>
                  </a:cubicBezTo>
                  <a:lnTo>
                    <a:pt x="67" y="1268"/>
                  </a:lnTo>
                  <a:cubicBezTo>
                    <a:pt x="68" y="1266"/>
                    <a:pt x="68" y="1264"/>
                    <a:pt x="70" y="1262"/>
                  </a:cubicBezTo>
                  <a:close/>
                  <a:moveTo>
                    <a:pt x="187" y="1529"/>
                  </a:moveTo>
                  <a:cubicBezTo>
                    <a:pt x="187" y="1530"/>
                    <a:pt x="188" y="1531"/>
                    <a:pt x="188" y="1533"/>
                  </a:cubicBezTo>
                  <a:cubicBezTo>
                    <a:pt x="188" y="1531"/>
                    <a:pt x="188" y="1530"/>
                    <a:pt x="187" y="1529"/>
                  </a:cubicBezTo>
                  <a:close/>
                  <a:moveTo>
                    <a:pt x="188" y="1595"/>
                  </a:moveTo>
                  <a:lnTo>
                    <a:pt x="195" y="1602"/>
                  </a:lnTo>
                  <a:cubicBezTo>
                    <a:pt x="195" y="1595"/>
                    <a:pt x="195" y="1595"/>
                    <a:pt x="188" y="1595"/>
                  </a:cubicBezTo>
                  <a:close/>
                  <a:moveTo>
                    <a:pt x="109" y="1629"/>
                  </a:moveTo>
                  <a:cubicBezTo>
                    <a:pt x="106" y="1631"/>
                    <a:pt x="105" y="1637"/>
                    <a:pt x="105" y="1637"/>
                  </a:cubicBezTo>
                  <a:cubicBezTo>
                    <a:pt x="107" y="1634"/>
                    <a:pt x="108" y="1632"/>
                    <a:pt x="109" y="1629"/>
                  </a:cubicBezTo>
                  <a:close/>
                  <a:moveTo>
                    <a:pt x="174" y="1955"/>
                  </a:moveTo>
                  <a:cubicBezTo>
                    <a:pt x="174" y="1959"/>
                    <a:pt x="174" y="1961"/>
                    <a:pt x="173" y="1961"/>
                  </a:cubicBezTo>
                  <a:cubicBezTo>
                    <a:pt x="172" y="1961"/>
                    <a:pt x="171" y="1959"/>
                    <a:pt x="167" y="1955"/>
                  </a:cubicBezTo>
                  <a:lnTo>
                    <a:pt x="167" y="1955"/>
                  </a:lnTo>
                  <a:cubicBezTo>
                    <a:pt x="174" y="1976"/>
                    <a:pt x="174" y="1962"/>
                    <a:pt x="181" y="1983"/>
                  </a:cubicBezTo>
                  <a:cubicBezTo>
                    <a:pt x="174" y="1983"/>
                    <a:pt x="167" y="1990"/>
                    <a:pt x="174" y="2011"/>
                  </a:cubicBezTo>
                  <a:lnTo>
                    <a:pt x="181" y="1990"/>
                  </a:lnTo>
                  <a:cubicBezTo>
                    <a:pt x="181" y="1983"/>
                    <a:pt x="181" y="1983"/>
                    <a:pt x="188" y="1983"/>
                  </a:cubicBezTo>
                  <a:cubicBezTo>
                    <a:pt x="181" y="1976"/>
                    <a:pt x="181" y="1962"/>
                    <a:pt x="174" y="1955"/>
                  </a:cubicBezTo>
                  <a:close/>
                  <a:moveTo>
                    <a:pt x="294" y="2047"/>
                  </a:moveTo>
                  <a:lnTo>
                    <a:pt x="299" y="2052"/>
                  </a:lnTo>
                  <a:cubicBezTo>
                    <a:pt x="299" y="2050"/>
                    <a:pt x="296" y="2048"/>
                    <a:pt x="294" y="2047"/>
                  </a:cubicBezTo>
                  <a:close/>
                  <a:moveTo>
                    <a:pt x="327" y="2244"/>
                  </a:moveTo>
                  <a:lnTo>
                    <a:pt x="333" y="2253"/>
                  </a:lnTo>
                  <a:cubicBezTo>
                    <a:pt x="333" y="2253"/>
                    <a:pt x="331" y="2248"/>
                    <a:pt x="327" y="2244"/>
                  </a:cubicBezTo>
                  <a:close/>
                  <a:moveTo>
                    <a:pt x="285" y="2392"/>
                  </a:moveTo>
                  <a:cubicBezTo>
                    <a:pt x="285" y="2398"/>
                    <a:pt x="285" y="2403"/>
                    <a:pt x="289" y="2405"/>
                  </a:cubicBezTo>
                  <a:lnTo>
                    <a:pt x="289" y="2405"/>
                  </a:lnTo>
                  <a:cubicBezTo>
                    <a:pt x="287" y="2402"/>
                    <a:pt x="286" y="2398"/>
                    <a:pt x="285" y="2392"/>
                  </a:cubicBezTo>
                  <a:close/>
                  <a:moveTo>
                    <a:pt x="317" y="2442"/>
                  </a:moveTo>
                  <a:cubicBezTo>
                    <a:pt x="317" y="2444"/>
                    <a:pt x="318" y="2446"/>
                    <a:pt x="320" y="2447"/>
                  </a:cubicBezTo>
                  <a:lnTo>
                    <a:pt x="317" y="2442"/>
                  </a:lnTo>
                  <a:close/>
                  <a:moveTo>
                    <a:pt x="462" y="2489"/>
                  </a:moveTo>
                  <a:cubicBezTo>
                    <a:pt x="461" y="2489"/>
                    <a:pt x="460" y="2491"/>
                    <a:pt x="459" y="2493"/>
                  </a:cubicBezTo>
                  <a:lnTo>
                    <a:pt x="459" y="2493"/>
                  </a:lnTo>
                  <a:cubicBezTo>
                    <a:pt x="460" y="2492"/>
                    <a:pt x="461" y="2491"/>
                    <a:pt x="462" y="2489"/>
                  </a:cubicBezTo>
                  <a:close/>
                  <a:moveTo>
                    <a:pt x="459" y="2493"/>
                  </a:moveTo>
                  <a:cubicBezTo>
                    <a:pt x="457" y="2496"/>
                    <a:pt x="455" y="2496"/>
                    <a:pt x="458" y="2496"/>
                  </a:cubicBezTo>
                  <a:cubicBezTo>
                    <a:pt x="458" y="2495"/>
                    <a:pt x="459" y="2494"/>
                    <a:pt x="459" y="2493"/>
                  </a:cubicBezTo>
                  <a:close/>
                  <a:moveTo>
                    <a:pt x="406" y="5"/>
                  </a:moveTo>
                  <a:cubicBezTo>
                    <a:pt x="391" y="5"/>
                    <a:pt x="376" y="6"/>
                    <a:pt x="361" y="8"/>
                  </a:cubicBezTo>
                  <a:cubicBezTo>
                    <a:pt x="306" y="15"/>
                    <a:pt x="250" y="42"/>
                    <a:pt x="216" y="70"/>
                  </a:cubicBezTo>
                  <a:cubicBezTo>
                    <a:pt x="209" y="84"/>
                    <a:pt x="181" y="105"/>
                    <a:pt x="167" y="126"/>
                  </a:cubicBezTo>
                  <a:lnTo>
                    <a:pt x="146" y="119"/>
                  </a:lnTo>
                  <a:lnTo>
                    <a:pt x="139" y="139"/>
                  </a:lnTo>
                  <a:cubicBezTo>
                    <a:pt x="133" y="139"/>
                    <a:pt x="143" y="124"/>
                    <a:pt x="137" y="124"/>
                  </a:cubicBezTo>
                  <a:cubicBezTo>
                    <a:pt x="136" y="124"/>
                    <a:pt x="134" y="125"/>
                    <a:pt x="132" y="126"/>
                  </a:cubicBezTo>
                  <a:lnTo>
                    <a:pt x="132" y="146"/>
                  </a:lnTo>
                  <a:cubicBezTo>
                    <a:pt x="123" y="146"/>
                    <a:pt x="103" y="170"/>
                    <a:pt x="99" y="170"/>
                  </a:cubicBezTo>
                  <a:cubicBezTo>
                    <a:pt x="97" y="170"/>
                    <a:pt x="98" y="166"/>
                    <a:pt x="105" y="153"/>
                  </a:cubicBezTo>
                  <a:lnTo>
                    <a:pt x="105" y="153"/>
                  </a:lnTo>
                  <a:cubicBezTo>
                    <a:pt x="84" y="181"/>
                    <a:pt x="70" y="209"/>
                    <a:pt x="63" y="230"/>
                  </a:cubicBezTo>
                  <a:cubicBezTo>
                    <a:pt x="49" y="250"/>
                    <a:pt x="70" y="250"/>
                    <a:pt x="49" y="264"/>
                  </a:cubicBezTo>
                  <a:cubicBezTo>
                    <a:pt x="42" y="264"/>
                    <a:pt x="49" y="257"/>
                    <a:pt x="42" y="257"/>
                  </a:cubicBezTo>
                  <a:lnTo>
                    <a:pt x="42" y="257"/>
                  </a:lnTo>
                  <a:cubicBezTo>
                    <a:pt x="8" y="313"/>
                    <a:pt x="49" y="334"/>
                    <a:pt x="35" y="382"/>
                  </a:cubicBezTo>
                  <a:lnTo>
                    <a:pt x="35" y="396"/>
                  </a:lnTo>
                  <a:cubicBezTo>
                    <a:pt x="49" y="396"/>
                    <a:pt x="28" y="389"/>
                    <a:pt x="42" y="368"/>
                  </a:cubicBezTo>
                  <a:lnTo>
                    <a:pt x="42" y="368"/>
                  </a:lnTo>
                  <a:cubicBezTo>
                    <a:pt x="49" y="368"/>
                    <a:pt x="42" y="389"/>
                    <a:pt x="63" y="389"/>
                  </a:cubicBezTo>
                  <a:cubicBezTo>
                    <a:pt x="49" y="396"/>
                    <a:pt x="63" y="403"/>
                    <a:pt x="63" y="417"/>
                  </a:cubicBezTo>
                  <a:cubicBezTo>
                    <a:pt x="49" y="431"/>
                    <a:pt x="49" y="458"/>
                    <a:pt x="42" y="465"/>
                  </a:cubicBezTo>
                  <a:cubicBezTo>
                    <a:pt x="42" y="472"/>
                    <a:pt x="63" y="486"/>
                    <a:pt x="63" y="500"/>
                  </a:cubicBezTo>
                  <a:cubicBezTo>
                    <a:pt x="56" y="503"/>
                    <a:pt x="53" y="503"/>
                    <a:pt x="50" y="503"/>
                  </a:cubicBezTo>
                  <a:cubicBezTo>
                    <a:pt x="48" y="503"/>
                    <a:pt x="46" y="503"/>
                    <a:pt x="42" y="507"/>
                  </a:cubicBezTo>
                  <a:lnTo>
                    <a:pt x="49" y="507"/>
                  </a:lnTo>
                  <a:cubicBezTo>
                    <a:pt x="49" y="519"/>
                    <a:pt x="49" y="522"/>
                    <a:pt x="48" y="522"/>
                  </a:cubicBezTo>
                  <a:cubicBezTo>
                    <a:pt x="47" y="522"/>
                    <a:pt x="45" y="521"/>
                    <a:pt x="42" y="521"/>
                  </a:cubicBezTo>
                  <a:lnTo>
                    <a:pt x="42" y="521"/>
                  </a:lnTo>
                  <a:cubicBezTo>
                    <a:pt x="42" y="535"/>
                    <a:pt x="49" y="528"/>
                    <a:pt x="42" y="555"/>
                  </a:cubicBezTo>
                  <a:lnTo>
                    <a:pt x="35" y="541"/>
                  </a:lnTo>
                  <a:lnTo>
                    <a:pt x="35" y="576"/>
                  </a:lnTo>
                  <a:cubicBezTo>
                    <a:pt x="34" y="576"/>
                    <a:pt x="34" y="576"/>
                    <a:pt x="33" y="576"/>
                  </a:cubicBezTo>
                  <a:lnTo>
                    <a:pt x="33" y="576"/>
                  </a:lnTo>
                  <a:cubicBezTo>
                    <a:pt x="34" y="580"/>
                    <a:pt x="35" y="584"/>
                    <a:pt x="35" y="590"/>
                  </a:cubicBezTo>
                  <a:cubicBezTo>
                    <a:pt x="35" y="590"/>
                    <a:pt x="40" y="575"/>
                    <a:pt x="46" y="575"/>
                  </a:cubicBezTo>
                  <a:cubicBezTo>
                    <a:pt x="47" y="575"/>
                    <a:pt x="48" y="575"/>
                    <a:pt x="49" y="576"/>
                  </a:cubicBezTo>
                  <a:cubicBezTo>
                    <a:pt x="49" y="590"/>
                    <a:pt x="63" y="597"/>
                    <a:pt x="49" y="604"/>
                  </a:cubicBezTo>
                  <a:lnTo>
                    <a:pt x="42" y="597"/>
                  </a:lnTo>
                  <a:lnTo>
                    <a:pt x="42" y="597"/>
                  </a:lnTo>
                  <a:cubicBezTo>
                    <a:pt x="49" y="611"/>
                    <a:pt x="49" y="604"/>
                    <a:pt x="42" y="632"/>
                  </a:cubicBezTo>
                  <a:cubicBezTo>
                    <a:pt x="49" y="645"/>
                    <a:pt x="42" y="666"/>
                    <a:pt x="42" y="680"/>
                  </a:cubicBezTo>
                  <a:cubicBezTo>
                    <a:pt x="42" y="694"/>
                    <a:pt x="49" y="701"/>
                    <a:pt x="49" y="701"/>
                  </a:cubicBezTo>
                  <a:cubicBezTo>
                    <a:pt x="63" y="694"/>
                    <a:pt x="63" y="694"/>
                    <a:pt x="70" y="694"/>
                  </a:cubicBezTo>
                  <a:cubicBezTo>
                    <a:pt x="49" y="708"/>
                    <a:pt x="84" y="715"/>
                    <a:pt x="77" y="742"/>
                  </a:cubicBezTo>
                  <a:cubicBezTo>
                    <a:pt x="70" y="742"/>
                    <a:pt x="70" y="736"/>
                    <a:pt x="70" y="729"/>
                  </a:cubicBezTo>
                  <a:cubicBezTo>
                    <a:pt x="63" y="715"/>
                    <a:pt x="42" y="715"/>
                    <a:pt x="42" y="701"/>
                  </a:cubicBezTo>
                  <a:lnTo>
                    <a:pt x="42" y="715"/>
                  </a:lnTo>
                  <a:lnTo>
                    <a:pt x="49" y="715"/>
                  </a:lnTo>
                  <a:lnTo>
                    <a:pt x="49" y="736"/>
                  </a:lnTo>
                  <a:cubicBezTo>
                    <a:pt x="58" y="736"/>
                    <a:pt x="65" y="732"/>
                    <a:pt x="68" y="732"/>
                  </a:cubicBezTo>
                  <a:cubicBezTo>
                    <a:pt x="69" y="732"/>
                    <a:pt x="70" y="733"/>
                    <a:pt x="70" y="736"/>
                  </a:cubicBezTo>
                  <a:cubicBezTo>
                    <a:pt x="70" y="741"/>
                    <a:pt x="66" y="744"/>
                    <a:pt x="63" y="744"/>
                  </a:cubicBezTo>
                  <a:lnTo>
                    <a:pt x="63" y="744"/>
                  </a:lnTo>
                  <a:cubicBezTo>
                    <a:pt x="63" y="760"/>
                    <a:pt x="68" y="753"/>
                    <a:pt x="70" y="764"/>
                  </a:cubicBezTo>
                  <a:lnTo>
                    <a:pt x="70" y="764"/>
                  </a:lnTo>
                  <a:cubicBezTo>
                    <a:pt x="63" y="778"/>
                    <a:pt x="70" y="798"/>
                    <a:pt x="49" y="805"/>
                  </a:cubicBezTo>
                  <a:cubicBezTo>
                    <a:pt x="49" y="805"/>
                    <a:pt x="42" y="805"/>
                    <a:pt x="42" y="798"/>
                  </a:cubicBezTo>
                  <a:cubicBezTo>
                    <a:pt x="41" y="793"/>
                    <a:pt x="40" y="791"/>
                    <a:pt x="39" y="791"/>
                  </a:cubicBezTo>
                  <a:lnTo>
                    <a:pt x="39" y="791"/>
                  </a:lnTo>
                  <a:cubicBezTo>
                    <a:pt x="38" y="791"/>
                    <a:pt x="40" y="803"/>
                    <a:pt x="38" y="805"/>
                  </a:cubicBezTo>
                  <a:lnTo>
                    <a:pt x="38" y="805"/>
                  </a:lnTo>
                  <a:cubicBezTo>
                    <a:pt x="37" y="805"/>
                    <a:pt x="36" y="805"/>
                    <a:pt x="35" y="805"/>
                  </a:cubicBezTo>
                  <a:lnTo>
                    <a:pt x="35" y="805"/>
                  </a:lnTo>
                  <a:cubicBezTo>
                    <a:pt x="36" y="805"/>
                    <a:pt x="37" y="806"/>
                    <a:pt x="37" y="806"/>
                  </a:cubicBezTo>
                  <a:cubicBezTo>
                    <a:pt x="37" y="806"/>
                    <a:pt x="37" y="806"/>
                    <a:pt x="38" y="805"/>
                  </a:cubicBezTo>
                  <a:lnTo>
                    <a:pt x="38" y="805"/>
                  </a:lnTo>
                  <a:cubicBezTo>
                    <a:pt x="42" y="808"/>
                    <a:pt x="41" y="820"/>
                    <a:pt x="35" y="833"/>
                  </a:cubicBezTo>
                  <a:lnTo>
                    <a:pt x="42" y="833"/>
                  </a:lnTo>
                  <a:cubicBezTo>
                    <a:pt x="53" y="846"/>
                    <a:pt x="53" y="849"/>
                    <a:pt x="50" y="849"/>
                  </a:cubicBezTo>
                  <a:cubicBezTo>
                    <a:pt x="47" y="849"/>
                    <a:pt x="40" y="846"/>
                    <a:pt x="35" y="846"/>
                  </a:cubicBezTo>
                  <a:cubicBezTo>
                    <a:pt x="31" y="846"/>
                    <a:pt x="28" y="848"/>
                    <a:pt x="28" y="853"/>
                  </a:cubicBezTo>
                  <a:cubicBezTo>
                    <a:pt x="31" y="860"/>
                    <a:pt x="31" y="862"/>
                    <a:pt x="32" y="862"/>
                  </a:cubicBezTo>
                  <a:cubicBezTo>
                    <a:pt x="32" y="862"/>
                    <a:pt x="32" y="859"/>
                    <a:pt x="32" y="859"/>
                  </a:cubicBezTo>
                  <a:lnTo>
                    <a:pt x="32" y="859"/>
                  </a:lnTo>
                  <a:cubicBezTo>
                    <a:pt x="32" y="859"/>
                    <a:pt x="33" y="861"/>
                    <a:pt x="35" y="867"/>
                  </a:cubicBezTo>
                  <a:cubicBezTo>
                    <a:pt x="35" y="881"/>
                    <a:pt x="28" y="881"/>
                    <a:pt x="28" y="902"/>
                  </a:cubicBezTo>
                  <a:cubicBezTo>
                    <a:pt x="28" y="909"/>
                    <a:pt x="15" y="916"/>
                    <a:pt x="8" y="916"/>
                  </a:cubicBezTo>
                  <a:cubicBezTo>
                    <a:pt x="8" y="923"/>
                    <a:pt x="1" y="950"/>
                    <a:pt x="15" y="957"/>
                  </a:cubicBezTo>
                  <a:cubicBezTo>
                    <a:pt x="28" y="943"/>
                    <a:pt x="8" y="943"/>
                    <a:pt x="15" y="916"/>
                  </a:cubicBezTo>
                  <a:lnTo>
                    <a:pt x="15" y="916"/>
                  </a:lnTo>
                  <a:lnTo>
                    <a:pt x="28" y="923"/>
                  </a:lnTo>
                  <a:cubicBezTo>
                    <a:pt x="28" y="943"/>
                    <a:pt x="35" y="957"/>
                    <a:pt x="28" y="971"/>
                  </a:cubicBezTo>
                  <a:lnTo>
                    <a:pt x="35" y="971"/>
                  </a:lnTo>
                  <a:cubicBezTo>
                    <a:pt x="35" y="992"/>
                    <a:pt x="49" y="992"/>
                    <a:pt x="42" y="1020"/>
                  </a:cubicBezTo>
                  <a:cubicBezTo>
                    <a:pt x="35" y="1020"/>
                    <a:pt x="35" y="1013"/>
                    <a:pt x="35" y="1006"/>
                  </a:cubicBezTo>
                  <a:cubicBezTo>
                    <a:pt x="28" y="1020"/>
                    <a:pt x="35" y="1020"/>
                    <a:pt x="35" y="1040"/>
                  </a:cubicBezTo>
                  <a:cubicBezTo>
                    <a:pt x="28" y="1040"/>
                    <a:pt x="35" y="1020"/>
                    <a:pt x="28" y="1020"/>
                  </a:cubicBezTo>
                  <a:lnTo>
                    <a:pt x="28" y="1047"/>
                  </a:lnTo>
                  <a:cubicBezTo>
                    <a:pt x="42" y="1047"/>
                    <a:pt x="28" y="1061"/>
                    <a:pt x="28" y="1082"/>
                  </a:cubicBezTo>
                  <a:cubicBezTo>
                    <a:pt x="28" y="1117"/>
                    <a:pt x="42" y="1124"/>
                    <a:pt x="63" y="1144"/>
                  </a:cubicBezTo>
                  <a:cubicBezTo>
                    <a:pt x="63" y="1151"/>
                    <a:pt x="49" y="1151"/>
                    <a:pt x="49" y="1151"/>
                  </a:cubicBezTo>
                  <a:cubicBezTo>
                    <a:pt x="63" y="1144"/>
                    <a:pt x="49" y="1144"/>
                    <a:pt x="49" y="1144"/>
                  </a:cubicBezTo>
                  <a:cubicBezTo>
                    <a:pt x="49" y="1149"/>
                    <a:pt x="46" y="1156"/>
                    <a:pt x="42" y="1159"/>
                  </a:cubicBezTo>
                  <a:lnTo>
                    <a:pt x="42" y="1159"/>
                  </a:lnTo>
                  <a:lnTo>
                    <a:pt x="42" y="1158"/>
                  </a:lnTo>
                  <a:cubicBezTo>
                    <a:pt x="42" y="1157"/>
                    <a:pt x="42" y="1157"/>
                    <a:pt x="42" y="1157"/>
                  </a:cubicBezTo>
                  <a:cubicBezTo>
                    <a:pt x="42" y="1157"/>
                    <a:pt x="42" y="1158"/>
                    <a:pt x="42" y="1159"/>
                  </a:cubicBezTo>
                  <a:lnTo>
                    <a:pt x="42" y="1159"/>
                  </a:lnTo>
                  <a:cubicBezTo>
                    <a:pt x="42" y="1159"/>
                    <a:pt x="42" y="1159"/>
                    <a:pt x="42" y="1159"/>
                  </a:cubicBezTo>
                  <a:lnTo>
                    <a:pt x="42" y="1159"/>
                  </a:lnTo>
                  <a:lnTo>
                    <a:pt x="42" y="1186"/>
                  </a:lnTo>
                  <a:cubicBezTo>
                    <a:pt x="47" y="1186"/>
                    <a:pt x="48" y="1183"/>
                    <a:pt x="53" y="1183"/>
                  </a:cubicBezTo>
                  <a:cubicBezTo>
                    <a:pt x="55" y="1183"/>
                    <a:pt x="58" y="1184"/>
                    <a:pt x="63" y="1186"/>
                  </a:cubicBezTo>
                  <a:lnTo>
                    <a:pt x="63" y="1221"/>
                  </a:lnTo>
                  <a:cubicBezTo>
                    <a:pt x="63" y="1221"/>
                    <a:pt x="60" y="1222"/>
                    <a:pt x="56" y="1222"/>
                  </a:cubicBezTo>
                  <a:cubicBezTo>
                    <a:pt x="53" y="1222"/>
                    <a:pt x="49" y="1221"/>
                    <a:pt x="49" y="1214"/>
                  </a:cubicBezTo>
                  <a:lnTo>
                    <a:pt x="49" y="1214"/>
                  </a:lnTo>
                  <a:cubicBezTo>
                    <a:pt x="49" y="1221"/>
                    <a:pt x="49" y="1228"/>
                    <a:pt x="63" y="1235"/>
                  </a:cubicBezTo>
                  <a:cubicBezTo>
                    <a:pt x="64" y="1233"/>
                    <a:pt x="65" y="1232"/>
                    <a:pt x="66" y="1232"/>
                  </a:cubicBezTo>
                  <a:cubicBezTo>
                    <a:pt x="70" y="1232"/>
                    <a:pt x="71" y="1256"/>
                    <a:pt x="75" y="1256"/>
                  </a:cubicBezTo>
                  <a:cubicBezTo>
                    <a:pt x="76" y="1256"/>
                    <a:pt x="76" y="1256"/>
                    <a:pt x="77" y="1255"/>
                  </a:cubicBezTo>
                  <a:lnTo>
                    <a:pt x="77" y="1255"/>
                  </a:lnTo>
                  <a:lnTo>
                    <a:pt x="70" y="1269"/>
                  </a:lnTo>
                  <a:cubicBezTo>
                    <a:pt x="70" y="1269"/>
                    <a:pt x="68" y="1269"/>
                    <a:pt x="67" y="1268"/>
                  </a:cubicBezTo>
                  <a:lnTo>
                    <a:pt x="67" y="1268"/>
                  </a:lnTo>
                  <a:cubicBezTo>
                    <a:pt x="66" y="1275"/>
                    <a:pt x="72" y="1283"/>
                    <a:pt x="77" y="1283"/>
                  </a:cubicBezTo>
                  <a:cubicBezTo>
                    <a:pt x="77" y="1290"/>
                    <a:pt x="77" y="1297"/>
                    <a:pt x="70" y="1304"/>
                  </a:cubicBezTo>
                  <a:lnTo>
                    <a:pt x="70" y="1325"/>
                  </a:lnTo>
                  <a:cubicBezTo>
                    <a:pt x="70" y="1327"/>
                    <a:pt x="71" y="1328"/>
                    <a:pt x="72" y="1328"/>
                  </a:cubicBezTo>
                  <a:cubicBezTo>
                    <a:pt x="74" y="1328"/>
                    <a:pt x="77" y="1325"/>
                    <a:pt x="77" y="1325"/>
                  </a:cubicBezTo>
                  <a:lnTo>
                    <a:pt x="77" y="1352"/>
                  </a:lnTo>
                  <a:cubicBezTo>
                    <a:pt x="72" y="1352"/>
                    <a:pt x="68" y="1355"/>
                    <a:pt x="61" y="1355"/>
                  </a:cubicBezTo>
                  <a:cubicBezTo>
                    <a:pt x="58" y="1355"/>
                    <a:pt x="54" y="1355"/>
                    <a:pt x="50" y="1353"/>
                  </a:cubicBezTo>
                  <a:lnTo>
                    <a:pt x="50" y="1353"/>
                  </a:lnTo>
                  <a:cubicBezTo>
                    <a:pt x="63" y="1359"/>
                    <a:pt x="70" y="1352"/>
                    <a:pt x="70" y="1366"/>
                  </a:cubicBezTo>
                  <a:cubicBezTo>
                    <a:pt x="69" y="1365"/>
                    <a:pt x="69" y="1365"/>
                    <a:pt x="68" y="1365"/>
                  </a:cubicBezTo>
                  <a:cubicBezTo>
                    <a:pt x="64" y="1365"/>
                    <a:pt x="62" y="1377"/>
                    <a:pt x="56" y="1377"/>
                  </a:cubicBezTo>
                  <a:cubicBezTo>
                    <a:pt x="54" y="1377"/>
                    <a:pt x="52" y="1376"/>
                    <a:pt x="49" y="1373"/>
                  </a:cubicBezTo>
                  <a:cubicBezTo>
                    <a:pt x="42" y="1387"/>
                    <a:pt x="49" y="1408"/>
                    <a:pt x="49" y="1422"/>
                  </a:cubicBezTo>
                  <a:cubicBezTo>
                    <a:pt x="51" y="1422"/>
                    <a:pt x="52" y="1423"/>
                    <a:pt x="53" y="1423"/>
                  </a:cubicBezTo>
                  <a:cubicBezTo>
                    <a:pt x="60" y="1423"/>
                    <a:pt x="51" y="1401"/>
                    <a:pt x="63" y="1401"/>
                  </a:cubicBezTo>
                  <a:cubicBezTo>
                    <a:pt x="70" y="1436"/>
                    <a:pt x="98" y="1436"/>
                    <a:pt x="98" y="1463"/>
                  </a:cubicBezTo>
                  <a:lnTo>
                    <a:pt x="98" y="1456"/>
                  </a:lnTo>
                  <a:cubicBezTo>
                    <a:pt x="105" y="1470"/>
                    <a:pt x="105" y="1470"/>
                    <a:pt x="112" y="1477"/>
                  </a:cubicBezTo>
                  <a:cubicBezTo>
                    <a:pt x="105" y="1477"/>
                    <a:pt x="84" y="1505"/>
                    <a:pt x="98" y="1533"/>
                  </a:cubicBezTo>
                  <a:cubicBezTo>
                    <a:pt x="105" y="1533"/>
                    <a:pt x="105" y="1512"/>
                    <a:pt x="112" y="1512"/>
                  </a:cubicBezTo>
                  <a:lnTo>
                    <a:pt x="112" y="1533"/>
                  </a:lnTo>
                  <a:lnTo>
                    <a:pt x="105" y="1533"/>
                  </a:lnTo>
                  <a:cubicBezTo>
                    <a:pt x="112" y="1546"/>
                    <a:pt x="98" y="1567"/>
                    <a:pt x="105" y="1567"/>
                  </a:cubicBezTo>
                  <a:lnTo>
                    <a:pt x="84" y="1581"/>
                  </a:lnTo>
                  <a:lnTo>
                    <a:pt x="98" y="1574"/>
                  </a:lnTo>
                  <a:cubicBezTo>
                    <a:pt x="105" y="1574"/>
                    <a:pt x="105" y="1595"/>
                    <a:pt x="105" y="1602"/>
                  </a:cubicBezTo>
                  <a:cubicBezTo>
                    <a:pt x="110" y="1612"/>
                    <a:pt x="111" y="1621"/>
                    <a:pt x="109" y="1629"/>
                  </a:cubicBezTo>
                  <a:lnTo>
                    <a:pt x="109" y="1629"/>
                  </a:lnTo>
                  <a:cubicBezTo>
                    <a:pt x="110" y="1628"/>
                    <a:pt x="111" y="1627"/>
                    <a:pt x="112" y="1627"/>
                  </a:cubicBezTo>
                  <a:cubicBezTo>
                    <a:pt x="114" y="1627"/>
                    <a:pt x="116" y="1630"/>
                    <a:pt x="119" y="1637"/>
                  </a:cubicBezTo>
                  <a:cubicBezTo>
                    <a:pt x="105" y="1637"/>
                    <a:pt x="119" y="1671"/>
                    <a:pt x="112" y="1671"/>
                  </a:cubicBezTo>
                  <a:cubicBezTo>
                    <a:pt x="112" y="1678"/>
                    <a:pt x="112" y="1685"/>
                    <a:pt x="119" y="1685"/>
                  </a:cubicBezTo>
                  <a:lnTo>
                    <a:pt x="112" y="1685"/>
                  </a:lnTo>
                  <a:cubicBezTo>
                    <a:pt x="132" y="1685"/>
                    <a:pt x="132" y="1706"/>
                    <a:pt x="139" y="1720"/>
                  </a:cubicBezTo>
                  <a:cubicBezTo>
                    <a:pt x="112" y="1720"/>
                    <a:pt x="146" y="1740"/>
                    <a:pt x="132" y="1747"/>
                  </a:cubicBezTo>
                  <a:cubicBezTo>
                    <a:pt x="146" y="1747"/>
                    <a:pt x="139" y="1775"/>
                    <a:pt x="153" y="1775"/>
                  </a:cubicBezTo>
                  <a:cubicBezTo>
                    <a:pt x="153" y="1782"/>
                    <a:pt x="146" y="1789"/>
                    <a:pt x="139" y="1789"/>
                  </a:cubicBezTo>
                  <a:lnTo>
                    <a:pt x="146" y="1803"/>
                  </a:lnTo>
                  <a:cubicBezTo>
                    <a:pt x="139" y="1810"/>
                    <a:pt x="146" y="1838"/>
                    <a:pt x="146" y="1851"/>
                  </a:cubicBezTo>
                  <a:lnTo>
                    <a:pt x="167" y="1858"/>
                  </a:lnTo>
                  <a:lnTo>
                    <a:pt x="153" y="1872"/>
                  </a:lnTo>
                  <a:cubicBezTo>
                    <a:pt x="153" y="1872"/>
                    <a:pt x="159" y="1875"/>
                    <a:pt x="163" y="1875"/>
                  </a:cubicBezTo>
                  <a:cubicBezTo>
                    <a:pt x="166" y="1875"/>
                    <a:pt x="167" y="1874"/>
                    <a:pt x="167" y="1872"/>
                  </a:cubicBezTo>
                  <a:lnTo>
                    <a:pt x="167" y="1879"/>
                  </a:lnTo>
                  <a:cubicBezTo>
                    <a:pt x="181" y="1879"/>
                    <a:pt x="174" y="1886"/>
                    <a:pt x="181" y="1907"/>
                  </a:cubicBezTo>
                  <a:lnTo>
                    <a:pt x="174" y="1907"/>
                  </a:lnTo>
                  <a:cubicBezTo>
                    <a:pt x="174" y="1910"/>
                    <a:pt x="172" y="1912"/>
                    <a:pt x="171" y="1913"/>
                  </a:cubicBezTo>
                  <a:lnTo>
                    <a:pt x="171" y="1913"/>
                  </a:lnTo>
                  <a:cubicBezTo>
                    <a:pt x="170" y="1912"/>
                    <a:pt x="169" y="1912"/>
                    <a:pt x="168" y="1912"/>
                  </a:cubicBezTo>
                  <a:cubicBezTo>
                    <a:pt x="168" y="1912"/>
                    <a:pt x="167" y="1913"/>
                    <a:pt x="167" y="1914"/>
                  </a:cubicBezTo>
                  <a:cubicBezTo>
                    <a:pt x="167" y="1914"/>
                    <a:pt x="169" y="1914"/>
                    <a:pt x="171" y="1913"/>
                  </a:cubicBezTo>
                  <a:lnTo>
                    <a:pt x="171" y="1913"/>
                  </a:lnTo>
                  <a:cubicBezTo>
                    <a:pt x="175" y="1914"/>
                    <a:pt x="182" y="1919"/>
                    <a:pt x="190" y="1919"/>
                  </a:cubicBezTo>
                  <a:cubicBezTo>
                    <a:pt x="194" y="1919"/>
                    <a:pt x="198" y="1917"/>
                    <a:pt x="202" y="1914"/>
                  </a:cubicBezTo>
                  <a:cubicBezTo>
                    <a:pt x="209" y="1914"/>
                    <a:pt x="209" y="1921"/>
                    <a:pt x="209" y="1928"/>
                  </a:cubicBezTo>
                  <a:lnTo>
                    <a:pt x="202" y="1941"/>
                  </a:lnTo>
                  <a:lnTo>
                    <a:pt x="216" y="1948"/>
                  </a:lnTo>
                  <a:lnTo>
                    <a:pt x="216" y="1976"/>
                  </a:lnTo>
                  <a:cubicBezTo>
                    <a:pt x="216" y="1969"/>
                    <a:pt x="209" y="1964"/>
                    <a:pt x="202" y="1964"/>
                  </a:cubicBezTo>
                  <a:cubicBezTo>
                    <a:pt x="195" y="1964"/>
                    <a:pt x="188" y="1969"/>
                    <a:pt x="188" y="1983"/>
                  </a:cubicBezTo>
                  <a:cubicBezTo>
                    <a:pt x="188" y="1983"/>
                    <a:pt x="209" y="1997"/>
                    <a:pt x="209" y="2011"/>
                  </a:cubicBezTo>
                  <a:cubicBezTo>
                    <a:pt x="210" y="2005"/>
                    <a:pt x="212" y="2002"/>
                    <a:pt x="213" y="2002"/>
                  </a:cubicBezTo>
                  <a:cubicBezTo>
                    <a:pt x="219" y="2002"/>
                    <a:pt x="224" y="2025"/>
                    <a:pt x="234" y="2025"/>
                  </a:cubicBezTo>
                  <a:cubicBezTo>
                    <a:pt x="235" y="2025"/>
                    <a:pt x="235" y="2025"/>
                    <a:pt x="236" y="2025"/>
                  </a:cubicBezTo>
                  <a:cubicBezTo>
                    <a:pt x="236" y="2025"/>
                    <a:pt x="243" y="2045"/>
                    <a:pt x="236" y="2045"/>
                  </a:cubicBezTo>
                  <a:cubicBezTo>
                    <a:pt x="233" y="2041"/>
                    <a:pt x="231" y="2039"/>
                    <a:pt x="229" y="2039"/>
                  </a:cubicBezTo>
                  <a:cubicBezTo>
                    <a:pt x="222" y="2039"/>
                    <a:pt x="221" y="2059"/>
                    <a:pt x="216" y="2059"/>
                  </a:cubicBezTo>
                  <a:cubicBezTo>
                    <a:pt x="217" y="2060"/>
                    <a:pt x="217" y="2061"/>
                    <a:pt x="218" y="2061"/>
                  </a:cubicBezTo>
                  <a:cubicBezTo>
                    <a:pt x="222" y="2061"/>
                    <a:pt x="222" y="2051"/>
                    <a:pt x="222" y="2051"/>
                  </a:cubicBezTo>
                  <a:cubicBezTo>
                    <a:pt x="223" y="2051"/>
                    <a:pt x="223" y="2051"/>
                    <a:pt x="223" y="2052"/>
                  </a:cubicBezTo>
                  <a:lnTo>
                    <a:pt x="223" y="2080"/>
                  </a:lnTo>
                  <a:lnTo>
                    <a:pt x="223" y="2094"/>
                  </a:lnTo>
                  <a:cubicBezTo>
                    <a:pt x="232" y="2094"/>
                    <a:pt x="235" y="2088"/>
                    <a:pt x="236" y="2088"/>
                  </a:cubicBezTo>
                  <a:cubicBezTo>
                    <a:pt x="236" y="2088"/>
                    <a:pt x="236" y="2089"/>
                    <a:pt x="236" y="2094"/>
                  </a:cubicBezTo>
                  <a:cubicBezTo>
                    <a:pt x="236" y="2094"/>
                    <a:pt x="243" y="2115"/>
                    <a:pt x="236" y="2115"/>
                  </a:cubicBezTo>
                  <a:cubicBezTo>
                    <a:pt x="223" y="2115"/>
                    <a:pt x="216" y="2115"/>
                    <a:pt x="209" y="2101"/>
                  </a:cubicBezTo>
                  <a:lnTo>
                    <a:pt x="209" y="2101"/>
                  </a:lnTo>
                  <a:cubicBezTo>
                    <a:pt x="209" y="2113"/>
                    <a:pt x="214" y="2130"/>
                    <a:pt x="220" y="2130"/>
                  </a:cubicBezTo>
                  <a:cubicBezTo>
                    <a:pt x="221" y="2130"/>
                    <a:pt x="222" y="2130"/>
                    <a:pt x="223" y="2129"/>
                  </a:cubicBezTo>
                  <a:lnTo>
                    <a:pt x="223" y="2136"/>
                  </a:lnTo>
                  <a:cubicBezTo>
                    <a:pt x="223" y="2131"/>
                    <a:pt x="226" y="2123"/>
                    <a:pt x="232" y="2123"/>
                  </a:cubicBezTo>
                  <a:cubicBezTo>
                    <a:pt x="235" y="2123"/>
                    <a:pt x="239" y="2124"/>
                    <a:pt x="243" y="2129"/>
                  </a:cubicBezTo>
                  <a:lnTo>
                    <a:pt x="250" y="2136"/>
                  </a:lnTo>
                  <a:lnTo>
                    <a:pt x="250" y="2149"/>
                  </a:lnTo>
                  <a:cubicBezTo>
                    <a:pt x="250" y="2149"/>
                    <a:pt x="257" y="2149"/>
                    <a:pt x="257" y="2156"/>
                  </a:cubicBezTo>
                  <a:cubicBezTo>
                    <a:pt x="257" y="2156"/>
                    <a:pt x="257" y="2163"/>
                    <a:pt x="250" y="2163"/>
                  </a:cubicBezTo>
                  <a:cubicBezTo>
                    <a:pt x="257" y="2184"/>
                    <a:pt x="257" y="2184"/>
                    <a:pt x="264" y="2184"/>
                  </a:cubicBezTo>
                  <a:cubicBezTo>
                    <a:pt x="264" y="2191"/>
                    <a:pt x="264" y="2191"/>
                    <a:pt x="257" y="2191"/>
                  </a:cubicBezTo>
                  <a:cubicBezTo>
                    <a:pt x="257" y="2198"/>
                    <a:pt x="264" y="2226"/>
                    <a:pt x="264" y="2233"/>
                  </a:cubicBezTo>
                  <a:cubicBezTo>
                    <a:pt x="269" y="2239"/>
                    <a:pt x="270" y="2242"/>
                    <a:pt x="271" y="2242"/>
                  </a:cubicBezTo>
                  <a:cubicBezTo>
                    <a:pt x="272" y="2242"/>
                    <a:pt x="269" y="2233"/>
                    <a:pt x="278" y="2233"/>
                  </a:cubicBezTo>
                  <a:cubicBezTo>
                    <a:pt x="257" y="2253"/>
                    <a:pt x="285" y="2295"/>
                    <a:pt x="292" y="2323"/>
                  </a:cubicBezTo>
                  <a:cubicBezTo>
                    <a:pt x="297" y="2319"/>
                    <a:pt x="300" y="2318"/>
                    <a:pt x="301" y="2318"/>
                  </a:cubicBezTo>
                  <a:lnTo>
                    <a:pt x="301" y="2318"/>
                  </a:lnTo>
                  <a:cubicBezTo>
                    <a:pt x="305" y="2318"/>
                    <a:pt x="297" y="2330"/>
                    <a:pt x="313" y="2330"/>
                  </a:cubicBezTo>
                  <a:cubicBezTo>
                    <a:pt x="303" y="2330"/>
                    <a:pt x="300" y="2344"/>
                    <a:pt x="296" y="2344"/>
                  </a:cubicBezTo>
                  <a:cubicBezTo>
                    <a:pt x="295" y="2344"/>
                    <a:pt x="294" y="2342"/>
                    <a:pt x="292" y="2337"/>
                  </a:cubicBezTo>
                  <a:lnTo>
                    <a:pt x="292" y="2337"/>
                  </a:lnTo>
                  <a:lnTo>
                    <a:pt x="299" y="2357"/>
                  </a:lnTo>
                  <a:cubicBezTo>
                    <a:pt x="298" y="2358"/>
                    <a:pt x="297" y="2358"/>
                    <a:pt x="296" y="2358"/>
                  </a:cubicBezTo>
                  <a:cubicBezTo>
                    <a:pt x="292" y="2358"/>
                    <a:pt x="288" y="2349"/>
                    <a:pt x="284" y="2349"/>
                  </a:cubicBezTo>
                  <a:cubicBezTo>
                    <a:pt x="282" y="2349"/>
                    <a:pt x="280" y="2351"/>
                    <a:pt x="278" y="2357"/>
                  </a:cubicBezTo>
                  <a:cubicBezTo>
                    <a:pt x="285" y="2371"/>
                    <a:pt x="299" y="2371"/>
                    <a:pt x="299" y="2399"/>
                  </a:cubicBezTo>
                  <a:cubicBezTo>
                    <a:pt x="288" y="2399"/>
                    <a:pt x="303" y="2408"/>
                    <a:pt x="299" y="2408"/>
                  </a:cubicBezTo>
                  <a:cubicBezTo>
                    <a:pt x="298" y="2408"/>
                    <a:pt x="296" y="2407"/>
                    <a:pt x="292" y="2406"/>
                  </a:cubicBezTo>
                  <a:cubicBezTo>
                    <a:pt x="291" y="2406"/>
                    <a:pt x="290" y="2406"/>
                    <a:pt x="289" y="2405"/>
                  </a:cubicBezTo>
                  <a:lnTo>
                    <a:pt x="289" y="2405"/>
                  </a:lnTo>
                  <a:cubicBezTo>
                    <a:pt x="290" y="2409"/>
                    <a:pt x="292" y="2410"/>
                    <a:pt x="294" y="2410"/>
                  </a:cubicBezTo>
                  <a:cubicBezTo>
                    <a:pt x="299" y="2410"/>
                    <a:pt x="304" y="2405"/>
                    <a:pt x="313" y="2405"/>
                  </a:cubicBezTo>
                  <a:cubicBezTo>
                    <a:pt x="315" y="2405"/>
                    <a:pt x="317" y="2405"/>
                    <a:pt x="320" y="2406"/>
                  </a:cubicBezTo>
                  <a:cubicBezTo>
                    <a:pt x="326" y="2427"/>
                    <a:pt x="320" y="2427"/>
                    <a:pt x="313" y="2434"/>
                  </a:cubicBezTo>
                  <a:lnTo>
                    <a:pt x="317" y="2442"/>
                  </a:lnTo>
                  <a:lnTo>
                    <a:pt x="317" y="2442"/>
                  </a:lnTo>
                  <a:cubicBezTo>
                    <a:pt x="316" y="2435"/>
                    <a:pt x="321" y="2427"/>
                    <a:pt x="326" y="2427"/>
                  </a:cubicBezTo>
                  <a:lnTo>
                    <a:pt x="326" y="2427"/>
                  </a:lnTo>
                  <a:cubicBezTo>
                    <a:pt x="320" y="2440"/>
                    <a:pt x="333" y="2461"/>
                    <a:pt x="347" y="2461"/>
                  </a:cubicBezTo>
                  <a:cubicBezTo>
                    <a:pt x="347" y="2427"/>
                    <a:pt x="333" y="2440"/>
                    <a:pt x="347" y="2406"/>
                  </a:cubicBezTo>
                  <a:cubicBezTo>
                    <a:pt x="333" y="2406"/>
                    <a:pt x="326" y="2406"/>
                    <a:pt x="326" y="2392"/>
                  </a:cubicBezTo>
                  <a:lnTo>
                    <a:pt x="326" y="2392"/>
                  </a:lnTo>
                  <a:cubicBezTo>
                    <a:pt x="328" y="2394"/>
                    <a:pt x="330" y="2395"/>
                    <a:pt x="331" y="2395"/>
                  </a:cubicBezTo>
                  <a:cubicBezTo>
                    <a:pt x="333" y="2395"/>
                    <a:pt x="333" y="2388"/>
                    <a:pt x="333" y="2378"/>
                  </a:cubicBezTo>
                  <a:lnTo>
                    <a:pt x="333" y="2378"/>
                  </a:lnTo>
                  <a:cubicBezTo>
                    <a:pt x="332" y="2381"/>
                    <a:pt x="330" y="2383"/>
                    <a:pt x="330" y="2383"/>
                  </a:cubicBezTo>
                  <a:cubicBezTo>
                    <a:pt x="326" y="2383"/>
                    <a:pt x="326" y="2370"/>
                    <a:pt x="326" y="2364"/>
                  </a:cubicBezTo>
                  <a:cubicBezTo>
                    <a:pt x="326" y="2362"/>
                    <a:pt x="329" y="2362"/>
                    <a:pt x="332" y="2362"/>
                  </a:cubicBezTo>
                  <a:lnTo>
                    <a:pt x="332" y="2362"/>
                  </a:lnTo>
                  <a:cubicBezTo>
                    <a:pt x="338" y="2362"/>
                    <a:pt x="347" y="2362"/>
                    <a:pt x="347" y="2343"/>
                  </a:cubicBezTo>
                  <a:lnTo>
                    <a:pt x="326" y="2343"/>
                  </a:lnTo>
                  <a:cubicBezTo>
                    <a:pt x="326" y="2337"/>
                    <a:pt x="333" y="2343"/>
                    <a:pt x="326" y="2330"/>
                  </a:cubicBezTo>
                  <a:lnTo>
                    <a:pt x="326" y="2330"/>
                  </a:lnTo>
                  <a:cubicBezTo>
                    <a:pt x="328" y="2331"/>
                    <a:pt x="329" y="2332"/>
                    <a:pt x="330" y="2332"/>
                  </a:cubicBezTo>
                  <a:cubicBezTo>
                    <a:pt x="332" y="2332"/>
                    <a:pt x="334" y="2330"/>
                    <a:pt x="337" y="2330"/>
                  </a:cubicBezTo>
                  <a:cubicBezTo>
                    <a:pt x="339" y="2330"/>
                    <a:pt x="342" y="2331"/>
                    <a:pt x="347" y="2337"/>
                  </a:cubicBezTo>
                  <a:cubicBezTo>
                    <a:pt x="354" y="2309"/>
                    <a:pt x="326" y="2302"/>
                    <a:pt x="313" y="2288"/>
                  </a:cubicBezTo>
                  <a:lnTo>
                    <a:pt x="320" y="2288"/>
                  </a:lnTo>
                  <a:cubicBezTo>
                    <a:pt x="313" y="2288"/>
                    <a:pt x="313" y="2274"/>
                    <a:pt x="313" y="2267"/>
                  </a:cubicBezTo>
                  <a:cubicBezTo>
                    <a:pt x="313" y="2264"/>
                    <a:pt x="313" y="2262"/>
                    <a:pt x="314" y="2262"/>
                  </a:cubicBezTo>
                  <a:cubicBezTo>
                    <a:pt x="316" y="2262"/>
                    <a:pt x="319" y="2269"/>
                    <a:pt x="323" y="2269"/>
                  </a:cubicBezTo>
                  <a:cubicBezTo>
                    <a:pt x="324" y="2269"/>
                    <a:pt x="325" y="2268"/>
                    <a:pt x="326" y="2267"/>
                  </a:cubicBezTo>
                  <a:lnTo>
                    <a:pt x="320" y="2253"/>
                  </a:lnTo>
                  <a:cubicBezTo>
                    <a:pt x="320" y="2239"/>
                    <a:pt x="313" y="2239"/>
                    <a:pt x="320" y="2239"/>
                  </a:cubicBezTo>
                  <a:cubicBezTo>
                    <a:pt x="322" y="2239"/>
                    <a:pt x="325" y="2242"/>
                    <a:pt x="327" y="2244"/>
                  </a:cubicBezTo>
                  <a:lnTo>
                    <a:pt x="327" y="2244"/>
                  </a:lnTo>
                  <a:lnTo>
                    <a:pt x="320" y="2233"/>
                  </a:lnTo>
                  <a:cubicBezTo>
                    <a:pt x="325" y="2233"/>
                    <a:pt x="322" y="2224"/>
                    <a:pt x="324" y="2224"/>
                  </a:cubicBezTo>
                  <a:lnTo>
                    <a:pt x="324" y="2224"/>
                  </a:lnTo>
                  <a:cubicBezTo>
                    <a:pt x="324" y="2224"/>
                    <a:pt x="325" y="2224"/>
                    <a:pt x="326" y="2226"/>
                  </a:cubicBezTo>
                  <a:lnTo>
                    <a:pt x="320" y="2198"/>
                  </a:lnTo>
                  <a:lnTo>
                    <a:pt x="326" y="2191"/>
                  </a:lnTo>
                  <a:cubicBezTo>
                    <a:pt x="326" y="2188"/>
                    <a:pt x="325" y="2186"/>
                    <a:pt x="323" y="2186"/>
                  </a:cubicBezTo>
                  <a:cubicBezTo>
                    <a:pt x="321" y="2186"/>
                    <a:pt x="320" y="2188"/>
                    <a:pt x="320" y="2191"/>
                  </a:cubicBezTo>
                  <a:cubicBezTo>
                    <a:pt x="320" y="2184"/>
                    <a:pt x="285" y="2149"/>
                    <a:pt x="313" y="2149"/>
                  </a:cubicBezTo>
                  <a:cubicBezTo>
                    <a:pt x="292" y="2129"/>
                    <a:pt x="292" y="2115"/>
                    <a:pt x="285" y="2087"/>
                  </a:cubicBezTo>
                  <a:lnTo>
                    <a:pt x="285" y="2087"/>
                  </a:lnTo>
                  <a:cubicBezTo>
                    <a:pt x="287" y="2089"/>
                    <a:pt x="289" y="2090"/>
                    <a:pt x="290" y="2090"/>
                  </a:cubicBezTo>
                  <a:cubicBezTo>
                    <a:pt x="295" y="2090"/>
                    <a:pt x="294" y="2074"/>
                    <a:pt x="296" y="2074"/>
                  </a:cubicBezTo>
                  <a:cubicBezTo>
                    <a:pt x="296" y="2074"/>
                    <a:pt x="297" y="2076"/>
                    <a:pt x="299" y="2080"/>
                  </a:cubicBezTo>
                  <a:cubicBezTo>
                    <a:pt x="299" y="2059"/>
                    <a:pt x="292" y="2059"/>
                    <a:pt x="285" y="2052"/>
                  </a:cubicBezTo>
                  <a:cubicBezTo>
                    <a:pt x="285" y="2049"/>
                    <a:pt x="288" y="2047"/>
                    <a:pt x="292" y="2047"/>
                  </a:cubicBezTo>
                  <a:cubicBezTo>
                    <a:pt x="292" y="2047"/>
                    <a:pt x="293" y="2047"/>
                    <a:pt x="294" y="2047"/>
                  </a:cubicBezTo>
                  <a:lnTo>
                    <a:pt x="294" y="2047"/>
                  </a:lnTo>
                  <a:lnTo>
                    <a:pt x="292" y="2045"/>
                  </a:lnTo>
                  <a:lnTo>
                    <a:pt x="285" y="2032"/>
                  </a:lnTo>
                  <a:cubicBezTo>
                    <a:pt x="285" y="2018"/>
                    <a:pt x="292" y="2025"/>
                    <a:pt x="292" y="2018"/>
                  </a:cubicBezTo>
                  <a:lnTo>
                    <a:pt x="285" y="2018"/>
                  </a:lnTo>
                  <a:lnTo>
                    <a:pt x="285" y="2011"/>
                  </a:lnTo>
                  <a:cubicBezTo>
                    <a:pt x="285" y="2011"/>
                    <a:pt x="278" y="2011"/>
                    <a:pt x="278" y="1997"/>
                  </a:cubicBezTo>
                  <a:lnTo>
                    <a:pt x="264" y="1990"/>
                  </a:lnTo>
                  <a:lnTo>
                    <a:pt x="264" y="1990"/>
                  </a:lnTo>
                  <a:cubicBezTo>
                    <a:pt x="267" y="1991"/>
                    <a:pt x="269" y="1992"/>
                    <a:pt x="270" y="1992"/>
                  </a:cubicBezTo>
                  <a:cubicBezTo>
                    <a:pt x="274" y="1992"/>
                    <a:pt x="267" y="1983"/>
                    <a:pt x="278" y="1983"/>
                  </a:cubicBezTo>
                  <a:cubicBezTo>
                    <a:pt x="278" y="1976"/>
                    <a:pt x="278" y="1976"/>
                    <a:pt x="264" y="1955"/>
                  </a:cubicBezTo>
                  <a:lnTo>
                    <a:pt x="257" y="1962"/>
                  </a:lnTo>
                  <a:cubicBezTo>
                    <a:pt x="254" y="1955"/>
                    <a:pt x="255" y="1955"/>
                    <a:pt x="258" y="1955"/>
                  </a:cubicBezTo>
                  <a:cubicBezTo>
                    <a:pt x="261" y="1955"/>
                    <a:pt x="264" y="1955"/>
                    <a:pt x="264" y="1948"/>
                  </a:cubicBezTo>
                  <a:lnTo>
                    <a:pt x="257" y="1948"/>
                  </a:lnTo>
                  <a:cubicBezTo>
                    <a:pt x="264" y="1921"/>
                    <a:pt x="243" y="1907"/>
                    <a:pt x="243" y="1886"/>
                  </a:cubicBezTo>
                  <a:lnTo>
                    <a:pt x="243" y="1886"/>
                  </a:lnTo>
                  <a:cubicBezTo>
                    <a:pt x="243" y="1893"/>
                    <a:pt x="250" y="1893"/>
                    <a:pt x="250" y="1893"/>
                  </a:cubicBezTo>
                  <a:cubicBezTo>
                    <a:pt x="243" y="1879"/>
                    <a:pt x="243" y="1851"/>
                    <a:pt x="223" y="1838"/>
                  </a:cubicBezTo>
                  <a:cubicBezTo>
                    <a:pt x="229" y="1824"/>
                    <a:pt x="229" y="1824"/>
                    <a:pt x="243" y="1810"/>
                  </a:cubicBezTo>
                  <a:cubicBezTo>
                    <a:pt x="243" y="1803"/>
                    <a:pt x="229" y="1789"/>
                    <a:pt x="229" y="1789"/>
                  </a:cubicBezTo>
                  <a:cubicBezTo>
                    <a:pt x="229" y="1775"/>
                    <a:pt x="223" y="1754"/>
                    <a:pt x="229" y="1754"/>
                  </a:cubicBezTo>
                  <a:cubicBezTo>
                    <a:pt x="223" y="1754"/>
                    <a:pt x="229" y="1747"/>
                    <a:pt x="223" y="1740"/>
                  </a:cubicBezTo>
                  <a:lnTo>
                    <a:pt x="216" y="1740"/>
                  </a:lnTo>
                  <a:cubicBezTo>
                    <a:pt x="223" y="1713"/>
                    <a:pt x="195" y="1706"/>
                    <a:pt x="209" y="1678"/>
                  </a:cubicBezTo>
                  <a:lnTo>
                    <a:pt x="195" y="1671"/>
                  </a:lnTo>
                  <a:lnTo>
                    <a:pt x="209" y="1671"/>
                  </a:lnTo>
                  <a:lnTo>
                    <a:pt x="195" y="1630"/>
                  </a:lnTo>
                  <a:lnTo>
                    <a:pt x="188" y="1637"/>
                  </a:lnTo>
                  <a:cubicBezTo>
                    <a:pt x="188" y="1630"/>
                    <a:pt x="181" y="1616"/>
                    <a:pt x="181" y="1609"/>
                  </a:cubicBezTo>
                  <a:lnTo>
                    <a:pt x="181" y="1609"/>
                  </a:lnTo>
                  <a:cubicBezTo>
                    <a:pt x="184" y="1614"/>
                    <a:pt x="186" y="1615"/>
                    <a:pt x="187" y="1615"/>
                  </a:cubicBezTo>
                  <a:cubicBezTo>
                    <a:pt x="189" y="1615"/>
                    <a:pt x="183" y="1595"/>
                    <a:pt x="188" y="1595"/>
                  </a:cubicBezTo>
                  <a:cubicBezTo>
                    <a:pt x="181" y="1574"/>
                    <a:pt x="209" y="1574"/>
                    <a:pt x="188" y="1567"/>
                  </a:cubicBezTo>
                  <a:lnTo>
                    <a:pt x="188" y="1567"/>
                  </a:lnTo>
                  <a:lnTo>
                    <a:pt x="188" y="1574"/>
                  </a:lnTo>
                  <a:cubicBezTo>
                    <a:pt x="188" y="1574"/>
                    <a:pt x="181" y="1574"/>
                    <a:pt x="181" y="1567"/>
                  </a:cubicBezTo>
                  <a:cubicBezTo>
                    <a:pt x="181" y="1567"/>
                    <a:pt x="181" y="1564"/>
                    <a:pt x="183" y="1564"/>
                  </a:cubicBezTo>
                  <a:cubicBezTo>
                    <a:pt x="184" y="1564"/>
                    <a:pt x="186" y="1565"/>
                    <a:pt x="188" y="1567"/>
                  </a:cubicBezTo>
                  <a:cubicBezTo>
                    <a:pt x="181" y="1560"/>
                    <a:pt x="188" y="1533"/>
                    <a:pt x="181" y="1533"/>
                  </a:cubicBezTo>
                  <a:cubicBezTo>
                    <a:pt x="181" y="1529"/>
                    <a:pt x="183" y="1527"/>
                    <a:pt x="184" y="1527"/>
                  </a:cubicBezTo>
                  <a:cubicBezTo>
                    <a:pt x="185" y="1527"/>
                    <a:pt x="186" y="1528"/>
                    <a:pt x="187" y="1529"/>
                  </a:cubicBezTo>
                  <a:lnTo>
                    <a:pt x="187" y="1529"/>
                  </a:lnTo>
                  <a:cubicBezTo>
                    <a:pt x="182" y="1507"/>
                    <a:pt x="188" y="1524"/>
                    <a:pt x="181" y="1491"/>
                  </a:cubicBezTo>
                  <a:lnTo>
                    <a:pt x="188" y="1491"/>
                  </a:lnTo>
                  <a:lnTo>
                    <a:pt x="181" y="1477"/>
                  </a:lnTo>
                  <a:lnTo>
                    <a:pt x="188" y="1463"/>
                  </a:lnTo>
                  <a:lnTo>
                    <a:pt x="181" y="1470"/>
                  </a:lnTo>
                  <a:cubicBezTo>
                    <a:pt x="181" y="1463"/>
                    <a:pt x="174" y="1456"/>
                    <a:pt x="181" y="1442"/>
                  </a:cubicBezTo>
                  <a:lnTo>
                    <a:pt x="188" y="1442"/>
                  </a:lnTo>
                  <a:cubicBezTo>
                    <a:pt x="181" y="1422"/>
                    <a:pt x="195" y="1408"/>
                    <a:pt x="181" y="1394"/>
                  </a:cubicBezTo>
                  <a:lnTo>
                    <a:pt x="188" y="1394"/>
                  </a:lnTo>
                  <a:cubicBezTo>
                    <a:pt x="181" y="1373"/>
                    <a:pt x="195" y="1373"/>
                    <a:pt x="181" y="1352"/>
                  </a:cubicBezTo>
                  <a:lnTo>
                    <a:pt x="188" y="1352"/>
                  </a:lnTo>
                  <a:lnTo>
                    <a:pt x="181" y="1338"/>
                  </a:lnTo>
                  <a:lnTo>
                    <a:pt x="188" y="1338"/>
                  </a:lnTo>
                  <a:lnTo>
                    <a:pt x="174" y="1332"/>
                  </a:lnTo>
                  <a:lnTo>
                    <a:pt x="181" y="1325"/>
                  </a:lnTo>
                  <a:lnTo>
                    <a:pt x="174" y="1325"/>
                  </a:lnTo>
                  <a:cubicBezTo>
                    <a:pt x="188" y="1318"/>
                    <a:pt x="174" y="1297"/>
                    <a:pt x="188" y="1283"/>
                  </a:cubicBezTo>
                  <a:lnTo>
                    <a:pt x="181" y="1283"/>
                  </a:lnTo>
                  <a:cubicBezTo>
                    <a:pt x="153" y="1248"/>
                    <a:pt x="188" y="1193"/>
                    <a:pt x="174" y="1151"/>
                  </a:cubicBezTo>
                  <a:lnTo>
                    <a:pt x="181" y="1151"/>
                  </a:lnTo>
                  <a:lnTo>
                    <a:pt x="174" y="1131"/>
                  </a:lnTo>
                  <a:cubicBezTo>
                    <a:pt x="175" y="1130"/>
                    <a:pt x="176" y="1129"/>
                    <a:pt x="177" y="1129"/>
                  </a:cubicBezTo>
                  <a:cubicBezTo>
                    <a:pt x="180" y="1129"/>
                    <a:pt x="181" y="1135"/>
                    <a:pt x="181" y="1135"/>
                  </a:cubicBezTo>
                  <a:cubicBezTo>
                    <a:pt x="181" y="1135"/>
                    <a:pt x="181" y="1134"/>
                    <a:pt x="181" y="1131"/>
                  </a:cubicBezTo>
                  <a:cubicBezTo>
                    <a:pt x="174" y="1117"/>
                    <a:pt x="160" y="1124"/>
                    <a:pt x="160" y="1096"/>
                  </a:cubicBezTo>
                  <a:cubicBezTo>
                    <a:pt x="163" y="1094"/>
                    <a:pt x="165" y="1094"/>
                    <a:pt x="167" y="1093"/>
                  </a:cubicBezTo>
                  <a:lnTo>
                    <a:pt x="167" y="1093"/>
                  </a:lnTo>
                  <a:cubicBezTo>
                    <a:pt x="169" y="1099"/>
                    <a:pt x="171" y="1104"/>
                    <a:pt x="174" y="1110"/>
                  </a:cubicBezTo>
                  <a:cubicBezTo>
                    <a:pt x="174" y="1100"/>
                    <a:pt x="174" y="1093"/>
                    <a:pt x="169" y="1093"/>
                  </a:cubicBezTo>
                  <a:cubicBezTo>
                    <a:pt x="168" y="1093"/>
                    <a:pt x="168" y="1093"/>
                    <a:pt x="167" y="1093"/>
                  </a:cubicBezTo>
                  <a:lnTo>
                    <a:pt x="167" y="1093"/>
                  </a:lnTo>
                  <a:cubicBezTo>
                    <a:pt x="160" y="1072"/>
                    <a:pt x="160" y="1052"/>
                    <a:pt x="160" y="1040"/>
                  </a:cubicBezTo>
                  <a:cubicBezTo>
                    <a:pt x="153" y="1020"/>
                    <a:pt x="160" y="1006"/>
                    <a:pt x="160" y="985"/>
                  </a:cubicBezTo>
                  <a:lnTo>
                    <a:pt x="174" y="992"/>
                  </a:lnTo>
                  <a:lnTo>
                    <a:pt x="174" y="978"/>
                  </a:lnTo>
                  <a:lnTo>
                    <a:pt x="181" y="985"/>
                  </a:lnTo>
                  <a:cubicBezTo>
                    <a:pt x="181" y="978"/>
                    <a:pt x="174" y="950"/>
                    <a:pt x="181" y="943"/>
                  </a:cubicBezTo>
                  <a:cubicBezTo>
                    <a:pt x="181" y="943"/>
                    <a:pt x="174" y="943"/>
                    <a:pt x="174" y="937"/>
                  </a:cubicBezTo>
                  <a:cubicBezTo>
                    <a:pt x="188" y="923"/>
                    <a:pt x="161" y="909"/>
                    <a:pt x="173" y="889"/>
                  </a:cubicBezTo>
                  <a:lnTo>
                    <a:pt x="173" y="889"/>
                  </a:lnTo>
                  <a:cubicBezTo>
                    <a:pt x="174" y="893"/>
                    <a:pt x="174" y="897"/>
                    <a:pt x="174" y="902"/>
                  </a:cubicBezTo>
                  <a:lnTo>
                    <a:pt x="174" y="888"/>
                  </a:lnTo>
                  <a:lnTo>
                    <a:pt x="174" y="888"/>
                  </a:lnTo>
                  <a:cubicBezTo>
                    <a:pt x="174" y="888"/>
                    <a:pt x="174" y="889"/>
                    <a:pt x="173" y="889"/>
                  </a:cubicBezTo>
                  <a:lnTo>
                    <a:pt x="173" y="889"/>
                  </a:lnTo>
                  <a:cubicBezTo>
                    <a:pt x="172" y="883"/>
                    <a:pt x="169" y="879"/>
                    <a:pt x="160" y="874"/>
                  </a:cubicBezTo>
                  <a:lnTo>
                    <a:pt x="174" y="874"/>
                  </a:lnTo>
                  <a:lnTo>
                    <a:pt x="160" y="833"/>
                  </a:lnTo>
                  <a:cubicBezTo>
                    <a:pt x="181" y="819"/>
                    <a:pt x="160" y="798"/>
                    <a:pt x="174" y="798"/>
                  </a:cubicBezTo>
                  <a:cubicBezTo>
                    <a:pt x="174" y="791"/>
                    <a:pt x="173" y="790"/>
                    <a:pt x="171" y="790"/>
                  </a:cubicBezTo>
                  <a:cubicBezTo>
                    <a:pt x="169" y="790"/>
                    <a:pt x="166" y="792"/>
                    <a:pt x="163" y="792"/>
                  </a:cubicBezTo>
                  <a:cubicBezTo>
                    <a:pt x="161" y="792"/>
                    <a:pt x="160" y="791"/>
                    <a:pt x="160" y="784"/>
                  </a:cubicBezTo>
                  <a:cubicBezTo>
                    <a:pt x="174" y="777"/>
                    <a:pt x="160" y="770"/>
                    <a:pt x="174" y="770"/>
                  </a:cubicBezTo>
                  <a:lnTo>
                    <a:pt x="174" y="763"/>
                  </a:lnTo>
                  <a:lnTo>
                    <a:pt x="181" y="770"/>
                  </a:lnTo>
                  <a:cubicBezTo>
                    <a:pt x="181" y="763"/>
                    <a:pt x="174" y="749"/>
                    <a:pt x="160" y="749"/>
                  </a:cubicBezTo>
                  <a:cubicBezTo>
                    <a:pt x="174" y="742"/>
                    <a:pt x="160" y="729"/>
                    <a:pt x="174" y="729"/>
                  </a:cubicBezTo>
                  <a:cubicBezTo>
                    <a:pt x="174" y="701"/>
                    <a:pt x="195" y="680"/>
                    <a:pt x="181" y="659"/>
                  </a:cubicBezTo>
                  <a:lnTo>
                    <a:pt x="181" y="638"/>
                  </a:lnTo>
                  <a:lnTo>
                    <a:pt x="188" y="645"/>
                  </a:lnTo>
                  <a:lnTo>
                    <a:pt x="181" y="611"/>
                  </a:lnTo>
                  <a:lnTo>
                    <a:pt x="188" y="611"/>
                  </a:lnTo>
                  <a:lnTo>
                    <a:pt x="188" y="535"/>
                  </a:lnTo>
                  <a:cubicBezTo>
                    <a:pt x="181" y="507"/>
                    <a:pt x="195" y="507"/>
                    <a:pt x="188" y="493"/>
                  </a:cubicBezTo>
                  <a:lnTo>
                    <a:pt x="188" y="486"/>
                  </a:lnTo>
                  <a:cubicBezTo>
                    <a:pt x="182" y="469"/>
                    <a:pt x="200" y="456"/>
                    <a:pt x="199" y="456"/>
                  </a:cubicBezTo>
                  <a:lnTo>
                    <a:pt x="199" y="456"/>
                  </a:lnTo>
                  <a:cubicBezTo>
                    <a:pt x="198" y="456"/>
                    <a:pt x="197" y="457"/>
                    <a:pt x="195" y="458"/>
                  </a:cubicBezTo>
                  <a:cubicBezTo>
                    <a:pt x="195" y="451"/>
                    <a:pt x="188" y="438"/>
                    <a:pt x="188" y="431"/>
                  </a:cubicBezTo>
                  <a:cubicBezTo>
                    <a:pt x="188" y="424"/>
                    <a:pt x="190" y="424"/>
                    <a:pt x="191" y="424"/>
                  </a:cubicBezTo>
                  <a:cubicBezTo>
                    <a:pt x="193" y="424"/>
                    <a:pt x="195" y="424"/>
                    <a:pt x="195" y="417"/>
                  </a:cubicBezTo>
                  <a:cubicBezTo>
                    <a:pt x="195" y="403"/>
                    <a:pt x="188" y="396"/>
                    <a:pt x="195" y="382"/>
                  </a:cubicBezTo>
                  <a:lnTo>
                    <a:pt x="209" y="382"/>
                  </a:lnTo>
                  <a:lnTo>
                    <a:pt x="209" y="354"/>
                  </a:lnTo>
                  <a:cubicBezTo>
                    <a:pt x="195" y="334"/>
                    <a:pt x="223" y="334"/>
                    <a:pt x="209" y="320"/>
                  </a:cubicBezTo>
                  <a:cubicBezTo>
                    <a:pt x="216" y="313"/>
                    <a:pt x="216" y="299"/>
                    <a:pt x="223" y="299"/>
                  </a:cubicBezTo>
                  <a:cubicBezTo>
                    <a:pt x="223" y="285"/>
                    <a:pt x="229" y="264"/>
                    <a:pt x="229" y="250"/>
                  </a:cubicBezTo>
                  <a:cubicBezTo>
                    <a:pt x="236" y="252"/>
                    <a:pt x="238" y="253"/>
                    <a:pt x="239" y="253"/>
                  </a:cubicBezTo>
                  <a:cubicBezTo>
                    <a:pt x="242" y="253"/>
                    <a:pt x="236" y="248"/>
                    <a:pt x="250" y="243"/>
                  </a:cubicBezTo>
                  <a:lnTo>
                    <a:pt x="243" y="243"/>
                  </a:lnTo>
                  <a:cubicBezTo>
                    <a:pt x="250" y="223"/>
                    <a:pt x="285" y="216"/>
                    <a:pt x="299" y="195"/>
                  </a:cubicBezTo>
                  <a:lnTo>
                    <a:pt x="313" y="209"/>
                  </a:lnTo>
                  <a:lnTo>
                    <a:pt x="313" y="195"/>
                  </a:lnTo>
                  <a:cubicBezTo>
                    <a:pt x="333" y="188"/>
                    <a:pt x="361" y="188"/>
                    <a:pt x="368" y="188"/>
                  </a:cubicBezTo>
                  <a:cubicBezTo>
                    <a:pt x="368" y="188"/>
                    <a:pt x="382" y="181"/>
                    <a:pt x="389" y="181"/>
                  </a:cubicBezTo>
                  <a:cubicBezTo>
                    <a:pt x="396" y="181"/>
                    <a:pt x="417" y="188"/>
                    <a:pt x="423" y="209"/>
                  </a:cubicBezTo>
                  <a:lnTo>
                    <a:pt x="417" y="209"/>
                  </a:lnTo>
                  <a:cubicBezTo>
                    <a:pt x="423" y="209"/>
                    <a:pt x="423" y="216"/>
                    <a:pt x="423" y="223"/>
                  </a:cubicBezTo>
                  <a:lnTo>
                    <a:pt x="423" y="216"/>
                  </a:lnTo>
                  <a:cubicBezTo>
                    <a:pt x="430" y="216"/>
                    <a:pt x="430" y="230"/>
                    <a:pt x="430" y="230"/>
                  </a:cubicBezTo>
                  <a:lnTo>
                    <a:pt x="437" y="243"/>
                  </a:lnTo>
                  <a:lnTo>
                    <a:pt x="451" y="243"/>
                  </a:lnTo>
                  <a:lnTo>
                    <a:pt x="437" y="250"/>
                  </a:lnTo>
                  <a:cubicBezTo>
                    <a:pt x="437" y="250"/>
                    <a:pt x="451" y="264"/>
                    <a:pt x="465" y="264"/>
                  </a:cubicBezTo>
                  <a:cubicBezTo>
                    <a:pt x="465" y="264"/>
                    <a:pt x="465" y="280"/>
                    <a:pt x="461" y="280"/>
                  </a:cubicBezTo>
                  <a:cubicBezTo>
                    <a:pt x="460" y="280"/>
                    <a:pt x="459" y="279"/>
                    <a:pt x="458" y="278"/>
                  </a:cubicBezTo>
                  <a:lnTo>
                    <a:pt x="458" y="278"/>
                  </a:lnTo>
                  <a:cubicBezTo>
                    <a:pt x="465" y="292"/>
                    <a:pt x="465" y="313"/>
                    <a:pt x="472" y="320"/>
                  </a:cubicBezTo>
                  <a:lnTo>
                    <a:pt x="472" y="313"/>
                  </a:lnTo>
                  <a:cubicBezTo>
                    <a:pt x="486" y="313"/>
                    <a:pt x="493" y="320"/>
                    <a:pt x="493" y="327"/>
                  </a:cubicBezTo>
                  <a:cubicBezTo>
                    <a:pt x="491" y="325"/>
                    <a:pt x="489" y="324"/>
                    <a:pt x="488" y="324"/>
                  </a:cubicBezTo>
                  <a:cubicBezTo>
                    <a:pt x="485" y="324"/>
                    <a:pt x="482" y="329"/>
                    <a:pt x="472" y="334"/>
                  </a:cubicBezTo>
                  <a:cubicBezTo>
                    <a:pt x="475" y="337"/>
                    <a:pt x="478" y="338"/>
                    <a:pt x="480" y="338"/>
                  </a:cubicBezTo>
                  <a:cubicBezTo>
                    <a:pt x="486" y="338"/>
                    <a:pt x="486" y="327"/>
                    <a:pt x="486" y="327"/>
                  </a:cubicBezTo>
                  <a:cubicBezTo>
                    <a:pt x="493" y="334"/>
                    <a:pt x="500" y="354"/>
                    <a:pt x="500" y="361"/>
                  </a:cubicBezTo>
                  <a:lnTo>
                    <a:pt x="493" y="354"/>
                  </a:lnTo>
                  <a:lnTo>
                    <a:pt x="493" y="354"/>
                  </a:lnTo>
                  <a:cubicBezTo>
                    <a:pt x="500" y="361"/>
                    <a:pt x="486" y="368"/>
                    <a:pt x="493" y="389"/>
                  </a:cubicBezTo>
                  <a:cubicBezTo>
                    <a:pt x="498" y="394"/>
                    <a:pt x="499" y="399"/>
                    <a:pt x="502" y="399"/>
                  </a:cubicBezTo>
                  <a:cubicBezTo>
                    <a:pt x="503" y="399"/>
                    <a:pt x="505" y="398"/>
                    <a:pt x="507" y="396"/>
                  </a:cubicBezTo>
                  <a:lnTo>
                    <a:pt x="507" y="396"/>
                  </a:lnTo>
                  <a:cubicBezTo>
                    <a:pt x="521" y="417"/>
                    <a:pt x="500" y="403"/>
                    <a:pt x="500" y="417"/>
                  </a:cubicBezTo>
                  <a:cubicBezTo>
                    <a:pt x="507" y="424"/>
                    <a:pt x="507" y="438"/>
                    <a:pt x="507" y="451"/>
                  </a:cubicBezTo>
                  <a:cubicBezTo>
                    <a:pt x="534" y="451"/>
                    <a:pt x="507" y="493"/>
                    <a:pt x="527" y="493"/>
                  </a:cubicBezTo>
                  <a:lnTo>
                    <a:pt x="521" y="507"/>
                  </a:lnTo>
                  <a:cubicBezTo>
                    <a:pt x="527" y="507"/>
                    <a:pt x="534" y="507"/>
                    <a:pt x="534" y="521"/>
                  </a:cubicBezTo>
                  <a:cubicBezTo>
                    <a:pt x="534" y="528"/>
                    <a:pt x="527" y="528"/>
                    <a:pt x="521" y="535"/>
                  </a:cubicBezTo>
                  <a:lnTo>
                    <a:pt x="534" y="535"/>
                  </a:lnTo>
                  <a:cubicBezTo>
                    <a:pt x="534" y="597"/>
                    <a:pt x="562" y="673"/>
                    <a:pt x="562" y="736"/>
                  </a:cubicBezTo>
                  <a:cubicBezTo>
                    <a:pt x="569" y="763"/>
                    <a:pt x="576" y="798"/>
                    <a:pt x="590" y="833"/>
                  </a:cubicBezTo>
                  <a:lnTo>
                    <a:pt x="590" y="839"/>
                  </a:lnTo>
                  <a:cubicBezTo>
                    <a:pt x="590" y="846"/>
                    <a:pt x="597" y="846"/>
                    <a:pt x="597" y="853"/>
                  </a:cubicBezTo>
                  <a:cubicBezTo>
                    <a:pt x="597" y="888"/>
                    <a:pt x="590" y="943"/>
                    <a:pt x="604" y="985"/>
                  </a:cubicBezTo>
                  <a:cubicBezTo>
                    <a:pt x="631" y="1013"/>
                    <a:pt x="590" y="1006"/>
                    <a:pt x="604" y="1027"/>
                  </a:cubicBezTo>
                  <a:cubicBezTo>
                    <a:pt x="604" y="1027"/>
                    <a:pt x="600" y="1027"/>
                    <a:pt x="598" y="1024"/>
                  </a:cubicBezTo>
                  <a:lnTo>
                    <a:pt x="598" y="1024"/>
                  </a:lnTo>
                  <a:cubicBezTo>
                    <a:pt x="604" y="1049"/>
                    <a:pt x="611" y="1063"/>
                    <a:pt x="624" y="1096"/>
                  </a:cubicBezTo>
                  <a:cubicBezTo>
                    <a:pt x="604" y="1096"/>
                    <a:pt x="624" y="1117"/>
                    <a:pt x="611" y="1117"/>
                  </a:cubicBezTo>
                  <a:lnTo>
                    <a:pt x="624" y="1117"/>
                  </a:lnTo>
                  <a:cubicBezTo>
                    <a:pt x="624" y="1121"/>
                    <a:pt x="619" y="1132"/>
                    <a:pt x="615" y="1134"/>
                  </a:cubicBezTo>
                  <a:lnTo>
                    <a:pt x="615" y="1134"/>
                  </a:lnTo>
                  <a:lnTo>
                    <a:pt x="611" y="1131"/>
                  </a:lnTo>
                  <a:lnTo>
                    <a:pt x="611" y="1131"/>
                  </a:lnTo>
                  <a:cubicBezTo>
                    <a:pt x="611" y="1134"/>
                    <a:pt x="611" y="1135"/>
                    <a:pt x="613" y="1135"/>
                  </a:cubicBezTo>
                  <a:cubicBezTo>
                    <a:pt x="613" y="1135"/>
                    <a:pt x="614" y="1135"/>
                    <a:pt x="615" y="1134"/>
                  </a:cubicBezTo>
                  <a:lnTo>
                    <a:pt x="615" y="1134"/>
                  </a:lnTo>
                  <a:lnTo>
                    <a:pt x="624" y="1144"/>
                  </a:lnTo>
                  <a:lnTo>
                    <a:pt x="611" y="1144"/>
                  </a:lnTo>
                  <a:cubicBezTo>
                    <a:pt x="611" y="1158"/>
                    <a:pt x="624" y="1193"/>
                    <a:pt x="604" y="1214"/>
                  </a:cubicBezTo>
                  <a:cubicBezTo>
                    <a:pt x="624" y="1255"/>
                    <a:pt x="611" y="1325"/>
                    <a:pt x="611" y="1373"/>
                  </a:cubicBezTo>
                  <a:cubicBezTo>
                    <a:pt x="624" y="1387"/>
                    <a:pt x="624" y="1401"/>
                    <a:pt x="624" y="1408"/>
                  </a:cubicBezTo>
                  <a:lnTo>
                    <a:pt x="611" y="1429"/>
                  </a:lnTo>
                  <a:cubicBezTo>
                    <a:pt x="611" y="1436"/>
                    <a:pt x="631" y="1456"/>
                    <a:pt x="624" y="1463"/>
                  </a:cubicBezTo>
                  <a:lnTo>
                    <a:pt x="624" y="1498"/>
                  </a:lnTo>
                  <a:cubicBezTo>
                    <a:pt x="624" y="1512"/>
                    <a:pt x="611" y="1526"/>
                    <a:pt x="604" y="1526"/>
                  </a:cubicBezTo>
                  <a:cubicBezTo>
                    <a:pt x="624" y="1526"/>
                    <a:pt x="597" y="1546"/>
                    <a:pt x="597" y="1546"/>
                  </a:cubicBezTo>
                  <a:cubicBezTo>
                    <a:pt x="597" y="1546"/>
                    <a:pt x="590" y="1595"/>
                    <a:pt x="576" y="1664"/>
                  </a:cubicBezTo>
                  <a:cubicBezTo>
                    <a:pt x="569" y="1734"/>
                    <a:pt x="555" y="1824"/>
                    <a:pt x="534" y="1928"/>
                  </a:cubicBezTo>
                  <a:cubicBezTo>
                    <a:pt x="500" y="2129"/>
                    <a:pt x="437" y="2343"/>
                    <a:pt x="451" y="2447"/>
                  </a:cubicBezTo>
                  <a:cubicBezTo>
                    <a:pt x="458" y="2461"/>
                    <a:pt x="451" y="2475"/>
                    <a:pt x="465" y="2475"/>
                  </a:cubicBezTo>
                  <a:cubicBezTo>
                    <a:pt x="465" y="2481"/>
                    <a:pt x="464" y="2486"/>
                    <a:pt x="462" y="2489"/>
                  </a:cubicBezTo>
                  <a:lnTo>
                    <a:pt x="462" y="2489"/>
                  </a:lnTo>
                  <a:cubicBezTo>
                    <a:pt x="463" y="2488"/>
                    <a:pt x="464" y="2488"/>
                    <a:pt x="464" y="2488"/>
                  </a:cubicBezTo>
                  <a:cubicBezTo>
                    <a:pt x="469" y="2488"/>
                    <a:pt x="475" y="2497"/>
                    <a:pt x="486" y="2497"/>
                  </a:cubicBezTo>
                  <a:cubicBezTo>
                    <a:pt x="488" y="2497"/>
                    <a:pt x="490" y="2497"/>
                    <a:pt x="493" y="2496"/>
                  </a:cubicBezTo>
                  <a:lnTo>
                    <a:pt x="493" y="2503"/>
                  </a:lnTo>
                  <a:cubicBezTo>
                    <a:pt x="498" y="2503"/>
                    <a:pt x="495" y="2491"/>
                    <a:pt x="497" y="2491"/>
                  </a:cubicBezTo>
                  <a:lnTo>
                    <a:pt x="497" y="2491"/>
                  </a:lnTo>
                  <a:cubicBezTo>
                    <a:pt x="497" y="2491"/>
                    <a:pt x="498" y="2492"/>
                    <a:pt x="500" y="2496"/>
                  </a:cubicBezTo>
                  <a:lnTo>
                    <a:pt x="493" y="2482"/>
                  </a:lnTo>
                  <a:cubicBezTo>
                    <a:pt x="500" y="2475"/>
                    <a:pt x="500" y="2475"/>
                    <a:pt x="507" y="2475"/>
                  </a:cubicBezTo>
                  <a:cubicBezTo>
                    <a:pt x="507" y="2468"/>
                    <a:pt x="493" y="2447"/>
                    <a:pt x="507" y="2440"/>
                  </a:cubicBezTo>
                  <a:lnTo>
                    <a:pt x="507" y="2447"/>
                  </a:lnTo>
                  <a:cubicBezTo>
                    <a:pt x="514" y="2440"/>
                    <a:pt x="517" y="2439"/>
                    <a:pt x="520" y="2439"/>
                  </a:cubicBezTo>
                  <a:cubicBezTo>
                    <a:pt x="522" y="2439"/>
                    <a:pt x="524" y="2440"/>
                    <a:pt x="527" y="2440"/>
                  </a:cubicBezTo>
                  <a:lnTo>
                    <a:pt x="534" y="2434"/>
                  </a:lnTo>
                  <a:lnTo>
                    <a:pt x="534" y="2434"/>
                  </a:lnTo>
                  <a:cubicBezTo>
                    <a:pt x="529" y="2439"/>
                    <a:pt x="532" y="2452"/>
                    <a:pt x="533" y="2452"/>
                  </a:cubicBezTo>
                  <a:cubicBezTo>
                    <a:pt x="534" y="2452"/>
                    <a:pt x="534" y="2451"/>
                    <a:pt x="534" y="2447"/>
                  </a:cubicBezTo>
                  <a:cubicBezTo>
                    <a:pt x="537" y="2442"/>
                    <a:pt x="537" y="2441"/>
                    <a:pt x="536" y="2441"/>
                  </a:cubicBezTo>
                  <a:lnTo>
                    <a:pt x="536" y="2441"/>
                  </a:lnTo>
                  <a:cubicBezTo>
                    <a:pt x="535" y="2441"/>
                    <a:pt x="533" y="2443"/>
                    <a:pt x="532" y="2443"/>
                  </a:cubicBezTo>
                  <a:cubicBezTo>
                    <a:pt x="532" y="2443"/>
                    <a:pt x="533" y="2442"/>
                    <a:pt x="534" y="2440"/>
                  </a:cubicBezTo>
                  <a:cubicBezTo>
                    <a:pt x="534" y="2438"/>
                    <a:pt x="535" y="2437"/>
                    <a:pt x="536" y="2437"/>
                  </a:cubicBezTo>
                  <a:cubicBezTo>
                    <a:pt x="538" y="2437"/>
                    <a:pt x="541" y="2440"/>
                    <a:pt x="541" y="2440"/>
                  </a:cubicBezTo>
                  <a:lnTo>
                    <a:pt x="555" y="2427"/>
                  </a:lnTo>
                  <a:cubicBezTo>
                    <a:pt x="562" y="2427"/>
                    <a:pt x="555" y="2434"/>
                    <a:pt x="562" y="2434"/>
                  </a:cubicBezTo>
                  <a:lnTo>
                    <a:pt x="562" y="2406"/>
                  </a:lnTo>
                  <a:cubicBezTo>
                    <a:pt x="576" y="2406"/>
                    <a:pt x="562" y="2378"/>
                    <a:pt x="576" y="2378"/>
                  </a:cubicBezTo>
                  <a:cubicBezTo>
                    <a:pt x="576" y="2386"/>
                    <a:pt x="578" y="2388"/>
                    <a:pt x="581" y="2388"/>
                  </a:cubicBezTo>
                  <a:cubicBezTo>
                    <a:pt x="583" y="2388"/>
                    <a:pt x="585" y="2387"/>
                    <a:pt x="587" y="2387"/>
                  </a:cubicBezTo>
                  <a:cubicBezTo>
                    <a:pt x="589" y="2387"/>
                    <a:pt x="590" y="2388"/>
                    <a:pt x="590" y="2392"/>
                  </a:cubicBezTo>
                  <a:lnTo>
                    <a:pt x="597" y="2357"/>
                  </a:lnTo>
                  <a:lnTo>
                    <a:pt x="597" y="2364"/>
                  </a:lnTo>
                  <a:cubicBezTo>
                    <a:pt x="604" y="2357"/>
                    <a:pt x="597" y="2357"/>
                    <a:pt x="597" y="2343"/>
                  </a:cubicBezTo>
                  <a:cubicBezTo>
                    <a:pt x="604" y="2343"/>
                    <a:pt x="604" y="2323"/>
                    <a:pt x="611" y="2323"/>
                  </a:cubicBezTo>
                  <a:cubicBezTo>
                    <a:pt x="631" y="2295"/>
                    <a:pt x="604" y="2302"/>
                    <a:pt x="611" y="2288"/>
                  </a:cubicBezTo>
                  <a:cubicBezTo>
                    <a:pt x="622" y="2288"/>
                    <a:pt x="615" y="2297"/>
                    <a:pt x="619" y="2297"/>
                  </a:cubicBezTo>
                  <a:cubicBezTo>
                    <a:pt x="620" y="2297"/>
                    <a:pt x="622" y="2296"/>
                    <a:pt x="624" y="2295"/>
                  </a:cubicBezTo>
                  <a:lnTo>
                    <a:pt x="631" y="2267"/>
                  </a:lnTo>
                  <a:cubicBezTo>
                    <a:pt x="631" y="2267"/>
                    <a:pt x="638" y="2274"/>
                    <a:pt x="638" y="2288"/>
                  </a:cubicBezTo>
                  <a:cubicBezTo>
                    <a:pt x="666" y="2226"/>
                    <a:pt x="708" y="2198"/>
                    <a:pt x="715" y="2136"/>
                  </a:cubicBezTo>
                  <a:cubicBezTo>
                    <a:pt x="717" y="2135"/>
                    <a:pt x="718" y="2134"/>
                    <a:pt x="719" y="2134"/>
                  </a:cubicBezTo>
                  <a:cubicBezTo>
                    <a:pt x="725" y="2134"/>
                    <a:pt x="717" y="2150"/>
                    <a:pt x="728" y="2156"/>
                  </a:cubicBezTo>
                  <a:cubicBezTo>
                    <a:pt x="728" y="2115"/>
                    <a:pt x="763" y="2094"/>
                    <a:pt x="763" y="2059"/>
                  </a:cubicBezTo>
                  <a:lnTo>
                    <a:pt x="749" y="2059"/>
                  </a:lnTo>
                  <a:cubicBezTo>
                    <a:pt x="784" y="2018"/>
                    <a:pt x="784" y="1948"/>
                    <a:pt x="805" y="1886"/>
                  </a:cubicBezTo>
                  <a:lnTo>
                    <a:pt x="805" y="1886"/>
                  </a:lnTo>
                  <a:lnTo>
                    <a:pt x="798" y="1893"/>
                  </a:lnTo>
                  <a:cubicBezTo>
                    <a:pt x="784" y="1886"/>
                    <a:pt x="798" y="1872"/>
                    <a:pt x="784" y="1858"/>
                  </a:cubicBezTo>
                  <a:lnTo>
                    <a:pt x="784" y="1858"/>
                  </a:lnTo>
                  <a:cubicBezTo>
                    <a:pt x="784" y="1858"/>
                    <a:pt x="791" y="1863"/>
                    <a:pt x="797" y="1863"/>
                  </a:cubicBezTo>
                  <a:cubicBezTo>
                    <a:pt x="801" y="1863"/>
                    <a:pt x="805" y="1860"/>
                    <a:pt x="805" y="1851"/>
                  </a:cubicBezTo>
                  <a:lnTo>
                    <a:pt x="805" y="1851"/>
                  </a:lnTo>
                  <a:lnTo>
                    <a:pt x="798" y="1858"/>
                  </a:lnTo>
                  <a:cubicBezTo>
                    <a:pt x="819" y="1810"/>
                    <a:pt x="832" y="1706"/>
                    <a:pt x="846" y="1616"/>
                  </a:cubicBezTo>
                  <a:cubicBezTo>
                    <a:pt x="853" y="1505"/>
                    <a:pt x="867" y="1373"/>
                    <a:pt x="867" y="1262"/>
                  </a:cubicBezTo>
                  <a:lnTo>
                    <a:pt x="867" y="1262"/>
                  </a:lnTo>
                  <a:cubicBezTo>
                    <a:pt x="867" y="1270"/>
                    <a:pt x="864" y="1273"/>
                    <a:pt x="860" y="1273"/>
                  </a:cubicBezTo>
                  <a:cubicBezTo>
                    <a:pt x="855" y="1273"/>
                    <a:pt x="849" y="1266"/>
                    <a:pt x="853" y="1262"/>
                  </a:cubicBezTo>
                  <a:cubicBezTo>
                    <a:pt x="881" y="1228"/>
                    <a:pt x="846" y="1200"/>
                    <a:pt x="867" y="1165"/>
                  </a:cubicBezTo>
                  <a:cubicBezTo>
                    <a:pt x="853" y="1096"/>
                    <a:pt x="874" y="1047"/>
                    <a:pt x="846" y="985"/>
                  </a:cubicBezTo>
                  <a:lnTo>
                    <a:pt x="853" y="985"/>
                  </a:lnTo>
                  <a:cubicBezTo>
                    <a:pt x="853" y="978"/>
                    <a:pt x="853" y="978"/>
                    <a:pt x="846" y="971"/>
                  </a:cubicBezTo>
                  <a:cubicBezTo>
                    <a:pt x="846" y="943"/>
                    <a:pt x="839" y="916"/>
                    <a:pt x="839" y="909"/>
                  </a:cubicBezTo>
                  <a:lnTo>
                    <a:pt x="832" y="909"/>
                  </a:lnTo>
                  <a:cubicBezTo>
                    <a:pt x="832" y="888"/>
                    <a:pt x="839" y="902"/>
                    <a:pt x="832" y="888"/>
                  </a:cubicBezTo>
                  <a:lnTo>
                    <a:pt x="839" y="888"/>
                  </a:lnTo>
                  <a:lnTo>
                    <a:pt x="832" y="874"/>
                  </a:lnTo>
                  <a:cubicBezTo>
                    <a:pt x="846" y="874"/>
                    <a:pt x="832" y="839"/>
                    <a:pt x="832" y="819"/>
                  </a:cubicBezTo>
                  <a:cubicBezTo>
                    <a:pt x="819" y="805"/>
                    <a:pt x="812" y="770"/>
                    <a:pt x="812" y="742"/>
                  </a:cubicBezTo>
                  <a:cubicBezTo>
                    <a:pt x="819" y="736"/>
                    <a:pt x="812" y="708"/>
                    <a:pt x="812" y="680"/>
                  </a:cubicBezTo>
                  <a:cubicBezTo>
                    <a:pt x="805" y="638"/>
                    <a:pt x="784" y="590"/>
                    <a:pt x="777" y="535"/>
                  </a:cubicBezTo>
                  <a:lnTo>
                    <a:pt x="770" y="535"/>
                  </a:lnTo>
                  <a:lnTo>
                    <a:pt x="770" y="528"/>
                  </a:lnTo>
                  <a:lnTo>
                    <a:pt x="777" y="528"/>
                  </a:lnTo>
                  <a:cubicBezTo>
                    <a:pt x="784" y="521"/>
                    <a:pt x="770" y="500"/>
                    <a:pt x="770" y="486"/>
                  </a:cubicBezTo>
                  <a:cubicBezTo>
                    <a:pt x="763" y="493"/>
                    <a:pt x="770" y="493"/>
                    <a:pt x="770" y="500"/>
                  </a:cubicBezTo>
                  <a:cubicBezTo>
                    <a:pt x="770" y="502"/>
                    <a:pt x="768" y="503"/>
                    <a:pt x="766" y="503"/>
                  </a:cubicBezTo>
                  <a:cubicBezTo>
                    <a:pt x="761" y="503"/>
                    <a:pt x="753" y="498"/>
                    <a:pt x="763" y="493"/>
                  </a:cubicBezTo>
                  <a:lnTo>
                    <a:pt x="749" y="486"/>
                  </a:lnTo>
                  <a:cubicBezTo>
                    <a:pt x="763" y="486"/>
                    <a:pt x="763" y="472"/>
                    <a:pt x="770" y="465"/>
                  </a:cubicBezTo>
                  <a:cubicBezTo>
                    <a:pt x="763" y="424"/>
                    <a:pt x="735" y="396"/>
                    <a:pt x="728" y="354"/>
                  </a:cubicBezTo>
                  <a:cubicBezTo>
                    <a:pt x="735" y="354"/>
                    <a:pt x="718" y="326"/>
                    <a:pt x="731" y="326"/>
                  </a:cubicBezTo>
                  <a:cubicBezTo>
                    <a:pt x="732" y="326"/>
                    <a:pt x="733" y="326"/>
                    <a:pt x="735" y="327"/>
                  </a:cubicBezTo>
                  <a:cubicBezTo>
                    <a:pt x="729" y="318"/>
                    <a:pt x="726" y="316"/>
                    <a:pt x="724" y="316"/>
                  </a:cubicBezTo>
                  <a:cubicBezTo>
                    <a:pt x="720" y="316"/>
                    <a:pt x="722" y="328"/>
                    <a:pt x="713" y="328"/>
                  </a:cubicBezTo>
                  <a:cubicBezTo>
                    <a:pt x="711" y="328"/>
                    <a:pt x="710" y="327"/>
                    <a:pt x="708" y="327"/>
                  </a:cubicBezTo>
                  <a:cubicBezTo>
                    <a:pt x="708" y="320"/>
                    <a:pt x="701" y="313"/>
                    <a:pt x="708" y="313"/>
                  </a:cubicBezTo>
                  <a:cubicBezTo>
                    <a:pt x="711" y="313"/>
                    <a:pt x="712" y="310"/>
                    <a:pt x="713" y="309"/>
                  </a:cubicBezTo>
                  <a:lnTo>
                    <a:pt x="713" y="309"/>
                  </a:lnTo>
                  <a:lnTo>
                    <a:pt x="715" y="313"/>
                  </a:lnTo>
                  <a:cubicBezTo>
                    <a:pt x="715" y="308"/>
                    <a:pt x="715" y="307"/>
                    <a:pt x="714" y="307"/>
                  </a:cubicBezTo>
                  <a:cubicBezTo>
                    <a:pt x="714" y="307"/>
                    <a:pt x="714" y="307"/>
                    <a:pt x="713" y="309"/>
                  </a:cubicBezTo>
                  <a:lnTo>
                    <a:pt x="713" y="309"/>
                  </a:lnTo>
                  <a:lnTo>
                    <a:pt x="708" y="292"/>
                  </a:lnTo>
                  <a:lnTo>
                    <a:pt x="715" y="292"/>
                  </a:lnTo>
                  <a:cubicBezTo>
                    <a:pt x="701" y="257"/>
                    <a:pt x="708" y="223"/>
                    <a:pt x="680" y="195"/>
                  </a:cubicBezTo>
                  <a:cubicBezTo>
                    <a:pt x="673" y="195"/>
                    <a:pt x="680" y="216"/>
                    <a:pt x="680" y="216"/>
                  </a:cubicBezTo>
                  <a:cubicBezTo>
                    <a:pt x="659" y="181"/>
                    <a:pt x="680" y="181"/>
                    <a:pt x="659" y="153"/>
                  </a:cubicBezTo>
                  <a:lnTo>
                    <a:pt x="666" y="153"/>
                  </a:lnTo>
                  <a:cubicBezTo>
                    <a:pt x="659" y="146"/>
                    <a:pt x="645" y="146"/>
                    <a:pt x="638" y="119"/>
                  </a:cubicBezTo>
                  <a:cubicBezTo>
                    <a:pt x="640" y="117"/>
                    <a:pt x="641" y="117"/>
                    <a:pt x="643" y="117"/>
                  </a:cubicBezTo>
                  <a:cubicBezTo>
                    <a:pt x="650" y="117"/>
                    <a:pt x="660" y="128"/>
                    <a:pt x="666" y="139"/>
                  </a:cubicBezTo>
                  <a:cubicBezTo>
                    <a:pt x="661" y="129"/>
                    <a:pt x="647" y="105"/>
                    <a:pt x="641" y="105"/>
                  </a:cubicBezTo>
                  <a:cubicBezTo>
                    <a:pt x="639" y="105"/>
                    <a:pt x="638" y="107"/>
                    <a:pt x="638" y="112"/>
                  </a:cubicBezTo>
                  <a:cubicBezTo>
                    <a:pt x="634" y="99"/>
                    <a:pt x="632" y="91"/>
                    <a:pt x="632" y="86"/>
                  </a:cubicBezTo>
                  <a:lnTo>
                    <a:pt x="632" y="86"/>
                  </a:lnTo>
                  <a:cubicBezTo>
                    <a:pt x="631" y="86"/>
                    <a:pt x="631" y="86"/>
                    <a:pt x="631" y="86"/>
                  </a:cubicBezTo>
                  <a:cubicBezTo>
                    <a:pt x="629" y="86"/>
                    <a:pt x="627" y="85"/>
                    <a:pt x="624" y="84"/>
                  </a:cubicBezTo>
                  <a:cubicBezTo>
                    <a:pt x="612" y="59"/>
                    <a:pt x="593" y="39"/>
                    <a:pt x="569" y="15"/>
                  </a:cubicBezTo>
                  <a:lnTo>
                    <a:pt x="569" y="15"/>
                  </a:lnTo>
                  <a:cubicBezTo>
                    <a:pt x="570" y="41"/>
                    <a:pt x="573" y="50"/>
                    <a:pt x="571" y="50"/>
                  </a:cubicBezTo>
                  <a:cubicBezTo>
                    <a:pt x="570" y="50"/>
                    <a:pt x="564" y="42"/>
                    <a:pt x="548" y="36"/>
                  </a:cubicBezTo>
                  <a:cubicBezTo>
                    <a:pt x="506" y="14"/>
                    <a:pt x="455" y="5"/>
                    <a:pt x="406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28"/>
            <p:cNvSpPr/>
            <p:nvPr/>
          </p:nvSpPr>
          <p:spPr>
            <a:xfrm>
              <a:off x="6346910" y="2224497"/>
              <a:ext cx="1516" cy="2223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8"/>
                    <a:pt x="5" y="12"/>
                    <a:pt x="9" y="13"/>
                  </a:cubicBezTo>
                  <a:lnTo>
                    <a:pt x="9" y="13"/>
                  </a:lnTo>
                  <a:lnTo>
                    <a:pt x="1" y="0"/>
                  </a:lnTo>
                  <a:close/>
                  <a:moveTo>
                    <a:pt x="9" y="13"/>
                  </a:moveTo>
                  <a:lnTo>
                    <a:pt x="14" y="21"/>
                  </a:lnTo>
                  <a:lnTo>
                    <a:pt x="14" y="14"/>
                  </a:lnTo>
                  <a:cubicBezTo>
                    <a:pt x="14" y="14"/>
                    <a:pt x="12" y="14"/>
                    <a:pt x="9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28"/>
            <p:cNvSpPr/>
            <p:nvPr/>
          </p:nvSpPr>
          <p:spPr>
            <a:xfrm>
              <a:off x="6349032" y="218246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28"/>
            <p:cNvSpPr/>
            <p:nvPr/>
          </p:nvSpPr>
          <p:spPr>
            <a:xfrm>
              <a:off x="6348325" y="2171953"/>
              <a:ext cx="707" cy="70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5"/>
                    <a:pt x="4" y="7"/>
                    <a:pt x="5" y="7"/>
                  </a:cubicBezTo>
                  <a:cubicBezTo>
                    <a:pt x="7" y="7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28"/>
            <p:cNvSpPr/>
            <p:nvPr/>
          </p:nvSpPr>
          <p:spPr>
            <a:xfrm>
              <a:off x="6351862" y="22503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28"/>
            <p:cNvSpPr/>
            <p:nvPr/>
          </p:nvSpPr>
          <p:spPr>
            <a:xfrm>
              <a:off x="6362370" y="231695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28"/>
            <p:cNvSpPr/>
            <p:nvPr/>
          </p:nvSpPr>
          <p:spPr>
            <a:xfrm>
              <a:off x="6362370" y="231341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28"/>
            <p:cNvSpPr/>
            <p:nvPr/>
          </p:nvSpPr>
          <p:spPr>
            <a:xfrm>
              <a:off x="6349841" y="2233996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0"/>
                  </a:moveTo>
                  <a:cubicBezTo>
                    <a:pt x="0" y="0"/>
                    <a:pt x="2" y="3"/>
                    <a:pt x="6" y="3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28"/>
            <p:cNvSpPr/>
            <p:nvPr/>
          </p:nvSpPr>
          <p:spPr>
            <a:xfrm>
              <a:off x="6360956" y="231058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28"/>
            <p:cNvSpPr/>
            <p:nvPr/>
          </p:nvSpPr>
          <p:spPr>
            <a:xfrm>
              <a:off x="6360956" y="2317662"/>
              <a:ext cx="1516" cy="707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4" y="0"/>
                  </a:moveTo>
                  <a:cubicBezTo>
                    <a:pt x="0" y="0"/>
                    <a:pt x="14" y="7"/>
                    <a:pt x="14" y="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28"/>
            <p:cNvSpPr/>
            <p:nvPr/>
          </p:nvSpPr>
          <p:spPr>
            <a:xfrm>
              <a:off x="6355398" y="2274313"/>
              <a:ext cx="707" cy="70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2" y="0"/>
                  </a:moveTo>
                  <a:cubicBezTo>
                    <a:pt x="1" y="0"/>
                    <a:pt x="2" y="6"/>
                    <a:pt x="7" y="6"/>
                  </a:cubicBezTo>
                  <a:cubicBezTo>
                    <a:pt x="4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28"/>
            <p:cNvSpPr/>
            <p:nvPr/>
          </p:nvSpPr>
          <p:spPr>
            <a:xfrm>
              <a:off x="6359541" y="230786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28"/>
            <p:cNvSpPr/>
            <p:nvPr/>
          </p:nvSpPr>
          <p:spPr>
            <a:xfrm>
              <a:off x="6362370" y="232180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cubicBezTo>
                    <a:pt x="0" y="1"/>
                    <a:pt x="0" y="1"/>
                    <a:pt x="0" y="8"/>
                  </a:cubicBez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28"/>
            <p:cNvSpPr/>
            <p:nvPr/>
          </p:nvSpPr>
          <p:spPr>
            <a:xfrm>
              <a:off x="6356712" y="228886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28"/>
            <p:cNvSpPr/>
            <p:nvPr/>
          </p:nvSpPr>
          <p:spPr>
            <a:xfrm>
              <a:off x="6499591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28"/>
            <p:cNvSpPr/>
            <p:nvPr/>
          </p:nvSpPr>
          <p:spPr>
            <a:xfrm>
              <a:off x="6484838" y="2308467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8" y="15"/>
                  </a:lnTo>
                  <a:cubicBezTo>
                    <a:pt x="1" y="1"/>
                    <a:pt x="1" y="1"/>
                    <a:pt x="8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28"/>
            <p:cNvSpPr/>
            <p:nvPr/>
          </p:nvSpPr>
          <p:spPr>
            <a:xfrm>
              <a:off x="6507978" y="2281892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1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28"/>
            <p:cNvSpPr/>
            <p:nvPr/>
          </p:nvSpPr>
          <p:spPr>
            <a:xfrm>
              <a:off x="6456849" y="2348481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28"/>
            <p:cNvSpPr/>
            <p:nvPr/>
          </p:nvSpPr>
          <p:spPr>
            <a:xfrm>
              <a:off x="6473016" y="2325341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28"/>
            <p:cNvSpPr/>
            <p:nvPr/>
          </p:nvSpPr>
          <p:spPr>
            <a:xfrm>
              <a:off x="6519902" y="228047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28"/>
            <p:cNvSpPr/>
            <p:nvPr/>
          </p:nvSpPr>
          <p:spPr>
            <a:xfrm>
              <a:off x="6525459" y="22685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28"/>
            <p:cNvSpPr/>
            <p:nvPr/>
          </p:nvSpPr>
          <p:spPr>
            <a:xfrm>
              <a:off x="6520609" y="227138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28"/>
            <p:cNvSpPr/>
            <p:nvPr/>
          </p:nvSpPr>
          <p:spPr>
            <a:xfrm>
              <a:off x="6520609" y="227209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28"/>
            <p:cNvSpPr/>
            <p:nvPr/>
          </p:nvSpPr>
          <p:spPr>
            <a:xfrm>
              <a:off x="6379851" y="2506720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0" y="0"/>
                    <a:pt x="0" y="7"/>
                    <a:pt x="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28"/>
            <p:cNvSpPr/>
            <p:nvPr/>
          </p:nvSpPr>
          <p:spPr>
            <a:xfrm>
              <a:off x="6433709" y="238485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28"/>
            <p:cNvSpPr/>
            <p:nvPr/>
          </p:nvSpPr>
          <p:spPr>
            <a:xfrm>
              <a:off x="6384702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28"/>
            <p:cNvSpPr/>
            <p:nvPr/>
          </p:nvSpPr>
          <p:spPr>
            <a:xfrm>
              <a:off x="6516365" y="2287550"/>
              <a:ext cx="1516" cy="1415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8" y="14"/>
                    <a:pt x="1" y="14"/>
                    <a:pt x="8" y="14"/>
                  </a:cubicBezTo>
                  <a:cubicBezTo>
                    <a:pt x="8" y="14"/>
                    <a:pt x="15" y="14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28"/>
            <p:cNvSpPr/>
            <p:nvPr/>
          </p:nvSpPr>
          <p:spPr>
            <a:xfrm>
              <a:off x="6448462" y="24044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28"/>
            <p:cNvSpPr/>
            <p:nvPr/>
          </p:nvSpPr>
          <p:spPr>
            <a:xfrm>
              <a:off x="6384702" y="250742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28"/>
            <p:cNvSpPr/>
            <p:nvPr/>
          </p:nvSpPr>
          <p:spPr>
            <a:xfrm>
              <a:off x="6412085" y="24254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28"/>
            <p:cNvSpPr/>
            <p:nvPr/>
          </p:nvSpPr>
          <p:spPr>
            <a:xfrm>
              <a:off x="6409963" y="242618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28"/>
            <p:cNvSpPr/>
            <p:nvPr/>
          </p:nvSpPr>
          <p:spPr>
            <a:xfrm>
              <a:off x="6380559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28"/>
            <p:cNvSpPr/>
            <p:nvPr/>
          </p:nvSpPr>
          <p:spPr>
            <a:xfrm>
              <a:off x="6398747" y="24506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28"/>
            <p:cNvSpPr/>
            <p:nvPr/>
          </p:nvSpPr>
          <p:spPr>
            <a:xfrm>
              <a:off x="6475037" y="23239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28"/>
            <p:cNvSpPr/>
            <p:nvPr/>
          </p:nvSpPr>
          <p:spPr>
            <a:xfrm>
              <a:off x="6478574" y="234706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28"/>
            <p:cNvSpPr/>
            <p:nvPr/>
          </p:nvSpPr>
          <p:spPr>
            <a:xfrm>
              <a:off x="6478574" y="2345652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28"/>
            <p:cNvSpPr/>
            <p:nvPr/>
          </p:nvSpPr>
          <p:spPr>
            <a:xfrm>
              <a:off x="6476452" y="23490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28"/>
            <p:cNvSpPr/>
            <p:nvPr/>
          </p:nvSpPr>
          <p:spPr>
            <a:xfrm>
              <a:off x="6488375" y="233302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28"/>
            <p:cNvSpPr/>
            <p:nvPr/>
          </p:nvSpPr>
          <p:spPr>
            <a:xfrm>
              <a:off x="6486253" y="23365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28"/>
            <p:cNvSpPr/>
            <p:nvPr/>
          </p:nvSpPr>
          <p:spPr>
            <a:xfrm>
              <a:off x="6473016" y="23575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28"/>
            <p:cNvSpPr/>
            <p:nvPr/>
          </p:nvSpPr>
          <p:spPr>
            <a:xfrm>
              <a:off x="6376315" y="2261581"/>
              <a:ext cx="148540" cy="244535"/>
            </a:xfrm>
            <a:custGeom>
              <a:avLst/>
              <a:gdLst/>
              <a:ahLst/>
              <a:cxnLst/>
              <a:rect l="l" t="t" r="r" b="b"/>
              <a:pathLst>
                <a:path w="1470" h="2420" extrusionOk="0">
                  <a:moveTo>
                    <a:pt x="1470" y="14"/>
                  </a:moveTo>
                  <a:lnTo>
                    <a:pt x="1466" y="23"/>
                  </a:lnTo>
                  <a:lnTo>
                    <a:pt x="1466" y="23"/>
                  </a:lnTo>
                  <a:cubicBezTo>
                    <a:pt x="1468" y="21"/>
                    <a:pt x="1470" y="19"/>
                    <a:pt x="1470" y="14"/>
                  </a:cubicBezTo>
                  <a:close/>
                  <a:moveTo>
                    <a:pt x="1453" y="22"/>
                  </a:moveTo>
                  <a:lnTo>
                    <a:pt x="1453" y="22"/>
                  </a:lnTo>
                  <a:cubicBezTo>
                    <a:pt x="1454" y="24"/>
                    <a:pt x="1456" y="25"/>
                    <a:pt x="1459" y="25"/>
                  </a:cubicBezTo>
                  <a:lnTo>
                    <a:pt x="1459" y="25"/>
                  </a:lnTo>
                  <a:cubicBezTo>
                    <a:pt x="1457" y="24"/>
                    <a:pt x="1455" y="23"/>
                    <a:pt x="1453" y="22"/>
                  </a:cubicBezTo>
                  <a:close/>
                  <a:moveTo>
                    <a:pt x="1466" y="23"/>
                  </a:moveTo>
                  <a:cubicBezTo>
                    <a:pt x="1464" y="24"/>
                    <a:pt x="1462" y="25"/>
                    <a:pt x="1460" y="25"/>
                  </a:cubicBezTo>
                  <a:cubicBezTo>
                    <a:pt x="1459" y="25"/>
                    <a:pt x="1459" y="25"/>
                    <a:pt x="1459" y="25"/>
                  </a:cubicBezTo>
                  <a:lnTo>
                    <a:pt x="1459" y="25"/>
                  </a:lnTo>
                  <a:cubicBezTo>
                    <a:pt x="1461" y="26"/>
                    <a:pt x="1463" y="28"/>
                    <a:pt x="1463" y="28"/>
                  </a:cubicBezTo>
                  <a:lnTo>
                    <a:pt x="1466" y="23"/>
                  </a:lnTo>
                  <a:close/>
                  <a:moveTo>
                    <a:pt x="1359" y="63"/>
                  </a:moveTo>
                  <a:cubicBezTo>
                    <a:pt x="1355" y="65"/>
                    <a:pt x="1354" y="67"/>
                    <a:pt x="1354" y="68"/>
                  </a:cubicBezTo>
                  <a:lnTo>
                    <a:pt x="1354" y="68"/>
                  </a:lnTo>
                  <a:lnTo>
                    <a:pt x="1359" y="63"/>
                  </a:lnTo>
                  <a:close/>
                  <a:moveTo>
                    <a:pt x="1345" y="70"/>
                  </a:moveTo>
                  <a:cubicBezTo>
                    <a:pt x="1344" y="70"/>
                    <a:pt x="1343" y="71"/>
                    <a:pt x="1343" y="72"/>
                  </a:cubicBezTo>
                  <a:lnTo>
                    <a:pt x="1343" y="72"/>
                  </a:lnTo>
                  <a:cubicBezTo>
                    <a:pt x="1343" y="72"/>
                    <a:pt x="1344" y="71"/>
                    <a:pt x="1345" y="70"/>
                  </a:cubicBezTo>
                  <a:close/>
                  <a:moveTo>
                    <a:pt x="1338" y="70"/>
                  </a:moveTo>
                  <a:cubicBezTo>
                    <a:pt x="1338" y="73"/>
                    <a:pt x="1338" y="75"/>
                    <a:pt x="1339" y="75"/>
                  </a:cubicBezTo>
                  <a:cubicBezTo>
                    <a:pt x="1340" y="75"/>
                    <a:pt x="1340" y="75"/>
                    <a:pt x="1342" y="73"/>
                  </a:cubicBezTo>
                  <a:lnTo>
                    <a:pt x="1342" y="73"/>
                  </a:lnTo>
                  <a:lnTo>
                    <a:pt x="1342" y="74"/>
                  </a:lnTo>
                  <a:lnTo>
                    <a:pt x="1342" y="74"/>
                  </a:lnTo>
                  <a:cubicBezTo>
                    <a:pt x="1342" y="73"/>
                    <a:pt x="1343" y="73"/>
                    <a:pt x="1343" y="72"/>
                  </a:cubicBezTo>
                  <a:lnTo>
                    <a:pt x="1343" y="72"/>
                  </a:lnTo>
                  <a:cubicBezTo>
                    <a:pt x="1342" y="73"/>
                    <a:pt x="1342" y="73"/>
                    <a:pt x="1342" y="73"/>
                  </a:cubicBezTo>
                  <a:lnTo>
                    <a:pt x="1342" y="73"/>
                  </a:lnTo>
                  <a:lnTo>
                    <a:pt x="1338" y="70"/>
                  </a:lnTo>
                  <a:close/>
                  <a:moveTo>
                    <a:pt x="1247" y="172"/>
                  </a:moveTo>
                  <a:cubicBezTo>
                    <a:pt x="1245" y="172"/>
                    <a:pt x="1243" y="173"/>
                    <a:pt x="1241" y="174"/>
                  </a:cubicBezTo>
                  <a:lnTo>
                    <a:pt x="1253" y="174"/>
                  </a:lnTo>
                  <a:cubicBezTo>
                    <a:pt x="1251" y="173"/>
                    <a:pt x="1249" y="172"/>
                    <a:pt x="1247" y="172"/>
                  </a:cubicBezTo>
                  <a:close/>
                  <a:moveTo>
                    <a:pt x="1253" y="174"/>
                  </a:moveTo>
                  <a:cubicBezTo>
                    <a:pt x="1253" y="174"/>
                    <a:pt x="1253" y="174"/>
                    <a:pt x="1253" y="174"/>
                  </a:cubicBezTo>
                  <a:lnTo>
                    <a:pt x="1253" y="174"/>
                  </a:lnTo>
                  <a:cubicBezTo>
                    <a:pt x="1254" y="174"/>
                    <a:pt x="1254" y="174"/>
                    <a:pt x="1255" y="174"/>
                  </a:cubicBezTo>
                  <a:close/>
                  <a:moveTo>
                    <a:pt x="1360" y="194"/>
                  </a:moveTo>
                  <a:cubicBezTo>
                    <a:pt x="1359" y="196"/>
                    <a:pt x="1359" y="199"/>
                    <a:pt x="1359" y="202"/>
                  </a:cubicBezTo>
                  <a:cubicBezTo>
                    <a:pt x="1361" y="198"/>
                    <a:pt x="1361" y="196"/>
                    <a:pt x="1360" y="194"/>
                  </a:cubicBezTo>
                  <a:close/>
                  <a:moveTo>
                    <a:pt x="1061" y="382"/>
                  </a:moveTo>
                  <a:cubicBezTo>
                    <a:pt x="1061" y="382"/>
                    <a:pt x="1061" y="382"/>
                    <a:pt x="1061" y="382"/>
                  </a:cubicBezTo>
                  <a:lnTo>
                    <a:pt x="1061" y="382"/>
                  </a:lnTo>
                  <a:close/>
                  <a:moveTo>
                    <a:pt x="1047" y="396"/>
                  </a:moveTo>
                  <a:cubicBezTo>
                    <a:pt x="1047" y="396"/>
                    <a:pt x="1047" y="396"/>
                    <a:pt x="1047" y="396"/>
                  </a:cubicBezTo>
                  <a:lnTo>
                    <a:pt x="1047" y="396"/>
                  </a:lnTo>
                  <a:close/>
                  <a:moveTo>
                    <a:pt x="1131" y="557"/>
                  </a:moveTo>
                  <a:cubicBezTo>
                    <a:pt x="1132" y="562"/>
                    <a:pt x="1137" y="563"/>
                    <a:pt x="1137" y="569"/>
                  </a:cubicBezTo>
                  <a:lnTo>
                    <a:pt x="1137" y="569"/>
                  </a:lnTo>
                  <a:cubicBezTo>
                    <a:pt x="1137" y="564"/>
                    <a:pt x="1135" y="560"/>
                    <a:pt x="1131" y="557"/>
                  </a:cubicBezTo>
                  <a:close/>
                  <a:moveTo>
                    <a:pt x="1103" y="590"/>
                  </a:moveTo>
                  <a:lnTo>
                    <a:pt x="1103" y="597"/>
                  </a:lnTo>
                  <a:cubicBezTo>
                    <a:pt x="1117" y="597"/>
                    <a:pt x="1103" y="590"/>
                    <a:pt x="1103" y="590"/>
                  </a:cubicBezTo>
                  <a:close/>
                  <a:moveTo>
                    <a:pt x="1089" y="640"/>
                  </a:moveTo>
                  <a:cubicBezTo>
                    <a:pt x="1090" y="642"/>
                    <a:pt x="1091" y="642"/>
                    <a:pt x="1092" y="642"/>
                  </a:cubicBezTo>
                  <a:cubicBezTo>
                    <a:pt x="1093" y="642"/>
                    <a:pt x="1094" y="642"/>
                    <a:pt x="1094" y="642"/>
                  </a:cubicBezTo>
                  <a:lnTo>
                    <a:pt x="1094" y="642"/>
                  </a:lnTo>
                  <a:cubicBezTo>
                    <a:pt x="1093" y="641"/>
                    <a:pt x="1091" y="640"/>
                    <a:pt x="1089" y="640"/>
                  </a:cubicBezTo>
                  <a:close/>
                  <a:moveTo>
                    <a:pt x="1094" y="642"/>
                  </a:moveTo>
                  <a:cubicBezTo>
                    <a:pt x="1095" y="643"/>
                    <a:pt x="1096" y="644"/>
                    <a:pt x="1096" y="645"/>
                  </a:cubicBezTo>
                  <a:cubicBezTo>
                    <a:pt x="1096" y="643"/>
                    <a:pt x="1095" y="642"/>
                    <a:pt x="1094" y="642"/>
                  </a:cubicBezTo>
                  <a:close/>
                  <a:moveTo>
                    <a:pt x="985" y="827"/>
                  </a:moveTo>
                  <a:cubicBezTo>
                    <a:pt x="985" y="829"/>
                    <a:pt x="985" y="830"/>
                    <a:pt x="985" y="832"/>
                  </a:cubicBezTo>
                  <a:cubicBezTo>
                    <a:pt x="988" y="832"/>
                    <a:pt x="987" y="829"/>
                    <a:pt x="985" y="827"/>
                  </a:cubicBezTo>
                  <a:close/>
                  <a:moveTo>
                    <a:pt x="964" y="909"/>
                  </a:moveTo>
                  <a:lnTo>
                    <a:pt x="964" y="915"/>
                  </a:lnTo>
                  <a:cubicBezTo>
                    <a:pt x="978" y="915"/>
                    <a:pt x="964" y="909"/>
                    <a:pt x="964" y="909"/>
                  </a:cubicBezTo>
                  <a:close/>
                  <a:moveTo>
                    <a:pt x="888" y="1137"/>
                  </a:moveTo>
                  <a:lnTo>
                    <a:pt x="895" y="1141"/>
                  </a:lnTo>
                  <a:cubicBezTo>
                    <a:pt x="895" y="1139"/>
                    <a:pt x="895" y="1137"/>
                    <a:pt x="888" y="1137"/>
                  </a:cubicBezTo>
                  <a:close/>
                  <a:moveTo>
                    <a:pt x="895" y="1141"/>
                  </a:moveTo>
                  <a:cubicBezTo>
                    <a:pt x="895" y="1142"/>
                    <a:pt x="895" y="1144"/>
                    <a:pt x="902" y="1144"/>
                  </a:cubicBezTo>
                  <a:lnTo>
                    <a:pt x="895" y="1141"/>
                  </a:lnTo>
                  <a:close/>
                  <a:moveTo>
                    <a:pt x="541" y="1144"/>
                  </a:moveTo>
                  <a:cubicBezTo>
                    <a:pt x="541" y="1147"/>
                    <a:pt x="543" y="1148"/>
                    <a:pt x="546" y="1149"/>
                  </a:cubicBezTo>
                  <a:lnTo>
                    <a:pt x="546" y="1149"/>
                  </a:lnTo>
                  <a:cubicBezTo>
                    <a:pt x="547" y="1148"/>
                    <a:pt x="546" y="1147"/>
                    <a:pt x="541" y="1144"/>
                  </a:cubicBezTo>
                  <a:close/>
                  <a:moveTo>
                    <a:pt x="500" y="1241"/>
                  </a:moveTo>
                  <a:cubicBezTo>
                    <a:pt x="500" y="1244"/>
                    <a:pt x="500" y="1244"/>
                    <a:pt x="501" y="1244"/>
                  </a:cubicBezTo>
                  <a:cubicBezTo>
                    <a:pt x="503" y="1244"/>
                    <a:pt x="506" y="1242"/>
                    <a:pt x="506" y="1241"/>
                  </a:cubicBezTo>
                  <a:lnTo>
                    <a:pt x="506" y="1241"/>
                  </a:lnTo>
                  <a:cubicBezTo>
                    <a:pt x="507" y="1241"/>
                    <a:pt x="507" y="1241"/>
                    <a:pt x="507" y="1241"/>
                  </a:cubicBezTo>
                  <a:lnTo>
                    <a:pt x="507" y="1241"/>
                  </a:lnTo>
                  <a:cubicBezTo>
                    <a:pt x="507" y="1241"/>
                    <a:pt x="507" y="1241"/>
                    <a:pt x="507" y="1241"/>
                  </a:cubicBezTo>
                  <a:lnTo>
                    <a:pt x="507" y="1241"/>
                  </a:lnTo>
                  <a:cubicBezTo>
                    <a:pt x="507" y="1241"/>
                    <a:pt x="507" y="1241"/>
                    <a:pt x="506" y="1241"/>
                  </a:cubicBezTo>
                  <a:lnTo>
                    <a:pt x="506" y="1241"/>
                  </a:lnTo>
                  <a:cubicBezTo>
                    <a:pt x="504" y="1241"/>
                    <a:pt x="502" y="1241"/>
                    <a:pt x="500" y="1241"/>
                  </a:cubicBezTo>
                  <a:close/>
                  <a:moveTo>
                    <a:pt x="645" y="1435"/>
                  </a:moveTo>
                  <a:cubicBezTo>
                    <a:pt x="641" y="1435"/>
                    <a:pt x="642" y="1435"/>
                    <a:pt x="642" y="1437"/>
                  </a:cubicBezTo>
                  <a:lnTo>
                    <a:pt x="642" y="1437"/>
                  </a:lnTo>
                  <a:cubicBezTo>
                    <a:pt x="643" y="1436"/>
                    <a:pt x="644" y="1435"/>
                    <a:pt x="645" y="1435"/>
                  </a:cubicBezTo>
                  <a:close/>
                  <a:moveTo>
                    <a:pt x="451" y="1810"/>
                  </a:moveTo>
                  <a:cubicBezTo>
                    <a:pt x="451" y="1810"/>
                    <a:pt x="450" y="1811"/>
                    <a:pt x="450" y="1812"/>
                  </a:cubicBezTo>
                  <a:lnTo>
                    <a:pt x="450" y="1812"/>
                  </a:lnTo>
                  <a:cubicBezTo>
                    <a:pt x="451" y="1811"/>
                    <a:pt x="451" y="1810"/>
                    <a:pt x="451" y="1810"/>
                  </a:cubicBezTo>
                  <a:close/>
                  <a:moveTo>
                    <a:pt x="285" y="2080"/>
                  </a:moveTo>
                  <a:cubicBezTo>
                    <a:pt x="285" y="2080"/>
                    <a:pt x="288" y="2083"/>
                    <a:pt x="290" y="2083"/>
                  </a:cubicBezTo>
                  <a:cubicBezTo>
                    <a:pt x="291" y="2083"/>
                    <a:pt x="292" y="2082"/>
                    <a:pt x="292" y="2080"/>
                  </a:cubicBezTo>
                  <a:close/>
                  <a:moveTo>
                    <a:pt x="1463" y="1"/>
                  </a:moveTo>
                  <a:lnTo>
                    <a:pt x="1463" y="1"/>
                  </a:lnTo>
                  <a:cubicBezTo>
                    <a:pt x="1435" y="8"/>
                    <a:pt x="1449" y="8"/>
                    <a:pt x="1435" y="14"/>
                  </a:cubicBezTo>
                  <a:cubicBezTo>
                    <a:pt x="1435" y="28"/>
                    <a:pt x="1442" y="28"/>
                    <a:pt x="1435" y="35"/>
                  </a:cubicBezTo>
                  <a:cubicBezTo>
                    <a:pt x="1435" y="33"/>
                    <a:pt x="1435" y="32"/>
                    <a:pt x="1434" y="32"/>
                  </a:cubicBezTo>
                  <a:cubicBezTo>
                    <a:pt x="1431" y="32"/>
                    <a:pt x="1428" y="35"/>
                    <a:pt x="1428" y="35"/>
                  </a:cubicBezTo>
                  <a:cubicBezTo>
                    <a:pt x="1435" y="35"/>
                    <a:pt x="1428" y="42"/>
                    <a:pt x="1428" y="42"/>
                  </a:cubicBezTo>
                  <a:cubicBezTo>
                    <a:pt x="1417" y="42"/>
                    <a:pt x="1415" y="33"/>
                    <a:pt x="1411" y="33"/>
                  </a:cubicBezTo>
                  <a:cubicBezTo>
                    <a:pt x="1410" y="33"/>
                    <a:pt x="1409" y="34"/>
                    <a:pt x="1408" y="35"/>
                  </a:cubicBezTo>
                  <a:lnTo>
                    <a:pt x="1415" y="42"/>
                  </a:lnTo>
                  <a:cubicBezTo>
                    <a:pt x="1410" y="42"/>
                    <a:pt x="1408" y="39"/>
                    <a:pt x="1408" y="39"/>
                  </a:cubicBezTo>
                  <a:cubicBezTo>
                    <a:pt x="1408" y="39"/>
                    <a:pt x="1408" y="40"/>
                    <a:pt x="1408" y="42"/>
                  </a:cubicBezTo>
                  <a:cubicBezTo>
                    <a:pt x="1401" y="35"/>
                    <a:pt x="1401" y="35"/>
                    <a:pt x="1401" y="28"/>
                  </a:cubicBezTo>
                  <a:cubicBezTo>
                    <a:pt x="1380" y="28"/>
                    <a:pt x="1394" y="42"/>
                    <a:pt x="1394" y="63"/>
                  </a:cubicBezTo>
                  <a:cubicBezTo>
                    <a:pt x="1380" y="63"/>
                    <a:pt x="1394" y="49"/>
                    <a:pt x="1380" y="49"/>
                  </a:cubicBezTo>
                  <a:lnTo>
                    <a:pt x="1373" y="63"/>
                  </a:lnTo>
                  <a:lnTo>
                    <a:pt x="1373" y="70"/>
                  </a:lnTo>
                  <a:cubicBezTo>
                    <a:pt x="1373" y="63"/>
                    <a:pt x="1366" y="63"/>
                    <a:pt x="1366" y="49"/>
                  </a:cubicBezTo>
                  <a:lnTo>
                    <a:pt x="1366" y="70"/>
                  </a:lnTo>
                  <a:cubicBezTo>
                    <a:pt x="1366" y="70"/>
                    <a:pt x="1356" y="70"/>
                    <a:pt x="1354" y="68"/>
                  </a:cubicBezTo>
                  <a:lnTo>
                    <a:pt x="1354" y="68"/>
                  </a:lnTo>
                  <a:lnTo>
                    <a:pt x="1345" y="77"/>
                  </a:lnTo>
                  <a:lnTo>
                    <a:pt x="1342" y="74"/>
                  </a:lnTo>
                  <a:lnTo>
                    <a:pt x="1342" y="74"/>
                  </a:lnTo>
                  <a:cubicBezTo>
                    <a:pt x="1341" y="80"/>
                    <a:pt x="1341" y="90"/>
                    <a:pt x="1338" y="90"/>
                  </a:cubicBezTo>
                  <a:cubicBezTo>
                    <a:pt x="1337" y="90"/>
                    <a:pt x="1335" y="89"/>
                    <a:pt x="1331" y="84"/>
                  </a:cubicBezTo>
                  <a:cubicBezTo>
                    <a:pt x="1331" y="105"/>
                    <a:pt x="1324" y="105"/>
                    <a:pt x="1324" y="118"/>
                  </a:cubicBezTo>
                  <a:cubicBezTo>
                    <a:pt x="1324" y="113"/>
                    <a:pt x="1322" y="112"/>
                    <a:pt x="1318" y="112"/>
                  </a:cubicBezTo>
                  <a:cubicBezTo>
                    <a:pt x="1314" y="112"/>
                    <a:pt x="1309" y="114"/>
                    <a:pt x="1306" y="114"/>
                  </a:cubicBezTo>
                  <a:cubicBezTo>
                    <a:pt x="1305" y="114"/>
                    <a:pt x="1304" y="113"/>
                    <a:pt x="1304" y="111"/>
                  </a:cubicBezTo>
                  <a:cubicBezTo>
                    <a:pt x="1297" y="111"/>
                    <a:pt x="1304" y="118"/>
                    <a:pt x="1304" y="132"/>
                  </a:cubicBezTo>
                  <a:cubicBezTo>
                    <a:pt x="1297" y="132"/>
                    <a:pt x="1290" y="118"/>
                    <a:pt x="1290" y="111"/>
                  </a:cubicBezTo>
                  <a:lnTo>
                    <a:pt x="1290" y="118"/>
                  </a:lnTo>
                  <a:lnTo>
                    <a:pt x="1290" y="132"/>
                  </a:lnTo>
                  <a:cubicBezTo>
                    <a:pt x="1281" y="132"/>
                    <a:pt x="1277" y="126"/>
                    <a:pt x="1274" y="126"/>
                  </a:cubicBezTo>
                  <a:cubicBezTo>
                    <a:pt x="1273" y="126"/>
                    <a:pt x="1271" y="128"/>
                    <a:pt x="1269" y="132"/>
                  </a:cubicBezTo>
                  <a:lnTo>
                    <a:pt x="1276" y="139"/>
                  </a:lnTo>
                  <a:lnTo>
                    <a:pt x="1269" y="139"/>
                  </a:lnTo>
                  <a:cubicBezTo>
                    <a:pt x="1276" y="139"/>
                    <a:pt x="1269" y="146"/>
                    <a:pt x="1269" y="146"/>
                  </a:cubicBezTo>
                  <a:lnTo>
                    <a:pt x="1269" y="153"/>
                  </a:lnTo>
                  <a:cubicBezTo>
                    <a:pt x="1269" y="151"/>
                    <a:pt x="1268" y="150"/>
                    <a:pt x="1267" y="150"/>
                  </a:cubicBezTo>
                  <a:cubicBezTo>
                    <a:pt x="1265" y="150"/>
                    <a:pt x="1262" y="153"/>
                    <a:pt x="1262" y="153"/>
                  </a:cubicBezTo>
                  <a:lnTo>
                    <a:pt x="1255" y="174"/>
                  </a:lnTo>
                  <a:lnTo>
                    <a:pt x="1262" y="174"/>
                  </a:lnTo>
                  <a:cubicBezTo>
                    <a:pt x="1262" y="177"/>
                    <a:pt x="1262" y="179"/>
                    <a:pt x="1261" y="179"/>
                  </a:cubicBezTo>
                  <a:cubicBezTo>
                    <a:pt x="1259" y="179"/>
                    <a:pt x="1257" y="176"/>
                    <a:pt x="1253" y="174"/>
                  </a:cubicBezTo>
                  <a:lnTo>
                    <a:pt x="1253" y="174"/>
                  </a:lnTo>
                  <a:cubicBezTo>
                    <a:pt x="1235" y="176"/>
                    <a:pt x="1241" y="202"/>
                    <a:pt x="1234" y="202"/>
                  </a:cubicBezTo>
                  <a:cubicBezTo>
                    <a:pt x="1234" y="188"/>
                    <a:pt x="1227" y="188"/>
                    <a:pt x="1227" y="188"/>
                  </a:cubicBezTo>
                  <a:cubicBezTo>
                    <a:pt x="1227" y="202"/>
                    <a:pt x="1207" y="209"/>
                    <a:pt x="1220" y="222"/>
                  </a:cubicBezTo>
                  <a:cubicBezTo>
                    <a:pt x="1211" y="222"/>
                    <a:pt x="1205" y="219"/>
                    <a:pt x="1200" y="219"/>
                  </a:cubicBezTo>
                  <a:cubicBezTo>
                    <a:pt x="1197" y="219"/>
                    <a:pt x="1195" y="220"/>
                    <a:pt x="1193" y="222"/>
                  </a:cubicBezTo>
                  <a:lnTo>
                    <a:pt x="1193" y="243"/>
                  </a:lnTo>
                  <a:cubicBezTo>
                    <a:pt x="1186" y="243"/>
                    <a:pt x="1186" y="257"/>
                    <a:pt x="1172" y="257"/>
                  </a:cubicBezTo>
                  <a:cubicBezTo>
                    <a:pt x="1186" y="271"/>
                    <a:pt x="1165" y="271"/>
                    <a:pt x="1172" y="271"/>
                  </a:cubicBezTo>
                  <a:lnTo>
                    <a:pt x="1186" y="271"/>
                  </a:lnTo>
                  <a:cubicBezTo>
                    <a:pt x="1165" y="271"/>
                    <a:pt x="1186" y="292"/>
                    <a:pt x="1158" y="292"/>
                  </a:cubicBezTo>
                  <a:lnTo>
                    <a:pt x="1158" y="306"/>
                  </a:lnTo>
                  <a:lnTo>
                    <a:pt x="1151" y="292"/>
                  </a:lnTo>
                  <a:lnTo>
                    <a:pt x="1130" y="312"/>
                  </a:lnTo>
                  <a:lnTo>
                    <a:pt x="1137" y="312"/>
                  </a:lnTo>
                  <a:cubicBezTo>
                    <a:pt x="1137" y="319"/>
                    <a:pt x="1137" y="319"/>
                    <a:pt x="1130" y="326"/>
                  </a:cubicBezTo>
                  <a:cubicBezTo>
                    <a:pt x="1130" y="323"/>
                    <a:pt x="1130" y="322"/>
                    <a:pt x="1130" y="322"/>
                  </a:cubicBezTo>
                  <a:cubicBezTo>
                    <a:pt x="1128" y="322"/>
                    <a:pt x="1125" y="330"/>
                    <a:pt x="1121" y="330"/>
                  </a:cubicBezTo>
                  <a:cubicBezTo>
                    <a:pt x="1119" y="330"/>
                    <a:pt x="1118" y="329"/>
                    <a:pt x="1117" y="326"/>
                  </a:cubicBezTo>
                  <a:cubicBezTo>
                    <a:pt x="1117" y="333"/>
                    <a:pt x="1111" y="333"/>
                    <a:pt x="1106" y="333"/>
                  </a:cubicBezTo>
                  <a:cubicBezTo>
                    <a:pt x="1105" y="333"/>
                    <a:pt x="1103" y="333"/>
                    <a:pt x="1102" y="333"/>
                  </a:cubicBezTo>
                  <a:lnTo>
                    <a:pt x="1102" y="333"/>
                  </a:lnTo>
                  <a:cubicBezTo>
                    <a:pt x="1101" y="330"/>
                    <a:pt x="1099" y="326"/>
                    <a:pt x="1096" y="326"/>
                  </a:cubicBezTo>
                  <a:lnTo>
                    <a:pt x="1096" y="340"/>
                  </a:lnTo>
                  <a:cubicBezTo>
                    <a:pt x="1096" y="335"/>
                    <a:pt x="1098" y="334"/>
                    <a:pt x="1102" y="333"/>
                  </a:cubicBezTo>
                  <a:lnTo>
                    <a:pt x="1102" y="333"/>
                  </a:lnTo>
                  <a:cubicBezTo>
                    <a:pt x="1103" y="337"/>
                    <a:pt x="1103" y="340"/>
                    <a:pt x="1103" y="340"/>
                  </a:cubicBezTo>
                  <a:lnTo>
                    <a:pt x="1096" y="340"/>
                  </a:lnTo>
                  <a:cubicBezTo>
                    <a:pt x="1096" y="347"/>
                    <a:pt x="1089" y="354"/>
                    <a:pt x="1089" y="354"/>
                  </a:cubicBezTo>
                  <a:cubicBezTo>
                    <a:pt x="1089" y="354"/>
                    <a:pt x="1082" y="354"/>
                    <a:pt x="1082" y="347"/>
                  </a:cubicBezTo>
                  <a:cubicBezTo>
                    <a:pt x="1082" y="361"/>
                    <a:pt x="1075" y="354"/>
                    <a:pt x="1075" y="375"/>
                  </a:cubicBezTo>
                  <a:lnTo>
                    <a:pt x="1075" y="382"/>
                  </a:lnTo>
                  <a:cubicBezTo>
                    <a:pt x="1075" y="389"/>
                    <a:pt x="1075" y="389"/>
                    <a:pt x="1061" y="389"/>
                  </a:cubicBezTo>
                  <a:lnTo>
                    <a:pt x="1061" y="382"/>
                  </a:lnTo>
                  <a:cubicBezTo>
                    <a:pt x="1054" y="396"/>
                    <a:pt x="1047" y="389"/>
                    <a:pt x="1047" y="410"/>
                  </a:cubicBezTo>
                  <a:lnTo>
                    <a:pt x="1047" y="396"/>
                  </a:lnTo>
                  <a:cubicBezTo>
                    <a:pt x="1047" y="406"/>
                    <a:pt x="1042" y="406"/>
                    <a:pt x="1039" y="406"/>
                  </a:cubicBezTo>
                  <a:cubicBezTo>
                    <a:pt x="1035" y="406"/>
                    <a:pt x="1033" y="406"/>
                    <a:pt x="1040" y="416"/>
                  </a:cubicBezTo>
                  <a:lnTo>
                    <a:pt x="1026" y="416"/>
                  </a:lnTo>
                  <a:lnTo>
                    <a:pt x="1026" y="423"/>
                  </a:lnTo>
                  <a:lnTo>
                    <a:pt x="1019" y="423"/>
                  </a:lnTo>
                  <a:cubicBezTo>
                    <a:pt x="1017" y="422"/>
                    <a:pt x="1015" y="421"/>
                    <a:pt x="1013" y="421"/>
                  </a:cubicBezTo>
                  <a:cubicBezTo>
                    <a:pt x="1007" y="421"/>
                    <a:pt x="1008" y="430"/>
                    <a:pt x="992" y="430"/>
                  </a:cubicBezTo>
                  <a:lnTo>
                    <a:pt x="1006" y="444"/>
                  </a:lnTo>
                  <a:cubicBezTo>
                    <a:pt x="1013" y="479"/>
                    <a:pt x="971" y="479"/>
                    <a:pt x="957" y="500"/>
                  </a:cubicBezTo>
                  <a:lnTo>
                    <a:pt x="950" y="493"/>
                  </a:lnTo>
                  <a:lnTo>
                    <a:pt x="950" y="513"/>
                  </a:lnTo>
                  <a:cubicBezTo>
                    <a:pt x="943" y="513"/>
                    <a:pt x="943" y="500"/>
                    <a:pt x="943" y="500"/>
                  </a:cubicBezTo>
                  <a:lnTo>
                    <a:pt x="943" y="500"/>
                  </a:lnTo>
                  <a:cubicBezTo>
                    <a:pt x="943" y="513"/>
                    <a:pt x="950" y="513"/>
                    <a:pt x="943" y="527"/>
                  </a:cubicBezTo>
                  <a:cubicBezTo>
                    <a:pt x="936" y="527"/>
                    <a:pt x="943" y="520"/>
                    <a:pt x="936" y="520"/>
                  </a:cubicBezTo>
                  <a:cubicBezTo>
                    <a:pt x="936" y="527"/>
                    <a:pt x="922" y="555"/>
                    <a:pt x="916" y="555"/>
                  </a:cubicBezTo>
                  <a:cubicBezTo>
                    <a:pt x="916" y="562"/>
                    <a:pt x="909" y="569"/>
                    <a:pt x="902" y="583"/>
                  </a:cubicBezTo>
                  <a:lnTo>
                    <a:pt x="902" y="569"/>
                  </a:lnTo>
                  <a:lnTo>
                    <a:pt x="888" y="583"/>
                  </a:lnTo>
                  <a:lnTo>
                    <a:pt x="881" y="569"/>
                  </a:lnTo>
                  <a:cubicBezTo>
                    <a:pt x="874" y="583"/>
                    <a:pt x="874" y="590"/>
                    <a:pt x="867" y="590"/>
                  </a:cubicBezTo>
                  <a:lnTo>
                    <a:pt x="874" y="597"/>
                  </a:lnTo>
                  <a:cubicBezTo>
                    <a:pt x="872" y="596"/>
                    <a:pt x="870" y="596"/>
                    <a:pt x="868" y="596"/>
                  </a:cubicBezTo>
                  <a:cubicBezTo>
                    <a:pt x="857" y="596"/>
                    <a:pt x="872" y="617"/>
                    <a:pt x="853" y="617"/>
                  </a:cubicBezTo>
                  <a:lnTo>
                    <a:pt x="853" y="604"/>
                  </a:lnTo>
                  <a:cubicBezTo>
                    <a:pt x="846" y="604"/>
                    <a:pt x="853" y="617"/>
                    <a:pt x="853" y="624"/>
                  </a:cubicBezTo>
                  <a:lnTo>
                    <a:pt x="846" y="652"/>
                  </a:lnTo>
                  <a:cubicBezTo>
                    <a:pt x="843" y="649"/>
                    <a:pt x="841" y="648"/>
                    <a:pt x="840" y="648"/>
                  </a:cubicBezTo>
                  <a:cubicBezTo>
                    <a:pt x="835" y="648"/>
                    <a:pt x="837" y="660"/>
                    <a:pt x="834" y="660"/>
                  </a:cubicBezTo>
                  <a:cubicBezTo>
                    <a:pt x="834" y="660"/>
                    <a:pt x="833" y="660"/>
                    <a:pt x="832" y="659"/>
                  </a:cubicBezTo>
                  <a:cubicBezTo>
                    <a:pt x="825" y="662"/>
                    <a:pt x="827" y="662"/>
                    <a:pt x="831" y="662"/>
                  </a:cubicBezTo>
                  <a:cubicBezTo>
                    <a:pt x="834" y="662"/>
                    <a:pt x="839" y="662"/>
                    <a:pt x="839" y="666"/>
                  </a:cubicBezTo>
                  <a:cubicBezTo>
                    <a:pt x="835" y="666"/>
                    <a:pt x="836" y="669"/>
                    <a:pt x="836" y="669"/>
                  </a:cubicBezTo>
                  <a:cubicBezTo>
                    <a:pt x="835" y="669"/>
                    <a:pt x="835" y="668"/>
                    <a:pt x="832" y="666"/>
                  </a:cubicBezTo>
                  <a:lnTo>
                    <a:pt x="832" y="673"/>
                  </a:lnTo>
                  <a:lnTo>
                    <a:pt x="818" y="666"/>
                  </a:lnTo>
                  <a:lnTo>
                    <a:pt x="818" y="666"/>
                  </a:lnTo>
                  <a:cubicBezTo>
                    <a:pt x="818" y="673"/>
                    <a:pt x="818" y="687"/>
                    <a:pt x="832" y="687"/>
                  </a:cubicBezTo>
                  <a:cubicBezTo>
                    <a:pt x="818" y="687"/>
                    <a:pt x="818" y="694"/>
                    <a:pt x="812" y="694"/>
                  </a:cubicBezTo>
                  <a:cubicBezTo>
                    <a:pt x="805" y="708"/>
                    <a:pt x="777" y="701"/>
                    <a:pt x="784" y="721"/>
                  </a:cubicBezTo>
                  <a:lnTo>
                    <a:pt x="777" y="728"/>
                  </a:lnTo>
                  <a:lnTo>
                    <a:pt x="770" y="721"/>
                  </a:lnTo>
                  <a:lnTo>
                    <a:pt x="770" y="735"/>
                  </a:lnTo>
                  <a:cubicBezTo>
                    <a:pt x="763" y="742"/>
                    <a:pt x="749" y="763"/>
                    <a:pt x="749" y="770"/>
                  </a:cubicBezTo>
                  <a:cubicBezTo>
                    <a:pt x="749" y="791"/>
                    <a:pt x="742" y="777"/>
                    <a:pt x="735" y="798"/>
                  </a:cubicBezTo>
                  <a:lnTo>
                    <a:pt x="728" y="805"/>
                  </a:lnTo>
                  <a:cubicBezTo>
                    <a:pt x="728" y="811"/>
                    <a:pt x="701" y="811"/>
                    <a:pt x="715" y="811"/>
                  </a:cubicBezTo>
                  <a:cubicBezTo>
                    <a:pt x="715" y="825"/>
                    <a:pt x="715" y="832"/>
                    <a:pt x="728" y="832"/>
                  </a:cubicBezTo>
                  <a:cubicBezTo>
                    <a:pt x="724" y="835"/>
                    <a:pt x="721" y="835"/>
                    <a:pt x="718" y="835"/>
                  </a:cubicBezTo>
                  <a:cubicBezTo>
                    <a:pt x="714" y="835"/>
                    <a:pt x="712" y="832"/>
                    <a:pt x="708" y="832"/>
                  </a:cubicBezTo>
                  <a:cubicBezTo>
                    <a:pt x="701" y="839"/>
                    <a:pt x="708" y="839"/>
                    <a:pt x="701" y="846"/>
                  </a:cubicBezTo>
                  <a:lnTo>
                    <a:pt x="701" y="867"/>
                  </a:lnTo>
                  <a:cubicBezTo>
                    <a:pt x="701" y="881"/>
                    <a:pt x="680" y="874"/>
                    <a:pt x="694" y="895"/>
                  </a:cubicBezTo>
                  <a:cubicBezTo>
                    <a:pt x="680" y="895"/>
                    <a:pt x="680" y="902"/>
                    <a:pt x="673" y="902"/>
                  </a:cubicBezTo>
                  <a:cubicBezTo>
                    <a:pt x="673" y="915"/>
                    <a:pt x="666" y="929"/>
                    <a:pt x="666" y="943"/>
                  </a:cubicBezTo>
                  <a:cubicBezTo>
                    <a:pt x="660" y="941"/>
                    <a:pt x="657" y="940"/>
                    <a:pt x="657" y="940"/>
                  </a:cubicBezTo>
                  <a:lnTo>
                    <a:pt x="657" y="940"/>
                  </a:lnTo>
                  <a:cubicBezTo>
                    <a:pt x="655" y="940"/>
                    <a:pt x="664" y="945"/>
                    <a:pt x="659" y="950"/>
                  </a:cubicBezTo>
                  <a:lnTo>
                    <a:pt x="666" y="950"/>
                  </a:lnTo>
                  <a:cubicBezTo>
                    <a:pt x="659" y="971"/>
                    <a:pt x="631" y="978"/>
                    <a:pt x="624" y="1006"/>
                  </a:cubicBezTo>
                  <a:lnTo>
                    <a:pt x="611" y="1006"/>
                  </a:lnTo>
                  <a:lnTo>
                    <a:pt x="624" y="1012"/>
                  </a:lnTo>
                  <a:cubicBezTo>
                    <a:pt x="604" y="1033"/>
                    <a:pt x="590" y="1054"/>
                    <a:pt x="576" y="1075"/>
                  </a:cubicBezTo>
                  <a:lnTo>
                    <a:pt x="576" y="1103"/>
                  </a:lnTo>
                  <a:cubicBezTo>
                    <a:pt x="569" y="1116"/>
                    <a:pt x="569" y="1137"/>
                    <a:pt x="555" y="1151"/>
                  </a:cubicBezTo>
                  <a:cubicBezTo>
                    <a:pt x="555" y="1151"/>
                    <a:pt x="550" y="1151"/>
                    <a:pt x="546" y="1149"/>
                  </a:cubicBezTo>
                  <a:lnTo>
                    <a:pt x="546" y="1149"/>
                  </a:lnTo>
                  <a:cubicBezTo>
                    <a:pt x="543" y="1152"/>
                    <a:pt x="534" y="1153"/>
                    <a:pt x="534" y="1158"/>
                  </a:cubicBezTo>
                  <a:lnTo>
                    <a:pt x="541" y="1158"/>
                  </a:lnTo>
                  <a:cubicBezTo>
                    <a:pt x="541" y="1172"/>
                    <a:pt x="534" y="1172"/>
                    <a:pt x="534" y="1172"/>
                  </a:cubicBezTo>
                  <a:lnTo>
                    <a:pt x="534" y="1179"/>
                  </a:lnTo>
                  <a:lnTo>
                    <a:pt x="527" y="1179"/>
                  </a:lnTo>
                  <a:cubicBezTo>
                    <a:pt x="527" y="1179"/>
                    <a:pt x="527" y="1193"/>
                    <a:pt x="534" y="1207"/>
                  </a:cubicBezTo>
                  <a:cubicBezTo>
                    <a:pt x="534" y="1207"/>
                    <a:pt x="531" y="1210"/>
                    <a:pt x="529" y="1210"/>
                  </a:cubicBezTo>
                  <a:cubicBezTo>
                    <a:pt x="528" y="1210"/>
                    <a:pt x="527" y="1209"/>
                    <a:pt x="527" y="1207"/>
                  </a:cubicBezTo>
                  <a:lnTo>
                    <a:pt x="507" y="1227"/>
                  </a:lnTo>
                  <a:lnTo>
                    <a:pt x="520" y="1227"/>
                  </a:lnTo>
                  <a:cubicBezTo>
                    <a:pt x="527" y="1227"/>
                    <a:pt x="527" y="1248"/>
                    <a:pt x="520" y="1248"/>
                  </a:cubicBezTo>
                  <a:cubicBezTo>
                    <a:pt x="520" y="1243"/>
                    <a:pt x="513" y="1242"/>
                    <a:pt x="507" y="1241"/>
                  </a:cubicBezTo>
                  <a:lnTo>
                    <a:pt x="507" y="1241"/>
                  </a:lnTo>
                  <a:cubicBezTo>
                    <a:pt x="507" y="1248"/>
                    <a:pt x="507" y="1255"/>
                    <a:pt x="500" y="1255"/>
                  </a:cubicBezTo>
                  <a:lnTo>
                    <a:pt x="500" y="1248"/>
                  </a:lnTo>
                  <a:cubicBezTo>
                    <a:pt x="500" y="1252"/>
                    <a:pt x="496" y="1252"/>
                    <a:pt x="493" y="1252"/>
                  </a:cubicBezTo>
                  <a:cubicBezTo>
                    <a:pt x="489" y="1252"/>
                    <a:pt x="486" y="1252"/>
                    <a:pt x="486" y="1255"/>
                  </a:cubicBezTo>
                  <a:cubicBezTo>
                    <a:pt x="486" y="1262"/>
                    <a:pt x="472" y="1262"/>
                    <a:pt x="493" y="1276"/>
                  </a:cubicBezTo>
                  <a:cubicBezTo>
                    <a:pt x="493" y="1278"/>
                    <a:pt x="492" y="1279"/>
                    <a:pt x="491" y="1279"/>
                  </a:cubicBezTo>
                  <a:cubicBezTo>
                    <a:pt x="489" y="1279"/>
                    <a:pt x="486" y="1276"/>
                    <a:pt x="486" y="1276"/>
                  </a:cubicBezTo>
                  <a:cubicBezTo>
                    <a:pt x="486" y="1283"/>
                    <a:pt x="472" y="1290"/>
                    <a:pt x="465" y="1290"/>
                  </a:cubicBezTo>
                  <a:cubicBezTo>
                    <a:pt x="486" y="1311"/>
                    <a:pt x="451" y="1311"/>
                    <a:pt x="458" y="1317"/>
                  </a:cubicBezTo>
                  <a:lnTo>
                    <a:pt x="451" y="1317"/>
                  </a:lnTo>
                  <a:cubicBezTo>
                    <a:pt x="451" y="1317"/>
                    <a:pt x="458" y="1324"/>
                    <a:pt x="458" y="1331"/>
                  </a:cubicBezTo>
                  <a:lnTo>
                    <a:pt x="437" y="1331"/>
                  </a:lnTo>
                  <a:lnTo>
                    <a:pt x="451" y="1345"/>
                  </a:lnTo>
                  <a:cubicBezTo>
                    <a:pt x="417" y="1359"/>
                    <a:pt x="403" y="1414"/>
                    <a:pt x="382" y="1428"/>
                  </a:cubicBezTo>
                  <a:cubicBezTo>
                    <a:pt x="368" y="1449"/>
                    <a:pt x="368" y="1463"/>
                    <a:pt x="361" y="1484"/>
                  </a:cubicBezTo>
                  <a:lnTo>
                    <a:pt x="347" y="1498"/>
                  </a:lnTo>
                  <a:lnTo>
                    <a:pt x="361" y="1491"/>
                  </a:lnTo>
                  <a:lnTo>
                    <a:pt x="361" y="1498"/>
                  </a:lnTo>
                  <a:cubicBezTo>
                    <a:pt x="347" y="1518"/>
                    <a:pt x="326" y="1532"/>
                    <a:pt x="319" y="1560"/>
                  </a:cubicBezTo>
                  <a:cubicBezTo>
                    <a:pt x="323" y="1574"/>
                    <a:pt x="318" y="1574"/>
                    <a:pt x="312" y="1574"/>
                  </a:cubicBezTo>
                  <a:cubicBezTo>
                    <a:pt x="306" y="1574"/>
                    <a:pt x="299" y="1574"/>
                    <a:pt x="299" y="1588"/>
                  </a:cubicBezTo>
                  <a:lnTo>
                    <a:pt x="299" y="1629"/>
                  </a:lnTo>
                  <a:cubicBezTo>
                    <a:pt x="296" y="1628"/>
                    <a:pt x="294" y="1627"/>
                    <a:pt x="292" y="1627"/>
                  </a:cubicBezTo>
                  <a:cubicBezTo>
                    <a:pt x="289" y="1627"/>
                    <a:pt x="289" y="1631"/>
                    <a:pt x="288" y="1631"/>
                  </a:cubicBezTo>
                  <a:cubicBezTo>
                    <a:pt x="287" y="1631"/>
                    <a:pt x="286" y="1631"/>
                    <a:pt x="285" y="1629"/>
                  </a:cubicBezTo>
                  <a:lnTo>
                    <a:pt x="285" y="1629"/>
                  </a:lnTo>
                  <a:lnTo>
                    <a:pt x="292" y="1636"/>
                  </a:lnTo>
                  <a:cubicBezTo>
                    <a:pt x="285" y="1636"/>
                    <a:pt x="285" y="1643"/>
                    <a:pt x="278" y="1643"/>
                  </a:cubicBezTo>
                  <a:lnTo>
                    <a:pt x="285" y="1657"/>
                  </a:lnTo>
                  <a:lnTo>
                    <a:pt x="278" y="1657"/>
                  </a:lnTo>
                  <a:cubicBezTo>
                    <a:pt x="267" y="1663"/>
                    <a:pt x="265" y="1682"/>
                    <a:pt x="257" y="1682"/>
                  </a:cubicBezTo>
                  <a:cubicBezTo>
                    <a:pt x="255" y="1682"/>
                    <a:pt x="253" y="1681"/>
                    <a:pt x="250" y="1678"/>
                  </a:cubicBezTo>
                  <a:cubicBezTo>
                    <a:pt x="250" y="1706"/>
                    <a:pt x="222" y="1740"/>
                    <a:pt x="216" y="1768"/>
                  </a:cubicBezTo>
                  <a:lnTo>
                    <a:pt x="216" y="1796"/>
                  </a:lnTo>
                  <a:lnTo>
                    <a:pt x="209" y="1796"/>
                  </a:lnTo>
                  <a:cubicBezTo>
                    <a:pt x="209" y="1803"/>
                    <a:pt x="216" y="1810"/>
                    <a:pt x="209" y="1816"/>
                  </a:cubicBezTo>
                  <a:cubicBezTo>
                    <a:pt x="209" y="1830"/>
                    <a:pt x="195" y="1830"/>
                    <a:pt x="195" y="1837"/>
                  </a:cubicBezTo>
                  <a:cubicBezTo>
                    <a:pt x="195" y="1844"/>
                    <a:pt x="188" y="1844"/>
                    <a:pt x="181" y="1844"/>
                  </a:cubicBezTo>
                  <a:cubicBezTo>
                    <a:pt x="195" y="1851"/>
                    <a:pt x="174" y="1865"/>
                    <a:pt x="174" y="1865"/>
                  </a:cubicBezTo>
                  <a:cubicBezTo>
                    <a:pt x="174" y="1865"/>
                    <a:pt x="118" y="1948"/>
                    <a:pt x="70" y="2059"/>
                  </a:cubicBezTo>
                  <a:cubicBezTo>
                    <a:pt x="42" y="2114"/>
                    <a:pt x="15" y="2177"/>
                    <a:pt x="8" y="2232"/>
                  </a:cubicBezTo>
                  <a:cubicBezTo>
                    <a:pt x="1" y="2295"/>
                    <a:pt x="1" y="2350"/>
                    <a:pt x="15" y="2385"/>
                  </a:cubicBezTo>
                  <a:cubicBezTo>
                    <a:pt x="21" y="2392"/>
                    <a:pt x="21" y="2399"/>
                    <a:pt x="35" y="2399"/>
                  </a:cubicBezTo>
                  <a:cubicBezTo>
                    <a:pt x="35" y="2402"/>
                    <a:pt x="33" y="2403"/>
                    <a:pt x="30" y="2404"/>
                  </a:cubicBezTo>
                  <a:lnTo>
                    <a:pt x="30" y="2404"/>
                  </a:lnTo>
                  <a:cubicBezTo>
                    <a:pt x="29" y="2404"/>
                    <a:pt x="28" y="2404"/>
                    <a:pt x="27" y="2404"/>
                  </a:cubicBezTo>
                  <a:cubicBezTo>
                    <a:pt x="25" y="2404"/>
                    <a:pt x="24" y="2405"/>
                    <a:pt x="21" y="2406"/>
                  </a:cubicBezTo>
                  <a:cubicBezTo>
                    <a:pt x="21" y="2406"/>
                    <a:pt x="26" y="2406"/>
                    <a:pt x="30" y="2404"/>
                  </a:cubicBezTo>
                  <a:lnTo>
                    <a:pt x="30" y="2404"/>
                  </a:lnTo>
                  <a:cubicBezTo>
                    <a:pt x="36" y="2405"/>
                    <a:pt x="41" y="2410"/>
                    <a:pt x="46" y="2410"/>
                  </a:cubicBezTo>
                  <a:cubicBezTo>
                    <a:pt x="49" y="2410"/>
                    <a:pt x="52" y="2409"/>
                    <a:pt x="56" y="2406"/>
                  </a:cubicBezTo>
                  <a:lnTo>
                    <a:pt x="49" y="2406"/>
                  </a:lnTo>
                  <a:cubicBezTo>
                    <a:pt x="49" y="2399"/>
                    <a:pt x="56" y="2399"/>
                    <a:pt x="56" y="2399"/>
                  </a:cubicBezTo>
                  <a:cubicBezTo>
                    <a:pt x="49" y="2392"/>
                    <a:pt x="35" y="2392"/>
                    <a:pt x="42" y="2371"/>
                  </a:cubicBezTo>
                  <a:cubicBezTo>
                    <a:pt x="42" y="2367"/>
                    <a:pt x="44" y="2367"/>
                    <a:pt x="47" y="2367"/>
                  </a:cubicBezTo>
                  <a:cubicBezTo>
                    <a:pt x="49" y="2367"/>
                    <a:pt x="53" y="2367"/>
                    <a:pt x="56" y="2364"/>
                  </a:cubicBezTo>
                  <a:lnTo>
                    <a:pt x="70" y="2357"/>
                  </a:lnTo>
                  <a:lnTo>
                    <a:pt x="70" y="2357"/>
                  </a:lnTo>
                  <a:cubicBezTo>
                    <a:pt x="60" y="2362"/>
                    <a:pt x="64" y="2367"/>
                    <a:pt x="67" y="2367"/>
                  </a:cubicBezTo>
                  <a:cubicBezTo>
                    <a:pt x="69" y="2367"/>
                    <a:pt x="70" y="2366"/>
                    <a:pt x="70" y="2364"/>
                  </a:cubicBezTo>
                  <a:cubicBezTo>
                    <a:pt x="73" y="2361"/>
                    <a:pt x="73" y="2361"/>
                    <a:pt x="73" y="2361"/>
                  </a:cubicBezTo>
                  <a:cubicBezTo>
                    <a:pt x="72" y="2361"/>
                    <a:pt x="70" y="2361"/>
                    <a:pt x="70" y="2357"/>
                  </a:cubicBezTo>
                  <a:cubicBezTo>
                    <a:pt x="70" y="2355"/>
                    <a:pt x="71" y="2354"/>
                    <a:pt x="72" y="2354"/>
                  </a:cubicBezTo>
                  <a:cubicBezTo>
                    <a:pt x="74" y="2354"/>
                    <a:pt x="77" y="2357"/>
                    <a:pt x="77" y="2357"/>
                  </a:cubicBezTo>
                  <a:lnTo>
                    <a:pt x="77" y="2350"/>
                  </a:lnTo>
                  <a:cubicBezTo>
                    <a:pt x="82" y="2350"/>
                    <a:pt x="80" y="2353"/>
                    <a:pt x="81" y="2353"/>
                  </a:cubicBezTo>
                  <a:cubicBezTo>
                    <a:pt x="81" y="2353"/>
                    <a:pt x="82" y="2352"/>
                    <a:pt x="84" y="2350"/>
                  </a:cubicBezTo>
                  <a:lnTo>
                    <a:pt x="77" y="2336"/>
                  </a:lnTo>
                  <a:cubicBezTo>
                    <a:pt x="91" y="2336"/>
                    <a:pt x="70" y="2322"/>
                    <a:pt x="84" y="2322"/>
                  </a:cubicBezTo>
                  <a:cubicBezTo>
                    <a:pt x="84" y="2325"/>
                    <a:pt x="85" y="2325"/>
                    <a:pt x="86" y="2325"/>
                  </a:cubicBezTo>
                  <a:cubicBezTo>
                    <a:pt x="88" y="2325"/>
                    <a:pt x="91" y="2322"/>
                    <a:pt x="91" y="2322"/>
                  </a:cubicBezTo>
                  <a:lnTo>
                    <a:pt x="105" y="2302"/>
                  </a:lnTo>
                  <a:cubicBezTo>
                    <a:pt x="112" y="2302"/>
                    <a:pt x="105" y="2295"/>
                    <a:pt x="105" y="2295"/>
                  </a:cubicBezTo>
                  <a:cubicBezTo>
                    <a:pt x="110" y="2295"/>
                    <a:pt x="111" y="2286"/>
                    <a:pt x="115" y="2286"/>
                  </a:cubicBezTo>
                  <a:cubicBezTo>
                    <a:pt x="116" y="2286"/>
                    <a:pt x="117" y="2286"/>
                    <a:pt x="118" y="2288"/>
                  </a:cubicBezTo>
                  <a:cubicBezTo>
                    <a:pt x="125" y="2281"/>
                    <a:pt x="112" y="2281"/>
                    <a:pt x="118" y="2267"/>
                  </a:cubicBezTo>
                  <a:lnTo>
                    <a:pt x="118" y="2267"/>
                  </a:lnTo>
                  <a:cubicBezTo>
                    <a:pt x="125" y="2267"/>
                    <a:pt x="118" y="2281"/>
                    <a:pt x="125" y="2281"/>
                  </a:cubicBezTo>
                  <a:lnTo>
                    <a:pt x="125" y="2260"/>
                  </a:lnTo>
                  <a:lnTo>
                    <a:pt x="139" y="2267"/>
                  </a:lnTo>
                  <a:cubicBezTo>
                    <a:pt x="153" y="2246"/>
                    <a:pt x="195" y="2232"/>
                    <a:pt x="209" y="2211"/>
                  </a:cubicBezTo>
                  <a:cubicBezTo>
                    <a:pt x="216" y="2211"/>
                    <a:pt x="209" y="2218"/>
                    <a:pt x="216" y="2218"/>
                  </a:cubicBezTo>
                  <a:cubicBezTo>
                    <a:pt x="216" y="2191"/>
                    <a:pt x="243" y="2191"/>
                    <a:pt x="250" y="2177"/>
                  </a:cubicBezTo>
                  <a:lnTo>
                    <a:pt x="243" y="2177"/>
                  </a:lnTo>
                  <a:cubicBezTo>
                    <a:pt x="278" y="2156"/>
                    <a:pt x="278" y="2121"/>
                    <a:pt x="292" y="2094"/>
                  </a:cubicBezTo>
                  <a:lnTo>
                    <a:pt x="285" y="2094"/>
                  </a:lnTo>
                  <a:lnTo>
                    <a:pt x="285" y="2080"/>
                  </a:lnTo>
                  <a:cubicBezTo>
                    <a:pt x="313" y="2059"/>
                    <a:pt x="333" y="2011"/>
                    <a:pt x="361" y="1976"/>
                  </a:cubicBezTo>
                  <a:cubicBezTo>
                    <a:pt x="388" y="1914"/>
                    <a:pt x="423" y="1866"/>
                    <a:pt x="450" y="1812"/>
                  </a:cubicBezTo>
                  <a:lnTo>
                    <a:pt x="450" y="1812"/>
                  </a:lnTo>
                  <a:cubicBezTo>
                    <a:pt x="449" y="1812"/>
                    <a:pt x="448" y="1812"/>
                    <a:pt x="447" y="1812"/>
                  </a:cubicBezTo>
                  <a:cubicBezTo>
                    <a:pt x="441" y="1812"/>
                    <a:pt x="432" y="1807"/>
                    <a:pt x="437" y="1803"/>
                  </a:cubicBezTo>
                  <a:cubicBezTo>
                    <a:pt x="472" y="1803"/>
                    <a:pt x="451" y="1768"/>
                    <a:pt x="472" y="1761"/>
                  </a:cubicBezTo>
                  <a:cubicBezTo>
                    <a:pt x="486" y="1726"/>
                    <a:pt x="520" y="1706"/>
                    <a:pt x="520" y="1671"/>
                  </a:cubicBezTo>
                  <a:lnTo>
                    <a:pt x="527" y="1671"/>
                  </a:lnTo>
                  <a:cubicBezTo>
                    <a:pt x="534" y="1671"/>
                    <a:pt x="527" y="1664"/>
                    <a:pt x="527" y="1664"/>
                  </a:cubicBezTo>
                  <a:cubicBezTo>
                    <a:pt x="534" y="1657"/>
                    <a:pt x="534" y="1636"/>
                    <a:pt x="541" y="1636"/>
                  </a:cubicBezTo>
                  <a:lnTo>
                    <a:pt x="534" y="1629"/>
                  </a:lnTo>
                  <a:cubicBezTo>
                    <a:pt x="534" y="1626"/>
                    <a:pt x="536" y="1626"/>
                    <a:pt x="538" y="1626"/>
                  </a:cubicBezTo>
                  <a:cubicBezTo>
                    <a:pt x="540" y="1626"/>
                    <a:pt x="541" y="1626"/>
                    <a:pt x="541" y="1622"/>
                  </a:cubicBezTo>
                  <a:lnTo>
                    <a:pt x="541" y="1609"/>
                  </a:lnTo>
                  <a:cubicBezTo>
                    <a:pt x="545" y="1611"/>
                    <a:pt x="548" y="1612"/>
                    <a:pt x="551" y="1612"/>
                  </a:cubicBezTo>
                  <a:cubicBezTo>
                    <a:pt x="560" y="1612"/>
                    <a:pt x="557" y="1595"/>
                    <a:pt x="562" y="1595"/>
                  </a:cubicBezTo>
                  <a:cubicBezTo>
                    <a:pt x="562" y="1588"/>
                    <a:pt x="562" y="1567"/>
                    <a:pt x="576" y="1560"/>
                  </a:cubicBezTo>
                  <a:cubicBezTo>
                    <a:pt x="590" y="1560"/>
                    <a:pt x="597" y="1539"/>
                    <a:pt x="604" y="1539"/>
                  </a:cubicBezTo>
                  <a:cubicBezTo>
                    <a:pt x="611" y="1525"/>
                    <a:pt x="624" y="1498"/>
                    <a:pt x="638" y="1470"/>
                  </a:cubicBezTo>
                  <a:lnTo>
                    <a:pt x="631" y="1463"/>
                  </a:lnTo>
                  <a:lnTo>
                    <a:pt x="631" y="1456"/>
                  </a:lnTo>
                  <a:cubicBezTo>
                    <a:pt x="634" y="1456"/>
                    <a:pt x="636" y="1453"/>
                    <a:pt x="637" y="1449"/>
                  </a:cubicBezTo>
                  <a:lnTo>
                    <a:pt x="637" y="1449"/>
                  </a:lnTo>
                  <a:cubicBezTo>
                    <a:pt x="638" y="1449"/>
                    <a:pt x="638" y="1449"/>
                    <a:pt x="638" y="1449"/>
                  </a:cubicBezTo>
                  <a:cubicBezTo>
                    <a:pt x="641" y="1443"/>
                    <a:pt x="642" y="1439"/>
                    <a:pt x="642" y="1437"/>
                  </a:cubicBezTo>
                  <a:lnTo>
                    <a:pt x="642" y="1437"/>
                  </a:lnTo>
                  <a:cubicBezTo>
                    <a:pt x="640" y="1440"/>
                    <a:pt x="639" y="1445"/>
                    <a:pt x="637" y="1449"/>
                  </a:cubicBezTo>
                  <a:lnTo>
                    <a:pt x="637" y="1449"/>
                  </a:lnTo>
                  <a:cubicBezTo>
                    <a:pt x="631" y="1448"/>
                    <a:pt x="625" y="1435"/>
                    <a:pt x="631" y="1435"/>
                  </a:cubicBezTo>
                  <a:lnTo>
                    <a:pt x="631" y="1428"/>
                  </a:lnTo>
                  <a:lnTo>
                    <a:pt x="645" y="1428"/>
                  </a:lnTo>
                  <a:cubicBezTo>
                    <a:pt x="659" y="1414"/>
                    <a:pt x="659" y="1387"/>
                    <a:pt x="666" y="1366"/>
                  </a:cubicBezTo>
                  <a:cubicBezTo>
                    <a:pt x="667" y="1369"/>
                    <a:pt x="669" y="1370"/>
                    <a:pt x="670" y="1370"/>
                  </a:cubicBezTo>
                  <a:cubicBezTo>
                    <a:pt x="673" y="1370"/>
                    <a:pt x="674" y="1358"/>
                    <a:pt x="678" y="1358"/>
                  </a:cubicBezTo>
                  <a:cubicBezTo>
                    <a:pt x="678" y="1358"/>
                    <a:pt x="679" y="1358"/>
                    <a:pt x="680" y="1359"/>
                  </a:cubicBezTo>
                  <a:cubicBezTo>
                    <a:pt x="680" y="1352"/>
                    <a:pt x="678" y="1352"/>
                    <a:pt x="676" y="1352"/>
                  </a:cubicBezTo>
                  <a:cubicBezTo>
                    <a:pt x="673" y="1352"/>
                    <a:pt x="669" y="1352"/>
                    <a:pt x="666" y="1345"/>
                  </a:cubicBezTo>
                  <a:cubicBezTo>
                    <a:pt x="666" y="1345"/>
                    <a:pt x="666" y="1331"/>
                    <a:pt x="673" y="1331"/>
                  </a:cubicBezTo>
                  <a:cubicBezTo>
                    <a:pt x="673" y="1331"/>
                    <a:pt x="680" y="1331"/>
                    <a:pt x="680" y="1345"/>
                  </a:cubicBezTo>
                  <a:lnTo>
                    <a:pt x="680" y="1331"/>
                  </a:lnTo>
                  <a:cubicBezTo>
                    <a:pt x="680" y="1317"/>
                    <a:pt x="708" y="1311"/>
                    <a:pt x="708" y="1290"/>
                  </a:cubicBezTo>
                  <a:lnTo>
                    <a:pt x="708" y="1290"/>
                  </a:lnTo>
                  <a:cubicBezTo>
                    <a:pt x="708" y="1290"/>
                    <a:pt x="705" y="1293"/>
                    <a:pt x="702" y="1293"/>
                  </a:cubicBezTo>
                  <a:cubicBezTo>
                    <a:pt x="701" y="1293"/>
                    <a:pt x="701" y="1292"/>
                    <a:pt x="701" y="1290"/>
                  </a:cubicBezTo>
                  <a:cubicBezTo>
                    <a:pt x="701" y="1276"/>
                    <a:pt x="715" y="1283"/>
                    <a:pt x="715" y="1262"/>
                  </a:cubicBezTo>
                  <a:lnTo>
                    <a:pt x="728" y="1276"/>
                  </a:lnTo>
                  <a:cubicBezTo>
                    <a:pt x="728" y="1262"/>
                    <a:pt x="715" y="1262"/>
                    <a:pt x="728" y="1255"/>
                  </a:cubicBezTo>
                  <a:cubicBezTo>
                    <a:pt x="735" y="1255"/>
                    <a:pt x="728" y="1262"/>
                    <a:pt x="735" y="1276"/>
                  </a:cubicBezTo>
                  <a:cubicBezTo>
                    <a:pt x="735" y="1262"/>
                    <a:pt x="742" y="1255"/>
                    <a:pt x="735" y="1255"/>
                  </a:cubicBezTo>
                  <a:cubicBezTo>
                    <a:pt x="735" y="1248"/>
                    <a:pt x="742" y="1248"/>
                    <a:pt x="749" y="1248"/>
                  </a:cubicBezTo>
                  <a:lnTo>
                    <a:pt x="742" y="1248"/>
                  </a:lnTo>
                  <a:lnTo>
                    <a:pt x="770" y="1220"/>
                  </a:lnTo>
                  <a:lnTo>
                    <a:pt x="777" y="1220"/>
                  </a:lnTo>
                  <a:cubicBezTo>
                    <a:pt x="794" y="1265"/>
                    <a:pt x="806" y="1278"/>
                    <a:pt x="814" y="1278"/>
                  </a:cubicBezTo>
                  <a:cubicBezTo>
                    <a:pt x="815" y="1278"/>
                    <a:pt x="817" y="1277"/>
                    <a:pt x="818" y="1276"/>
                  </a:cubicBezTo>
                  <a:cubicBezTo>
                    <a:pt x="839" y="1241"/>
                    <a:pt x="846" y="1193"/>
                    <a:pt x="874" y="1172"/>
                  </a:cubicBezTo>
                  <a:cubicBezTo>
                    <a:pt x="867" y="1158"/>
                    <a:pt x="874" y="1144"/>
                    <a:pt x="874" y="1137"/>
                  </a:cubicBezTo>
                  <a:lnTo>
                    <a:pt x="888" y="1144"/>
                  </a:lnTo>
                  <a:lnTo>
                    <a:pt x="888" y="1137"/>
                  </a:lnTo>
                  <a:cubicBezTo>
                    <a:pt x="897" y="1137"/>
                    <a:pt x="903" y="1128"/>
                    <a:pt x="906" y="1128"/>
                  </a:cubicBezTo>
                  <a:cubicBezTo>
                    <a:pt x="908" y="1128"/>
                    <a:pt x="909" y="1130"/>
                    <a:pt x="909" y="1137"/>
                  </a:cubicBezTo>
                  <a:lnTo>
                    <a:pt x="922" y="1096"/>
                  </a:lnTo>
                  <a:cubicBezTo>
                    <a:pt x="929" y="1089"/>
                    <a:pt x="916" y="1089"/>
                    <a:pt x="922" y="1082"/>
                  </a:cubicBezTo>
                  <a:lnTo>
                    <a:pt x="922" y="1082"/>
                  </a:lnTo>
                  <a:cubicBezTo>
                    <a:pt x="929" y="1082"/>
                    <a:pt x="922" y="1089"/>
                    <a:pt x="929" y="1089"/>
                  </a:cubicBezTo>
                  <a:cubicBezTo>
                    <a:pt x="957" y="1075"/>
                    <a:pt x="922" y="1047"/>
                    <a:pt x="943" y="1026"/>
                  </a:cubicBezTo>
                  <a:lnTo>
                    <a:pt x="943" y="1012"/>
                  </a:lnTo>
                  <a:cubicBezTo>
                    <a:pt x="939" y="1011"/>
                    <a:pt x="937" y="1011"/>
                    <a:pt x="936" y="1011"/>
                  </a:cubicBezTo>
                  <a:lnTo>
                    <a:pt x="936" y="1011"/>
                  </a:lnTo>
                  <a:cubicBezTo>
                    <a:pt x="932" y="1011"/>
                    <a:pt x="946" y="1019"/>
                    <a:pt x="929" y="1019"/>
                  </a:cubicBezTo>
                  <a:cubicBezTo>
                    <a:pt x="922" y="1012"/>
                    <a:pt x="929" y="1012"/>
                    <a:pt x="922" y="1006"/>
                  </a:cubicBezTo>
                  <a:cubicBezTo>
                    <a:pt x="929" y="1006"/>
                    <a:pt x="922" y="992"/>
                    <a:pt x="922" y="985"/>
                  </a:cubicBezTo>
                  <a:cubicBezTo>
                    <a:pt x="929" y="985"/>
                    <a:pt x="929" y="971"/>
                    <a:pt x="950" y="971"/>
                  </a:cubicBezTo>
                  <a:cubicBezTo>
                    <a:pt x="950" y="957"/>
                    <a:pt x="943" y="950"/>
                    <a:pt x="943" y="943"/>
                  </a:cubicBezTo>
                  <a:lnTo>
                    <a:pt x="943" y="943"/>
                  </a:lnTo>
                  <a:cubicBezTo>
                    <a:pt x="948" y="943"/>
                    <a:pt x="949" y="946"/>
                    <a:pt x="952" y="946"/>
                  </a:cubicBezTo>
                  <a:cubicBezTo>
                    <a:pt x="953" y="946"/>
                    <a:pt x="955" y="945"/>
                    <a:pt x="957" y="943"/>
                  </a:cubicBezTo>
                  <a:lnTo>
                    <a:pt x="950" y="936"/>
                  </a:lnTo>
                  <a:cubicBezTo>
                    <a:pt x="952" y="932"/>
                    <a:pt x="954" y="930"/>
                    <a:pt x="955" y="930"/>
                  </a:cubicBezTo>
                  <a:cubicBezTo>
                    <a:pt x="957" y="930"/>
                    <a:pt x="957" y="936"/>
                    <a:pt x="957" y="936"/>
                  </a:cubicBezTo>
                  <a:cubicBezTo>
                    <a:pt x="964" y="922"/>
                    <a:pt x="950" y="922"/>
                    <a:pt x="957" y="915"/>
                  </a:cubicBezTo>
                  <a:lnTo>
                    <a:pt x="957" y="915"/>
                  </a:lnTo>
                  <a:lnTo>
                    <a:pt x="957" y="922"/>
                  </a:lnTo>
                  <a:cubicBezTo>
                    <a:pt x="957" y="915"/>
                    <a:pt x="957" y="915"/>
                    <a:pt x="964" y="909"/>
                  </a:cubicBezTo>
                  <a:lnTo>
                    <a:pt x="957" y="909"/>
                  </a:lnTo>
                  <a:lnTo>
                    <a:pt x="957" y="902"/>
                  </a:lnTo>
                  <a:cubicBezTo>
                    <a:pt x="956" y="899"/>
                    <a:pt x="955" y="898"/>
                    <a:pt x="954" y="897"/>
                  </a:cubicBezTo>
                  <a:lnTo>
                    <a:pt x="954" y="897"/>
                  </a:lnTo>
                  <a:cubicBezTo>
                    <a:pt x="954" y="902"/>
                    <a:pt x="957" y="904"/>
                    <a:pt x="957" y="909"/>
                  </a:cubicBezTo>
                  <a:lnTo>
                    <a:pt x="950" y="909"/>
                  </a:lnTo>
                  <a:cubicBezTo>
                    <a:pt x="950" y="909"/>
                    <a:pt x="950" y="897"/>
                    <a:pt x="953" y="897"/>
                  </a:cubicBezTo>
                  <a:cubicBezTo>
                    <a:pt x="953" y="897"/>
                    <a:pt x="954" y="897"/>
                    <a:pt x="954" y="897"/>
                  </a:cubicBezTo>
                  <a:lnTo>
                    <a:pt x="954" y="897"/>
                  </a:lnTo>
                  <a:cubicBezTo>
                    <a:pt x="954" y="895"/>
                    <a:pt x="955" y="892"/>
                    <a:pt x="957" y="888"/>
                  </a:cubicBezTo>
                  <a:cubicBezTo>
                    <a:pt x="950" y="881"/>
                    <a:pt x="964" y="874"/>
                    <a:pt x="978" y="867"/>
                  </a:cubicBezTo>
                  <a:cubicBezTo>
                    <a:pt x="978" y="853"/>
                    <a:pt x="964" y="853"/>
                    <a:pt x="978" y="853"/>
                  </a:cubicBezTo>
                  <a:lnTo>
                    <a:pt x="957" y="853"/>
                  </a:lnTo>
                  <a:cubicBezTo>
                    <a:pt x="978" y="853"/>
                    <a:pt x="950" y="839"/>
                    <a:pt x="964" y="832"/>
                  </a:cubicBezTo>
                  <a:lnTo>
                    <a:pt x="964" y="832"/>
                  </a:lnTo>
                  <a:cubicBezTo>
                    <a:pt x="964" y="832"/>
                    <a:pt x="978" y="839"/>
                    <a:pt x="964" y="839"/>
                  </a:cubicBezTo>
                  <a:cubicBezTo>
                    <a:pt x="978" y="846"/>
                    <a:pt x="985" y="853"/>
                    <a:pt x="985" y="867"/>
                  </a:cubicBezTo>
                  <a:cubicBezTo>
                    <a:pt x="985" y="853"/>
                    <a:pt x="985" y="853"/>
                    <a:pt x="992" y="853"/>
                  </a:cubicBezTo>
                  <a:lnTo>
                    <a:pt x="985" y="846"/>
                  </a:lnTo>
                  <a:cubicBezTo>
                    <a:pt x="985" y="846"/>
                    <a:pt x="985" y="839"/>
                    <a:pt x="992" y="839"/>
                  </a:cubicBezTo>
                  <a:cubicBezTo>
                    <a:pt x="988" y="836"/>
                    <a:pt x="985" y="836"/>
                    <a:pt x="982" y="836"/>
                  </a:cubicBezTo>
                  <a:cubicBezTo>
                    <a:pt x="980" y="836"/>
                    <a:pt x="978" y="836"/>
                    <a:pt x="978" y="832"/>
                  </a:cubicBezTo>
                  <a:cubicBezTo>
                    <a:pt x="978" y="828"/>
                    <a:pt x="979" y="826"/>
                    <a:pt x="981" y="826"/>
                  </a:cubicBezTo>
                  <a:cubicBezTo>
                    <a:pt x="982" y="826"/>
                    <a:pt x="984" y="827"/>
                    <a:pt x="985" y="827"/>
                  </a:cubicBezTo>
                  <a:lnTo>
                    <a:pt x="985" y="827"/>
                  </a:lnTo>
                  <a:cubicBezTo>
                    <a:pt x="983" y="818"/>
                    <a:pt x="979" y="818"/>
                    <a:pt x="985" y="811"/>
                  </a:cubicBezTo>
                  <a:lnTo>
                    <a:pt x="985" y="818"/>
                  </a:lnTo>
                  <a:cubicBezTo>
                    <a:pt x="990" y="818"/>
                    <a:pt x="991" y="810"/>
                    <a:pt x="1002" y="810"/>
                  </a:cubicBezTo>
                  <a:cubicBezTo>
                    <a:pt x="1005" y="810"/>
                    <a:pt x="1008" y="810"/>
                    <a:pt x="1013" y="811"/>
                  </a:cubicBezTo>
                  <a:cubicBezTo>
                    <a:pt x="1013" y="811"/>
                    <a:pt x="1019" y="818"/>
                    <a:pt x="1013" y="818"/>
                  </a:cubicBezTo>
                  <a:cubicBezTo>
                    <a:pt x="1014" y="822"/>
                    <a:pt x="1015" y="823"/>
                    <a:pt x="1016" y="823"/>
                  </a:cubicBezTo>
                  <a:cubicBezTo>
                    <a:pt x="1016" y="823"/>
                    <a:pt x="1016" y="819"/>
                    <a:pt x="1017" y="817"/>
                  </a:cubicBezTo>
                  <a:lnTo>
                    <a:pt x="1017" y="817"/>
                  </a:lnTo>
                  <a:cubicBezTo>
                    <a:pt x="1017" y="818"/>
                    <a:pt x="1018" y="818"/>
                    <a:pt x="1019" y="818"/>
                  </a:cubicBezTo>
                  <a:cubicBezTo>
                    <a:pt x="1018" y="817"/>
                    <a:pt x="1018" y="817"/>
                    <a:pt x="1017" y="817"/>
                  </a:cubicBezTo>
                  <a:cubicBezTo>
                    <a:pt x="1017" y="817"/>
                    <a:pt x="1017" y="817"/>
                    <a:pt x="1017" y="817"/>
                  </a:cubicBezTo>
                  <a:lnTo>
                    <a:pt x="1017" y="817"/>
                  </a:lnTo>
                  <a:cubicBezTo>
                    <a:pt x="1016" y="815"/>
                    <a:pt x="1019" y="810"/>
                    <a:pt x="1019" y="805"/>
                  </a:cubicBezTo>
                  <a:lnTo>
                    <a:pt x="1013" y="805"/>
                  </a:lnTo>
                  <a:cubicBezTo>
                    <a:pt x="1006" y="796"/>
                    <a:pt x="1005" y="793"/>
                    <a:pt x="1006" y="793"/>
                  </a:cubicBezTo>
                  <a:lnTo>
                    <a:pt x="1006" y="793"/>
                  </a:lnTo>
                  <a:cubicBezTo>
                    <a:pt x="1009" y="793"/>
                    <a:pt x="1019" y="801"/>
                    <a:pt x="1024" y="801"/>
                  </a:cubicBezTo>
                  <a:cubicBezTo>
                    <a:pt x="1025" y="801"/>
                    <a:pt x="1026" y="800"/>
                    <a:pt x="1026" y="798"/>
                  </a:cubicBezTo>
                  <a:cubicBezTo>
                    <a:pt x="1026" y="791"/>
                    <a:pt x="1026" y="791"/>
                    <a:pt x="1026" y="791"/>
                  </a:cubicBezTo>
                  <a:cubicBezTo>
                    <a:pt x="1025" y="791"/>
                    <a:pt x="1023" y="791"/>
                    <a:pt x="1019" y="784"/>
                  </a:cubicBezTo>
                  <a:cubicBezTo>
                    <a:pt x="1026" y="777"/>
                    <a:pt x="1033" y="784"/>
                    <a:pt x="1033" y="770"/>
                  </a:cubicBezTo>
                  <a:lnTo>
                    <a:pt x="1054" y="770"/>
                  </a:lnTo>
                  <a:cubicBezTo>
                    <a:pt x="1054" y="763"/>
                    <a:pt x="1068" y="749"/>
                    <a:pt x="1061" y="742"/>
                  </a:cubicBezTo>
                  <a:lnTo>
                    <a:pt x="1061" y="742"/>
                  </a:lnTo>
                  <a:cubicBezTo>
                    <a:pt x="1054" y="742"/>
                    <a:pt x="1061" y="763"/>
                    <a:pt x="1047" y="763"/>
                  </a:cubicBezTo>
                  <a:lnTo>
                    <a:pt x="1033" y="749"/>
                  </a:lnTo>
                  <a:cubicBezTo>
                    <a:pt x="1047" y="742"/>
                    <a:pt x="1047" y="735"/>
                    <a:pt x="1047" y="728"/>
                  </a:cubicBezTo>
                  <a:lnTo>
                    <a:pt x="1033" y="728"/>
                  </a:lnTo>
                  <a:cubicBezTo>
                    <a:pt x="1033" y="721"/>
                    <a:pt x="1033" y="708"/>
                    <a:pt x="1047" y="701"/>
                  </a:cubicBezTo>
                  <a:cubicBezTo>
                    <a:pt x="1054" y="701"/>
                    <a:pt x="1047" y="708"/>
                    <a:pt x="1047" y="721"/>
                  </a:cubicBezTo>
                  <a:cubicBezTo>
                    <a:pt x="1054" y="721"/>
                    <a:pt x="1054" y="708"/>
                    <a:pt x="1061" y="701"/>
                  </a:cubicBezTo>
                  <a:lnTo>
                    <a:pt x="1061" y="701"/>
                  </a:lnTo>
                  <a:cubicBezTo>
                    <a:pt x="1068" y="701"/>
                    <a:pt x="1054" y="708"/>
                    <a:pt x="1061" y="708"/>
                  </a:cubicBezTo>
                  <a:lnTo>
                    <a:pt x="1068" y="701"/>
                  </a:lnTo>
                  <a:cubicBezTo>
                    <a:pt x="1061" y="694"/>
                    <a:pt x="1082" y="694"/>
                    <a:pt x="1082" y="687"/>
                  </a:cubicBezTo>
                  <a:cubicBezTo>
                    <a:pt x="1089" y="666"/>
                    <a:pt x="1082" y="659"/>
                    <a:pt x="1068" y="638"/>
                  </a:cubicBezTo>
                  <a:lnTo>
                    <a:pt x="1082" y="638"/>
                  </a:lnTo>
                  <a:cubicBezTo>
                    <a:pt x="1068" y="638"/>
                    <a:pt x="1082" y="638"/>
                    <a:pt x="1082" y="645"/>
                  </a:cubicBezTo>
                  <a:cubicBezTo>
                    <a:pt x="1082" y="642"/>
                    <a:pt x="1085" y="640"/>
                    <a:pt x="1089" y="640"/>
                  </a:cubicBezTo>
                  <a:cubicBezTo>
                    <a:pt x="1089" y="640"/>
                    <a:pt x="1089" y="640"/>
                    <a:pt x="1089" y="640"/>
                  </a:cubicBezTo>
                  <a:lnTo>
                    <a:pt x="1089" y="640"/>
                  </a:lnTo>
                  <a:cubicBezTo>
                    <a:pt x="1089" y="640"/>
                    <a:pt x="1089" y="639"/>
                    <a:pt x="1089" y="638"/>
                  </a:cubicBezTo>
                  <a:lnTo>
                    <a:pt x="1096" y="631"/>
                  </a:lnTo>
                  <a:cubicBezTo>
                    <a:pt x="1089" y="631"/>
                    <a:pt x="1089" y="631"/>
                    <a:pt x="1089" y="624"/>
                  </a:cubicBezTo>
                  <a:cubicBezTo>
                    <a:pt x="1089" y="617"/>
                    <a:pt x="1096" y="617"/>
                    <a:pt x="1096" y="604"/>
                  </a:cubicBezTo>
                  <a:cubicBezTo>
                    <a:pt x="1096" y="604"/>
                    <a:pt x="1103" y="604"/>
                    <a:pt x="1103" y="617"/>
                  </a:cubicBezTo>
                  <a:cubicBezTo>
                    <a:pt x="1103" y="617"/>
                    <a:pt x="1117" y="604"/>
                    <a:pt x="1103" y="604"/>
                  </a:cubicBezTo>
                  <a:cubicBezTo>
                    <a:pt x="1096" y="604"/>
                    <a:pt x="1103" y="590"/>
                    <a:pt x="1096" y="590"/>
                  </a:cubicBezTo>
                  <a:lnTo>
                    <a:pt x="1103" y="590"/>
                  </a:lnTo>
                  <a:lnTo>
                    <a:pt x="1117" y="583"/>
                  </a:lnTo>
                  <a:lnTo>
                    <a:pt x="1123" y="569"/>
                  </a:lnTo>
                  <a:cubicBezTo>
                    <a:pt x="1123" y="565"/>
                    <a:pt x="1122" y="565"/>
                    <a:pt x="1120" y="565"/>
                  </a:cubicBezTo>
                  <a:cubicBezTo>
                    <a:pt x="1118" y="565"/>
                    <a:pt x="1117" y="565"/>
                    <a:pt x="1117" y="562"/>
                  </a:cubicBezTo>
                  <a:lnTo>
                    <a:pt x="1123" y="555"/>
                  </a:lnTo>
                  <a:cubicBezTo>
                    <a:pt x="1126" y="555"/>
                    <a:pt x="1129" y="556"/>
                    <a:pt x="1131" y="557"/>
                  </a:cubicBezTo>
                  <a:lnTo>
                    <a:pt x="1131" y="557"/>
                  </a:lnTo>
                  <a:cubicBezTo>
                    <a:pt x="1131" y="557"/>
                    <a:pt x="1130" y="556"/>
                    <a:pt x="1130" y="555"/>
                  </a:cubicBezTo>
                  <a:lnTo>
                    <a:pt x="1130" y="555"/>
                  </a:lnTo>
                  <a:cubicBezTo>
                    <a:pt x="1134" y="559"/>
                    <a:pt x="1136" y="559"/>
                    <a:pt x="1138" y="559"/>
                  </a:cubicBezTo>
                  <a:cubicBezTo>
                    <a:pt x="1141" y="559"/>
                    <a:pt x="1144" y="559"/>
                    <a:pt x="1151" y="562"/>
                  </a:cubicBezTo>
                  <a:cubicBezTo>
                    <a:pt x="1158" y="562"/>
                    <a:pt x="1165" y="555"/>
                    <a:pt x="1165" y="548"/>
                  </a:cubicBezTo>
                  <a:cubicBezTo>
                    <a:pt x="1163" y="544"/>
                    <a:pt x="1161" y="542"/>
                    <a:pt x="1160" y="542"/>
                  </a:cubicBezTo>
                  <a:cubicBezTo>
                    <a:pt x="1157" y="542"/>
                    <a:pt x="1156" y="548"/>
                    <a:pt x="1151" y="548"/>
                  </a:cubicBezTo>
                  <a:cubicBezTo>
                    <a:pt x="1158" y="527"/>
                    <a:pt x="1137" y="513"/>
                    <a:pt x="1151" y="500"/>
                  </a:cubicBezTo>
                  <a:lnTo>
                    <a:pt x="1151" y="486"/>
                  </a:lnTo>
                  <a:cubicBezTo>
                    <a:pt x="1154" y="489"/>
                    <a:pt x="1160" y="490"/>
                    <a:pt x="1167" y="490"/>
                  </a:cubicBezTo>
                  <a:cubicBezTo>
                    <a:pt x="1176" y="490"/>
                    <a:pt x="1186" y="487"/>
                    <a:pt x="1186" y="479"/>
                  </a:cubicBezTo>
                  <a:cubicBezTo>
                    <a:pt x="1186" y="479"/>
                    <a:pt x="1165" y="479"/>
                    <a:pt x="1165" y="465"/>
                  </a:cubicBezTo>
                  <a:lnTo>
                    <a:pt x="1165" y="458"/>
                  </a:lnTo>
                  <a:cubicBezTo>
                    <a:pt x="1165" y="451"/>
                    <a:pt x="1186" y="451"/>
                    <a:pt x="1172" y="444"/>
                  </a:cubicBezTo>
                  <a:lnTo>
                    <a:pt x="1186" y="444"/>
                  </a:lnTo>
                  <a:lnTo>
                    <a:pt x="1186" y="423"/>
                  </a:lnTo>
                  <a:cubicBezTo>
                    <a:pt x="1186" y="416"/>
                    <a:pt x="1193" y="416"/>
                    <a:pt x="1200" y="410"/>
                  </a:cubicBezTo>
                  <a:cubicBezTo>
                    <a:pt x="1193" y="410"/>
                    <a:pt x="1186" y="410"/>
                    <a:pt x="1193" y="396"/>
                  </a:cubicBezTo>
                  <a:lnTo>
                    <a:pt x="1193" y="396"/>
                  </a:lnTo>
                  <a:cubicBezTo>
                    <a:pt x="1196" y="399"/>
                    <a:pt x="1199" y="400"/>
                    <a:pt x="1201" y="400"/>
                  </a:cubicBezTo>
                  <a:cubicBezTo>
                    <a:pt x="1207" y="400"/>
                    <a:pt x="1210" y="389"/>
                    <a:pt x="1220" y="389"/>
                  </a:cubicBezTo>
                  <a:cubicBezTo>
                    <a:pt x="1220" y="389"/>
                    <a:pt x="1223" y="387"/>
                    <a:pt x="1223" y="385"/>
                  </a:cubicBezTo>
                  <a:lnTo>
                    <a:pt x="1223" y="385"/>
                  </a:lnTo>
                  <a:lnTo>
                    <a:pt x="1227" y="389"/>
                  </a:lnTo>
                  <a:cubicBezTo>
                    <a:pt x="1226" y="387"/>
                    <a:pt x="1224" y="385"/>
                    <a:pt x="1224" y="384"/>
                  </a:cubicBezTo>
                  <a:lnTo>
                    <a:pt x="1224" y="384"/>
                  </a:lnTo>
                  <a:cubicBezTo>
                    <a:pt x="1224" y="383"/>
                    <a:pt x="1223" y="383"/>
                    <a:pt x="1223" y="382"/>
                  </a:cubicBezTo>
                  <a:lnTo>
                    <a:pt x="1223" y="382"/>
                  </a:lnTo>
                  <a:cubicBezTo>
                    <a:pt x="1221" y="377"/>
                    <a:pt x="1222" y="371"/>
                    <a:pt x="1227" y="361"/>
                  </a:cubicBezTo>
                  <a:cubicBezTo>
                    <a:pt x="1231" y="367"/>
                    <a:pt x="1234" y="369"/>
                    <a:pt x="1235" y="369"/>
                  </a:cubicBezTo>
                  <a:cubicBezTo>
                    <a:pt x="1239" y="369"/>
                    <a:pt x="1240" y="360"/>
                    <a:pt x="1249" y="360"/>
                  </a:cubicBezTo>
                  <a:cubicBezTo>
                    <a:pt x="1251" y="360"/>
                    <a:pt x="1253" y="360"/>
                    <a:pt x="1255" y="361"/>
                  </a:cubicBezTo>
                  <a:cubicBezTo>
                    <a:pt x="1241" y="354"/>
                    <a:pt x="1262" y="347"/>
                    <a:pt x="1241" y="340"/>
                  </a:cubicBezTo>
                  <a:cubicBezTo>
                    <a:pt x="1241" y="336"/>
                    <a:pt x="1244" y="334"/>
                    <a:pt x="1247" y="334"/>
                  </a:cubicBezTo>
                  <a:cubicBezTo>
                    <a:pt x="1253" y="334"/>
                    <a:pt x="1262" y="340"/>
                    <a:pt x="1262" y="340"/>
                  </a:cubicBezTo>
                  <a:lnTo>
                    <a:pt x="1262" y="326"/>
                  </a:lnTo>
                  <a:cubicBezTo>
                    <a:pt x="1269" y="326"/>
                    <a:pt x="1276" y="319"/>
                    <a:pt x="1290" y="312"/>
                  </a:cubicBezTo>
                  <a:lnTo>
                    <a:pt x="1276" y="292"/>
                  </a:lnTo>
                  <a:lnTo>
                    <a:pt x="1290" y="292"/>
                  </a:lnTo>
                  <a:cubicBezTo>
                    <a:pt x="1290" y="292"/>
                    <a:pt x="1290" y="285"/>
                    <a:pt x="1276" y="285"/>
                  </a:cubicBezTo>
                  <a:cubicBezTo>
                    <a:pt x="1269" y="278"/>
                    <a:pt x="1276" y="278"/>
                    <a:pt x="1276" y="271"/>
                  </a:cubicBezTo>
                  <a:cubicBezTo>
                    <a:pt x="1276" y="271"/>
                    <a:pt x="1290" y="271"/>
                    <a:pt x="1290" y="278"/>
                  </a:cubicBezTo>
                  <a:lnTo>
                    <a:pt x="1297" y="278"/>
                  </a:lnTo>
                  <a:cubicBezTo>
                    <a:pt x="1291" y="278"/>
                    <a:pt x="1290" y="256"/>
                    <a:pt x="1275" y="256"/>
                  </a:cubicBezTo>
                  <a:cubicBezTo>
                    <a:pt x="1273" y="256"/>
                    <a:pt x="1271" y="256"/>
                    <a:pt x="1269" y="257"/>
                  </a:cubicBezTo>
                  <a:cubicBezTo>
                    <a:pt x="1262" y="257"/>
                    <a:pt x="1262" y="250"/>
                    <a:pt x="1269" y="250"/>
                  </a:cubicBezTo>
                  <a:cubicBezTo>
                    <a:pt x="1269" y="247"/>
                    <a:pt x="1271" y="247"/>
                    <a:pt x="1274" y="247"/>
                  </a:cubicBezTo>
                  <a:cubicBezTo>
                    <a:pt x="1278" y="247"/>
                    <a:pt x="1283" y="247"/>
                    <a:pt x="1290" y="243"/>
                  </a:cubicBezTo>
                  <a:cubicBezTo>
                    <a:pt x="1290" y="248"/>
                    <a:pt x="1296" y="259"/>
                    <a:pt x="1300" y="259"/>
                  </a:cubicBezTo>
                  <a:cubicBezTo>
                    <a:pt x="1302" y="259"/>
                    <a:pt x="1304" y="257"/>
                    <a:pt x="1304" y="250"/>
                  </a:cubicBezTo>
                  <a:lnTo>
                    <a:pt x="1304" y="271"/>
                  </a:lnTo>
                  <a:lnTo>
                    <a:pt x="1311" y="271"/>
                  </a:lnTo>
                  <a:cubicBezTo>
                    <a:pt x="1311" y="257"/>
                    <a:pt x="1304" y="257"/>
                    <a:pt x="1311" y="250"/>
                  </a:cubicBezTo>
                  <a:cubicBezTo>
                    <a:pt x="1318" y="254"/>
                    <a:pt x="1323" y="255"/>
                    <a:pt x="1327" y="255"/>
                  </a:cubicBezTo>
                  <a:cubicBezTo>
                    <a:pt x="1331" y="255"/>
                    <a:pt x="1335" y="254"/>
                    <a:pt x="1338" y="250"/>
                  </a:cubicBezTo>
                  <a:lnTo>
                    <a:pt x="1324" y="250"/>
                  </a:lnTo>
                  <a:cubicBezTo>
                    <a:pt x="1324" y="250"/>
                    <a:pt x="1311" y="236"/>
                    <a:pt x="1324" y="236"/>
                  </a:cubicBezTo>
                  <a:cubicBezTo>
                    <a:pt x="1304" y="236"/>
                    <a:pt x="1324" y="209"/>
                    <a:pt x="1304" y="209"/>
                  </a:cubicBezTo>
                  <a:cubicBezTo>
                    <a:pt x="1304" y="209"/>
                    <a:pt x="1304" y="202"/>
                    <a:pt x="1311" y="202"/>
                  </a:cubicBezTo>
                  <a:cubicBezTo>
                    <a:pt x="1311" y="205"/>
                    <a:pt x="1316" y="205"/>
                    <a:pt x="1321" y="205"/>
                  </a:cubicBezTo>
                  <a:cubicBezTo>
                    <a:pt x="1326" y="205"/>
                    <a:pt x="1331" y="205"/>
                    <a:pt x="1331" y="209"/>
                  </a:cubicBezTo>
                  <a:cubicBezTo>
                    <a:pt x="1331" y="205"/>
                    <a:pt x="1330" y="205"/>
                    <a:pt x="1328" y="205"/>
                  </a:cubicBezTo>
                  <a:cubicBezTo>
                    <a:pt x="1326" y="205"/>
                    <a:pt x="1324" y="205"/>
                    <a:pt x="1324" y="202"/>
                  </a:cubicBezTo>
                  <a:cubicBezTo>
                    <a:pt x="1324" y="197"/>
                    <a:pt x="1325" y="195"/>
                    <a:pt x="1326" y="195"/>
                  </a:cubicBezTo>
                  <a:cubicBezTo>
                    <a:pt x="1329" y="195"/>
                    <a:pt x="1334" y="202"/>
                    <a:pt x="1338" y="202"/>
                  </a:cubicBezTo>
                  <a:lnTo>
                    <a:pt x="1345" y="202"/>
                  </a:lnTo>
                  <a:cubicBezTo>
                    <a:pt x="1345" y="202"/>
                    <a:pt x="1338" y="202"/>
                    <a:pt x="1338" y="188"/>
                  </a:cubicBezTo>
                  <a:lnTo>
                    <a:pt x="1345" y="181"/>
                  </a:lnTo>
                  <a:cubicBezTo>
                    <a:pt x="1345" y="186"/>
                    <a:pt x="1357" y="187"/>
                    <a:pt x="1360" y="194"/>
                  </a:cubicBezTo>
                  <a:lnTo>
                    <a:pt x="1360" y="194"/>
                  </a:lnTo>
                  <a:cubicBezTo>
                    <a:pt x="1361" y="185"/>
                    <a:pt x="1365" y="181"/>
                    <a:pt x="1359" y="181"/>
                  </a:cubicBezTo>
                  <a:lnTo>
                    <a:pt x="1359" y="174"/>
                  </a:lnTo>
                  <a:cubicBezTo>
                    <a:pt x="1345" y="174"/>
                    <a:pt x="1338" y="174"/>
                    <a:pt x="1338" y="167"/>
                  </a:cubicBezTo>
                  <a:lnTo>
                    <a:pt x="1338" y="153"/>
                  </a:lnTo>
                  <a:lnTo>
                    <a:pt x="1345" y="153"/>
                  </a:lnTo>
                  <a:lnTo>
                    <a:pt x="1345" y="146"/>
                  </a:lnTo>
                  <a:lnTo>
                    <a:pt x="1359" y="146"/>
                  </a:lnTo>
                  <a:cubicBezTo>
                    <a:pt x="1366" y="139"/>
                    <a:pt x="1359" y="139"/>
                    <a:pt x="1359" y="132"/>
                  </a:cubicBezTo>
                  <a:cubicBezTo>
                    <a:pt x="1359" y="125"/>
                    <a:pt x="1361" y="122"/>
                    <a:pt x="1363" y="122"/>
                  </a:cubicBezTo>
                  <a:cubicBezTo>
                    <a:pt x="1364" y="122"/>
                    <a:pt x="1366" y="125"/>
                    <a:pt x="1366" y="132"/>
                  </a:cubicBezTo>
                  <a:cubicBezTo>
                    <a:pt x="1373" y="118"/>
                    <a:pt x="1373" y="111"/>
                    <a:pt x="1380" y="111"/>
                  </a:cubicBezTo>
                  <a:cubicBezTo>
                    <a:pt x="1380" y="108"/>
                    <a:pt x="1380" y="108"/>
                    <a:pt x="1379" y="108"/>
                  </a:cubicBezTo>
                  <a:cubicBezTo>
                    <a:pt x="1378" y="108"/>
                    <a:pt x="1376" y="108"/>
                    <a:pt x="1373" y="105"/>
                  </a:cubicBezTo>
                  <a:lnTo>
                    <a:pt x="1373" y="105"/>
                  </a:lnTo>
                  <a:cubicBezTo>
                    <a:pt x="1375" y="105"/>
                    <a:pt x="1377" y="106"/>
                    <a:pt x="1379" y="106"/>
                  </a:cubicBezTo>
                  <a:cubicBezTo>
                    <a:pt x="1395" y="106"/>
                    <a:pt x="1401" y="82"/>
                    <a:pt x="1408" y="70"/>
                  </a:cubicBezTo>
                  <a:cubicBezTo>
                    <a:pt x="1396" y="64"/>
                    <a:pt x="1404" y="63"/>
                    <a:pt x="1403" y="55"/>
                  </a:cubicBezTo>
                  <a:lnTo>
                    <a:pt x="1403" y="55"/>
                  </a:lnTo>
                  <a:cubicBezTo>
                    <a:pt x="1404" y="56"/>
                    <a:pt x="1406" y="56"/>
                    <a:pt x="1408" y="56"/>
                  </a:cubicBezTo>
                  <a:cubicBezTo>
                    <a:pt x="1411" y="56"/>
                    <a:pt x="1415" y="56"/>
                    <a:pt x="1415" y="63"/>
                  </a:cubicBezTo>
                  <a:lnTo>
                    <a:pt x="1415" y="49"/>
                  </a:lnTo>
                  <a:cubicBezTo>
                    <a:pt x="1428" y="49"/>
                    <a:pt x="1415" y="70"/>
                    <a:pt x="1435" y="70"/>
                  </a:cubicBezTo>
                  <a:cubicBezTo>
                    <a:pt x="1442" y="63"/>
                    <a:pt x="1428" y="42"/>
                    <a:pt x="1442" y="42"/>
                  </a:cubicBezTo>
                  <a:cubicBezTo>
                    <a:pt x="1444" y="44"/>
                    <a:pt x="1445" y="44"/>
                    <a:pt x="1445" y="44"/>
                  </a:cubicBezTo>
                  <a:cubicBezTo>
                    <a:pt x="1446" y="44"/>
                    <a:pt x="1445" y="40"/>
                    <a:pt x="1446" y="40"/>
                  </a:cubicBezTo>
                  <a:cubicBezTo>
                    <a:pt x="1447" y="40"/>
                    <a:pt x="1448" y="41"/>
                    <a:pt x="1449" y="42"/>
                  </a:cubicBezTo>
                  <a:lnTo>
                    <a:pt x="1449" y="49"/>
                  </a:lnTo>
                  <a:cubicBezTo>
                    <a:pt x="1470" y="35"/>
                    <a:pt x="1442" y="35"/>
                    <a:pt x="1442" y="28"/>
                  </a:cubicBezTo>
                  <a:cubicBezTo>
                    <a:pt x="1445" y="24"/>
                    <a:pt x="1448" y="22"/>
                    <a:pt x="1451" y="22"/>
                  </a:cubicBezTo>
                  <a:cubicBezTo>
                    <a:pt x="1451" y="22"/>
                    <a:pt x="1452" y="22"/>
                    <a:pt x="1453" y="22"/>
                  </a:cubicBezTo>
                  <a:lnTo>
                    <a:pt x="1453" y="22"/>
                  </a:lnTo>
                  <a:cubicBezTo>
                    <a:pt x="1451" y="21"/>
                    <a:pt x="1449" y="18"/>
                    <a:pt x="1449" y="14"/>
                  </a:cubicBezTo>
                  <a:cubicBezTo>
                    <a:pt x="1470" y="14"/>
                    <a:pt x="1463" y="1"/>
                    <a:pt x="1463" y="1"/>
                  </a:cubicBezTo>
                  <a:close/>
                  <a:moveTo>
                    <a:pt x="56" y="2406"/>
                  </a:moveTo>
                  <a:lnTo>
                    <a:pt x="56" y="2419"/>
                  </a:lnTo>
                  <a:cubicBezTo>
                    <a:pt x="70" y="2419"/>
                    <a:pt x="49" y="2406"/>
                    <a:pt x="70" y="24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28"/>
            <p:cNvSpPr/>
            <p:nvPr/>
          </p:nvSpPr>
          <p:spPr>
            <a:xfrm>
              <a:off x="6489082" y="2333021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28"/>
            <p:cNvSpPr/>
            <p:nvPr/>
          </p:nvSpPr>
          <p:spPr>
            <a:xfrm>
              <a:off x="6475744" y="235191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28"/>
            <p:cNvSpPr/>
            <p:nvPr/>
          </p:nvSpPr>
          <p:spPr>
            <a:xfrm>
              <a:off x="6474330" y="235686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28"/>
            <p:cNvSpPr/>
            <p:nvPr/>
          </p:nvSpPr>
          <p:spPr>
            <a:xfrm>
              <a:off x="6493326" y="232109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cubicBezTo>
                    <a:pt x="0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28"/>
            <p:cNvSpPr/>
            <p:nvPr/>
          </p:nvSpPr>
          <p:spPr>
            <a:xfrm>
              <a:off x="6514344" y="2290986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28"/>
            <p:cNvSpPr/>
            <p:nvPr/>
          </p:nvSpPr>
          <p:spPr>
            <a:xfrm>
              <a:off x="6512929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28"/>
            <p:cNvSpPr/>
            <p:nvPr/>
          </p:nvSpPr>
          <p:spPr>
            <a:xfrm>
              <a:off x="6489082" y="2328171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28"/>
            <p:cNvSpPr/>
            <p:nvPr/>
          </p:nvSpPr>
          <p:spPr>
            <a:xfrm>
              <a:off x="6511515" y="22931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28"/>
            <p:cNvSpPr/>
            <p:nvPr/>
          </p:nvSpPr>
          <p:spPr>
            <a:xfrm>
              <a:off x="6514950" y="229027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28"/>
            <p:cNvSpPr/>
            <p:nvPr/>
          </p:nvSpPr>
          <p:spPr>
            <a:xfrm>
              <a:off x="6500299" y="230846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5"/>
                    <a:pt x="0" y="1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28"/>
            <p:cNvSpPr/>
            <p:nvPr/>
          </p:nvSpPr>
          <p:spPr>
            <a:xfrm>
              <a:off x="6511515" y="2295937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28"/>
            <p:cNvSpPr/>
            <p:nvPr/>
          </p:nvSpPr>
          <p:spPr>
            <a:xfrm>
              <a:off x="6517072" y="228886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lnTo>
                    <a:pt x="1" y="1"/>
                  </a:ln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28"/>
            <p:cNvSpPr/>
            <p:nvPr/>
          </p:nvSpPr>
          <p:spPr>
            <a:xfrm>
              <a:off x="6504644" y="2303313"/>
              <a:ext cx="1314" cy="40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4" y="0"/>
                  </a:moveTo>
                  <a:cubicBezTo>
                    <a:pt x="1" y="0"/>
                    <a:pt x="4" y="3"/>
                    <a:pt x="13" y="3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28"/>
            <p:cNvSpPr/>
            <p:nvPr/>
          </p:nvSpPr>
          <p:spPr>
            <a:xfrm>
              <a:off x="6506563" y="224480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0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28"/>
            <p:cNvSpPr/>
            <p:nvPr/>
          </p:nvSpPr>
          <p:spPr>
            <a:xfrm>
              <a:off x="6533947" y="220903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28"/>
            <p:cNvSpPr/>
            <p:nvPr/>
          </p:nvSpPr>
          <p:spPr>
            <a:xfrm>
              <a:off x="6491912" y="2267846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7" y="1"/>
                    <a:pt x="0" y="8"/>
                    <a:pt x="0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28"/>
            <p:cNvSpPr/>
            <p:nvPr/>
          </p:nvSpPr>
          <p:spPr>
            <a:xfrm>
              <a:off x="6595484" y="213830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28"/>
            <p:cNvSpPr/>
            <p:nvPr/>
          </p:nvSpPr>
          <p:spPr>
            <a:xfrm>
              <a:off x="6556986" y="217821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28"/>
            <p:cNvSpPr/>
            <p:nvPr/>
          </p:nvSpPr>
          <p:spPr>
            <a:xfrm>
              <a:off x="6477866" y="2275728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4" y="1"/>
                  </a:moveTo>
                  <a:cubicBezTo>
                    <a:pt x="2" y="1"/>
                    <a:pt x="1" y="3"/>
                    <a:pt x="1" y="6"/>
                  </a:cubicBezTo>
                  <a:lnTo>
                    <a:pt x="8" y="6"/>
                  </a:lnTo>
                  <a:cubicBezTo>
                    <a:pt x="8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28"/>
            <p:cNvSpPr/>
            <p:nvPr/>
          </p:nvSpPr>
          <p:spPr>
            <a:xfrm>
              <a:off x="6468065" y="230149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28"/>
            <p:cNvSpPr/>
            <p:nvPr/>
          </p:nvSpPr>
          <p:spPr>
            <a:xfrm>
              <a:off x="6474330" y="22931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28"/>
            <p:cNvSpPr/>
            <p:nvPr/>
          </p:nvSpPr>
          <p:spPr>
            <a:xfrm>
              <a:off x="6475037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28"/>
            <p:cNvSpPr/>
            <p:nvPr/>
          </p:nvSpPr>
          <p:spPr>
            <a:xfrm>
              <a:off x="6479281" y="2326049"/>
              <a:ext cx="808" cy="2122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14"/>
                    <a:pt x="0" y="14"/>
                    <a:pt x="0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28"/>
            <p:cNvSpPr/>
            <p:nvPr/>
          </p:nvSpPr>
          <p:spPr>
            <a:xfrm>
              <a:off x="6482818" y="23308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28"/>
            <p:cNvSpPr/>
            <p:nvPr/>
          </p:nvSpPr>
          <p:spPr>
            <a:xfrm>
              <a:off x="6482818" y="2259459"/>
              <a:ext cx="808" cy="2930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9"/>
                  </a:moveTo>
                  <a:cubicBezTo>
                    <a:pt x="0" y="22"/>
                    <a:pt x="7" y="15"/>
                    <a:pt x="7" y="1"/>
                  </a:cubicBezTo>
                  <a:cubicBezTo>
                    <a:pt x="7" y="15"/>
                    <a:pt x="0" y="22"/>
                    <a:pt x="0" y="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28"/>
            <p:cNvSpPr/>
            <p:nvPr/>
          </p:nvSpPr>
          <p:spPr>
            <a:xfrm>
              <a:off x="6482818" y="23308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28"/>
            <p:cNvSpPr/>
            <p:nvPr/>
          </p:nvSpPr>
          <p:spPr>
            <a:xfrm>
              <a:off x="6592049" y="219923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28"/>
            <p:cNvSpPr/>
            <p:nvPr/>
          </p:nvSpPr>
          <p:spPr>
            <a:xfrm>
              <a:off x="6588512" y="22020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28"/>
            <p:cNvSpPr/>
            <p:nvPr/>
          </p:nvSpPr>
          <p:spPr>
            <a:xfrm>
              <a:off x="6478574" y="2328171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0"/>
                  </a:moveTo>
                  <a:lnTo>
                    <a:pt x="1" y="7"/>
                  </a:lnTo>
                  <a:cubicBezTo>
                    <a:pt x="1" y="7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28"/>
            <p:cNvSpPr/>
            <p:nvPr/>
          </p:nvSpPr>
          <p:spPr>
            <a:xfrm>
              <a:off x="6558400" y="224339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28"/>
            <p:cNvSpPr/>
            <p:nvPr/>
          </p:nvSpPr>
          <p:spPr>
            <a:xfrm>
              <a:off x="6554965" y="218175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28"/>
            <p:cNvSpPr/>
            <p:nvPr/>
          </p:nvSpPr>
          <p:spPr>
            <a:xfrm>
              <a:off x="6566080" y="214396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28"/>
            <p:cNvSpPr/>
            <p:nvPr/>
          </p:nvSpPr>
          <p:spPr>
            <a:xfrm>
              <a:off x="6565372" y="2143963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cubicBezTo>
                    <a:pt x="1" y="0"/>
                    <a:pt x="1" y="14"/>
                    <a:pt x="1" y="21"/>
                  </a:cubicBezTo>
                  <a:cubicBezTo>
                    <a:pt x="8" y="21"/>
                    <a:pt x="8" y="14"/>
                    <a:pt x="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28"/>
            <p:cNvSpPr/>
            <p:nvPr/>
          </p:nvSpPr>
          <p:spPr>
            <a:xfrm>
              <a:off x="6568909" y="214184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28"/>
            <p:cNvSpPr/>
            <p:nvPr/>
          </p:nvSpPr>
          <p:spPr>
            <a:xfrm>
              <a:off x="6543041" y="21705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28"/>
            <p:cNvSpPr/>
            <p:nvPr/>
          </p:nvSpPr>
          <p:spPr>
            <a:xfrm>
              <a:off x="6547891" y="21642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28"/>
            <p:cNvSpPr/>
            <p:nvPr/>
          </p:nvSpPr>
          <p:spPr>
            <a:xfrm>
              <a:off x="6580832" y="21257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28"/>
            <p:cNvSpPr/>
            <p:nvPr/>
          </p:nvSpPr>
          <p:spPr>
            <a:xfrm>
              <a:off x="6460385" y="2091520"/>
              <a:ext cx="198255" cy="233319"/>
            </a:xfrm>
            <a:custGeom>
              <a:avLst/>
              <a:gdLst/>
              <a:ahLst/>
              <a:cxnLst/>
              <a:rect l="l" t="t" r="r" b="b"/>
              <a:pathLst>
                <a:path w="1962" h="2309" extrusionOk="0">
                  <a:moveTo>
                    <a:pt x="1504" y="34"/>
                  </a:moveTo>
                  <a:lnTo>
                    <a:pt x="1504" y="46"/>
                  </a:lnTo>
                  <a:lnTo>
                    <a:pt x="1504" y="46"/>
                  </a:lnTo>
                  <a:cubicBezTo>
                    <a:pt x="1508" y="42"/>
                    <a:pt x="1520" y="34"/>
                    <a:pt x="1504" y="34"/>
                  </a:cubicBezTo>
                  <a:close/>
                  <a:moveTo>
                    <a:pt x="1503" y="47"/>
                  </a:moveTo>
                  <a:cubicBezTo>
                    <a:pt x="1504" y="47"/>
                    <a:pt x="1504" y="47"/>
                    <a:pt x="1504" y="48"/>
                  </a:cubicBezTo>
                  <a:cubicBezTo>
                    <a:pt x="1503" y="48"/>
                    <a:pt x="1503" y="47"/>
                    <a:pt x="1503" y="47"/>
                  </a:cubicBezTo>
                  <a:close/>
                  <a:moveTo>
                    <a:pt x="1950" y="141"/>
                  </a:moveTo>
                  <a:cubicBezTo>
                    <a:pt x="1952" y="162"/>
                    <a:pt x="1957" y="172"/>
                    <a:pt x="1959" y="172"/>
                  </a:cubicBezTo>
                  <a:cubicBezTo>
                    <a:pt x="1961" y="172"/>
                    <a:pt x="1960" y="161"/>
                    <a:pt x="1950" y="141"/>
                  </a:cubicBezTo>
                  <a:close/>
                  <a:moveTo>
                    <a:pt x="1150" y="367"/>
                  </a:moveTo>
                  <a:lnTo>
                    <a:pt x="1150" y="367"/>
                  </a:lnTo>
                  <a:cubicBezTo>
                    <a:pt x="1148" y="369"/>
                    <a:pt x="1146" y="371"/>
                    <a:pt x="1144" y="374"/>
                  </a:cubicBezTo>
                  <a:cubicBezTo>
                    <a:pt x="1144" y="374"/>
                    <a:pt x="1144" y="368"/>
                    <a:pt x="1150" y="367"/>
                  </a:cubicBezTo>
                  <a:close/>
                  <a:moveTo>
                    <a:pt x="1136" y="379"/>
                  </a:moveTo>
                  <a:lnTo>
                    <a:pt x="1136" y="379"/>
                  </a:lnTo>
                  <a:cubicBezTo>
                    <a:pt x="1133" y="380"/>
                    <a:pt x="1130" y="381"/>
                    <a:pt x="1130" y="381"/>
                  </a:cubicBezTo>
                  <a:cubicBezTo>
                    <a:pt x="1133" y="381"/>
                    <a:pt x="1135" y="380"/>
                    <a:pt x="1136" y="379"/>
                  </a:cubicBezTo>
                  <a:close/>
                  <a:moveTo>
                    <a:pt x="1040" y="512"/>
                  </a:moveTo>
                  <a:cubicBezTo>
                    <a:pt x="1033" y="512"/>
                    <a:pt x="1033" y="517"/>
                    <a:pt x="1036" y="520"/>
                  </a:cubicBezTo>
                  <a:lnTo>
                    <a:pt x="1036" y="520"/>
                  </a:lnTo>
                  <a:cubicBezTo>
                    <a:pt x="1037" y="518"/>
                    <a:pt x="1038" y="515"/>
                    <a:pt x="1040" y="512"/>
                  </a:cubicBezTo>
                  <a:close/>
                  <a:moveTo>
                    <a:pt x="971" y="547"/>
                  </a:moveTo>
                  <a:lnTo>
                    <a:pt x="971" y="547"/>
                  </a:lnTo>
                  <a:cubicBezTo>
                    <a:pt x="971" y="548"/>
                    <a:pt x="971" y="549"/>
                    <a:pt x="972" y="550"/>
                  </a:cubicBezTo>
                  <a:lnTo>
                    <a:pt x="972" y="550"/>
                  </a:lnTo>
                  <a:cubicBezTo>
                    <a:pt x="972" y="548"/>
                    <a:pt x="972" y="547"/>
                    <a:pt x="971" y="547"/>
                  </a:cubicBezTo>
                  <a:close/>
                  <a:moveTo>
                    <a:pt x="1740" y="658"/>
                  </a:moveTo>
                  <a:cubicBezTo>
                    <a:pt x="1727" y="658"/>
                    <a:pt x="1726" y="664"/>
                    <a:pt x="1726" y="675"/>
                  </a:cubicBezTo>
                  <a:lnTo>
                    <a:pt x="1726" y="675"/>
                  </a:lnTo>
                  <a:cubicBezTo>
                    <a:pt x="1730" y="666"/>
                    <a:pt x="1733" y="658"/>
                    <a:pt x="1740" y="658"/>
                  </a:cubicBezTo>
                  <a:close/>
                  <a:moveTo>
                    <a:pt x="1726" y="675"/>
                  </a:moveTo>
                  <a:cubicBezTo>
                    <a:pt x="1725" y="677"/>
                    <a:pt x="1725" y="678"/>
                    <a:pt x="1724" y="680"/>
                  </a:cubicBezTo>
                  <a:lnTo>
                    <a:pt x="1724" y="680"/>
                  </a:lnTo>
                  <a:cubicBezTo>
                    <a:pt x="1725" y="680"/>
                    <a:pt x="1725" y="679"/>
                    <a:pt x="1726" y="679"/>
                  </a:cubicBezTo>
                  <a:cubicBezTo>
                    <a:pt x="1726" y="677"/>
                    <a:pt x="1726" y="676"/>
                    <a:pt x="1726" y="675"/>
                  </a:cubicBezTo>
                  <a:close/>
                  <a:moveTo>
                    <a:pt x="811" y="713"/>
                  </a:moveTo>
                  <a:lnTo>
                    <a:pt x="808" y="720"/>
                  </a:lnTo>
                  <a:lnTo>
                    <a:pt x="808" y="720"/>
                  </a:lnTo>
                  <a:cubicBezTo>
                    <a:pt x="810" y="718"/>
                    <a:pt x="811" y="716"/>
                    <a:pt x="811" y="713"/>
                  </a:cubicBezTo>
                  <a:close/>
                  <a:moveTo>
                    <a:pt x="808" y="720"/>
                  </a:moveTo>
                  <a:cubicBezTo>
                    <a:pt x="804" y="724"/>
                    <a:pt x="800" y="727"/>
                    <a:pt x="804" y="727"/>
                  </a:cubicBezTo>
                  <a:lnTo>
                    <a:pt x="808" y="720"/>
                  </a:lnTo>
                  <a:close/>
                  <a:moveTo>
                    <a:pt x="762" y="835"/>
                  </a:moveTo>
                  <a:lnTo>
                    <a:pt x="762" y="835"/>
                  </a:lnTo>
                  <a:cubicBezTo>
                    <a:pt x="762" y="838"/>
                    <a:pt x="763" y="841"/>
                    <a:pt x="763" y="845"/>
                  </a:cubicBezTo>
                  <a:lnTo>
                    <a:pt x="749" y="845"/>
                  </a:lnTo>
                  <a:cubicBezTo>
                    <a:pt x="758" y="845"/>
                    <a:pt x="761" y="839"/>
                    <a:pt x="762" y="835"/>
                  </a:cubicBezTo>
                  <a:close/>
                  <a:moveTo>
                    <a:pt x="852" y="894"/>
                  </a:moveTo>
                  <a:lnTo>
                    <a:pt x="852" y="894"/>
                  </a:lnTo>
                  <a:cubicBezTo>
                    <a:pt x="851" y="895"/>
                    <a:pt x="851" y="896"/>
                    <a:pt x="850" y="897"/>
                  </a:cubicBezTo>
                  <a:lnTo>
                    <a:pt x="850" y="897"/>
                  </a:lnTo>
                  <a:cubicBezTo>
                    <a:pt x="851" y="896"/>
                    <a:pt x="851" y="895"/>
                    <a:pt x="852" y="894"/>
                  </a:cubicBezTo>
                  <a:close/>
                  <a:moveTo>
                    <a:pt x="850" y="897"/>
                  </a:moveTo>
                  <a:cubicBezTo>
                    <a:pt x="849" y="900"/>
                    <a:pt x="846" y="904"/>
                    <a:pt x="846" y="907"/>
                  </a:cubicBezTo>
                  <a:cubicBezTo>
                    <a:pt x="847" y="904"/>
                    <a:pt x="849" y="900"/>
                    <a:pt x="850" y="897"/>
                  </a:cubicBezTo>
                  <a:close/>
                  <a:moveTo>
                    <a:pt x="624" y="1025"/>
                  </a:moveTo>
                  <a:cubicBezTo>
                    <a:pt x="624" y="1028"/>
                    <a:pt x="625" y="1030"/>
                    <a:pt x="626" y="1032"/>
                  </a:cubicBezTo>
                  <a:lnTo>
                    <a:pt x="626" y="1032"/>
                  </a:lnTo>
                  <a:cubicBezTo>
                    <a:pt x="626" y="1030"/>
                    <a:pt x="624" y="1028"/>
                    <a:pt x="624" y="1025"/>
                  </a:cubicBezTo>
                  <a:close/>
                  <a:moveTo>
                    <a:pt x="1262" y="1379"/>
                  </a:moveTo>
                  <a:cubicBezTo>
                    <a:pt x="1261" y="1380"/>
                    <a:pt x="1259" y="1382"/>
                    <a:pt x="1258" y="1383"/>
                  </a:cubicBezTo>
                  <a:lnTo>
                    <a:pt x="1258" y="1383"/>
                  </a:lnTo>
                  <a:cubicBezTo>
                    <a:pt x="1259" y="1382"/>
                    <a:pt x="1261" y="1381"/>
                    <a:pt x="1262" y="1379"/>
                  </a:cubicBezTo>
                  <a:close/>
                  <a:moveTo>
                    <a:pt x="881" y="1462"/>
                  </a:moveTo>
                  <a:cubicBezTo>
                    <a:pt x="881" y="1464"/>
                    <a:pt x="881" y="1465"/>
                    <a:pt x="881" y="1466"/>
                  </a:cubicBezTo>
                  <a:lnTo>
                    <a:pt x="881" y="1466"/>
                  </a:lnTo>
                  <a:cubicBezTo>
                    <a:pt x="882" y="1465"/>
                    <a:pt x="881" y="1463"/>
                    <a:pt x="881" y="1462"/>
                  </a:cubicBezTo>
                  <a:close/>
                  <a:moveTo>
                    <a:pt x="278" y="1552"/>
                  </a:moveTo>
                  <a:cubicBezTo>
                    <a:pt x="278" y="1552"/>
                    <a:pt x="278" y="1552"/>
                    <a:pt x="278" y="1552"/>
                  </a:cubicBezTo>
                  <a:cubicBezTo>
                    <a:pt x="278" y="1552"/>
                    <a:pt x="278" y="1552"/>
                    <a:pt x="278" y="1552"/>
                  </a:cubicBezTo>
                  <a:close/>
                  <a:moveTo>
                    <a:pt x="208" y="1618"/>
                  </a:moveTo>
                  <a:cubicBezTo>
                    <a:pt x="201" y="1618"/>
                    <a:pt x="192" y="1623"/>
                    <a:pt x="187" y="1628"/>
                  </a:cubicBezTo>
                  <a:lnTo>
                    <a:pt x="208" y="1621"/>
                  </a:lnTo>
                  <a:lnTo>
                    <a:pt x="215" y="1621"/>
                  </a:lnTo>
                  <a:cubicBezTo>
                    <a:pt x="213" y="1619"/>
                    <a:pt x="211" y="1618"/>
                    <a:pt x="208" y="1618"/>
                  </a:cubicBezTo>
                  <a:close/>
                  <a:moveTo>
                    <a:pt x="210" y="1649"/>
                  </a:moveTo>
                  <a:cubicBezTo>
                    <a:pt x="209" y="1649"/>
                    <a:pt x="209" y="1649"/>
                    <a:pt x="208" y="1649"/>
                  </a:cubicBezTo>
                  <a:cubicBezTo>
                    <a:pt x="209" y="1649"/>
                    <a:pt x="209" y="1649"/>
                    <a:pt x="210" y="1649"/>
                  </a:cubicBezTo>
                  <a:close/>
                  <a:moveTo>
                    <a:pt x="160" y="1718"/>
                  </a:moveTo>
                  <a:lnTo>
                    <a:pt x="160" y="1718"/>
                  </a:lnTo>
                  <a:cubicBezTo>
                    <a:pt x="158" y="1721"/>
                    <a:pt x="158" y="1723"/>
                    <a:pt x="158" y="1725"/>
                  </a:cubicBezTo>
                  <a:lnTo>
                    <a:pt x="158" y="1725"/>
                  </a:lnTo>
                  <a:cubicBezTo>
                    <a:pt x="159" y="1722"/>
                    <a:pt x="160" y="1720"/>
                    <a:pt x="160" y="1718"/>
                  </a:cubicBezTo>
                  <a:close/>
                  <a:moveTo>
                    <a:pt x="180" y="1893"/>
                  </a:moveTo>
                  <a:cubicBezTo>
                    <a:pt x="179" y="1893"/>
                    <a:pt x="177" y="1895"/>
                    <a:pt x="174" y="1898"/>
                  </a:cubicBezTo>
                  <a:lnTo>
                    <a:pt x="181" y="1898"/>
                  </a:lnTo>
                  <a:cubicBezTo>
                    <a:pt x="181" y="1895"/>
                    <a:pt x="181" y="1893"/>
                    <a:pt x="180" y="1893"/>
                  </a:cubicBezTo>
                  <a:close/>
                  <a:moveTo>
                    <a:pt x="1" y="2066"/>
                  </a:moveTo>
                  <a:lnTo>
                    <a:pt x="1" y="2066"/>
                  </a:lnTo>
                  <a:cubicBezTo>
                    <a:pt x="1" y="2068"/>
                    <a:pt x="0" y="2070"/>
                    <a:pt x="0" y="2072"/>
                  </a:cubicBezTo>
                  <a:cubicBezTo>
                    <a:pt x="0" y="2070"/>
                    <a:pt x="1" y="2068"/>
                    <a:pt x="1" y="2066"/>
                  </a:cubicBezTo>
                  <a:close/>
                  <a:moveTo>
                    <a:pt x="1690" y="0"/>
                  </a:moveTo>
                  <a:cubicBezTo>
                    <a:pt x="1655" y="0"/>
                    <a:pt x="1624" y="6"/>
                    <a:pt x="1601" y="13"/>
                  </a:cubicBezTo>
                  <a:cubicBezTo>
                    <a:pt x="1581" y="27"/>
                    <a:pt x="1560" y="34"/>
                    <a:pt x="1532" y="48"/>
                  </a:cubicBezTo>
                  <a:lnTo>
                    <a:pt x="1525" y="27"/>
                  </a:lnTo>
                  <a:lnTo>
                    <a:pt x="1504" y="48"/>
                  </a:lnTo>
                  <a:lnTo>
                    <a:pt x="1504" y="46"/>
                  </a:lnTo>
                  <a:lnTo>
                    <a:pt x="1504" y="46"/>
                  </a:lnTo>
                  <a:cubicBezTo>
                    <a:pt x="1504" y="46"/>
                    <a:pt x="1504" y="46"/>
                    <a:pt x="1503" y="47"/>
                  </a:cubicBezTo>
                  <a:lnTo>
                    <a:pt x="1503" y="47"/>
                  </a:lnTo>
                  <a:cubicBezTo>
                    <a:pt x="1502" y="45"/>
                    <a:pt x="1500" y="44"/>
                    <a:pt x="1498" y="44"/>
                  </a:cubicBezTo>
                  <a:cubicBezTo>
                    <a:pt x="1490" y="44"/>
                    <a:pt x="1479" y="50"/>
                    <a:pt x="1474" y="50"/>
                  </a:cubicBezTo>
                  <a:cubicBezTo>
                    <a:pt x="1470" y="50"/>
                    <a:pt x="1469" y="47"/>
                    <a:pt x="1477" y="34"/>
                  </a:cubicBezTo>
                  <a:lnTo>
                    <a:pt x="1477" y="34"/>
                  </a:lnTo>
                  <a:cubicBezTo>
                    <a:pt x="1456" y="55"/>
                    <a:pt x="1428" y="62"/>
                    <a:pt x="1400" y="83"/>
                  </a:cubicBezTo>
                  <a:cubicBezTo>
                    <a:pt x="1386" y="90"/>
                    <a:pt x="1400" y="96"/>
                    <a:pt x="1386" y="103"/>
                  </a:cubicBezTo>
                  <a:cubicBezTo>
                    <a:pt x="1373" y="103"/>
                    <a:pt x="1386" y="96"/>
                    <a:pt x="1386" y="96"/>
                  </a:cubicBezTo>
                  <a:lnTo>
                    <a:pt x="1386" y="96"/>
                  </a:lnTo>
                  <a:cubicBezTo>
                    <a:pt x="1324" y="124"/>
                    <a:pt x="1352" y="166"/>
                    <a:pt x="1296" y="200"/>
                  </a:cubicBezTo>
                  <a:lnTo>
                    <a:pt x="1296" y="193"/>
                  </a:lnTo>
                  <a:cubicBezTo>
                    <a:pt x="1296" y="200"/>
                    <a:pt x="1283" y="207"/>
                    <a:pt x="1283" y="221"/>
                  </a:cubicBezTo>
                  <a:cubicBezTo>
                    <a:pt x="1284" y="222"/>
                    <a:pt x="1286" y="223"/>
                    <a:pt x="1287" y="223"/>
                  </a:cubicBezTo>
                  <a:cubicBezTo>
                    <a:pt x="1293" y="223"/>
                    <a:pt x="1284" y="206"/>
                    <a:pt x="1296" y="200"/>
                  </a:cubicBezTo>
                  <a:lnTo>
                    <a:pt x="1296" y="200"/>
                  </a:lnTo>
                  <a:cubicBezTo>
                    <a:pt x="1303" y="207"/>
                    <a:pt x="1289" y="221"/>
                    <a:pt x="1296" y="228"/>
                  </a:cubicBezTo>
                  <a:cubicBezTo>
                    <a:pt x="1289" y="235"/>
                    <a:pt x="1289" y="242"/>
                    <a:pt x="1283" y="256"/>
                  </a:cubicBezTo>
                  <a:cubicBezTo>
                    <a:pt x="1262" y="263"/>
                    <a:pt x="1248" y="277"/>
                    <a:pt x="1227" y="291"/>
                  </a:cubicBezTo>
                  <a:cubicBezTo>
                    <a:pt x="1227" y="297"/>
                    <a:pt x="1227" y="311"/>
                    <a:pt x="1220" y="325"/>
                  </a:cubicBezTo>
                  <a:cubicBezTo>
                    <a:pt x="1206" y="325"/>
                    <a:pt x="1208" y="319"/>
                    <a:pt x="1206" y="319"/>
                  </a:cubicBezTo>
                  <a:cubicBezTo>
                    <a:pt x="1206" y="319"/>
                    <a:pt x="1204" y="321"/>
                    <a:pt x="1199" y="325"/>
                  </a:cubicBezTo>
                  <a:lnTo>
                    <a:pt x="1199" y="332"/>
                  </a:lnTo>
                  <a:cubicBezTo>
                    <a:pt x="1196" y="336"/>
                    <a:pt x="1194" y="337"/>
                    <a:pt x="1192" y="337"/>
                  </a:cubicBezTo>
                  <a:cubicBezTo>
                    <a:pt x="1191" y="337"/>
                    <a:pt x="1189" y="336"/>
                    <a:pt x="1186" y="332"/>
                  </a:cubicBezTo>
                  <a:cubicBezTo>
                    <a:pt x="1179" y="339"/>
                    <a:pt x="1186" y="346"/>
                    <a:pt x="1165" y="360"/>
                  </a:cubicBezTo>
                  <a:lnTo>
                    <a:pt x="1165" y="339"/>
                  </a:lnTo>
                  <a:cubicBezTo>
                    <a:pt x="1159" y="345"/>
                    <a:pt x="1158" y="355"/>
                    <a:pt x="1150" y="367"/>
                  </a:cubicBezTo>
                  <a:lnTo>
                    <a:pt x="1150" y="367"/>
                  </a:lnTo>
                  <a:cubicBezTo>
                    <a:pt x="1135" y="367"/>
                    <a:pt x="1140" y="375"/>
                    <a:pt x="1136" y="379"/>
                  </a:cubicBezTo>
                  <a:lnTo>
                    <a:pt x="1136" y="379"/>
                  </a:lnTo>
                  <a:cubicBezTo>
                    <a:pt x="1139" y="378"/>
                    <a:pt x="1142" y="378"/>
                    <a:pt x="1145" y="378"/>
                  </a:cubicBezTo>
                  <a:cubicBezTo>
                    <a:pt x="1149" y="378"/>
                    <a:pt x="1151" y="378"/>
                    <a:pt x="1151" y="381"/>
                  </a:cubicBezTo>
                  <a:cubicBezTo>
                    <a:pt x="1144" y="394"/>
                    <a:pt x="1144" y="408"/>
                    <a:pt x="1130" y="408"/>
                  </a:cubicBezTo>
                  <a:lnTo>
                    <a:pt x="1130" y="394"/>
                  </a:lnTo>
                  <a:cubicBezTo>
                    <a:pt x="1123" y="408"/>
                    <a:pt x="1130" y="408"/>
                    <a:pt x="1116" y="429"/>
                  </a:cubicBezTo>
                  <a:cubicBezTo>
                    <a:pt x="1116" y="443"/>
                    <a:pt x="1088" y="450"/>
                    <a:pt x="1082" y="471"/>
                  </a:cubicBezTo>
                  <a:lnTo>
                    <a:pt x="1082" y="464"/>
                  </a:lnTo>
                  <a:cubicBezTo>
                    <a:pt x="1082" y="468"/>
                    <a:pt x="1082" y="472"/>
                    <a:pt x="1080" y="475"/>
                  </a:cubicBezTo>
                  <a:lnTo>
                    <a:pt x="1080" y="475"/>
                  </a:lnTo>
                  <a:cubicBezTo>
                    <a:pt x="1080" y="475"/>
                    <a:pt x="1080" y="475"/>
                    <a:pt x="1080" y="475"/>
                  </a:cubicBezTo>
                  <a:cubicBezTo>
                    <a:pt x="1078" y="475"/>
                    <a:pt x="1077" y="475"/>
                    <a:pt x="1075" y="478"/>
                  </a:cubicBezTo>
                  <a:cubicBezTo>
                    <a:pt x="1077" y="478"/>
                    <a:pt x="1079" y="476"/>
                    <a:pt x="1080" y="475"/>
                  </a:cubicBezTo>
                  <a:lnTo>
                    <a:pt x="1080" y="475"/>
                  </a:lnTo>
                  <a:cubicBezTo>
                    <a:pt x="1082" y="475"/>
                    <a:pt x="1084" y="478"/>
                    <a:pt x="1088" y="478"/>
                  </a:cubicBezTo>
                  <a:cubicBezTo>
                    <a:pt x="1075" y="478"/>
                    <a:pt x="1082" y="505"/>
                    <a:pt x="1054" y="519"/>
                  </a:cubicBezTo>
                  <a:cubicBezTo>
                    <a:pt x="1054" y="519"/>
                    <a:pt x="1054" y="512"/>
                    <a:pt x="1061" y="505"/>
                  </a:cubicBezTo>
                  <a:cubicBezTo>
                    <a:pt x="1061" y="485"/>
                    <a:pt x="1054" y="478"/>
                    <a:pt x="1054" y="464"/>
                  </a:cubicBezTo>
                  <a:cubicBezTo>
                    <a:pt x="1047" y="471"/>
                    <a:pt x="1047" y="478"/>
                    <a:pt x="1040" y="478"/>
                  </a:cubicBezTo>
                  <a:lnTo>
                    <a:pt x="1047" y="485"/>
                  </a:lnTo>
                  <a:cubicBezTo>
                    <a:pt x="1047" y="498"/>
                    <a:pt x="1040" y="498"/>
                    <a:pt x="1040" y="498"/>
                  </a:cubicBezTo>
                  <a:cubicBezTo>
                    <a:pt x="1040" y="505"/>
                    <a:pt x="1054" y="498"/>
                    <a:pt x="1047" y="512"/>
                  </a:cubicBezTo>
                  <a:cubicBezTo>
                    <a:pt x="1045" y="519"/>
                    <a:pt x="1042" y="522"/>
                    <a:pt x="1039" y="522"/>
                  </a:cubicBezTo>
                  <a:cubicBezTo>
                    <a:pt x="1038" y="522"/>
                    <a:pt x="1036" y="521"/>
                    <a:pt x="1036" y="520"/>
                  </a:cubicBezTo>
                  <a:lnTo>
                    <a:pt x="1036" y="520"/>
                  </a:lnTo>
                  <a:cubicBezTo>
                    <a:pt x="1029" y="533"/>
                    <a:pt x="1037" y="534"/>
                    <a:pt x="1019" y="540"/>
                  </a:cubicBezTo>
                  <a:lnTo>
                    <a:pt x="1019" y="533"/>
                  </a:lnTo>
                  <a:cubicBezTo>
                    <a:pt x="1008" y="539"/>
                    <a:pt x="997" y="558"/>
                    <a:pt x="989" y="558"/>
                  </a:cubicBezTo>
                  <a:cubicBezTo>
                    <a:pt x="987" y="558"/>
                    <a:pt x="986" y="557"/>
                    <a:pt x="985" y="554"/>
                  </a:cubicBezTo>
                  <a:lnTo>
                    <a:pt x="985" y="547"/>
                  </a:lnTo>
                  <a:cubicBezTo>
                    <a:pt x="985" y="545"/>
                    <a:pt x="984" y="544"/>
                    <a:pt x="984" y="544"/>
                  </a:cubicBezTo>
                  <a:cubicBezTo>
                    <a:pt x="983" y="544"/>
                    <a:pt x="979" y="554"/>
                    <a:pt x="976" y="554"/>
                  </a:cubicBezTo>
                  <a:cubicBezTo>
                    <a:pt x="974" y="554"/>
                    <a:pt x="973" y="553"/>
                    <a:pt x="972" y="550"/>
                  </a:cubicBezTo>
                  <a:lnTo>
                    <a:pt x="972" y="550"/>
                  </a:lnTo>
                  <a:cubicBezTo>
                    <a:pt x="969" y="555"/>
                    <a:pt x="955" y="569"/>
                    <a:pt x="950" y="575"/>
                  </a:cubicBezTo>
                  <a:lnTo>
                    <a:pt x="957" y="575"/>
                  </a:lnTo>
                  <a:cubicBezTo>
                    <a:pt x="957" y="586"/>
                    <a:pt x="956" y="590"/>
                    <a:pt x="955" y="590"/>
                  </a:cubicBezTo>
                  <a:cubicBezTo>
                    <a:pt x="953" y="590"/>
                    <a:pt x="948" y="578"/>
                    <a:pt x="939" y="578"/>
                  </a:cubicBezTo>
                  <a:cubicBezTo>
                    <a:pt x="934" y="578"/>
                    <a:pt x="929" y="580"/>
                    <a:pt x="922" y="589"/>
                  </a:cubicBezTo>
                  <a:cubicBezTo>
                    <a:pt x="920" y="595"/>
                    <a:pt x="921" y="597"/>
                    <a:pt x="922" y="597"/>
                  </a:cubicBezTo>
                  <a:cubicBezTo>
                    <a:pt x="923" y="597"/>
                    <a:pt x="926" y="594"/>
                    <a:pt x="927" y="594"/>
                  </a:cubicBezTo>
                  <a:lnTo>
                    <a:pt x="927" y="594"/>
                  </a:lnTo>
                  <a:cubicBezTo>
                    <a:pt x="927" y="594"/>
                    <a:pt x="926" y="596"/>
                    <a:pt x="922" y="602"/>
                  </a:cubicBezTo>
                  <a:cubicBezTo>
                    <a:pt x="915" y="609"/>
                    <a:pt x="908" y="609"/>
                    <a:pt x="887" y="623"/>
                  </a:cubicBezTo>
                  <a:cubicBezTo>
                    <a:pt x="883" y="623"/>
                    <a:pt x="878" y="629"/>
                    <a:pt x="874" y="629"/>
                  </a:cubicBezTo>
                  <a:lnTo>
                    <a:pt x="874" y="629"/>
                  </a:lnTo>
                  <a:lnTo>
                    <a:pt x="874" y="623"/>
                  </a:lnTo>
                  <a:cubicBezTo>
                    <a:pt x="872" y="624"/>
                    <a:pt x="870" y="625"/>
                    <a:pt x="868" y="626"/>
                  </a:cubicBezTo>
                  <a:lnTo>
                    <a:pt x="868" y="626"/>
                  </a:lnTo>
                  <a:cubicBezTo>
                    <a:pt x="868" y="625"/>
                    <a:pt x="867" y="624"/>
                    <a:pt x="867" y="623"/>
                  </a:cubicBezTo>
                  <a:cubicBezTo>
                    <a:pt x="853" y="637"/>
                    <a:pt x="839" y="651"/>
                    <a:pt x="839" y="658"/>
                  </a:cubicBezTo>
                  <a:cubicBezTo>
                    <a:pt x="852" y="651"/>
                    <a:pt x="847" y="639"/>
                    <a:pt x="868" y="626"/>
                  </a:cubicBezTo>
                  <a:lnTo>
                    <a:pt x="868" y="626"/>
                  </a:lnTo>
                  <a:cubicBezTo>
                    <a:pt x="870" y="628"/>
                    <a:pt x="872" y="629"/>
                    <a:pt x="874" y="629"/>
                  </a:cubicBezTo>
                  <a:lnTo>
                    <a:pt x="874" y="629"/>
                  </a:lnTo>
                  <a:lnTo>
                    <a:pt x="874" y="637"/>
                  </a:lnTo>
                  <a:cubicBezTo>
                    <a:pt x="867" y="651"/>
                    <a:pt x="846" y="672"/>
                    <a:pt x="839" y="679"/>
                  </a:cubicBezTo>
                  <a:lnTo>
                    <a:pt x="846" y="679"/>
                  </a:lnTo>
                  <a:cubicBezTo>
                    <a:pt x="839" y="706"/>
                    <a:pt x="839" y="713"/>
                    <a:pt x="818" y="727"/>
                  </a:cubicBezTo>
                  <a:cubicBezTo>
                    <a:pt x="811" y="727"/>
                    <a:pt x="818" y="713"/>
                    <a:pt x="832" y="706"/>
                  </a:cubicBezTo>
                  <a:lnTo>
                    <a:pt x="832" y="706"/>
                  </a:lnTo>
                  <a:cubicBezTo>
                    <a:pt x="811" y="713"/>
                    <a:pt x="818" y="713"/>
                    <a:pt x="804" y="727"/>
                  </a:cubicBezTo>
                  <a:lnTo>
                    <a:pt x="797" y="741"/>
                  </a:lnTo>
                  <a:cubicBezTo>
                    <a:pt x="804" y="748"/>
                    <a:pt x="777" y="755"/>
                    <a:pt x="777" y="776"/>
                  </a:cubicBezTo>
                  <a:cubicBezTo>
                    <a:pt x="754" y="804"/>
                    <a:pt x="759" y="814"/>
                    <a:pt x="762" y="832"/>
                  </a:cubicBezTo>
                  <a:lnTo>
                    <a:pt x="762" y="832"/>
                  </a:lnTo>
                  <a:cubicBezTo>
                    <a:pt x="752" y="842"/>
                    <a:pt x="742" y="848"/>
                    <a:pt x="738" y="848"/>
                  </a:cubicBezTo>
                  <a:cubicBezTo>
                    <a:pt x="736" y="848"/>
                    <a:pt x="735" y="847"/>
                    <a:pt x="735" y="845"/>
                  </a:cubicBezTo>
                  <a:cubicBezTo>
                    <a:pt x="732" y="850"/>
                    <a:pt x="733" y="851"/>
                    <a:pt x="734" y="851"/>
                  </a:cubicBezTo>
                  <a:cubicBezTo>
                    <a:pt x="736" y="851"/>
                    <a:pt x="738" y="850"/>
                    <a:pt x="740" y="850"/>
                  </a:cubicBezTo>
                  <a:cubicBezTo>
                    <a:pt x="741" y="850"/>
                    <a:pt x="742" y="850"/>
                    <a:pt x="742" y="852"/>
                  </a:cubicBezTo>
                  <a:lnTo>
                    <a:pt x="728" y="880"/>
                  </a:lnTo>
                  <a:cubicBezTo>
                    <a:pt x="732" y="880"/>
                    <a:pt x="736" y="875"/>
                    <a:pt x="737" y="875"/>
                  </a:cubicBezTo>
                  <a:lnTo>
                    <a:pt x="737" y="875"/>
                  </a:lnTo>
                  <a:cubicBezTo>
                    <a:pt x="738" y="875"/>
                    <a:pt x="738" y="878"/>
                    <a:pt x="735" y="887"/>
                  </a:cubicBezTo>
                  <a:cubicBezTo>
                    <a:pt x="728" y="893"/>
                    <a:pt x="728" y="900"/>
                    <a:pt x="714" y="914"/>
                  </a:cubicBezTo>
                  <a:cubicBezTo>
                    <a:pt x="714" y="914"/>
                    <a:pt x="707" y="914"/>
                    <a:pt x="714" y="900"/>
                  </a:cubicBezTo>
                  <a:lnTo>
                    <a:pt x="714" y="900"/>
                  </a:lnTo>
                  <a:cubicBezTo>
                    <a:pt x="707" y="914"/>
                    <a:pt x="700" y="921"/>
                    <a:pt x="707" y="928"/>
                  </a:cubicBezTo>
                  <a:cubicBezTo>
                    <a:pt x="709" y="928"/>
                    <a:pt x="711" y="927"/>
                    <a:pt x="712" y="927"/>
                  </a:cubicBezTo>
                  <a:cubicBezTo>
                    <a:pt x="723" y="927"/>
                    <a:pt x="701" y="956"/>
                    <a:pt x="707" y="956"/>
                  </a:cubicBezTo>
                  <a:lnTo>
                    <a:pt x="693" y="963"/>
                  </a:lnTo>
                  <a:lnTo>
                    <a:pt x="693" y="956"/>
                  </a:lnTo>
                  <a:cubicBezTo>
                    <a:pt x="680" y="956"/>
                    <a:pt x="680" y="970"/>
                    <a:pt x="680" y="970"/>
                  </a:cubicBezTo>
                  <a:cubicBezTo>
                    <a:pt x="673" y="970"/>
                    <a:pt x="666" y="991"/>
                    <a:pt x="666" y="991"/>
                  </a:cubicBezTo>
                  <a:cubicBezTo>
                    <a:pt x="666" y="997"/>
                    <a:pt x="659" y="1004"/>
                    <a:pt x="645" y="1004"/>
                  </a:cubicBezTo>
                  <a:cubicBezTo>
                    <a:pt x="645" y="1018"/>
                    <a:pt x="659" y="1018"/>
                    <a:pt x="659" y="1018"/>
                  </a:cubicBezTo>
                  <a:lnTo>
                    <a:pt x="638" y="1039"/>
                  </a:lnTo>
                  <a:cubicBezTo>
                    <a:pt x="634" y="1039"/>
                    <a:pt x="629" y="1036"/>
                    <a:pt x="626" y="1032"/>
                  </a:cubicBezTo>
                  <a:lnTo>
                    <a:pt x="626" y="1032"/>
                  </a:lnTo>
                  <a:cubicBezTo>
                    <a:pt x="628" y="1035"/>
                    <a:pt x="628" y="1038"/>
                    <a:pt x="624" y="1046"/>
                  </a:cubicBezTo>
                  <a:cubicBezTo>
                    <a:pt x="624" y="1043"/>
                    <a:pt x="623" y="1042"/>
                    <a:pt x="622" y="1042"/>
                  </a:cubicBezTo>
                  <a:cubicBezTo>
                    <a:pt x="618" y="1042"/>
                    <a:pt x="611" y="1047"/>
                    <a:pt x="605" y="1047"/>
                  </a:cubicBezTo>
                  <a:cubicBezTo>
                    <a:pt x="602" y="1047"/>
                    <a:pt x="598" y="1045"/>
                    <a:pt x="596" y="1039"/>
                  </a:cubicBezTo>
                  <a:cubicBezTo>
                    <a:pt x="589" y="1039"/>
                    <a:pt x="569" y="1067"/>
                    <a:pt x="562" y="1074"/>
                  </a:cubicBezTo>
                  <a:cubicBezTo>
                    <a:pt x="562" y="1077"/>
                    <a:pt x="563" y="1079"/>
                    <a:pt x="564" y="1079"/>
                  </a:cubicBezTo>
                  <a:cubicBezTo>
                    <a:pt x="567" y="1079"/>
                    <a:pt x="573" y="1072"/>
                    <a:pt x="575" y="1072"/>
                  </a:cubicBezTo>
                  <a:cubicBezTo>
                    <a:pt x="575" y="1072"/>
                    <a:pt x="576" y="1073"/>
                    <a:pt x="576" y="1074"/>
                  </a:cubicBezTo>
                  <a:cubicBezTo>
                    <a:pt x="563" y="1105"/>
                    <a:pt x="573" y="1125"/>
                    <a:pt x="559" y="1150"/>
                  </a:cubicBezTo>
                  <a:lnTo>
                    <a:pt x="559" y="1150"/>
                  </a:lnTo>
                  <a:cubicBezTo>
                    <a:pt x="560" y="1148"/>
                    <a:pt x="561" y="1146"/>
                    <a:pt x="562" y="1143"/>
                  </a:cubicBezTo>
                  <a:lnTo>
                    <a:pt x="562" y="1143"/>
                  </a:lnTo>
                  <a:lnTo>
                    <a:pt x="555" y="1157"/>
                  </a:lnTo>
                  <a:cubicBezTo>
                    <a:pt x="557" y="1154"/>
                    <a:pt x="558" y="1152"/>
                    <a:pt x="559" y="1150"/>
                  </a:cubicBezTo>
                  <a:lnTo>
                    <a:pt x="559" y="1150"/>
                  </a:lnTo>
                  <a:cubicBezTo>
                    <a:pt x="555" y="1164"/>
                    <a:pt x="555" y="1165"/>
                    <a:pt x="555" y="1171"/>
                  </a:cubicBezTo>
                  <a:cubicBezTo>
                    <a:pt x="552" y="1169"/>
                    <a:pt x="548" y="1168"/>
                    <a:pt x="544" y="1168"/>
                  </a:cubicBezTo>
                  <a:cubicBezTo>
                    <a:pt x="531" y="1168"/>
                    <a:pt x="515" y="1177"/>
                    <a:pt x="499" y="1198"/>
                  </a:cubicBezTo>
                  <a:cubicBezTo>
                    <a:pt x="499" y="1200"/>
                    <a:pt x="500" y="1200"/>
                    <a:pt x="502" y="1200"/>
                  </a:cubicBezTo>
                  <a:cubicBezTo>
                    <a:pt x="506" y="1200"/>
                    <a:pt x="515" y="1196"/>
                    <a:pt x="521" y="1196"/>
                  </a:cubicBezTo>
                  <a:cubicBezTo>
                    <a:pt x="524" y="1196"/>
                    <a:pt x="526" y="1197"/>
                    <a:pt x="527" y="1198"/>
                  </a:cubicBezTo>
                  <a:lnTo>
                    <a:pt x="520" y="1212"/>
                  </a:lnTo>
                  <a:lnTo>
                    <a:pt x="520" y="1205"/>
                  </a:lnTo>
                  <a:cubicBezTo>
                    <a:pt x="506" y="1226"/>
                    <a:pt x="486" y="1226"/>
                    <a:pt x="492" y="1240"/>
                  </a:cubicBezTo>
                  <a:lnTo>
                    <a:pt x="465" y="1247"/>
                  </a:lnTo>
                  <a:lnTo>
                    <a:pt x="472" y="1247"/>
                  </a:lnTo>
                  <a:cubicBezTo>
                    <a:pt x="472" y="1261"/>
                    <a:pt x="465" y="1275"/>
                    <a:pt x="465" y="1275"/>
                  </a:cubicBezTo>
                  <a:cubicBezTo>
                    <a:pt x="458" y="1295"/>
                    <a:pt x="451" y="1302"/>
                    <a:pt x="437" y="1309"/>
                  </a:cubicBezTo>
                  <a:cubicBezTo>
                    <a:pt x="451" y="1309"/>
                    <a:pt x="458" y="1309"/>
                    <a:pt x="451" y="1316"/>
                  </a:cubicBezTo>
                  <a:cubicBezTo>
                    <a:pt x="449" y="1316"/>
                    <a:pt x="447" y="1315"/>
                    <a:pt x="445" y="1315"/>
                  </a:cubicBezTo>
                  <a:cubicBezTo>
                    <a:pt x="430" y="1315"/>
                    <a:pt x="424" y="1338"/>
                    <a:pt x="418" y="1338"/>
                  </a:cubicBezTo>
                  <a:cubicBezTo>
                    <a:pt x="417" y="1338"/>
                    <a:pt x="417" y="1338"/>
                    <a:pt x="416" y="1337"/>
                  </a:cubicBezTo>
                  <a:cubicBezTo>
                    <a:pt x="416" y="1344"/>
                    <a:pt x="395" y="1344"/>
                    <a:pt x="402" y="1351"/>
                  </a:cubicBezTo>
                  <a:lnTo>
                    <a:pt x="395" y="1344"/>
                  </a:lnTo>
                  <a:lnTo>
                    <a:pt x="395" y="1344"/>
                  </a:lnTo>
                  <a:cubicBezTo>
                    <a:pt x="402" y="1351"/>
                    <a:pt x="395" y="1372"/>
                    <a:pt x="388" y="1386"/>
                  </a:cubicBezTo>
                  <a:cubicBezTo>
                    <a:pt x="385" y="1383"/>
                    <a:pt x="383" y="1382"/>
                    <a:pt x="381" y="1382"/>
                  </a:cubicBezTo>
                  <a:cubicBezTo>
                    <a:pt x="371" y="1382"/>
                    <a:pt x="378" y="1406"/>
                    <a:pt x="361" y="1406"/>
                  </a:cubicBezTo>
                  <a:cubicBezTo>
                    <a:pt x="368" y="1413"/>
                    <a:pt x="354" y="1441"/>
                    <a:pt x="361" y="1448"/>
                  </a:cubicBezTo>
                  <a:cubicBezTo>
                    <a:pt x="354" y="1455"/>
                    <a:pt x="347" y="1455"/>
                    <a:pt x="333" y="1455"/>
                  </a:cubicBezTo>
                  <a:lnTo>
                    <a:pt x="333" y="1469"/>
                  </a:lnTo>
                  <a:cubicBezTo>
                    <a:pt x="326" y="1469"/>
                    <a:pt x="312" y="1490"/>
                    <a:pt x="298" y="1503"/>
                  </a:cubicBezTo>
                  <a:lnTo>
                    <a:pt x="298" y="1517"/>
                  </a:lnTo>
                  <a:lnTo>
                    <a:pt x="291" y="1517"/>
                  </a:lnTo>
                  <a:cubicBezTo>
                    <a:pt x="291" y="1517"/>
                    <a:pt x="291" y="1529"/>
                    <a:pt x="294" y="1529"/>
                  </a:cubicBezTo>
                  <a:cubicBezTo>
                    <a:pt x="295" y="1529"/>
                    <a:pt x="297" y="1528"/>
                    <a:pt x="298" y="1524"/>
                  </a:cubicBezTo>
                  <a:lnTo>
                    <a:pt x="298" y="1524"/>
                  </a:lnTo>
                  <a:lnTo>
                    <a:pt x="291" y="1538"/>
                  </a:lnTo>
                  <a:cubicBezTo>
                    <a:pt x="298" y="1545"/>
                    <a:pt x="291" y="1545"/>
                    <a:pt x="285" y="1559"/>
                  </a:cubicBezTo>
                  <a:cubicBezTo>
                    <a:pt x="285" y="1559"/>
                    <a:pt x="278" y="1559"/>
                    <a:pt x="278" y="1552"/>
                  </a:cubicBezTo>
                  <a:cubicBezTo>
                    <a:pt x="278" y="1554"/>
                    <a:pt x="276" y="1555"/>
                    <a:pt x="274" y="1555"/>
                  </a:cubicBezTo>
                  <a:cubicBezTo>
                    <a:pt x="269" y="1555"/>
                    <a:pt x="261" y="1552"/>
                    <a:pt x="257" y="1552"/>
                  </a:cubicBezTo>
                  <a:lnTo>
                    <a:pt x="257" y="1552"/>
                  </a:lnTo>
                  <a:cubicBezTo>
                    <a:pt x="263" y="1552"/>
                    <a:pt x="264" y="1581"/>
                    <a:pt x="279" y="1581"/>
                  </a:cubicBezTo>
                  <a:cubicBezTo>
                    <a:pt x="281" y="1581"/>
                    <a:pt x="283" y="1580"/>
                    <a:pt x="285" y="1580"/>
                  </a:cubicBezTo>
                  <a:cubicBezTo>
                    <a:pt x="291" y="1580"/>
                    <a:pt x="285" y="1593"/>
                    <a:pt x="285" y="1593"/>
                  </a:cubicBezTo>
                  <a:lnTo>
                    <a:pt x="264" y="1593"/>
                  </a:lnTo>
                  <a:lnTo>
                    <a:pt x="278" y="1614"/>
                  </a:lnTo>
                  <a:cubicBezTo>
                    <a:pt x="264" y="1621"/>
                    <a:pt x="257" y="1621"/>
                    <a:pt x="257" y="1628"/>
                  </a:cubicBezTo>
                  <a:cubicBezTo>
                    <a:pt x="257" y="1623"/>
                    <a:pt x="254" y="1609"/>
                    <a:pt x="245" y="1609"/>
                  </a:cubicBezTo>
                  <a:cubicBezTo>
                    <a:pt x="242" y="1609"/>
                    <a:pt x="238" y="1611"/>
                    <a:pt x="232" y="1617"/>
                  </a:cubicBezTo>
                  <a:lnTo>
                    <a:pt x="232" y="1617"/>
                  </a:lnTo>
                  <a:cubicBezTo>
                    <a:pt x="240" y="1605"/>
                    <a:pt x="229" y="1593"/>
                    <a:pt x="229" y="1593"/>
                  </a:cubicBezTo>
                  <a:cubicBezTo>
                    <a:pt x="229" y="1600"/>
                    <a:pt x="227" y="1604"/>
                    <a:pt x="226" y="1604"/>
                  </a:cubicBezTo>
                  <a:cubicBezTo>
                    <a:pt x="224" y="1604"/>
                    <a:pt x="222" y="1600"/>
                    <a:pt x="222" y="1593"/>
                  </a:cubicBezTo>
                  <a:cubicBezTo>
                    <a:pt x="215" y="1614"/>
                    <a:pt x="222" y="1607"/>
                    <a:pt x="215" y="1621"/>
                  </a:cubicBezTo>
                  <a:cubicBezTo>
                    <a:pt x="215" y="1621"/>
                    <a:pt x="215" y="1645"/>
                    <a:pt x="210" y="1649"/>
                  </a:cubicBezTo>
                  <a:lnTo>
                    <a:pt x="210" y="1649"/>
                  </a:lnTo>
                  <a:cubicBezTo>
                    <a:pt x="211" y="1648"/>
                    <a:pt x="211" y="1648"/>
                    <a:pt x="212" y="1648"/>
                  </a:cubicBezTo>
                  <a:cubicBezTo>
                    <a:pt x="224" y="1648"/>
                    <a:pt x="196" y="1684"/>
                    <a:pt x="215" y="1684"/>
                  </a:cubicBezTo>
                  <a:lnTo>
                    <a:pt x="208" y="1697"/>
                  </a:lnTo>
                  <a:cubicBezTo>
                    <a:pt x="208" y="1695"/>
                    <a:pt x="207" y="1693"/>
                    <a:pt x="206" y="1693"/>
                  </a:cubicBezTo>
                  <a:cubicBezTo>
                    <a:pt x="203" y="1693"/>
                    <a:pt x="199" y="1697"/>
                    <a:pt x="194" y="1699"/>
                  </a:cubicBezTo>
                  <a:lnTo>
                    <a:pt x="194" y="1699"/>
                  </a:lnTo>
                  <a:cubicBezTo>
                    <a:pt x="194" y="1698"/>
                    <a:pt x="194" y="1698"/>
                    <a:pt x="194" y="1697"/>
                  </a:cubicBezTo>
                  <a:cubicBezTo>
                    <a:pt x="194" y="1696"/>
                    <a:pt x="194" y="1696"/>
                    <a:pt x="194" y="1696"/>
                  </a:cubicBezTo>
                  <a:cubicBezTo>
                    <a:pt x="192" y="1696"/>
                    <a:pt x="188" y="1700"/>
                    <a:pt x="186" y="1701"/>
                  </a:cubicBezTo>
                  <a:lnTo>
                    <a:pt x="186" y="1701"/>
                  </a:lnTo>
                  <a:cubicBezTo>
                    <a:pt x="184" y="1701"/>
                    <a:pt x="182" y="1700"/>
                    <a:pt x="181" y="1697"/>
                  </a:cubicBezTo>
                  <a:lnTo>
                    <a:pt x="181" y="1697"/>
                  </a:lnTo>
                  <a:cubicBezTo>
                    <a:pt x="181" y="1701"/>
                    <a:pt x="182" y="1702"/>
                    <a:pt x="183" y="1702"/>
                  </a:cubicBezTo>
                  <a:cubicBezTo>
                    <a:pt x="184" y="1702"/>
                    <a:pt x="185" y="1702"/>
                    <a:pt x="186" y="1701"/>
                  </a:cubicBezTo>
                  <a:lnTo>
                    <a:pt x="186" y="1701"/>
                  </a:lnTo>
                  <a:cubicBezTo>
                    <a:pt x="186" y="1701"/>
                    <a:pt x="186" y="1701"/>
                    <a:pt x="186" y="1701"/>
                  </a:cubicBezTo>
                  <a:cubicBezTo>
                    <a:pt x="189" y="1701"/>
                    <a:pt x="192" y="1700"/>
                    <a:pt x="194" y="1699"/>
                  </a:cubicBezTo>
                  <a:lnTo>
                    <a:pt x="194" y="1699"/>
                  </a:lnTo>
                  <a:cubicBezTo>
                    <a:pt x="193" y="1711"/>
                    <a:pt x="181" y="1712"/>
                    <a:pt x="181" y="1718"/>
                  </a:cubicBezTo>
                  <a:lnTo>
                    <a:pt x="181" y="1711"/>
                  </a:lnTo>
                  <a:lnTo>
                    <a:pt x="174" y="1718"/>
                  </a:lnTo>
                  <a:cubicBezTo>
                    <a:pt x="174" y="1720"/>
                    <a:pt x="174" y="1720"/>
                    <a:pt x="175" y="1720"/>
                  </a:cubicBezTo>
                  <a:cubicBezTo>
                    <a:pt x="177" y="1720"/>
                    <a:pt x="180" y="1719"/>
                    <a:pt x="181" y="1719"/>
                  </a:cubicBezTo>
                  <a:lnTo>
                    <a:pt x="181" y="1719"/>
                  </a:lnTo>
                  <a:cubicBezTo>
                    <a:pt x="183" y="1719"/>
                    <a:pt x="183" y="1720"/>
                    <a:pt x="181" y="1725"/>
                  </a:cubicBezTo>
                  <a:lnTo>
                    <a:pt x="174" y="1746"/>
                  </a:lnTo>
                  <a:cubicBezTo>
                    <a:pt x="174" y="1735"/>
                    <a:pt x="160" y="1733"/>
                    <a:pt x="158" y="1725"/>
                  </a:cubicBezTo>
                  <a:lnTo>
                    <a:pt x="158" y="1725"/>
                  </a:lnTo>
                  <a:cubicBezTo>
                    <a:pt x="156" y="1736"/>
                    <a:pt x="150" y="1754"/>
                    <a:pt x="157" y="1754"/>
                  </a:cubicBezTo>
                  <a:cubicBezTo>
                    <a:pt x="157" y="1754"/>
                    <a:pt x="159" y="1754"/>
                    <a:pt x="160" y="1753"/>
                  </a:cubicBezTo>
                  <a:lnTo>
                    <a:pt x="160" y="1753"/>
                  </a:lnTo>
                  <a:lnTo>
                    <a:pt x="153" y="1760"/>
                  </a:lnTo>
                  <a:cubicBezTo>
                    <a:pt x="157" y="1756"/>
                    <a:pt x="165" y="1752"/>
                    <a:pt x="171" y="1752"/>
                  </a:cubicBezTo>
                  <a:cubicBezTo>
                    <a:pt x="175" y="1752"/>
                    <a:pt x="177" y="1754"/>
                    <a:pt x="174" y="1760"/>
                  </a:cubicBezTo>
                  <a:lnTo>
                    <a:pt x="174" y="1781"/>
                  </a:lnTo>
                  <a:lnTo>
                    <a:pt x="160" y="1781"/>
                  </a:lnTo>
                  <a:lnTo>
                    <a:pt x="160" y="1788"/>
                  </a:lnTo>
                  <a:cubicBezTo>
                    <a:pt x="160" y="1788"/>
                    <a:pt x="157" y="1791"/>
                    <a:pt x="155" y="1791"/>
                  </a:cubicBezTo>
                  <a:cubicBezTo>
                    <a:pt x="154" y="1791"/>
                    <a:pt x="153" y="1790"/>
                    <a:pt x="153" y="1788"/>
                  </a:cubicBezTo>
                  <a:cubicBezTo>
                    <a:pt x="146" y="1801"/>
                    <a:pt x="153" y="1801"/>
                    <a:pt x="153" y="1801"/>
                  </a:cubicBezTo>
                  <a:cubicBezTo>
                    <a:pt x="153" y="1815"/>
                    <a:pt x="146" y="1815"/>
                    <a:pt x="146" y="1815"/>
                  </a:cubicBezTo>
                  <a:cubicBezTo>
                    <a:pt x="139" y="1822"/>
                    <a:pt x="125" y="1850"/>
                    <a:pt x="118" y="1857"/>
                  </a:cubicBezTo>
                  <a:cubicBezTo>
                    <a:pt x="118" y="1862"/>
                    <a:pt x="118" y="1863"/>
                    <a:pt x="119" y="1863"/>
                  </a:cubicBezTo>
                  <a:cubicBezTo>
                    <a:pt x="119" y="1863"/>
                    <a:pt x="120" y="1862"/>
                    <a:pt x="121" y="1862"/>
                  </a:cubicBezTo>
                  <a:cubicBezTo>
                    <a:pt x="122" y="1862"/>
                    <a:pt x="124" y="1862"/>
                    <a:pt x="125" y="1864"/>
                  </a:cubicBezTo>
                  <a:cubicBezTo>
                    <a:pt x="104" y="1871"/>
                    <a:pt x="90" y="1919"/>
                    <a:pt x="84" y="1940"/>
                  </a:cubicBezTo>
                  <a:cubicBezTo>
                    <a:pt x="103" y="1940"/>
                    <a:pt x="86" y="1952"/>
                    <a:pt x="89" y="1959"/>
                  </a:cubicBezTo>
                  <a:lnTo>
                    <a:pt x="89" y="1959"/>
                  </a:lnTo>
                  <a:cubicBezTo>
                    <a:pt x="89" y="1959"/>
                    <a:pt x="89" y="1959"/>
                    <a:pt x="89" y="1959"/>
                  </a:cubicBezTo>
                  <a:cubicBezTo>
                    <a:pt x="87" y="1959"/>
                    <a:pt x="81" y="1963"/>
                    <a:pt x="78" y="1963"/>
                  </a:cubicBezTo>
                  <a:cubicBezTo>
                    <a:pt x="75" y="1963"/>
                    <a:pt x="74" y="1961"/>
                    <a:pt x="77" y="1954"/>
                  </a:cubicBezTo>
                  <a:lnTo>
                    <a:pt x="77" y="1954"/>
                  </a:lnTo>
                  <a:lnTo>
                    <a:pt x="70" y="1968"/>
                  </a:lnTo>
                  <a:cubicBezTo>
                    <a:pt x="68" y="1968"/>
                    <a:pt x="66" y="1969"/>
                    <a:pt x="65" y="1969"/>
                  </a:cubicBezTo>
                  <a:cubicBezTo>
                    <a:pt x="56" y="1969"/>
                    <a:pt x="67" y="1951"/>
                    <a:pt x="59" y="1951"/>
                  </a:cubicBezTo>
                  <a:cubicBezTo>
                    <a:pt x="57" y="1951"/>
                    <a:pt x="54" y="1952"/>
                    <a:pt x="49" y="1954"/>
                  </a:cubicBezTo>
                  <a:cubicBezTo>
                    <a:pt x="42" y="1968"/>
                    <a:pt x="56" y="1989"/>
                    <a:pt x="42" y="2002"/>
                  </a:cubicBezTo>
                  <a:cubicBezTo>
                    <a:pt x="41" y="2002"/>
                    <a:pt x="41" y="2001"/>
                    <a:pt x="40" y="2001"/>
                  </a:cubicBezTo>
                  <a:cubicBezTo>
                    <a:pt x="37" y="2001"/>
                    <a:pt x="38" y="2013"/>
                    <a:pt x="31" y="2013"/>
                  </a:cubicBezTo>
                  <a:cubicBezTo>
                    <a:pt x="29" y="2013"/>
                    <a:pt x="25" y="2012"/>
                    <a:pt x="21" y="2009"/>
                  </a:cubicBezTo>
                  <a:lnTo>
                    <a:pt x="21" y="1995"/>
                  </a:lnTo>
                  <a:lnTo>
                    <a:pt x="21" y="1995"/>
                  </a:lnTo>
                  <a:cubicBezTo>
                    <a:pt x="7" y="2030"/>
                    <a:pt x="35" y="2009"/>
                    <a:pt x="35" y="2037"/>
                  </a:cubicBezTo>
                  <a:cubicBezTo>
                    <a:pt x="28" y="2051"/>
                    <a:pt x="23" y="2056"/>
                    <a:pt x="19" y="2056"/>
                  </a:cubicBezTo>
                  <a:cubicBezTo>
                    <a:pt x="14" y="2056"/>
                    <a:pt x="11" y="2051"/>
                    <a:pt x="7" y="2044"/>
                  </a:cubicBezTo>
                  <a:cubicBezTo>
                    <a:pt x="7" y="2044"/>
                    <a:pt x="3" y="2057"/>
                    <a:pt x="1" y="2066"/>
                  </a:cubicBezTo>
                  <a:lnTo>
                    <a:pt x="1" y="2066"/>
                  </a:lnTo>
                  <a:cubicBezTo>
                    <a:pt x="3" y="2060"/>
                    <a:pt x="7" y="2054"/>
                    <a:pt x="12" y="2054"/>
                  </a:cubicBezTo>
                  <a:cubicBezTo>
                    <a:pt x="15" y="2054"/>
                    <a:pt x="19" y="2057"/>
                    <a:pt x="21" y="2065"/>
                  </a:cubicBezTo>
                  <a:cubicBezTo>
                    <a:pt x="7" y="2065"/>
                    <a:pt x="7" y="2099"/>
                    <a:pt x="7" y="2106"/>
                  </a:cubicBezTo>
                  <a:cubicBezTo>
                    <a:pt x="35" y="2079"/>
                    <a:pt x="14" y="2079"/>
                    <a:pt x="49" y="2065"/>
                  </a:cubicBezTo>
                  <a:cubicBezTo>
                    <a:pt x="49" y="2058"/>
                    <a:pt x="35" y="2058"/>
                    <a:pt x="49" y="2037"/>
                  </a:cubicBezTo>
                  <a:cubicBezTo>
                    <a:pt x="49" y="2044"/>
                    <a:pt x="50" y="2046"/>
                    <a:pt x="51" y="2046"/>
                  </a:cubicBezTo>
                  <a:cubicBezTo>
                    <a:pt x="53" y="2046"/>
                    <a:pt x="56" y="2037"/>
                    <a:pt x="56" y="2037"/>
                  </a:cubicBezTo>
                  <a:cubicBezTo>
                    <a:pt x="49" y="2037"/>
                    <a:pt x="56" y="2023"/>
                    <a:pt x="56" y="2023"/>
                  </a:cubicBezTo>
                  <a:cubicBezTo>
                    <a:pt x="65" y="2023"/>
                    <a:pt x="68" y="2029"/>
                    <a:pt x="71" y="2029"/>
                  </a:cubicBezTo>
                  <a:cubicBezTo>
                    <a:pt x="73" y="2029"/>
                    <a:pt x="74" y="2028"/>
                    <a:pt x="77" y="2023"/>
                  </a:cubicBezTo>
                  <a:lnTo>
                    <a:pt x="56" y="2009"/>
                  </a:lnTo>
                  <a:cubicBezTo>
                    <a:pt x="58" y="2008"/>
                    <a:pt x="60" y="2008"/>
                    <a:pt x="61" y="2008"/>
                  </a:cubicBezTo>
                  <a:cubicBezTo>
                    <a:pt x="66" y="2008"/>
                    <a:pt x="69" y="2012"/>
                    <a:pt x="71" y="2012"/>
                  </a:cubicBezTo>
                  <a:cubicBezTo>
                    <a:pt x="73" y="2012"/>
                    <a:pt x="74" y="2010"/>
                    <a:pt x="77" y="2002"/>
                  </a:cubicBezTo>
                  <a:cubicBezTo>
                    <a:pt x="77" y="2009"/>
                    <a:pt x="90" y="2002"/>
                    <a:pt x="84" y="2030"/>
                  </a:cubicBezTo>
                  <a:cubicBezTo>
                    <a:pt x="111" y="2009"/>
                    <a:pt x="90" y="1989"/>
                    <a:pt x="104" y="1968"/>
                  </a:cubicBezTo>
                  <a:lnTo>
                    <a:pt x="104" y="1968"/>
                  </a:lnTo>
                  <a:lnTo>
                    <a:pt x="104" y="1961"/>
                  </a:lnTo>
                  <a:cubicBezTo>
                    <a:pt x="105" y="1960"/>
                    <a:pt x="106" y="1959"/>
                    <a:pt x="107" y="1959"/>
                  </a:cubicBezTo>
                  <a:cubicBezTo>
                    <a:pt x="109" y="1959"/>
                    <a:pt x="107" y="1969"/>
                    <a:pt x="109" y="1969"/>
                  </a:cubicBezTo>
                  <a:cubicBezTo>
                    <a:pt x="110" y="1969"/>
                    <a:pt x="110" y="1969"/>
                    <a:pt x="111" y="1968"/>
                  </a:cubicBezTo>
                  <a:lnTo>
                    <a:pt x="118" y="1954"/>
                  </a:lnTo>
                  <a:cubicBezTo>
                    <a:pt x="118" y="1940"/>
                    <a:pt x="118" y="1940"/>
                    <a:pt x="125" y="1940"/>
                  </a:cubicBezTo>
                  <a:cubicBezTo>
                    <a:pt x="125" y="1954"/>
                    <a:pt x="139" y="1961"/>
                    <a:pt x="139" y="1961"/>
                  </a:cubicBezTo>
                  <a:lnTo>
                    <a:pt x="139" y="1933"/>
                  </a:lnTo>
                  <a:cubicBezTo>
                    <a:pt x="139" y="1934"/>
                    <a:pt x="139" y="1935"/>
                    <a:pt x="140" y="1935"/>
                  </a:cubicBezTo>
                  <a:cubicBezTo>
                    <a:pt x="142" y="1935"/>
                    <a:pt x="147" y="1928"/>
                    <a:pt x="150" y="1928"/>
                  </a:cubicBezTo>
                  <a:cubicBezTo>
                    <a:pt x="152" y="1928"/>
                    <a:pt x="153" y="1929"/>
                    <a:pt x="153" y="1933"/>
                  </a:cubicBezTo>
                  <a:lnTo>
                    <a:pt x="174" y="1898"/>
                  </a:lnTo>
                  <a:cubicBezTo>
                    <a:pt x="180" y="1892"/>
                    <a:pt x="181" y="1856"/>
                    <a:pt x="191" y="1856"/>
                  </a:cubicBezTo>
                  <a:cubicBezTo>
                    <a:pt x="192" y="1856"/>
                    <a:pt x="193" y="1856"/>
                    <a:pt x="194" y="1857"/>
                  </a:cubicBezTo>
                  <a:cubicBezTo>
                    <a:pt x="208" y="1829"/>
                    <a:pt x="208" y="1822"/>
                    <a:pt x="222" y="1788"/>
                  </a:cubicBezTo>
                  <a:cubicBezTo>
                    <a:pt x="222" y="1794"/>
                    <a:pt x="224" y="1796"/>
                    <a:pt x="226" y="1796"/>
                  </a:cubicBezTo>
                  <a:cubicBezTo>
                    <a:pt x="231" y="1796"/>
                    <a:pt x="240" y="1786"/>
                    <a:pt x="243" y="1786"/>
                  </a:cubicBezTo>
                  <a:cubicBezTo>
                    <a:pt x="244" y="1786"/>
                    <a:pt x="245" y="1788"/>
                    <a:pt x="243" y="1794"/>
                  </a:cubicBezTo>
                  <a:cubicBezTo>
                    <a:pt x="250" y="1788"/>
                    <a:pt x="243" y="1781"/>
                    <a:pt x="250" y="1760"/>
                  </a:cubicBezTo>
                  <a:cubicBezTo>
                    <a:pt x="252" y="1758"/>
                    <a:pt x="253" y="1757"/>
                    <a:pt x="255" y="1757"/>
                  </a:cubicBezTo>
                  <a:cubicBezTo>
                    <a:pt x="260" y="1757"/>
                    <a:pt x="264" y="1765"/>
                    <a:pt x="264" y="1781"/>
                  </a:cubicBezTo>
                  <a:lnTo>
                    <a:pt x="264" y="1760"/>
                  </a:lnTo>
                  <a:lnTo>
                    <a:pt x="264" y="1746"/>
                  </a:lnTo>
                  <a:cubicBezTo>
                    <a:pt x="271" y="1739"/>
                    <a:pt x="274" y="1739"/>
                    <a:pt x="277" y="1739"/>
                  </a:cubicBezTo>
                  <a:cubicBezTo>
                    <a:pt x="279" y="1739"/>
                    <a:pt x="281" y="1739"/>
                    <a:pt x="285" y="1732"/>
                  </a:cubicBezTo>
                  <a:lnTo>
                    <a:pt x="278" y="1725"/>
                  </a:lnTo>
                  <a:lnTo>
                    <a:pt x="285" y="1718"/>
                  </a:lnTo>
                  <a:cubicBezTo>
                    <a:pt x="278" y="1718"/>
                    <a:pt x="285" y="1711"/>
                    <a:pt x="285" y="1697"/>
                  </a:cubicBezTo>
                  <a:lnTo>
                    <a:pt x="285" y="1691"/>
                  </a:lnTo>
                  <a:cubicBezTo>
                    <a:pt x="285" y="1696"/>
                    <a:pt x="285" y="1698"/>
                    <a:pt x="286" y="1698"/>
                  </a:cubicBezTo>
                  <a:cubicBezTo>
                    <a:pt x="288" y="1698"/>
                    <a:pt x="290" y="1689"/>
                    <a:pt x="291" y="1689"/>
                  </a:cubicBezTo>
                  <a:cubicBezTo>
                    <a:pt x="291" y="1689"/>
                    <a:pt x="291" y="1690"/>
                    <a:pt x="291" y="1691"/>
                  </a:cubicBezTo>
                  <a:cubicBezTo>
                    <a:pt x="298" y="1684"/>
                    <a:pt x="298" y="1684"/>
                    <a:pt x="312" y="1663"/>
                  </a:cubicBezTo>
                  <a:lnTo>
                    <a:pt x="298" y="1663"/>
                  </a:lnTo>
                  <a:cubicBezTo>
                    <a:pt x="304" y="1655"/>
                    <a:pt x="307" y="1653"/>
                    <a:pt x="309" y="1653"/>
                  </a:cubicBezTo>
                  <a:cubicBezTo>
                    <a:pt x="311" y="1653"/>
                    <a:pt x="313" y="1654"/>
                    <a:pt x="314" y="1654"/>
                  </a:cubicBezTo>
                  <a:cubicBezTo>
                    <a:pt x="316" y="1654"/>
                    <a:pt x="317" y="1653"/>
                    <a:pt x="319" y="1649"/>
                  </a:cubicBezTo>
                  <a:lnTo>
                    <a:pt x="312" y="1649"/>
                  </a:lnTo>
                  <a:cubicBezTo>
                    <a:pt x="331" y="1630"/>
                    <a:pt x="327" y="1611"/>
                    <a:pt x="342" y="1592"/>
                  </a:cubicBezTo>
                  <a:lnTo>
                    <a:pt x="342" y="1592"/>
                  </a:lnTo>
                  <a:cubicBezTo>
                    <a:pt x="341" y="1596"/>
                    <a:pt x="345" y="1599"/>
                    <a:pt x="347" y="1599"/>
                  </a:cubicBezTo>
                  <a:cubicBezTo>
                    <a:pt x="349" y="1599"/>
                    <a:pt x="349" y="1598"/>
                    <a:pt x="347" y="1593"/>
                  </a:cubicBezTo>
                  <a:cubicBezTo>
                    <a:pt x="354" y="1580"/>
                    <a:pt x="368" y="1552"/>
                    <a:pt x="368" y="1538"/>
                  </a:cubicBezTo>
                  <a:cubicBezTo>
                    <a:pt x="388" y="1538"/>
                    <a:pt x="388" y="1538"/>
                    <a:pt x="402" y="1517"/>
                  </a:cubicBezTo>
                  <a:cubicBezTo>
                    <a:pt x="416" y="1510"/>
                    <a:pt x="416" y="1503"/>
                    <a:pt x="402" y="1490"/>
                  </a:cubicBezTo>
                  <a:cubicBezTo>
                    <a:pt x="416" y="1483"/>
                    <a:pt x="423" y="1455"/>
                    <a:pt x="430" y="1455"/>
                  </a:cubicBezTo>
                  <a:cubicBezTo>
                    <a:pt x="430" y="1448"/>
                    <a:pt x="437" y="1448"/>
                    <a:pt x="437" y="1441"/>
                  </a:cubicBezTo>
                  <a:lnTo>
                    <a:pt x="430" y="1441"/>
                  </a:lnTo>
                  <a:cubicBezTo>
                    <a:pt x="458" y="1434"/>
                    <a:pt x="451" y="1399"/>
                    <a:pt x="472" y="1386"/>
                  </a:cubicBezTo>
                  <a:cubicBezTo>
                    <a:pt x="472" y="1386"/>
                    <a:pt x="472" y="1399"/>
                    <a:pt x="486" y="1399"/>
                  </a:cubicBezTo>
                  <a:lnTo>
                    <a:pt x="506" y="1351"/>
                  </a:lnTo>
                  <a:lnTo>
                    <a:pt x="499" y="1365"/>
                  </a:lnTo>
                  <a:cubicBezTo>
                    <a:pt x="506" y="1351"/>
                    <a:pt x="499" y="1344"/>
                    <a:pt x="506" y="1337"/>
                  </a:cubicBezTo>
                  <a:cubicBezTo>
                    <a:pt x="506" y="1343"/>
                    <a:pt x="507" y="1346"/>
                    <a:pt x="508" y="1346"/>
                  </a:cubicBezTo>
                  <a:cubicBezTo>
                    <a:pt x="512" y="1346"/>
                    <a:pt x="519" y="1328"/>
                    <a:pt x="524" y="1328"/>
                  </a:cubicBezTo>
                  <a:cubicBezTo>
                    <a:pt x="525" y="1328"/>
                    <a:pt x="526" y="1328"/>
                    <a:pt x="527" y="1330"/>
                  </a:cubicBezTo>
                  <a:lnTo>
                    <a:pt x="527" y="1337"/>
                  </a:lnTo>
                  <a:cubicBezTo>
                    <a:pt x="534" y="1330"/>
                    <a:pt x="534" y="1330"/>
                    <a:pt x="527" y="1316"/>
                  </a:cubicBezTo>
                  <a:cubicBezTo>
                    <a:pt x="531" y="1309"/>
                    <a:pt x="534" y="1309"/>
                    <a:pt x="537" y="1309"/>
                  </a:cubicBezTo>
                  <a:cubicBezTo>
                    <a:pt x="539" y="1309"/>
                    <a:pt x="541" y="1309"/>
                    <a:pt x="541" y="1302"/>
                  </a:cubicBezTo>
                  <a:lnTo>
                    <a:pt x="541" y="1302"/>
                  </a:lnTo>
                  <a:lnTo>
                    <a:pt x="534" y="1309"/>
                  </a:lnTo>
                  <a:cubicBezTo>
                    <a:pt x="527" y="1309"/>
                    <a:pt x="527" y="1302"/>
                    <a:pt x="534" y="1289"/>
                  </a:cubicBezTo>
                  <a:lnTo>
                    <a:pt x="541" y="1289"/>
                  </a:lnTo>
                  <a:cubicBezTo>
                    <a:pt x="555" y="1275"/>
                    <a:pt x="562" y="1268"/>
                    <a:pt x="562" y="1254"/>
                  </a:cubicBezTo>
                  <a:cubicBezTo>
                    <a:pt x="564" y="1252"/>
                    <a:pt x="565" y="1251"/>
                    <a:pt x="566" y="1251"/>
                  </a:cubicBezTo>
                  <a:cubicBezTo>
                    <a:pt x="569" y="1251"/>
                    <a:pt x="569" y="1258"/>
                    <a:pt x="569" y="1268"/>
                  </a:cubicBezTo>
                  <a:cubicBezTo>
                    <a:pt x="576" y="1240"/>
                    <a:pt x="576" y="1254"/>
                    <a:pt x="589" y="1219"/>
                  </a:cubicBezTo>
                  <a:lnTo>
                    <a:pt x="589" y="1212"/>
                  </a:lnTo>
                  <a:lnTo>
                    <a:pt x="603" y="1205"/>
                  </a:lnTo>
                  <a:lnTo>
                    <a:pt x="596" y="1205"/>
                  </a:lnTo>
                  <a:cubicBezTo>
                    <a:pt x="603" y="1198"/>
                    <a:pt x="603" y="1185"/>
                    <a:pt x="610" y="1178"/>
                  </a:cubicBezTo>
                  <a:lnTo>
                    <a:pt x="610" y="1185"/>
                  </a:lnTo>
                  <a:cubicBezTo>
                    <a:pt x="631" y="1164"/>
                    <a:pt x="638" y="1171"/>
                    <a:pt x="645" y="1136"/>
                  </a:cubicBezTo>
                  <a:lnTo>
                    <a:pt x="645" y="1143"/>
                  </a:lnTo>
                  <a:cubicBezTo>
                    <a:pt x="652" y="1115"/>
                    <a:pt x="666" y="1136"/>
                    <a:pt x="673" y="1108"/>
                  </a:cubicBezTo>
                  <a:lnTo>
                    <a:pt x="680" y="1108"/>
                  </a:lnTo>
                  <a:lnTo>
                    <a:pt x="680" y="1101"/>
                  </a:lnTo>
                  <a:lnTo>
                    <a:pt x="686" y="1108"/>
                  </a:lnTo>
                  <a:lnTo>
                    <a:pt x="680" y="1094"/>
                  </a:lnTo>
                  <a:lnTo>
                    <a:pt x="686" y="1094"/>
                  </a:lnTo>
                  <a:lnTo>
                    <a:pt x="686" y="1081"/>
                  </a:lnTo>
                  <a:cubicBezTo>
                    <a:pt x="707" y="1081"/>
                    <a:pt x="707" y="1060"/>
                    <a:pt x="735" y="1060"/>
                  </a:cubicBezTo>
                  <a:lnTo>
                    <a:pt x="728" y="1060"/>
                  </a:lnTo>
                  <a:cubicBezTo>
                    <a:pt x="735" y="1004"/>
                    <a:pt x="797" y="991"/>
                    <a:pt x="811" y="935"/>
                  </a:cubicBezTo>
                  <a:lnTo>
                    <a:pt x="818" y="942"/>
                  </a:lnTo>
                  <a:lnTo>
                    <a:pt x="825" y="921"/>
                  </a:lnTo>
                  <a:cubicBezTo>
                    <a:pt x="829" y="918"/>
                    <a:pt x="830" y="916"/>
                    <a:pt x="831" y="916"/>
                  </a:cubicBezTo>
                  <a:lnTo>
                    <a:pt x="831" y="916"/>
                  </a:lnTo>
                  <a:cubicBezTo>
                    <a:pt x="834" y="916"/>
                    <a:pt x="829" y="928"/>
                    <a:pt x="839" y="928"/>
                  </a:cubicBezTo>
                  <a:cubicBezTo>
                    <a:pt x="846" y="907"/>
                    <a:pt x="825" y="907"/>
                    <a:pt x="846" y="893"/>
                  </a:cubicBezTo>
                  <a:cubicBezTo>
                    <a:pt x="849" y="892"/>
                    <a:pt x="850" y="892"/>
                    <a:pt x="851" y="892"/>
                  </a:cubicBezTo>
                  <a:lnTo>
                    <a:pt x="851" y="892"/>
                  </a:lnTo>
                  <a:cubicBezTo>
                    <a:pt x="852" y="892"/>
                    <a:pt x="852" y="893"/>
                    <a:pt x="852" y="894"/>
                  </a:cubicBezTo>
                  <a:lnTo>
                    <a:pt x="852" y="894"/>
                  </a:lnTo>
                  <a:cubicBezTo>
                    <a:pt x="861" y="876"/>
                    <a:pt x="876" y="857"/>
                    <a:pt x="887" y="852"/>
                  </a:cubicBezTo>
                  <a:cubicBezTo>
                    <a:pt x="894" y="831"/>
                    <a:pt x="915" y="824"/>
                    <a:pt x="922" y="803"/>
                  </a:cubicBezTo>
                  <a:lnTo>
                    <a:pt x="922" y="817"/>
                  </a:lnTo>
                  <a:cubicBezTo>
                    <a:pt x="929" y="803"/>
                    <a:pt x="929" y="803"/>
                    <a:pt x="929" y="796"/>
                  </a:cubicBezTo>
                  <a:lnTo>
                    <a:pt x="929" y="803"/>
                  </a:lnTo>
                  <a:cubicBezTo>
                    <a:pt x="943" y="796"/>
                    <a:pt x="950" y="769"/>
                    <a:pt x="964" y="769"/>
                  </a:cubicBezTo>
                  <a:cubicBezTo>
                    <a:pt x="964" y="769"/>
                    <a:pt x="957" y="762"/>
                    <a:pt x="964" y="755"/>
                  </a:cubicBezTo>
                  <a:cubicBezTo>
                    <a:pt x="981" y="755"/>
                    <a:pt x="984" y="736"/>
                    <a:pt x="992" y="722"/>
                  </a:cubicBezTo>
                  <a:lnTo>
                    <a:pt x="992" y="722"/>
                  </a:lnTo>
                  <a:cubicBezTo>
                    <a:pt x="992" y="722"/>
                    <a:pt x="992" y="722"/>
                    <a:pt x="992" y="722"/>
                  </a:cubicBezTo>
                  <a:cubicBezTo>
                    <a:pt x="994" y="722"/>
                    <a:pt x="998" y="713"/>
                    <a:pt x="998" y="713"/>
                  </a:cubicBezTo>
                  <a:lnTo>
                    <a:pt x="998" y="713"/>
                  </a:lnTo>
                  <a:cubicBezTo>
                    <a:pt x="996" y="716"/>
                    <a:pt x="994" y="719"/>
                    <a:pt x="992" y="722"/>
                  </a:cubicBezTo>
                  <a:lnTo>
                    <a:pt x="992" y="722"/>
                  </a:lnTo>
                  <a:cubicBezTo>
                    <a:pt x="992" y="722"/>
                    <a:pt x="991" y="721"/>
                    <a:pt x="991" y="720"/>
                  </a:cubicBezTo>
                  <a:cubicBezTo>
                    <a:pt x="998" y="713"/>
                    <a:pt x="998" y="699"/>
                    <a:pt x="998" y="693"/>
                  </a:cubicBezTo>
                  <a:lnTo>
                    <a:pt x="998" y="699"/>
                  </a:lnTo>
                  <a:lnTo>
                    <a:pt x="1026" y="665"/>
                  </a:lnTo>
                  <a:cubicBezTo>
                    <a:pt x="1043" y="665"/>
                    <a:pt x="1051" y="641"/>
                    <a:pt x="1057" y="641"/>
                  </a:cubicBezTo>
                  <a:cubicBezTo>
                    <a:pt x="1058" y="641"/>
                    <a:pt x="1060" y="642"/>
                    <a:pt x="1061" y="644"/>
                  </a:cubicBezTo>
                  <a:cubicBezTo>
                    <a:pt x="1065" y="640"/>
                    <a:pt x="1065" y="639"/>
                    <a:pt x="1064" y="639"/>
                  </a:cubicBezTo>
                  <a:lnTo>
                    <a:pt x="1064" y="639"/>
                  </a:lnTo>
                  <a:cubicBezTo>
                    <a:pt x="1063" y="639"/>
                    <a:pt x="1060" y="640"/>
                    <a:pt x="1059" y="640"/>
                  </a:cubicBezTo>
                  <a:cubicBezTo>
                    <a:pt x="1056" y="640"/>
                    <a:pt x="1055" y="638"/>
                    <a:pt x="1061" y="630"/>
                  </a:cubicBezTo>
                  <a:cubicBezTo>
                    <a:pt x="1072" y="630"/>
                    <a:pt x="1074" y="621"/>
                    <a:pt x="1078" y="621"/>
                  </a:cubicBezTo>
                  <a:cubicBezTo>
                    <a:pt x="1079" y="621"/>
                    <a:pt x="1080" y="622"/>
                    <a:pt x="1082" y="623"/>
                  </a:cubicBezTo>
                  <a:lnTo>
                    <a:pt x="1088" y="616"/>
                  </a:lnTo>
                  <a:lnTo>
                    <a:pt x="1088" y="623"/>
                  </a:lnTo>
                  <a:cubicBezTo>
                    <a:pt x="1095" y="616"/>
                    <a:pt x="1095" y="595"/>
                    <a:pt x="1088" y="595"/>
                  </a:cubicBezTo>
                  <a:cubicBezTo>
                    <a:pt x="1095" y="589"/>
                    <a:pt x="1102" y="582"/>
                    <a:pt x="1116" y="582"/>
                  </a:cubicBezTo>
                  <a:lnTo>
                    <a:pt x="1116" y="589"/>
                  </a:lnTo>
                  <a:cubicBezTo>
                    <a:pt x="1130" y="561"/>
                    <a:pt x="1165" y="561"/>
                    <a:pt x="1172" y="540"/>
                  </a:cubicBezTo>
                  <a:lnTo>
                    <a:pt x="1192" y="519"/>
                  </a:lnTo>
                  <a:lnTo>
                    <a:pt x="1192" y="526"/>
                  </a:lnTo>
                  <a:lnTo>
                    <a:pt x="1206" y="492"/>
                  </a:lnTo>
                  <a:cubicBezTo>
                    <a:pt x="1227" y="478"/>
                    <a:pt x="1241" y="450"/>
                    <a:pt x="1262" y="436"/>
                  </a:cubicBezTo>
                  <a:lnTo>
                    <a:pt x="1262" y="443"/>
                  </a:lnTo>
                  <a:cubicBezTo>
                    <a:pt x="1276" y="415"/>
                    <a:pt x="1289" y="422"/>
                    <a:pt x="1296" y="408"/>
                  </a:cubicBezTo>
                  <a:lnTo>
                    <a:pt x="1310" y="388"/>
                  </a:lnTo>
                  <a:lnTo>
                    <a:pt x="1310" y="401"/>
                  </a:lnTo>
                  <a:cubicBezTo>
                    <a:pt x="1310" y="381"/>
                    <a:pt x="1345" y="381"/>
                    <a:pt x="1338" y="381"/>
                  </a:cubicBezTo>
                  <a:cubicBezTo>
                    <a:pt x="1338" y="374"/>
                    <a:pt x="1345" y="353"/>
                    <a:pt x="1345" y="353"/>
                  </a:cubicBezTo>
                  <a:cubicBezTo>
                    <a:pt x="1353" y="348"/>
                    <a:pt x="1356" y="346"/>
                    <a:pt x="1359" y="346"/>
                  </a:cubicBezTo>
                  <a:cubicBezTo>
                    <a:pt x="1361" y="346"/>
                    <a:pt x="1362" y="348"/>
                    <a:pt x="1363" y="348"/>
                  </a:cubicBezTo>
                  <a:cubicBezTo>
                    <a:pt x="1363" y="348"/>
                    <a:pt x="1364" y="348"/>
                    <a:pt x="1366" y="346"/>
                  </a:cubicBezTo>
                  <a:cubicBezTo>
                    <a:pt x="1373" y="339"/>
                    <a:pt x="1373" y="332"/>
                    <a:pt x="1393" y="311"/>
                  </a:cubicBezTo>
                  <a:cubicBezTo>
                    <a:pt x="1400" y="304"/>
                    <a:pt x="1400" y="297"/>
                    <a:pt x="1407" y="284"/>
                  </a:cubicBezTo>
                  <a:cubicBezTo>
                    <a:pt x="1414" y="270"/>
                    <a:pt x="1435" y="277"/>
                    <a:pt x="1435" y="249"/>
                  </a:cubicBezTo>
                  <a:cubicBezTo>
                    <a:pt x="1441" y="249"/>
                    <a:pt x="1446" y="240"/>
                    <a:pt x="1455" y="240"/>
                  </a:cubicBezTo>
                  <a:cubicBezTo>
                    <a:pt x="1457" y="240"/>
                    <a:pt x="1460" y="241"/>
                    <a:pt x="1463" y="242"/>
                  </a:cubicBezTo>
                  <a:cubicBezTo>
                    <a:pt x="1477" y="228"/>
                    <a:pt x="1484" y="207"/>
                    <a:pt x="1511" y="193"/>
                  </a:cubicBezTo>
                  <a:cubicBezTo>
                    <a:pt x="1514" y="196"/>
                    <a:pt x="1514" y="197"/>
                    <a:pt x="1515" y="197"/>
                  </a:cubicBezTo>
                  <a:cubicBezTo>
                    <a:pt x="1517" y="197"/>
                    <a:pt x="1518" y="193"/>
                    <a:pt x="1532" y="193"/>
                  </a:cubicBezTo>
                  <a:lnTo>
                    <a:pt x="1518" y="180"/>
                  </a:lnTo>
                  <a:cubicBezTo>
                    <a:pt x="1546" y="166"/>
                    <a:pt x="1587" y="166"/>
                    <a:pt x="1615" y="166"/>
                  </a:cubicBezTo>
                  <a:cubicBezTo>
                    <a:pt x="1650" y="166"/>
                    <a:pt x="1657" y="173"/>
                    <a:pt x="1671" y="180"/>
                  </a:cubicBezTo>
                  <a:cubicBezTo>
                    <a:pt x="1678" y="180"/>
                    <a:pt x="1685" y="180"/>
                    <a:pt x="1685" y="193"/>
                  </a:cubicBezTo>
                  <a:cubicBezTo>
                    <a:pt x="1691" y="200"/>
                    <a:pt x="1705" y="207"/>
                    <a:pt x="1705" y="235"/>
                  </a:cubicBezTo>
                  <a:lnTo>
                    <a:pt x="1691" y="235"/>
                  </a:lnTo>
                  <a:cubicBezTo>
                    <a:pt x="1705" y="242"/>
                    <a:pt x="1691" y="242"/>
                    <a:pt x="1691" y="249"/>
                  </a:cubicBezTo>
                  <a:lnTo>
                    <a:pt x="1705" y="242"/>
                  </a:lnTo>
                  <a:lnTo>
                    <a:pt x="1705" y="242"/>
                  </a:lnTo>
                  <a:cubicBezTo>
                    <a:pt x="1712" y="249"/>
                    <a:pt x="1705" y="263"/>
                    <a:pt x="1691" y="263"/>
                  </a:cubicBezTo>
                  <a:lnTo>
                    <a:pt x="1705" y="277"/>
                  </a:lnTo>
                  <a:lnTo>
                    <a:pt x="1691" y="277"/>
                  </a:lnTo>
                  <a:cubicBezTo>
                    <a:pt x="1691" y="277"/>
                    <a:pt x="1691" y="297"/>
                    <a:pt x="1705" y="304"/>
                  </a:cubicBezTo>
                  <a:cubicBezTo>
                    <a:pt x="1705" y="304"/>
                    <a:pt x="1699" y="307"/>
                    <a:pt x="1695" y="307"/>
                  </a:cubicBezTo>
                  <a:cubicBezTo>
                    <a:pt x="1693" y="307"/>
                    <a:pt x="1691" y="307"/>
                    <a:pt x="1691" y="304"/>
                  </a:cubicBezTo>
                  <a:cubicBezTo>
                    <a:pt x="1685" y="318"/>
                    <a:pt x="1678" y="339"/>
                    <a:pt x="1671" y="346"/>
                  </a:cubicBezTo>
                  <a:lnTo>
                    <a:pt x="1678" y="339"/>
                  </a:lnTo>
                  <a:cubicBezTo>
                    <a:pt x="1685" y="339"/>
                    <a:pt x="1685" y="353"/>
                    <a:pt x="1678" y="367"/>
                  </a:cubicBezTo>
                  <a:cubicBezTo>
                    <a:pt x="1678" y="360"/>
                    <a:pt x="1676" y="356"/>
                    <a:pt x="1672" y="356"/>
                  </a:cubicBezTo>
                  <a:cubicBezTo>
                    <a:pt x="1669" y="356"/>
                    <a:pt x="1664" y="360"/>
                    <a:pt x="1657" y="367"/>
                  </a:cubicBezTo>
                  <a:cubicBezTo>
                    <a:pt x="1657" y="369"/>
                    <a:pt x="1658" y="370"/>
                    <a:pt x="1660" y="370"/>
                  </a:cubicBezTo>
                  <a:cubicBezTo>
                    <a:pt x="1664" y="370"/>
                    <a:pt x="1671" y="367"/>
                    <a:pt x="1671" y="367"/>
                  </a:cubicBezTo>
                  <a:lnTo>
                    <a:pt x="1671" y="367"/>
                  </a:lnTo>
                  <a:cubicBezTo>
                    <a:pt x="1671" y="374"/>
                    <a:pt x="1657" y="388"/>
                    <a:pt x="1657" y="401"/>
                  </a:cubicBezTo>
                  <a:lnTo>
                    <a:pt x="1657" y="388"/>
                  </a:lnTo>
                  <a:cubicBezTo>
                    <a:pt x="1657" y="408"/>
                    <a:pt x="1643" y="401"/>
                    <a:pt x="1636" y="415"/>
                  </a:cubicBezTo>
                  <a:cubicBezTo>
                    <a:pt x="1636" y="436"/>
                    <a:pt x="1622" y="436"/>
                    <a:pt x="1636" y="443"/>
                  </a:cubicBezTo>
                  <a:cubicBezTo>
                    <a:pt x="1631" y="448"/>
                    <a:pt x="1628" y="449"/>
                    <a:pt x="1625" y="449"/>
                  </a:cubicBezTo>
                  <a:cubicBezTo>
                    <a:pt x="1623" y="449"/>
                    <a:pt x="1621" y="448"/>
                    <a:pt x="1619" y="448"/>
                  </a:cubicBezTo>
                  <a:cubicBezTo>
                    <a:pt x="1618" y="448"/>
                    <a:pt x="1617" y="448"/>
                    <a:pt x="1615" y="450"/>
                  </a:cubicBezTo>
                  <a:cubicBezTo>
                    <a:pt x="1615" y="456"/>
                    <a:pt x="1604" y="479"/>
                    <a:pt x="1592" y="479"/>
                  </a:cubicBezTo>
                  <a:cubicBezTo>
                    <a:pt x="1591" y="479"/>
                    <a:pt x="1589" y="478"/>
                    <a:pt x="1587" y="478"/>
                  </a:cubicBezTo>
                  <a:lnTo>
                    <a:pt x="1587" y="478"/>
                  </a:lnTo>
                  <a:cubicBezTo>
                    <a:pt x="1601" y="492"/>
                    <a:pt x="1553" y="519"/>
                    <a:pt x="1574" y="526"/>
                  </a:cubicBezTo>
                  <a:lnTo>
                    <a:pt x="1553" y="540"/>
                  </a:lnTo>
                  <a:cubicBezTo>
                    <a:pt x="1553" y="540"/>
                    <a:pt x="1567" y="547"/>
                    <a:pt x="1567" y="561"/>
                  </a:cubicBezTo>
                  <a:cubicBezTo>
                    <a:pt x="1562" y="565"/>
                    <a:pt x="1558" y="567"/>
                    <a:pt x="1555" y="567"/>
                  </a:cubicBezTo>
                  <a:cubicBezTo>
                    <a:pt x="1549" y="567"/>
                    <a:pt x="1546" y="561"/>
                    <a:pt x="1546" y="561"/>
                  </a:cubicBezTo>
                  <a:lnTo>
                    <a:pt x="1546" y="561"/>
                  </a:lnTo>
                  <a:lnTo>
                    <a:pt x="1553" y="582"/>
                  </a:lnTo>
                  <a:cubicBezTo>
                    <a:pt x="1504" y="630"/>
                    <a:pt x="1470" y="713"/>
                    <a:pt x="1414" y="762"/>
                  </a:cubicBezTo>
                  <a:cubicBezTo>
                    <a:pt x="1400" y="790"/>
                    <a:pt x="1380" y="831"/>
                    <a:pt x="1366" y="859"/>
                  </a:cubicBezTo>
                  <a:lnTo>
                    <a:pt x="1366" y="852"/>
                  </a:lnTo>
                  <a:lnTo>
                    <a:pt x="1338" y="873"/>
                  </a:lnTo>
                  <a:lnTo>
                    <a:pt x="1359" y="859"/>
                  </a:lnTo>
                  <a:lnTo>
                    <a:pt x="1359" y="859"/>
                  </a:lnTo>
                  <a:cubicBezTo>
                    <a:pt x="1359" y="866"/>
                    <a:pt x="1359" y="873"/>
                    <a:pt x="1345" y="873"/>
                  </a:cubicBezTo>
                  <a:cubicBezTo>
                    <a:pt x="1324" y="907"/>
                    <a:pt x="1276" y="942"/>
                    <a:pt x="1262" y="991"/>
                  </a:cubicBezTo>
                  <a:cubicBezTo>
                    <a:pt x="1262" y="1025"/>
                    <a:pt x="1234" y="997"/>
                    <a:pt x="1227" y="1032"/>
                  </a:cubicBezTo>
                  <a:lnTo>
                    <a:pt x="1227" y="1025"/>
                  </a:lnTo>
                  <a:cubicBezTo>
                    <a:pt x="1206" y="1060"/>
                    <a:pt x="1199" y="1067"/>
                    <a:pt x="1192" y="1101"/>
                  </a:cubicBezTo>
                  <a:cubicBezTo>
                    <a:pt x="1191" y="1097"/>
                    <a:pt x="1190" y="1095"/>
                    <a:pt x="1188" y="1095"/>
                  </a:cubicBezTo>
                  <a:cubicBezTo>
                    <a:pt x="1185" y="1095"/>
                    <a:pt x="1183" y="1109"/>
                    <a:pt x="1175" y="1109"/>
                  </a:cubicBezTo>
                  <a:cubicBezTo>
                    <a:pt x="1174" y="1109"/>
                    <a:pt x="1173" y="1109"/>
                    <a:pt x="1172" y="1108"/>
                  </a:cubicBezTo>
                  <a:lnTo>
                    <a:pt x="1172" y="1108"/>
                  </a:lnTo>
                  <a:lnTo>
                    <a:pt x="1186" y="1115"/>
                  </a:lnTo>
                  <a:cubicBezTo>
                    <a:pt x="1174" y="1115"/>
                    <a:pt x="1167" y="1131"/>
                    <a:pt x="1161" y="1131"/>
                  </a:cubicBezTo>
                  <a:cubicBezTo>
                    <a:pt x="1160" y="1131"/>
                    <a:pt x="1159" y="1130"/>
                    <a:pt x="1158" y="1129"/>
                  </a:cubicBezTo>
                  <a:lnTo>
                    <a:pt x="1158" y="1143"/>
                  </a:lnTo>
                  <a:lnTo>
                    <a:pt x="1151" y="1143"/>
                  </a:lnTo>
                  <a:cubicBezTo>
                    <a:pt x="1137" y="1164"/>
                    <a:pt x="1116" y="1198"/>
                    <a:pt x="1095" y="1198"/>
                  </a:cubicBezTo>
                  <a:cubicBezTo>
                    <a:pt x="1082" y="1240"/>
                    <a:pt x="1026" y="1302"/>
                    <a:pt x="985" y="1344"/>
                  </a:cubicBezTo>
                  <a:cubicBezTo>
                    <a:pt x="985" y="1351"/>
                    <a:pt x="978" y="1372"/>
                    <a:pt x="964" y="1379"/>
                  </a:cubicBezTo>
                  <a:lnTo>
                    <a:pt x="950" y="1386"/>
                  </a:lnTo>
                  <a:cubicBezTo>
                    <a:pt x="943" y="1393"/>
                    <a:pt x="943" y="1420"/>
                    <a:pt x="929" y="1420"/>
                  </a:cubicBezTo>
                  <a:cubicBezTo>
                    <a:pt x="922" y="1427"/>
                    <a:pt x="915" y="1441"/>
                    <a:pt x="908" y="1455"/>
                  </a:cubicBezTo>
                  <a:cubicBezTo>
                    <a:pt x="899" y="1460"/>
                    <a:pt x="889" y="1468"/>
                    <a:pt x="884" y="1468"/>
                  </a:cubicBezTo>
                  <a:cubicBezTo>
                    <a:pt x="883" y="1468"/>
                    <a:pt x="882" y="1467"/>
                    <a:pt x="881" y="1466"/>
                  </a:cubicBezTo>
                  <a:lnTo>
                    <a:pt x="881" y="1466"/>
                  </a:lnTo>
                  <a:cubicBezTo>
                    <a:pt x="880" y="1479"/>
                    <a:pt x="853" y="1490"/>
                    <a:pt x="853" y="1490"/>
                  </a:cubicBezTo>
                  <a:cubicBezTo>
                    <a:pt x="853" y="1490"/>
                    <a:pt x="714" y="1635"/>
                    <a:pt x="548" y="1801"/>
                  </a:cubicBezTo>
                  <a:cubicBezTo>
                    <a:pt x="395" y="1968"/>
                    <a:pt x="201" y="2141"/>
                    <a:pt x="160" y="2238"/>
                  </a:cubicBezTo>
                  <a:cubicBezTo>
                    <a:pt x="160" y="2245"/>
                    <a:pt x="153" y="2259"/>
                    <a:pt x="160" y="2259"/>
                  </a:cubicBezTo>
                  <a:cubicBezTo>
                    <a:pt x="153" y="2273"/>
                    <a:pt x="132" y="2273"/>
                    <a:pt x="146" y="2280"/>
                  </a:cubicBezTo>
                  <a:cubicBezTo>
                    <a:pt x="148" y="2279"/>
                    <a:pt x="149" y="2278"/>
                    <a:pt x="151" y="2278"/>
                  </a:cubicBezTo>
                  <a:cubicBezTo>
                    <a:pt x="158" y="2278"/>
                    <a:pt x="155" y="2293"/>
                    <a:pt x="166" y="2293"/>
                  </a:cubicBezTo>
                  <a:lnTo>
                    <a:pt x="166" y="2293"/>
                  </a:lnTo>
                  <a:cubicBezTo>
                    <a:pt x="166" y="2293"/>
                    <a:pt x="166" y="2293"/>
                    <a:pt x="166" y="2293"/>
                  </a:cubicBezTo>
                  <a:lnTo>
                    <a:pt x="166" y="2293"/>
                  </a:lnTo>
                  <a:lnTo>
                    <a:pt x="167" y="2293"/>
                  </a:lnTo>
                  <a:cubicBezTo>
                    <a:pt x="167" y="2293"/>
                    <a:pt x="167" y="2292"/>
                    <a:pt x="166" y="2292"/>
                  </a:cubicBezTo>
                  <a:cubicBezTo>
                    <a:pt x="166" y="2292"/>
                    <a:pt x="166" y="2292"/>
                    <a:pt x="166" y="2293"/>
                  </a:cubicBezTo>
                  <a:lnTo>
                    <a:pt x="166" y="2293"/>
                  </a:lnTo>
                  <a:lnTo>
                    <a:pt x="160" y="2280"/>
                  </a:lnTo>
                  <a:cubicBezTo>
                    <a:pt x="167" y="2273"/>
                    <a:pt x="181" y="2273"/>
                    <a:pt x="181" y="2273"/>
                  </a:cubicBezTo>
                  <a:cubicBezTo>
                    <a:pt x="181" y="2259"/>
                    <a:pt x="167" y="2245"/>
                    <a:pt x="194" y="2238"/>
                  </a:cubicBezTo>
                  <a:lnTo>
                    <a:pt x="194" y="2245"/>
                  </a:lnTo>
                  <a:cubicBezTo>
                    <a:pt x="201" y="2243"/>
                    <a:pt x="206" y="2242"/>
                    <a:pt x="209" y="2242"/>
                  </a:cubicBezTo>
                  <a:cubicBezTo>
                    <a:pt x="215" y="2242"/>
                    <a:pt x="215" y="2245"/>
                    <a:pt x="215" y="2245"/>
                  </a:cubicBezTo>
                  <a:lnTo>
                    <a:pt x="225" y="2240"/>
                  </a:lnTo>
                  <a:lnTo>
                    <a:pt x="225" y="2240"/>
                  </a:lnTo>
                  <a:cubicBezTo>
                    <a:pt x="221" y="2244"/>
                    <a:pt x="218" y="2253"/>
                    <a:pt x="220" y="2253"/>
                  </a:cubicBezTo>
                  <a:cubicBezTo>
                    <a:pt x="220" y="2253"/>
                    <a:pt x="221" y="2253"/>
                    <a:pt x="222" y="2252"/>
                  </a:cubicBezTo>
                  <a:cubicBezTo>
                    <a:pt x="229" y="2248"/>
                    <a:pt x="227" y="2248"/>
                    <a:pt x="226" y="2248"/>
                  </a:cubicBezTo>
                  <a:cubicBezTo>
                    <a:pt x="224" y="2248"/>
                    <a:pt x="222" y="2248"/>
                    <a:pt x="229" y="2245"/>
                  </a:cubicBezTo>
                  <a:cubicBezTo>
                    <a:pt x="231" y="2243"/>
                    <a:pt x="233" y="2242"/>
                    <a:pt x="234" y="2242"/>
                  </a:cubicBezTo>
                  <a:cubicBezTo>
                    <a:pt x="236" y="2242"/>
                    <a:pt x="236" y="2245"/>
                    <a:pt x="236" y="2245"/>
                  </a:cubicBezTo>
                  <a:lnTo>
                    <a:pt x="257" y="2238"/>
                  </a:lnTo>
                  <a:lnTo>
                    <a:pt x="257" y="2238"/>
                  </a:lnTo>
                  <a:cubicBezTo>
                    <a:pt x="257" y="2245"/>
                    <a:pt x="250" y="2245"/>
                    <a:pt x="257" y="2245"/>
                  </a:cubicBezTo>
                  <a:lnTo>
                    <a:pt x="264" y="2224"/>
                  </a:lnTo>
                  <a:cubicBezTo>
                    <a:pt x="267" y="2227"/>
                    <a:pt x="270" y="2227"/>
                    <a:pt x="273" y="2227"/>
                  </a:cubicBezTo>
                  <a:cubicBezTo>
                    <a:pt x="284" y="2227"/>
                    <a:pt x="286" y="2209"/>
                    <a:pt x="295" y="2209"/>
                  </a:cubicBezTo>
                  <a:cubicBezTo>
                    <a:pt x="296" y="2209"/>
                    <a:pt x="297" y="2210"/>
                    <a:pt x="298" y="2210"/>
                  </a:cubicBezTo>
                  <a:cubicBezTo>
                    <a:pt x="296" y="2215"/>
                    <a:pt x="296" y="2217"/>
                    <a:pt x="297" y="2217"/>
                  </a:cubicBezTo>
                  <a:cubicBezTo>
                    <a:pt x="299" y="2217"/>
                    <a:pt x="302" y="2215"/>
                    <a:pt x="304" y="2215"/>
                  </a:cubicBezTo>
                  <a:cubicBezTo>
                    <a:pt x="305" y="2215"/>
                    <a:pt x="305" y="2216"/>
                    <a:pt x="305" y="2217"/>
                  </a:cubicBezTo>
                  <a:lnTo>
                    <a:pt x="333" y="2190"/>
                  </a:lnTo>
                  <a:lnTo>
                    <a:pt x="333" y="2190"/>
                  </a:lnTo>
                  <a:cubicBezTo>
                    <a:pt x="340" y="2190"/>
                    <a:pt x="326" y="2203"/>
                    <a:pt x="333" y="2203"/>
                  </a:cubicBezTo>
                  <a:cubicBezTo>
                    <a:pt x="340" y="2203"/>
                    <a:pt x="340" y="2190"/>
                    <a:pt x="340" y="2183"/>
                  </a:cubicBezTo>
                  <a:cubicBezTo>
                    <a:pt x="351" y="2183"/>
                    <a:pt x="362" y="2174"/>
                    <a:pt x="366" y="2174"/>
                  </a:cubicBezTo>
                  <a:cubicBezTo>
                    <a:pt x="367" y="2174"/>
                    <a:pt x="368" y="2174"/>
                    <a:pt x="368" y="2176"/>
                  </a:cubicBezTo>
                  <a:cubicBezTo>
                    <a:pt x="395" y="2169"/>
                    <a:pt x="368" y="2155"/>
                    <a:pt x="395" y="2141"/>
                  </a:cubicBezTo>
                  <a:lnTo>
                    <a:pt x="395" y="2141"/>
                  </a:lnTo>
                  <a:cubicBezTo>
                    <a:pt x="401" y="2141"/>
                    <a:pt x="384" y="2150"/>
                    <a:pt x="388" y="2150"/>
                  </a:cubicBezTo>
                  <a:cubicBezTo>
                    <a:pt x="389" y="2150"/>
                    <a:pt x="391" y="2149"/>
                    <a:pt x="395" y="2148"/>
                  </a:cubicBezTo>
                  <a:lnTo>
                    <a:pt x="409" y="2134"/>
                  </a:lnTo>
                  <a:lnTo>
                    <a:pt x="409" y="2134"/>
                  </a:lnTo>
                  <a:cubicBezTo>
                    <a:pt x="409" y="2134"/>
                    <a:pt x="409" y="2141"/>
                    <a:pt x="402" y="2148"/>
                  </a:cubicBezTo>
                  <a:cubicBezTo>
                    <a:pt x="465" y="2106"/>
                    <a:pt x="513" y="2106"/>
                    <a:pt x="562" y="2051"/>
                  </a:cubicBezTo>
                  <a:cubicBezTo>
                    <a:pt x="569" y="2051"/>
                    <a:pt x="562" y="2065"/>
                    <a:pt x="562" y="2072"/>
                  </a:cubicBezTo>
                  <a:cubicBezTo>
                    <a:pt x="583" y="2030"/>
                    <a:pt x="617" y="2037"/>
                    <a:pt x="645" y="2009"/>
                  </a:cubicBezTo>
                  <a:lnTo>
                    <a:pt x="645" y="2002"/>
                  </a:lnTo>
                  <a:cubicBezTo>
                    <a:pt x="707" y="1975"/>
                    <a:pt x="742" y="1912"/>
                    <a:pt x="790" y="1878"/>
                  </a:cubicBezTo>
                  <a:lnTo>
                    <a:pt x="784" y="1878"/>
                  </a:lnTo>
                  <a:cubicBezTo>
                    <a:pt x="784" y="1871"/>
                    <a:pt x="790" y="1857"/>
                    <a:pt x="804" y="1843"/>
                  </a:cubicBezTo>
                  <a:cubicBezTo>
                    <a:pt x="804" y="1843"/>
                    <a:pt x="807" y="1852"/>
                    <a:pt x="812" y="1852"/>
                  </a:cubicBezTo>
                  <a:cubicBezTo>
                    <a:pt x="814" y="1852"/>
                    <a:pt x="816" y="1850"/>
                    <a:pt x="818" y="1843"/>
                  </a:cubicBezTo>
                  <a:lnTo>
                    <a:pt x="818" y="1843"/>
                  </a:lnTo>
                  <a:cubicBezTo>
                    <a:pt x="814" y="1843"/>
                    <a:pt x="812" y="1849"/>
                    <a:pt x="812" y="1849"/>
                  </a:cubicBezTo>
                  <a:cubicBezTo>
                    <a:pt x="811" y="1849"/>
                    <a:pt x="811" y="1848"/>
                    <a:pt x="811" y="1843"/>
                  </a:cubicBezTo>
                  <a:cubicBezTo>
                    <a:pt x="860" y="1822"/>
                    <a:pt x="943" y="1725"/>
                    <a:pt x="1012" y="1663"/>
                  </a:cubicBezTo>
                  <a:cubicBezTo>
                    <a:pt x="1087" y="1567"/>
                    <a:pt x="1182" y="1479"/>
                    <a:pt x="1258" y="1383"/>
                  </a:cubicBezTo>
                  <a:lnTo>
                    <a:pt x="1258" y="1383"/>
                  </a:lnTo>
                  <a:cubicBezTo>
                    <a:pt x="1257" y="1384"/>
                    <a:pt x="1256" y="1385"/>
                    <a:pt x="1254" y="1385"/>
                  </a:cubicBezTo>
                  <a:cubicBezTo>
                    <a:pt x="1249" y="1385"/>
                    <a:pt x="1245" y="1376"/>
                    <a:pt x="1255" y="1372"/>
                  </a:cubicBezTo>
                  <a:cubicBezTo>
                    <a:pt x="1296" y="1358"/>
                    <a:pt x="1289" y="1316"/>
                    <a:pt x="1331" y="1289"/>
                  </a:cubicBezTo>
                  <a:cubicBezTo>
                    <a:pt x="1366" y="1233"/>
                    <a:pt x="1428" y="1198"/>
                    <a:pt x="1442" y="1129"/>
                  </a:cubicBezTo>
                  <a:lnTo>
                    <a:pt x="1449" y="1129"/>
                  </a:lnTo>
                  <a:cubicBezTo>
                    <a:pt x="1463" y="1115"/>
                    <a:pt x="1463" y="1115"/>
                    <a:pt x="1463" y="1108"/>
                  </a:cubicBezTo>
                  <a:cubicBezTo>
                    <a:pt x="1477" y="1094"/>
                    <a:pt x="1484" y="1067"/>
                    <a:pt x="1497" y="1046"/>
                  </a:cubicBezTo>
                  <a:lnTo>
                    <a:pt x="1484" y="1039"/>
                  </a:lnTo>
                  <a:cubicBezTo>
                    <a:pt x="1497" y="1032"/>
                    <a:pt x="1497" y="1039"/>
                    <a:pt x="1504" y="1025"/>
                  </a:cubicBezTo>
                  <a:lnTo>
                    <a:pt x="1504" y="1004"/>
                  </a:lnTo>
                  <a:cubicBezTo>
                    <a:pt x="1505" y="1005"/>
                    <a:pt x="1505" y="1005"/>
                    <a:pt x="1506" y="1005"/>
                  </a:cubicBezTo>
                  <a:cubicBezTo>
                    <a:pt x="1514" y="1005"/>
                    <a:pt x="1533" y="969"/>
                    <a:pt x="1539" y="963"/>
                  </a:cubicBezTo>
                  <a:cubicBezTo>
                    <a:pt x="1546" y="942"/>
                    <a:pt x="1567" y="907"/>
                    <a:pt x="1581" y="893"/>
                  </a:cubicBezTo>
                  <a:cubicBezTo>
                    <a:pt x="1587" y="893"/>
                    <a:pt x="1608" y="866"/>
                    <a:pt x="1622" y="852"/>
                  </a:cubicBezTo>
                  <a:cubicBezTo>
                    <a:pt x="1643" y="817"/>
                    <a:pt x="1678" y="755"/>
                    <a:pt x="1712" y="713"/>
                  </a:cubicBezTo>
                  <a:lnTo>
                    <a:pt x="1705" y="699"/>
                  </a:lnTo>
                  <a:lnTo>
                    <a:pt x="1712" y="693"/>
                  </a:lnTo>
                  <a:cubicBezTo>
                    <a:pt x="1718" y="693"/>
                    <a:pt x="1721" y="687"/>
                    <a:pt x="1724" y="680"/>
                  </a:cubicBezTo>
                  <a:lnTo>
                    <a:pt x="1724" y="680"/>
                  </a:lnTo>
                  <a:cubicBezTo>
                    <a:pt x="1724" y="680"/>
                    <a:pt x="1724" y="680"/>
                    <a:pt x="1724" y="680"/>
                  </a:cubicBezTo>
                  <a:cubicBezTo>
                    <a:pt x="1719" y="680"/>
                    <a:pt x="1720" y="664"/>
                    <a:pt x="1726" y="658"/>
                  </a:cubicBezTo>
                  <a:lnTo>
                    <a:pt x="1726" y="651"/>
                  </a:lnTo>
                  <a:lnTo>
                    <a:pt x="1754" y="651"/>
                  </a:lnTo>
                  <a:cubicBezTo>
                    <a:pt x="1782" y="609"/>
                    <a:pt x="1782" y="575"/>
                    <a:pt x="1809" y="526"/>
                  </a:cubicBezTo>
                  <a:cubicBezTo>
                    <a:pt x="1810" y="528"/>
                    <a:pt x="1811" y="529"/>
                    <a:pt x="1812" y="529"/>
                  </a:cubicBezTo>
                  <a:cubicBezTo>
                    <a:pt x="1817" y="529"/>
                    <a:pt x="1822" y="507"/>
                    <a:pt x="1826" y="507"/>
                  </a:cubicBezTo>
                  <a:cubicBezTo>
                    <a:pt x="1828" y="507"/>
                    <a:pt x="1829" y="509"/>
                    <a:pt x="1830" y="512"/>
                  </a:cubicBezTo>
                  <a:cubicBezTo>
                    <a:pt x="1836" y="501"/>
                    <a:pt x="1834" y="499"/>
                    <a:pt x="1831" y="499"/>
                  </a:cubicBezTo>
                  <a:cubicBezTo>
                    <a:pt x="1829" y="499"/>
                    <a:pt x="1826" y="500"/>
                    <a:pt x="1823" y="500"/>
                  </a:cubicBezTo>
                  <a:cubicBezTo>
                    <a:pt x="1819" y="500"/>
                    <a:pt x="1816" y="498"/>
                    <a:pt x="1816" y="492"/>
                  </a:cubicBezTo>
                  <a:cubicBezTo>
                    <a:pt x="1816" y="485"/>
                    <a:pt x="1823" y="478"/>
                    <a:pt x="1823" y="478"/>
                  </a:cubicBezTo>
                  <a:cubicBezTo>
                    <a:pt x="1823" y="481"/>
                    <a:pt x="1825" y="481"/>
                    <a:pt x="1827" y="481"/>
                  </a:cubicBezTo>
                  <a:cubicBezTo>
                    <a:pt x="1828" y="481"/>
                    <a:pt x="1830" y="481"/>
                    <a:pt x="1830" y="485"/>
                  </a:cubicBezTo>
                  <a:lnTo>
                    <a:pt x="1844" y="471"/>
                  </a:lnTo>
                  <a:lnTo>
                    <a:pt x="1844" y="478"/>
                  </a:lnTo>
                  <a:cubicBezTo>
                    <a:pt x="1851" y="436"/>
                    <a:pt x="1886" y="408"/>
                    <a:pt x="1892" y="367"/>
                  </a:cubicBezTo>
                  <a:cubicBezTo>
                    <a:pt x="1892" y="364"/>
                    <a:pt x="1892" y="363"/>
                    <a:pt x="1892" y="363"/>
                  </a:cubicBezTo>
                  <a:cubicBezTo>
                    <a:pt x="1890" y="363"/>
                    <a:pt x="1887" y="375"/>
                    <a:pt x="1886" y="375"/>
                  </a:cubicBezTo>
                  <a:cubicBezTo>
                    <a:pt x="1886" y="375"/>
                    <a:pt x="1886" y="374"/>
                    <a:pt x="1886" y="374"/>
                  </a:cubicBezTo>
                  <a:cubicBezTo>
                    <a:pt x="1892" y="332"/>
                    <a:pt x="1913" y="339"/>
                    <a:pt x="1913" y="297"/>
                  </a:cubicBezTo>
                  <a:lnTo>
                    <a:pt x="1920" y="304"/>
                  </a:lnTo>
                  <a:cubicBezTo>
                    <a:pt x="1920" y="284"/>
                    <a:pt x="1913" y="284"/>
                    <a:pt x="1927" y="263"/>
                  </a:cubicBezTo>
                  <a:cubicBezTo>
                    <a:pt x="1934" y="263"/>
                    <a:pt x="1927" y="277"/>
                    <a:pt x="1934" y="297"/>
                  </a:cubicBezTo>
                  <a:cubicBezTo>
                    <a:pt x="1946" y="280"/>
                    <a:pt x="1948" y="246"/>
                    <a:pt x="1939" y="246"/>
                  </a:cubicBezTo>
                  <a:cubicBezTo>
                    <a:pt x="1938" y="246"/>
                    <a:pt x="1936" y="247"/>
                    <a:pt x="1934" y="249"/>
                  </a:cubicBezTo>
                  <a:cubicBezTo>
                    <a:pt x="1934" y="235"/>
                    <a:pt x="1948" y="228"/>
                    <a:pt x="1948" y="214"/>
                  </a:cubicBezTo>
                  <a:lnTo>
                    <a:pt x="1948" y="214"/>
                  </a:lnTo>
                  <a:cubicBezTo>
                    <a:pt x="1948" y="214"/>
                    <a:pt x="1938" y="230"/>
                    <a:pt x="1935" y="230"/>
                  </a:cubicBezTo>
                  <a:cubicBezTo>
                    <a:pt x="1934" y="230"/>
                    <a:pt x="1934" y="229"/>
                    <a:pt x="1934" y="228"/>
                  </a:cubicBezTo>
                  <a:cubicBezTo>
                    <a:pt x="1946" y="204"/>
                    <a:pt x="1948" y="160"/>
                    <a:pt x="1939" y="126"/>
                  </a:cubicBezTo>
                  <a:lnTo>
                    <a:pt x="1939" y="126"/>
                  </a:lnTo>
                  <a:cubicBezTo>
                    <a:pt x="1942" y="130"/>
                    <a:pt x="1945" y="134"/>
                    <a:pt x="1948" y="138"/>
                  </a:cubicBezTo>
                  <a:cubicBezTo>
                    <a:pt x="1949" y="139"/>
                    <a:pt x="1949" y="140"/>
                    <a:pt x="1950" y="141"/>
                  </a:cubicBezTo>
                  <a:lnTo>
                    <a:pt x="1950" y="141"/>
                  </a:lnTo>
                  <a:cubicBezTo>
                    <a:pt x="1949" y="133"/>
                    <a:pt x="1948" y="123"/>
                    <a:pt x="1948" y="110"/>
                  </a:cubicBezTo>
                  <a:lnTo>
                    <a:pt x="1934" y="110"/>
                  </a:lnTo>
                  <a:cubicBezTo>
                    <a:pt x="1936" y="115"/>
                    <a:pt x="1938" y="121"/>
                    <a:pt x="1939" y="126"/>
                  </a:cubicBezTo>
                  <a:lnTo>
                    <a:pt x="1939" y="126"/>
                  </a:lnTo>
                  <a:cubicBezTo>
                    <a:pt x="1904" y="81"/>
                    <a:pt x="1852" y="32"/>
                    <a:pt x="1782" y="13"/>
                  </a:cubicBezTo>
                  <a:cubicBezTo>
                    <a:pt x="1750" y="4"/>
                    <a:pt x="1719" y="0"/>
                    <a:pt x="1690" y="0"/>
                  </a:cubicBezTo>
                  <a:close/>
                  <a:moveTo>
                    <a:pt x="166" y="2293"/>
                  </a:moveTo>
                  <a:lnTo>
                    <a:pt x="166" y="2293"/>
                  </a:lnTo>
                  <a:cubicBezTo>
                    <a:pt x="165" y="2295"/>
                    <a:pt x="164" y="2298"/>
                    <a:pt x="163" y="2300"/>
                  </a:cubicBezTo>
                  <a:lnTo>
                    <a:pt x="163" y="2300"/>
                  </a:lnTo>
                  <a:lnTo>
                    <a:pt x="167" y="2293"/>
                  </a:lnTo>
                  <a:cubicBezTo>
                    <a:pt x="166" y="2293"/>
                    <a:pt x="166" y="2293"/>
                    <a:pt x="166" y="2293"/>
                  </a:cubicBezTo>
                  <a:close/>
                  <a:moveTo>
                    <a:pt x="163" y="2300"/>
                  </a:moveTo>
                  <a:lnTo>
                    <a:pt x="160" y="2307"/>
                  </a:lnTo>
                  <a:cubicBezTo>
                    <a:pt x="160" y="2308"/>
                    <a:pt x="160" y="2308"/>
                    <a:pt x="160" y="2308"/>
                  </a:cubicBezTo>
                  <a:cubicBezTo>
                    <a:pt x="161" y="2308"/>
                    <a:pt x="162" y="2304"/>
                    <a:pt x="163" y="2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28"/>
            <p:cNvSpPr/>
            <p:nvPr/>
          </p:nvSpPr>
          <p:spPr>
            <a:xfrm>
              <a:off x="6542334" y="2168417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5"/>
                    <a:pt x="4" y="9"/>
                    <a:pt x="4" y="11"/>
                  </a:cubicBezTo>
                  <a:lnTo>
                    <a:pt x="4" y="11"/>
                  </a:lnTo>
                  <a:lnTo>
                    <a:pt x="7" y="1"/>
                  </a:lnTo>
                  <a:close/>
                  <a:moveTo>
                    <a:pt x="4" y="11"/>
                  </a:moveTo>
                  <a:lnTo>
                    <a:pt x="0" y="22"/>
                  </a:lnTo>
                  <a:cubicBezTo>
                    <a:pt x="5" y="17"/>
                    <a:pt x="3" y="15"/>
                    <a:pt x="4" y="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28"/>
            <p:cNvSpPr/>
            <p:nvPr/>
          </p:nvSpPr>
          <p:spPr>
            <a:xfrm>
              <a:off x="6573153" y="213486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28"/>
            <p:cNvSpPr/>
            <p:nvPr/>
          </p:nvSpPr>
          <p:spPr>
            <a:xfrm>
              <a:off x="6580125" y="2125775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0"/>
                  </a:moveTo>
                  <a:cubicBezTo>
                    <a:pt x="1" y="7"/>
                    <a:pt x="1" y="0"/>
                    <a:pt x="1" y="0"/>
                  </a:cubicBezTo>
                  <a:cubicBezTo>
                    <a:pt x="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28"/>
            <p:cNvSpPr/>
            <p:nvPr/>
          </p:nvSpPr>
          <p:spPr>
            <a:xfrm>
              <a:off x="6527581" y="21929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28"/>
            <p:cNvSpPr/>
            <p:nvPr/>
          </p:nvSpPr>
          <p:spPr>
            <a:xfrm>
              <a:off x="6486960" y="225531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28"/>
            <p:cNvSpPr/>
            <p:nvPr/>
          </p:nvSpPr>
          <p:spPr>
            <a:xfrm>
              <a:off x="6490497" y="225178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1"/>
                    <a:pt x="0" y="7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28"/>
            <p:cNvSpPr/>
            <p:nvPr/>
          </p:nvSpPr>
          <p:spPr>
            <a:xfrm>
              <a:off x="6538090" y="2178622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28"/>
            <p:cNvSpPr/>
            <p:nvPr/>
          </p:nvSpPr>
          <p:spPr>
            <a:xfrm>
              <a:off x="6490497" y="2250365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28"/>
            <p:cNvSpPr/>
            <p:nvPr/>
          </p:nvSpPr>
          <p:spPr>
            <a:xfrm>
              <a:off x="6486253" y="225531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cubicBezTo>
                    <a:pt x="1" y="0"/>
                    <a:pt x="1" y="7"/>
                    <a:pt x="1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28"/>
            <p:cNvSpPr/>
            <p:nvPr/>
          </p:nvSpPr>
          <p:spPr>
            <a:xfrm>
              <a:off x="6513637" y="221611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28"/>
            <p:cNvSpPr/>
            <p:nvPr/>
          </p:nvSpPr>
          <p:spPr>
            <a:xfrm>
              <a:off x="6491912" y="2245515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28"/>
            <p:cNvSpPr/>
            <p:nvPr/>
          </p:nvSpPr>
          <p:spPr>
            <a:xfrm>
              <a:off x="6483525" y="225945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28"/>
            <p:cNvSpPr/>
            <p:nvPr/>
          </p:nvSpPr>
          <p:spPr>
            <a:xfrm>
              <a:off x="6503835" y="222934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5" name="Google Shape;10375;p28"/>
          <p:cNvGrpSpPr/>
          <p:nvPr/>
        </p:nvGrpSpPr>
        <p:grpSpPr>
          <a:xfrm>
            <a:off x="7345796" y="285769"/>
            <a:ext cx="2768637" cy="2027347"/>
            <a:chOff x="3511754" y="2882637"/>
            <a:chExt cx="366454" cy="268334"/>
          </a:xfrm>
        </p:grpSpPr>
        <p:sp>
          <p:nvSpPr>
            <p:cNvPr id="10376" name="Google Shape;10376;p28"/>
            <p:cNvSpPr/>
            <p:nvPr/>
          </p:nvSpPr>
          <p:spPr>
            <a:xfrm>
              <a:off x="3511754" y="2882637"/>
              <a:ext cx="366454" cy="265032"/>
            </a:xfrm>
            <a:custGeom>
              <a:avLst/>
              <a:gdLst/>
              <a:ahLst/>
              <a:cxnLst/>
              <a:rect l="l" t="t" r="r" b="b"/>
              <a:pathLst>
                <a:path w="7313" h="5289" extrusionOk="0">
                  <a:moveTo>
                    <a:pt x="5718" y="1"/>
                  </a:moveTo>
                  <a:cubicBezTo>
                    <a:pt x="5718" y="4"/>
                    <a:pt x="5721" y="5"/>
                    <a:pt x="5726" y="6"/>
                  </a:cubicBezTo>
                  <a:lnTo>
                    <a:pt x="5726" y="6"/>
                  </a:lnTo>
                  <a:cubicBezTo>
                    <a:pt x="5724" y="4"/>
                    <a:pt x="5721" y="3"/>
                    <a:pt x="5718" y="1"/>
                  </a:cubicBezTo>
                  <a:close/>
                  <a:moveTo>
                    <a:pt x="5926" y="28"/>
                  </a:moveTo>
                  <a:lnTo>
                    <a:pt x="5919" y="35"/>
                  </a:lnTo>
                  <a:cubicBezTo>
                    <a:pt x="5912" y="35"/>
                    <a:pt x="5905" y="42"/>
                    <a:pt x="5885" y="42"/>
                  </a:cubicBezTo>
                  <a:lnTo>
                    <a:pt x="5850" y="42"/>
                  </a:lnTo>
                  <a:lnTo>
                    <a:pt x="5857" y="56"/>
                  </a:lnTo>
                  <a:cubicBezTo>
                    <a:pt x="5858" y="57"/>
                    <a:pt x="5859" y="57"/>
                    <a:pt x="5861" y="58"/>
                  </a:cubicBezTo>
                  <a:lnTo>
                    <a:pt x="5861" y="58"/>
                  </a:lnTo>
                  <a:cubicBezTo>
                    <a:pt x="5865" y="57"/>
                    <a:pt x="5871" y="56"/>
                    <a:pt x="5878" y="56"/>
                  </a:cubicBezTo>
                  <a:cubicBezTo>
                    <a:pt x="5885" y="56"/>
                    <a:pt x="5878" y="77"/>
                    <a:pt x="5871" y="77"/>
                  </a:cubicBezTo>
                  <a:lnTo>
                    <a:pt x="5857" y="91"/>
                  </a:lnTo>
                  <a:cubicBezTo>
                    <a:pt x="5863" y="94"/>
                    <a:pt x="5866" y="96"/>
                    <a:pt x="5867" y="99"/>
                  </a:cubicBezTo>
                  <a:lnTo>
                    <a:pt x="5867" y="99"/>
                  </a:lnTo>
                  <a:cubicBezTo>
                    <a:pt x="5866" y="99"/>
                    <a:pt x="5865" y="99"/>
                    <a:pt x="5865" y="99"/>
                  </a:cubicBezTo>
                  <a:cubicBezTo>
                    <a:pt x="5860" y="99"/>
                    <a:pt x="5857" y="101"/>
                    <a:pt x="5857" y="105"/>
                  </a:cubicBezTo>
                  <a:cubicBezTo>
                    <a:pt x="5857" y="105"/>
                    <a:pt x="5857" y="106"/>
                    <a:pt x="5857" y="109"/>
                  </a:cubicBezTo>
                  <a:lnTo>
                    <a:pt x="5857" y="109"/>
                  </a:lnTo>
                  <a:cubicBezTo>
                    <a:pt x="5864" y="106"/>
                    <a:pt x="5867" y="103"/>
                    <a:pt x="5867" y="99"/>
                  </a:cubicBezTo>
                  <a:lnTo>
                    <a:pt x="5867" y="99"/>
                  </a:lnTo>
                  <a:cubicBezTo>
                    <a:pt x="5870" y="100"/>
                    <a:pt x="5875" y="102"/>
                    <a:pt x="5878" y="105"/>
                  </a:cubicBezTo>
                  <a:cubicBezTo>
                    <a:pt x="5878" y="105"/>
                    <a:pt x="5878" y="105"/>
                    <a:pt x="5878" y="105"/>
                  </a:cubicBezTo>
                  <a:lnTo>
                    <a:pt x="5878" y="105"/>
                  </a:lnTo>
                  <a:cubicBezTo>
                    <a:pt x="5879" y="103"/>
                    <a:pt x="5881" y="102"/>
                    <a:pt x="5885" y="98"/>
                  </a:cubicBezTo>
                  <a:cubicBezTo>
                    <a:pt x="5892" y="98"/>
                    <a:pt x="5892" y="91"/>
                    <a:pt x="5892" y="91"/>
                  </a:cubicBezTo>
                  <a:cubicBezTo>
                    <a:pt x="5892" y="91"/>
                    <a:pt x="5892" y="84"/>
                    <a:pt x="5890" y="84"/>
                  </a:cubicBezTo>
                  <a:cubicBezTo>
                    <a:pt x="5889" y="84"/>
                    <a:pt x="5887" y="86"/>
                    <a:pt x="5885" y="91"/>
                  </a:cubicBezTo>
                  <a:lnTo>
                    <a:pt x="5878" y="91"/>
                  </a:lnTo>
                  <a:cubicBezTo>
                    <a:pt x="5873" y="81"/>
                    <a:pt x="5889" y="71"/>
                    <a:pt x="5901" y="71"/>
                  </a:cubicBezTo>
                  <a:cubicBezTo>
                    <a:pt x="5906" y="71"/>
                    <a:pt x="5910" y="73"/>
                    <a:pt x="5912" y="77"/>
                  </a:cubicBezTo>
                  <a:cubicBezTo>
                    <a:pt x="5916" y="86"/>
                    <a:pt x="5921" y="90"/>
                    <a:pt x="5926" y="90"/>
                  </a:cubicBezTo>
                  <a:cubicBezTo>
                    <a:pt x="5931" y="90"/>
                    <a:pt x="5934" y="84"/>
                    <a:pt x="5926" y="77"/>
                  </a:cubicBezTo>
                  <a:cubicBezTo>
                    <a:pt x="5926" y="70"/>
                    <a:pt x="5919" y="70"/>
                    <a:pt x="5919" y="70"/>
                  </a:cubicBezTo>
                  <a:cubicBezTo>
                    <a:pt x="5918" y="71"/>
                    <a:pt x="5917" y="72"/>
                    <a:pt x="5916" y="72"/>
                  </a:cubicBezTo>
                  <a:cubicBezTo>
                    <a:pt x="5911" y="72"/>
                    <a:pt x="5908" y="59"/>
                    <a:pt x="5919" y="42"/>
                  </a:cubicBezTo>
                  <a:lnTo>
                    <a:pt x="5926" y="28"/>
                  </a:lnTo>
                  <a:close/>
                  <a:moveTo>
                    <a:pt x="5878" y="105"/>
                  </a:moveTo>
                  <a:cubicBezTo>
                    <a:pt x="5878" y="107"/>
                    <a:pt x="5878" y="109"/>
                    <a:pt x="5878" y="111"/>
                  </a:cubicBezTo>
                  <a:cubicBezTo>
                    <a:pt x="5878" y="113"/>
                    <a:pt x="5878" y="115"/>
                    <a:pt x="5878" y="117"/>
                  </a:cubicBezTo>
                  <a:lnTo>
                    <a:pt x="5878" y="117"/>
                  </a:lnTo>
                  <a:cubicBezTo>
                    <a:pt x="5881" y="115"/>
                    <a:pt x="5881" y="112"/>
                    <a:pt x="5878" y="105"/>
                  </a:cubicBezTo>
                  <a:close/>
                  <a:moveTo>
                    <a:pt x="5857" y="109"/>
                  </a:moveTo>
                  <a:cubicBezTo>
                    <a:pt x="5855" y="110"/>
                    <a:pt x="5853" y="111"/>
                    <a:pt x="5850" y="111"/>
                  </a:cubicBezTo>
                  <a:lnTo>
                    <a:pt x="5836" y="125"/>
                  </a:lnTo>
                  <a:lnTo>
                    <a:pt x="5850" y="132"/>
                  </a:lnTo>
                  <a:cubicBezTo>
                    <a:pt x="5854" y="134"/>
                    <a:pt x="5858" y="136"/>
                    <a:pt x="5860" y="137"/>
                  </a:cubicBezTo>
                  <a:lnTo>
                    <a:pt x="5860" y="137"/>
                  </a:lnTo>
                  <a:lnTo>
                    <a:pt x="5871" y="132"/>
                  </a:lnTo>
                  <a:cubicBezTo>
                    <a:pt x="5877" y="132"/>
                    <a:pt x="5878" y="127"/>
                    <a:pt x="5878" y="117"/>
                  </a:cubicBezTo>
                  <a:lnTo>
                    <a:pt x="5878" y="117"/>
                  </a:lnTo>
                  <a:cubicBezTo>
                    <a:pt x="5874" y="118"/>
                    <a:pt x="5867" y="118"/>
                    <a:pt x="5857" y="118"/>
                  </a:cubicBezTo>
                  <a:lnTo>
                    <a:pt x="5850" y="118"/>
                  </a:lnTo>
                  <a:cubicBezTo>
                    <a:pt x="5854" y="118"/>
                    <a:pt x="5856" y="113"/>
                    <a:pt x="5857" y="109"/>
                  </a:cubicBezTo>
                  <a:close/>
                  <a:moveTo>
                    <a:pt x="5878" y="139"/>
                  </a:moveTo>
                  <a:cubicBezTo>
                    <a:pt x="5878" y="142"/>
                    <a:pt x="5878" y="144"/>
                    <a:pt x="5876" y="144"/>
                  </a:cubicBezTo>
                  <a:lnTo>
                    <a:pt x="5876" y="144"/>
                  </a:lnTo>
                  <a:cubicBezTo>
                    <a:pt x="5876" y="142"/>
                    <a:pt x="5877" y="141"/>
                    <a:pt x="5878" y="139"/>
                  </a:cubicBezTo>
                  <a:close/>
                  <a:moveTo>
                    <a:pt x="5834" y="136"/>
                  </a:moveTo>
                  <a:cubicBezTo>
                    <a:pt x="5833" y="137"/>
                    <a:pt x="5826" y="139"/>
                    <a:pt x="5815" y="139"/>
                  </a:cubicBezTo>
                  <a:cubicBezTo>
                    <a:pt x="5810" y="138"/>
                    <a:pt x="5807" y="137"/>
                    <a:pt x="5805" y="137"/>
                  </a:cubicBezTo>
                  <a:cubicBezTo>
                    <a:pt x="5797" y="137"/>
                    <a:pt x="5807" y="144"/>
                    <a:pt x="5823" y="153"/>
                  </a:cubicBezTo>
                  <a:lnTo>
                    <a:pt x="5823" y="153"/>
                  </a:lnTo>
                  <a:cubicBezTo>
                    <a:pt x="5836" y="153"/>
                    <a:pt x="5836" y="139"/>
                    <a:pt x="5836" y="139"/>
                  </a:cubicBezTo>
                  <a:cubicBezTo>
                    <a:pt x="5836" y="138"/>
                    <a:pt x="5836" y="137"/>
                    <a:pt x="5834" y="136"/>
                  </a:cubicBezTo>
                  <a:close/>
                  <a:moveTo>
                    <a:pt x="5823" y="153"/>
                  </a:moveTo>
                  <a:cubicBezTo>
                    <a:pt x="5823" y="153"/>
                    <a:pt x="5823" y="153"/>
                    <a:pt x="5822" y="153"/>
                  </a:cubicBezTo>
                  <a:cubicBezTo>
                    <a:pt x="5822" y="153"/>
                    <a:pt x="5822" y="158"/>
                    <a:pt x="5835" y="160"/>
                  </a:cubicBezTo>
                  <a:lnTo>
                    <a:pt x="5835" y="160"/>
                  </a:lnTo>
                  <a:cubicBezTo>
                    <a:pt x="5831" y="157"/>
                    <a:pt x="5827" y="155"/>
                    <a:pt x="5823" y="153"/>
                  </a:cubicBezTo>
                  <a:close/>
                  <a:moveTo>
                    <a:pt x="5891" y="168"/>
                  </a:moveTo>
                  <a:cubicBezTo>
                    <a:pt x="5895" y="178"/>
                    <a:pt x="5896" y="195"/>
                    <a:pt x="5892" y="195"/>
                  </a:cubicBezTo>
                  <a:cubicBezTo>
                    <a:pt x="5912" y="195"/>
                    <a:pt x="5912" y="181"/>
                    <a:pt x="5905" y="174"/>
                  </a:cubicBezTo>
                  <a:cubicBezTo>
                    <a:pt x="5899" y="171"/>
                    <a:pt x="5894" y="169"/>
                    <a:pt x="5891" y="168"/>
                  </a:cubicBezTo>
                  <a:close/>
                  <a:moveTo>
                    <a:pt x="5778" y="259"/>
                  </a:moveTo>
                  <a:cubicBezTo>
                    <a:pt x="5781" y="259"/>
                    <a:pt x="5784" y="260"/>
                    <a:pt x="5788" y="264"/>
                  </a:cubicBezTo>
                  <a:cubicBezTo>
                    <a:pt x="5785" y="266"/>
                    <a:pt x="5783" y="267"/>
                    <a:pt x="5781" y="267"/>
                  </a:cubicBezTo>
                  <a:cubicBezTo>
                    <a:pt x="5777" y="267"/>
                    <a:pt x="5774" y="264"/>
                    <a:pt x="5774" y="264"/>
                  </a:cubicBezTo>
                  <a:cubicBezTo>
                    <a:pt x="5774" y="260"/>
                    <a:pt x="5776" y="259"/>
                    <a:pt x="5778" y="259"/>
                  </a:cubicBezTo>
                  <a:close/>
                  <a:moveTo>
                    <a:pt x="5857" y="264"/>
                  </a:moveTo>
                  <a:cubicBezTo>
                    <a:pt x="5857" y="264"/>
                    <a:pt x="5857" y="270"/>
                    <a:pt x="5851" y="271"/>
                  </a:cubicBezTo>
                  <a:lnTo>
                    <a:pt x="5851" y="271"/>
                  </a:lnTo>
                  <a:cubicBezTo>
                    <a:pt x="5854" y="267"/>
                    <a:pt x="5857" y="264"/>
                    <a:pt x="5857" y="264"/>
                  </a:cubicBezTo>
                  <a:close/>
                  <a:moveTo>
                    <a:pt x="5912" y="278"/>
                  </a:moveTo>
                  <a:cubicBezTo>
                    <a:pt x="5909" y="285"/>
                    <a:pt x="5904" y="288"/>
                    <a:pt x="5899" y="288"/>
                  </a:cubicBezTo>
                  <a:cubicBezTo>
                    <a:pt x="5895" y="288"/>
                    <a:pt x="5892" y="285"/>
                    <a:pt x="5892" y="278"/>
                  </a:cubicBezTo>
                  <a:close/>
                  <a:moveTo>
                    <a:pt x="5847" y="278"/>
                  </a:moveTo>
                  <a:lnTo>
                    <a:pt x="5847" y="278"/>
                  </a:lnTo>
                  <a:cubicBezTo>
                    <a:pt x="5848" y="278"/>
                    <a:pt x="5849" y="278"/>
                    <a:pt x="5850" y="278"/>
                  </a:cubicBezTo>
                  <a:cubicBezTo>
                    <a:pt x="5857" y="278"/>
                    <a:pt x="5850" y="278"/>
                    <a:pt x="5850" y="292"/>
                  </a:cubicBezTo>
                  <a:lnTo>
                    <a:pt x="5843" y="292"/>
                  </a:lnTo>
                  <a:cubicBezTo>
                    <a:pt x="5843" y="287"/>
                    <a:pt x="5845" y="282"/>
                    <a:pt x="5847" y="278"/>
                  </a:cubicBezTo>
                  <a:close/>
                  <a:moveTo>
                    <a:pt x="5932" y="277"/>
                  </a:moveTo>
                  <a:cubicBezTo>
                    <a:pt x="5928" y="277"/>
                    <a:pt x="5926" y="284"/>
                    <a:pt x="5926" y="299"/>
                  </a:cubicBezTo>
                  <a:cubicBezTo>
                    <a:pt x="5926" y="299"/>
                    <a:pt x="5919" y="305"/>
                    <a:pt x="5912" y="305"/>
                  </a:cubicBezTo>
                  <a:lnTo>
                    <a:pt x="5926" y="305"/>
                  </a:lnTo>
                  <a:cubicBezTo>
                    <a:pt x="5947" y="305"/>
                    <a:pt x="5961" y="299"/>
                    <a:pt x="5961" y="299"/>
                  </a:cubicBezTo>
                  <a:lnTo>
                    <a:pt x="5975" y="299"/>
                  </a:lnTo>
                  <a:cubicBezTo>
                    <a:pt x="5982" y="299"/>
                    <a:pt x="5982" y="292"/>
                    <a:pt x="5982" y="292"/>
                  </a:cubicBezTo>
                  <a:cubicBezTo>
                    <a:pt x="5982" y="282"/>
                    <a:pt x="5980" y="279"/>
                    <a:pt x="5977" y="279"/>
                  </a:cubicBezTo>
                  <a:cubicBezTo>
                    <a:pt x="5974" y="279"/>
                    <a:pt x="5969" y="284"/>
                    <a:pt x="5961" y="292"/>
                  </a:cubicBezTo>
                  <a:cubicBezTo>
                    <a:pt x="5957" y="295"/>
                    <a:pt x="5956" y="297"/>
                    <a:pt x="5954" y="297"/>
                  </a:cubicBezTo>
                  <a:cubicBezTo>
                    <a:pt x="5952" y="297"/>
                    <a:pt x="5951" y="295"/>
                    <a:pt x="5947" y="292"/>
                  </a:cubicBezTo>
                  <a:cubicBezTo>
                    <a:pt x="5941" y="282"/>
                    <a:pt x="5936" y="277"/>
                    <a:pt x="5932" y="277"/>
                  </a:cubicBezTo>
                  <a:close/>
                  <a:moveTo>
                    <a:pt x="5778" y="337"/>
                  </a:moveTo>
                  <a:cubicBezTo>
                    <a:pt x="5780" y="337"/>
                    <a:pt x="5783" y="338"/>
                    <a:pt x="5788" y="340"/>
                  </a:cubicBezTo>
                  <a:lnTo>
                    <a:pt x="5781" y="340"/>
                  </a:lnTo>
                  <a:cubicBezTo>
                    <a:pt x="5776" y="340"/>
                    <a:pt x="5775" y="337"/>
                    <a:pt x="5778" y="337"/>
                  </a:cubicBezTo>
                  <a:close/>
                  <a:moveTo>
                    <a:pt x="5839" y="342"/>
                  </a:moveTo>
                  <a:cubicBezTo>
                    <a:pt x="5840" y="342"/>
                    <a:pt x="5843" y="344"/>
                    <a:pt x="5850" y="347"/>
                  </a:cubicBezTo>
                  <a:lnTo>
                    <a:pt x="5843" y="347"/>
                  </a:lnTo>
                  <a:cubicBezTo>
                    <a:pt x="5840" y="344"/>
                    <a:pt x="5838" y="342"/>
                    <a:pt x="5839" y="342"/>
                  </a:cubicBezTo>
                  <a:close/>
                  <a:moveTo>
                    <a:pt x="5560" y="342"/>
                  </a:moveTo>
                  <a:cubicBezTo>
                    <a:pt x="5561" y="342"/>
                    <a:pt x="5562" y="344"/>
                    <a:pt x="5566" y="347"/>
                  </a:cubicBezTo>
                  <a:cubicBezTo>
                    <a:pt x="5566" y="347"/>
                    <a:pt x="5566" y="347"/>
                    <a:pt x="5566" y="347"/>
                  </a:cubicBezTo>
                  <a:lnTo>
                    <a:pt x="5566" y="347"/>
                  </a:lnTo>
                  <a:cubicBezTo>
                    <a:pt x="5564" y="352"/>
                    <a:pt x="5562" y="353"/>
                    <a:pt x="5561" y="353"/>
                  </a:cubicBezTo>
                  <a:cubicBezTo>
                    <a:pt x="5559" y="353"/>
                    <a:pt x="5559" y="347"/>
                    <a:pt x="5559" y="347"/>
                  </a:cubicBezTo>
                  <a:cubicBezTo>
                    <a:pt x="5559" y="344"/>
                    <a:pt x="5559" y="342"/>
                    <a:pt x="5560" y="342"/>
                  </a:cubicBezTo>
                  <a:close/>
                  <a:moveTo>
                    <a:pt x="5880" y="351"/>
                  </a:moveTo>
                  <a:cubicBezTo>
                    <a:pt x="5883" y="351"/>
                    <a:pt x="5885" y="354"/>
                    <a:pt x="5885" y="361"/>
                  </a:cubicBezTo>
                  <a:lnTo>
                    <a:pt x="5885" y="368"/>
                  </a:lnTo>
                  <a:cubicBezTo>
                    <a:pt x="5883" y="370"/>
                    <a:pt x="5881" y="371"/>
                    <a:pt x="5879" y="371"/>
                  </a:cubicBezTo>
                  <a:cubicBezTo>
                    <a:pt x="5874" y="371"/>
                    <a:pt x="5871" y="366"/>
                    <a:pt x="5871" y="361"/>
                  </a:cubicBezTo>
                  <a:cubicBezTo>
                    <a:pt x="5874" y="354"/>
                    <a:pt x="5878" y="351"/>
                    <a:pt x="5880" y="351"/>
                  </a:cubicBezTo>
                  <a:close/>
                  <a:moveTo>
                    <a:pt x="5912" y="372"/>
                  </a:moveTo>
                  <a:cubicBezTo>
                    <a:pt x="5915" y="372"/>
                    <a:pt x="5917" y="375"/>
                    <a:pt x="5912" y="375"/>
                  </a:cubicBezTo>
                  <a:lnTo>
                    <a:pt x="5905" y="375"/>
                  </a:lnTo>
                  <a:cubicBezTo>
                    <a:pt x="5908" y="372"/>
                    <a:pt x="5910" y="372"/>
                    <a:pt x="5912" y="372"/>
                  </a:cubicBezTo>
                  <a:close/>
                  <a:moveTo>
                    <a:pt x="5743" y="335"/>
                  </a:moveTo>
                  <a:cubicBezTo>
                    <a:pt x="5746" y="335"/>
                    <a:pt x="5750" y="337"/>
                    <a:pt x="5753" y="340"/>
                  </a:cubicBezTo>
                  <a:cubicBezTo>
                    <a:pt x="5760" y="340"/>
                    <a:pt x="5760" y="347"/>
                    <a:pt x="5760" y="361"/>
                  </a:cubicBezTo>
                  <a:cubicBezTo>
                    <a:pt x="5760" y="368"/>
                    <a:pt x="5753" y="368"/>
                    <a:pt x="5746" y="368"/>
                  </a:cubicBezTo>
                  <a:cubicBezTo>
                    <a:pt x="5739" y="368"/>
                    <a:pt x="5739" y="368"/>
                    <a:pt x="5746" y="375"/>
                  </a:cubicBezTo>
                  <a:cubicBezTo>
                    <a:pt x="5753" y="382"/>
                    <a:pt x="5753" y="382"/>
                    <a:pt x="5746" y="382"/>
                  </a:cubicBezTo>
                  <a:cubicBezTo>
                    <a:pt x="5742" y="384"/>
                    <a:pt x="5739" y="384"/>
                    <a:pt x="5735" y="384"/>
                  </a:cubicBezTo>
                  <a:cubicBezTo>
                    <a:pt x="5727" y="384"/>
                    <a:pt x="5722" y="378"/>
                    <a:pt x="5732" y="368"/>
                  </a:cubicBezTo>
                  <a:cubicBezTo>
                    <a:pt x="5739" y="361"/>
                    <a:pt x="5732" y="361"/>
                    <a:pt x="5718" y="361"/>
                  </a:cubicBezTo>
                  <a:cubicBezTo>
                    <a:pt x="5732" y="361"/>
                    <a:pt x="5732" y="347"/>
                    <a:pt x="5739" y="340"/>
                  </a:cubicBezTo>
                  <a:cubicBezTo>
                    <a:pt x="5739" y="337"/>
                    <a:pt x="5741" y="335"/>
                    <a:pt x="5743" y="335"/>
                  </a:cubicBezTo>
                  <a:close/>
                  <a:moveTo>
                    <a:pt x="5532" y="379"/>
                  </a:moveTo>
                  <a:cubicBezTo>
                    <a:pt x="5534" y="379"/>
                    <a:pt x="5536" y="379"/>
                    <a:pt x="5539" y="380"/>
                  </a:cubicBezTo>
                  <a:lnTo>
                    <a:pt x="5539" y="380"/>
                  </a:lnTo>
                  <a:cubicBezTo>
                    <a:pt x="5538" y="381"/>
                    <a:pt x="5538" y="382"/>
                    <a:pt x="5538" y="382"/>
                  </a:cubicBezTo>
                  <a:cubicBezTo>
                    <a:pt x="5538" y="382"/>
                    <a:pt x="5535" y="388"/>
                    <a:pt x="5531" y="388"/>
                  </a:cubicBezTo>
                  <a:cubicBezTo>
                    <a:pt x="5529" y="388"/>
                    <a:pt x="5527" y="386"/>
                    <a:pt x="5524" y="382"/>
                  </a:cubicBezTo>
                  <a:cubicBezTo>
                    <a:pt x="5521" y="382"/>
                    <a:pt x="5519" y="382"/>
                    <a:pt x="5516" y="382"/>
                  </a:cubicBezTo>
                  <a:lnTo>
                    <a:pt x="5516" y="382"/>
                  </a:lnTo>
                  <a:cubicBezTo>
                    <a:pt x="5521" y="380"/>
                    <a:pt x="5526" y="379"/>
                    <a:pt x="5532" y="379"/>
                  </a:cubicBezTo>
                  <a:close/>
                  <a:moveTo>
                    <a:pt x="5788" y="396"/>
                  </a:moveTo>
                  <a:cubicBezTo>
                    <a:pt x="5802" y="396"/>
                    <a:pt x="5802" y="396"/>
                    <a:pt x="5802" y="403"/>
                  </a:cubicBezTo>
                  <a:lnTo>
                    <a:pt x="5788" y="409"/>
                  </a:lnTo>
                  <a:cubicBezTo>
                    <a:pt x="5781" y="409"/>
                    <a:pt x="5781" y="409"/>
                    <a:pt x="5781" y="403"/>
                  </a:cubicBezTo>
                  <a:cubicBezTo>
                    <a:pt x="5781" y="396"/>
                    <a:pt x="5788" y="396"/>
                    <a:pt x="5788" y="396"/>
                  </a:cubicBezTo>
                  <a:close/>
                  <a:moveTo>
                    <a:pt x="5503" y="396"/>
                  </a:moveTo>
                  <a:cubicBezTo>
                    <a:pt x="5497" y="403"/>
                    <a:pt x="5497" y="403"/>
                    <a:pt x="5510" y="403"/>
                  </a:cubicBezTo>
                  <a:cubicBezTo>
                    <a:pt x="5516" y="401"/>
                    <a:pt x="5521" y="400"/>
                    <a:pt x="5524" y="400"/>
                  </a:cubicBezTo>
                  <a:cubicBezTo>
                    <a:pt x="5534" y="400"/>
                    <a:pt x="5536" y="406"/>
                    <a:pt x="5531" y="416"/>
                  </a:cubicBezTo>
                  <a:cubicBezTo>
                    <a:pt x="5528" y="420"/>
                    <a:pt x="5526" y="422"/>
                    <a:pt x="5523" y="422"/>
                  </a:cubicBezTo>
                  <a:cubicBezTo>
                    <a:pt x="5519" y="422"/>
                    <a:pt x="5514" y="420"/>
                    <a:pt x="5503" y="416"/>
                  </a:cubicBezTo>
                  <a:cubicBezTo>
                    <a:pt x="5497" y="413"/>
                    <a:pt x="5493" y="411"/>
                    <a:pt x="5490" y="411"/>
                  </a:cubicBezTo>
                  <a:cubicBezTo>
                    <a:pt x="5486" y="411"/>
                    <a:pt x="5483" y="413"/>
                    <a:pt x="5476" y="416"/>
                  </a:cubicBezTo>
                  <a:cubicBezTo>
                    <a:pt x="5469" y="423"/>
                    <a:pt x="5469" y="423"/>
                    <a:pt x="5469" y="437"/>
                  </a:cubicBezTo>
                  <a:cubicBezTo>
                    <a:pt x="5469" y="441"/>
                    <a:pt x="5467" y="442"/>
                    <a:pt x="5465" y="442"/>
                  </a:cubicBezTo>
                  <a:cubicBezTo>
                    <a:pt x="5462" y="442"/>
                    <a:pt x="5458" y="441"/>
                    <a:pt x="5455" y="437"/>
                  </a:cubicBezTo>
                  <a:cubicBezTo>
                    <a:pt x="5441" y="430"/>
                    <a:pt x="5441" y="416"/>
                    <a:pt x="5455" y="416"/>
                  </a:cubicBezTo>
                  <a:cubicBezTo>
                    <a:pt x="5462" y="416"/>
                    <a:pt x="5462" y="416"/>
                    <a:pt x="5462" y="409"/>
                  </a:cubicBezTo>
                  <a:cubicBezTo>
                    <a:pt x="5462" y="409"/>
                    <a:pt x="5459" y="406"/>
                    <a:pt x="5457" y="406"/>
                  </a:cubicBezTo>
                  <a:cubicBezTo>
                    <a:pt x="5456" y="406"/>
                    <a:pt x="5455" y="407"/>
                    <a:pt x="5455" y="409"/>
                  </a:cubicBezTo>
                  <a:lnTo>
                    <a:pt x="5455" y="409"/>
                  </a:lnTo>
                  <a:cubicBezTo>
                    <a:pt x="5455" y="403"/>
                    <a:pt x="5462" y="403"/>
                    <a:pt x="5476" y="403"/>
                  </a:cubicBezTo>
                  <a:cubicBezTo>
                    <a:pt x="5496" y="403"/>
                    <a:pt x="5497" y="403"/>
                    <a:pt x="5503" y="396"/>
                  </a:cubicBezTo>
                  <a:close/>
                  <a:moveTo>
                    <a:pt x="5330" y="430"/>
                  </a:moveTo>
                  <a:cubicBezTo>
                    <a:pt x="5325" y="430"/>
                    <a:pt x="5317" y="437"/>
                    <a:pt x="5310" y="444"/>
                  </a:cubicBezTo>
                  <a:lnTo>
                    <a:pt x="5310" y="444"/>
                  </a:lnTo>
                  <a:cubicBezTo>
                    <a:pt x="5313" y="442"/>
                    <a:pt x="5318" y="441"/>
                    <a:pt x="5321" y="441"/>
                  </a:cubicBezTo>
                  <a:cubicBezTo>
                    <a:pt x="5325" y="441"/>
                    <a:pt x="5328" y="442"/>
                    <a:pt x="5330" y="444"/>
                  </a:cubicBezTo>
                  <a:lnTo>
                    <a:pt x="5337" y="444"/>
                  </a:lnTo>
                  <a:cubicBezTo>
                    <a:pt x="5337" y="434"/>
                    <a:pt x="5334" y="430"/>
                    <a:pt x="5330" y="430"/>
                  </a:cubicBezTo>
                  <a:close/>
                  <a:moveTo>
                    <a:pt x="5310" y="444"/>
                  </a:moveTo>
                  <a:cubicBezTo>
                    <a:pt x="5306" y="446"/>
                    <a:pt x="5303" y="448"/>
                    <a:pt x="5303" y="451"/>
                  </a:cubicBezTo>
                  <a:cubicBezTo>
                    <a:pt x="5305" y="449"/>
                    <a:pt x="5307" y="446"/>
                    <a:pt x="5310" y="444"/>
                  </a:cubicBezTo>
                  <a:close/>
                  <a:moveTo>
                    <a:pt x="5908" y="448"/>
                  </a:moveTo>
                  <a:cubicBezTo>
                    <a:pt x="5909" y="448"/>
                    <a:pt x="5910" y="449"/>
                    <a:pt x="5912" y="451"/>
                  </a:cubicBezTo>
                  <a:cubicBezTo>
                    <a:pt x="5908" y="451"/>
                    <a:pt x="5906" y="448"/>
                    <a:pt x="5908" y="448"/>
                  </a:cubicBezTo>
                  <a:close/>
                  <a:moveTo>
                    <a:pt x="6009" y="437"/>
                  </a:moveTo>
                  <a:cubicBezTo>
                    <a:pt x="6009" y="440"/>
                    <a:pt x="6009" y="442"/>
                    <a:pt x="6009" y="444"/>
                  </a:cubicBezTo>
                  <a:cubicBezTo>
                    <a:pt x="6009" y="450"/>
                    <a:pt x="6009" y="451"/>
                    <a:pt x="6002" y="451"/>
                  </a:cubicBezTo>
                  <a:lnTo>
                    <a:pt x="6002" y="451"/>
                  </a:lnTo>
                  <a:cubicBezTo>
                    <a:pt x="6004" y="454"/>
                    <a:pt x="6006" y="456"/>
                    <a:pt x="6007" y="456"/>
                  </a:cubicBezTo>
                  <a:cubicBezTo>
                    <a:pt x="6009" y="456"/>
                    <a:pt x="6009" y="454"/>
                    <a:pt x="6009" y="451"/>
                  </a:cubicBezTo>
                  <a:cubicBezTo>
                    <a:pt x="6016" y="451"/>
                    <a:pt x="6016" y="444"/>
                    <a:pt x="6009" y="437"/>
                  </a:cubicBezTo>
                  <a:cubicBezTo>
                    <a:pt x="6009" y="437"/>
                    <a:pt x="6009" y="437"/>
                    <a:pt x="6009" y="437"/>
                  </a:cubicBezTo>
                  <a:close/>
                  <a:moveTo>
                    <a:pt x="5912" y="451"/>
                  </a:moveTo>
                  <a:cubicBezTo>
                    <a:pt x="5912" y="458"/>
                    <a:pt x="5911" y="461"/>
                    <a:pt x="5910" y="461"/>
                  </a:cubicBezTo>
                  <a:cubicBezTo>
                    <a:pt x="5909" y="461"/>
                    <a:pt x="5909" y="458"/>
                    <a:pt x="5912" y="451"/>
                  </a:cubicBezTo>
                  <a:close/>
                  <a:moveTo>
                    <a:pt x="5580" y="444"/>
                  </a:moveTo>
                  <a:lnTo>
                    <a:pt x="5580" y="451"/>
                  </a:lnTo>
                  <a:cubicBezTo>
                    <a:pt x="5580" y="459"/>
                    <a:pt x="5571" y="464"/>
                    <a:pt x="5564" y="464"/>
                  </a:cubicBezTo>
                  <a:cubicBezTo>
                    <a:pt x="5558" y="464"/>
                    <a:pt x="5552" y="460"/>
                    <a:pt x="5552" y="451"/>
                  </a:cubicBezTo>
                  <a:cubicBezTo>
                    <a:pt x="5552" y="451"/>
                    <a:pt x="5552" y="444"/>
                    <a:pt x="5566" y="444"/>
                  </a:cubicBezTo>
                  <a:close/>
                  <a:moveTo>
                    <a:pt x="5979" y="459"/>
                  </a:moveTo>
                  <a:cubicBezTo>
                    <a:pt x="5981" y="459"/>
                    <a:pt x="5984" y="460"/>
                    <a:pt x="5989" y="465"/>
                  </a:cubicBezTo>
                  <a:lnTo>
                    <a:pt x="5982" y="465"/>
                  </a:lnTo>
                  <a:cubicBezTo>
                    <a:pt x="5977" y="465"/>
                    <a:pt x="5976" y="459"/>
                    <a:pt x="5979" y="459"/>
                  </a:cubicBezTo>
                  <a:close/>
                  <a:moveTo>
                    <a:pt x="6029" y="459"/>
                  </a:moveTo>
                  <a:lnTo>
                    <a:pt x="6029" y="459"/>
                  </a:lnTo>
                  <a:cubicBezTo>
                    <a:pt x="6027" y="459"/>
                    <a:pt x="6026" y="465"/>
                    <a:pt x="6030" y="465"/>
                  </a:cubicBezTo>
                  <a:cubicBezTo>
                    <a:pt x="6030" y="460"/>
                    <a:pt x="6029" y="459"/>
                    <a:pt x="6029" y="459"/>
                  </a:cubicBezTo>
                  <a:close/>
                  <a:moveTo>
                    <a:pt x="5487" y="447"/>
                  </a:moveTo>
                  <a:cubicBezTo>
                    <a:pt x="5491" y="447"/>
                    <a:pt x="5494" y="449"/>
                    <a:pt x="5497" y="451"/>
                  </a:cubicBezTo>
                  <a:cubicBezTo>
                    <a:pt x="5497" y="461"/>
                    <a:pt x="5485" y="468"/>
                    <a:pt x="5479" y="468"/>
                  </a:cubicBezTo>
                  <a:cubicBezTo>
                    <a:pt x="5477" y="468"/>
                    <a:pt x="5476" y="467"/>
                    <a:pt x="5476" y="465"/>
                  </a:cubicBezTo>
                  <a:cubicBezTo>
                    <a:pt x="5476" y="452"/>
                    <a:pt x="5481" y="447"/>
                    <a:pt x="5487" y="447"/>
                  </a:cubicBezTo>
                  <a:close/>
                  <a:moveTo>
                    <a:pt x="6030" y="465"/>
                  </a:moveTo>
                  <a:cubicBezTo>
                    <a:pt x="6026" y="465"/>
                    <a:pt x="6024" y="468"/>
                    <a:pt x="6026" y="468"/>
                  </a:cubicBezTo>
                  <a:cubicBezTo>
                    <a:pt x="6026" y="468"/>
                    <a:pt x="6028" y="467"/>
                    <a:pt x="6030" y="465"/>
                  </a:cubicBezTo>
                  <a:close/>
                  <a:moveTo>
                    <a:pt x="5616" y="474"/>
                  </a:moveTo>
                  <a:cubicBezTo>
                    <a:pt x="5621" y="474"/>
                    <a:pt x="5621" y="475"/>
                    <a:pt x="5614" y="479"/>
                  </a:cubicBezTo>
                  <a:lnTo>
                    <a:pt x="5587" y="479"/>
                  </a:lnTo>
                  <a:cubicBezTo>
                    <a:pt x="5601" y="475"/>
                    <a:pt x="5611" y="474"/>
                    <a:pt x="5616" y="474"/>
                  </a:cubicBezTo>
                  <a:close/>
                  <a:moveTo>
                    <a:pt x="5684" y="465"/>
                  </a:moveTo>
                  <a:cubicBezTo>
                    <a:pt x="5698" y="465"/>
                    <a:pt x="5698" y="465"/>
                    <a:pt x="5698" y="479"/>
                  </a:cubicBezTo>
                  <a:cubicBezTo>
                    <a:pt x="5698" y="486"/>
                    <a:pt x="5663" y="506"/>
                    <a:pt x="5642" y="506"/>
                  </a:cubicBezTo>
                  <a:cubicBezTo>
                    <a:pt x="5635" y="506"/>
                    <a:pt x="5635" y="506"/>
                    <a:pt x="5635" y="513"/>
                  </a:cubicBezTo>
                  <a:cubicBezTo>
                    <a:pt x="5635" y="517"/>
                    <a:pt x="5635" y="519"/>
                    <a:pt x="5634" y="519"/>
                  </a:cubicBezTo>
                  <a:cubicBezTo>
                    <a:pt x="5633" y="519"/>
                    <a:pt x="5632" y="517"/>
                    <a:pt x="5628" y="513"/>
                  </a:cubicBezTo>
                  <a:cubicBezTo>
                    <a:pt x="5614" y="513"/>
                    <a:pt x="5614" y="506"/>
                    <a:pt x="5614" y="506"/>
                  </a:cubicBezTo>
                  <a:lnTo>
                    <a:pt x="5614" y="500"/>
                  </a:lnTo>
                  <a:cubicBezTo>
                    <a:pt x="5614" y="486"/>
                    <a:pt x="5635" y="472"/>
                    <a:pt x="5663" y="472"/>
                  </a:cubicBezTo>
                  <a:cubicBezTo>
                    <a:pt x="5670" y="472"/>
                    <a:pt x="5677" y="465"/>
                    <a:pt x="5684" y="465"/>
                  </a:cubicBezTo>
                  <a:close/>
                  <a:moveTo>
                    <a:pt x="5370" y="488"/>
                  </a:moveTo>
                  <a:cubicBezTo>
                    <a:pt x="5372" y="488"/>
                    <a:pt x="5372" y="493"/>
                    <a:pt x="5372" y="506"/>
                  </a:cubicBezTo>
                  <a:cubicBezTo>
                    <a:pt x="5367" y="515"/>
                    <a:pt x="5352" y="524"/>
                    <a:pt x="5341" y="524"/>
                  </a:cubicBezTo>
                  <a:cubicBezTo>
                    <a:pt x="5335" y="524"/>
                    <a:pt x="5330" y="521"/>
                    <a:pt x="5330" y="513"/>
                  </a:cubicBezTo>
                  <a:cubicBezTo>
                    <a:pt x="5330" y="506"/>
                    <a:pt x="5344" y="493"/>
                    <a:pt x="5365" y="493"/>
                  </a:cubicBezTo>
                  <a:cubicBezTo>
                    <a:pt x="5367" y="490"/>
                    <a:pt x="5369" y="488"/>
                    <a:pt x="5370" y="488"/>
                  </a:cubicBezTo>
                  <a:close/>
                  <a:moveTo>
                    <a:pt x="4569" y="515"/>
                  </a:moveTo>
                  <a:cubicBezTo>
                    <a:pt x="4568" y="515"/>
                    <a:pt x="4568" y="517"/>
                    <a:pt x="4568" y="520"/>
                  </a:cubicBezTo>
                  <a:cubicBezTo>
                    <a:pt x="4568" y="530"/>
                    <a:pt x="4569" y="533"/>
                    <a:pt x="4571" y="533"/>
                  </a:cubicBezTo>
                  <a:cubicBezTo>
                    <a:pt x="4573" y="533"/>
                    <a:pt x="4575" y="528"/>
                    <a:pt x="4575" y="520"/>
                  </a:cubicBezTo>
                  <a:cubicBezTo>
                    <a:pt x="4571" y="517"/>
                    <a:pt x="4570" y="515"/>
                    <a:pt x="4569" y="515"/>
                  </a:cubicBezTo>
                  <a:close/>
                  <a:moveTo>
                    <a:pt x="5663" y="520"/>
                  </a:moveTo>
                  <a:lnTo>
                    <a:pt x="5670" y="534"/>
                  </a:lnTo>
                  <a:cubicBezTo>
                    <a:pt x="5668" y="537"/>
                    <a:pt x="5664" y="537"/>
                    <a:pt x="5661" y="537"/>
                  </a:cubicBezTo>
                  <a:cubicBezTo>
                    <a:pt x="5655" y="537"/>
                    <a:pt x="5649" y="534"/>
                    <a:pt x="5649" y="534"/>
                  </a:cubicBezTo>
                  <a:cubicBezTo>
                    <a:pt x="5649" y="534"/>
                    <a:pt x="5649" y="520"/>
                    <a:pt x="5663" y="520"/>
                  </a:cubicBezTo>
                  <a:close/>
                  <a:moveTo>
                    <a:pt x="5318" y="484"/>
                  </a:moveTo>
                  <a:cubicBezTo>
                    <a:pt x="5322" y="484"/>
                    <a:pt x="5323" y="489"/>
                    <a:pt x="5323" y="500"/>
                  </a:cubicBezTo>
                  <a:cubicBezTo>
                    <a:pt x="5323" y="506"/>
                    <a:pt x="5316" y="513"/>
                    <a:pt x="5316" y="513"/>
                  </a:cubicBezTo>
                  <a:cubicBezTo>
                    <a:pt x="5303" y="513"/>
                    <a:pt x="5303" y="520"/>
                    <a:pt x="5303" y="534"/>
                  </a:cubicBezTo>
                  <a:cubicBezTo>
                    <a:pt x="5303" y="541"/>
                    <a:pt x="5296" y="541"/>
                    <a:pt x="5289" y="541"/>
                  </a:cubicBezTo>
                  <a:cubicBezTo>
                    <a:pt x="5261" y="534"/>
                    <a:pt x="5261" y="534"/>
                    <a:pt x="5268" y="520"/>
                  </a:cubicBezTo>
                  <a:cubicBezTo>
                    <a:pt x="5282" y="513"/>
                    <a:pt x="5282" y="513"/>
                    <a:pt x="5268" y="513"/>
                  </a:cubicBezTo>
                  <a:cubicBezTo>
                    <a:pt x="5268" y="513"/>
                    <a:pt x="5261" y="513"/>
                    <a:pt x="5261" y="506"/>
                  </a:cubicBezTo>
                  <a:cubicBezTo>
                    <a:pt x="5261" y="500"/>
                    <a:pt x="5268" y="500"/>
                    <a:pt x="5282" y="500"/>
                  </a:cubicBezTo>
                  <a:lnTo>
                    <a:pt x="5303" y="500"/>
                  </a:lnTo>
                  <a:cubicBezTo>
                    <a:pt x="5309" y="489"/>
                    <a:pt x="5315" y="484"/>
                    <a:pt x="5318" y="484"/>
                  </a:cubicBezTo>
                  <a:close/>
                  <a:moveTo>
                    <a:pt x="5566" y="479"/>
                  </a:moveTo>
                  <a:cubicBezTo>
                    <a:pt x="5573" y="486"/>
                    <a:pt x="5573" y="486"/>
                    <a:pt x="5566" y="500"/>
                  </a:cubicBezTo>
                  <a:cubicBezTo>
                    <a:pt x="5559" y="506"/>
                    <a:pt x="5559" y="513"/>
                    <a:pt x="5559" y="520"/>
                  </a:cubicBezTo>
                  <a:cubicBezTo>
                    <a:pt x="5559" y="534"/>
                    <a:pt x="5559" y="541"/>
                    <a:pt x="5545" y="541"/>
                  </a:cubicBezTo>
                  <a:lnTo>
                    <a:pt x="5524" y="541"/>
                  </a:lnTo>
                  <a:cubicBezTo>
                    <a:pt x="5510" y="534"/>
                    <a:pt x="5510" y="534"/>
                    <a:pt x="5524" y="534"/>
                  </a:cubicBezTo>
                  <a:cubicBezTo>
                    <a:pt x="5531" y="534"/>
                    <a:pt x="5531" y="520"/>
                    <a:pt x="5531" y="520"/>
                  </a:cubicBezTo>
                  <a:cubicBezTo>
                    <a:pt x="5531" y="513"/>
                    <a:pt x="5531" y="513"/>
                    <a:pt x="5538" y="506"/>
                  </a:cubicBezTo>
                  <a:cubicBezTo>
                    <a:pt x="5545" y="506"/>
                    <a:pt x="5545" y="500"/>
                    <a:pt x="5545" y="486"/>
                  </a:cubicBezTo>
                  <a:cubicBezTo>
                    <a:pt x="5545" y="479"/>
                    <a:pt x="5545" y="479"/>
                    <a:pt x="5566" y="479"/>
                  </a:cubicBezTo>
                  <a:close/>
                  <a:moveTo>
                    <a:pt x="5636" y="538"/>
                  </a:moveTo>
                  <a:cubicBezTo>
                    <a:pt x="5637" y="538"/>
                    <a:pt x="5640" y="539"/>
                    <a:pt x="5642" y="541"/>
                  </a:cubicBezTo>
                  <a:lnTo>
                    <a:pt x="5635" y="541"/>
                  </a:lnTo>
                  <a:cubicBezTo>
                    <a:pt x="5631" y="541"/>
                    <a:pt x="5632" y="538"/>
                    <a:pt x="5636" y="538"/>
                  </a:cubicBezTo>
                  <a:close/>
                  <a:moveTo>
                    <a:pt x="5238" y="543"/>
                  </a:moveTo>
                  <a:cubicBezTo>
                    <a:pt x="5238" y="543"/>
                    <a:pt x="5240" y="545"/>
                    <a:pt x="5240" y="548"/>
                  </a:cubicBezTo>
                  <a:cubicBezTo>
                    <a:pt x="5238" y="550"/>
                    <a:pt x="5236" y="551"/>
                    <a:pt x="5236" y="551"/>
                  </a:cubicBezTo>
                  <a:cubicBezTo>
                    <a:pt x="5234" y="551"/>
                    <a:pt x="5236" y="548"/>
                    <a:pt x="5240" y="548"/>
                  </a:cubicBezTo>
                  <a:cubicBezTo>
                    <a:pt x="5237" y="545"/>
                    <a:pt x="5237" y="543"/>
                    <a:pt x="5238" y="543"/>
                  </a:cubicBezTo>
                  <a:close/>
                  <a:moveTo>
                    <a:pt x="5577" y="543"/>
                  </a:moveTo>
                  <a:cubicBezTo>
                    <a:pt x="5578" y="543"/>
                    <a:pt x="5580" y="545"/>
                    <a:pt x="5580" y="548"/>
                  </a:cubicBezTo>
                  <a:cubicBezTo>
                    <a:pt x="5580" y="548"/>
                    <a:pt x="5580" y="548"/>
                    <a:pt x="5580" y="548"/>
                  </a:cubicBezTo>
                  <a:lnTo>
                    <a:pt x="5580" y="548"/>
                  </a:lnTo>
                  <a:cubicBezTo>
                    <a:pt x="5577" y="550"/>
                    <a:pt x="5576" y="551"/>
                    <a:pt x="5575" y="551"/>
                  </a:cubicBezTo>
                  <a:cubicBezTo>
                    <a:pt x="5573" y="551"/>
                    <a:pt x="5573" y="548"/>
                    <a:pt x="5573" y="548"/>
                  </a:cubicBezTo>
                  <a:cubicBezTo>
                    <a:pt x="5573" y="548"/>
                    <a:pt x="5573" y="545"/>
                    <a:pt x="5575" y="545"/>
                  </a:cubicBezTo>
                  <a:cubicBezTo>
                    <a:pt x="5576" y="545"/>
                    <a:pt x="5577" y="546"/>
                    <a:pt x="5580" y="548"/>
                  </a:cubicBezTo>
                  <a:cubicBezTo>
                    <a:pt x="5576" y="545"/>
                    <a:pt x="5576" y="543"/>
                    <a:pt x="5577" y="543"/>
                  </a:cubicBezTo>
                  <a:close/>
                  <a:moveTo>
                    <a:pt x="5614" y="534"/>
                  </a:moveTo>
                  <a:cubicBezTo>
                    <a:pt x="5614" y="541"/>
                    <a:pt x="5601" y="555"/>
                    <a:pt x="5601" y="555"/>
                  </a:cubicBezTo>
                  <a:lnTo>
                    <a:pt x="5594" y="548"/>
                  </a:lnTo>
                  <a:cubicBezTo>
                    <a:pt x="5580" y="534"/>
                    <a:pt x="5587" y="534"/>
                    <a:pt x="5614" y="534"/>
                  </a:cubicBezTo>
                  <a:close/>
                  <a:moveTo>
                    <a:pt x="6047" y="555"/>
                  </a:moveTo>
                  <a:cubicBezTo>
                    <a:pt x="6049" y="555"/>
                    <a:pt x="6050" y="556"/>
                    <a:pt x="6049" y="557"/>
                  </a:cubicBezTo>
                  <a:lnTo>
                    <a:pt x="6049" y="557"/>
                  </a:lnTo>
                  <a:cubicBezTo>
                    <a:pt x="6048" y="556"/>
                    <a:pt x="6048" y="556"/>
                    <a:pt x="6047" y="555"/>
                  </a:cubicBezTo>
                  <a:close/>
                  <a:moveTo>
                    <a:pt x="5261" y="541"/>
                  </a:moveTo>
                  <a:cubicBezTo>
                    <a:pt x="5268" y="548"/>
                    <a:pt x="5268" y="555"/>
                    <a:pt x="5261" y="555"/>
                  </a:cubicBezTo>
                  <a:cubicBezTo>
                    <a:pt x="5261" y="555"/>
                    <a:pt x="5254" y="569"/>
                    <a:pt x="5247" y="569"/>
                  </a:cubicBezTo>
                  <a:cubicBezTo>
                    <a:pt x="5233" y="569"/>
                    <a:pt x="5233" y="569"/>
                    <a:pt x="5247" y="555"/>
                  </a:cubicBezTo>
                  <a:cubicBezTo>
                    <a:pt x="5261" y="555"/>
                    <a:pt x="5261" y="555"/>
                    <a:pt x="5261" y="541"/>
                  </a:cubicBezTo>
                  <a:close/>
                  <a:moveTo>
                    <a:pt x="5289" y="548"/>
                  </a:moveTo>
                  <a:cubicBezTo>
                    <a:pt x="5296" y="548"/>
                    <a:pt x="5296" y="548"/>
                    <a:pt x="5296" y="555"/>
                  </a:cubicBezTo>
                  <a:cubicBezTo>
                    <a:pt x="5296" y="569"/>
                    <a:pt x="5296" y="569"/>
                    <a:pt x="5289" y="569"/>
                  </a:cubicBezTo>
                  <a:cubicBezTo>
                    <a:pt x="5282" y="569"/>
                    <a:pt x="5282" y="555"/>
                    <a:pt x="5289" y="548"/>
                  </a:cubicBezTo>
                  <a:close/>
                  <a:moveTo>
                    <a:pt x="6042" y="550"/>
                  </a:moveTo>
                  <a:cubicBezTo>
                    <a:pt x="6044" y="551"/>
                    <a:pt x="6046" y="553"/>
                    <a:pt x="6047" y="555"/>
                  </a:cubicBezTo>
                  <a:lnTo>
                    <a:pt x="6047" y="555"/>
                  </a:lnTo>
                  <a:cubicBezTo>
                    <a:pt x="6046" y="555"/>
                    <a:pt x="6045" y="555"/>
                    <a:pt x="6044" y="555"/>
                  </a:cubicBezTo>
                  <a:lnTo>
                    <a:pt x="6030" y="562"/>
                  </a:lnTo>
                  <a:cubicBezTo>
                    <a:pt x="6030" y="569"/>
                    <a:pt x="6028" y="572"/>
                    <a:pt x="6027" y="572"/>
                  </a:cubicBezTo>
                  <a:cubicBezTo>
                    <a:pt x="6025" y="572"/>
                    <a:pt x="6023" y="569"/>
                    <a:pt x="6023" y="562"/>
                  </a:cubicBezTo>
                  <a:lnTo>
                    <a:pt x="6042" y="550"/>
                  </a:lnTo>
                  <a:close/>
                  <a:moveTo>
                    <a:pt x="4422" y="576"/>
                  </a:moveTo>
                  <a:cubicBezTo>
                    <a:pt x="4422" y="576"/>
                    <a:pt x="4422" y="577"/>
                    <a:pt x="4422" y="578"/>
                  </a:cubicBezTo>
                  <a:lnTo>
                    <a:pt x="4422" y="578"/>
                  </a:lnTo>
                  <a:cubicBezTo>
                    <a:pt x="4422" y="577"/>
                    <a:pt x="4422" y="577"/>
                    <a:pt x="4422" y="576"/>
                  </a:cubicBezTo>
                  <a:close/>
                  <a:moveTo>
                    <a:pt x="5455" y="552"/>
                  </a:moveTo>
                  <a:cubicBezTo>
                    <a:pt x="5458" y="552"/>
                    <a:pt x="5460" y="553"/>
                    <a:pt x="5462" y="555"/>
                  </a:cubicBezTo>
                  <a:cubicBezTo>
                    <a:pt x="5469" y="569"/>
                    <a:pt x="5455" y="583"/>
                    <a:pt x="5441" y="583"/>
                  </a:cubicBezTo>
                  <a:cubicBezTo>
                    <a:pt x="5441" y="583"/>
                    <a:pt x="5434" y="576"/>
                    <a:pt x="5434" y="569"/>
                  </a:cubicBezTo>
                  <a:cubicBezTo>
                    <a:pt x="5439" y="559"/>
                    <a:pt x="5448" y="552"/>
                    <a:pt x="5455" y="552"/>
                  </a:cubicBezTo>
                  <a:close/>
                  <a:moveTo>
                    <a:pt x="6162" y="576"/>
                  </a:moveTo>
                  <a:cubicBezTo>
                    <a:pt x="6162" y="576"/>
                    <a:pt x="6169" y="576"/>
                    <a:pt x="6169" y="583"/>
                  </a:cubicBezTo>
                  <a:lnTo>
                    <a:pt x="6183" y="583"/>
                  </a:lnTo>
                  <a:cubicBezTo>
                    <a:pt x="6190" y="576"/>
                    <a:pt x="6183" y="576"/>
                    <a:pt x="6169" y="576"/>
                  </a:cubicBezTo>
                  <a:close/>
                  <a:moveTo>
                    <a:pt x="5509" y="578"/>
                  </a:moveTo>
                  <a:cubicBezTo>
                    <a:pt x="5512" y="578"/>
                    <a:pt x="5517" y="579"/>
                    <a:pt x="5524" y="583"/>
                  </a:cubicBezTo>
                  <a:cubicBezTo>
                    <a:pt x="5520" y="585"/>
                    <a:pt x="5516" y="586"/>
                    <a:pt x="5513" y="586"/>
                  </a:cubicBezTo>
                  <a:cubicBezTo>
                    <a:pt x="5507" y="586"/>
                    <a:pt x="5503" y="583"/>
                    <a:pt x="5503" y="583"/>
                  </a:cubicBezTo>
                  <a:cubicBezTo>
                    <a:pt x="5503" y="579"/>
                    <a:pt x="5505" y="578"/>
                    <a:pt x="5509" y="578"/>
                  </a:cubicBezTo>
                  <a:close/>
                  <a:moveTo>
                    <a:pt x="5847" y="492"/>
                  </a:moveTo>
                  <a:cubicBezTo>
                    <a:pt x="5854" y="492"/>
                    <a:pt x="5857" y="497"/>
                    <a:pt x="5857" y="506"/>
                  </a:cubicBezTo>
                  <a:cubicBezTo>
                    <a:pt x="5857" y="513"/>
                    <a:pt x="5857" y="513"/>
                    <a:pt x="5850" y="520"/>
                  </a:cubicBezTo>
                  <a:cubicBezTo>
                    <a:pt x="5850" y="520"/>
                    <a:pt x="5843" y="534"/>
                    <a:pt x="5836" y="534"/>
                  </a:cubicBezTo>
                  <a:cubicBezTo>
                    <a:pt x="5822" y="534"/>
                    <a:pt x="5815" y="541"/>
                    <a:pt x="5808" y="541"/>
                  </a:cubicBezTo>
                  <a:cubicBezTo>
                    <a:pt x="5802" y="541"/>
                    <a:pt x="5788" y="541"/>
                    <a:pt x="5788" y="548"/>
                  </a:cubicBezTo>
                  <a:cubicBezTo>
                    <a:pt x="5788" y="548"/>
                    <a:pt x="5781" y="555"/>
                    <a:pt x="5781" y="562"/>
                  </a:cubicBezTo>
                  <a:cubicBezTo>
                    <a:pt x="5774" y="576"/>
                    <a:pt x="5774" y="583"/>
                    <a:pt x="5781" y="583"/>
                  </a:cubicBezTo>
                  <a:cubicBezTo>
                    <a:pt x="5788" y="583"/>
                    <a:pt x="5788" y="583"/>
                    <a:pt x="5788" y="590"/>
                  </a:cubicBezTo>
                  <a:cubicBezTo>
                    <a:pt x="5793" y="593"/>
                    <a:pt x="5792" y="594"/>
                    <a:pt x="5787" y="594"/>
                  </a:cubicBezTo>
                  <a:cubicBezTo>
                    <a:pt x="5780" y="594"/>
                    <a:pt x="5765" y="591"/>
                    <a:pt x="5753" y="583"/>
                  </a:cubicBezTo>
                  <a:lnTo>
                    <a:pt x="5746" y="562"/>
                  </a:lnTo>
                  <a:lnTo>
                    <a:pt x="5767" y="555"/>
                  </a:lnTo>
                  <a:cubicBezTo>
                    <a:pt x="5774" y="555"/>
                    <a:pt x="5781" y="548"/>
                    <a:pt x="5774" y="548"/>
                  </a:cubicBezTo>
                  <a:cubicBezTo>
                    <a:pt x="5767" y="548"/>
                    <a:pt x="5767" y="548"/>
                    <a:pt x="5767" y="541"/>
                  </a:cubicBezTo>
                  <a:cubicBezTo>
                    <a:pt x="5767" y="534"/>
                    <a:pt x="5767" y="534"/>
                    <a:pt x="5781" y="534"/>
                  </a:cubicBezTo>
                  <a:cubicBezTo>
                    <a:pt x="5781" y="534"/>
                    <a:pt x="5802" y="520"/>
                    <a:pt x="5808" y="513"/>
                  </a:cubicBezTo>
                  <a:cubicBezTo>
                    <a:pt x="5827" y="499"/>
                    <a:pt x="5840" y="492"/>
                    <a:pt x="5847" y="492"/>
                  </a:cubicBezTo>
                  <a:close/>
                  <a:moveTo>
                    <a:pt x="4436" y="444"/>
                  </a:moveTo>
                  <a:cubicBezTo>
                    <a:pt x="4429" y="444"/>
                    <a:pt x="4429" y="451"/>
                    <a:pt x="4429" y="451"/>
                  </a:cubicBezTo>
                  <a:cubicBezTo>
                    <a:pt x="4429" y="451"/>
                    <a:pt x="4432" y="454"/>
                    <a:pt x="4438" y="454"/>
                  </a:cubicBezTo>
                  <a:cubicBezTo>
                    <a:pt x="4442" y="454"/>
                    <a:pt x="4445" y="453"/>
                    <a:pt x="4450" y="451"/>
                  </a:cubicBezTo>
                  <a:cubicBezTo>
                    <a:pt x="4451" y="450"/>
                    <a:pt x="4452" y="449"/>
                    <a:pt x="4453" y="449"/>
                  </a:cubicBezTo>
                  <a:lnTo>
                    <a:pt x="4453" y="449"/>
                  </a:lnTo>
                  <a:cubicBezTo>
                    <a:pt x="4457" y="449"/>
                    <a:pt x="4456" y="462"/>
                    <a:pt x="4450" y="479"/>
                  </a:cubicBezTo>
                  <a:cubicBezTo>
                    <a:pt x="4450" y="486"/>
                    <a:pt x="4436" y="486"/>
                    <a:pt x="4429" y="486"/>
                  </a:cubicBezTo>
                  <a:cubicBezTo>
                    <a:pt x="4436" y="493"/>
                    <a:pt x="4436" y="506"/>
                    <a:pt x="4429" y="506"/>
                  </a:cubicBezTo>
                  <a:cubicBezTo>
                    <a:pt x="4422" y="506"/>
                    <a:pt x="4422" y="506"/>
                    <a:pt x="4422" y="493"/>
                  </a:cubicBezTo>
                  <a:cubicBezTo>
                    <a:pt x="4422" y="493"/>
                    <a:pt x="4422" y="486"/>
                    <a:pt x="4415" y="486"/>
                  </a:cubicBezTo>
                  <a:lnTo>
                    <a:pt x="4415" y="493"/>
                  </a:lnTo>
                  <a:cubicBezTo>
                    <a:pt x="4415" y="506"/>
                    <a:pt x="4415" y="506"/>
                    <a:pt x="4402" y="506"/>
                  </a:cubicBezTo>
                  <a:cubicBezTo>
                    <a:pt x="4395" y="506"/>
                    <a:pt x="4395" y="493"/>
                    <a:pt x="4388" y="486"/>
                  </a:cubicBezTo>
                  <a:cubicBezTo>
                    <a:pt x="4383" y="481"/>
                    <a:pt x="4381" y="476"/>
                    <a:pt x="4381" y="476"/>
                  </a:cubicBezTo>
                  <a:cubicBezTo>
                    <a:pt x="4381" y="476"/>
                    <a:pt x="4381" y="477"/>
                    <a:pt x="4381" y="479"/>
                  </a:cubicBezTo>
                  <a:cubicBezTo>
                    <a:pt x="4381" y="486"/>
                    <a:pt x="4367" y="486"/>
                    <a:pt x="4360" y="486"/>
                  </a:cubicBezTo>
                  <a:lnTo>
                    <a:pt x="4353" y="486"/>
                  </a:lnTo>
                  <a:cubicBezTo>
                    <a:pt x="4353" y="493"/>
                    <a:pt x="4353" y="493"/>
                    <a:pt x="4346" y="493"/>
                  </a:cubicBezTo>
                  <a:cubicBezTo>
                    <a:pt x="4325" y="493"/>
                    <a:pt x="4325" y="493"/>
                    <a:pt x="4325" y="506"/>
                  </a:cubicBezTo>
                  <a:cubicBezTo>
                    <a:pt x="4325" y="513"/>
                    <a:pt x="4325" y="513"/>
                    <a:pt x="4318" y="513"/>
                  </a:cubicBezTo>
                  <a:cubicBezTo>
                    <a:pt x="4318" y="513"/>
                    <a:pt x="4311" y="520"/>
                    <a:pt x="4311" y="527"/>
                  </a:cubicBezTo>
                  <a:cubicBezTo>
                    <a:pt x="4311" y="541"/>
                    <a:pt x="4311" y="548"/>
                    <a:pt x="4318" y="548"/>
                  </a:cubicBezTo>
                  <a:lnTo>
                    <a:pt x="4332" y="562"/>
                  </a:lnTo>
                  <a:cubicBezTo>
                    <a:pt x="4346" y="576"/>
                    <a:pt x="4353" y="583"/>
                    <a:pt x="4367" y="583"/>
                  </a:cubicBezTo>
                  <a:cubicBezTo>
                    <a:pt x="4383" y="583"/>
                    <a:pt x="4397" y="588"/>
                    <a:pt x="4402" y="594"/>
                  </a:cubicBezTo>
                  <a:lnTo>
                    <a:pt x="4402" y="594"/>
                  </a:lnTo>
                  <a:cubicBezTo>
                    <a:pt x="4402" y="593"/>
                    <a:pt x="4402" y="591"/>
                    <a:pt x="4402" y="590"/>
                  </a:cubicBezTo>
                  <a:cubicBezTo>
                    <a:pt x="4402" y="583"/>
                    <a:pt x="4402" y="583"/>
                    <a:pt x="4415" y="583"/>
                  </a:cubicBezTo>
                  <a:cubicBezTo>
                    <a:pt x="4415" y="583"/>
                    <a:pt x="4415" y="583"/>
                    <a:pt x="4416" y="583"/>
                  </a:cubicBezTo>
                  <a:lnTo>
                    <a:pt x="4416" y="583"/>
                  </a:lnTo>
                  <a:cubicBezTo>
                    <a:pt x="4417" y="583"/>
                    <a:pt x="4419" y="583"/>
                    <a:pt x="4420" y="583"/>
                  </a:cubicBezTo>
                  <a:lnTo>
                    <a:pt x="4420" y="583"/>
                  </a:lnTo>
                  <a:cubicBezTo>
                    <a:pt x="4421" y="581"/>
                    <a:pt x="4422" y="579"/>
                    <a:pt x="4422" y="578"/>
                  </a:cubicBezTo>
                  <a:lnTo>
                    <a:pt x="4422" y="578"/>
                  </a:lnTo>
                  <a:cubicBezTo>
                    <a:pt x="4421" y="582"/>
                    <a:pt x="4417" y="583"/>
                    <a:pt x="4416" y="583"/>
                  </a:cubicBezTo>
                  <a:lnTo>
                    <a:pt x="4416" y="583"/>
                  </a:lnTo>
                  <a:cubicBezTo>
                    <a:pt x="4402" y="583"/>
                    <a:pt x="4403" y="582"/>
                    <a:pt x="4415" y="576"/>
                  </a:cubicBezTo>
                  <a:cubicBezTo>
                    <a:pt x="4415" y="562"/>
                    <a:pt x="4422" y="562"/>
                    <a:pt x="4429" y="555"/>
                  </a:cubicBezTo>
                  <a:cubicBezTo>
                    <a:pt x="4436" y="555"/>
                    <a:pt x="4436" y="548"/>
                    <a:pt x="4436" y="548"/>
                  </a:cubicBezTo>
                  <a:cubicBezTo>
                    <a:pt x="4436" y="548"/>
                    <a:pt x="4436" y="541"/>
                    <a:pt x="4450" y="527"/>
                  </a:cubicBezTo>
                  <a:cubicBezTo>
                    <a:pt x="4457" y="520"/>
                    <a:pt x="4464" y="520"/>
                    <a:pt x="4457" y="513"/>
                  </a:cubicBezTo>
                  <a:lnTo>
                    <a:pt x="4457" y="506"/>
                  </a:lnTo>
                  <a:lnTo>
                    <a:pt x="4457" y="493"/>
                  </a:lnTo>
                  <a:cubicBezTo>
                    <a:pt x="4450" y="486"/>
                    <a:pt x="4450" y="486"/>
                    <a:pt x="4464" y="472"/>
                  </a:cubicBezTo>
                  <a:cubicBezTo>
                    <a:pt x="4471" y="458"/>
                    <a:pt x="4485" y="451"/>
                    <a:pt x="4471" y="444"/>
                  </a:cubicBezTo>
                  <a:lnTo>
                    <a:pt x="4471" y="444"/>
                  </a:lnTo>
                  <a:lnTo>
                    <a:pt x="4471" y="451"/>
                  </a:lnTo>
                  <a:cubicBezTo>
                    <a:pt x="4471" y="455"/>
                    <a:pt x="4471" y="456"/>
                    <a:pt x="4470" y="456"/>
                  </a:cubicBezTo>
                  <a:cubicBezTo>
                    <a:pt x="4469" y="456"/>
                    <a:pt x="4467" y="455"/>
                    <a:pt x="4464" y="451"/>
                  </a:cubicBezTo>
                  <a:cubicBezTo>
                    <a:pt x="4457" y="444"/>
                    <a:pt x="4450" y="444"/>
                    <a:pt x="4436" y="444"/>
                  </a:cubicBezTo>
                  <a:close/>
                  <a:moveTo>
                    <a:pt x="5524" y="465"/>
                  </a:moveTo>
                  <a:cubicBezTo>
                    <a:pt x="5524" y="472"/>
                    <a:pt x="5524" y="472"/>
                    <a:pt x="5510" y="472"/>
                  </a:cubicBezTo>
                  <a:cubicBezTo>
                    <a:pt x="5503" y="472"/>
                    <a:pt x="5510" y="472"/>
                    <a:pt x="5510" y="479"/>
                  </a:cubicBezTo>
                  <a:cubicBezTo>
                    <a:pt x="5510" y="479"/>
                    <a:pt x="5510" y="486"/>
                    <a:pt x="5503" y="486"/>
                  </a:cubicBezTo>
                  <a:cubicBezTo>
                    <a:pt x="5497" y="486"/>
                    <a:pt x="5497" y="493"/>
                    <a:pt x="5497" y="506"/>
                  </a:cubicBezTo>
                  <a:cubicBezTo>
                    <a:pt x="5497" y="513"/>
                    <a:pt x="5490" y="513"/>
                    <a:pt x="5476" y="513"/>
                  </a:cubicBezTo>
                  <a:lnTo>
                    <a:pt x="5469" y="513"/>
                  </a:lnTo>
                  <a:cubicBezTo>
                    <a:pt x="5476" y="513"/>
                    <a:pt x="5476" y="520"/>
                    <a:pt x="5476" y="527"/>
                  </a:cubicBezTo>
                  <a:cubicBezTo>
                    <a:pt x="5476" y="541"/>
                    <a:pt x="5490" y="548"/>
                    <a:pt x="5490" y="548"/>
                  </a:cubicBezTo>
                  <a:lnTo>
                    <a:pt x="5524" y="548"/>
                  </a:lnTo>
                  <a:cubicBezTo>
                    <a:pt x="5559" y="548"/>
                    <a:pt x="5559" y="555"/>
                    <a:pt x="5524" y="562"/>
                  </a:cubicBezTo>
                  <a:cubicBezTo>
                    <a:pt x="5507" y="569"/>
                    <a:pt x="5498" y="572"/>
                    <a:pt x="5494" y="572"/>
                  </a:cubicBezTo>
                  <a:cubicBezTo>
                    <a:pt x="5490" y="572"/>
                    <a:pt x="5490" y="569"/>
                    <a:pt x="5490" y="562"/>
                  </a:cubicBezTo>
                  <a:cubicBezTo>
                    <a:pt x="5490" y="555"/>
                    <a:pt x="5490" y="555"/>
                    <a:pt x="5476" y="555"/>
                  </a:cubicBezTo>
                  <a:cubicBezTo>
                    <a:pt x="5469" y="555"/>
                    <a:pt x="5469" y="548"/>
                    <a:pt x="5469" y="548"/>
                  </a:cubicBezTo>
                  <a:cubicBezTo>
                    <a:pt x="5469" y="545"/>
                    <a:pt x="5468" y="544"/>
                    <a:pt x="5465" y="544"/>
                  </a:cubicBezTo>
                  <a:cubicBezTo>
                    <a:pt x="5461" y="544"/>
                    <a:pt x="5453" y="547"/>
                    <a:pt x="5441" y="555"/>
                  </a:cubicBezTo>
                  <a:cubicBezTo>
                    <a:pt x="5438" y="558"/>
                    <a:pt x="5434" y="560"/>
                    <a:pt x="5432" y="560"/>
                  </a:cubicBezTo>
                  <a:cubicBezTo>
                    <a:pt x="5429" y="560"/>
                    <a:pt x="5427" y="558"/>
                    <a:pt x="5427" y="555"/>
                  </a:cubicBezTo>
                  <a:cubicBezTo>
                    <a:pt x="5424" y="552"/>
                    <a:pt x="5420" y="550"/>
                    <a:pt x="5417" y="550"/>
                  </a:cubicBezTo>
                  <a:cubicBezTo>
                    <a:pt x="5411" y="550"/>
                    <a:pt x="5406" y="554"/>
                    <a:pt x="5406" y="562"/>
                  </a:cubicBezTo>
                  <a:cubicBezTo>
                    <a:pt x="5406" y="577"/>
                    <a:pt x="5403" y="588"/>
                    <a:pt x="5398" y="588"/>
                  </a:cubicBezTo>
                  <a:cubicBezTo>
                    <a:pt x="5396" y="588"/>
                    <a:pt x="5395" y="587"/>
                    <a:pt x="5393" y="583"/>
                  </a:cubicBezTo>
                  <a:cubicBezTo>
                    <a:pt x="5393" y="579"/>
                    <a:pt x="5391" y="578"/>
                    <a:pt x="5387" y="578"/>
                  </a:cubicBezTo>
                  <a:cubicBezTo>
                    <a:pt x="5384" y="578"/>
                    <a:pt x="5379" y="579"/>
                    <a:pt x="5372" y="583"/>
                  </a:cubicBezTo>
                  <a:cubicBezTo>
                    <a:pt x="5365" y="590"/>
                    <a:pt x="5358" y="590"/>
                    <a:pt x="5351" y="590"/>
                  </a:cubicBezTo>
                  <a:lnTo>
                    <a:pt x="5333" y="596"/>
                  </a:lnTo>
                  <a:lnTo>
                    <a:pt x="5333" y="596"/>
                  </a:lnTo>
                  <a:lnTo>
                    <a:pt x="5337" y="590"/>
                  </a:lnTo>
                  <a:cubicBezTo>
                    <a:pt x="5351" y="576"/>
                    <a:pt x="5351" y="576"/>
                    <a:pt x="5337" y="576"/>
                  </a:cubicBezTo>
                  <a:cubicBezTo>
                    <a:pt x="5330" y="576"/>
                    <a:pt x="5330" y="576"/>
                    <a:pt x="5323" y="562"/>
                  </a:cubicBezTo>
                  <a:cubicBezTo>
                    <a:pt x="5320" y="555"/>
                    <a:pt x="5320" y="552"/>
                    <a:pt x="5322" y="552"/>
                  </a:cubicBezTo>
                  <a:cubicBezTo>
                    <a:pt x="5325" y="552"/>
                    <a:pt x="5330" y="555"/>
                    <a:pt x="5337" y="562"/>
                  </a:cubicBezTo>
                  <a:cubicBezTo>
                    <a:pt x="5347" y="572"/>
                    <a:pt x="5353" y="577"/>
                    <a:pt x="5359" y="577"/>
                  </a:cubicBezTo>
                  <a:cubicBezTo>
                    <a:pt x="5364" y="577"/>
                    <a:pt x="5368" y="570"/>
                    <a:pt x="5372" y="555"/>
                  </a:cubicBezTo>
                  <a:cubicBezTo>
                    <a:pt x="5372" y="548"/>
                    <a:pt x="5393" y="527"/>
                    <a:pt x="5406" y="520"/>
                  </a:cubicBezTo>
                  <a:cubicBezTo>
                    <a:pt x="5427" y="513"/>
                    <a:pt x="5434" y="506"/>
                    <a:pt x="5434" y="493"/>
                  </a:cubicBezTo>
                  <a:cubicBezTo>
                    <a:pt x="5434" y="486"/>
                    <a:pt x="5434" y="486"/>
                    <a:pt x="5441" y="486"/>
                  </a:cubicBezTo>
                  <a:cubicBezTo>
                    <a:pt x="5455" y="486"/>
                    <a:pt x="5462" y="479"/>
                    <a:pt x="5469" y="479"/>
                  </a:cubicBezTo>
                  <a:cubicBezTo>
                    <a:pt x="5476" y="472"/>
                    <a:pt x="5490" y="472"/>
                    <a:pt x="5497" y="472"/>
                  </a:cubicBezTo>
                  <a:cubicBezTo>
                    <a:pt x="5503" y="472"/>
                    <a:pt x="5510" y="465"/>
                    <a:pt x="5524" y="465"/>
                  </a:cubicBezTo>
                  <a:close/>
                  <a:moveTo>
                    <a:pt x="5601" y="576"/>
                  </a:moveTo>
                  <a:cubicBezTo>
                    <a:pt x="5601" y="583"/>
                    <a:pt x="5601" y="590"/>
                    <a:pt x="5607" y="590"/>
                  </a:cubicBezTo>
                  <a:cubicBezTo>
                    <a:pt x="5607" y="597"/>
                    <a:pt x="5607" y="597"/>
                    <a:pt x="5601" y="597"/>
                  </a:cubicBezTo>
                  <a:cubicBezTo>
                    <a:pt x="5594" y="597"/>
                    <a:pt x="5594" y="597"/>
                    <a:pt x="5594" y="583"/>
                  </a:cubicBezTo>
                  <a:cubicBezTo>
                    <a:pt x="5594" y="576"/>
                    <a:pt x="5594" y="576"/>
                    <a:pt x="5601" y="576"/>
                  </a:cubicBezTo>
                  <a:close/>
                  <a:moveTo>
                    <a:pt x="4402" y="594"/>
                  </a:moveTo>
                  <a:cubicBezTo>
                    <a:pt x="4402" y="598"/>
                    <a:pt x="4402" y="600"/>
                    <a:pt x="4403" y="600"/>
                  </a:cubicBezTo>
                  <a:lnTo>
                    <a:pt x="4403" y="600"/>
                  </a:lnTo>
                  <a:cubicBezTo>
                    <a:pt x="4403" y="598"/>
                    <a:pt x="4403" y="596"/>
                    <a:pt x="4402" y="594"/>
                  </a:cubicBezTo>
                  <a:close/>
                  <a:moveTo>
                    <a:pt x="5427" y="590"/>
                  </a:moveTo>
                  <a:cubicBezTo>
                    <a:pt x="5427" y="604"/>
                    <a:pt x="5434" y="604"/>
                    <a:pt x="5434" y="604"/>
                  </a:cubicBezTo>
                  <a:cubicBezTo>
                    <a:pt x="5439" y="604"/>
                    <a:pt x="5440" y="607"/>
                    <a:pt x="5439" y="607"/>
                  </a:cubicBezTo>
                  <a:cubicBezTo>
                    <a:pt x="5438" y="607"/>
                    <a:pt x="5436" y="606"/>
                    <a:pt x="5434" y="604"/>
                  </a:cubicBezTo>
                  <a:lnTo>
                    <a:pt x="5434" y="604"/>
                  </a:lnTo>
                  <a:cubicBezTo>
                    <a:pt x="5437" y="609"/>
                    <a:pt x="5435" y="612"/>
                    <a:pt x="5432" y="612"/>
                  </a:cubicBezTo>
                  <a:cubicBezTo>
                    <a:pt x="5427" y="612"/>
                    <a:pt x="5420" y="608"/>
                    <a:pt x="5420" y="604"/>
                  </a:cubicBezTo>
                  <a:cubicBezTo>
                    <a:pt x="5420" y="590"/>
                    <a:pt x="5420" y="590"/>
                    <a:pt x="5427" y="590"/>
                  </a:cubicBezTo>
                  <a:close/>
                  <a:moveTo>
                    <a:pt x="4429" y="607"/>
                  </a:moveTo>
                  <a:cubicBezTo>
                    <a:pt x="4432" y="607"/>
                    <a:pt x="4434" y="608"/>
                    <a:pt x="4436" y="610"/>
                  </a:cubicBezTo>
                  <a:cubicBezTo>
                    <a:pt x="4434" y="613"/>
                    <a:pt x="4432" y="614"/>
                    <a:pt x="4429" y="614"/>
                  </a:cubicBezTo>
                  <a:cubicBezTo>
                    <a:pt x="4425" y="614"/>
                    <a:pt x="4422" y="610"/>
                    <a:pt x="4422" y="610"/>
                  </a:cubicBezTo>
                  <a:cubicBezTo>
                    <a:pt x="4422" y="610"/>
                    <a:pt x="4425" y="607"/>
                    <a:pt x="4429" y="607"/>
                  </a:cubicBezTo>
                  <a:close/>
                  <a:moveTo>
                    <a:pt x="6016" y="604"/>
                  </a:moveTo>
                  <a:cubicBezTo>
                    <a:pt x="6023" y="610"/>
                    <a:pt x="6030" y="610"/>
                    <a:pt x="6030" y="617"/>
                  </a:cubicBezTo>
                  <a:cubicBezTo>
                    <a:pt x="6023" y="617"/>
                    <a:pt x="6023" y="610"/>
                    <a:pt x="6016" y="610"/>
                  </a:cubicBezTo>
                  <a:cubicBezTo>
                    <a:pt x="6009" y="610"/>
                    <a:pt x="6016" y="610"/>
                    <a:pt x="6016" y="604"/>
                  </a:cubicBezTo>
                  <a:close/>
                  <a:moveTo>
                    <a:pt x="6052" y="611"/>
                  </a:moveTo>
                  <a:cubicBezTo>
                    <a:pt x="6052" y="612"/>
                    <a:pt x="6051" y="615"/>
                    <a:pt x="6051" y="617"/>
                  </a:cubicBezTo>
                  <a:lnTo>
                    <a:pt x="6058" y="617"/>
                  </a:lnTo>
                  <a:cubicBezTo>
                    <a:pt x="6058" y="613"/>
                    <a:pt x="6055" y="611"/>
                    <a:pt x="6052" y="611"/>
                  </a:cubicBezTo>
                  <a:close/>
                  <a:moveTo>
                    <a:pt x="5673" y="615"/>
                  </a:moveTo>
                  <a:cubicBezTo>
                    <a:pt x="5677" y="615"/>
                    <a:pt x="5684" y="619"/>
                    <a:pt x="5684" y="624"/>
                  </a:cubicBezTo>
                  <a:lnTo>
                    <a:pt x="5677" y="624"/>
                  </a:lnTo>
                  <a:cubicBezTo>
                    <a:pt x="5670" y="624"/>
                    <a:pt x="5670" y="624"/>
                    <a:pt x="5670" y="617"/>
                  </a:cubicBezTo>
                  <a:cubicBezTo>
                    <a:pt x="5670" y="615"/>
                    <a:pt x="5671" y="615"/>
                    <a:pt x="5673" y="615"/>
                  </a:cubicBezTo>
                  <a:close/>
                  <a:moveTo>
                    <a:pt x="5843" y="610"/>
                  </a:moveTo>
                  <a:lnTo>
                    <a:pt x="5850" y="617"/>
                  </a:lnTo>
                  <a:lnTo>
                    <a:pt x="5843" y="624"/>
                  </a:lnTo>
                  <a:cubicBezTo>
                    <a:pt x="5836" y="624"/>
                    <a:pt x="5836" y="624"/>
                    <a:pt x="5836" y="617"/>
                  </a:cubicBezTo>
                  <a:lnTo>
                    <a:pt x="5843" y="610"/>
                  </a:lnTo>
                  <a:close/>
                  <a:moveTo>
                    <a:pt x="5733" y="619"/>
                  </a:moveTo>
                  <a:cubicBezTo>
                    <a:pt x="5734" y="619"/>
                    <a:pt x="5736" y="621"/>
                    <a:pt x="5739" y="624"/>
                  </a:cubicBezTo>
                  <a:cubicBezTo>
                    <a:pt x="5737" y="629"/>
                    <a:pt x="5735" y="630"/>
                    <a:pt x="5734" y="630"/>
                  </a:cubicBezTo>
                  <a:cubicBezTo>
                    <a:pt x="5732" y="630"/>
                    <a:pt x="5732" y="624"/>
                    <a:pt x="5732" y="624"/>
                  </a:cubicBezTo>
                  <a:cubicBezTo>
                    <a:pt x="5732" y="621"/>
                    <a:pt x="5732" y="619"/>
                    <a:pt x="5733" y="619"/>
                  </a:cubicBezTo>
                  <a:close/>
                  <a:moveTo>
                    <a:pt x="5524" y="610"/>
                  </a:moveTo>
                  <a:lnTo>
                    <a:pt x="5510" y="617"/>
                  </a:lnTo>
                  <a:cubicBezTo>
                    <a:pt x="5500" y="628"/>
                    <a:pt x="5486" y="633"/>
                    <a:pt x="5476" y="633"/>
                  </a:cubicBezTo>
                  <a:cubicBezTo>
                    <a:pt x="5465" y="633"/>
                    <a:pt x="5458" y="628"/>
                    <a:pt x="5462" y="617"/>
                  </a:cubicBezTo>
                  <a:cubicBezTo>
                    <a:pt x="5462" y="610"/>
                    <a:pt x="5469" y="610"/>
                    <a:pt x="5490" y="610"/>
                  </a:cubicBezTo>
                  <a:close/>
                  <a:moveTo>
                    <a:pt x="4697" y="623"/>
                  </a:moveTo>
                  <a:cubicBezTo>
                    <a:pt x="4693" y="623"/>
                    <a:pt x="4693" y="638"/>
                    <a:pt x="4693" y="638"/>
                  </a:cubicBezTo>
                  <a:cubicBezTo>
                    <a:pt x="4693" y="640"/>
                    <a:pt x="4693" y="641"/>
                    <a:pt x="4694" y="641"/>
                  </a:cubicBezTo>
                  <a:cubicBezTo>
                    <a:pt x="4696" y="641"/>
                    <a:pt x="4700" y="634"/>
                    <a:pt x="4700" y="624"/>
                  </a:cubicBezTo>
                  <a:cubicBezTo>
                    <a:pt x="4699" y="623"/>
                    <a:pt x="4698" y="623"/>
                    <a:pt x="4697" y="623"/>
                  </a:cubicBezTo>
                  <a:close/>
                  <a:moveTo>
                    <a:pt x="5115" y="645"/>
                  </a:moveTo>
                  <a:cubicBezTo>
                    <a:pt x="5113" y="647"/>
                    <a:pt x="5112" y="648"/>
                    <a:pt x="5110" y="648"/>
                  </a:cubicBezTo>
                  <a:cubicBezTo>
                    <a:pt x="5108" y="648"/>
                    <a:pt x="5108" y="645"/>
                    <a:pt x="5108" y="645"/>
                  </a:cubicBezTo>
                  <a:close/>
                  <a:moveTo>
                    <a:pt x="5199" y="590"/>
                  </a:moveTo>
                  <a:cubicBezTo>
                    <a:pt x="5199" y="590"/>
                    <a:pt x="5226" y="604"/>
                    <a:pt x="5226" y="610"/>
                  </a:cubicBezTo>
                  <a:cubicBezTo>
                    <a:pt x="5219" y="617"/>
                    <a:pt x="5212" y="617"/>
                    <a:pt x="5199" y="624"/>
                  </a:cubicBezTo>
                  <a:lnTo>
                    <a:pt x="5192" y="638"/>
                  </a:lnTo>
                  <a:cubicBezTo>
                    <a:pt x="5192" y="638"/>
                    <a:pt x="5185" y="638"/>
                    <a:pt x="5185" y="645"/>
                  </a:cubicBezTo>
                  <a:cubicBezTo>
                    <a:pt x="5185" y="649"/>
                    <a:pt x="5183" y="650"/>
                    <a:pt x="5181" y="650"/>
                  </a:cubicBezTo>
                  <a:cubicBezTo>
                    <a:pt x="5179" y="650"/>
                    <a:pt x="5178" y="649"/>
                    <a:pt x="5178" y="645"/>
                  </a:cubicBezTo>
                  <a:cubicBezTo>
                    <a:pt x="5164" y="638"/>
                    <a:pt x="5164" y="638"/>
                    <a:pt x="5178" y="638"/>
                  </a:cubicBezTo>
                  <a:cubicBezTo>
                    <a:pt x="5185" y="638"/>
                    <a:pt x="5192" y="624"/>
                    <a:pt x="5192" y="617"/>
                  </a:cubicBezTo>
                  <a:cubicBezTo>
                    <a:pt x="5199" y="610"/>
                    <a:pt x="5199" y="597"/>
                    <a:pt x="5199" y="597"/>
                  </a:cubicBezTo>
                  <a:lnTo>
                    <a:pt x="5199" y="590"/>
                  </a:lnTo>
                  <a:close/>
                  <a:moveTo>
                    <a:pt x="5307" y="640"/>
                  </a:moveTo>
                  <a:cubicBezTo>
                    <a:pt x="5308" y="640"/>
                    <a:pt x="5313" y="642"/>
                    <a:pt x="5323" y="645"/>
                  </a:cubicBezTo>
                  <a:cubicBezTo>
                    <a:pt x="5320" y="649"/>
                    <a:pt x="5318" y="650"/>
                    <a:pt x="5317" y="650"/>
                  </a:cubicBezTo>
                  <a:cubicBezTo>
                    <a:pt x="5316" y="650"/>
                    <a:pt x="5316" y="649"/>
                    <a:pt x="5316" y="645"/>
                  </a:cubicBezTo>
                  <a:cubicBezTo>
                    <a:pt x="5309" y="642"/>
                    <a:pt x="5306" y="640"/>
                    <a:pt x="5307" y="640"/>
                  </a:cubicBezTo>
                  <a:close/>
                  <a:moveTo>
                    <a:pt x="4336" y="649"/>
                  </a:moveTo>
                  <a:cubicBezTo>
                    <a:pt x="4338" y="649"/>
                    <a:pt x="4341" y="650"/>
                    <a:pt x="4346" y="652"/>
                  </a:cubicBezTo>
                  <a:cubicBezTo>
                    <a:pt x="4341" y="654"/>
                    <a:pt x="4338" y="655"/>
                    <a:pt x="4336" y="655"/>
                  </a:cubicBezTo>
                  <a:cubicBezTo>
                    <a:pt x="4332" y="655"/>
                    <a:pt x="4332" y="652"/>
                    <a:pt x="4332" y="652"/>
                  </a:cubicBezTo>
                  <a:cubicBezTo>
                    <a:pt x="4332" y="652"/>
                    <a:pt x="4332" y="649"/>
                    <a:pt x="4336" y="649"/>
                  </a:cubicBezTo>
                  <a:close/>
                  <a:moveTo>
                    <a:pt x="5324" y="610"/>
                  </a:moveTo>
                  <a:cubicBezTo>
                    <a:pt x="5325" y="612"/>
                    <a:pt x="5328" y="613"/>
                    <a:pt x="5333" y="613"/>
                  </a:cubicBezTo>
                  <a:cubicBezTo>
                    <a:pt x="5338" y="613"/>
                    <a:pt x="5344" y="612"/>
                    <a:pt x="5351" y="610"/>
                  </a:cubicBezTo>
                  <a:cubicBezTo>
                    <a:pt x="5358" y="610"/>
                    <a:pt x="5358" y="610"/>
                    <a:pt x="5358" y="617"/>
                  </a:cubicBezTo>
                  <a:cubicBezTo>
                    <a:pt x="5358" y="624"/>
                    <a:pt x="5351" y="624"/>
                    <a:pt x="5330" y="624"/>
                  </a:cubicBezTo>
                  <a:cubicBezTo>
                    <a:pt x="5296" y="624"/>
                    <a:pt x="5296" y="624"/>
                    <a:pt x="5303" y="645"/>
                  </a:cubicBezTo>
                  <a:cubicBezTo>
                    <a:pt x="5309" y="652"/>
                    <a:pt x="5309" y="655"/>
                    <a:pt x="5306" y="655"/>
                  </a:cubicBezTo>
                  <a:cubicBezTo>
                    <a:pt x="5303" y="655"/>
                    <a:pt x="5296" y="652"/>
                    <a:pt x="5289" y="645"/>
                  </a:cubicBezTo>
                  <a:cubicBezTo>
                    <a:pt x="5282" y="624"/>
                    <a:pt x="5282" y="624"/>
                    <a:pt x="5296" y="617"/>
                  </a:cubicBezTo>
                  <a:cubicBezTo>
                    <a:pt x="5303" y="610"/>
                    <a:pt x="5316" y="610"/>
                    <a:pt x="5323" y="610"/>
                  </a:cubicBezTo>
                  <a:lnTo>
                    <a:pt x="5324" y="610"/>
                  </a:lnTo>
                  <a:close/>
                  <a:moveTo>
                    <a:pt x="5264" y="642"/>
                  </a:moveTo>
                  <a:cubicBezTo>
                    <a:pt x="5266" y="642"/>
                    <a:pt x="5264" y="645"/>
                    <a:pt x="5261" y="652"/>
                  </a:cubicBezTo>
                  <a:cubicBezTo>
                    <a:pt x="5254" y="659"/>
                    <a:pt x="5254" y="659"/>
                    <a:pt x="5247" y="659"/>
                  </a:cubicBezTo>
                  <a:cubicBezTo>
                    <a:pt x="5233" y="659"/>
                    <a:pt x="5233" y="652"/>
                    <a:pt x="5247" y="652"/>
                  </a:cubicBezTo>
                  <a:cubicBezTo>
                    <a:pt x="5257" y="645"/>
                    <a:pt x="5263" y="642"/>
                    <a:pt x="5264" y="642"/>
                  </a:cubicBezTo>
                  <a:close/>
                  <a:moveTo>
                    <a:pt x="5754" y="656"/>
                  </a:moveTo>
                  <a:cubicBezTo>
                    <a:pt x="5755" y="656"/>
                    <a:pt x="5758" y="657"/>
                    <a:pt x="5760" y="659"/>
                  </a:cubicBezTo>
                  <a:lnTo>
                    <a:pt x="5753" y="659"/>
                  </a:lnTo>
                  <a:cubicBezTo>
                    <a:pt x="5748" y="659"/>
                    <a:pt x="5750" y="656"/>
                    <a:pt x="5754" y="656"/>
                  </a:cubicBezTo>
                  <a:close/>
                  <a:moveTo>
                    <a:pt x="5214" y="647"/>
                  </a:moveTo>
                  <a:cubicBezTo>
                    <a:pt x="5219" y="647"/>
                    <a:pt x="5223" y="649"/>
                    <a:pt x="5226" y="652"/>
                  </a:cubicBezTo>
                  <a:cubicBezTo>
                    <a:pt x="5231" y="657"/>
                    <a:pt x="5223" y="665"/>
                    <a:pt x="5210" y="665"/>
                  </a:cubicBezTo>
                  <a:cubicBezTo>
                    <a:pt x="5205" y="665"/>
                    <a:pt x="5198" y="663"/>
                    <a:pt x="5192" y="659"/>
                  </a:cubicBezTo>
                  <a:cubicBezTo>
                    <a:pt x="5185" y="652"/>
                    <a:pt x="5185" y="652"/>
                    <a:pt x="5192" y="652"/>
                  </a:cubicBezTo>
                  <a:cubicBezTo>
                    <a:pt x="5202" y="649"/>
                    <a:pt x="5209" y="647"/>
                    <a:pt x="5214" y="647"/>
                  </a:cubicBezTo>
                  <a:close/>
                  <a:moveTo>
                    <a:pt x="5531" y="645"/>
                  </a:moveTo>
                  <a:cubicBezTo>
                    <a:pt x="5538" y="645"/>
                    <a:pt x="5566" y="645"/>
                    <a:pt x="5573" y="652"/>
                  </a:cubicBezTo>
                  <a:cubicBezTo>
                    <a:pt x="5578" y="657"/>
                    <a:pt x="5563" y="665"/>
                    <a:pt x="5548" y="665"/>
                  </a:cubicBezTo>
                  <a:cubicBezTo>
                    <a:pt x="5542" y="665"/>
                    <a:pt x="5536" y="663"/>
                    <a:pt x="5531" y="659"/>
                  </a:cubicBezTo>
                  <a:cubicBezTo>
                    <a:pt x="5524" y="659"/>
                    <a:pt x="5524" y="652"/>
                    <a:pt x="5531" y="645"/>
                  </a:cubicBezTo>
                  <a:close/>
                  <a:moveTo>
                    <a:pt x="5905" y="652"/>
                  </a:moveTo>
                  <a:cubicBezTo>
                    <a:pt x="5912" y="652"/>
                    <a:pt x="5912" y="659"/>
                    <a:pt x="5912" y="659"/>
                  </a:cubicBezTo>
                  <a:cubicBezTo>
                    <a:pt x="5910" y="664"/>
                    <a:pt x="5907" y="665"/>
                    <a:pt x="5904" y="665"/>
                  </a:cubicBezTo>
                  <a:cubicBezTo>
                    <a:pt x="5898" y="665"/>
                    <a:pt x="5892" y="659"/>
                    <a:pt x="5892" y="659"/>
                  </a:cubicBezTo>
                  <a:cubicBezTo>
                    <a:pt x="5892" y="659"/>
                    <a:pt x="5892" y="652"/>
                    <a:pt x="5905" y="652"/>
                  </a:cubicBezTo>
                  <a:close/>
                  <a:moveTo>
                    <a:pt x="5912" y="659"/>
                  </a:moveTo>
                  <a:cubicBezTo>
                    <a:pt x="5916" y="666"/>
                    <a:pt x="5916" y="669"/>
                    <a:pt x="5915" y="669"/>
                  </a:cubicBezTo>
                  <a:cubicBezTo>
                    <a:pt x="5914" y="669"/>
                    <a:pt x="5912" y="666"/>
                    <a:pt x="5912" y="659"/>
                  </a:cubicBezTo>
                  <a:close/>
                  <a:moveTo>
                    <a:pt x="5809" y="659"/>
                  </a:moveTo>
                  <a:cubicBezTo>
                    <a:pt x="5814" y="659"/>
                    <a:pt x="5837" y="662"/>
                    <a:pt x="5843" y="673"/>
                  </a:cubicBezTo>
                  <a:cubicBezTo>
                    <a:pt x="5848" y="673"/>
                    <a:pt x="5846" y="676"/>
                    <a:pt x="5843" y="676"/>
                  </a:cubicBezTo>
                  <a:cubicBezTo>
                    <a:pt x="5841" y="676"/>
                    <a:pt x="5838" y="675"/>
                    <a:pt x="5836" y="673"/>
                  </a:cubicBezTo>
                  <a:cubicBezTo>
                    <a:pt x="5823" y="673"/>
                    <a:pt x="5810" y="660"/>
                    <a:pt x="5809" y="659"/>
                  </a:cubicBezTo>
                  <a:close/>
                  <a:moveTo>
                    <a:pt x="5226" y="541"/>
                  </a:moveTo>
                  <a:cubicBezTo>
                    <a:pt x="5226" y="541"/>
                    <a:pt x="5233" y="548"/>
                    <a:pt x="5226" y="555"/>
                  </a:cubicBezTo>
                  <a:cubicBezTo>
                    <a:pt x="5226" y="576"/>
                    <a:pt x="5219" y="576"/>
                    <a:pt x="5212" y="583"/>
                  </a:cubicBezTo>
                  <a:cubicBezTo>
                    <a:pt x="5192" y="590"/>
                    <a:pt x="5178" y="604"/>
                    <a:pt x="5157" y="624"/>
                  </a:cubicBezTo>
                  <a:cubicBezTo>
                    <a:pt x="5153" y="637"/>
                    <a:pt x="5148" y="642"/>
                    <a:pt x="5146" y="642"/>
                  </a:cubicBezTo>
                  <a:cubicBezTo>
                    <a:pt x="5144" y="642"/>
                    <a:pt x="5143" y="641"/>
                    <a:pt x="5143" y="638"/>
                  </a:cubicBezTo>
                  <a:cubicBezTo>
                    <a:pt x="5143" y="638"/>
                    <a:pt x="5143" y="624"/>
                    <a:pt x="5129" y="624"/>
                  </a:cubicBezTo>
                  <a:lnTo>
                    <a:pt x="5129" y="638"/>
                  </a:lnTo>
                  <a:cubicBezTo>
                    <a:pt x="5129" y="642"/>
                    <a:pt x="5129" y="643"/>
                    <a:pt x="5128" y="643"/>
                  </a:cubicBezTo>
                  <a:cubicBezTo>
                    <a:pt x="5128" y="643"/>
                    <a:pt x="5126" y="642"/>
                    <a:pt x="5122" y="638"/>
                  </a:cubicBezTo>
                  <a:cubicBezTo>
                    <a:pt x="5118" y="634"/>
                    <a:pt x="5114" y="632"/>
                    <a:pt x="5110" y="632"/>
                  </a:cubicBezTo>
                  <a:cubicBezTo>
                    <a:pt x="5101" y="632"/>
                    <a:pt x="5095" y="640"/>
                    <a:pt x="5095" y="645"/>
                  </a:cubicBezTo>
                  <a:cubicBezTo>
                    <a:pt x="5095" y="649"/>
                    <a:pt x="5092" y="653"/>
                    <a:pt x="5090" y="653"/>
                  </a:cubicBezTo>
                  <a:cubicBezTo>
                    <a:pt x="5089" y="653"/>
                    <a:pt x="5088" y="651"/>
                    <a:pt x="5088" y="645"/>
                  </a:cubicBezTo>
                  <a:cubicBezTo>
                    <a:pt x="5088" y="642"/>
                    <a:pt x="5086" y="641"/>
                    <a:pt x="5084" y="641"/>
                  </a:cubicBezTo>
                  <a:cubicBezTo>
                    <a:pt x="5080" y="641"/>
                    <a:pt x="5072" y="644"/>
                    <a:pt x="5060" y="652"/>
                  </a:cubicBezTo>
                  <a:cubicBezTo>
                    <a:pt x="5046" y="659"/>
                    <a:pt x="5046" y="666"/>
                    <a:pt x="5046" y="666"/>
                  </a:cubicBezTo>
                  <a:cubicBezTo>
                    <a:pt x="5053" y="680"/>
                    <a:pt x="5046" y="680"/>
                    <a:pt x="5025" y="680"/>
                  </a:cubicBezTo>
                  <a:cubicBezTo>
                    <a:pt x="5011" y="680"/>
                    <a:pt x="5011" y="680"/>
                    <a:pt x="5018" y="659"/>
                  </a:cubicBezTo>
                  <a:cubicBezTo>
                    <a:pt x="5025" y="652"/>
                    <a:pt x="5025" y="652"/>
                    <a:pt x="5039" y="652"/>
                  </a:cubicBezTo>
                  <a:cubicBezTo>
                    <a:pt x="5039" y="652"/>
                    <a:pt x="5046" y="652"/>
                    <a:pt x="5046" y="645"/>
                  </a:cubicBezTo>
                  <a:cubicBezTo>
                    <a:pt x="5046" y="638"/>
                    <a:pt x="5053" y="638"/>
                    <a:pt x="5053" y="638"/>
                  </a:cubicBezTo>
                  <a:lnTo>
                    <a:pt x="5060" y="624"/>
                  </a:lnTo>
                  <a:cubicBezTo>
                    <a:pt x="5060" y="621"/>
                    <a:pt x="5060" y="619"/>
                    <a:pt x="5062" y="619"/>
                  </a:cubicBezTo>
                  <a:cubicBezTo>
                    <a:pt x="5063" y="619"/>
                    <a:pt x="5067" y="621"/>
                    <a:pt x="5074" y="624"/>
                  </a:cubicBezTo>
                  <a:cubicBezTo>
                    <a:pt x="5077" y="631"/>
                    <a:pt x="5079" y="635"/>
                    <a:pt x="5080" y="635"/>
                  </a:cubicBezTo>
                  <a:cubicBezTo>
                    <a:pt x="5081" y="635"/>
                    <a:pt x="5081" y="631"/>
                    <a:pt x="5081" y="624"/>
                  </a:cubicBezTo>
                  <a:cubicBezTo>
                    <a:pt x="5081" y="617"/>
                    <a:pt x="5081" y="617"/>
                    <a:pt x="5088" y="617"/>
                  </a:cubicBezTo>
                  <a:cubicBezTo>
                    <a:pt x="5090" y="618"/>
                    <a:pt x="5093" y="619"/>
                    <a:pt x="5096" y="619"/>
                  </a:cubicBezTo>
                  <a:cubicBezTo>
                    <a:pt x="5112" y="619"/>
                    <a:pt x="5121" y="601"/>
                    <a:pt x="5115" y="583"/>
                  </a:cubicBezTo>
                  <a:cubicBezTo>
                    <a:pt x="5115" y="577"/>
                    <a:pt x="5131" y="564"/>
                    <a:pt x="5142" y="564"/>
                  </a:cubicBezTo>
                  <a:cubicBezTo>
                    <a:pt x="5145" y="564"/>
                    <a:pt x="5148" y="566"/>
                    <a:pt x="5150" y="569"/>
                  </a:cubicBezTo>
                  <a:cubicBezTo>
                    <a:pt x="5157" y="569"/>
                    <a:pt x="5164" y="569"/>
                    <a:pt x="5178" y="555"/>
                  </a:cubicBezTo>
                  <a:cubicBezTo>
                    <a:pt x="5185" y="541"/>
                    <a:pt x="5199" y="541"/>
                    <a:pt x="5226" y="541"/>
                  </a:cubicBezTo>
                  <a:close/>
                  <a:moveTo>
                    <a:pt x="6014" y="650"/>
                  </a:moveTo>
                  <a:cubicBezTo>
                    <a:pt x="6015" y="650"/>
                    <a:pt x="6016" y="653"/>
                    <a:pt x="6016" y="659"/>
                  </a:cubicBezTo>
                  <a:cubicBezTo>
                    <a:pt x="6016" y="673"/>
                    <a:pt x="6016" y="673"/>
                    <a:pt x="6009" y="680"/>
                  </a:cubicBezTo>
                  <a:cubicBezTo>
                    <a:pt x="6009" y="680"/>
                    <a:pt x="5996" y="680"/>
                    <a:pt x="6009" y="673"/>
                  </a:cubicBezTo>
                  <a:cubicBezTo>
                    <a:pt x="6009" y="657"/>
                    <a:pt x="6012" y="650"/>
                    <a:pt x="6014" y="650"/>
                  </a:cubicBezTo>
                  <a:close/>
                  <a:moveTo>
                    <a:pt x="5490" y="638"/>
                  </a:moveTo>
                  <a:cubicBezTo>
                    <a:pt x="5497" y="645"/>
                    <a:pt x="5503" y="645"/>
                    <a:pt x="5503" y="652"/>
                  </a:cubicBezTo>
                  <a:cubicBezTo>
                    <a:pt x="5510" y="659"/>
                    <a:pt x="5510" y="659"/>
                    <a:pt x="5503" y="659"/>
                  </a:cubicBezTo>
                  <a:cubicBezTo>
                    <a:pt x="5503" y="659"/>
                    <a:pt x="5497" y="659"/>
                    <a:pt x="5503" y="666"/>
                  </a:cubicBezTo>
                  <a:cubicBezTo>
                    <a:pt x="5503" y="666"/>
                    <a:pt x="5507" y="672"/>
                    <a:pt x="5509" y="672"/>
                  </a:cubicBezTo>
                  <a:cubicBezTo>
                    <a:pt x="5510" y="672"/>
                    <a:pt x="5510" y="671"/>
                    <a:pt x="5510" y="666"/>
                  </a:cubicBezTo>
                  <a:lnTo>
                    <a:pt x="5531" y="666"/>
                  </a:lnTo>
                  <a:cubicBezTo>
                    <a:pt x="5538" y="680"/>
                    <a:pt x="5538" y="680"/>
                    <a:pt x="5531" y="687"/>
                  </a:cubicBezTo>
                  <a:cubicBezTo>
                    <a:pt x="5524" y="690"/>
                    <a:pt x="5521" y="692"/>
                    <a:pt x="5519" y="692"/>
                  </a:cubicBezTo>
                  <a:cubicBezTo>
                    <a:pt x="5517" y="692"/>
                    <a:pt x="5517" y="690"/>
                    <a:pt x="5517" y="687"/>
                  </a:cubicBezTo>
                  <a:cubicBezTo>
                    <a:pt x="5517" y="680"/>
                    <a:pt x="5517" y="680"/>
                    <a:pt x="5510" y="680"/>
                  </a:cubicBezTo>
                  <a:lnTo>
                    <a:pt x="5490" y="680"/>
                  </a:lnTo>
                  <a:cubicBezTo>
                    <a:pt x="5476" y="680"/>
                    <a:pt x="5476" y="680"/>
                    <a:pt x="5476" y="659"/>
                  </a:cubicBezTo>
                  <a:cubicBezTo>
                    <a:pt x="5476" y="645"/>
                    <a:pt x="5476" y="638"/>
                    <a:pt x="5490" y="638"/>
                  </a:cubicBezTo>
                  <a:close/>
                  <a:moveTo>
                    <a:pt x="5652" y="681"/>
                  </a:moveTo>
                  <a:cubicBezTo>
                    <a:pt x="5658" y="681"/>
                    <a:pt x="5663" y="683"/>
                    <a:pt x="5663" y="687"/>
                  </a:cubicBezTo>
                  <a:cubicBezTo>
                    <a:pt x="5663" y="687"/>
                    <a:pt x="5649" y="694"/>
                    <a:pt x="5642" y="694"/>
                  </a:cubicBezTo>
                  <a:cubicBezTo>
                    <a:pt x="5635" y="694"/>
                    <a:pt x="5635" y="694"/>
                    <a:pt x="5635" y="687"/>
                  </a:cubicBezTo>
                  <a:cubicBezTo>
                    <a:pt x="5639" y="683"/>
                    <a:pt x="5646" y="681"/>
                    <a:pt x="5652" y="681"/>
                  </a:cubicBezTo>
                  <a:close/>
                  <a:moveTo>
                    <a:pt x="6051" y="687"/>
                  </a:moveTo>
                  <a:cubicBezTo>
                    <a:pt x="6030" y="687"/>
                    <a:pt x="6030" y="687"/>
                    <a:pt x="6044" y="694"/>
                  </a:cubicBezTo>
                  <a:cubicBezTo>
                    <a:pt x="6046" y="698"/>
                    <a:pt x="6049" y="700"/>
                    <a:pt x="6052" y="700"/>
                  </a:cubicBezTo>
                  <a:cubicBezTo>
                    <a:pt x="6058" y="700"/>
                    <a:pt x="6063" y="691"/>
                    <a:pt x="6058" y="687"/>
                  </a:cubicBezTo>
                  <a:close/>
                  <a:moveTo>
                    <a:pt x="5351" y="673"/>
                  </a:moveTo>
                  <a:cubicBezTo>
                    <a:pt x="5358" y="673"/>
                    <a:pt x="5358" y="680"/>
                    <a:pt x="5358" y="687"/>
                  </a:cubicBezTo>
                  <a:cubicBezTo>
                    <a:pt x="5358" y="694"/>
                    <a:pt x="5358" y="707"/>
                    <a:pt x="5351" y="707"/>
                  </a:cubicBezTo>
                  <a:cubicBezTo>
                    <a:pt x="5337" y="707"/>
                    <a:pt x="5337" y="694"/>
                    <a:pt x="5337" y="687"/>
                  </a:cubicBezTo>
                  <a:cubicBezTo>
                    <a:pt x="5337" y="680"/>
                    <a:pt x="5337" y="673"/>
                    <a:pt x="5351" y="673"/>
                  </a:cubicBezTo>
                  <a:close/>
                  <a:moveTo>
                    <a:pt x="5573" y="709"/>
                  </a:moveTo>
                  <a:cubicBezTo>
                    <a:pt x="5576" y="709"/>
                    <a:pt x="5580" y="711"/>
                    <a:pt x="5580" y="714"/>
                  </a:cubicBezTo>
                  <a:cubicBezTo>
                    <a:pt x="5580" y="714"/>
                    <a:pt x="5580" y="721"/>
                    <a:pt x="5573" y="721"/>
                  </a:cubicBezTo>
                  <a:cubicBezTo>
                    <a:pt x="5566" y="721"/>
                    <a:pt x="5566" y="721"/>
                    <a:pt x="5566" y="714"/>
                  </a:cubicBezTo>
                  <a:cubicBezTo>
                    <a:pt x="5566" y="711"/>
                    <a:pt x="5569" y="709"/>
                    <a:pt x="5573" y="709"/>
                  </a:cubicBezTo>
                  <a:close/>
                  <a:moveTo>
                    <a:pt x="4743" y="736"/>
                  </a:moveTo>
                  <a:cubicBezTo>
                    <a:pt x="4741" y="736"/>
                    <a:pt x="4741" y="742"/>
                    <a:pt x="4741" y="742"/>
                  </a:cubicBezTo>
                  <a:cubicBezTo>
                    <a:pt x="4741" y="742"/>
                    <a:pt x="4741" y="745"/>
                    <a:pt x="4743" y="745"/>
                  </a:cubicBezTo>
                  <a:cubicBezTo>
                    <a:pt x="4744" y="745"/>
                    <a:pt x="4746" y="744"/>
                    <a:pt x="4748" y="742"/>
                  </a:cubicBezTo>
                  <a:cubicBezTo>
                    <a:pt x="4746" y="738"/>
                    <a:pt x="4744" y="736"/>
                    <a:pt x="4743" y="736"/>
                  </a:cubicBezTo>
                  <a:close/>
                  <a:moveTo>
                    <a:pt x="5203" y="736"/>
                  </a:moveTo>
                  <a:cubicBezTo>
                    <a:pt x="5199" y="736"/>
                    <a:pt x="5199" y="742"/>
                    <a:pt x="5199" y="742"/>
                  </a:cubicBezTo>
                  <a:cubicBezTo>
                    <a:pt x="5199" y="742"/>
                    <a:pt x="5199" y="745"/>
                    <a:pt x="5203" y="745"/>
                  </a:cubicBezTo>
                  <a:cubicBezTo>
                    <a:pt x="5205" y="745"/>
                    <a:pt x="5208" y="744"/>
                    <a:pt x="5212" y="742"/>
                  </a:cubicBezTo>
                  <a:cubicBezTo>
                    <a:pt x="5208" y="738"/>
                    <a:pt x="5205" y="736"/>
                    <a:pt x="5203" y="736"/>
                  </a:cubicBezTo>
                  <a:close/>
                  <a:moveTo>
                    <a:pt x="4748" y="742"/>
                  </a:moveTo>
                  <a:cubicBezTo>
                    <a:pt x="4748" y="746"/>
                    <a:pt x="4752" y="747"/>
                    <a:pt x="4753" y="747"/>
                  </a:cubicBezTo>
                  <a:cubicBezTo>
                    <a:pt x="4755" y="747"/>
                    <a:pt x="4755" y="746"/>
                    <a:pt x="4748" y="742"/>
                  </a:cubicBezTo>
                  <a:close/>
                  <a:moveTo>
                    <a:pt x="4298" y="728"/>
                  </a:moveTo>
                  <a:lnTo>
                    <a:pt x="4298" y="749"/>
                  </a:lnTo>
                  <a:cubicBezTo>
                    <a:pt x="4291" y="749"/>
                    <a:pt x="4291" y="749"/>
                    <a:pt x="4291" y="742"/>
                  </a:cubicBezTo>
                  <a:cubicBezTo>
                    <a:pt x="4291" y="742"/>
                    <a:pt x="4291" y="728"/>
                    <a:pt x="4298" y="728"/>
                  </a:cubicBezTo>
                  <a:close/>
                  <a:moveTo>
                    <a:pt x="5947" y="720"/>
                  </a:moveTo>
                  <a:lnTo>
                    <a:pt x="5947" y="720"/>
                  </a:lnTo>
                  <a:cubicBezTo>
                    <a:pt x="5943" y="724"/>
                    <a:pt x="5940" y="727"/>
                    <a:pt x="5940" y="728"/>
                  </a:cubicBezTo>
                  <a:cubicBezTo>
                    <a:pt x="5940" y="732"/>
                    <a:pt x="5933" y="733"/>
                    <a:pt x="5926" y="733"/>
                  </a:cubicBezTo>
                  <a:lnTo>
                    <a:pt x="5926" y="742"/>
                  </a:lnTo>
                  <a:cubicBezTo>
                    <a:pt x="5923" y="748"/>
                    <a:pt x="5923" y="750"/>
                    <a:pt x="5924" y="750"/>
                  </a:cubicBezTo>
                  <a:cubicBezTo>
                    <a:pt x="5926" y="750"/>
                    <a:pt x="5932" y="746"/>
                    <a:pt x="5940" y="742"/>
                  </a:cubicBezTo>
                  <a:cubicBezTo>
                    <a:pt x="5947" y="728"/>
                    <a:pt x="5947" y="721"/>
                    <a:pt x="5947" y="721"/>
                  </a:cubicBezTo>
                  <a:cubicBezTo>
                    <a:pt x="5947" y="721"/>
                    <a:pt x="5947" y="720"/>
                    <a:pt x="5947" y="720"/>
                  </a:cubicBezTo>
                  <a:close/>
                  <a:moveTo>
                    <a:pt x="4915" y="753"/>
                  </a:moveTo>
                  <a:cubicBezTo>
                    <a:pt x="4915" y="754"/>
                    <a:pt x="4914" y="755"/>
                    <a:pt x="4914" y="756"/>
                  </a:cubicBezTo>
                  <a:lnTo>
                    <a:pt x="4921" y="756"/>
                  </a:lnTo>
                  <a:cubicBezTo>
                    <a:pt x="4919" y="755"/>
                    <a:pt x="4917" y="754"/>
                    <a:pt x="4915" y="753"/>
                  </a:cubicBezTo>
                  <a:close/>
                  <a:moveTo>
                    <a:pt x="6054" y="732"/>
                  </a:moveTo>
                  <a:cubicBezTo>
                    <a:pt x="6054" y="732"/>
                    <a:pt x="6050" y="736"/>
                    <a:pt x="6044" y="742"/>
                  </a:cubicBezTo>
                  <a:cubicBezTo>
                    <a:pt x="6023" y="742"/>
                    <a:pt x="6016" y="749"/>
                    <a:pt x="6023" y="756"/>
                  </a:cubicBezTo>
                  <a:cubicBezTo>
                    <a:pt x="6023" y="756"/>
                    <a:pt x="6030" y="756"/>
                    <a:pt x="6044" y="749"/>
                  </a:cubicBezTo>
                  <a:cubicBezTo>
                    <a:pt x="6052" y="738"/>
                    <a:pt x="6055" y="732"/>
                    <a:pt x="6054" y="732"/>
                  </a:cubicBezTo>
                  <a:close/>
                  <a:moveTo>
                    <a:pt x="4946" y="751"/>
                  </a:moveTo>
                  <a:cubicBezTo>
                    <a:pt x="4946" y="751"/>
                    <a:pt x="4942" y="753"/>
                    <a:pt x="4935" y="756"/>
                  </a:cubicBezTo>
                  <a:lnTo>
                    <a:pt x="4921" y="756"/>
                  </a:lnTo>
                  <a:cubicBezTo>
                    <a:pt x="4928" y="759"/>
                    <a:pt x="4933" y="761"/>
                    <a:pt x="4937" y="761"/>
                  </a:cubicBezTo>
                  <a:cubicBezTo>
                    <a:pt x="4940" y="761"/>
                    <a:pt x="4942" y="759"/>
                    <a:pt x="4942" y="756"/>
                  </a:cubicBezTo>
                  <a:cubicBezTo>
                    <a:pt x="4946" y="753"/>
                    <a:pt x="4947" y="751"/>
                    <a:pt x="4946" y="751"/>
                  </a:cubicBezTo>
                  <a:close/>
                  <a:moveTo>
                    <a:pt x="4637" y="714"/>
                  </a:moveTo>
                  <a:cubicBezTo>
                    <a:pt x="4644" y="721"/>
                    <a:pt x="4637" y="721"/>
                    <a:pt x="4637" y="721"/>
                  </a:cubicBezTo>
                  <a:cubicBezTo>
                    <a:pt x="4630" y="721"/>
                    <a:pt x="4630" y="728"/>
                    <a:pt x="4630" y="749"/>
                  </a:cubicBezTo>
                  <a:cubicBezTo>
                    <a:pt x="4630" y="749"/>
                    <a:pt x="4630" y="749"/>
                    <a:pt x="4630" y="749"/>
                  </a:cubicBezTo>
                  <a:lnTo>
                    <a:pt x="4630" y="749"/>
                  </a:lnTo>
                  <a:cubicBezTo>
                    <a:pt x="4632" y="749"/>
                    <a:pt x="4635" y="749"/>
                    <a:pt x="4637" y="749"/>
                  </a:cubicBezTo>
                  <a:cubicBezTo>
                    <a:pt x="4658" y="749"/>
                    <a:pt x="4665" y="749"/>
                    <a:pt x="4665" y="735"/>
                  </a:cubicBezTo>
                  <a:cubicBezTo>
                    <a:pt x="4665" y="735"/>
                    <a:pt x="4665" y="728"/>
                    <a:pt x="4672" y="728"/>
                  </a:cubicBezTo>
                  <a:cubicBezTo>
                    <a:pt x="4672" y="726"/>
                    <a:pt x="4673" y="725"/>
                    <a:pt x="4674" y="725"/>
                  </a:cubicBezTo>
                  <a:cubicBezTo>
                    <a:pt x="4676" y="725"/>
                    <a:pt x="4679" y="728"/>
                    <a:pt x="4679" y="728"/>
                  </a:cubicBezTo>
                  <a:cubicBezTo>
                    <a:pt x="4679" y="730"/>
                    <a:pt x="4681" y="731"/>
                    <a:pt x="4684" y="731"/>
                  </a:cubicBezTo>
                  <a:cubicBezTo>
                    <a:pt x="4685" y="731"/>
                    <a:pt x="4685" y="731"/>
                    <a:pt x="4686" y="731"/>
                  </a:cubicBezTo>
                  <a:lnTo>
                    <a:pt x="4686" y="731"/>
                  </a:lnTo>
                  <a:cubicBezTo>
                    <a:pt x="4686" y="734"/>
                    <a:pt x="4686" y="738"/>
                    <a:pt x="4686" y="742"/>
                  </a:cubicBezTo>
                  <a:cubicBezTo>
                    <a:pt x="4686" y="742"/>
                    <a:pt x="4679" y="749"/>
                    <a:pt x="4665" y="756"/>
                  </a:cubicBezTo>
                  <a:cubicBezTo>
                    <a:pt x="4663" y="757"/>
                    <a:pt x="4662" y="758"/>
                    <a:pt x="4660" y="758"/>
                  </a:cubicBezTo>
                  <a:lnTo>
                    <a:pt x="4660" y="758"/>
                  </a:lnTo>
                  <a:cubicBezTo>
                    <a:pt x="4659" y="758"/>
                    <a:pt x="4659" y="757"/>
                    <a:pt x="4658" y="756"/>
                  </a:cubicBezTo>
                  <a:cubicBezTo>
                    <a:pt x="4654" y="754"/>
                    <a:pt x="4651" y="753"/>
                    <a:pt x="4648" y="753"/>
                  </a:cubicBezTo>
                  <a:cubicBezTo>
                    <a:pt x="4643" y="753"/>
                    <a:pt x="4641" y="757"/>
                    <a:pt x="4642" y="763"/>
                  </a:cubicBezTo>
                  <a:lnTo>
                    <a:pt x="4642" y="763"/>
                  </a:lnTo>
                  <a:cubicBezTo>
                    <a:pt x="4646" y="762"/>
                    <a:pt x="4653" y="761"/>
                    <a:pt x="4660" y="758"/>
                  </a:cubicBezTo>
                  <a:lnTo>
                    <a:pt x="4660" y="758"/>
                  </a:lnTo>
                  <a:cubicBezTo>
                    <a:pt x="4662" y="760"/>
                    <a:pt x="4664" y="761"/>
                    <a:pt x="4665" y="761"/>
                  </a:cubicBezTo>
                  <a:cubicBezTo>
                    <a:pt x="4667" y="761"/>
                    <a:pt x="4668" y="759"/>
                    <a:pt x="4672" y="756"/>
                  </a:cubicBezTo>
                  <a:cubicBezTo>
                    <a:pt x="4672" y="749"/>
                    <a:pt x="4693" y="749"/>
                    <a:pt x="4700" y="749"/>
                  </a:cubicBezTo>
                  <a:cubicBezTo>
                    <a:pt x="4706" y="749"/>
                    <a:pt x="4713" y="749"/>
                    <a:pt x="4713" y="735"/>
                  </a:cubicBezTo>
                  <a:lnTo>
                    <a:pt x="4727" y="728"/>
                  </a:lnTo>
                  <a:cubicBezTo>
                    <a:pt x="4734" y="728"/>
                    <a:pt x="4741" y="721"/>
                    <a:pt x="4734" y="714"/>
                  </a:cubicBezTo>
                  <a:lnTo>
                    <a:pt x="4727" y="714"/>
                  </a:lnTo>
                  <a:cubicBezTo>
                    <a:pt x="4727" y="721"/>
                    <a:pt x="4727" y="721"/>
                    <a:pt x="4713" y="721"/>
                  </a:cubicBezTo>
                  <a:lnTo>
                    <a:pt x="4706" y="721"/>
                  </a:lnTo>
                  <a:cubicBezTo>
                    <a:pt x="4706" y="726"/>
                    <a:pt x="4694" y="731"/>
                    <a:pt x="4686" y="731"/>
                  </a:cubicBezTo>
                  <a:lnTo>
                    <a:pt x="4686" y="731"/>
                  </a:lnTo>
                  <a:cubicBezTo>
                    <a:pt x="4685" y="721"/>
                    <a:pt x="4684" y="721"/>
                    <a:pt x="4679" y="721"/>
                  </a:cubicBezTo>
                  <a:cubicBezTo>
                    <a:pt x="4672" y="721"/>
                    <a:pt x="4665" y="721"/>
                    <a:pt x="4651" y="714"/>
                  </a:cubicBezTo>
                  <a:close/>
                  <a:moveTo>
                    <a:pt x="5628" y="728"/>
                  </a:moveTo>
                  <a:cubicBezTo>
                    <a:pt x="5635" y="728"/>
                    <a:pt x="5635" y="742"/>
                    <a:pt x="5635" y="749"/>
                  </a:cubicBezTo>
                  <a:cubicBezTo>
                    <a:pt x="5635" y="756"/>
                    <a:pt x="5628" y="763"/>
                    <a:pt x="5628" y="763"/>
                  </a:cubicBezTo>
                  <a:cubicBezTo>
                    <a:pt x="5614" y="763"/>
                    <a:pt x="5607" y="756"/>
                    <a:pt x="5614" y="749"/>
                  </a:cubicBezTo>
                  <a:lnTo>
                    <a:pt x="5614" y="742"/>
                  </a:lnTo>
                  <a:cubicBezTo>
                    <a:pt x="5614" y="742"/>
                    <a:pt x="5614" y="728"/>
                    <a:pt x="5628" y="728"/>
                  </a:cubicBezTo>
                  <a:close/>
                  <a:moveTo>
                    <a:pt x="4705" y="760"/>
                  </a:moveTo>
                  <a:cubicBezTo>
                    <a:pt x="4703" y="760"/>
                    <a:pt x="4700" y="765"/>
                    <a:pt x="4700" y="770"/>
                  </a:cubicBezTo>
                  <a:cubicBezTo>
                    <a:pt x="4700" y="770"/>
                    <a:pt x="4706" y="770"/>
                    <a:pt x="4706" y="763"/>
                  </a:cubicBezTo>
                  <a:cubicBezTo>
                    <a:pt x="4706" y="761"/>
                    <a:pt x="4706" y="760"/>
                    <a:pt x="4705" y="760"/>
                  </a:cubicBezTo>
                  <a:close/>
                  <a:moveTo>
                    <a:pt x="5942" y="755"/>
                  </a:moveTo>
                  <a:cubicBezTo>
                    <a:pt x="5940" y="755"/>
                    <a:pt x="5941" y="757"/>
                    <a:pt x="5947" y="763"/>
                  </a:cubicBezTo>
                  <a:cubicBezTo>
                    <a:pt x="5949" y="766"/>
                    <a:pt x="5949" y="768"/>
                    <a:pt x="5950" y="770"/>
                  </a:cubicBezTo>
                  <a:lnTo>
                    <a:pt x="5950" y="770"/>
                  </a:lnTo>
                  <a:cubicBezTo>
                    <a:pt x="5951" y="770"/>
                    <a:pt x="5952" y="770"/>
                    <a:pt x="5954" y="770"/>
                  </a:cubicBezTo>
                  <a:cubicBezTo>
                    <a:pt x="5961" y="770"/>
                    <a:pt x="5961" y="770"/>
                    <a:pt x="5954" y="763"/>
                  </a:cubicBezTo>
                  <a:cubicBezTo>
                    <a:pt x="5950" y="759"/>
                    <a:pt x="5944" y="755"/>
                    <a:pt x="5942" y="755"/>
                  </a:cubicBezTo>
                  <a:close/>
                  <a:moveTo>
                    <a:pt x="5950" y="770"/>
                  </a:moveTo>
                  <a:cubicBezTo>
                    <a:pt x="5948" y="771"/>
                    <a:pt x="5947" y="772"/>
                    <a:pt x="5947" y="777"/>
                  </a:cubicBezTo>
                  <a:lnTo>
                    <a:pt x="5947" y="777"/>
                  </a:lnTo>
                  <a:cubicBezTo>
                    <a:pt x="5948" y="777"/>
                    <a:pt x="5951" y="776"/>
                    <a:pt x="5950" y="770"/>
                  </a:cubicBezTo>
                  <a:close/>
                  <a:moveTo>
                    <a:pt x="4700" y="770"/>
                  </a:moveTo>
                  <a:cubicBezTo>
                    <a:pt x="4694" y="770"/>
                    <a:pt x="4693" y="770"/>
                    <a:pt x="4696" y="777"/>
                  </a:cubicBezTo>
                  <a:lnTo>
                    <a:pt x="4696" y="777"/>
                  </a:lnTo>
                  <a:cubicBezTo>
                    <a:pt x="4697" y="775"/>
                    <a:pt x="4698" y="773"/>
                    <a:pt x="4700" y="770"/>
                  </a:cubicBezTo>
                  <a:close/>
                  <a:moveTo>
                    <a:pt x="5594" y="763"/>
                  </a:moveTo>
                  <a:lnTo>
                    <a:pt x="5601" y="777"/>
                  </a:lnTo>
                  <a:cubicBezTo>
                    <a:pt x="5607" y="784"/>
                    <a:pt x="5601" y="784"/>
                    <a:pt x="5594" y="784"/>
                  </a:cubicBezTo>
                  <a:cubicBezTo>
                    <a:pt x="5580" y="784"/>
                    <a:pt x="5573" y="784"/>
                    <a:pt x="5580" y="777"/>
                  </a:cubicBezTo>
                  <a:cubicBezTo>
                    <a:pt x="5580" y="763"/>
                    <a:pt x="5594" y="763"/>
                    <a:pt x="5594" y="763"/>
                  </a:cubicBezTo>
                  <a:close/>
                  <a:moveTo>
                    <a:pt x="5861" y="771"/>
                  </a:moveTo>
                  <a:cubicBezTo>
                    <a:pt x="5863" y="771"/>
                    <a:pt x="5866" y="772"/>
                    <a:pt x="5871" y="777"/>
                  </a:cubicBezTo>
                  <a:lnTo>
                    <a:pt x="5857" y="784"/>
                  </a:lnTo>
                  <a:cubicBezTo>
                    <a:pt x="5850" y="784"/>
                    <a:pt x="5850" y="784"/>
                    <a:pt x="5850" y="777"/>
                  </a:cubicBezTo>
                  <a:cubicBezTo>
                    <a:pt x="5855" y="777"/>
                    <a:pt x="5856" y="771"/>
                    <a:pt x="5861" y="771"/>
                  </a:cubicBezTo>
                  <a:close/>
                  <a:moveTo>
                    <a:pt x="5788" y="745"/>
                  </a:moveTo>
                  <a:cubicBezTo>
                    <a:pt x="5797" y="745"/>
                    <a:pt x="5801" y="750"/>
                    <a:pt x="5788" y="763"/>
                  </a:cubicBezTo>
                  <a:cubicBezTo>
                    <a:pt x="5781" y="770"/>
                    <a:pt x="5781" y="784"/>
                    <a:pt x="5781" y="784"/>
                  </a:cubicBezTo>
                  <a:cubicBezTo>
                    <a:pt x="5781" y="784"/>
                    <a:pt x="5778" y="787"/>
                    <a:pt x="5774" y="787"/>
                  </a:cubicBezTo>
                  <a:cubicBezTo>
                    <a:pt x="5771" y="787"/>
                    <a:pt x="5769" y="786"/>
                    <a:pt x="5767" y="784"/>
                  </a:cubicBezTo>
                  <a:lnTo>
                    <a:pt x="5746" y="784"/>
                  </a:lnTo>
                  <a:cubicBezTo>
                    <a:pt x="5741" y="789"/>
                    <a:pt x="5726" y="794"/>
                    <a:pt x="5717" y="794"/>
                  </a:cubicBezTo>
                  <a:cubicBezTo>
                    <a:pt x="5714" y="794"/>
                    <a:pt x="5711" y="793"/>
                    <a:pt x="5711" y="791"/>
                  </a:cubicBezTo>
                  <a:lnTo>
                    <a:pt x="5718" y="784"/>
                  </a:lnTo>
                  <a:cubicBezTo>
                    <a:pt x="5732" y="784"/>
                    <a:pt x="5732" y="784"/>
                    <a:pt x="5732" y="777"/>
                  </a:cubicBezTo>
                  <a:cubicBezTo>
                    <a:pt x="5732" y="763"/>
                    <a:pt x="5732" y="763"/>
                    <a:pt x="5739" y="763"/>
                  </a:cubicBezTo>
                  <a:cubicBezTo>
                    <a:pt x="5739" y="763"/>
                    <a:pt x="5753" y="756"/>
                    <a:pt x="5767" y="749"/>
                  </a:cubicBezTo>
                  <a:cubicBezTo>
                    <a:pt x="5774" y="747"/>
                    <a:pt x="5782" y="745"/>
                    <a:pt x="5788" y="745"/>
                  </a:cubicBezTo>
                  <a:close/>
                  <a:moveTo>
                    <a:pt x="5531" y="768"/>
                  </a:moveTo>
                  <a:cubicBezTo>
                    <a:pt x="5536" y="768"/>
                    <a:pt x="5538" y="773"/>
                    <a:pt x="5538" y="784"/>
                  </a:cubicBezTo>
                  <a:cubicBezTo>
                    <a:pt x="5538" y="791"/>
                    <a:pt x="5531" y="791"/>
                    <a:pt x="5510" y="798"/>
                  </a:cubicBezTo>
                  <a:lnTo>
                    <a:pt x="5476" y="798"/>
                  </a:lnTo>
                  <a:cubicBezTo>
                    <a:pt x="5476" y="798"/>
                    <a:pt x="5476" y="791"/>
                    <a:pt x="5483" y="791"/>
                  </a:cubicBezTo>
                  <a:cubicBezTo>
                    <a:pt x="5497" y="791"/>
                    <a:pt x="5503" y="784"/>
                    <a:pt x="5503" y="784"/>
                  </a:cubicBezTo>
                  <a:cubicBezTo>
                    <a:pt x="5517" y="773"/>
                    <a:pt x="5526" y="768"/>
                    <a:pt x="5531" y="768"/>
                  </a:cubicBezTo>
                  <a:close/>
                  <a:moveTo>
                    <a:pt x="5947" y="777"/>
                  </a:moveTo>
                  <a:lnTo>
                    <a:pt x="5947" y="777"/>
                  </a:lnTo>
                  <a:cubicBezTo>
                    <a:pt x="5947" y="777"/>
                    <a:pt x="5947" y="777"/>
                    <a:pt x="5947" y="777"/>
                  </a:cubicBezTo>
                  <a:cubicBezTo>
                    <a:pt x="5940" y="777"/>
                    <a:pt x="5926" y="777"/>
                    <a:pt x="5926" y="784"/>
                  </a:cubicBezTo>
                  <a:cubicBezTo>
                    <a:pt x="5926" y="791"/>
                    <a:pt x="5919" y="791"/>
                    <a:pt x="5926" y="791"/>
                  </a:cubicBezTo>
                  <a:cubicBezTo>
                    <a:pt x="5931" y="788"/>
                    <a:pt x="5934" y="788"/>
                    <a:pt x="5936" y="788"/>
                  </a:cubicBezTo>
                  <a:cubicBezTo>
                    <a:pt x="5940" y="788"/>
                    <a:pt x="5940" y="791"/>
                    <a:pt x="5940" y="791"/>
                  </a:cubicBezTo>
                  <a:lnTo>
                    <a:pt x="5926" y="798"/>
                  </a:lnTo>
                  <a:cubicBezTo>
                    <a:pt x="5940" y="798"/>
                    <a:pt x="5947" y="791"/>
                    <a:pt x="5947" y="784"/>
                  </a:cubicBezTo>
                  <a:cubicBezTo>
                    <a:pt x="5947" y="781"/>
                    <a:pt x="5947" y="779"/>
                    <a:pt x="5947" y="777"/>
                  </a:cubicBezTo>
                  <a:close/>
                  <a:moveTo>
                    <a:pt x="5862" y="801"/>
                  </a:moveTo>
                  <a:lnTo>
                    <a:pt x="5862" y="801"/>
                  </a:lnTo>
                  <a:cubicBezTo>
                    <a:pt x="5864" y="803"/>
                    <a:pt x="5862" y="804"/>
                    <a:pt x="5859" y="804"/>
                  </a:cubicBezTo>
                  <a:lnTo>
                    <a:pt x="5859" y="804"/>
                  </a:lnTo>
                  <a:cubicBezTo>
                    <a:pt x="5860" y="803"/>
                    <a:pt x="5861" y="801"/>
                    <a:pt x="5862" y="801"/>
                  </a:cubicBezTo>
                  <a:close/>
                  <a:moveTo>
                    <a:pt x="4609" y="804"/>
                  </a:moveTo>
                  <a:lnTo>
                    <a:pt x="4609" y="804"/>
                  </a:lnTo>
                  <a:cubicBezTo>
                    <a:pt x="4608" y="804"/>
                    <a:pt x="4607" y="806"/>
                    <a:pt x="4606" y="809"/>
                  </a:cubicBezTo>
                  <a:lnTo>
                    <a:pt x="4606" y="809"/>
                  </a:lnTo>
                  <a:cubicBezTo>
                    <a:pt x="4607" y="808"/>
                    <a:pt x="4608" y="806"/>
                    <a:pt x="4609" y="804"/>
                  </a:cubicBezTo>
                  <a:close/>
                  <a:moveTo>
                    <a:pt x="4568" y="805"/>
                  </a:moveTo>
                  <a:cubicBezTo>
                    <a:pt x="4568" y="811"/>
                    <a:pt x="4567" y="811"/>
                    <a:pt x="4562" y="811"/>
                  </a:cubicBezTo>
                  <a:lnTo>
                    <a:pt x="4562" y="811"/>
                  </a:lnTo>
                  <a:cubicBezTo>
                    <a:pt x="4563" y="805"/>
                    <a:pt x="4567" y="805"/>
                    <a:pt x="4568" y="805"/>
                  </a:cubicBezTo>
                  <a:close/>
                  <a:moveTo>
                    <a:pt x="5015" y="765"/>
                  </a:moveTo>
                  <a:cubicBezTo>
                    <a:pt x="5013" y="765"/>
                    <a:pt x="5011" y="766"/>
                    <a:pt x="5011" y="770"/>
                  </a:cubicBezTo>
                  <a:cubicBezTo>
                    <a:pt x="5011" y="784"/>
                    <a:pt x="5004" y="784"/>
                    <a:pt x="4991" y="784"/>
                  </a:cubicBezTo>
                  <a:cubicBezTo>
                    <a:pt x="4984" y="784"/>
                    <a:pt x="4984" y="784"/>
                    <a:pt x="4984" y="791"/>
                  </a:cubicBezTo>
                  <a:cubicBezTo>
                    <a:pt x="4987" y="796"/>
                    <a:pt x="4986" y="803"/>
                    <a:pt x="4983" y="809"/>
                  </a:cubicBezTo>
                  <a:lnTo>
                    <a:pt x="4983" y="809"/>
                  </a:lnTo>
                  <a:cubicBezTo>
                    <a:pt x="4978" y="805"/>
                    <a:pt x="4973" y="803"/>
                    <a:pt x="4970" y="803"/>
                  </a:cubicBezTo>
                  <a:cubicBezTo>
                    <a:pt x="4965" y="803"/>
                    <a:pt x="4963" y="808"/>
                    <a:pt x="4970" y="818"/>
                  </a:cubicBezTo>
                  <a:cubicBezTo>
                    <a:pt x="4970" y="819"/>
                    <a:pt x="4970" y="819"/>
                    <a:pt x="4970" y="819"/>
                  </a:cubicBezTo>
                  <a:lnTo>
                    <a:pt x="4970" y="819"/>
                  </a:lnTo>
                  <a:cubicBezTo>
                    <a:pt x="4976" y="817"/>
                    <a:pt x="4980" y="814"/>
                    <a:pt x="4983" y="809"/>
                  </a:cubicBezTo>
                  <a:lnTo>
                    <a:pt x="4983" y="809"/>
                  </a:lnTo>
                  <a:cubicBezTo>
                    <a:pt x="4985" y="811"/>
                    <a:pt x="4988" y="815"/>
                    <a:pt x="4991" y="818"/>
                  </a:cubicBezTo>
                  <a:cubicBezTo>
                    <a:pt x="5003" y="826"/>
                    <a:pt x="5010" y="830"/>
                    <a:pt x="5014" y="830"/>
                  </a:cubicBezTo>
                  <a:cubicBezTo>
                    <a:pt x="5017" y="830"/>
                    <a:pt x="5018" y="828"/>
                    <a:pt x="5018" y="825"/>
                  </a:cubicBezTo>
                  <a:cubicBezTo>
                    <a:pt x="5018" y="818"/>
                    <a:pt x="5018" y="818"/>
                    <a:pt x="5025" y="805"/>
                  </a:cubicBezTo>
                  <a:lnTo>
                    <a:pt x="5039" y="798"/>
                  </a:lnTo>
                  <a:lnTo>
                    <a:pt x="5025" y="791"/>
                  </a:lnTo>
                  <a:lnTo>
                    <a:pt x="5018" y="784"/>
                  </a:lnTo>
                  <a:lnTo>
                    <a:pt x="5039" y="784"/>
                  </a:lnTo>
                  <a:cubicBezTo>
                    <a:pt x="5025" y="784"/>
                    <a:pt x="5018" y="770"/>
                    <a:pt x="5018" y="770"/>
                  </a:cubicBezTo>
                  <a:cubicBezTo>
                    <a:pt x="5018" y="766"/>
                    <a:pt x="5017" y="765"/>
                    <a:pt x="5015" y="765"/>
                  </a:cubicBezTo>
                  <a:close/>
                  <a:moveTo>
                    <a:pt x="4064" y="820"/>
                  </a:moveTo>
                  <a:cubicBezTo>
                    <a:pt x="4065" y="820"/>
                    <a:pt x="4069" y="822"/>
                    <a:pt x="4069" y="825"/>
                  </a:cubicBezTo>
                  <a:cubicBezTo>
                    <a:pt x="4069" y="829"/>
                    <a:pt x="4065" y="830"/>
                    <a:pt x="4062" y="830"/>
                  </a:cubicBezTo>
                  <a:cubicBezTo>
                    <a:pt x="4058" y="830"/>
                    <a:pt x="4055" y="829"/>
                    <a:pt x="4055" y="825"/>
                  </a:cubicBezTo>
                  <a:cubicBezTo>
                    <a:pt x="4050" y="825"/>
                    <a:pt x="4049" y="822"/>
                    <a:pt x="4054" y="822"/>
                  </a:cubicBezTo>
                  <a:cubicBezTo>
                    <a:pt x="4057" y="822"/>
                    <a:pt x="4062" y="823"/>
                    <a:pt x="4069" y="825"/>
                  </a:cubicBezTo>
                  <a:cubicBezTo>
                    <a:pt x="4062" y="822"/>
                    <a:pt x="4062" y="820"/>
                    <a:pt x="4064" y="820"/>
                  </a:cubicBezTo>
                  <a:close/>
                  <a:moveTo>
                    <a:pt x="5534" y="820"/>
                  </a:moveTo>
                  <a:cubicBezTo>
                    <a:pt x="5535" y="820"/>
                    <a:pt x="5538" y="822"/>
                    <a:pt x="5545" y="825"/>
                  </a:cubicBezTo>
                  <a:cubicBezTo>
                    <a:pt x="5542" y="829"/>
                    <a:pt x="5540" y="830"/>
                    <a:pt x="5539" y="830"/>
                  </a:cubicBezTo>
                  <a:cubicBezTo>
                    <a:pt x="5538" y="830"/>
                    <a:pt x="5538" y="829"/>
                    <a:pt x="5538" y="825"/>
                  </a:cubicBezTo>
                  <a:cubicBezTo>
                    <a:pt x="5535" y="822"/>
                    <a:pt x="5533" y="820"/>
                    <a:pt x="5534" y="820"/>
                  </a:cubicBezTo>
                  <a:close/>
                  <a:moveTo>
                    <a:pt x="4253" y="821"/>
                  </a:moveTo>
                  <a:cubicBezTo>
                    <a:pt x="4250" y="821"/>
                    <a:pt x="4246" y="824"/>
                    <a:pt x="4242" y="832"/>
                  </a:cubicBezTo>
                  <a:cubicBezTo>
                    <a:pt x="4242" y="832"/>
                    <a:pt x="4242" y="832"/>
                    <a:pt x="4242" y="832"/>
                  </a:cubicBezTo>
                  <a:lnTo>
                    <a:pt x="4242" y="832"/>
                  </a:lnTo>
                  <a:cubicBezTo>
                    <a:pt x="4244" y="832"/>
                    <a:pt x="4247" y="832"/>
                    <a:pt x="4249" y="832"/>
                  </a:cubicBezTo>
                  <a:cubicBezTo>
                    <a:pt x="4249" y="832"/>
                    <a:pt x="4256" y="832"/>
                    <a:pt x="4256" y="825"/>
                  </a:cubicBezTo>
                  <a:cubicBezTo>
                    <a:pt x="4256" y="822"/>
                    <a:pt x="4255" y="821"/>
                    <a:pt x="4253" y="821"/>
                  </a:cubicBezTo>
                  <a:close/>
                  <a:moveTo>
                    <a:pt x="4124" y="825"/>
                  </a:moveTo>
                  <a:lnTo>
                    <a:pt x="4117" y="832"/>
                  </a:lnTo>
                  <a:cubicBezTo>
                    <a:pt x="4114" y="836"/>
                    <a:pt x="4112" y="837"/>
                    <a:pt x="4110" y="837"/>
                  </a:cubicBezTo>
                  <a:cubicBezTo>
                    <a:pt x="4109" y="837"/>
                    <a:pt x="4107" y="836"/>
                    <a:pt x="4103" y="832"/>
                  </a:cubicBezTo>
                  <a:cubicBezTo>
                    <a:pt x="4090" y="825"/>
                    <a:pt x="4090" y="825"/>
                    <a:pt x="4110" y="825"/>
                  </a:cubicBezTo>
                  <a:close/>
                  <a:moveTo>
                    <a:pt x="4032" y="827"/>
                  </a:moveTo>
                  <a:cubicBezTo>
                    <a:pt x="4032" y="827"/>
                    <a:pt x="4038" y="829"/>
                    <a:pt x="4048" y="832"/>
                  </a:cubicBezTo>
                  <a:cubicBezTo>
                    <a:pt x="4046" y="837"/>
                    <a:pt x="4044" y="838"/>
                    <a:pt x="4043" y="838"/>
                  </a:cubicBezTo>
                  <a:cubicBezTo>
                    <a:pt x="4041" y="838"/>
                    <a:pt x="4041" y="832"/>
                    <a:pt x="4041" y="832"/>
                  </a:cubicBezTo>
                  <a:cubicBezTo>
                    <a:pt x="4034" y="829"/>
                    <a:pt x="4031" y="827"/>
                    <a:pt x="4032" y="827"/>
                  </a:cubicBezTo>
                  <a:close/>
                  <a:moveTo>
                    <a:pt x="5640" y="821"/>
                  </a:moveTo>
                  <a:cubicBezTo>
                    <a:pt x="5641" y="821"/>
                    <a:pt x="5639" y="824"/>
                    <a:pt x="5635" y="832"/>
                  </a:cubicBezTo>
                  <a:lnTo>
                    <a:pt x="5628" y="846"/>
                  </a:lnTo>
                  <a:cubicBezTo>
                    <a:pt x="5614" y="832"/>
                    <a:pt x="5628" y="825"/>
                    <a:pt x="5635" y="825"/>
                  </a:cubicBezTo>
                  <a:cubicBezTo>
                    <a:pt x="5638" y="822"/>
                    <a:pt x="5640" y="821"/>
                    <a:pt x="5640" y="821"/>
                  </a:cubicBezTo>
                  <a:close/>
                  <a:moveTo>
                    <a:pt x="5593" y="840"/>
                  </a:moveTo>
                  <a:cubicBezTo>
                    <a:pt x="5594" y="840"/>
                    <a:pt x="5596" y="841"/>
                    <a:pt x="5601" y="846"/>
                  </a:cubicBezTo>
                  <a:cubicBezTo>
                    <a:pt x="5598" y="848"/>
                    <a:pt x="5597" y="849"/>
                    <a:pt x="5596" y="849"/>
                  </a:cubicBezTo>
                  <a:cubicBezTo>
                    <a:pt x="5594" y="849"/>
                    <a:pt x="5594" y="846"/>
                    <a:pt x="5594" y="846"/>
                  </a:cubicBezTo>
                  <a:cubicBezTo>
                    <a:pt x="5594" y="846"/>
                    <a:pt x="5591" y="840"/>
                    <a:pt x="5593" y="840"/>
                  </a:cubicBezTo>
                  <a:close/>
                  <a:moveTo>
                    <a:pt x="5912" y="846"/>
                  </a:moveTo>
                  <a:cubicBezTo>
                    <a:pt x="5912" y="846"/>
                    <a:pt x="5915" y="849"/>
                    <a:pt x="5920" y="849"/>
                  </a:cubicBezTo>
                  <a:cubicBezTo>
                    <a:pt x="5922" y="849"/>
                    <a:pt x="5924" y="848"/>
                    <a:pt x="5926" y="846"/>
                  </a:cubicBezTo>
                  <a:lnTo>
                    <a:pt x="5926" y="846"/>
                  </a:lnTo>
                  <a:cubicBezTo>
                    <a:pt x="5923" y="850"/>
                    <a:pt x="5923" y="851"/>
                    <a:pt x="5924" y="851"/>
                  </a:cubicBezTo>
                  <a:cubicBezTo>
                    <a:pt x="5925" y="851"/>
                    <a:pt x="5926" y="850"/>
                    <a:pt x="5926" y="846"/>
                  </a:cubicBezTo>
                  <a:close/>
                  <a:moveTo>
                    <a:pt x="4069" y="846"/>
                  </a:moveTo>
                  <a:cubicBezTo>
                    <a:pt x="4076" y="846"/>
                    <a:pt x="4083" y="846"/>
                    <a:pt x="4083" y="853"/>
                  </a:cubicBezTo>
                  <a:lnTo>
                    <a:pt x="4090" y="860"/>
                  </a:lnTo>
                  <a:cubicBezTo>
                    <a:pt x="4090" y="860"/>
                    <a:pt x="4083" y="853"/>
                    <a:pt x="4076" y="853"/>
                  </a:cubicBezTo>
                  <a:cubicBezTo>
                    <a:pt x="4069" y="853"/>
                    <a:pt x="4069" y="846"/>
                    <a:pt x="4069" y="846"/>
                  </a:cubicBezTo>
                  <a:close/>
                  <a:moveTo>
                    <a:pt x="4479" y="855"/>
                  </a:moveTo>
                  <a:cubicBezTo>
                    <a:pt x="4478" y="855"/>
                    <a:pt x="4478" y="856"/>
                    <a:pt x="4485" y="860"/>
                  </a:cubicBezTo>
                  <a:cubicBezTo>
                    <a:pt x="4485" y="856"/>
                    <a:pt x="4481" y="855"/>
                    <a:pt x="4479" y="855"/>
                  </a:cubicBezTo>
                  <a:close/>
                  <a:moveTo>
                    <a:pt x="4464" y="860"/>
                  </a:moveTo>
                  <a:cubicBezTo>
                    <a:pt x="4464" y="860"/>
                    <a:pt x="4466" y="860"/>
                    <a:pt x="4469" y="861"/>
                  </a:cubicBezTo>
                  <a:lnTo>
                    <a:pt x="4469" y="861"/>
                  </a:lnTo>
                  <a:cubicBezTo>
                    <a:pt x="4467" y="860"/>
                    <a:pt x="4465" y="860"/>
                    <a:pt x="4464" y="860"/>
                  </a:cubicBezTo>
                  <a:close/>
                  <a:moveTo>
                    <a:pt x="4478" y="858"/>
                  </a:moveTo>
                  <a:cubicBezTo>
                    <a:pt x="4475" y="858"/>
                    <a:pt x="4473" y="860"/>
                    <a:pt x="4472" y="861"/>
                  </a:cubicBezTo>
                  <a:lnTo>
                    <a:pt x="4472" y="861"/>
                  </a:lnTo>
                  <a:cubicBezTo>
                    <a:pt x="4471" y="861"/>
                    <a:pt x="4470" y="861"/>
                    <a:pt x="4469" y="861"/>
                  </a:cubicBezTo>
                  <a:lnTo>
                    <a:pt x="4469" y="861"/>
                  </a:lnTo>
                  <a:cubicBezTo>
                    <a:pt x="4470" y="861"/>
                    <a:pt x="4471" y="861"/>
                    <a:pt x="4472" y="862"/>
                  </a:cubicBezTo>
                  <a:lnTo>
                    <a:pt x="4472" y="862"/>
                  </a:lnTo>
                  <a:cubicBezTo>
                    <a:pt x="4472" y="862"/>
                    <a:pt x="4472" y="861"/>
                    <a:pt x="4472" y="861"/>
                  </a:cubicBezTo>
                  <a:lnTo>
                    <a:pt x="4472" y="861"/>
                  </a:lnTo>
                  <a:cubicBezTo>
                    <a:pt x="4474" y="862"/>
                    <a:pt x="4477" y="862"/>
                    <a:pt x="4480" y="862"/>
                  </a:cubicBezTo>
                  <a:lnTo>
                    <a:pt x="4480" y="862"/>
                  </a:lnTo>
                  <a:lnTo>
                    <a:pt x="4485" y="860"/>
                  </a:lnTo>
                  <a:cubicBezTo>
                    <a:pt x="4482" y="859"/>
                    <a:pt x="4480" y="858"/>
                    <a:pt x="4478" y="858"/>
                  </a:cubicBezTo>
                  <a:close/>
                  <a:moveTo>
                    <a:pt x="4738" y="765"/>
                  </a:moveTo>
                  <a:cubicBezTo>
                    <a:pt x="4736" y="765"/>
                    <a:pt x="4734" y="766"/>
                    <a:pt x="4734" y="770"/>
                  </a:cubicBezTo>
                  <a:lnTo>
                    <a:pt x="4727" y="784"/>
                  </a:lnTo>
                  <a:lnTo>
                    <a:pt x="4713" y="784"/>
                  </a:lnTo>
                  <a:cubicBezTo>
                    <a:pt x="4710" y="787"/>
                    <a:pt x="4708" y="789"/>
                    <a:pt x="4706" y="789"/>
                  </a:cubicBezTo>
                  <a:cubicBezTo>
                    <a:pt x="4705" y="789"/>
                    <a:pt x="4703" y="787"/>
                    <a:pt x="4700" y="784"/>
                  </a:cubicBezTo>
                  <a:cubicBezTo>
                    <a:pt x="4698" y="781"/>
                    <a:pt x="4697" y="779"/>
                    <a:pt x="4696" y="777"/>
                  </a:cubicBezTo>
                  <a:lnTo>
                    <a:pt x="4696" y="777"/>
                  </a:lnTo>
                  <a:cubicBezTo>
                    <a:pt x="4693" y="786"/>
                    <a:pt x="4693" y="791"/>
                    <a:pt x="4693" y="791"/>
                  </a:cubicBezTo>
                  <a:cubicBezTo>
                    <a:pt x="4693" y="791"/>
                    <a:pt x="4679" y="805"/>
                    <a:pt x="4672" y="818"/>
                  </a:cubicBezTo>
                  <a:cubicBezTo>
                    <a:pt x="4658" y="832"/>
                    <a:pt x="4658" y="839"/>
                    <a:pt x="4637" y="839"/>
                  </a:cubicBezTo>
                  <a:cubicBezTo>
                    <a:pt x="4623" y="839"/>
                    <a:pt x="4609" y="839"/>
                    <a:pt x="4609" y="825"/>
                  </a:cubicBezTo>
                  <a:lnTo>
                    <a:pt x="4609" y="832"/>
                  </a:lnTo>
                  <a:cubicBezTo>
                    <a:pt x="4609" y="860"/>
                    <a:pt x="4609" y="860"/>
                    <a:pt x="4603" y="860"/>
                  </a:cubicBezTo>
                  <a:cubicBezTo>
                    <a:pt x="4596" y="860"/>
                    <a:pt x="4596" y="867"/>
                    <a:pt x="4596" y="867"/>
                  </a:cubicBezTo>
                  <a:lnTo>
                    <a:pt x="4603" y="867"/>
                  </a:lnTo>
                  <a:cubicBezTo>
                    <a:pt x="4607" y="862"/>
                    <a:pt x="4626" y="857"/>
                    <a:pt x="4637" y="857"/>
                  </a:cubicBezTo>
                  <a:cubicBezTo>
                    <a:pt x="4638" y="857"/>
                    <a:pt x="4639" y="857"/>
                    <a:pt x="4641" y="857"/>
                  </a:cubicBezTo>
                  <a:lnTo>
                    <a:pt x="4641" y="857"/>
                  </a:lnTo>
                  <a:cubicBezTo>
                    <a:pt x="4641" y="856"/>
                    <a:pt x="4643" y="855"/>
                    <a:pt x="4644" y="853"/>
                  </a:cubicBezTo>
                  <a:cubicBezTo>
                    <a:pt x="4658" y="839"/>
                    <a:pt x="4658" y="839"/>
                    <a:pt x="4665" y="839"/>
                  </a:cubicBezTo>
                  <a:lnTo>
                    <a:pt x="4672" y="832"/>
                  </a:lnTo>
                  <a:cubicBezTo>
                    <a:pt x="4672" y="825"/>
                    <a:pt x="4679" y="818"/>
                    <a:pt x="4693" y="818"/>
                  </a:cubicBezTo>
                  <a:cubicBezTo>
                    <a:pt x="4700" y="818"/>
                    <a:pt x="4713" y="805"/>
                    <a:pt x="4713" y="805"/>
                  </a:cubicBezTo>
                  <a:cubicBezTo>
                    <a:pt x="4713" y="805"/>
                    <a:pt x="4727" y="798"/>
                    <a:pt x="4734" y="798"/>
                  </a:cubicBezTo>
                  <a:cubicBezTo>
                    <a:pt x="4741" y="798"/>
                    <a:pt x="4741" y="791"/>
                    <a:pt x="4741" y="770"/>
                  </a:cubicBezTo>
                  <a:cubicBezTo>
                    <a:pt x="4741" y="766"/>
                    <a:pt x="4739" y="765"/>
                    <a:pt x="4738" y="765"/>
                  </a:cubicBezTo>
                  <a:close/>
                  <a:moveTo>
                    <a:pt x="5638" y="862"/>
                  </a:moveTo>
                  <a:cubicBezTo>
                    <a:pt x="5639" y="862"/>
                    <a:pt x="5639" y="863"/>
                    <a:pt x="5635" y="867"/>
                  </a:cubicBezTo>
                  <a:cubicBezTo>
                    <a:pt x="5632" y="874"/>
                    <a:pt x="5630" y="877"/>
                    <a:pt x="5629" y="877"/>
                  </a:cubicBezTo>
                  <a:cubicBezTo>
                    <a:pt x="5628" y="877"/>
                    <a:pt x="5628" y="874"/>
                    <a:pt x="5628" y="867"/>
                  </a:cubicBezTo>
                  <a:cubicBezTo>
                    <a:pt x="5621" y="863"/>
                    <a:pt x="5618" y="862"/>
                    <a:pt x="5619" y="862"/>
                  </a:cubicBezTo>
                  <a:lnTo>
                    <a:pt x="5619" y="862"/>
                  </a:lnTo>
                  <a:cubicBezTo>
                    <a:pt x="5620" y="862"/>
                    <a:pt x="5625" y="863"/>
                    <a:pt x="5635" y="867"/>
                  </a:cubicBezTo>
                  <a:cubicBezTo>
                    <a:pt x="5635" y="863"/>
                    <a:pt x="5637" y="862"/>
                    <a:pt x="5638" y="862"/>
                  </a:cubicBezTo>
                  <a:close/>
                  <a:moveTo>
                    <a:pt x="5864" y="836"/>
                  </a:moveTo>
                  <a:cubicBezTo>
                    <a:pt x="5860" y="836"/>
                    <a:pt x="5857" y="839"/>
                    <a:pt x="5857" y="846"/>
                  </a:cubicBezTo>
                  <a:cubicBezTo>
                    <a:pt x="5850" y="860"/>
                    <a:pt x="5850" y="867"/>
                    <a:pt x="5857" y="867"/>
                  </a:cubicBezTo>
                  <a:cubicBezTo>
                    <a:pt x="5871" y="867"/>
                    <a:pt x="5871" y="881"/>
                    <a:pt x="5871" y="881"/>
                  </a:cubicBezTo>
                  <a:lnTo>
                    <a:pt x="5878" y="881"/>
                  </a:lnTo>
                  <a:cubicBezTo>
                    <a:pt x="5885" y="881"/>
                    <a:pt x="5885" y="867"/>
                    <a:pt x="5878" y="860"/>
                  </a:cubicBezTo>
                  <a:cubicBezTo>
                    <a:pt x="5871" y="853"/>
                    <a:pt x="5871" y="846"/>
                    <a:pt x="5871" y="846"/>
                  </a:cubicBezTo>
                  <a:cubicBezTo>
                    <a:pt x="5871" y="839"/>
                    <a:pt x="5867" y="836"/>
                    <a:pt x="5864" y="836"/>
                  </a:cubicBezTo>
                  <a:close/>
                  <a:moveTo>
                    <a:pt x="5718" y="888"/>
                  </a:moveTo>
                  <a:cubicBezTo>
                    <a:pt x="5723" y="890"/>
                    <a:pt x="5727" y="891"/>
                    <a:pt x="5730" y="891"/>
                  </a:cubicBezTo>
                  <a:cubicBezTo>
                    <a:pt x="5736" y="891"/>
                    <a:pt x="5739" y="888"/>
                    <a:pt x="5739" y="888"/>
                  </a:cubicBezTo>
                  <a:close/>
                  <a:moveTo>
                    <a:pt x="5802" y="888"/>
                  </a:moveTo>
                  <a:lnTo>
                    <a:pt x="5788" y="895"/>
                  </a:lnTo>
                  <a:lnTo>
                    <a:pt x="5802" y="895"/>
                  </a:lnTo>
                  <a:lnTo>
                    <a:pt x="5808" y="888"/>
                  </a:lnTo>
                  <a:close/>
                  <a:moveTo>
                    <a:pt x="5552" y="888"/>
                  </a:moveTo>
                  <a:cubicBezTo>
                    <a:pt x="5566" y="895"/>
                    <a:pt x="5573" y="895"/>
                    <a:pt x="5580" y="895"/>
                  </a:cubicBezTo>
                  <a:cubicBezTo>
                    <a:pt x="5580" y="895"/>
                    <a:pt x="5587" y="902"/>
                    <a:pt x="5601" y="902"/>
                  </a:cubicBezTo>
                  <a:cubicBezTo>
                    <a:pt x="5607" y="908"/>
                    <a:pt x="5607" y="908"/>
                    <a:pt x="5587" y="908"/>
                  </a:cubicBezTo>
                  <a:cubicBezTo>
                    <a:pt x="5580" y="908"/>
                    <a:pt x="5566" y="902"/>
                    <a:pt x="5552" y="895"/>
                  </a:cubicBezTo>
                  <a:lnTo>
                    <a:pt x="5545" y="888"/>
                  </a:lnTo>
                  <a:close/>
                  <a:moveTo>
                    <a:pt x="5677" y="860"/>
                  </a:moveTo>
                  <a:cubicBezTo>
                    <a:pt x="5684" y="860"/>
                    <a:pt x="5684" y="867"/>
                    <a:pt x="5684" y="867"/>
                  </a:cubicBezTo>
                  <a:lnTo>
                    <a:pt x="5677" y="881"/>
                  </a:lnTo>
                  <a:cubicBezTo>
                    <a:pt x="5677" y="881"/>
                    <a:pt x="5670" y="881"/>
                    <a:pt x="5670" y="888"/>
                  </a:cubicBezTo>
                  <a:cubicBezTo>
                    <a:pt x="5670" y="888"/>
                    <a:pt x="5670" y="895"/>
                    <a:pt x="5663" y="895"/>
                  </a:cubicBezTo>
                  <a:lnTo>
                    <a:pt x="5649" y="902"/>
                  </a:lnTo>
                  <a:cubicBezTo>
                    <a:pt x="5649" y="908"/>
                    <a:pt x="5649" y="908"/>
                    <a:pt x="5642" y="908"/>
                  </a:cubicBezTo>
                  <a:cubicBezTo>
                    <a:pt x="5635" y="908"/>
                    <a:pt x="5635" y="902"/>
                    <a:pt x="5628" y="902"/>
                  </a:cubicBezTo>
                  <a:cubicBezTo>
                    <a:pt x="5614" y="902"/>
                    <a:pt x="5614" y="902"/>
                    <a:pt x="5628" y="895"/>
                  </a:cubicBezTo>
                  <a:cubicBezTo>
                    <a:pt x="5635" y="874"/>
                    <a:pt x="5663" y="860"/>
                    <a:pt x="5677" y="860"/>
                  </a:cubicBezTo>
                  <a:close/>
                  <a:moveTo>
                    <a:pt x="3847" y="895"/>
                  </a:moveTo>
                  <a:cubicBezTo>
                    <a:pt x="3854" y="895"/>
                    <a:pt x="3868" y="895"/>
                    <a:pt x="3875" y="902"/>
                  </a:cubicBezTo>
                  <a:cubicBezTo>
                    <a:pt x="3878" y="908"/>
                    <a:pt x="3871" y="912"/>
                    <a:pt x="3863" y="912"/>
                  </a:cubicBezTo>
                  <a:cubicBezTo>
                    <a:pt x="3854" y="912"/>
                    <a:pt x="3844" y="908"/>
                    <a:pt x="3840" y="902"/>
                  </a:cubicBezTo>
                  <a:cubicBezTo>
                    <a:pt x="3833" y="895"/>
                    <a:pt x="3833" y="895"/>
                    <a:pt x="3847" y="895"/>
                  </a:cubicBezTo>
                  <a:close/>
                  <a:moveTo>
                    <a:pt x="5708" y="896"/>
                  </a:moveTo>
                  <a:cubicBezTo>
                    <a:pt x="5710" y="896"/>
                    <a:pt x="5711" y="898"/>
                    <a:pt x="5711" y="902"/>
                  </a:cubicBezTo>
                  <a:cubicBezTo>
                    <a:pt x="5708" y="908"/>
                    <a:pt x="5704" y="912"/>
                    <a:pt x="5703" y="912"/>
                  </a:cubicBezTo>
                  <a:cubicBezTo>
                    <a:pt x="5701" y="912"/>
                    <a:pt x="5701" y="908"/>
                    <a:pt x="5704" y="902"/>
                  </a:cubicBezTo>
                  <a:cubicBezTo>
                    <a:pt x="5704" y="898"/>
                    <a:pt x="5706" y="896"/>
                    <a:pt x="5708" y="896"/>
                  </a:cubicBezTo>
                  <a:close/>
                  <a:moveTo>
                    <a:pt x="5025" y="888"/>
                  </a:moveTo>
                  <a:cubicBezTo>
                    <a:pt x="5021" y="889"/>
                    <a:pt x="5018" y="891"/>
                    <a:pt x="5018" y="895"/>
                  </a:cubicBezTo>
                  <a:cubicBezTo>
                    <a:pt x="5018" y="902"/>
                    <a:pt x="5011" y="902"/>
                    <a:pt x="5011" y="902"/>
                  </a:cubicBezTo>
                  <a:cubicBezTo>
                    <a:pt x="5011" y="902"/>
                    <a:pt x="5004" y="902"/>
                    <a:pt x="5004" y="908"/>
                  </a:cubicBezTo>
                  <a:cubicBezTo>
                    <a:pt x="5004" y="914"/>
                    <a:pt x="5001" y="918"/>
                    <a:pt x="4995" y="922"/>
                  </a:cubicBezTo>
                  <a:lnTo>
                    <a:pt x="4995" y="922"/>
                  </a:lnTo>
                  <a:cubicBezTo>
                    <a:pt x="5000" y="920"/>
                    <a:pt x="5007" y="917"/>
                    <a:pt x="5011" y="908"/>
                  </a:cubicBezTo>
                  <a:cubicBezTo>
                    <a:pt x="5018" y="902"/>
                    <a:pt x="5025" y="902"/>
                    <a:pt x="5025" y="902"/>
                  </a:cubicBezTo>
                  <a:lnTo>
                    <a:pt x="5025" y="895"/>
                  </a:lnTo>
                  <a:lnTo>
                    <a:pt x="5025" y="888"/>
                  </a:lnTo>
                  <a:close/>
                  <a:moveTo>
                    <a:pt x="4268" y="900"/>
                  </a:moveTo>
                  <a:cubicBezTo>
                    <a:pt x="4278" y="900"/>
                    <a:pt x="4283" y="916"/>
                    <a:pt x="4277" y="922"/>
                  </a:cubicBezTo>
                  <a:lnTo>
                    <a:pt x="4263" y="922"/>
                  </a:lnTo>
                  <a:cubicBezTo>
                    <a:pt x="4256" y="915"/>
                    <a:pt x="4256" y="915"/>
                    <a:pt x="4263" y="902"/>
                  </a:cubicBezTo>
                  <a:cubicBezTo>
                    <a:pt x="4265" y="901"/>
                    <a:pt x="4267" y="900"/>
                    <a:pt x="4268" y="900"/>
                  </a:cubicBezTo>
                  <a:close/>
                  <a:moveTo>
                    <a:pt x="4995" y="922"/>
                  </a:moveTo>
                  <a:lnTo>
                    <a:pt x="4995" y="922"/>
                  </a:lnTo>
                  <a:cubicBezTo>
                    <a:pt x="4992" y="922"/>
                    <a:pt x="4991" y="922"/>
                    <a:pt x="4991" y="922"/>
                  </a:cubicBezTo>
                  <a:cubicBezTo>
                    <a:pt x="4991" y="922"/>
                    <a:pt x="4987" y="922"/>
                    <a:pt x="4988" y="925"/>
                  </a:cubicBezTo>
                  <a:lnTo>
                    <a:pt x="4988" y="925"/>
                  </a:lnTo>
                  <a:cubicBezTo>
                    <a:pt x="4990" y="924"/>
                    <a:pt x="4993" y="923"/>
                    <a:pt x="4995" y="922"/>
                  </a:cubicBezTo>
                  <a:close/>
                  <a:moveTo>
                    <a:pt x="3890" y="885"/>
                  </a:moveTo>
                  <a:cubicBezTo>
                    <a:pt x="3900" y="885"/>
                    <a:pt x="3905" y="890"/>
                    <a:pt x="3909" y="895"/>
                  </a:cubicBezTo>
                  <a:cubicBezTo>
                    <a:pt x="3926" y="911"/>
                    <a:pt x="3921" y="927"/>
                    <a:pt x="3911" y="927"/>
                  </a:cubicBezTo>
                  <a:cubicBezTo>
                    <a:pt x="3909" y="927"/>
                    <a:pt x="3906" y="925"/>
                    <a:pt x="3903" y="922"/>
                  </a:cubicBezTo>
                  <a:cubicBezTo>
                    <a:pt x="3899" y="919"/>
                    <a:pt x="3897" y="917"/>
                    <a:pt x="3895" y="917"/>
                  </a:cubicBezTo>
                  <a:cubicBezTo>
                    <a:pt x="3892" y="917"/>
                    <a:pt x="3889" y="919"/>
                    <a:pt x="3882" y="922"/>
                  </a:cubicBezTo>
                  <a:lnTo>
                    <a:pt x="3882" y="915"/>
                  </a:lnTo>
                  <a:cubicBezTo>
                    <a:pt x="3882" y="902"/>
                    <a:pt x="3882" y="895"/>
                    <a:pt x="3875" y="895"/>
                  </a:cubicBezTo>
                  <a:lnTo>
                    <a:pt x="3861" y="888"/>
                  </a:lnTo>
                  <a:lnTo>
                    <a:pt x="3875" y="888"/>
                  </a:lnTo>
                  <a:cubicBezTo>
                    <a:pt x="3881" y="886"/>
                    <a:pt x="3886" y="885"/>
                    <a:pt x="3890" y="885"/>
                  </a:cubicBezTo>
                  <a:close/>
                  <a:moveTo>
                    <a:pt x="5183" y="933"/>
                  </a:moveTo>
                  <a:lnTo>
                    <a:pt x="5183" y="933"/>
                  </a:lnTo>
                  <a:cubicBezTo>
                    <a:pt x="5182" y="933"/>
                    <a:pt x="5180" y="936"/>
                    <a:pt x="5185" y="936"/>
                  </a:cubicBezTo>
                  <a:cubicBezTo>
                    <a:pt x="5185" y="934"/>
                    <a:pt x="5184" y="933"/>
                    <a:pt x="5183" y="933"/>
                  </a:cubicBezTo>
                  <a:close/>
                  <a:moveTo>
                    <a:pt x="4537" y="855"/>
                  </a:moveTo>
                  <a:cubicBezTo>
                    <a:pt x="4535" y="855"/>
                    <a:pt x="4533" y="856"/>
                    <a:pt x="4533" y="860"/>
                  </a:cubicBezTo>
                  <a:cubicBezTo>
                    <a:pt x="4533" y="867"/>
                    <a:pt x="4526" y="867"/>
                    <a:pt x="4526" y="867"/>
                  </a:cubicBezTo>
                  <a:cubicBezTo>
                    <a:pt x="4514" y="867"/>
                    <a:pt x="4494" y="864"/>
                    <a:pt x="4480" y="862"/>
                  </a:cubicBezTo>
                  <a:lnTo>
                    <a:pt x="4480" y="862"/>
                  </a:lnTo>
                  <a:lnTo>
                    <a:pt x="4477" y="864"/>
                  </a:lnTo>
                  <a:lnTo>
                    <a:pt x="4477" y="864"/>
                  </a:lnTo>
                  <a:cubicBezTo>
                    <a:pt x="4476" y="863"/>
                    <a:pt x="4474" y="862"/>
                    <a:pt x="4472" y="862"/>
                  </a:cubicBezTo>
                  <a:lnTo>
                    <a:pt x="4472" y="862"/>
                  </a:lnTo>
                  <a:cubicBezTo>
                    <a:pt x="4471" y="864"/>
                    <a:pt x="4471" y="867"/>
                    <a:pt x="4471" y="867"/>
                  </a:cubicBezTo>
                  <a:lnTo>
                    <a:pt x="4477" y="864"/>
                  </a:lnTo>
                  <a:lnTo>
                    <a:pt x="4477" y="864"/>
                  </a:lnTo>
                  <a:cubicBezTo>
                    <a:pt x="4481" y="865"/>
                    <a:pt x="4485" y="867"/>
                    <a:pt x="4485" y="867"/>
                  </a:cubicBezTo>
                  <a:cubicBezTo>
                    <a:pt x="4492" y="874"/>
                    <a:pt x="4492" y="874"/>
                    <a:pt x="4485" y="888"/>
                  </a:cubicBezTo>
                  <a:cubicBezTo>
                    <a:pt x="4471" y="895"/>
                    <a:pt x="4471" y="895"/>
                    <a:pt x="4485" y="902"/>
                  </a:cubicBezTo>
                  <a:cubicBezTo>
                    <a:pt x="4492" y="908"/>
                    <a:pt x="4492" y="908"/>
                    <a:pt x="4485" y="922"/>
                  </a:cubicBezTo>
                  <a:cubicBezTo>
                    <a:pt x="4471" y="929"/>
                    <a:pt x="4471" y="929"/>
                    <a:pt x="4464" y="929"/>
                  </a:cubicBezTo>
                  <a:lnTo>
                    <a:pt x="4457" y="929"/>
                  </a:lnTo>
                  <a:lnTo>
                    <a:pt x="4464" y="936"/>
                  </a:lnTo>
                  <a:cubicBezTo>
                    <a:pt x="4465" y="937"/>
                    <a:pt x="4467" y="938"/>
                    <a:pt x="4469" y="938"/>
                  </a:cubicBezTo>
                  <a:cubicBezTo>
                    <a:pt x="4478" y="938"/>
                    <a:pt x="4492" y="926"/>
                    <a:pt x="4492" y="908"/>
                  </a:cubicBezTo>
                  <a:cubicBezTo>
                    <a:pt x="4492" y="908"/>
                    <a:pt x="4492" y="905"/>
                    <a:pt x="4494" y="905"/>
                  </a:cubicBezTo>
                  <a:cubicBezTo>
                    <a:pt x="4495" y="905"/>
                    <a:pt x="4496" y="906"/>
                    <a:pt x="4499" y="908"/>
                  </a:cubicBezTo>
                  <a:cubicBezTo>
                    <a:pt x="4499" y="908"/>
                    <a:pt x="4505" y="908"/>
                    <a:pt x="4505" y="902"/>
                  </a:cubicBezTo>
                  <a:cubicBezTo>
                    <a:pt x="4505" y="888"/>
                    <a:pt x="4526" y="867"/>
                    <a:pt x="4540" y="867"/>
                  </a:cubicBezTo>
                  <a:cubicBezTo>
                    <a:pt x="4540" y="867"/>
                    <a:pt x="4554" y="867"/>
                    <a:pt x="4554" y="860"/>
                  </a:cubicBezTo>
                  <a:lnTo>
                    <a:pt x="4540" y="860"/>
                  </a:lnTo>
                  <a:cubicBezTo>
                    <a:pt x="4540" y="856"/>
                    <a:pt x="4538" y="855"/>
                    <a:pt x="4537" y="855"/>
                  </a:cubicBezTo>
                  <a:close/>
                  <a:moveTo>
                    <a:pt x="5566" y="929"/>
                  </a:moveTo>
                  <a:cubicBezTo>
                    <a:pt x="5568" y="929"/>
                    <a:pt x="5570" y="929"/>
                    <a:pt x="5573" y="929"/>
                  </a:cubicBezTo>
                  <a:cubicBezTo>
                    <a:pt x="5580" y="929"/>
                    <a:pt x="5580" y="929"/>
                    <a:pt x="5587" y="936"/>
                  </a:cubicBezTo>
                  <a:cubicBezTo>
                    <a:pt x="5587" y="943"/>
                    <a:pt x="5587" y="943"/>
                    <a:pt x="5580" y="943"/>
                  </a:cubicBezTo>
                  <a:cubicBezTo>
                    <a:pt x="5573" y="943"/>
                    <a:pt x="5566" y="943"/>
                    <a:pt x="5566" y="936"/>
                  </a:cubicBezTo>
                  <a:lnTo>
                    <a:pt x="5560" y="930"/>
                  </a:lnTo>
                  <a:lnTo>
                    <a:pt x="5560" y="930"/>
                  </a:lnTo>
                  <a:cubicBezTo>
                    <a:pt x="5562" y="930"/>
                    <a:pt x="5564" y="929"/>
                    <a:pt x="5566" y="929"/>
                  </a:cubicBezTo>
                  <a:lnTo>
                    <a:pt x="5566" y="929"/>
                  </a:lnTo>
                  <a:close/>
                  <a:moveTo>
                    <a:pt x="5185" y="936"/>
                  </a:moveTo>
                  <a:cubicBezTo>
                    <a:pt x="5182" y="942"/>
                    <a:pt x="5181" y="946"/>
                    <a:pt x="5182" y="946"/>
                  </a:cubicBezTo>
                  <a:lnTo>
                    <a:pt x="5182" y="946"/>
                  </a:lnTo>
                  <a:cubicBezTo>
                    <a:pt x="5182" y="944"/>
                    <a:pt x="5183" y="940"/>
                    <a:pt x="5185" y="936"/>
                  </a:cubicBezTo>
                  <a:close/>
                  <a:moveTo>
                    <a:pt x="5185" y="936"/>
                  </a:moveTo>
                  <a:cubicBezTo>
                    <a:pt x="5185" y="936"/>
                    <a:pt x="5185" y="936"/>
                    <a:pt x="5185" y="936"/>
                  </a:cubicBezTo>
                  <a:lnTo>
                    <a:pt x="5185" y="936"/>
                  </a:lnTo>
                  <a:cubicBezTo>
                    <a:pt x="5185" y="936"/>
                    <a:pt x="5185" y="936"/>
                    <a:pt x="5185" y="936"/>
                  </a:cubicBezTo>
                  <a:lnTo>
                    <a:pt x="5185" y="936"/>
                  </a:lnTo>
                  <a:cubicBezTo>
                    <a:pt x="5185" y="943"/>
                    <a:pt x="5183" y="947"/>
                    <a:pt x="5182" y="947"/>
                  </a:cubicBezTo>
                  <a:cubicBezTo>
                    <a:pt x="5182" y="947"/>
                    <a:pt x="5182" y="947"/>
                    <a:pt x="5182" y="946"/>
                  </a:cubicBezTo>
                  <a:lnTo>
                    <a:pt x="5182" y="946"/>
                  </a:lnTo>
                  <a:cubicBezTo>
                    <a:pt x="5182" y="949"/>
                    <a:pt x="5183" y="951"/>
                    <a:pt x="5184" y="951"/>
                  </a:cubicBezTo>
                  <a:cubicBezTo>
                    <a:pt x="5186" y="951"/>
                    <a:pt x="5189" y="948"/>
                    <a:pt x="5192" y="943"/>
                  </a:cubicBezTo>
                  <a:lnTo>
                    <a:pt x="5185" y="936"/>
                  </a:lnTo>
                  <a:close/>
                  <a:moveTo>
                    <a:pt x="3942" y="944"/>
                  </a:moveTo>
                  <a:cubicBezTo>
                    <a:pt x="3943" y="944"/>
                    <a:pt x="3944" y="944"/>
                    <a:pt x="3946" y="946"/>
                  </a:cubicBezTo>
                  <a:lnTo>
                    <a:pt x="3946" y="946"/>
                  </a:lnTo>
                  <a:cubicBezTo>
                    <a:pt x="3946" y="948"/>
                    <a:pt x="3948" y="950"/>
                    <a:pt x="3951" y="950"/>
                  </a:cubicBezTo>
                  <a:cubicBezTo>
                    <a:pt x="3949" y="952"/>
                    <a:pt x="3947" y="953"/>
                    <a:pt x="3946" y="953"/>
                  </a:cubicBezTo>
                  <a:cubicBezTo>
                    <a:pt x="3944" y="953"/>
                    <a:pt x="3944" y="950"/>
                    <a:pt x="3944" y="950"/>
                  </a:cubicBezTo>
                  <a:cubicBezTo>
                    <a:pt x="3939" y="950"/>
                    <a:pt x="3938" y="944"/>
                    <a:pt x="3942" y="944"/>
                  </a:cubicBezTo>
                  <a:close/>
                  <a:moveTo>
                    <a:pt x="4697" y="834"/>
                  </a:moveTo>
                  <a:cubicBezTo>
                    <a:pt x="4694" y="834"/>
                    <a:pt x="4693" y="836"/>
                    <a:pt x="4693" y="839"/>
                  </a:cubicBezTo>
                  <a:cubicBezTo>
                    <a:pt x="4693" y="853"/>
                    <a:pt x="4679" y="853"/>
                    <a:pt x="4672" y="853"/>
                  </a:cubicBezTo>
                  <a:cubicBezTo>
                    <a:pt x="4665" y="853"/>
                    <a:pt x="4658" y="853"/>
                    <a:pt x="4644" y="860"/>
                  </a:cubicBezTo>
                  <a:cubicBezTo>
                    <a:pt x="4644" y="859"/>
                    <a:pt x="4643" y="858"/>
                    <a:pt x="4641" y="857"/>
                  </a:cubicBezTo>
                  <a:lnTo>
                    <a:pt x="4641" y="857"/>
                  </a:lnTo>
                  <a:cubicBezTo>
                    <a:pt x="4639" y="860"/>
                    <a:pt x="4638" y="863"/>
                    <a:pt x="4640" y="863"/>
                  </a:cubicBezTo>
                  <a:cubicBezTo>
                    <a:pt x="4641" y="863"/>
                    <a:pt x="4642" y="862"/>
                    <a:pt x="4644" y="860"/>
                  </a:cubicBezTo>
                  <a:lnTo>
                    <a:pt x="4644" y="860"/>
                  </a:lnTo>
                  <a:cubicBezTo>
                    <a:pt x="4644" y="860"/>
                    <a:pt x="4644" y="867"/>
                    <a:pt x="4637" y="874"/>
                  </a:cubicBezTo>
                  <a:cubicBezTo>
                    <a:pt x="4637" y="881"/>
                    <a:pt x="4635" y="884"/>
                    <a:pt x="4634" y="884"/>
                  </a:cubicBezTo>
                  <a:cubicBezTo>
                    <a:pt x="4632" y="884"/>
                    <a:pt x="4630" y="881"/>
                    <a:pt x="4630" y="874"/>
                  </a:cubicBezTo>
                  <a:lnTo>
                    <a:pt x="4623" y="888"/>
                  </a:lnTo>
                  <a:cubicBezTo>
                    <a:pt x="4615" y="896"/>
                    <a:pt x="4600" y="899"/>
                    <a:pt x="4586" y="899"/>
                  </a:cubicBezTo>
                  <a:cubicBezTo>
                    <a:pt x="4576" y="899"/>
                    <a:pt x="4567" y="897"/>
                    <a:pt x="4561" y="895"/>
                  </a:cubicBezTo>
                  <a:cubicBezTo>
                    <a:pt x="4561" y="895"/>
                    <a:pt x="4554" y="895"/>
                    <a:pt x="4554" y="902"/>
                  </a:cubicBezTo>
                  <a:cubicBezTo>
                    <a:pt x="4554" y="906"/>
                    <a:pt x="4547" y="914"/>
                    <a:pt x="4541" y="914"/>
                  </a:cubicBezTo>
                  <a:cubicBezTo>
                    <a:pt x="4538" y="914"/>
                    <a:pt x="4535" y="913"/>
                    <a:pt x="4533" y="908"/>
                  </a:cubicBezTo>
                  <a:lnTo>
                    <a:pt x="4526" y="908"/>
                  </a:lnTo>
                  <a:lnTo>
                    <a:pt x="4533" y="922"/>
                  </a:lnTo>
                  <a:cubicBezTo>
                    <a:pt x="4540" y="922"/>
                    <a:pt x="4554" y="936"/>
                    <a:pt x="4540" y="943"/>
                  </a:cubicBezTo>
                  <a:lnTo>
                    <a:pt x="4540" y="957"/>
                  </a:lnTo>
                  <a:lnTo>
                    <a:pt x="4554" y="957"/>
                  </a:lnTo>
                  <a:cubicBezTo>
                    <a:pt x="4554" y="943"/>
                    <a:pt x="4561" y="943"/>
                    <a:pt x="4561" y="936"/>
                  </a:cubicBezTo>
                  <a:cubicBezTo>
                    <a:pt x="4561" y="936"/>
                    <a:pt x="4561" y="929"/>
                    <a:pt x="4568" y="922"/>
                  </a:cubicBezTo>
                  <a:cubicBezTo>
                    <a:pt x="4572" y="909"/>
                    <a:pt x="4582" y="904"/>
                    <a:pt x="4589" y="904"/>
                  </a:cubicBezTo>
                  <a:cubicBezTo>
                    <a:pt x="4593" y="904"/>
                    <a:pt x="4596" y="906"/>
                    <a:pt x="4596" y="908"/>
                  </a:cubicBezTo>
                  <a:cubicBezTo>
                    <a:pt x="4596" y="922"/>
                    <a:pt x="4596" y="922"/>
                    <a:pt x="4589" y="922"/>
                  </a:cubicBezTo>
                  <a:cubicBezTo>
                    <a:pt x="4589" y="922"/>
                    <a:pt x="4575" y="922"/>
                    <a:pt x="4575" y="929"/>
                  </a:cubicBezTo>
                  <a:cubicBezTo>
                    <a:pt x="4575" y="932"/>
                    <a:pt x="4578" y="934"/>
                    <a:pt x="4583" y="934"/>
                  </a:cubicBezTo>
                  <a:cubicBezTo>
                    <a:pt x="4588" y="934"/>
                    <a:pt x="4596" y="930"/>
                    <a:pt x="4596" y="922"/>
                  </a:cubicBezTo>
                  <a:cubicBezTo>
                    <a:pt x="4601" y="912"/>
                    <a:pt x="4602" y="906"/>
                    <a:pt x="4611" y="906"/>
                  </a:cubicBezTo>
                  <a:cubicBezTo>
                    <a:pt x="4614" y="906"/>
                    <a:pt x="4618" y="907"/>
                    <a:pt x="4623" y="908"/>
                  </a:cubicBezTo>
                  <a:cubicBezTo>
                    <a:pt x="4637" y="908"/>
                    <a:pt x="4637" y="908"/>
                    <a:pt x="4637" y="902"/>
                  </a:cubicBezTo>
                  <a:cubicBezTo>
                    <a:pt x="4637" y="895"/>
                    <a:pt x="4637" y="895"/>
                    <a:pt x="4644" y="895"/>
                  </a:cubicBezTo>
                  <a:lnTo>
                    <a:pt x="4679" y="874"/>
                  </a:lnTo>
                  <a:cubicBezTo>
                    <a:pt x="4706" y="860"/>
                    <a:pt x="4706" y="853"/>
                    <a:pt x="4706" y="839"/>
                  </a:cubicBezTo>
                  <a:cubicBezTo>
                    <a:pt x="4703" y="836"/>
                    <a:pt x="4700" y="834"/>
                    <a:pt x="4697" y="834"/>
                  </a:cubicBezTo>
                  <a:close/>
                  <a:moveTo>
                    <a:pt x="4991" y="929"/>
                  </a:moveTo>
                  <a:cubicBezTo>
                    <a:pt x="4991" y="936"/>
                    <a:pt x="4984" y="936"/>
                    <a:pt x="4977" y="936"/>
                  </a:cubicBezTo>
                  <a:cubicBezTo>
                    <a:pt x="4970" y="936"/>
                    <a:pt x="4970" y="936"/>
                    <a:pt x="4970" y="943"/>
                  </a:cubicBezTo>
                  <a:lnTo>
                    <a:pt x="4956" y="943"/>
                  </a:lnTo>
                  <a:cubicBezTo>
                    <a:pt x="4956" y="957"/>
                    <a:pt x="4949" y="957"/>
                    <a:pt x="4942" y="957"/>
                  </a:cubicBezTo>
                  <a:lnTo>
                    <a:pt x="4921" y="957"/>
                  </a:lnTo>
                  <a:lnTo>
                    <a:pt x="4933" y="940"/>
                  </a:lnTo>
                  <a:lnTo>
                    <a:pt x="4933" y="940"/>
                  </a:lnTo>
                  <a:cubicBezTo>
                    <a:pt x="4929" y="940"/>
                    <a:pt x="4926" y="941"/>
                    <a:pt x="4921" y="943"/>
                  </a:cubicBezTo>
                  <a:cubicBezTo>
                    <a:pt x="4914" y="943"/>
                    <a:pt x="4914" y="943"/>
                    <a:pt x="4914" y="936"/>
                  </a:cubicBezTo>
                  <a:cubicBezTo>
                    <a:pt x="4914" y="935"/>
                    <a:pt x="4915" y="934"/>
                    <a:pt x="4916" y="933"/>
                  </a:cubicBezTo>
                  <a:lnTo>
                    <a:pt x="4916" y="933"/>
                  </a:lnTo>
                  <a:cubicBezTo>
                    <a:pt x="4918" y="935"/>
                    <a:pt x="4920" y="937"/>
                    <a:pt x="4922" y="937"/>
                  </a:cubicBezTo>
                  <a:cubicBezTo>
                    <a:pt x="4926" y="937"/>
                    <a:pt x="4930" y="935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5" y="929"/>
                    <a:pt x="4935" y="929"/>
                    <a:pt x="4935" y="929"/>
                  </a:cubicBezTo>
                  <a:lnTo>
                    <a:pt x="4935" y="929"/>
                  </a:lnTo>
                  <a:cubicBezTo>
                    <a:pt x="4937" y="929"/>
                    <a:pt x="4938" y="929"/>
                    <a:pt x="4940" y="929"/>
                  </a:cubicBezTo>
                  <a:lnTo>
                    <a:pt x="4940" y="929"/>
                  </a:lnTo>
                  <a:cubicBezTo>
                    <a:pt x="4939" y="931"/>
                    <a:pt x="4938" y="934"/>
                    <a:pt x="4935" y="936"/>
                  </a:cubicBezTo>
                  <a:lnTo>
                    <a:pt x="4933" y="940"/>
                  </a:lnTo>
                  <a:lnTo>
                    <a:pt x="4933" y="940"/>
                  </a:lnTo>
                  <a:cubicBezTo>
                    <a:pt x="4933" y="940"/>
                    <a:pt x="4933" y="940"/>
                    <a:pt x="4933" y="940"/>
                  </a:cubicBezTo>
                  <a:cubicBezTo>
                    <a:pt x="4940" y="940"/>
                    <a:pt x="4944" y="943"/>
                    <a:pt x="4949" y="943"/>
                  </a:cubicBezTo>
                  <a:lnTo>
                    <a:pt x="4956" y="943"/>
                  </a:lnTo>
                  <a:cubicBezTo>
                    <a:pt x="4956" y="936"/>
                    <a:pt x="4956" y="936"/>
                    <a:pt x="4977" y="936"/>
                  </a:cubicBezTo>
                  <a:cubicBezTo>
                    <a:pt x="4984" y="936"/>
                    <a:pt x="4991" y="929"/>
                    <a:pt x="4991" y="929"/>
                  </a:cubicBezTo>
                  <a:close/>
                  <a:moveTo>
                    <a:pt x="4492" y="957"/>
                  </a:moveTo>
                  <a:cubicBezTo>
                    <a:pt x="4487" y="957"/>
                    <a:pt x="4485" y="960"/>
                    <a:pt x="4487" y="960"/>
                  </a:cubicBezTo>
                  <a:cubicBezTo>
                    <a:pt x="4488" y="960"/>
                    <a:pt x="4489" y="959"/>
                    <a:pt x="4492" y="957"/>
                  </a:cubicBezTo>
                  <a:close/>
                  <a:moveTo>
                    <a:pt x="5004" y="957"/>
                  </a:moveTo>
                  <a:cubicBezTo>
                    <a:pt x="5004" y="957"/>
                    <a:pt x="4991" y="957"/>
                    <a:pt x="4991" y="964"/>
                  </a:cubicBezTo>
                  <a:cubicBezTo>
                    <a:pt x="4991" y="964"/>
                    <a:pt x="5004" y="964"/>
                    <a:pt x="5004" y="957"/>
                  </a:cubicBezTo>
                  <a:close/>
                  <a:moveTo>
                    <a:pt x="3876" y="945"/>
                  </a:moveTo>
                  <a:cubicBezTo>
                    <a:pt x="3878" y="945"/>
                    <a:pt x="3882" y="959"/>
                    <a:pt x="3882" y="964"/>
                  </a:cubicBezTo>
                  <a:cubicBezTo>
                    <a:pt x="3882" y="971"/>
                    <a:pt x="3882" y="971"/>
                    <a:pt x="3875" y="971"/>
                  </a:cubicBezTo>
                  <a:cubicBezTo>
                    <a:pt x="3868" y="971"/>
                    <a:pt x="3868" y="964"/>
                    <a:pt x="3875" y="950"/>
                  </a:cubicBezTo>
                  <a:cubicBezTo>
                    <a:pt x="3875" y="947"/>
                    <a:pt x="3875" y="945"/>
                    <a:pt x="3876" y="945"/>
                  </a:cubicBezTo>
                  <a:close/>
                  <a:moveTo>
                    <a:pt x="5018" y="936"/>
                  </a:moveTo>
                  <a:cubicBezTo>
                    <a:pt x="5011" y="936"/>
                    <a:pt x="5004" y="943"/>
                    <a:pt x="5004" y="957"/>
                  </a:cubicBezTo>
                  <a:cubicBezTo>
                    <a:pt x="5004" y="957"/>
                    <a:pt x="5011" y="957"/>
                    <a:pt x="5011" y="964"/>
                  </a:cubicBezTo>
                  <a:cubicBezTo>
                    <a:pt x="5011" y="964"/>
                    <a:pt x="5011" y="971"/>
                    <a:pt x="5004" y="971"/>
                  </a:cubicBezTo>
                  <a:cubicBezTo>
                    <a:pt x="5011" y="971"/>
                    <a:pt x="5018" y="964"/>
                    <a:pt x="5018" y="957"/>
                  </a:cubicBezTo>
                  <a:lnTo>
                    <a:pt x="5018" y="936"/>
                  </a:lnTo>
                  <a:close/>
                  <a:moveTo>
                    <a:pt x="4839" y="966"/>
                  </a:moveTo>
                  <a:cubicBezTo>
                    <a:pt x="4838" y="966"/>
                    <a:pt x="4838" y="967"/>
                    <a:pt x="4838" y="971"/>
                  </a:cubicBezTo>
                  <a:cubicBezTo>
                    <a:pt x="4838" y="971"/>
                    <a:pt x="4838" y="977"/>
                    <a:pt x="4840" y="977"/>
                  </a:cubicBezTo>
                  <a:cubicBezTo>
                    <a:pt x="4841" y="977"/>
                    <a:pt x="4843" y="975"/>
                    <a:pt x="4845" y="971"/>
                  </a:cubicBezTo>
                  <a:cubicBezTo>
                    <a:pt x="4842" y="967"/>
                    <a:pt x="4840" y="966"/>
                    <a:pt x="4839" y="966"/>
                  </a:cubicBezTo>
                  <a:close/>
                  <a:moveTo>
                    <a:pt x="5422" y="966"/>
                  </a:moveTo>
                  <a:cubicBezTo>
                    <a:pt x="5426" y="966"/>
                    <a:pt x="5431" y="967"/>
                    <a:pt x="5434" y="971"/>
                  </a:cubicBezTo>
                  <a:cubicBezTo>
                    <a:pt x="5434" y="967"/>
                    <a:pt x="5436" y="966"/>
                    <a:pt x="5437" y="966"/>
                  </a:cubicBezTo>
                  <a:lnTo>
                    <a:pt x="5437" y="966"/>
                  </a:lnTo>
                  <a:cubicBezTo>
                    <a:pt x="5438" y="966"/>
                    <a:pt x="5438" y="967"/>
                    <a:pt x="5434" y="971"/>
                  </a:cubicBezTo>
                  <a:lnTo>
                    <a:pt x="5427" y="985"/>
                  </a:lnTo>
                  <a:cubicBezTo>
                    <a:pt x="5427" y="985"/>
                    <a:pt x="5420" y="985"/>
                    <a:pt x="5420" y="971"/>
                  </a:cubicBezTo>
                  <a:cubicBezTo>
                    <a:pt x="5417" y="967"/>
                    <a:pt x="5419" y="966"/>
                    <a:pt x="5422" y="966"/>
                  </a:cubicBezTo>
                  <a:close/>
                  <a:moveTo>
                    <a:pt x="4080" y="961"/>
                  </a:moveTo>
                  <a:cubicBezTo>
                    <a:pt x="4082" y="961"/>
                    <a:pt x="4083" y="962"/>
                    <a:pt x="4083" y="964"/>
                  </a:cubicBezTo>
                  <a:cubicBezTo>
                    <a:pt x="4083" y="971"/>
                    <a:pt x="4076" y="992"/>
                    <a:pt x="4069" y="992"/>
                  </a:cubicBezTo>
                  <a:lnTo>
                    <a:pt x="4069" y="971"/>
                  </a:lnTo>
                  <a:cubicBezTo>
                    <a:pt x="4069" y="966"/>
                    <a:pt x="4076" y="961"/>
                    <a:pt x="4080" y="961"/>
                  </a:cubicBezTo>
                  <a:close/>
                  <a:moveTo>
                    <a:pt x="4155" y="980"/>
                  </a:moveTo>
                  <a:cubicBezTo>
                    <a:pt x="4156" y="980"/>
                    <a:pt x="4157" y="981"/>
                    <a:pt x="4159" y="985"/>
                  </a:cubicBezTo>
                  <a:lnTo>
                    <a:pt x="4152" y="992"/>
                  </a:lnTo>
                  <a:cubicBezTo>
                    <a:pt x="4152" y="992"/>
                    <a:pt x="4152" y="980"/>
                    <a:pt x="4155" y="980"/>
                  </a:cubicBezTo>
                  <a:close/>
                  <a:moveTo>
                    <a:pt x="4885" y="960"/>
                  </a:moveTo>
                  <a:cubicBezTo>
                    <a:pt x="4887" y="960"/>
                    <a:pt x="4890" y="964"/>
                    <a:pt x="4894" y="971"/>
                  </a:cubicBezTo>
                  <a:cubicBezTo>
                    <a:pt x="4914" y="992"/>
                    <a:pt x="4907" y="999"/>
                    <a:pt x="4880" y="999"/>
                  </a:cubicBezTo>
                  <a:cubicBezTo>
                    <a:pt x="4852" y="999"/>
                    <a:pt x="4845" y="985"/>
                    <a:pt x="4873" y="985"/>
                  </a:cubicBezTo>
                  <a:cubicBezTo>
                    <a:pt x="4880" y="985"/>
                    <a:pt x="4887" y="985"/>
                    <a:pt x="4887" y="971"/>
                  </a:cubicBezTo>
                  <a:cubicBezTo>
                    <a:pt x="4883" y="964"/>
                    <a:pt x="4883" y="960"/>
                    <a:pt x="4885" y="960"/>
                  </a:cubicBezTo>
                  <a:close/>
                  <a:moveTo>
                    <a:pt x="4948" y="974"/>
                  </a:moveTo>
                  <a:cubicBezTo>
                    <a:pt x="4949" y="974"/>
                    <a:pt x="4949" y="978"/>
                    <a:pt x="4949" y="985"/>
                  </a:cubicBezTo>
                  <a:lnTo>
                    <a:pt x="4949" y="999"/>
                  </a:lnTo>
                  <a:cubicBezTo>
                    <a:pt x="4942" y="992"/>
                    <a:pt x="4942" y="992"/>
                    <a:pt x="4942" y="985"/>
                  </a:cubicBezTo>
                  <a:cubicBezTo>
                    <a:pt x="4946" y="978"/>
                    <a:pt x="4947" y="974"/>
                    <a:pt x="4948" y="974"/>
                  </a:cubicBezTo>
                  <a:close/>
                  <a:moveTo>
                    <a:pt x="5559" y="930"/>
                  </a:moveTo>
                  <a:lnTo>
                    <a:pt x="5559" y="936"/>
                  </a:lnTo>
                  <a:cubicBezTo>
                    <a:pt x="5559" y="936"/>
                    <a:pt x="5559" y="943"/>
                    <a:pt x="5545" y="957"/>
                  </a:cubicBezTo>
                  <a:cubicBezTo>
                    <a:pt x="5538" y="964"/>
                    <a:pt x="5531" y="964"/>
                    <a:pt x="5531" y="971"/>
                  </a:cubicBezTo>
                  <a:cubicBezTo>
                    <a:pt x="5531" y="985"/>
                    <a:pt x="5531" y="992"/>
                    <a:pt x="5510" y="992"/>
                  </a:cubicBezTo>
                  <a:cubicBezTo>
                    <a:pt x="5485" y="992"/>
                    <a:pt x="5467" y="995"/>
                    <a:pt x="5459" y="1000"/>
                  </a:cubicBezTo>
                  <a:lnTo>
                    <a:pt x="5459" y="1000"/>
                  </a:lnTo>
                  <a:cubicBezTo>
                    <a:pt x="5478" y="983"/>
                    <a:pt x="5499" y="971"/>
                    <a:pt x="5503" y="971"/>
                  </a:cubicBezTo>
                  <a:cubicBezTo>
                    <a:pt x="5510" y="971"/>
                    <a:pt x="5510" y="971"/>
                    <a:pt x="5510" y="964"/>
                  </a:cubicBezTo>
                  <a:cubicBezTo>
                    <a:pt x="5510" y="964"/>
                    <a:pt x="5510" y="957"/>
                    <a:pt x="5524" y="957"/>
                  </a:cubicBezTo>
                  <a:cubicBezTo>
                    <a:pt x="5531" y="957"/>
                    <a:pt x="5538" y="950"/>
                    <a:pt x="5538" y="950"/>
                  </a:cubicBezTo>
                  <a:cubicBezTo>
                    <a:pt x="5538" y="940"/>
                    <a:pt x="5550" y="933"/>
                    <a:pt x="5559" y="930"/>
                  </a:cubicBezTo>
                  <a:close/>
                  <a:moveTo>
                    <a:pt x="4949" y="999"/>
                  </a:moveTo>
                  <a:cubicBezTo>
                    <a:pt x="4949" y="1002"/>
                    <a:pt x="4947" y="1004"/>
                    <a:pt x="4946" y="1004"/>
                  </a:cubicBezTo>
                  <a:cubicBezTo>
                    <a:pt x="4946" y="1004"/>
                    <a:pt x="4946" y="1002"/>
                    <a:pt x="4949" y="999"/>
                  </a:cubicBezTo>
                  <a:close/>
                  <a:moveTo>
                    <a:pt x="4325" y="929"/>
                  </a:moveTo>
                  <a:cubicBezTo>
                    <a:pt x="4325" y="936"/>
                    <a:pt x="4318" y="950"/>
                    <a:pt x="4318" y="957"/>
                  </a:cubicBezTo>
                  <a:lnTo>
                    <a:pt x="4318" y="971"/>
                  </a:lnTo>
                  <a:cubicBezTo>
                    <a:pt x="4318" y="971"/>
                    <a:pt x="4325" y="971"/>
                    <a:pt x="4325" y="985"/>
                  </a:cubicBezTo>
                  <a:cubicBezTo>
                    <a:pt x="4325" y="992"/>
                    <a:pt x="4325" y="992"/>
                    <a:pt x="4318" y="992"/>
                  </a:cubicBezTo>
                  <a:cubicBezTo>
                    <a:pt x="4311" y="992"/>
                    <a:pt x="4311" y="992"/>
                    <a:pt x="4311" y="999"/>
                  </a:cubicBezTo>
                  <a:cubicBezTo>
                    <a:pt x="4311" y="1002"/>
                    <a:pt x="4311" y="1004"/>
                    <a:pt x="4310" y="1004"/>
                  </a:cubicBezTo>
                  <a:cubicBezTo>
                    <a:pt x="4308" y="1004"/>
                    <a:pt x="4304" y="1002"/>
                    <a:pt x="4298" y="999"/>
                  </a:cubicBezTo>
                  <a:cubicBezTo>
                    <a:pt x="4294" y="995"/>
                    <a:pt x="4292" y="993"/>
                    <a:pt x="4291" y="993"/>
                  </a:cubicBezTo>
                  <a:cubicBezTo>
                    <a:pt x="4291" y="993"/>
                    <a:pt x="4291" y="995"/>
                    <a:pt x="4291" y="999"/>
                  </a:cubicBezTo>
                  <a:cubicBezTo>
                    <a:pt x="4291" y="1005"/>
                    <a:pt x="4284" y="1005"/>
                    <a:pt x="4277" y="1005"/>
                  </a:cubicBezTo>
                  <a:cubicBezTo>
                    <a:pt x="4256" y="1005"/>
                    <a:pt x="4256" y="1005"/>
                    <a:pt x="4263" y="992"/>
                  </a:cubicBezTo>
                  <a:cubicBezTo>
                    <a:pt x="4263" y="978"/>
                    <a:pt x="4277" y="971"/>
                    <a:pt x="4284" y="971"/>
                  </a:cubicBezTo>
                  <a:cubicBezTo>
                    <a:pt x="4291" y="971"/>
                    <a:pt x="4291" y="964"/>
                    <a:pt x="4291" y="957"/>
                  </a:cubicBezTo>
                  <a:cubicBezTo>
                    <a:pt x="4291" y="943"/>
                    <a:pt x="4298" y="936"/>
                    <a:pt x="4311" y="936"/>
                  </a:cubicBezTo>
                  <a:cubicBezTo>
                    <a:pt x="4311" y="929"/>
                    <a:pt x="4318" y="929"/>
                    <a:pt x="4325" y="929"/>
                  </a:cubicBezTo>
                  <a:close/>
                  <a:moveTo>
                    <a:pt x="5387" y="993"/>
                  </a:moveTo>
                  <a:cubicBezTo>
                    <a:pt x="5394" y="993"/>
                    <a:pt x="5403" y="995"/>
                    <a:pt x="5406" y="999"/>
                  </a:cubicBezTo>
                  <a:cubicBezTo>
                    <a:pt x="5413" y="1005"/>
                    <a:pt x="5406" y="1005"/>
                    <a:pt x="5400" y="1005"/>
                  </a:cubicBezTo>
                  <a:cubicBezTo>
                    <a:pt x="5393" y="1005"/>
                    <a:pt x="5386" y="1005"/>
                    <a:pt x="5372" y="999"/>
                  </a:cubicBezTo>
                  <a:cubicBezTo>
                    <a:pt x="5372" y="995"/>
                    <a:pt x="5379" y="993"/>
                    <a:pt x="5387" y="993"/>
                  </a:cubicBezTo>
                  <a:close/>
                  <a:moveTo>
                    <a:pt x="5337" y="1005"/>
                  </a:moveTo>
                  <a:cubicBezTo>
                    <a:pt x="5337" y="1012"/>
                    <a:pt x="5335" y="1016"/>
                    <a:pt x="5335" y="1016"/>
                  </a:cubicBezTo>
                  <a:cubicBezTo>
                    <a:pt x="5334" y="1016"/>
                    <a:pt x="5334" y="1012"/>
                    <a:pt x="5337" y="1006"/>
                  </a:cubicBezTo>
                  <a:lnTo>
                    <a:pt x="5337" y="1006"/>
                  </a:lnTo>
                  <a:cubicBezTo>
                    <a:pt x="5335" y="1010"/>
                    <a:pt x="5333" y="1012"/>
                    <a:pt x="5332" y="1012"/>
                  </a:cubicBezTo>
                  <a:cubicBezTo>
                    <a:pt x="5330" y="1012"/>
                    <a:pt x="5330" y="1005"/>
                    <a:pt x="5330" y="1005"/>
                  </a:cubicBezTo>
                  <a:close/>
                  <a:moveTo>
                    <a:pt x="4450" y="1005"/>
                  </a:moveTo>
                  <a:cubicBezTo>
                    <a:pt x="4453" y="1009"/>
                    <a:pt x="4453" y="1014"/>
                    <a:pt x="4450" y="1018"/>
                  </a:cubicBezTo>
                  <a:lnTo>
                    <a:pt x="4450" y="1018"/>
                  </a:lnTo>
                  <a:lnTo>
                    <a:pt x="4450" y="1005"/>
                  </a:lnTo>
                  <a:close/>
                  <a:moveTo>
                    <a:pt x="5088" y="999"/>
                  </a:moveTo>
                  <a:cubicBezTo>
                    <a:pt x="5095" y="999"/>
                    <a:pt x="5108" y="999"/>
                    <a:pt x="5095" y="1005"/>
                  </a:cubicBezTo>
                  <a:lnTo>
                    <a:pt x="5088" y="1019"/>
                  </a:lnTo>
                  <a:lnTo>
                    <a:pt x="5081" y="1005"/>
                  </a:lnTo>
                  <a:cubicBezTo>
                    <a:pt x="5081" y="999"/>
                    <a:pt x="5081" y="999"/>
                    <a:pt x="5088" y="999"/>
                  </a:cubicBezTo>
                  <a:close/>
                  <a:moveTo>
                    <a:pt x="4514" y="944"/>
                  </a:moveTo>
                  <a:cubicBezTo>
                    <a:pt x="4509" y="944"/>
                    <a:pt x="4503" y="952"/>
                    <a:pt x="4499" y="964"/>
                  </a:cubicBezTo>
                  <a:cubicBezTo>
                    <a:pt x="4499" y="969"/>
                    <a:pt x="4495" y="974"/>
                    <a:pt x="4491" y="974"/>
                  </a:cubicBezTo>
                  <a:cubicBezTo>
                    <a:pt x="4489" y="974"/>
                    <a:pt x="4487" y="973"/>
                    <a:pt x="4485" y="971"/>
                  </a:cubicBezTo>
                  <a:cubicBezTo>
                    <a:pt x="4471" y="971"/>
                    <a:pt x="4464" y="971"/>
                    <a:pt x="4464" y="978"/>
                  </a:cubicBezTo>
                  <a:cubicBezTo>
                    <a:pt x="4457" y="992"/>
                    <a:pt x="4457" y="992"/>
                    <a:pt x="4450" y="992"/>
                  </a:cubicBezTo>
                  <a:cubicBezTo>
                    <a:pt x="4436" y="992"/>
                    <a:pt x="4436" y="999"/>
                    <a:pt x="4450" y="1005"/>
                  </a:cubicBezTo>
                  <a:lnTo>
                    <a:pt x="4450" y="1005"/>
                  </a:lnTo>
                  <a:lnTo>
                    <a:pt x="4450" y="1005"/>
                  </a:lnTo>
                  <a:cubicBezTo>
                    <a:pt x="4450" y="1006"/>
                    <a:pt x="4437" y="1019"/>
                    <a:pt x="4436" y="1026"/>
                  </a:cubicBezTo>
                  <a:lnTo>
                    <a:pt x="4436" y="1026"/>
                  </a:lnTo>
                  <a:cubicBezTo>
                    <a:pt x="4443" y="1025"/>
                    <a:pt x="4447" y="1022"/>
                    <a:pt x="4450" y="1018"/>
                  </a:cubicBezTo>
                  <a:lnTo>
                    <a:pt x="4450" y="1018"/>
                  </a:lnTo>
                  <a:lnTo>
                    <a:pt x="4450" y="1019"/>
                  </a:lnTo>
                  <a:cubicBezTo>
                    <a:pt x="4450" y="1021"/>
                    <a:pt x="4449" y="1023"/>
                    <a:pt x="4447" y="1025"/>
                  </a:cubicBezTo>
                  <a:lnTo>
                    <a:pt x="4447" y="1025"/>
                  </a:lnTo>
                  <a:cubicBezTo>
                    <a:pt x="4445" y="1024"/>
                    <a:pt x="4444" y="1024"/>
                    <a:pt x="4444" y="1024"/>
                  </a:cubicBezTo>
                  <a:lnTo>
                    <a:pt x="4444" y="1024"/>
                  </a:lnTo>
                  <a:cubicBezTo>
                    <a:pt x="4444" y="1024"/>
                    <a:pt x="4445" y="1024"/>
                    <a:pt x="4446" y="1026"/>
                  </a:cubicBezTo>
                  <a:lnTo>
                    <a:pt x="4446" y="1026"/>
                  </a:lnTo>
                  <a:cubicBezTo>
                    <a:pt x="4447" y="1026"/>
                    <a:pt x="4447" y="1025"/>
                    <a:pt x="4447" y="1025"/>
                  </a:cubicBezTo>
                  <a:lnTo>
                    <a:pt x="4447" y="1025"/>
                  </a:lnTo>
                  <a:cubicBezTo>
                    <a:pt x="4448" y="1025"/>
                    <a:pt x="4449" y="1026"/>
                    <a:pt x="4450" y="1026"/>
                  </a:cubicBezTo>
                  <a:cubicBezTo>
                    <a:pt x="4450" y="1026"/>
                    <a:pt x="4457" y="1026"/>
                    <a:pt x="4457" y="1019"/>
                  </a:cubicBezTo>
                  <a:lnTo>
                    <a:pt x="4457" y="1005"/>
                  </a:lnTo>
                  <a:lnTo>
                    <a:pt x="4457" y="999"/>
                  </a:lnTo>
                  <a:lnTo>
                    <a:pt x="4485" y="999"/>
                  </a:lnTo>
                  <a:cubicBezTo>
                    <a:pt x="4485" y="999"/>
                    <a:pt x="4485" y="1005"/>
                    <a:pt x="4471" y="1019"/>
                  </a:cubicBezTo>
                  <a:cubicBezTo>
                    <a:pt x="4464" y="1026"/>
                    <a:pt x="4464" y="1026"/>
                    <a:pt x="4471" y="1026"/>
                  </a:cubicBezTo>
                  <a:cubicBezTo>
                    <a:pt x="4475" y="1024"/>
                    <a:pt x="4477" y="1024"/>
                    <a:pt x="4479" y="1024"/>
                  </a:cubicBezTo>
                  <a:lnTo>
                    <a:pt x="4479" y="1024"/>
                  </a:lnTo>
                  <a:cubicBezTo>
                    <a:pt x="4480" y="1024"/>
                    <a:pt x="4481" y="1024"/>
                    <a:pt x="4481" y="1025"/>
                  </a:cubicBezTo>
                  <a:lnTo>
                    <a:pt x="4481" y="1025"/>
                  </a:lnTo>
                  <a:cubicBezTo>
                    <a:pt x="4490" y="1018"/>
                    <a:pt x="4499" y="1009"/>
                    <a:pt x="4499" y="1005"/>
                  </a:cubicBezTo>
                  <a:cubicBezTo>
                    <a:pt x="4499" y="997"/>
                    <a:pt x="4499" y="994"/>
                    <a:pt x="4500" y="994"/>
                  </a:cubicBezTo>
                  <a:cubicBezTo>
                    <a:pt x="4501" y="994"/>
                    <a:pt x="4503" y="996"/>
                    <a:pt x="4505" y="999"/>
                  </a:cubicBezTo>
                  <a:cubicBezTo>
                    <a:pt x="4519" y="1005"/>
                    <a:pt x="4519" y="1005"/>
                    <a:pt x="4526" y="1005"/>
                  </a:cubicBezTo>
                  <a:cubicBezTo>
                    <a:pt x="4533" y="999"/>
                    <a:pt x="4533" y="999"/>
                    <a:pt x="4526" y="992"/>
                  </a:cubicBezTo>
                  <a:cubicBezTo>
                    <a:pt x="4526" y="978"/>
                    <a:pt x="4519" y="978"/>
                    <a:pt x="4505" y="978"/>
                  </a:cubicBezTo>
                  <a:cubicBezTo>
                    <a:pt x="4505" y="978"/>
                    <a:pt x="4499" y="978"/>
                    <a:pt x="4499" y="971"/>
                  </a:cubicBezTo>
                  <a:cubicBezTo>
                    <a:pt x="4499" y="971"/>
                    <a:pt x="4499" y="964"/>
                    <a:pt x="4505" y="964"/>
                  </a:cubicBezTo>
                  <a:cubicBezTo>
                    <a:pt x="4505" y="964"/>
                    <a:pt x="4519" y="964"/>
                    <a:pt x="4519" y="957"/>
                  </a:cubicBezTo>
                  <a:cubicBezTo>
                    <a:pt x="4519" y="948"/>
                    <a:pt x="4517" y="944"/>
                    <a:pt x="4514" y="944"/>
                  </a:cubicBezTo>
                  <a:close/>
                  <a:moveTo>
                    <a:pt x="5456" y="1003"/>
                  </a:moveTo>
                  <a:cubicBezTo>
                    <a:pt x="5455" y="1004"/>
                    <a:pt x="5455" y="1005"/>
                    <a:pt x="5455" y="1005"/>
                  </a:cubicBezTo>
                  <a:cubicBezTo>
                    <a:pt x="5455" y="1019"/>
                    <a:pt x="5455" y="1026"/>
                    <a:pt x="5434" y="1026"/>
                  </a:cubicBezTo>
                  <a:cubicBezTo>
                    <a:pt x="5440" y="1018"/>
                    <a:pt x="5448" y="1011"/>
                    <a:pt x="5456" y="1003"/>
                  </a:cubicBezTo>
                  <a:close/>
                  <a:moveTo>
                    <a:pt x="5337" y="1026"/>
                  </a:moveTo>
                  <a:lnTo>
                    <a:pt x="5330" y="1033"/>
                  </a:lnTo>
                  <a:cubicBezTo>
                    <a:pt x="5330" y="1033"/>
                    <a:pt x="5330" y="1026"/>
                    <a:pt x="5337" y="1026"/>
                  </a:cubicBezTo>
                  <a:close/>
                  <a:moveTo>
                    <a:pt x="3814" y="1028"/>
                  </a:moveTo>
                  <a:cubicBezTo>
                    <a:pt x="3816" y="1028"/>
                    <a:pt x="3819" y="1030"/>
                    <a:pt x="3826" y="1033"/>
                  </a:cubicBezTo>
                  <a:cubicBezTo>
                    <a:pt x="3822" y="1036"/>
                    <a:pt x="3818" y="1036"/>
                    <a:pt x="3815" y="1036"/>
                  </a:cubicBezTo>
                  <a:cubicBezTo>
                    <a:pt x="3809" y="1036"/>
                    <a:pt x="3808" y="1033"/>
                    <a:pt x="3812" y="1033"/>
                  </a:cubicBezTo>
                  <a:cubicBezTo>
                    <a:pt x="3812" y="1030"/>
                    <a:pt x="3812" y="1028"/>
                    <a:pt x="3814" y="1028"/>
                  </a:cubicBezTo>
                  <a:close/>
                  <a:moveTo>
                    <a:pt x="4984" y="1033"/>
                  </a:moveTo>
                  <a:lnTo>
                    <a:pt x="4984" y="1040"/>
                  </a:lnTo>
                  <a:cubicBezTo>
                    <a:pt x="4984" y="1040"/>
                    <a:pt x="4977" y="1033"/>
                    <a:pt x="4984" y="1033"/>
                  </a:cubicBezTo>
                  <a:close/>
                  <a:moveTo>
                    <a:pt x="5615" y="1028"/>
                  </a:moveTo>
                  <a:cubicBezTo>
                    <a:pt x="5623" y="1028"/>
                    <a:pt x="5632" y="1030"/>
                    <a:pt x="5635" y="1033"/>
                  </a:cubicBezTo>
                  <a:cubicBezTo>
                    <a:pt x="5635" y="1033"/>
                    <a:pt x="5628" y="1040"/>
                    <a:pt x="5614" y="1040"/>
                  </a:cubicBezTo>
                  <a:cubicBezTo>
                    <a:pt x="5601" y="1040"/>
                    <a:pt x="5601" y="1040"/>
                    <a:pt x="5601" y="1033"/>
                  </a:cubicBezTo>
                  <a:cubicBezTo>
                    <a:pt x="5601" y="1030"/>
                    <a:pt x="5607" y="1028"/>
                    <a:pt x="5615" y="1028"/>
                  </a:cubicBezTo>
                  <a:close/>
                  <a:moveTo>
                    <a:pt x="3771" y="971"/>
                  </a:moveTo>
                  <a:cubicBezTo>
                    <a:pt x="3771" y="985"/>
                    <a:pt x="3771" y="985"/>
                    <a:pt x="3778" y="985"/>
                  </a:cubicBezTo>
                  <a:cubicBezTo>
                    <a:pt x="3785" y="985"/>
                    <a:pt x="3785" y="985"/>
                    <a:pt x="3785" y="992"/>
                  </a:cubicBezTo>
                  <a:cubicBezTo>
                    <a:pt x="3785" y="999"/>
                    <a:pt x="3778" y="999"/>
                    <a:pt x="3778" y="999"/>
                  </a:cubicBezTo>
                  <a:cubicBezTo>
                    <a:pt x="3771" y="999"/>
                    <a:pt x="3771" y="999"/>
                    <a:pt x="3778" y="1012"/>
                  </a:cubicBezTo>
                  <a:cubicBezTo>
                    <a:pt x="3782" y="1031"/>
                    <a:pt x="3781" y="1043"/>
                    <a:pt x="3777" y="1043"/>
                  </a:cubicBezTo>
                  <a:cubicBezTo>
                    <a:pt x="3775" y="1043"/>
                    <a:pt x="3773" y="1040"/>
                    <a:pt x="3771" y="1033"/>
                  </a:cubicBezTo>
                  <a:cubicBezTo>
                    <a:pt x="3764" y="1026"/>
                    <a:pt x="3757" y="1026"/>
                    <a:pt x="3757" y="1026"/>
                  </a:cubicBezTo>
                  <a:cubicBezTo>
                    <a:pt x="3743" y="1026"/>
                    <a:pt x="3743" y="1019"/>
                    <a:pt x="3743" y="1005"/>
                  </a:cubicBezTo>
                  <a:cubicBezTo>
                    <a:pt x="3743" y="992"/>
                    <a:pt x="3743" y="992"/>
                    <a:pt x="3757" y="992"/>
                  </a:cubicBezTo>
                  <a:lnTo>
                    <a:pt x="3764" y="992"/>
                  </a:lnTo>
                  <a:lnTo>
                    <a:pt x="3764" y="985"/>
                  </a:lnTo>
                  <a:cubicBezTo>
                    <a:pt x="3743" y="985"/>
                    <a:pt x="3764" y="971"/>
                    <a:pt x="3771" y="971"/>
                  </a:cubicBezTo>
                  <a:close/>
                  <a:moveTo>
                    <a:pt x="4246" y="1008"/>
                  </a:moveTo>
                  <a:cubicBezTo>
                    <a:pt x="4252" y="1008"/>
                    <a:pt x="4253" y="1013"/>
                    <a:pt x="4249" y="1026"/>
                  </a:cubicBezTo>
                  <a:cubicBezTo>
                    <a:pt x="4242" y="1033"/>
                    <a:pt x="4242" y="1040"/>
                    <a:pt x="4242" y="1040"/>
                  </a:cubicBezTo>
                  <a:cubicBezTo>
                    <a:pt x="4242" y="1040"/>
                    <a:pt x="4242" y="1054"/>
                    <a:pt x="4228" y="1054"/>
                  </a:cubicBezTo>
                  <a:cubicBezTo>
                    <a:pt x="4221" y="1054"/>
                    <a:pt x="4221" y="1026"/>
                    <a:pt x="4228" y="1012"/>
                  </a:cubicBezTo>
                  <a:cubicBezTo>
                    <a:pt x="4236" y="1010"/>
                    <a:pt x="4242" y="1008"/>
                    <a:pt x="4246" y="1008"/>
                  </a:cubicBezTo>
                  <a:close/>
                  <a:moveTo>
                    <a:pt x="5249" y="993"/>
                  </a:moveTo>
                  <a:cubicBezTo>
                    <a:pt x="5254" y="993"/>
                    <a:pt x="5261" y="995"/>
                    <a:pt x="5261" y="999"/>
                  </a:cubicBezTo>
                  <a:cubicBezTo>
                    <a:pt x="5261" y="1001"/>
                    <a:pt x="5262" y="1001"/>
                    <a:pt x="5263" y="1001"/>
                  </a:cubicBezTo>
                  <a:cubicBezTo>
                    <a:pt x="5264" y="1001"/>
                    <a:pt x="5266" y="1000"/>
                    <a:pt x="5269" y="999"/>
                  </a:cubicBezTo>
                  <a:lnTo>
                    <a:pt x="5269" y="999"/>
                  </a:lnTo>
                  <a:cubicBezTo>
                    <a:pt x="5289" y="1006"/>
                    <a:pt x="5288" y="1012"/>
                    <a:pt x="5268" y="1012"/>
                  </a:cubicBezTo>
                  <a:cubicBezTo>
                    <a:pt x="5261" y="1012"/>
                    <a:pt x="5254" y="1012"/>
                    <a:pt x="5254" y="1005"/>
                  </a:cubicBezTo>
                  <a:cubicBezTo>
                    <a:pt x="5254" y="1002"/>
                    <a:pt x="5245" y="1000"/>
                    <a:pt x="5237" y="1000"/>
                  </a:cubicBezTo>
                  <a:cubicBezTo>
                    <a:pt x="5228" y="1000"/>
                    <a:pt x="5219" y="1002"/>
                    <a:pt x="5219" y="1005"/>
                  </a:cubicBezTo>
                  <a:cubicBezTo>
                    <a:pt x="5219" y="1005"/>
                    <a:pt x="5219" y="1012"/>
                    <a:pt x="5226" y="1012"/>
                  </a:cubicBezTo>
                  <a:lnTo>
                    <a:pt x="5219" y="1012"/>
                  </a:lnTo>
                  <a:cubicBezTo>
                    <a:pt x="5192" y="1012"/>
                    <a:pt x="5192" y="1012"/>
                    <a:pt x="5199" y="1033"/>
                  </a:cubicBezTo>
                  <a:cubicBezTo>
                    <a:pt x="5211" y="1050"/>
                    <a:pt x="5206" y="1062"/>
                    <a:pt x="5191" y="1062"/>
                  </a:cubicBezTo>
                  <a:cubicBezTo>
                    <a:pt x="5182" y="1062"/>
                    <a:pt x="5170" y="1058"/>
                    <a:pt x="5157" y="1047"/>
                  </a:cubicBezTo>
                  <a:cubicBezTo>
                    <a:pt x="5150" y="1040"/>
                    <a:pt x="5147" y="1037"/>
                    <a:pt x="5141" y="1037"/>
                  </a:cubicBezTo>
                  <a:cubicBezTo>
                    <a:pt x="5136" y="1037"/>
                    <a:pt x="5129" y="1040"/>
                    <a:pt x="5115" y="1047"/>
                  </a:cubicBezTo>
                  <a:cubicBezTo>
                    <a:pt x="5105" y="1054"/>
                    <a:pt x="5098" y="1057"/>
                    <a:pt x="5093" y="1057"/>
                  </a:cubicBezTo>
                  <a:cubicBezTo>
                    <a:pt x="5088" y="1057"/>
                    <a:pt x="5084" y="1054"/>
                    <a:pt x="5081" y="1047"/>
                  </a:cubicBezTo>
                  <a:cubicBezTo>
                    <a:pt x="5060" y="1033"/>
                    <a:pt x="5060" y="1026"/>
                    <a:pt x="5088" y="1026"/>
                  </a:cubicBezTo>
                  <a:cubicBezTo>
                    <a:pt x="5108" y="1026"/>
                    <a:pt x="5115" y="1033"/>
                    <a:pt x="5108" y="1040"/>
                  </a:cubicBezTo>
                  <a:lnTo>
                    <a:pt x="5115" y="1040"/>
                  </a:lnTo>
                  <a:cubicBezTo>
                    <a:pt x="5122" y="1040"/>
                    <a:pt x="5129" y="1033"/>
                    <a:pt x="5143" y="1026"/>
                  </a:cubicBezTo>
                  <a:cubicBezTo>
                    <a:pt x="5150" y="1012"/>
                    <a:pt x="5157" y="1005"/>
                    <a:pt x="5164" y="1005"/>
                  </a:cubicBezTo>
                  <a:cubicBezTo>
                    <a:pt x="5178" y="1005"/>
                    <a:pt x="5178" y="1005"/>
                    <a:pt x="5178" y="999"/>
                  </a:cubicBezTo>
                  <a:cubicBezTo>
                    <a:pt x="5178" y="999"/>
                    <a:pt x="5184" y="995"/>
                    <a:pt x="5194" y="995"/>
                  </a:cubicBezTo>
                  <a:cubicBezTo>
                    <a:pt x="5199" y="995"/>
                    <a:pt x="5205" y="996"/>
                    <a:pt x="5212" y="999"/>
                  </a:cubicBezTo>
                  <a:lnTo>
                    <a:pt x="5247" y="999"/>
                  </a:lnTo>
                  <a:cubicBezTo>
                    <a:pt x="5240" y="995"/>
                    <a:pt x="5244" y="993"/>
                    <a:pt x="5249" y="993"/>
                  </a:cubicBezTo>
                  <a:close/>
                  <a:moveTo>
                    <a:pt x="5298" y="1044"/>
                  </a:moveTo>
                  <a:cubicBezTo>
                    <a:pt x="5301" y="1044"/>
                    <a:pt x="5303" y="1047"/>
                    <a:pt x="5303" y="1054"/>
                  </a:cubicBezTo>
                  <a:cubicBezTo>
                    <a:pt x="5303" y="1059"/>
                    <a:pt x="5299" y="1064"/>
                    <a:pt x="5295" y="1064"/>
                  </a:cubicBezTo>
                  <a:cubicBezTo>
                    <a:pt x="5293" y="1064"/>
                    <a:pt x="5291" y="1063"/>
                    <a:pt x="5289" y="1061"/>
                  </a:cubicBezTo>
                  <a:cubicBezTo>
                    <a:pt x="5282" y="1061"/>
                    <a:pt x="5282" y="1054"/>
                    <a:pt x="5289" y="1054"/>
                  </a:cubicBezTo>
                  <a:cubicBezTo>
                    <a:pt x="5292" y="1047"/>
                    <a:pt x="5296" y="1044"/>
                    <a:pt x="5298" y="1044"/>
                  </a:cubicBezTo>
                  <a:close/>
                  <a:moveTo>
                    <a:pt x="3742" y="1056"/>
                  </a:moveTo>
                  <a:cubicBezTo>
                    <a:pt x="3743" y="1056"/>
                    <a:pt x="3743" y="1057"/>
                    <a:pt x="3743" y="1061"/>
                  </a:cubicBezTo>
                  <a:cubicBezTo>
                    <a:pt x="3743" y="1061"/>
                    <a:pt x="3743" y="1068"/>
                    <a:pt x="3736" y="1068"/>
                  </a:cubicBezTo>
                  <a:cubicBezTo>
                    <a:pt x="3729" y="1068"/>
                    <a:pt x="3729" y="1068"/>
                    <a:pt x="3736" y="1061"/>
                  </a:cubicBezTo>
                  <a:cubicBezTo>
                    <a:pt x="3740" y="1057"/>
                    <a:pt x="3741" y="1056"/>
                    <a:pt x="3742" y="1056"/>
                  </a:cubicBezTo>
                  <a:close/>
                  <a:moveTo>
                    <a:pt x="5587" y="1056"/>
                  </a:moveTo>
                  <a:cubicBezTo>
                    <a:pt x="5594" y="1056"/>
                    <a:pt x="5601" y="1057"/>
                    <a:pt x="5601" y="1061"/>
                  </a:cubicBezTo>
                  <a:lnTo>
                    <a:pt x="5594" y="1068"/>
                  </a:lnTo>
                  <a:cubicBezTo>
                    <a:pt x="5590" y="1070"/>
                    <a:pt x="5585" y="1071"/>
                    <a:pt x="5582" y="1071"/>
                  </a:cubicBezTo>
                  <a:cubicBezTo>
                    <a:pt x="5573" y="1071"/>
                    <a:pt x="5568" y="1066"/>
                    <a:pt x="5573" y="1061"/>
                  </a:cubicBezTo>
                  <a:cubicBezTo>
                    <a:pt x="5573" y="1057"/>
                    <a:pt x="5580" y="1056"/>
                    <a:pt x="5587" y="1056"/>
                  </a:cubicBezTo>
                  <a:close/>
                  <a:moveTo>
                    <a:pt x="3759" y="1070"/>
                  </a:moveTo>
                  <a:cubicBezTo>
                    <a:pt x="3760" y="1070"/>
                    <a:pt x="3764" y="1071"/>
                    <a:pt x="3771" y="1075"/>
                  </a:cubicBezTo>
                  <a:cubicBezTo>
                    <a:pt x="3767" y="1071"/>
                    <a:pt x="3767" y="1070"/>
                    <a:pt x="3768" y="1070"/>
                  </a:cubicBezTo>
                  <a:lnTo>
                    <a:pt x="3768" y="1070"/>
                  </a:lnTo>
                  <a:cubicBezTo>
                    <a:pt x="3769" y="1070"/>
                    <a:pt x="3771" y="1071"/>
                    <a:pt x="3771" y="1075"/>
                  </a:cubicBezTo>
                  <a:cubicBezTo>
                    <a:pt x="3771" y="1075"/>
                    <a:pt x="3771" y="1075"/>
                    <a:pt x="3771" y="1075"/>
                  </a:cubicBezTo>
                  <a:lnTo>
                    <a:pt x="3771" y="1075"/>
                  </a:lnTo>
                  <a:cubicBezTo>
                    <a:pt x="3769" y="1079"/>
                    <a:pt x="3766" y="1081"/>
                    <a:pt x="3764" y="1081"/>
                  </a:cubicBezTo>
                  <a:cubicBezTo>
                    <a:pt x="3760" y="1081"/>
                    <a:pt x="3757" y="1075"/>
                    <a:pt x="3757" y="1075"/>
                  </a:cubicBezTo>
                  <a:cubicBezTo>
                    <a:pt x="3757" y="1071"/>
                    <a:pt x="3757" y="1070"/>
                    <a:pt x="3759" y="1070"/>
                  </a:cubicBezTo>
                  <a:close/>
                  <a:moveTo>
                    <a:pt x="5802" y="1040"/>
                  </a:moveTo>
                  <a:cubicBezTo>
                    <a:pt x="5788" y="1040"/>
                    <a:pt x="5781" y="1047"/>
                    <a:pt x="5781" y="1047"/>
                  </a:cubicBezTo>
                  <a:cubicBezTo>
                    <a:pt x="5774" y="1047"/>
                    <a:pt x="5774" y="1047"/>
                    <a:pt x="5774" y="1061"/>
                  </a:cubicBezTo>
                  <a:cubicBezTo>
                    <a:pt x="5778" y="1065"/>
                    <a:pt x="5777" y="1072"/>
                    <a:pt x="5774" y="1075"/>
                  </a:cubicBezTo>
                  <a:lnTo>
                    <a:pt x="5774" y="1075"/>
                  </a:lnTo>
                  <a:cubicBezTo>
                    <a:pt x="5774" y="1075"/>
                    <a:pt x="5774" y="1075"/>
                    <a:pt x="5774" y="1075"/>
                  </a:cubicBezTo>
                  <a:cubicBezTo>
                    <a:pt x="5769" y="1072"/>
                    <a:pt x="5765" y="1071"/>
                    <a:pt x="5762" y="1071"/>
                  </a:cubicBezTo>
                  <a:cubicBezTo>
                    <a:pt x="5760" y="1071"/>
                    <a:pt x="5759" y="1072"/>
                    <a:pt x="5760" y="1075"/>
                  </a:cubicBezTo>
                  <a:lnTo>
                    <a:pt x="5760" y="1075"/>
                  </a:lnTo>
                  <a:cubicBezTo>
                    <a:pt x="5762" y="1075"/>
                    <a:pt x="5764" y="1075"/>
                    <a:pt x="5767" y="1075"/>
                  </a:cubicBezTo>
                  <a:cubicBezTo>
                    <a:pt x="5768" y="1076"/>
                    <a:pt x="5770" y="1077"/>
                    <a:pt x="5771" y="1077"/>
                  </a:cubicBezTo>
                  <a:cubicBezTo>
                    <a:pt x="5772" y="1077"/>
                    <a:pt x="5773" y="1076"/>
                    <a:pt x="5774" y="1075"/>
                  </a:cubicBezTo>
                  <a:lnTo>
                    <a:pt x="5774" y="1075"/>
                  </a:lnTo>
                  <a:cubicBezTo>
                    <a:pt x="5775" y="1077"/>
                    <a:pt x="5776" y="1079"/>
                    <a:pt x="5777" y="1081"/>
                  </a:cubicBezTo>
                  <a:lnTo>
                    <a:pt x="5777" y="1081"/>
                  </a:lnTo>
                  <a:cubicBezTo>
                    <a:pt x="5775" y="1071"/>
                    <a:pt x="5778" y="1068"/>
                    <a:pt x="5788" y="1068"/>
                  </a:cubicBezTo>
                  <a:cubicBezTo>
                    <a:pt x="5802" y="1068"/>
                    <a:pt x="5802" y="1068"/>
                    <a:pt x="5802" y="1061"/>
                  </a:cubicBezTo>
                  <a:cubicBezTo>
                    <a:pt x="5802" y="1061"/>
                    <a:pt x="5802" y="1047"/>
                    <a:pt x="5808" y="1047"/>
                  </a:cubicBezTo>
                  <a:cubicBezTo>
                    <a:pt x="5815" y="1047"/>
                    <a:pt x="5822" y="1047"/>
                    <a:pt x="5822" y="1061"/>
                  </a:cubicBezTo>
                  <a:lnTo>
                    <a:pt x="5836" y="1061"/>
                  </a:lnTo>
                  <a:cubicBezTo>
                    <a:pt x="5843" y="1047"/>
                    <a:pt x="5843" y="1047"/>
                    <a:pt x="5822" y="1040"/>
                  </a:cubicBezTo>
                  <a:close/>
                  <a:moveTo>
                    <a:pt x="2515" y="1068"/>
                  </a:moveTo>
                  <a:cubicBezTo>
                    <a:pt x="2516" y="1069"/>
                    <a:pt x="2516" y="1071"/>
                    <a:pt x="2516" y="1075"/>
                  </a:cubicBezTo>
                  <a:cubicBezTo>
                    <a:pt x="2516" y="1075"/>
                    <a:pt x="2523" y="1082"/>
                    <a:pt x="2530" y="1082"/>
                  </a:cubicBezTo>
                  <a:cubicBezTo>
                    <a:pt x="2551" y="1082"/>
                    <a:pt x="2544" y="1075"/>
                    <a:pt x="2516" y="1068"/>
                  </a:cubicBezTo>
                  <a:cubicBezTo>
                    <a:pt x="2516" y="1068"/>
                    <a:pt x="2516" y="1068"/>
                    <a:pt x="2515" y="1068"/>
                  </a:cubicBezTo>
                  <a:close/>
                  <a:moveTo>
                    <a:pt x="5777" y="1081"/>
                  </a:moveTo>
                  <a:cubicBezTo>
                    <a:pt x="5777" y="1084"/>
                    <a:pt x="5778" y="1087"/>
                    <a:pt x="5779" y="1090"/>
                  </a:cubicBezTo>
                  <a:lnTo>
                    <a:pt x="5779" y="1090"/>
                  </a:lnTo>
                  <a:cubicBezTo>
                    <a:pt x="5779" y="1088"/>
                    <a:pt x="5778" y="1085"/>
                    <a:pt x="5777" y="1081"/>
                  </a:cubicBezTo>
                  <a:close/>
                  <a:moveTo>
                    <a:pt x="5439" y="1065"/>
                  </a:moveTo>
                  <a:cubicBezTo>
                    <a:pt x="5441" y="1065"/>
                    <a:pt x="5441" y="1070"/>
                    <a:pt x="5441" y="1075"/>
                  </a:cubicBezTo>
                  <a:cubicBezTo>
                    <a:pt x="5441" y="1085"/>
                    <a:pt x="5439" y="1090"/>
                    <a:pt x="5437" y="1090"/>
                  </a:cubicBezTo>
                  <a:cubicBezTo>
                    <a:pt x="5434" y="1090"/>
                    <a:pt x="5431" y="1085"/>
                    <a:pt x="5427" y="1075"/>
                  </a:cubicBezTo>
                  <a:cubicBezTo>
                    <a:pt x="5427" y="1068"/>
                    <a:pt x="5427" y="1068"/>
                    <a:pt x="5434" y="1068"/>
                  </a:cubicBezTo>
                  <a:cubicBezTo>
                    <a:pt x="5436" y="1066"/>
                    <a:pt x="5438" y="1065"/>
                    <a:pt x="5439" y="1065"/>
                  </a:cubicBezTo>
                  <a:close/>
                  <a:moveTo>
                    <a:pt x="2801" y="1075"/>
                  </a:moveTo>
                  <a:lnTo>
                    <a:pt x="2807" y="1089"/>
                  </a:lnTo>
                  <a:cubicBezTo>
                    <a:pt x="2807" y="1089"/>
                    <a:pt x="2807" y="1096"/>
                    <a:pt x="2801" y="1096"/>
                  </a:cubicBezTo>
                  <a:cubicBezTo>
                    <a:pt x="2794" y="1096"/>
                    <a:pt x="2787" y="1096"/>
                    <a:pt x="2794" y="1089"/>
                  </a:cubicBezTo>
                  <a:lnTo>
                    <a:pt x="2801" y="1075"/>
                  </a:lnTo>
                  <a:close/>
                  <a:moveTo>
                    <a:pt x="2742" y="1078"/>
                  </a:moveTo>
                  <a:cubicBezTo>
                    <a:pt x="2747" y="1078"/>
                    <a:pt x="2752" y="1082"/>
                    <a:pt x="2752" y="1089"/>
                  </a:cubicBezTo>
                  <a:cubicBezTo>
                    <a:pt x="2752" y="1089"/>
                    <a:pt x="2755" y="1092"/>
                    <a:pt x="2759" y="1092"/>
                  </a:cubicBezTo>
                  <a:cubicBezTo>
                    <a:pt x="2761" y="1092"/>
                    <a:pt x="2764" y="1091"/>
                    <a:pt x="2766" y="1089"/>
                  </a:cubicBezTo>
                  <a:cubicBezTo>
                    <a:pt x="2773" y="1089"/>
                    <a:pt x="2780" y="1096"/>
                    <a:pt x="2773" y="1103"/>
                  </a:cubicBezTo>
                  <a:cubicBezTo>
                    <a:pt x="2766" y="1103"/>
                    <a:pt x="2731" y="1089"/>
                    <a:pt x="2731" y="1089"/>
                  </a:cubicBezTo>
                  <a:cubicBezTo>
                    <a:pt x="2731" y="1082"/>
                    <a:pt x="2736" y="1078"/>
                    <a:pt x="2742" y="1078"/>
                  </a:cubicBezTo>
                  <a:close/>
                  <a:moveTo>
                    <a:pt x="3812" y="1089"/>
                  </a:moveTo>
                  <a:cubicBezTo>
                    <a:pt x="3826" y="1089"/>
                    <a:pt x="3826" y="1096"/>
                    <a:pt x="3812" y="1103"/>
                  </a:cubicBezTo>
                  <a:lnTo>
                    <a:pt x="3812" y="1089"/>
                  </a:lnTo>
                  <a:close/>
                  <a:moveTo>
                    <a:pt x="5608" y="1099"/>
                  </a:moveTo>
                  <a:cubicBezTo>
                    <a:pt x="5610" y="1099"/>
                    <a:pt x="5612" y="1100"/>
                    <a:pt x="5614" y="1103"/>
                  </a:cubicBezTo>
                  <a:cubicBezTo>
                    <a:pt x="5612" y="1105"/>
                    <a:pt x="5610" y="1106"/>
                    <a:pt x="5608" y="1106"/>
                  </a:cubicBezTo>
                  <a:cubicBezTo>
                    <a:pt x="5604" y="1106"/>
                    <a:pt x="5601" y="1103"/>
                    <a:pt x="5601" y="1103"/>
                  </a:cubicBezTo>
                  <a:cubicBezTo>
                    <a:pt x="5601" y="1103"/>
                    <a:pt x="5604" y="1099"/>
                    <a:pt x="5608" y="1099"/>
                  </a:cubicBezTo>
                  <a:close/>
                  <a:moveTo>
                    <a:pt x="5681" y="1077"/>
                  </a:moveTo>
                  <a:cubicBezTo>
                    <a:pt x="5671" y="1077"/>
                    <a:pt x="5663" y="1086"/>
                    <a:pt x="5663" y="1103"/>
                  </a:cubicBezTo>
                  <a:cubicBezTo>
                    <a:pt x="5663" y="1105"/>
                    <a:pt x="5664" y="1107"/>
                    <a:pt x="5666" y="1108"/>
                  </a:cubicBezTo>
                  <a:lnTo>
                    <a:pt x="5666" y="1108"/>
                  </a:lnTo>
                  <a:cubicBezTo>
                    <a:pt x="5669" y="1107"/>
                    <a:pt x="5670" y="1105"/>
                    <a:pt x="5670" y="1103"/>
                  </a:cubicBezTo>
                  <a:cubicBezTo>
                    <a:pt x="5670" y="1096"/>
                    <a:pt x="5677" y="1096"/>
                    <a:pt x="5698" y="1096"/>
                  </a:cubicBezTo>
                  <a:cubicBezTo>
                    <a:pt x="5700" y="1096"/>
                    <a:pt x="5704" y="1096"/>
                    <a:pt x="5707" y="1095"/>
                  </a:cubicBezTo>
                  <a:lnTo>
                    <a:pt x="5707" y="1095"/>
                  </a:lnTo>
                  <a:cubicBezTo>
                    <a:pt x="5707" y="1093"/>
                    <a:pt x="5706" y="1091"/>
                    <a:pt x="5704" y="1089"/>
                  </a:cubicBezTo>
                  <a:cubicBezTo>
                    <a:pt x="5696" y="1080"/>
                    <a:pt x="5688" y="1077"/>
                    <a:pt x="5681" y="1077"/>
                  </a:cubicBezTo>
                  <a:close/>
                  <a:moveTo>
                    <a:pt x="2867" y="1106"/>
                  </a:moveTo>
                  <a:cubicBezTo>
                    <a:pt x="2869" y="1106"/>
                    <a:pt x="2872" y="1107"/>
                    <a:pt x="2877" y="1109"/>
                  </a:cubicBezTo>
                  <a:lnTo>
                    <a:pt x="2870" y="1109"/>
                  </a:lnTo>
                  <a:cubicBezTo>
                    <a:pt x="2865" y="1109"/>
                    <a:pt x="2864" y="1106"/>
                    <a:pt x="2867" y="1106"/>
                  </a:cubicBezTo>
                  <a:close/>
                  <a:moveTo>
                    <a:pt x="5717" y="1097"/>
                  </a:moveTo>
                  <a:cubicBezTo>
                    <a:pt x="5720" y="1097"/>
                    <a:pt x="5725" y="1099"/>
                    <a:pt x="5732" y="1103"/>
                  </a:cubicBezTo>
                  <a:cubicBezTo>
                    <a:pt x="5732" y="1100"/>
                    <a:pt x="5733" y="1099"/>
                    <a:pt x="5734" y="1099"/>
                  </a:cubicBezTo>
                  <a:lnTo>
                    <a:pt x="5734" y="1099"/>
                  </a:lnTo>
                  <a:cubicBezTo>
                    <a:pt x="5735" y="1099"/>
                    <a:pt x="5737" y="1103"/>
                    <a:pt x="5732" y="1103"/>
                  </a:cubicBezTo>
                  <a:lnTo>
                    <a:pt x="5718" y="1109"/>
                  </a:lnTo>
                  <a:cubicBezTo>
                    <a:pt x="5711" y="1109"/>
                    <a:pt x="5711" y="1109"/>
                    <a:pt x="5711" y="1103"/>
                  </a:cubicBezTo>
                  <a:cubicBezTo>
                    <a:pt x="5711" y="1099"/>
                    <a:pt x="5713" y="1097"/>
                    <a:pt x="5717" y="1097"/>
                  </a:cubicBezTo>
                  <a:close/>
                  <a:moveTo>
                    <a:pt x="3833" y="1109"/>
                  </a:moveTo>
                  <a:cubicBezTo>
                    <a:pt x="3833" y="1113"/>
                    <a:pt x="3831" y="1115"/>
                    <a:pt x="3830" y="1115"/>
                  </a:cubicBezTo>
                  <a:cubicBezTo>
                    <a:pt x="3828" y="1115"/>
                    <a:pt x="3826" y="1113"/>
                    <a:pt x="3826" y="1109"/>
                  </a:cubicBezTo>
                  <a:close/>
                  <a:moveTo>
                    <a:pt x="3702" y="1103"/>
                  </a:moveTo>
                  <a:lnTo>
                    <a:pt x="3708" y="1109"/>
                  </a:lnTo>
                  <a:lnTo>
                    <a:pt x="3702" y="1116"/>
                  </a:lnTo>
                  <a:cubicBezTo>
                    <a:pt x="3702" y="1116"/>
                    <a:pt x="3695" y="1116"/>
                    <a:pt x="3695" y="1109"/>
                  </a:cubicBezTo>
                  <a:lnTo>
                    <a:pt x="3702" y="1103"/>
                  </a:lnTo>
                  <a:close/>
                  <a:moveTo>
                    <a:pt x="5434" y="1026"/>
                  </a:moveTo>
                  <a:cubicBezTo>
                    <a:pt x="5427" y="1033"/>
                    <a:pt x="5420" y="1040"/>
                    <a:pt x="5427" y="1040"/>
                  </a:cubicBezTo>
                  <a:cubicBezTo>
                    <a:pt x="5434" y="1054"/>
                    <a:pt x="5427" y="1054"/>
                    <a:pt x="5427" y="1054"/>
                  </a:cubicBezTo>
                  <a:cubicBezTo>
                    <a:pt x="5420" y="1054"/>
                    <a:pt x="5420" y="1061"/>
                    <a:pt x="5406" y="1068"/>
                  </a:cubicBezTo>
                  <a:cubicBezTo>
                    <a:pt x="5406" y="1075"/>
                    <a:pt x="5400" y="1089"/>
                    <a:pt x="5393" y="1089"/>
                  </a:cubicBezTo>
                  <a:cubicBezTo>
                    <a:pt x="5386" y="1089"/>
                    <a:pt x="5372" y="1089"/>
                    <a:pt x="5372" y="1075"/>
                  </a:cubicBezTo>
                  <a:cubicBezTo>
                    <a:pt x="5372" y="1073"/>
                    <a:pt x="5371" y="1072"/>
                    <a:pt x="5371" y="1072"/>
                  </a:cubicBezTo>
                  <a:cubicBezTo>
                    <a:pt x="5369" y="1072"/>
                    <a:pt x="5365" y="1079"/>
                    <a:pt x="5365" y="1089"/>
                  </a:cubicBezTo>
                  <a:lnTo>
                    <a:pt x="5351" y="1103"/>
                  </a:lnTo>
                  <a:lnTo>
                    <a:pt x="5358" y="1109"/>
                  </a:lnTo>
                  <a:cubicBezTo>
                    <a:pt x="5358" y="1116"/>
                    <a:pt x="5354" y="1119"/>
                    <a:pt x="5348" y="1119"/>
                  </a:cubicBezTo>
                  <a:cubicBezTo>
                    <a:pt x="5342" y="1119"/>
                    <a:pt x="5334" y="1114"/>
                    <a:pt x="5330" y="1103"/>
                  </a:cubicBezTo>
                  <a:lnTo>
                    <a:pt x="5323" y="1089"/>
                  </a:lnTo>
                  <a:lnTo>
                    <a:pt x="5358" y="1068"/>
                  </a:lnTo>
                  <a:cubicBezTo>
                    <a:pt x="5386" y="1054"/>
                    <a:pt x="5386" y="1040"/>
                    <a:pt x="5386" y="1040"/>
                  </a:cubicBezTo>
                  <a:cubicBezTo>
                    <a:pt x="5386" y="1033"/>
                    <a:pt x="5386" y="1033"/>
                    <a:pt x="5393" y="1033"/>
                  </a:cubicBezTo>
                  <a:cubicBezTo>
                    <a:pt x="5420" y="1033"/>
                    <a:pt x="5427" y="1033"/>
                    <a:pt x="5434" y="1026"/>
                  </a:cubicBezTo>
                  <a:close/>
                  <a:moveTo>
                    <a:pt x="5491" y="1100"/>
                  </a:moveTo>
                  <a:cubicBezTo>
                    <a:pt x="5493" y="1100"/>
                    <a:pt x="5497" y="1105"/>
                    <a:pt x="5497" y="1109"/>
                  </a:cubicBezTo>
                  <a:cubicBezTo>
                    <a:pt x="5497" y="1114"/>
                    <a:pt x="5489" y="1120"/>
                    <a:pt x="5483" y="1120"/>
                  </a:cubicBezTo>
                  <a:cubicBezTo>
                    <a:pt x="5479" y="1120"/>
                    <a:pt x="5476" y="1118"/>
                    <a:pt x="5476" y="1109"/>
                  </a:cubicBezTo>
                  <a:cubicBezTo>
                    <a:pt x="5476" y="1109"/>
                    <a:pt x="5473" y="1106"/>
                    <a:pt x="5471" y="1106"/>
                  </a:cubicBezTo>
                  <a:cubicBezTo>
                    <a:pt x="5470" y="1106"/>
                    <a:pt x="5469" y="1107"/>
                    <a:pt x="5469" y="1109"/>
                  </a:cubicBezTo>
                  <a:lnTo>
                    <a:pt x="5462" y="1109"/>
                  </a:lnTo>
                  <a:cubicBezTo>
                    <a:pt x="5462" y="1109"/>
                    <a:pt x="5469" y="1103"/>
                    <a:pt x="5490" y="1103"/>
                  </a:cubicBezTo>
                  <a:cubicBezTo>
                    <a:pt x="5490" y="1100"/>
                    <a:pt x="5490" y="1100"/>
                    <a:pt x="5491" y="1100"/>
                  </a:cubicBezTo>
                  <a:close/>
                  <a:moveTo>
                    <a:pt x="3038" y="1081"/>
                  </a:moveTo>
                  <a:cubicBezTo>
                    <a:pt x="3034" y="1081"/>
                    <a:pt x="3027" y="1088"/>
                    <a:pt x="3015" y="1103"/>
                  </a:cubicBezTo>
                  <a:cubicBezTo>
                    <a:pt x="3008" y="1109"/>
                    <a:pt x="3008" y="1109"/>
                    <a:pt x="3015" y="1123"/>
                  </a:cubicBezTo>
                  <a:cubicBezTo>
                    <a:pt x="3029" y="1130"/>
                    <a:pt x="3029" y="1130"/>
                    <a:pt x="3036" y="1130"/>
                  </a:cubicBezTo>
                  <a:cubicBezTo>
                    <a:pt x="3071" y="1116"/>
                    <a:pt x="3078" y="1116"/>
                    <a:pt x="3071" y="1109"/>
                  </a:cubicBezTo>
                  <a:cubicBezTo>
                    <a:pt x="3064" y="1103"/>
                    <a:pt x="3064" y="1103"/>
                    <a:pt x="3050" y="1103"/>
                  </a:cubicBezTo>
                  <a:cubicBezTo>
                    <a:pt x="3050" y="1103"/>
                    <a:pt x="3043" y="1103"/>
                    <a:pt x="3043" y="1096"/>
                  </a:cubicBezTo>
                  <a:cubicBezTo>
                    <a:pt x="3043" y="1086"/>
                    <a:pt x="3042" y="1081"/>
                    <a:pt x="3038" y="1081"/>
                  </a:cubicBezTo>
                  <a:close/>
                  <a:moveTo>
                    <a:pt x="4838" y="1075"/>
                  </a:moveTo>
                  <a:cubicBezTo>
                    <a:pt x="4838" y="1082"/>
                    <a:pt x="4831" y="1103"/>
                    <a:pt x="4817" y="1103"/>
                  </a:cubicBezTo>
                  <a:cubicBezTo>
                    <a:pt x="4810" y="1103"/>
                    <a:pt x="4803" y="1103"/>
                    <a:pt x="4803" y="1109"/>
                  </a:cubicBezTo>
                  <a:lnTo>
                    <a:pt x="4803" y="1116"/>
                  </a:lnTo>
                  <a:lnTo>
                    <a:pt x="4803" y="1130"/>
                  </a:lnTo>
                  <a:cubicBezTo>
                    <a:pt x="4797" y="1137"/>
                    <a:pt x="4803" y="1137"/>
                    <a:pt x="4810" y="1137"/>
                  </a:cubicBezTo>
                  <a:cubicBezTo>
                    <a:pt x="4831" y="1137"/>
                    <a:pt x="4831" y="1137"/>
                    <a:pt x="4838" y="1130"/>
                  </a:cubicBezTo>
                  <a:cubicBezTo>
                    <a:pt x="4838" y="1116"/>
                    <a:pt x="4852" y="1109"/>
                    <a:pt x="4866" y="1109"/>
                  </a:cubicBezTo>
                  <a:cubicBezTo>
                    <a:pt x="4880" y="1109"/>
                    <a:pt x="4880" y="1109"/>
                    <a:pt x="4880" y="1116"/>
                  </a:cubicBezTo>
                  <a:cubicBezTo>
                    <a:pt x="4880" y="1130"/>
                    <a:pt x="4883" y="1134"/>
                    <a:pt x="4890" y="1134"/>
                  </a:cubicBezTo>
                  <a:cubicBezTo>
                    <a:pt x="4894" y="1134"/>
                    <a:pt x="4900" y="1133"/>
                    <a:pt x="4907" y="1130"/>
                  </a:cubicBezTo>
                  <a:cubicBezTo>
                    <a:pt x="4913" y="1118"/>
                    <a:pt x="4914" y="1101"/>
                    <a:pt x="4910" y="1101"/>
                  </a:cubicBezTo>
                  <a:lnTo>
                    <a:pt x="4910" y="1101"/>
                  </a:lnTo>
                  <a:cubicBezTo>
                    <a:pt x="4909" y="1101"/>
                    <a:pt x="4908" y="1102"/>
                    <a:pt x="4907" y="1103"/>
                  </a:cubicBezTo>
                  <a:cubicBezTo>
                    <a:pt x="4907" y="1103"/>
                    <a:pt x="4887" y="1103"/>
                    <a:pt x="4880" y="1096"/>
                  </a:cubicBezTo>
                  <a:cubicBezTo>
                    <a:pt x="4871" y="1082"/>
                    <a:pt x="4859" y="1078"/>
                    <a:pt x="4852" y="1078"/>
                  </a:cubicBezTo>
                  <a:cubicBezTo>
                    <a:pt x="4848" y="1078"/>
                    <a:pt x="4845" y="1079"/>
                    <a:pt x="4845" y="1082"/>
                  </a:cubicBezTo>
                  <a:cubicBezTo>
                    <a:pt x="4845" y="1082"/>
                    <a:pt x="4845" y="1096"/>
                    <a:pt x="4838" y="1096"/>
                  </a:cubicBezTo>
                  <a:cubicBezTo>
                    <a:pt x="4831" y="1096"/>
                    <a:pt x="4831" y="1096"/>
                    <a:pt x="4838" y="1082"/>
                  </a:cubicBezTo>
                  <a:lnTo>
                    <a:pt x="4838" y="1075"/>
                  </a:lnTo>
                  <a:close/>
                  <a:moveTo>
                    <a:pt x="5674" y="1125"/>
                  </a:moveTo>
                  <a:cubicBezTo>
                    <a:pt x="5680" y="1125"/>
                    <a:pt x="5684" y="1127"/>
                    <a:pt x="5684" y="1130"/>
                  </a:cubicBezTo>
                  <a:cubicBezTo>
                    <a:pt x="5684" y="1130"/>
                    <a:pt x="5677" y="1137"/>
                    <a:pt x="5663" y="1137"/>
                  </a:cubicBezTo>
                  <a:cubicBezTo>
                    <a:pt x="5642" y="1137"/>
                    <a:pt x="5642" y="1137"/>
                    <a:pt x="5649" y="1130"/>
                  </a:cubicBezTo>
                  <a:cubicBezTo>
                    <a:pt x="5659" y="1127"/>
                    <a:pt x="5668" y="1125"/>
                    <a:pt x="5674" y="1125"/>
                  </a:cubicBezTo>
                  <a:close/>
                  <a:moveTo>
                    <a:pt x="5129" y="1130"/>
                  </a:moveTo>
                  <a:cubicBezTo>
                    <a:pt x="5127" y="1137"/>
                    <a:pt x="5123" y="1137"/>
                    <a:pt x="5108" y="1137"/>
                  </a:cubicBezTo>
                  <a:cubicBezTo>
                    <a:pt x="5110" y="1139"/>
                    <a:pt x="5113" y="1140"/>
                    <a:pt x="5116" y="1140"/>
                  </a:cubicBezTo>
                  <a:cubicBezTo>
                    <a:pt x="5122" y="1140"/>
                    <a:pt x="5129" y="1135"/>
                    <a:pt x="5129" y="1130"/>
                  </a:cubicBezTo>
                  <a:close/>
                  <a:moveTo>
                    <a:pt x="2877" y="1137"/>
                  </a:moveTo>
                  <a:cubicBezTo>
                    <a:pt x="2891" y="1137"/>
                    <a:pt x="2904" y="1137"/>
                    <a:pt x="2904" y="1144"/>
                  </a:cubicBezTo>
                  <a:lnTo>
                    <a:pt x="2891" y="1144"/>
                  </a:lnTo>
                  <a:cubicBezTo>
                    <a:pt x="2877" y="1144"/>
                    <a:pt x="2877" y="1144"/>
                    <a:pt x="2877" y="1137"/>
                  </a:cubicBezTo>
                  <a:close/>
                  <a:moveTo>
                    <a:pt x="4415" y="1130"/>
                  </a:moveTo>
                  <a:cubicBezTo>
                    <a:pt x="4415" y="1130"/>
                    <a:pt x="4402" y="1130"/>
                    <a:pt x="4402" y="1137"/>
                  </a:cubicBezTo>
                  <a:cubicBezTo>
                    <a:pt x="4402" y="1144"/>
                    <a:pt x="4402" y="1144"/>
                    <a:pt x="4415" y="1144"/>
                  </a:cubicBezTo>
                  <a:cubicBezTo>
                    <a:pt x="4422" y="1144"/>
                    <a:pt x="4422" y="1144"/>
                    <a:pt x="4422" y="1137"/>
                  </a:cubicBezTo>
                  <a:cubicBezTo>
                    <a:pt x="4422" y="1130"/>
                    <a:pt x="4415" y="1130"/>
                    <a:pt x="4415" y="1130"/>
                  </a:cubicBezTo>
                  <a:close/>
                  <a:moveTo>
                    <a:pt x="5318" y="1120"/>
                  </a:moveTo>
                  <a:cubicBezTo>
                    <a:pt x="5325" y="1120"/>
                    <a:pt x="5330" y="1123"/>
                    <a:pt x="5330" y="1130"/>
                  </a:cubicBezTo>
                  <a:cubicBezTo>
                    <a:pt x="5330" y="1130"/>
                    <a:pt x="5330" y="1137"/>
                    <a:pt x="5323" y="1137"/>
                  </a:cubicBezTo>
                  <a:cubicBezTo>
                    <a:pt x="5316" y="1137"/>
                    <a:pt x="5303" y="1137"/>
                    <a:pt x="5303" y="1144"/>
                  </a:cubicBezTo>
                  <a:cubicBezTo>
                    <a:pt x="5300" y="1146"/>
                    <a:pt x="5298" y="1147"/>
                    <a:pt x="5295" y="1147"/>
                  </a:cubicBezTo>
                  <a:cubicBezTo>
                    <a:pt x="5289" y="1147"/>
                    <a:pt x="5284" y="1142"/>
                    <a:pt x="5289" y="1137"/>
                  </a:cubicBezTo>
                  <a:cubicBezTo>
                    <a:pt x="5289" y="1128"/>
                    <a:pt x="5305" y="1120"/>
                    <a:pt x="5318" y="1120"/>
                  </a:cubicBezTo>
                  <a:close/>
                  <a:moveTo>
                    <a:pt x="3144" y="1132"/>
                  </a:moveTo>
                  <a:cubicBezTo>
                    <a:pt x="3140" y="1132"/>
                    <a:pt x="3133" y="1134"/>
                    <a:pt x="3119" y="1137"/>
                  </a:cubicBezTo>
                  <a:cubicBezTo>
                    <a:pt x="3112" y="1137"/>
                    <a:pt x="3112" y="1137"/>
                    <a:pt x="3133" y="1144"/>
                  </a:cubicBezTo>
                  <a:cubicBezTo>
                    <a:pt x="3137" y="1148"/>
                    <a:pt x="3141" y="1150"/>
                    <a:pt x="3144" y="1150"/>
                  </a:cubicBezTo>
                  <a:cubicBezTo>
                    <a:pt x="3150" y="1150"/>
                    <a:pt x="3152" y="1142"/>
                    <a:pt x="3147" y="1137"/>
                  </a:cubicBezTo>
                  <a:cubicBezTo>
                    <a:pt x="3147" y="1134"/>
                    <a:pt x="3147" y="1132"/>
                    <a:pt x="3144" y="1132"/>
                  </a:cubicBezTo>
                  <a:close/>
                  <a:moveTo>
                    <a:pt x="3388" y="1148"/>
                  </a:moveTo>
                  <a:lnTo>
                    <a:pt x="3388" y="1148"/>
                  </a:lnTo>
                  <a:cubicBezTo>
                    <a:pt x="3386" y="1148"/>
                    <a:pt x="3386" y="1151"/>
                    <a:pt x="3390" y="1158"/>
                  </a:cubicBezTo>
                  <a:lnTo>
                    <a:pt x="3397" y="1158"/>
                  </a:lnTo>
                  <a:cubicBezTo>
                    <a:pt x="3393" y="1151"/>
                    <a:pt x="3390" y="1148"/>
                    <a:pt x="3388" y="1148"/>
                  </a:cubicBezTo>
                  <a:close/>
                  <a:moveTo>
                    <a:pt x="3621" y="1148"/>
                  </a:moveTo>
                  <a:cubicBezTo>
                    <a:pt x="3622" y="1148"/>
                    <a:pt x="3625" y="1151"/>
                    <a:pt x="3632" y="1158"/>
                  </a:cubicBezTo>
                  <a:lnTo>
                    <a:pt x="3625" y="1158"/>
                  </a:lnTo>
                  <a:cubicBezTo>
                    <a:pt x="3622" y="1151"/>
                    <a:pt x="3620" y="1148"/>
                    <a:pt x="3621" y="1148"/>
                  </a:cubicBezTo>
                  <a:close/>
                  <a:moveTo>
                    <a:pt x="5264" y="1148"/>
                  </a:moveTo>
                  <a:cubicBezTo>
                    <a:pt x="5266" y="1148"/>
                    <a:pt x="5271" y="1151"/>
                    <a:pt x="5282" y="1158"/>
                  </a:cubicBezTo>
                  <a:lnTo>
                    <a:pt x="5268" y="1158"/>
                  </a:lnTo>
                  <a:cubicBezTo>
                    <a:pt x="5264" y="1151"/>
                    <a:pt x="5263" y="1148"/>
                    <a:pt x="5264" y="1148"/>
                  </a:cubicBezTo>
                  <a:close/>
                  <a:moveTo>
                    <a:pt x="4006" y="1158"/>
                  </a:moveTo>
                  <a:cubicBezTo>
                    <a:pt x="4006" y="1158"/>
                    <a:pt x="4013" y="1158"/>
                    <a:pt x="4013" y="1165"/>
                  </a:cubicBezTo>
                  <a:cubicBezTo>
                    <a:pt x="4017" y="1168"/>
                    <a:pt x="4017" y="1170"/>
                    <a:pt x="4015" y="1170"/>
                  </a:cubicBezTo>
                  <a:cubicBezTo>
                    <a:pt x="4013" y="1170"/>
                    <a:pt x="4010" y="1168"/>
                    <a:pt x="4006" y="1165"/>
                  </a:cubicBezTo>
                  <a:cubicBezTo>
                    <a:pt x="4000" y="1165"/>
                    <a:pt x="4000" y="1158"/>
                    <a:pt x="4006" y="1158"/>
                  </a:cubicBezTo>
                  <a:close/>
                  <a:moveTo>
                    <a:pt x="2837" y="1141"/>
                  </a:moveTo>
                  <a:cubicBezTo>
                    <a:pt x="2838" y="1141"/>
                    <a:pt x="2840" y="1142"/>
                    <a:pt x="2842" y="1144"/>
                  </a:cubicBezTo>
                  <a:cubicBezTo>
                    <a:pt x="2856" y="1158"/>
                    <a:pt x="2856" y="1158"/>
                    <a:pt x="2856" y="1165"/>
                  </a:cubicBezTo>
                  <a:cubicBezTo>
                    <a:pt x="2856" y="1165"/>
                    <a:pt x="2856" y="1172"/>
                    <a:pt x="2842" y="1172"/>
                  </a:cubicBezTo>
                  <a:cubicBezTo>
                    <a:pt x="2835" y="1172"/>
                    <a:pt x="2835" y="1165"/>
                    <a:pt x="2842" y="1144"/>
                  </a:cubicBezTo>
                  <a:cubicBezTo>
                    <a:pt x="2837" y="1144"/>
                    <a:pt x="2836" y="1141"/>
                    <a:pt x="2837" y="1141"/>
                  </a:cubicBezTo>
                  <a:close/>
                  <a:moveTo>
                    <a:pt x="2787" y="1165"/>
                  </a:moveTo>
                  <a:cubicBezTo>
                    <a:pt x="2794" y="1165"/>
                    <a:pt x="2794" y="1165"/>
                    <a:pt x="2794" y="1172"/>
                  </a:cubicBezTo>
                  <a:cubicBezTo>
                    <a:pt x="2787" y="1174"/>
                    <a:pt x="2782" y="1175"/>
                    <a:pt x="2779" y="1175"/>
                  </a:cubicBezTo>
                  <a:cubicBezTo>
                    <a:pt x="2773" y="1175"/>
                    <a:pt x="2773" y="1172"/>
                    <a:pt x="2773" y="1172"/>
                  </a:cubicBezTo>
                  <a:cubicBezTo>
                    <a:pt x="2773" y="1172"/>
                    <a:pt x="2773" y="1165"/>
                    <a:pt x="2787" y="1165"/>
                  </a:cubicBezTo>
                  <a:close/>
                  <a:moveTo>
                    <a:pt x="3340" y="1167"/>
                  </a:moveTo>
                  <a:cubicBezTo>
                    <a:pt x="3345" y="1167"/>
                    <a:pt x="3352" y="1168"/>
                    <a:pt x="3355" y="1172"/>
                  </a:cubicBezTo>
                  <a:cubicBezTo>
                    <a:pt x="3353" y="1174"/>
                    <a:pt x="3350" y="1175"/>
                    <a:pt x="3348" y="1175"/>
                  </a:cubicBezTo>
                  <a:cubicBezTo>
                    <a:pt x="3344" y="1175"/>
                    <a:pt x="3341" y="1172"/>
                    <a:pt x="3341" y="1172"/>
                  </a:cubicBezTo>
                  <a:cubicBezTo>
                    <a:pt x="3334" y="1168"/>
                    <a:pt x="3336" y="1167"/>
                    <a:pt x="3340" y="1167"/>
                  </a:cubicBezTo>
                  <a:close/>
                  <a:moveTo>
                    <a:pt x="3875" y="1172"/>
                  </a:moveTo>
                  <a:cubicBezTo>
                    <a:pt x="3872" y="1174"/>
                    <a:pt x="3871" y="1175"/>
                    <a:pt x="3870" y="1175"/>
                  </a:cubicBezTo>
                  <a:cubicBezTo>
                    <a:pt x="3868" y="1175"/>
                    <a:pt x="3868" y="1172"/>
                    <a:pt x="3868" y="1172"/>
                  </a:cubicBezTo>
                  <a:close/>
                  <a:moveTo>
                    <a:pt x="3078" y="1117"/>
                  </a:moveTo>
                  <a:cubicBezTo>
                    <a:pt x="3077" y="1117"/>
                    <a:pt x="3076" y="1125"/>
                    <a:pt x="3071" y="1130"/>
                  </a:cubicBezTo>
                  <a:cubicBezTo>
                    <a:pt x="3071" y="1131"/>
                    <a:pt x="3070" y="1131"/>
                    <a:pt x="3070" y="1132"/>
                  </a:cubicBezTo>
                  <a:lnTo>
                    <a:pt x="3070" y="1132"/>
                  </a:lnTo>
                  <a:cubicBezTo>
                    <a:pt x="3068" y="1131"/>
                    <a:pt x="3066" y="1130"/>
                    <a:pt x="3064" y="1130"/>
                  </a:cubicBezTo>
                  <a:cubicBezTo>
                    <a:pt x="3050" y="1130"/>
                    <a:pt x="3050" y="1130"/>
                    <a:pt x="3064" y="1137"/>
                  </a:cubicBezTo>
                  <a:cubicBezTo>
                    <a:pt x="3071" y="1144"/>
                    <a:pt x="3071" y="1144"/>
                    <a:pt x="3071" y="1151"/>
                  </a:cubicBezTo>
                  <a:cubicBezTo>
                    <a:pt x="3071" y="1158"/>
                    <a:pt x="3069" y="1161"/>
                    <a:pt x="3067" y="1161"/>
                  </a:cubicBezTo>
                  <a:cubicBezTo>
                    <a:pt x="3066" y="1161"/>
                    <a:pt x="3064" y="1158"/>
                    <a:pt x="3064" y="1151"/>
                  </a:cubicBezTo>
                  <a:cubicBezTo>
                    <a:pt x="3064" y="1151"/>
                    <a:pt x="3043" y="1144"/>
                    <a:pt x="3036" y="1144"/>
                  </a:cubicBezTo>
                  <a:cubicBezTo>
                    <a:pt x="3015" y="1144"/>
                    <a:pt x="3015" y="1144"/>
                    <a:pt x="3029" y="1151"/>
                  </a:cubicBezTo>
                  <a:cubicBezTo>
                    <a:pt x="3036" y="1165"/>
                    <a:pt x="3036" y="1165"/>
                    <a:pt x="3036" y="1172"/>
                  </a:cubicBezTo>
                  <a:lnTo>
                    <a:pt x="3050" y="1172"/>
                  </a:lnTo>
                  <a:lnTo>
                    <a:pt x="3043" y="1165"/>
                  </a:lnTo>
                  <a:cubicBezTo>
                    <a:pt x="3038" y="1165"/>
                    <a:pt x="3037" y="1162"/>
                    <a:pt x="3041" y="1162"/>
                  </a:cubicBezTo>
                  <a:cubicBezTo>
                    <a:pt x="3042" y="1162"/>
                    <a:pt x="3045" y="1163"/>
                    <a:pt x="3050" y="1165"/>
                  </a:cubicBezTo>
                  <a:cubicBezTo>
                    <a:pt x="3055" y="1163"/>
                    <a:pt x="3059" y="1162"/>
                    <a:pt x="3062" y="1162"/>
                  </a:cubicBezTo>
                  <a:cubicBezTo>
                    <a:pt x="3068" y="1162"/>
                    <a:pt x="3071" y="1165"/>
                    <a:pt x="3071" y="1165"/>
                  </a:cubicBezTo>
                  <a:cubicBezTo>
                    <a:pt x="3071" y="1165"/>
                    <a:pt x="3064" y="1172"/>
                    <a:pt x="3050" y="1172"/>
                  </a:cubicBezTo>
                  <a:lnTo>
                    <a:pt x="3064" y="1172"/>
                  </a:lnTo>
                  <a:cubicBezTo>
                    <a:pt x="3064" y="1175"/>
                    <a:pt x="3066" y="1177"/>
                    <a:pt x="3068" y="1177"/>
                  </a:cubicBezTo>
                  <a:cubicBezTo>
                    <a:pt x="3071" y="1177"/>
                    <a:pt x="3074" y="1175"/>
                    <a:pt x="3078" y="1172"/>
                  </a:cubicBezTo>
                  <a:cubicBezTo>
                    <a:pt x="3082" y="1172"/>
                    <a:pt x="3089" y="1172"/>
                    <a:pt x="3095" y="1173"/>
                  </a:cubicBezTo>
                  <a:lnTo>
                    <a:pt x="3095" y="1173"/>
                  </a:lnTo>
                  <a:cubicBezTo>
                    <a:pt x="3099" y="1170"/>
                    <a:pt x="3103" y="1168"/>
                    <a:pt x="3106" y="1167"/>
                  </a:cubicBezTo>
                  <a:lnTo>
                    <a:pt x="3106" y="1167"/>
                  </a:lnTo>
                  <a:cubicBezTo>
                    <a:pt x="3110" y="1169"/>
                    <a:pt x="3112" y="1172"/>
                    <a:pt x="3112" y="1172"/>
                  </a:cubicBezTo>
                  <a:cubicBezTo>
                    <a:pt x="3117" y="1176"/>
                    <a:pt x="3118" y="1178"/>
                    <a:pt x="3122" y="1178"/>
                  </a:cubicBezTo>
                  <a:lnTo>
                    <a:pt x="3122" y="1178"/>
                  </a:lnTo>
                  <a:cubicBezTo>
                    <a:pt x="3122" y="1178"/>
                    <a:pt x="3119" y="1176"/>
                    <a:pt x="3119" y="1172"/>
                  </a:cubicBezTo>
                  <a:cubicBezTo>
                    <a:pt x="3117" y="1169"/>
                    <a:pt x="3113" y="1167"/>
                    <a:pt x="3109" y="1167"/>
                  </a:cubicBezTo>
                  <a:cubicBezTo>
                    <a:pt x="3108" y="1167"/>
                    <a:pt x="3107" y="1167"/>
                    <a:pt x="3106" y="1167"/>
                  </a:cubicBezTo>
                  <a:lnTo>
                    <a:pt x="3106" y="1167"/>
                  </a:lnTo>
                  <a:cubicBezTo>
                    <a:pt x="3103" y="1166"/>
                    <a:pt x="3101" y="1165"/>
                    <a:pt x="3099" y="1165"/>
                  </a:cubicBezTo>
                  <a:cubicBezTo>
                    <a:pt x="3085" y="1165"/>
                    <a:pt x="3078" y="1151"/>
                    <a:pt x="3078" y="1144"/>
                  </a:cubicBezTo>
                  <a:cubicBezTo>
                    <a:pt x="3078" y="1142"/>
                    <a:pt x="3077" y="1140"/>
                    <a:pt x="3076" y="1139"/>
                  </a:cubicBezTo>
                  <a:lnTo>
                    <a:pt x="3076" y="1139"/>
                  </a:lnTo>
                  <a:cubicBezTo>
                    <a:pt x="3074" y="1141"/>
                    <a:pt x="3072" y="1142"/>
                    <a:pt x="3070" y="1142"/>
                  </a:cubicBezTo>
                  <a:cubicBezTo>
                    <a:pt x="3068" y="1142"/>
                    <a:pt x="3067" y="1139"/>
                    <a:pt x="3070" y="1132"/>
                  </a:cubicBezTo>
                  <a:lnTo>
                    <a:pt x="3070" y="1132"/>
                  </a:lnTo>
                  <a:cubicBezTo>
                    <a:pt x="3073" y="1133"/>
                    <a:pt x="3075" y="1136"/>
                    <a:pt x="3076" y="1139"/>
                  </a:cubicBezTo>
                  <a:lnTo>
                    <a:pt x="3076" y="1139"/>
                  </a:lnTo>
                  <a:cubicBezTo>
                    <a:pt x="3077" y="1138"/>
                    <a:pt x="3077" y="1138"/>
                    <a:pt x="3078" y="1137"/>
                  </a:cubicBezTo>
                  <a:cubicBezTo>
                    <a:pt x="3085" y="1130"/>
                    <a:pt x="3085" y="1123"/>
                    <a:pt x="3078" y="1123"/>
                  </a:cubicBezTo>
                  <a:cubicBezTo>
                    <a:pt x="3078" y="1119"/>
                    <a:pt x="3078" y="1117"/>
                    <a:pt x="3078" y="1117"/>
                  </a:cubicBezTo>
                  <a:close/>
                  <a:moveTo>
                    <a:pt x="5344" y="1148"/>
                  </a:moveTo>
                  <a:cubicBezTo>
                    <a:pt x="5350" y="1148"/>
                    <a:pt x="5354" y="1152"/>
                    <a:pt x="5351" y="1158"/>
                  </a:cubicBezTo>
                  <a:lnTo>
                    <a:pt x="5337" y="1165"/>
                  </a:lnTo>
                  <a:cubicBezTo>
                    <a:pt x="5337" y="1165"/>
                    <a:pt x="5330" y="1165"/>
                    <a:pt x="5330" y="1172"/>
                  </a:cubicBezTo>
                  <a:lnTo>
                    <a:pt x="5323" y="1179"/>
                  </a:lnTo>
                  <a:lnTo>
                    <a:pt x="5316" y="1179"/>
                  </a:lnTo>
                  <a:lnTo>
                    <a:pt x="5323" y="1165"/>
                  </a:lnTo>
                  <a:cubicBezTo>
                    <a:pt x="5327" y="1153"/>
                    <a:pt x="5337" y="1148"/>
                    <a:pt x="5344" y="1148"/>
                  </a:cubicBezTo>
                  <a:close/>
                  <a:moveTo>
                    <a:pt x="2904" y="1159"/>
                  </a:moveTo>
                  <a:cubicBezTo>
                    <a:pt x="2904" y="1160"/>
                    <a:pt x="2904" y="1162"/>
                    <a:pt x="2904" y="1165"/>
                  </a:cubicBezTo>
                  <a:cubicBezTo>
                    <a:pt x="2904" y="1170"/>
                    <a:pt x="2907" y="1176"/>
                    <a:pt x="2911" y="1181"/>
                  </a:cubicBezTo>
                  <a:lnTo>
                    <a:pt x="2911" y="1181"/>
                  </a:lnTo>
                  <a:cubicBezTo>
                    <a:pt x="2904" y="1180"/>
                    <a:pt x="2898" y="1179"/>
                    <a:pt x="2898" y="1179"/>
                  </a:cubicBezTo>
                  <a:cubicBezTo>
                    <a:pt x="2894" y="1175"/>
                    <a:pt x="2897" y="1166"/>
                    <a:pt x="2904" y="1159"/>
                  </a:cubicBezTo>
                  <a:close/>
                  <a:moveTo>
                    <a:pt x="2948" y="1172"/>
                  </a:moveTo>
                  <a:cubicBezTo>
                    <a:pt x="2949" y="1177"/>
                    <a:pt x="2949" y="1182"/>
                    <a:pt x="2947" y="1185"/>
                  </a:cubicBezTo>
                  <a:lnTo>
                    <a:pt x="2947" y="1185"/>
                  </a:lnTo>
                  <a:cubicBezTo>
                    <a:pt x="2967" y="1178"/>
                    <a:pt x="2967" y="1172"/>
                    <a:pt x="2960" y="1172"/>
                  </a:cubicBezTo>
                  <a:cubicBezTo>
                    <a:pt x="2955" y="1172"/>
                    <a:pt x="2952" y="1172"/>
                    <a:pt x="2948" y="1172"/>
                  </a:cubicBezTo>
                  <a:close/>
                  <a:moveTo>
                    <a:pt x="3937" y="1158"/>
                  </a:moveTo>
                  <a:lnTo>
                    <a:pt x="3944" y="1165"/>
                  </a:lnTo>
                  <a:cubicBezTo>
                    <a:pt x="3951" y="1172"/>
                    <a:pt x="3951" y="1172"/>
                    <a:pt x="3951" y="1179"/>
                  </a:cubicBezTo>
                  <a:cubicBezTo>
                    <a:pt x="3948" y="1186"/>
                    <a:pt x="3946" y="1189"/>
                    <a:pt x="3945" y="1189"/>
                  </a:cubicBezTo>
                  <a:cubicBezTo>
                    <a:pt x="3944" y="1189"/>
                    <a:pt x="3944" y="1186"/>
                    <a:pt x="3944" y="1179"/>
                  </a:cubicBezTo>
                  <a:cubicBezTo>
                    <a:pt x="3944" y="1179"/>
                    <a:pt x="3944" y="1172"/>
                    <a:pt x="3937" y="1165"/>
                  </a:cubicBezTo>
                  <a:cubicBezTo>
                    <a:pt x="3930" y="1165"/>
                    <a:pt x="3930" y="1158"/>
                    <a:pt x="3937" y="1158"/>
                  </a:cubicBezTo>
                  <a:close/>
                  <a:moveTo>
                    <a:pt x="3979" y="1179"/>
                  </a:moveTo>
                  <a:lnTo>
                    <a:pt x="3986" y="1193"/>
                  </a:lnTo>
                  <a:cubicBezTo>
                    <a:pt x="3986" y="1193"/>
                    <a:pt x="3979" y="1193"/>
                    <a:pt x="3979" y="1179"/>
                  </a:cubicBezTo>
                  <a:close/>
                  <a:moveTo>
                    <a:pt x="5665" y="1186"/>
                  </a:moveTo>
                  <a:cubicBezTo>
                    <a:pt x="5666" y="1186"/>
                    <a:pt x="5668" y="1188"/>
                    <a:pt x="5670" y="1193"/>
                  </a:cubicBezTo>
                  <a:lnTo>
                    <a:pt x="5663" y="1193"/>
                  </a:lnTo>
                  <a:cubicBezTo>
                    <a:pt x="5663" y="1193"/>
                    <a:pt x="5663" y="1186"/>
                    <a:pt x="5665" y="1186"/>
                  </a:cubicBezTo>
                  <a:close/>
                  <a:moveTo>
                    <a:pt x="5672" y="1182"/>
                  </a:moveTo>
                  <a:cubicBezTo>
                    <a:pt x="5673" y="1182"/>
                    <a:pt x="5673" y="1186"/>
                    <a:pt x="5670" y="1193"/>
                  </a:cubicBezTo>
                  <a:cubicBezTo>
                    <a:pt x="5670" y="1186"/>
                    <a:pt x="5672" y="1182"/>
                    <a:pt x="5672" y="1182"/>
                  </a:cubicBezTo>
                  <a:close/>
                  <a:moveTo>
                    <a:pt x="2947" y="1185"/>
                  </a:moveTo>
                  <a:lnTo>
                    <a:pt x="2947" y="1185"/>
                  </a:lnTo>
                  <a:cubicBezTo>
                    <a:pt x="2947" y="1185"/>
                    <a:pt x="2946" y="1186"/>
                    <a:pt x="2946" y="1186"/>
                  </a:cubicBezTo>
                  <a:cubicBezTo>
                    <a:pt x="2943" y="1189"/>
                    <a:pt x="2940" y="1191"/>
                    <a:pt x="2936" y="1194"/>
                  </a:cubicBezTo>
                  <a:lnTo>
                    <a:pt x="2936" y="1194"/>
                  </a:lnTo>
                  <a:cubicBezTo>
                    <a:pt x="2937" y="1193"/>
                    <a:pt x="2938" y="1193"/>
                    <a:pt x="2939" y="1193"/>
                  </a:cubicBezTo>
                  <a:cubicBezTo>
                    <a:pt x="2942" y="1193"/>
                    <a:pt x="2945" y="1190"/>
                    <a:pt x="2947" y="1185"/>
                  </a:cubicBezTo>
                  <a:close/>
                  <a:moveTo>
                    <a:pt x="3579" y="1183"/>
                  </a:moveTo>
                  <a:cubicBezTo>
                    <a:pt x="3574" y="1189"/>
                    <a:pt x="3571" y="1195"/>
                    <a:pt x="3569" y="1200"/>
                  </a:cubicBezTo>
                  <a:lnTo>
                    <a:pt x="3569" y="1200"/>
                  </a:lnTo>
                  <a:cubicBezTo>
                    <a:pt x="3569" y="1200"/>
                    <a:pt x="3570" y="1200"/>
                    <a:pt x="3570" y="1200"/>
                  </a:cubicBezTo>
                  <a:cubicBezTo>
                    <a:pt x="3579" y="1195"/>
                    <a:pt x="3582" y="1188"/>
                    <a:pt x="3579" y="1183"/>
                  </a:cubicBezTo>
                  <a:close/>
                  <a:moveTo>
                    <a:pt x="4388" y="1179"/>
                  </a:moveTo>
                  <a:lnTo>
                    <a:pt x="4388" y="1200"/>
                  </a:lnTo>
                  <a:cubicBezTo>
                    <a:pt x="4390" y="1202"/>
                    <a:pt x="4392" y="1202"/>
                    <a:pt x="4394" y="1202"/>
                  </a:cubicBezTo>
                  <a:cubicBezTo>
                    <a:pt x="4398" y="1202"/>
                    <a:pt x="4402" y="1198"/>
                    <a:pt x="4402" y="1193"/>
                  </a:cubicBezTo>
                  <a:cubicBezTo>
                    <a:pt x="4402" y="1179"/>
                    <a:pt x="4388" y="1179"/>
                    <a:pt x="4388" y="1179"/>
                  </a:cubicBezTo>
                  <a:close/>
                  <a:moveTo>
                    <a:pt x="3071" y="1200"/>
                  </a:moveTo>
                  <a:lnTo>
                    <a:pt x="3072" y="1203"/>
                  </a:lnTo>
                  <a:lnTo>
                    <a:pt x="3072" y="1203"/>
                  </a:lnTo>
                  <a:cubicBezTo>
                    <a:pt x="3076" y="1201"/>
                    <a:pt x="3078" y="1200"/>
                    <a:pt x="3078" y="1200"/>
                  </a:cubicBezTo>
                  <a:close/>
                  <a:moveTo>
                    <a:pt x="3276" y="1201"/>
                  </a:moveTo>
                  <a:cubicBezTo>
                    <a:pt x="3274" y="1201"/>
                    <a:pt x="3272" y="1203"/>
                    <a:pt x="3272" y="1206"/>
                  </a:cubicBezTo>
                  <a:lnTo>
                    <a:pt x="3279" y="1206"/>
                  </a:lnTo>
                  <a:cubicBezTo>
                    <a:pt x="3280" y="1208"/>
                    <a:pt x="3281" y="1208"/>
                    <a:pt x="3282" y="1209"/>
                  </a:cubicBezTo>
                  <a:lnTo>
                    <a:pt x="3282" y="1209"/>
                  </a:lnTo>
                  <a:cubicBezTo>
                    <a:pt x="3283" y="1208"/>
                    <a:pt x="3285" y="1208"/>
                    <a:pt x="3286" y="1206"/>
                  </a:cubicBezTo>
                  <a:cubicBezTo>
                    <a:pt x="3282" y="1203"/>
                    <a:pt x="3279" y="1201"/>
                    <a:pt x="3276" y="1201"/>
                  </a:cubicBezTo>
                  <a:close/>
                  <a:moveTo>
                    <a:pt x="2833" y="1201"/>
                  </a:moveTo>
                  <a:cubicBezTo>
                    <a:pt x="2833" y="1201"/>
                    <a:pt x="2835" y="1203"/>
                    <a:pt x="2835" y="1206"/>
                  </a:cubicBezTo>
                  <a:cubicBezTo>
                    <a:pt x="2833" y="1209"/>
                    <a:pt x="2831" y="1210"/>
                    <a:pt x="2831" y="1210"/>
                  </a:cubicBezTo>
                  <a:cubicBezTo>
                    <a:pt x="2829" y="1210"/>
                    <a:pt x="2831" y="1206"/>
                    <a:pt x="2835" y="1206"/>
                  </a:cubicBezTo>
                  <a:cubicBezTo>
                    <a:pt x="2832" y="1203"/>
                    <a:pt x="2832" y="1201"/>
                    <a:pt x="2833" y="1201"/>
                  </a:cubicBezTo>
                  <a:close/>
                  <a:moveTo>
                    <a:pt x="4748" y="1206"/>
                  </a:moveTo>
                  <a:cubicBezTo>
                    <a:pt x="4748" y="1207"/>
                    <a:pt x="4748" y="1209"/>
                    <a:pt x="4752" y="1211"/>
                  </a:cubicBezTo>
                  <a:lnTo>
                    <a:pt x="4752" y="1211"/>
                  </a:lnTo>
                  <a:lnTo>
                    <a:pt x="4748" y="1206"/>
                  </a:lnTo>
                  <a:close/>
                  <a:moveTo>
                    <a:pt x="4790" y="1104"/>
                  </a:moveTo>
                  <a:cubicBezTo>
                    <a:pt x="4786" y="1104"/>
                    <a:pt x="4783" y="1106"/>
                    <a:pt x="4783" y="1109"/>
                  </a:cubicBezTo>
                  <a:cubicBezTo>
                    <a:pt x="4776" y="1116"/>
                    <a:pt x="4776" y="1116"/>
                    <a:pt x="4769" y="1116"/>
                  </a:cubicBezTo>
                  <a:cubicBezTo>
                    <a:pt x="4769" y="1116"/>
                    <a:pt x="4762" y="1116"/>
                    <a:pt x="4762" y="1130"/>
                  </a:cubicBezTo>
                  <a:cubicBezTo>
                    <a:pt x="4762" y="1135"/>
                    <a:pt x="4759" y="1137"/>
                    <a:pt x="4756" y="1137"/>
                  </a:cubicBezTo>
                  <a:cubicBezTo>
                    <a:pt x="4750" y="1137"/>
                    <a:pt x="4741" y="1130"/>
                    <a:pt x="4741" y="1116"/>
                  </a:cubicBezTo>
                  <a:cubicBezTo>
                    <a:pt x="4741" y="1109"/>
                    <a:pt x="4741" y="1106"/>
                    <a:pt x="4740" y="1106"/>
                  </a:cubicBezTo>
                  <a:cubicBezTo>
                    <a:pt x="4739" y="1106"/>
                    <a:pt x="4738" y="1109"/>
                    <a:pt x="4734" y="1116"/>
                  </a:cubicBezTo>
                  <a:cubicBezTo>
                    <a:pt x="4727" y="1130"/>
                    <a:pt x="4727" y="1130"/>
                    <a:pt x="4713" y="1130"/>
                  </a:cubicBezTo>
                  <a:cubicBezTo>
                    <a:pt x="4706" y="1130"/>
                    <a:pt x="4706" y="1130"/>
                    <a:pt x="4706" y="1137"/>
                  </a:cubicBezTo>
                  <a:cubicBezTo>
                    <a:pt x="4713" y="1144"/>
                    <a:pt x="4693" y="1179"/>
                    <a:pt x="4672" y="1186"/>
                  </a:cubicBezTo>
                  <a:lnTo>
                    <a:pt x="4658" y="1206"/>
                  </a:lnTo>
                  <a:cubicBezTo>
                    <a:pt x="4658" y="1210"/>
                    <a:pt x="4663" y="1212"/>
                    <a:pt x="4668" y="1212"/>
                  </a:cubicBezTo>
                  <a:cubicBezTo>
                    <a:pt x="4674" y="1212"/>
                    <a:pt x="4679" y="1210"/>
                    <a:pt x="4679" y="1206"/>
                  </a:cubicBezTo>
                  <a:lnTo>
                    <a:pt x="4734" y="1179"/>
                  </a:lnTo>
                  <a:cubicBezTo>
                    <a:pt x="4734" y="1179"/>
                    <a:pt x="4741" y="1200"/>
                    <a:pt x="4748" y="1206"/>
                  </a:cubicBezTo>
                  <a:lnTo>
                    <a:pt x="4748" y="1186"/>
                  </a:lnTo>
                  <a:lnTo>
                    <a:pt x="4748" y="1165"/>
                  </a:lnTo>
                  <a:cubicBezTo>
                    <a:pt x="4741" y="1151"/>
                    <a:pt x="4741" y="1144"/>
                    <a:pt x="4762" y="1144"/>
                  </a:cubicBezTo>
                  <a:cubicBezTo>
                    <a:pt x="4769" y="1144"/>
                    <a:pt x="4776" y="1137"/>
                    <a:pt x="4783" y="1130"/>
                  </a:cubicBezTo>
                  <a:cubicBezTo>
                    <a:pt x="4797" y="1116"/>
                    <a:pt x="4797" y="1116"/>
                    <a:pt x="4803" y="1116"/>
                  </a:cubicBezTo>
                  <a:cubicBezTo>
                    <a:pt x="4803" y="1116"/>
                    <a:pt x="4797" y="1116"/>
                    <a:pt x="4797" y="1109"/>
                  </a:cubicBezTo>
                  <a:cubicBezTo>
                    <a:pt x="4797" y="1106"/>
                    <a:pt x="4793" y="1104"/>
                    <a:pt x="4790" y="1104"/>
                  </a:cubicBezTo>
                  <a:close/>
                  <a:moveTo>
                    <a:pt x="5379" y="1137"/>
                  </a:moveTo>
                  <a:lnTo>
                    <a:pt x="5386" y="1144"/>
                  </a:lnTo>
                  <a:cubicBezTo>
                    <a:pt x="5400" y="1144"/>
                    <a:pt x="5410" y="1141"/>
                    <a:pt x="5416" y="1141"/>
                  </a:cubicBezTo>
                  <a:cubicBezTo>
                    <a:pt x="5419" y="1141"/>
                    <a:pt x="5420" y="1142"/>
                    <a:pt x="5420" y="1144"/>
                  </a:cubicBezTo>
                  <a:cubicBezTo>
                    <a:pt x="5420" y="1158"/>
                    <a:pt x="5420" y="1158"/>
                    <a:pt x="5406" y="1158"/>
                  </a:cubicBezTo>
                  <a:cubicBezTo>
                    <a:pt x="5400" y="1158"/>
                    <a:pt x="5358" y="1179"/>
                    <a:pt x="5358" y="1193"/>
                  </a:cubicBezTo>
                  <a:cubicBezTo>
                    <a:pt x="5358" y="1193"/>
                    <a:pt x="5358" y="1200"/>
                    <a:pt x="5365" y="1200"/>
                  </a:cubicBezTo>
                  <a:cubicBezTo>
                    <a:pt x="5365" y="1200"/>
                    <a:pt x="5372" y="1200"/>
                    <a:pt x="5372" y="1206"/>
                  </a:cubicBezTo>
                  <a:cubicBezTo>
                    <a:pt x="5372" y="1210"/>
                    <a:pt x="5368" y="1212"/>
                    <a:pt x="5364" y="1212"/>
                  </a:cubicBezTo>
                  <a:cubicBezTo>
                    <a:pt x="5360" y="1212"/>
                    <a:pt x="5354" y="1210"/>
                    <a:pt x="5351" y="1206"/>
                  </a:cubicBezTo>
                  <a:cubicBezTo>
                    <a:pt x="5344" y="1203"/>
                    <a:pt x="5341" y="1201"/>
                    <a:pt x="5338" y="1201"/>
                  </a:cubicBezTo>
                  <a:cubicBezTo>
                    <a:pt x="5335" y="1201"/>
                    <a:pt x="5334" y="1203"/>
                    <a:pt x="5330" y="1206"/>
                  </a:cubicBezTo>
                  <a:cubicBezTo>
                    <a:pt x="5327" y="1210"/>
                    <a:pt x="5325" y="1212"/>
                    <a:pt x="5324" y="1212"/>
                  </a:cubicBezTo>
                  <a:cubicBezTo>
                    <a:pt x="5323" y="1212"/>
                    <a:pt x="5323" y="1210"/>
                    <a:pt x="5323" y="1206"/>
                  </a:cubicBezTo>
                  <a:cubicBezTo>
                    <a:pt x="5323" y="1206"/>
                    <a:pt x="5323" y="1200"/>
                    <a:pt x="5330" y="1200"/>
                  </a:cubicBezTo>
                  <a:cubicBezTo>
                    <a:pt x="5337" y="1200"/>
                    <a:pt x="5337" y="1200"/>
                    <a:pt x="5337" y="1193"/>
                  </a:cubicBezTo>
                  <a:lnTo>
                    <a:pt x="5351" y="1179"/>
                  </a:lnTo>
                  <a:cubicBezTo>
                    <a:pt x="5351" y="1179"/>
                    <a:pt x="5358" y="1179"/>
                    <a:pt x="5358" y="1172"/>
                  </a:cubicBezTo>
                  <a:lnTo>
                    <a:pt x="5365" y="1165"/>
                  </a:lnTo>
                  <a:cubicBezTo>
                    <a:pt x="5372" y="1165"/>
                    <a:pt x="5372" y="1165"/>
                    <a:pt x="5372" y="1158"/>
                  </a:cubicBezTo>
                  <a:cubicBezTo>
                    <a:pt x="5365" y="1144"/>
                    <a:pt x="5372" y="1137"/>
                    <a:pt x="5379" y="1137"/>
                  </a:cubicBezTo>
                  <a:close/>
                  <a:moveTo>
                    <a:pt x="3556" y="1149"/>
                  </a:moveTo>
                  <a:cubicBezTo>
                    <a:pt x="3559" y="1149"/>
                    <a:pt x="3563" y="1155"/>
                    <a:pt x="3563" y="1165"/>
                  </a:cubicBezTo>
                  <a:cubicBezTo>
                    <a:pt x="3563" y="1172"/>
                    <a:pt x="3563" y="1179"/>
                    <a:pt x="3570" y="1179"/>
                  </a:cubicBezTo>
                  <a:cubicBezTo>
                    <a:pt x="3575" y="1179"/>
                    <a:pt x="3578" y="1181"/>
                    <a:pt x="3579" y="1183"/>
                  </a:cubicBezTo>
                  <a:lnTo>
                    <a:pt x="3579" y="1183"/>
                  </a:lnTo>
                  <a:cubicBezTo>
                    <a:pt x="3587" y="1174"/>
                    <a:pt x="3598" y="1165"/>
                    <a:pt x="3604" y="1165"/>
                  </a:cubicBezTo>
                  <a:lnTo>
                    <a:pt x="3625" y="1165"/>
                  </a:lnTo>
                  <a:cubicBezTo>
                    <a:pt x="3632" y="1165"/>
                    <a:pt x="3653" y="1165"/>
                    <a:pt x="3653" y="1172"/>
                  </a:cubicBezTo>
                  <a:cubicBezTo>
                    <a:pt x="3653" y="1172"/>
                    <a:pt x="3653" y="1179"/>
                    <a:pt x="3639" y="1179"/>
                  </a:cubicBezTo>
                  <a:cubicBezTo>
                    <a:pt x="3632" y="1179"/>
                    <a:pt x="3632" y="1186"/>
                    <a:pt x="3632" y="1186"/>
                  </a:cubicBezTo>
                  <a:lnTo>
                    <a:pt x="3632" y="1200"/>
                  </a:lnTo>
                  <a:cubicBezTo>
                    <a:pt x="3632" y="1200"/>
                    <a:pt x="3625" y="1206"/>
                    <a:pt x="3618" y="1206"/>
                  </a:cubicBezTo>
                  <a:cubicBezTo>
                    <a:pt x="3610" y="1210"/>
                    <a:pt x="3602" y="1214"/>
                    <a:pt x="3593" y="1214"/>
                  </a:cubicBezTo>
                  <a:cubicBezTo>
                    <a:pt x="3586" y="1214"/>
                    <a:pt x="3579" y="1212"/>
                    <a:pt x="3570" y="1206"/>
                  </a:cubicBezTo>
                  <a:cubicBezTo>
                    <a:pt x="3569" y="1205"/>
                    <a:pt x="3568" y="1203"/>
                    <a:pt x="3569" y="1200"/>
                  </a:cubicBezTo>
                  <a:lnTo>
                    <a:pt x="3569" y="1200"/>
                  </a:lnTo>
                  <a:cubicBezTo>
                    <a:pt x="3565" y="1203"/>
                    <a:pt x="3556" y="1205"/>
                    <a:pt x="3546" y="1205"/>
                  </a:cubicBezTo>
                  <a:cubicBezTo>
                    <a:pt x="3537" y="1205"/>
                    <a:pt x="3528" y="1203"/>
                    <a:pt x="3528" y="1200"/>
                  </a:cubicBezTo>
                  <a:lnTo>
                    <a:pt x="3528" y="1179"/>
                  </a:lnTo>
                  <a:cubicBezTo>
                    <a:pt x="3528" y="1172"/>
                    <a:pt x="3535" y="1172"/>
                    <a:pt x="3535" y="1172"/>
                  </a:cubicBezTo>
                  <a:cubicBezTo>
                    <a:pt x="3535" y="1172"/>
                    <a:pt x="3549" y="1172"/>
                    <a:pt x="3549" y="1165"/>
                  </a:cubicBezTo>
                  <a:cubicBezTo>
                    <a:pt x="3549" y="1155"/>
                    <a:pt x="3553" y="1149"/>
                    <a:pt x="3556" y="1149"/>
                  </a:cubicBezTo>
                  <a:close/>
                  <a:moveTo>
                    <a:pt x="2801" y="1200"/>
                  </a:moveTo>
                  <a:cubicBezTo>
                    <a:pt x="2807" y="1200"/>
                    <a:pt x="2814" y="1206"/>
                    <a:pt x="2814" y="1213"/>
                  </a:cubicBezTo>
                  <a:cubicBezTo>
                    <a:pt x="2814" y="1227"/>
                    <a:pt x="2814" y="1227"/>
                    <a:pt x="2807" y="1227"/>
                  </a:cubicBezTo>
                  <a:cubicBezTo>
                    <a:pt x="2801" y="1227"/>
                    <a:pt x="2801" y="1206"/>
                    <a:pt x="2801" y="1200"/>
                  </a:cubicBezTo>
                  <a:close/>
                  <a:moveTo>
                    <a:pt x="5520" y="1195"/>
                  </a:moveTo>
                  <a:cubicBezTo>
                    <a:pt x="5524" y="1195"/>
                    <a:pt x="5528" y="1197"/>
                    <a:pt x="5531" y="1200"/>
                  </a:cubicBezTo>
                  <a:cubicBezTo>
                    <a:pt x="5531" y="1206"/>
                    <a:pt x="5510" y="1227"/>
                    <a:pt x="5497" y="1227"/>
                  </a:cubicBezTo>
                  <a:cubicBezTo>
                    <a:pt x="5490" y="1227"/>
                    <a:pt x="5490" y="1227"/>
                    <a:pt x="5497" y="1206"/>
                  </a:cubicBezTo>
                  <a:cubicBezTo>
                    <a:pt x="5505" y="1198"/>
                    <a:pt x="5513" y="1195"/>
                    <a:pt x="5520" y="1195"/>
                  </a:cubicBezTo>
                  <a:close/>
                  <a:moveTo>
                    <a:pt x="3684" y="1202"/>
                  </a:moveTo>
                  <a:cubicBezTo>
                    <a:pt x="3688" y="1202"/>
                    <a:pt x="3693" y="1204"/>
                    <a:pt x="3702" y="1206"/>
                  </a:cubicBezTo>
                  <a:cubicBezTo>
                    <a:pt x="3708" y="1213"/>
                    <a:pt x="3708" y="1213"/>
                    <a:pt x="3695" y="1227"/>
                  </a:cubicBezTo>
                  <a:cubicBezTo>
                    <a:pt x="3689" y="1229"/>
                    <a:pt x="3684" y="1230"/>
                    <a:pt x="3681" y="1230"/>
                  </a:cubicBezTo>
                  <a:cubicBezTo>
                    <a:pt x="3671" y="1230"/>
                    <a:pt x="3669" y="1224"/>
                    <a:pt x="3674" y="1213"/>
                  </a:cubicBezTo>
                  <a:cubicBezTo>
                    <a:pt x="3678" y="1205"/>
                    <a:pt x="3680" y="1202"/>
                    <a:pt x="3684" y="1202"/>
                  </a:cubicBezTo>
                  <a:close/>
                  <a:moveTo>
                    <a:pt x="2911" y="1213"/>
                  </a:moveTo>
                  <a:cubicBezTo>
                    <a:pt x="2904" y="1213"/>
                    <a:pt x="2904" y="1213"/>
                    <a:pt x="2911" y="1227"/>
                  </a:cubicBezTo>
                  <a:cubicBezTo>
                    <a:pt x="2918" y="1231"/>
                    <a:pt x="2924" y="1232"/>
                    <a:pt x="2927" y="1232"/>
                  </a:cubicBezTo>
                  <a:cubicBezTo>
                    <a:pt x="2930" y="1232"/>
                    <a:pt x="2932" y="1231"/>
                    <a:pt x="2932" y="1227"/>
                  </a:cubicBezTo>
                  <a:cubicBezTo>
                    <a:pt x="2932" y="1227"/>
                    <a:pt x="2925" y="1213"/>
                    <a:pt x="2911" y="1213"/>
                  </a:cubicBezTo>
                  <a:close/>
                  <a:moveTo>
                    <a:pt x="4872" y="1140"/>
                  </a:moveTo>
                  <a:cubicBezTo>
                    <a:pt x="4870" y="1140"/>
                    <a:pt x="4869" y="1141"/>
                    <a:pt x="4866" y="1144"/>
                  </a:cubicBezTo>
                  <a:cubicBezTo>
                    <a:pt x="4857" y="1149"/>
                    <a:pt x="4854" y="1156"/>
                    <a:pt x="4857" y="1161"/>
                  </a:cubicBezTo>
                  <a:lnTo>
                    <a:pt x="4857" y="1161"/>
                  </a:lnTo>
                  <a:cubicBezTo>
                    <a:pt x="4858" y="1161"/>
                    <a:pt x="4859" y="1160"/>
                    <a:pt x="4860" y="1160"/>
                  </a:cubicBezTo>
                  <a:cubicBezTo>
                    <a:pt x="4863" y="1160"/>
                    <a:pt x="4866" y="1162"/>
                    <a:pt x="4866" y="1165"/>
                  </a:cubicBezTo>
                  <a:lnTo>
                    <a:pt x="4873" y="1165"/>
                  </a:lnTo>
                  <a:cubicBezTo>
                    <a:pt x="4873" y="1165"/>
                    <a:pt x="4871" y="1167"/>
                    <a:pt x="4866" y="1169"/>
                  </a:cubicBezTo>
                  <a:lnTo>
                    <a:pt x="4866" y="1169"/>
                  </a:lnTo>
                  <a:cubicBezTo>
                    <a:pt x="4866" y="1168"/>
                    <a:pt x="4866" y="1167"/>
                    <a:pt x="4866" y="1165"/>
                  </a:cubicBezTo>
                  <a:cubicBezTo>
                    <a:pt x="4861" y="1165"/>
                    <a:pt x="4858" y="1163"/>
                    <a:pt x="4857" y="1161"/>
                  </a:cubicBezTo>
                  <a:lnTo>
                    <a:pt x="4857" y="1161"/>
                  </a:lnTo>
                  <a:cubicBezTo>
                    <a:pt x="4853" y="1162"/>
                    <a:pt x="4848" y="1166"/>
                    <a:pt x="4845" y="1172"/>
                  </a:cubicBezTo>
                  <a:cubicBezTo>
                    <a:pt x="4855" y="1172"/>
                    <a:pt x="4861" y="1170"/>
                    <a:pt x="4866" y="1169"/>
                  </a:cubicBezTo>
                  <a:lnTo>
                    <a:pt x="4866" y="1169"/>
                  </a:lnTo>
                  <a:cubicBezTo>
                    <a:pt x="4865" y="1172"/>
                    <a:pt x="4863" y="1173"/>
                    <a:pt x="4852" y="1179"/>
                  </a:cubicBezTo>
                  <a:cubicBezTo>
                    <a:pt x="4851" y="1181"/>
                    <a:pt x="4850" y="1182"/>
                    <a:pt x="4849" y="1183"/>
                  </a:cubicBezTo>
                  <a:lnTo>
                    <a:pt x="4849" y="1183"/>
                  </a:lnTo>
                  <a:cubicBezTo>
                    <a:pt x="4857" y="1179"/>
                    <a:pt x="4864" y="1178"/>
                    <a:pt x="4869" y="1178"/>
                  </a:cubicBezTo>
                  <a:cubicBezTo>
                    <a:pt x="4878" y="1178"/>
                    <a:pt x="4884" y="1182"/>
                    <a:pt x="4880" y="1186"/>
                  </a:cubicBezTo>
                  <a:cubicBezTo>
                    <a:pt x="4880" y="1200"/>
                    <a:pt x="4880" y="1200"/>
                    <a:pt x="4887" y="1206"/>
                  </a:cubicBezTo>
                  <a:cubicBezTo>
                    <a:pt x="4901" y="1213"/>
                    <a:pt x="4901" y="1220"/>
                    <a:pt x="4901" y="1220"/>
                  </a:cubicBezTo>
                  <a:lnTo>
                    <a:pt x="4901" y="1234"/>
                  </a:lnTo>
                  <a:lnTo>
                    <a:pt x="4907" y="1220"/>
                  </a:lnTo>
                  <a:cubicBezTo>
                    <a:pt x="4907" y="1213"/>
                    <a:pt x="4914" y="1213"/>
                    <a:pt x="4914" y="1213"/>
                  </a:cubicBezTo>
                  <a:cubicBezTo>
                    <a:pt x="4921" y="1213"/>
                    <a:pt x="4921" y="1213"/>
                    <a:pt x="4914" y="1206"/>
                  </a:cubicBezTo>
                  <a:cubicBezTo>
                    <a:pt x="4907" y="1206"/>
                    <a:pt x="4907" y="1186"/>
                    <a:pt x="4907" y="1186"/>
                  </a:cubicBezTo>
                  <a:cubicBezTo>
                    <a:pt x="4907" y="1186"/>
                    <a:pt x="4907" y="1172"/>
                    <a:pt x="4901" y="1172"/>
                  </a:cubicBezTo>
                  <a:lnTo>
                    <a:pt x="4880" y="1151"/>
                  </a:lnTo>
                  <a:cubicBezTo>
                    <a:pt x="4876" y="1143"/>
                    <a:pt x="4874" y="1140"/>
                    <a:pt x="4872" y="1140"/>
                  </a:cubicBezTo>
                  <a:close/>
                  <a:moveTo>
                    <a:pt x="5642" y="1227"/>
                  </a:moveTo>
                  <a:cubicBezTo>
                    <a:pt x="5649" y="1227"/>
                    <a:pt x="5649" y="1234"/>
                    <a:pt x="5649" y="1234"/>
                  </a:cubicBezTo>
                  <a:cubicBezTo>
                    <a:pt x="5648" y="1236"/>
                    <a:pt x="5646" y="1236"/>
                    <a:pt x="5645" y="1236"/>
                  </a:cubicBezTo>
                  <a:cubicBezTo>
                    <a:pt x="5640" y="1236"/>
                    <a:pt x="5637" y="1227"/>
                    <a:pt x="5642" y="1227"/>
                  </a:cubicBezTo>
                  <a:close/>
                  <a:moveTo>
                    <a:pt x="3072" y="1203"/>
                  </a:moveTo>
                  <a:cubicBezTo>
                    <a:pt x="3068" y="1205"/>
                    <a:pt x="3061" y="1206"/>
                    <a:pt x="3050" y="1206"/>
                  </a:cubicBezTo>
                  <a:cubicBezTo>
                    <a:pt x="3036" y="1206"/>
                    <a:pt x="3015" y="1206"/>
                    <a:pt x="3015" y="1213"/>
                  </a:cubicBezTo>
                  <a:cubicBezTo>
                    <a:pt x="3010" y="1229"/>
                    <a:pt x="3009" y="1237"/>
                    <a:pt x="3011" y="1237"/>
                  </a:cubicBezTo>
                  <a:cubicBezTo>
                    <a:pt x="3012" y="1237"/>
                    <a:pt x="3014" y="1236"/>
                    <a:pt x="3015" y="1234"/>
                  </a:cubicBezTo>
                  <a:lnTo>
                    <a:pt x="3036" y="1234"/>
                  </a:lnTo>
                  <a:cubicBezTo>
                    <a:pt x="3038" y="1234"/>
                    <a:pt x="3039" y="1234"/>
                    <a:pt x="3040" y="1234"/>
                  </a:cubicBezTo>
                  <a:lnTo>
                    <a:pt x="3040" y="1234"/>
                  </a:lnTo>
                  <a:cubicBezTo>
                    <a:pt x="3041" y="1234"/>
                    <a:pt x="3042" y="1234"/>
                    <a:pt x="3043" y="1234"/>
                  </a:cubicBezTo>
                  <a:cubicBezTo>
                    <a:pt x="3050" y="1234"/>
                    <a:pt x="3064" y="1220"/>
                    <a:pt x="3078" y="1213"/>
                  </a:cubicBezTo>
                  <a:lnTo>
                    <a:pt x="3072" y="1203"/>
                  </a:lnTo>
                  <a:close/>
                  <a:moveTo>
                    <a:pt x="3040" y="1234"/>
                  </a:moveTo>
                  <a:lnTo>
                    <a:pt x="3040" y="1234"/>
                  </a:lnTo>
                  <a:cubicBezTo>
                    <a:pt x="3036" y="1235"/>
                    <a:pt x="3035" y="1236"/>
                    <a:pt x="3038" y="1239"/>
                  </a:cubicBezTo>
                  <a:lnTo>
                    <a:pt x="3038" y="1239"/>
                  </a:lnTo>
                  <a:cubicBezTo>
                    <a:pt x="3042" y="1236"/>
                    <a:pt x="3042" y="1235"/>
                    <a:pt x="3040" y="1234"/>
                  </a:cubicBezTo>
                  <a:close/>
                  <a:moveTo>
                    <a:pt x="5649" y="1234"/>
                  </a:moveTo>
                  <a:cubicBezTo>
                    <a:pt x="5657" y="1238"/>
                    <a:pt x="5660" y="1242"/>
                    <a:pt x="5659" y="1242"/>
                  </a:cubicBezTo>
                  <a:cubicBezTo>
                    <a:pt x="5658" y="1242"/>
                    <a:pt x="5655" y="1240"/>
                    <a:pt x="5649" y="1234"/>
                  </a:cubicBezTo>
                  <a:close/>
                  <a:moveTo>
                    <a:pt x="2898" y="1234"/>
                  </a:moveTo>
                  <a:cubicBezTo>
                    <a:pt x="2898" y="1234"/>
                    <a:pt x="2891" y="1234"/>
                    <a:pt x="2891" y="1241"/>
                  </a:cubicBezTo>
                  <a:cubicBezTo>
                    <a:pt x="2891" y="1241"/>
                    <a:pt x="2891" y="1248"/>
                    <a:pt x="2898" y="1248"/>
                  </a:cubicBezTo>
                  <a:cubicBezTo>
                    <a:pt x="2904" y="1248"/>
                    <a:pt x="2904" y="1248"/>
                    <a:pt x="2904" y="1241"/>
                  </a:cubicBezTo>
                  <a:lnTo>
                    <a:pt x="2898" y="1234"/>
                  </a:lnTo>
                  <a:close/>
                  <a:moveTo>
                    <a:pt x="4464" y="1248"/>
                  </a:moveTo>
                  <a:cubicBezTo>
                    <a:pt x="4464" y="1248"/>
                    <a:pt x="4465" y="1249"/>
                    <a:pt x="4466" y="1251"/>
                  </a:cubicBezTo>
                  <a:lnTo>
                    <a:pt x="4466" y="1251"/>
                  </a:lnTo>
                  <a:cubicBezTo>
                    <a:pt x="4465" y="1250"/>
                    <a:pt x="4464" y="1249"/>
                    <a:pt x="4464" y="1248"/>
                  </a:cubicBezTo>
                  <a:close/>
                  <a:moveTo>
                    <a:pt x="4386" y="1253"/>
                  </a:moveTo>
                  <a:cubicBezTo>
                    <a:pt x="4382" y="1257"/>
                    <a:pt x="4386" y="1261"/>
                    <a:pt x="4394" y="1261"/>
                  </a:cubicBezTo>
                  <a:lnTo>
                    <a:pt x="4394" y="1261"/>
                  </a:lnTo>
                  <a:cubicBezTo>
                    <a:pt x="4392" y="1257"/>
                    <a:pt x="4389" y="1254"/>
                    <a:pt x="4386" y="1253"/>
                  </a:cubicBezTo>
                  <a:close/>
                  <a:moveTo>
                    <a:pt x="5897" y="1251"/>
                  </a:moveTo>
                  <a:lnTo>
                    <a:pt x="5897" y="1251"/>
                  </a:lnTo>
                  <a:cubicBezTo>
                    <a:pt x="5895" y="1254"/>
                    <a:pt x="5899" y="1260"/>
                    <a:pt x="5909" y="1267"/>
                  </a:cubicBezTo>
                  <a:lnTo>
                    <a:pt x="5909" y="1267"/>
                  </a:lnTo>
                  <a:cubicBezTo>
                    <a:pt x="5908" y="1265"/>
                    <a:pt x="5907" y="1264"/>
                    <a:pt x="5905" y="1262"/>
                  </a:cubicBezTo>
                  <a:cubicBezTo>
                    <a:pt x="5902" y="1257"/>
                    <a:pt x="5900" y="1254"/>
                    <a:pt x="5897" y="1251"/>
                  </a:cubicBezTo>
                  <a:close/>
                  <a:moveTo>
                    <a:pt x="3500" y="1231"/>
                  </a:moveTo>
                  <a:cubicBezTo>
                    <a:pt x="3510" y="1231"/>
                    <a:pt x="3517" y="1236"/>
                    <a:pt x="3507" y="1241"/>
                  </a:cubicBezTo>
                  <a:cubicBezTo>
                    <a:pt x="3507" y="1248"/>
                    <a:pt x="3507" y="1248"/>
                    <a:pt x="3521" y="1262"/>
                  </a:cubicBezTo>
                  <a:cubicBezTo>
                    <a:pt x="3528" y="1262"/>
                    <a:pt x="3528" y="1269"/>
                    <a:pt x="3528" y="1269"/>
                  </a:cubicBezTo>
                  <a:cubicBezTo>
                    <a:pt x="3528" y="1272"/>
                    <a:pt x="3521" y="1274"/>
                    <a:pt x="3513" y="1274"/>
                  </a:cubicBezTo>
                  <a:cubicBezTo>
                    <a:pt x="3504" y="1274"/>
                    <a:pt x="3494" y="1272"/>
                    <a:pt x="3487" y="1269"/>
                  </a:cubicBezTo>
                  <a:cubicBezTo>
                    <a:pt x="3480" y="1265"/>
                    <a:pt x="3475" y="1264"/>
                    <a:pt x="3470" y="1264"/>
                  </a:cubicBezTo>
                  <a:cubicBezTo>
                    <a:pt x="3466" y="1264"/>
                    <a:pt x="3462" y="1265"/>
                    <a:pt x="3459" y="1269"/>
                  </a:cubicBezTo>
                  <a:cubicBezTo>
                    <a:pt x="3459" y="1269"/>
                    <a:pt x="3456" y="1272"/>
                    <a:pt x="3450" y="1272"/>
                  </a:cubicBezTo>
                  <a:cubicBezTo>
                    <a:pt x="3447" y="1272"/>
                    <a:pt x="3443" y="1271"/>
                    <a:pt x="3438" y="1269"/>
                  </a:cubicBezTo>
                  <a:cubicBezTo>
                    <a:pt x="3431" y="1262"/>
                    <a:pt x="3431" y="1262"/>
                    <a:pt x="3438" y="1248"/>
                  </a:cubicBezTo>
                  <a:cubicBezTo>
                    <a:pt x="3452" y="1241"/>
                    <a:pt x="3459" y="1241"/>
                    <a:pt x="3466" y="1241"/>
                  </a:cubicBezTo>
                  <a:cubicBezTo>
                    <a:pt x="3473" y="1241"/>
                    <a:pt x="3487" y="1241"/>
                    <a:pt x="3487" y="1234"/>
                  </a:cubicBezTo>
                  <a:cubicBezTo>
                    <a:pt x="3491" y="1232"/>
                    <a:pt x="3495" y="1231"/>
                    <a:pt x="3500" y="1231"/>
                  </a:cubicBezTo>
                  <a:close/>
                  <a:moveTo>
                    <a:pt x="3413" y="1197"/>
                  </a:moveTo>
                  <a:cubicBezTo>
                    <a:pt x="3420" y="1197"/>
                    <a:pt x="3424" y="1202"/>
                    <a:pt x="3424" y="1213"/>
                  </a:cubicBezTo>
                  <a:cubicBezTo>
                    <a:pt x="3424" y="1227"/>
                    <a:pt x="3417" y="1234"/>
                    <a:pt x="3417" y="1234"/>
                  </a:cubicBezTo>
                  <a:cubicBezTo>
                    <a:pt x="3410" y="1234"/>
                    <a:pt x="3410" y="1241"/>
                    <a:pt x="3410" y="1241"/>
                  </a:cubicBezTo>
                  <a:cubicBezTo>
                    <a:pt x="3410" y="1241"/>
                    <a:pt x="3397" y="1248"/>
                    <a:pt x="3383" y="1262"/>
                  </a:cubicBezTo>
                  <a:cubicBezTo>
                    <a:pt x="3362" y="1269"/>
                    <a:pt x="3348" y="1269"/>
                    <a:pt x="3334" y="1276"/>
                  </a:cubicBezTo>
                  <a:cubicBezTo>
                    <a:pt x="3327" y="1276"/>
                    <a:pt x="3327" y="1276"/>
                    <a:pt x="3334" y="1262"/>
                  </a:cubicBezTo>
                  <a:cubicBezTo>
                    <a:pt x="3334" y="1248"/>
                    <a:pt x="3348" y="1234"/>
                    <a:pt x="3355" y="1234"/>
                  </a:cubicBezTo>
                  <a:cubicBezTo>
                    <a:pt x="3355" y="1234"/>
                    <a:pt x="3362" y="1234"/>
                    <a:pt x="3362" y="1227"/>
                  </a:cubicBezTo>
                  <a:cubicBezTo>
                    <a:pt x="3362" y="1227"/>
                    <a:pt x="3369" y="1213"/>
                    <a:pt x="3390" y="1206"/>
                  </a:cubicBezTo>
                  <a:cubicBezTo>
                    <a:pt x="3399" y="1200"/>
                    <a:pt x="3407" y="1197"/>
                    <a:pt x="3413" y="1197"/>
                  </a:cubicBezTo>
                  <a:close/>
                  <a:moveTo>
                    <a:pt x="4325" y="1262"/>
                  </a:moveTo>
                  <a:cubicBezTo>
                    <a:pt x="4346" y="1262"/>
                    <a:pt x="4346" y="1262"/>
                    <a:pt x="4346" y="1269"/>
                  </a:cubicBezTo>
                  <a:cubicBezTo>
                    <a:pt x="4346" y="1276"/>
                    <a:pt x="4346" y="1276"/>
                    <a:pt x="4332" y="1276"/>
                  </a:cubicBezTo>
                  <a:cubicBezTo>
                    <a:pt x="4325" y="1276"/>
                    <a:pt x="4325" y="1269"/>
                    <a:pt x="4325" y="1262"/>
                  </a:cubicBezTo>
                  <a:close/>
                  <a:moveTo>
                    <a:pt x="5909" y="1267"/>
                  </a:moveTo>
                  <a:cubicBezTo>
                    <a:pt x="5913" y="1272"/>
                    <a:pt x="5914" y="1276"/>
                    <a:pt x="5919" y="1276"/>
                  </a:cubicBezTo>
                  <a:cubicBezTo>
                    <a:pt x="5920" y="1276"/>
                    <a:pt x="5921" y="1276"/>
                    <a:pt x="5922" y="1276"/>
                  </a:cubicBezTo>
                  <a:lnTo>
                    <a:pt x="5922" y="1276"/>
                  </a:lnTo>
                  <a:cubicBezTo>
                    <a:pt x="5919" y="1273"/>
                    <a:pt x="5916" y="1271"/>
                    <a:pt x="5912" y="1269"/>
                  </a:cubicBezTo>
                  <a:cubicBezTo>
                    <a:pt x="5911" y="1268"/>
                    <a:pt x="5910" y="1268"/>
                    <a:pt x="5909" y="1267"/>
                  </a:cubicBezTo>
                  <a:close/>
                  <a:moveTo>
                    <a:pt x="5922" y="1276"/>
                  </a:moveTo>
                  <a:lnTo>
                    <a:pt x="5922" y="1276"/>
                  </a:lnTo>
                  <a:cubicBezTo>
                    <a:pt x="5922" y="1277"/>
                    <a:pt x="5923" y="1277"/>
                    <a:pt x="5924" y="1278"/>
                  </a:cubicBezTo>
                  <a:lnTo>
                    <a:pt x="5924" y="1278"/>
                  </a:lnTo>
                  <a:cubicBezTo>
                    <a:pt x="5925" y="1276"/>
                    <a:pt x="5925" y="1276"/>
                    <a:pt x="5922" y="1276"/>
                  </a:cubicBezTo>
                  <a:close/>
                  <a:moveTo>
                    <a:pt x="2496" y="1269"/>
                  </a:moveTo>
                  <a:cubicBezTo>
                    <a:pt x="2489" y="1269"/>
                    <a:pt x="2489" y="1269"/>
                    <a:pt x="2489" y="1276"/>
                  </a:cubicBezTo>
                  <a:lnTo>
                    <a:pt x="2489" y="1283"/>
                  </a:lnTo>
                  <a:lnTo>
                    <a:pt x="2489" y="1283"/>
                  </a:lnTo>
                  <a:cubicBezTo>
                    <a:pt x="2496" y="1282"/>
                    <a:pt x="2496" y="1280"/>
                    <a:pt x="2496" y="1269"/>
                  </a:cubicBezTo>
                  <a:close/>
                  <a:moveTo>
                    <a:pt x="2342" y="1276"/>
                  </a:moveTo>
                  <a:cubicBezTo>
                    <a:pt x="2343" y="1278"/>
                    <a:pt x="2345" y="1280"/>
                    <a:pt x="2349" y="1283"/>
                  </a:cubicBezTo>
                  <a:lnTo>
                    <a:pt x="2349" y="1283"/>
                  </a:lnTo>
                  <a:cubicBezTo>
                    <a:pt x="2348" y="1278"/>
                    <a:pt x="2345" y="1277"/>
                    <a:pt x="2342" y="1276"/>
                  </a:cubicBezTo>
                  <a:close/>
                  <a:moveTo>
                    <a:pt x="5812" y="1278"/>
                  </a:moveTo>
                  <a:cubicBezTo>
                    <a:pt x="5814" y="1278"/>
                    <a:pt x="5815" y="1279"/>
                    <a:pt x="5815" y="1283"/>
                  </a:cubicBezTo>
                  <a:cubicBezTo>
                    <a:pt x="5813" y="1285"/>
                    <a:pt x="5812" y="1286"/>
                    <a:pt x="5810" y="1286"/>
                  </a:cubicBezTo>
                  <a:cubicBezTo>
                    <a:pt x="5808" y="1286"/>
                    <a:pt x="5808" y="1283"/>
                    <a:pt x="5808" y="1283"/>
                  </a:cubicBezTo>
                  <a:cubicBezTo>
                    <a:pt x="5808" y="1279"/>
                    <a:pt x="5810" y="1278"/>
                    <a:pt x="5812" y="1278"/>
                  </a:cubicBezTo>
                  <a:close/>
                  <a:moveTo>
                    <a:pt x="5760" y="1278"/>
                  </a:moveTo>
                  <a:cubicBezTo>
                    <a:pt x="5767" y="1278"/>
                    <a:pt x="5774" y="1279"/>
                    <a:pt x="5774" y="1283"/>
                  </a:cubicBezTo>
                  <a:cubicBezTo>
                    <a:pt x="5779" y="1288"/>
                    <a:pt x="5777" y="1296"/>
                    <a:pt x="5768" y="1296"/>
                  </a:cubicBezTo>
                  <a:cubicBezTo>
                    <a:pt x="5765" y="1296"/>
                    <a:pt x="5759" y="1294"/>
                    <a:pt x="5753" y="1290"/>
                  </a:cubicBezTo>
                  <a:cubicBezTo>
                    <a:pt x="5746" y="1290"/>
                    <a:pt x="5746" y="1283"/>
                    <a:pt x="5746" y="1283"/>
                  </a:cubicBezTo>
                  <a:cubicBezTo>
                    <a:pt x="5746" y="1279"/>
                    <a:pt x="5753" y="1278"/>
                    <a:pt x="5760" y="1278"/>
                  </a:cubicBezTo>
                  <a:close/>
                  <a:moveTo>
                    <a:pt x="3462" y="1286"/>
                  </a:moveTo>
                  <a:cubicBezTo>
                    <a:pt x="3464" y="1286"/>
                    <a:pt x="3469" y="1290"/>
                    <a:pt x="3480" y="1297"/>
                  </a:cubicBezTo>
                  <a:cubicBezTo>
                    <a:pt x="3475" y="1299"/>
                    <a:pt x="3472" y="1300"/>
                    <a:pt x="3470" y="1300"/>
                  </a:cubicBezTo>
                  <a:cubicBezTo>
                    <a:pt x="3466" y="1300"/>
                    <a:pt x="3466" y="1297"/>
                    <a:pt x="3466" y="1297"/>
                  </a:cubicBezTo>
                  <a:cubicBezTo>
                    <a:pt x="3462" y="1290"/>
                    <a:pt x="3461" y="1286"/>
                    <a:pt x="3462" y="1286"/>
                  </a:cubicBezTo>
                  <a:close/>
                  <a:moveTo>
                    <a:pt x="5802" y="1297"/>
                  </a:moveTo>
                  <a:cubicBezTo>
                    <a:pt x="5797" y="1299"/>
                    <a:pt x="5794" y="1300"/>
                    <a:pt x="5792" y="1300"/>
                  </a:cubicBezTo>
                  <a:cubicBezTo>
                    <a:pt x="5788" y="1300"/>
                    <a:pt x="5788" y="1297"/>
                    <a:pt x="5788" y="1297"/>
                  </a:cubicBezTo>
                  <a:close/>
                  <a:moveTo>
                    <a:pt x="5023" y="1280"/>
                  </a:moveTo>
                  <a:lnTo>
                    <a:pt x="5023" y="1280"/>
                  </a:lnTo>
                  <a:cubicBezTo>
                    <a:pt x="5018" y="1283"/>
                    <a:pt x="5015" y="1286"/>
                    <a:pt x="5011" y="1290"/>
                  </a:cubicBezTo>
                  <a:cubicBezTo>
                    <a:pt x="5003" y="1295"/>
                    <a:pt x="4996" y="1300"/>
                    <a:pt x="4991" y="1303"/>
                  </a:cubicBezTo>
                  <a:lnTo>
                    <a:pt x="4991" y="1303"/>
                  </a:lnTo>
                  <a:cubicBezTo>
                    <a:pt x="5007" y="1303"/>
                    <a:pt x="5013" y="1301"/>
                    <a:pt x="5018" y="1290"/>
                  </a:cubicBezTo>
                  <a:cubicBezTo>
                    <a:pt x="5021" y="1285"/>
                    <a:pt x="5022" y="1282"/>
                    <a:pt x="5023" y="1280"/>
                  </a:cubicBezTo>
                  <a:close/>
                  <a:moveTo>
                    <a:pt x="2489" y="1283"/>
                  </a:moveTo>
                  <a:cubicBezTo>
                    <a:pt x="2487" y="1283"/>
                    <a:pt x="2485" y="1283"/>
                    <a:pt x="2482" y="1283"/>
                  </a:cubicBezTo>
                  <a:cubicBezTo>
                    <a:pt x="2475" y="1283"/>
                    <a:pt x="2461" y="1283"/>
                    <a:pt x="2461" y="1290"/>
                  </a:cubicBezTo>
                  <a:lnTo>
                    <a:pt x="2461" y="1304"/>
                  </a:lnTo>
                  <a:lnTo>
                    <a:pt x="2489" y="1304"/>
                  </a:lnTo>
                  <a:lnTo>
                    <a:pt x="2489" y="1290"/>
                  </a:lnTo>
                  <a:lnTo>
                    <a:pt x="2489" y="1283"/>
                  </a:lnTo>
                  <a:lnTo>
                    <a:pt x="2489" y="1283"/>
                  </a:lnTo>
                  <a:close/>
                  <a:moveTo>
                    <a:pt x="5193" y="1300"/>
                  </a:moveTo>
                  <a:cubicBezTo>
                    <a:pt x="5197" y="1300"/>
                    <a:pt x="5203" y="1301"/>
                    <a:pt x="5212" y="1304"/>
                  </a:cubicBezTo>
                  <a:cubicBezTo>
                    <a:pt x="5212" y="1304"/>
                    <a:pt x="5206" y="1307"/>
                    <a:pt x="5200" y="1307"/>
                  </a:cubicBezTo>
                  <a:cubicBezTo>
                    <a:pt x="5197" y="1307"/>
                    <a:pt x="5194" y="1306"/>
                    <a:pt x="5192" y="1304"/>
                  </a:cubicBezTo>
                  <a:cubicBezTo>
                    <a:pt x="5187" y="1304"/>
                    <a:pt x="5185" y="1300"/>
                    <a:pt x="5193" y="1300"/>
                  </a:cubicBezTo>
                  <a:close/>
                  <a:moveTo>
                    <a:pt x="5240" y="1213"/>
                  </a:moveTo>
                  <a:cubicBezTo>
                    <a:pt x="5254" y="1213"/>
                    <a:pt x="5261" y="1213"/>
                    <a:pt x="5261" y="1227"/>
                  </a:cubicBezTo>
                  <a:cubicBezTo>
                    <a:pt x="5261" y="1234"/>
                    <a:pt x="5254" y="1234"/>
                    <a:pt x="5240" y="1241"/>
                  </a:cubicBezTo>
                  <a:lnTo>
                    <a:pt x="5233" y="1248"/>
                  </a:lnTo>
                  <a:cubicBezTo>
                    <a:pt x="5240" y="1255"/>
                    <a:pt x="5240" y="1283"/>
                    <a:pt x="5226" y="1283"/>
                  </a:cubicBezTo>
                  <a:cubicBezTo>
                    <a:pt x="5219" y="1283"/>
                    <a:pt x="5219" y="1283"/>
                    <a:pt x="5226" y="1276"/>
                  </a:cubicBezTo>
                  <a:cubicBezTo>
                    <a:pt x="5233" y="1269"/>
                    <a:pt x="5233" y="1269"/>
                    <a:pt x="5226" y="1262"/>
                  </a:cubicBezTo>
                  <a:cubicBezTo>
                    <a:pt x="5223" y="1255"/>
                    <a:pt x="5221" y="1252"/>
                    <a:pt x="5219" y="1252"/>
                  </a:cubicBezTo>
                  <a:cubicBezTo>
                    <a:pt x="5218" y="1252"/>
                    <a:pt x="5216" y="1255"/>
                    <a:pt x="5212" y="1262"/>
                  </a:cubicBezTo>
                  <a:lnTo>
                    <a:pt x="5192" y="1276"/>
                  </a:lnTo>
                  <a:cubicBezTo>
                    <a:pt x="5192" y="1276"/>
                    <a:pt x="5178" y="1283"/>
                    <a:pt x="5164" y="1297"/>
                  </a:cubicBezTo>
                  <a:cubicBezTo>
                    <a:pt x="5152" y="1305"/>
                    <a:pt x="5142" y="1308"/>
                    <a:pt x="5134" y="1308"/>
                  </a:cubicBezTo>
                  <a:cubicBezTo>
                    <a:pt x="5129" y="1308"/>
                    <a:pt x="5125" y="1306"/>
                    <a:pt x="5122" y="1304"/>
                  </a:cubicBezTo>
                  <a:lnTo>
                    <a:pt x="5143" y="1283"/>
                  </a:lnTo>
                  <a:cubicBezTo>
                    <a:pt x="5157" y="1276"/>
                    <a:pt x="5157" y="1269"/>
                    <a:pt x="5157" y="1269"/>
                  </a:cubicBezTo>
                  <a:cubicBezTo>
                    <a:pt x="5150" y="1248"/>
                    <a:pt x="5157" y="1241"/>
                    <a:pt x="5164" y="1241"/>
                  </a:cubicBezTo>
                  <a:cubicBezTo>
                    <a:pt x="5171" y="1241"/>
                    <a:pt x="5171" y="1234"/>
                    <a:pt x="5185" y="1234"/>
                  </a:cubicBezTo>
                  <a:cubicBezTo>
                    <a:pt x="5185" y="1229"/>
                    <a:pt x="5195" y="1221"/>
                    <a:pt x="5205" y="1221"/>
                  </a:cubicBezTo>
                  <a:cubicBezTo>
                    <a:pt x="5210" y="1221"/>
                    <a:pt x="5215" y="1223"/>
                    <a:pt x="5219" y="1227"/>
                  </a:cubicBezTo>
                  <a:cubicBezTo>
                    <a:pt x="5226" y="1213"/>
                    <a:pt x="5233" y="1213"/>
                    <a:pt x="5240" y="1213"/>
                  </a:cubicBezTo>
                  <a:close/>
                  <a:moveTo>
                    <a:pt x="2904" y="1304"/>
                  </a:moveTo>
                  <a:lnTo>
                    <a:pt x="2904" y="1304"/>
                  </a:lnTo>
                  <a:cubicBezTo>
                    <a:pt x="2909" y="1308"/>
                    <a:pt x="2911" y="1310"/>
                    <a:pt x="2916" y="1310"/>
                  </a:cubicBezTo>
                  <a:lnTo>
                    <a:pt x="2916" y="1310"/>
                  </a:lnTo>
                  <a:cubicBezTo>
                    <a:pt x="2912" y="1307"/>
                    <a:pt x="2907" y="1304"/>
                    <a:pt x="2904" y="1304"/>
                  </a:cubicBezTo>
                  <a:close/>
                  <a:moveTo>
                    <a:pt x="2496" y="943"/>
                  </a:moveTo>
                  <a:cubicBezTo>
                    <a:pt x="2509" y="957"/>
                    <a:pt x="2509" y="957"/>
                    <a:pt x="2496" y="957"/>
                  </a:cubicBezTo>
                  <a:cubicBezTo>
                    <a:pt x="2489" y="957"/>
                    <a:pt x="2489" y="957"/>
                    <a:pt x="2496" y="964"/>
                  </a:cubicBezTo>
                  <a:cubicBezTo>
                    <a:pt x="2509" y="971"/>
                    <a:pt x="2509" y="971"/>
                    <a:pt x="2496" y="978"/>
                  </a:cubicBezTo>
                  <a:cubicBezTo>
                    <a:pt x="2493" y="982"/>
                    <a:pt x="2491" y="984"/>
                    <a:pt x="2489" y="984"/>
                  </a:cubicBezTo>
                  <a:cubicBezTo>
                    <a:pt x="2482" y="984"/>
                    <a:pt x="2473" y="976"/>
                    <a:pt x="2454" y="971"/>
                  </a:cubicBezTo>
                  <a:cubicBezTo>
                    <a:pt x="2447" y="971"/>
                    <a:pt x="2447" y="971"/>
                    <a:pt x="2440" y="992"/>
                  </a:cubicBezTo>
                  <a:cubicBezTo>
                    <a:pt x="2430" y="1002"/>
                    <a:pt x="2427" y="1008"/>
                    <a:pt x="2432" y="1008"/>
                  </a:cubicBezTo>
                  <a:cubicBezTo>
                    <a:pt x="2434" y="1008"/>
                    <a:pt x="2436" y="1007"/>
                    <a:pt x="2440" y="1005"/>
                  </a:cubicBezTo>
                  <a:cubicBezTo>
                    <a:pt x="2440" y="1005"/>
                    <a:pt x="2447" y="1005"/>
                    <a:pt x="2454" y="1012"/>
                  </a:cubicBezTo>
                  <a:cubicBezTo>
                    <a:pt x="2461" y="1026"/>
                    <a:pt x="2461" y="1033"/>
                    <a:pt x="2454" y="1033"/>
                  </a:cubicBezTo>
                  <a:cubicBezTo>
                    <a:pt x="2447" y="1033"/>
                    <a:pt x="2447" y="1040"/>
                    <a:pt x="2454" y="1040"/>
                  </a:cubicBezTo>
                  <a:cubicBezTo>
                    <a:pt x="2461" y="1040"/>
                    <a:pt x="2489" y="1068"/>
                    <a:pt x="2489" y="1075"/>
                  </a:cubicBezTo>
                  <a:cubicBezTo>
                    <a:pt x="2489" y="1075"/>
                    <a:pt x="2489" y="1082"/>
                    <a:pt x="2496" y="1082"/>
                  </a:cubicBezTo>
                  <a:cubicBezTo>
                    <a:pt x="2509" y="1082"/>
                    <a:pt x="2509" y="1082"/>
                    <a:pt x="2509" y="1075"/>
                  </a:cubicBezTo>
                  <a:cubicBezTo>
                    <a:pt x="2509" y="1072"/>
                    <a:pt x="2511" y="1068"/>
                    <a:pt x="2512" y="1067"/>
                  </a:cubicBezTo>
                  <a:lnTo>
                    <a:pt x="2512" y="1067"/>
                  </a:lnTo>
                  <a:cubicBezTo>
                    <a:pt x="2513" y="1068"/>
                    <a:pt x="2514" y="1068"/>
                    <a:pt x="2515" y="1068"/>
                  </a:cubicBezTo>
                  <a:lnTo>
                    <a:pt x="2515" y="1068"/>
                  </a:lnTo>
                  <a:cubicBezTo>
                    <a:pt x="2515" y="1067"/>
                    <a:pt x="2514" y="1067"/>
                    <a:pt x="2514" y="1067"/>
                  </a:cubicBezTo>
                  <a:cubicBezTo>
                    <a:pt x="2513" y="1067"/>
                    <a:pt x="2513" y="1067"/>
                    <a:pt x="2512" y="1067"/>
                  </a:cubicBezTo>
                  <a:lnTo>
                    <a:pt x="2512" y="1067"/>
                  </a:lnTo>
                  <a:cubicBezTo>
                    <a:pt x="2505" y="1065"/>
                    <a:pt x="2496" y="1059"/>
                    <a:pt x="2496" y="1047"/>
                  </a:cubicBezTo>
                  <a:cubicBezTo>
                    <a:pt x="2496" y="1047"/>
                    <a:pt x="2496" y="1044"/>
                    <a:pt x="2500" y="1044"/>
                  </a:cubicBezTo>
                  <a:cubicBezTo>
                    <a:pt x="2502" y="1044"/>
                    <a:pt x="2505" y="1045"/>
                    <a:pt x="2509" y="1047"/>
                  </a:cubicBezTo>
                  <a:cubicBezTo>
                    <a:pt x="2516" y="1047"/>
                    <a:pt x="2523" y="1061"/>
                    <a:pt x="2530" y="1061"/>
                  </a:cubicBezTo>
                  <a:cubicBezTo>
                    <a:pt x="2544" y="1061"/>
                    <a:pt x="2551" y="1061"/>
                    <a:pt x="2544" y="1068"/>
                  </a:cubicBezTo>
                  <a:cubicBezTo>
                    <a:pt x="2544" y="1071"/>
                    <a:pt x="2544" y="1073"/>
                    <a:pt x="2545" y="1073"/>
                  </a:cubicBezTo>
                  <a:cubicBezTo>
                    <a:pt x="2546" y="1073"/>
                    <a:pt x="2548" y="1071"/>
                    <a:pt x="2551" y="1068"/>
                  </a:cubicBezTo>
                  <a:cubicBezTo>
                    <a:pt x="2554" y="1064"/>
                    <a:pt x="2556" y="1063"/>
                    <a:pt x="2558" y="1063"/>
                  </a:cubicBezTo>
                  <a:cubicBezTo>
                    <a:pt x="2560" y="1063"/>
                    <a:pt x="2561" y="1064"/>
                    <a:pt x="2565" y="1068"/>
                  </a:cubicBezTo>
                  <a:cubicBezTo>
                    <a:pt x="2579" y="1075"/>
                    <a:pt x="2579" y="1082"/>
                    <a:pt x="2565" y="1082"/>
                  </a:cubicBezTo>
                  <a:lnTo>
                    <a:pt x="2558" y="1082"/>
                  </a:lnTo>
                  <a:cubicBezTo>
                    <a:pt x="2558" y="1082"/>
                    <a:pt x="2558" y="1096"/>
                    <a:pt x="2565" y="1096"/>
                  </a:cubicBezTo>
                  <a:lnTo>
                    <a:pt x="2565" y="1103"/>
                  </a:lnTo>
                  <a:cubicBezTo>
                    <a:pt x="2565" y="1109"/>
                    <a:pt x="2558" y="1109"/>
                    <a:pt x="2558" y="1109"/>
                  </a:cubicBezTo>
                  <a:lnTo>
                    <a:pt x="2544" y="1109"/>
                  </a:lnTo>
                  <a:cubicBezTo>
                    <a:pt x="2530" y="1109"/>
                    <a:pt x="2530" y="1116"/>
                    <a:pt x="2530" y="1116"/>
                  </a:cubicBezTo>
                  <a:cubicBezTo>
                    <a:pt x="2544" y="1116"/>
                    <a:pt x="2544" y="1116"/>
                    <a:pt x="2544" y="1130"/>
                  </a:cubicBezTo>
                  <a:lnTo>
                    <a:pt x="2544" y="1137"/>
                  </a:lnTo>
                  <a:cubicBezTo>
                    <a:pt x="2544" y="1137"/>
                    <a:pt x="2551" y="1144"/>
                    <a:pt x="2551" y="1151"/>
                  </a:cubicBezTo>
                  <a:cubicBezTo>
                    <a:pt x="2551" y="1165"/>
                    <a:pt x="2551" y="1172"/>
                    <a:pt x="2558" y="1172"/>
                  </a:cubicBezTo>
                  <a:cubicBezTo>
                    <a:pt x="2565" y="1172"/>
                    <a:pt x="2565" y="1172"/>
                    <a:pt x="2565" y="1179"/>
                  </a:cubicBezTo>
                  <a:cubicBezTo>
                    <a:pt x="2565" y="1179"/>
                    <a:pt x="2565" y="1186"/>
                    <a:pt x="2579" y="1186"/>
                  </a:cubicBezTo>
                  <a:cubicBezTo>
                    <a:pt x="2586" y="1186"/>
                    <a:pt x="2579" y="1200"/>
                    <a:pt x="2565" y="1206"/>
                  </a:cubicBezTo>
                  <a:cubicBezTo>
                    <a:pt x="2560" y="1211"/>
                    <a:pt x="2555" y="1216"/>
                    <a:pt x="2545" y="1216"/>
                  </a:cubicBezTo>
                  <a:cubicBezTo>
                    <a:pt x="2541" y="1216"/>
                    <a:pt x="2536" y="1215"/>
                    <a:pt x="2530" y="1213"/>
                  </a:cubicBezTo>
                  <a:cubicBezTo>
                    <a:pt x="2523" y="1213"/>
                    <a:pt x="2516" y="1206"/>
                    <a:pt x="2509" y="1206"/>
                  </a:cubicBezTo>
                  <a:cubicBezTo>
                    <a:pt x="2496" y="1206"/>
                    <a:pt x="2489" y="1200"/>
                    <a:pt x="2489" y="1186"/>
                  </a:cubicBezTo>
                  <a:cubicBezTo>
                    <a:pt x="2484" y="1181"/>
                    <a:pt x="2482" y="1176"/>
                    <a:pt x="2479" y="1176"/>
                  </a:cubicBezTo>
                  <a:cubicBezTo>
                    <a:pt x="2478" y="1176"/>
                    <a:pt x="2477" y="1177"/>
                    <a:pt x="2475" y="1179"/>
                  </a:cubicBezTo>
                  <a:cubicBezTo>
                    <a:pt x="2461" y="1179"/>
                    <a:pt x="2454" y="1186"/>
                    <a:pt x="2454" y="1186"/>
                  </a:cubicBezTo>
                  <a:cubicBezTo>
                    <a:pt x="2447" y="1186"/>
                    <a:pt x="2412" y="1234"/>
                    <a:pt x="2419" y="1241"/>
                  </a:cubicBezTo>
                  <a:cubicBezTo>
                    <a:pt x="2419" y="1241"/>
                    <a:pt x="2426" y="1241"/>
                    <a:pt x="2440" y="1234"/>
                  </a:cubicBezTo>
                  <a:cubicBezTo>
                    <a:pt x="2447" y="1220"/>
                    <a:pt x="2447" y="1220"/>
                    <a:pt x="2447" y="1213"/>
                  </a:cubicBezTo>
                  <a:cubicBezTo>
                    <a:pt x="2447" y="1206"/>
                    <a:pt x="2447" y="1206"/>
                    <a:pt x="2454" y="1206"/>
                  </a:cubicBezTo>
                  <a:cubicBezTo>
                    <a:pt x="2461" y="1206"/>
                    <a:pt x="2475" y="1206"/>
                    <a:pt x="2475" y="1213"/>
                  </a:cubicBezTo>
                  <a:cubicBezTo>
                    <a:pt x="2475" y="1213"/>
                    <a:pt x="2482" y="1220"/>
                    <a:pt x="2489" y="1220"/>
                  </a:cubicBezTo>
                  <a:cubicBezTo>
                    <a:pt x="2516" y="1220"/>
                    <a:pt x="2530" y="1241"/>
                    <a:pt x="2509" y="1241"/>
                  </a:cubicBezTo>
                  <a:cubicBezTo>
                    <a:pt x="2496" y="1241"/>
                    <a:pt x="2496" y="1241"/>
                    <a:pt x="2496" y="1269"/>
                  </a:cubicBezTo>
                  <a:lnTo>
                    <a:pt x="2516" y="1269"/>
                  </a:lnTo>
                  <a:lnTo>
                    <a:pt x="2530" y="1248"/>
                  </a:lnTo>
                  <a:lnTo>
                    <a:pt x="2544" y="1241"/>
                  </a:lnTo>
                  <a:cubicBezTo>
                    <a:pt x="2530" y="1241"/>
                    <a:pt x="2579" y="1206"/>
                    <a:pt x="2586" y="1206"/>
                  </a:cubicBezTo>
                  <a:cubicBezTo>
                    <a:pt x="2593" y="1206"/>
                    <a:pt x="2600" y="1206"/>
                    <a:pt x="2600" y="1200"/>
                  </a:cubicBezTo>
                  <a:cubicBezTo>
                    <a:pt x="2606" y="1193"/>
                    <a:pt x="2613" y="1189"/>
                    <a:pt x="2619" y="1189"/>
                  </a:cubicBezTo>
                  <a:cubicBezTo>
                    <a:pt x="2624" y="1189"/>
                    <a:pt x="2627" y="1193"/>
                    <a:pt x="2627" y="1200"/>
                  </a:cubicBezTo>
                  <a:lnTo>
                    <a:pt x="2627" y="1206"/>
                  </a:lnTo>
                  <a:cubicBezTo>
                    <a:pt x="2627" y="1206"/>
                    <a:pt x="2627" y="1213"/>
                    <a:pt x="2634" y="1220"/>
                  </a:cubicBezTo>
                  <a:cubicBezTo>
                    <a:pt x="2648" y="1241"/>
                    <a:pt x="2648" y="1241"/>
                    <a:pt x="2634" y="1241"/>
                  </a:cubicBezTo>
                  <a:cubicBezTo>
                    <a:pt x="2627" y="1241"/>
                    <a:pt x="2627" y="1248"/>
                    <a:pt x="2627" y="1248"/>
                  </a:cubicBezTo>
                  <a:cubicBezTo>
                    <a:pt x="2627" y="1248"/>
                    <a:pt x="2627" y="1255"/>
                    <a:pt x="2620" y="1255"/>
                  </a:cubicBezTo>
                  <a:cubicBezTo>
                    <a:pt x="2613" y="1255"/>
                    <a:pt x="2613" y="1255"/>
                    <a:pt x="2613" y="1248"/>
                  </a:cubicBezTo>
                  <a:lnTo>
                    <a:pt x="2600" y="1248"/>
                  </a:lnTo>
                  <a:cubicBezTo>
                    <a:pt x="2593" y="1255"/>
                    <a:pt x="2593" y="1269"/>
                    <a:pt x="2593" y="1283"/>
                  </a:cubicBezTo>
                  <a:cubicBezTo>
                    <a:pt x="2593" y="1301"/>
                    <a:pt x="2593" y="1307"/>
                    <a:pt x="2599" y="1307"/>
                  </a:cubicBezTo>
                  <a:cubicBezTo>
                    <a:pt x="2602" y="1307"/>
                    <a:pt x="2606" y="1306"/>
                    <a:pt x="2613" y="1304"/>
                  </a:cubicBezTo>
                  <a:lnTo>
                    <a:pt x="2634" y="1304"/>
                  </a:lnTo>
                  <a:cubicBezTo>
                    <a:pt x="2648" y="1304"/>
                    <a:pt x="2655" y="1304"/>
                    <a:pt x="2648" y="1290"/>
                  </a:cubicBezTo>
                  <a:lnTo>
                    <a:pt x="2648" y="1290"/>
                  </a:lnTo>
                  <a:cubicBezTo>
                    <a:pt x="2648" y="1290"/>
                    <a:pt x="2662" y="1304"/>
                    <a:pt x="2669" y="1310"/>
                  </a:cubicBezTo>
                  <a:cubicBezTo>
                    <a:pt x="2677" y="1313"/>
                    <a:pt x="2684" y="1315"/>
                    <a:pt x="2688" y="1315"/>
                  </a:cubicBezTo>
                  <a:cubicBezTo>
                    <a:pt x="2694" y="1315"/>
                    <a:pt x="2697" y="1312"/>
                    <a:pt x="2697" y="1304"/>
                  </a:cubicBezTo>
                  <a:cubicBezTo>
                    <a:pt x="2700" y="1293"/>
                    <a:pt x="2705" y="1288"/>
                    <a:pt x="2710" y="1288"/>
                  </a:cubicBezTo>
                  <a:cubicBezTo>
                    <a:pt x="2716" y="1288"/>
                    <a:pt x="2721" y="1293"/>
                    <a:pt x="2724" y="1304"/>
                  </a:cubicBezTo>
                  <a:cubicBezTo>
                    <a:pt x="2724" y="1310"/>
                    <a:pt x="2731" y="1310"/>
                    <a:pt x="2738" y="1310"/>
                  </a:cubicBezTo>
                  <a:cubicBezTo>
                    <a:pt x="2752" y="1310"/>
                    <a:pt x="2752" y="1310"/>
                    <a:pt x="2738" y="1304"/>
                  </a:cubicBezTo>
                  <a:cubicBezTo>
                    <a:pt x="2731" y="1290"/>
                    <a:pt x="2731" y="1290"/>
                    <a:pt x="2738" y="1283"/>
                  </a:cubicBezTo>
                  <a:cubicBezTo>
                    <a:pt x="2738" y="1276"/>
                    <a:pt x="2752" y="1276"/>
                    <a:pt x="2787" y="1276"/>
                  </a:cubicBezTo>
                  <a:cubicBezTo>
                    <a:pt x="2807" y="1276"/>
                    <a:pt x="2828" y="1276"/>
                    <a:pt x="2828" y="1269"/>
                  </a:cubicBezTo>
                  <a:cubicBezTo>
                    <a:pt x="2828" y="1269"/>
                    <a:pt x="2828" y="1255"/>
                    <a:pt x="2821" y="1255"/>
                  </a:cubicBezTo>
                  <a:cubicBezTo>
                    <a:pt x="2807" y="1255"/>
                    <a:pt x="2807" y="1255"/>
                    <a:pt x="2821" y="1248"/>
                  </a:cubicBezTo>
                  <a:lnTo>
                    <a:pt x="2821" y="1234"/>
                  </a:lnTo>
                  <a:cubicBezTo>
                    <a:pt x="2821" y="1234"/>
                    <a:pt x="2824" y="1228"/>
                    <a:pt x="2829" y="1228"/>
                  </a:cubicBezTo>
                  <a:cubicBezTo>
                    <a:pt x="2831" y="1228"/>
                    <a:pt x="2833" y="1230"/>
                    <a:pt x="2835" y="1234"/>
                  </a:cubicBezTo>
                  <a:cubicBezTo>
                    <a:pt x="2841" y="1234"/>
                    <a:pt x="2852" y="1234"/>
                    <a:pt x="2864" y="1226"/>
                  </a:cubicBezTo>
                  <a:lnTo>
                    <a:pt x="2864" y="1226"/>
                  </a:lnTo>
                  <a:cubicBezTo>
                    <a:pt x="2866" y="1239"/>
                    <a:pt x="2871" y="1248"/>
                    <a:pt x="2877" y="1248"/>
                  </a:cubicBezTo>
                  <a:lnTo>
                    <a:pt x="2877" y="1241"/>
                  </a:lnTo>
                  <a:cubicBezTo>
                    <a:pt x="2877" y="1234"/>
                    <a:pt x="2874" y="1226"/>
                    <a:pt x="2870" y="1220"/>
                  </a:cubicBezTo>
                  <a:lnTo>
                    <a:pt x="2870" y="1220"/>
                  </a:lnTo>
                  <a:cubicBezTo>
                    <a:pt x="2870" y="1220"/>
                    <a:pt x="2870" y="1220"/>
                    <a:pt x="2870" y="1220"/>
                  </a:cubicBezTo>
                  <a:cubicBezTo>
                    <a:pt x="2868" y="1222"/>
                    <a:pt x="2866" y="1224"/>
                    <a:pt x="2864" y="1226"/>
                  </a:cubicBezTo>
                  <a:lnTo>
                    <a:pt x="2864" y="1226"/>
                  </a:lnTo>
                  <a:cubicBezTo>
                    <a:pt x="2863" y="1222"/>
                    <a:pt x="2863" y="1218"/>
                    <a:pt x="2863" y="1213"/>
                  </a:cubicBezTo>
                  <a:cubicBezTo>
                    <a:pt x="2863" y="1212"/>
                    <a:pt x="2863" y="1212"/>
                    <a:pt x="2864" y="1212"/>
                  </a:cubicBezTo>
                  <a:cubicBezTo>
                    <a:pt x="2865" y="1212"/>
                    <a:pt x="2868" y="1215"/>
                    <a:pt x="2870" y="1220"/>
                  </a:cubicBezTo>
                  <a:lnTo>
                    <a:pt x="2870" y="1220"/>
                  </a:lnTo>
                  <a:cubicBezTo>
                    <a:pt x="2877" y="1213"/>
                    <a:pt x="2898" y="1206"/>
                    <a:pt x="2904" y="1206"/>
                  </a:cubicBezTo>
                  <a:cubicBezTo>
                    <a:pt x="2910" y="1206"/>
                    <a:pt x="2924" y="1202"/>
                    <a:pt x="2936" y="1194"/>
                  </a:cubicBezTo>
                  <a:lnTo>
                    <a:pt x="2936" y="1194"/>
                  </a:lnTo>
                  <a:cubicBezTo>
                    <a:pt x="2935" y="1194"/>
                    <a:pt x="2934" y="1194"/>
                    <a:pt x="2933" y="1194"/>
                  </a:cubicBezTo>
                  <a:cubicBezTo>
                    <a:pt x="2925" y="1194"/>
                    <a:pt x="2917" y="1188"/>
                    <a:pt x="2911" y="1181"/>
                  </a:cubicBezTo>
                  <a:lnTo>
                    <a:pt x="2911" y="1181"/>
                  </a:lnTo>
                  <a:cubicBezTo>
                    <a:pt x="2917" y="1181"/>
                    <a:pt x="2923" y="1182"/>
                    <a:pt x="2928" y="1182"/>
                  </a:cubicBezTo>
                  <a:cubicBezTo>
                    <a:pt x="2935" y="1182"/>
                    <a:pt x="2939" y="1181"/>
                    <a:pt x="2939" y="1179"/>
                  </a:cubicBezTo>
                  <a:cubicBezTo>
                    <a:pt x="2939" y="1172"/>
                    <a:pt x="2939" y="1172"/>
                    <a:pt x="2932" y="1165"/>
                  </a:cubicBezTo>
                  <a:lnTo>
                    <a:pt x="2932" y="1165"/>
                  </a:lnTo>
                  <a:cubicBezTo>
                    <a:pt x="2937" y="1170"/>
                    <a:pt x="2942" y="1171"/>
                    <a:pt x="2948" y="1172"/>
                  </a:cubicBezTo>
                  <a:lnTo>
                    <a:pt x="2948" y="1172"/>
                  </a:lnTo>
                  <a:cubicBezTo>
                    <a:pt x="2948" y="1169"/>
                    <a:pt x="2947" y="1167"/>
                    <a:pt x="2946" y="1165"/>
                  </a:cubicBezTo>
                  <a:cubicBezTo>
                    <a:pt x="2939" y="1165"/>
                    <a:pt x="2918" y="1158"/>
                    <a:pt x="2911" y="1158"/>
                  </a:cubicBezTo>
                  <a:lnTo>
                    <a:pt x="2906" y="1158"/>
                  </a:lnTo>
                  <a:cubicBezTo>
                    <a:pt x="2905" y="1158"/>
                    <a:pt x="2904" y="1159"/>
                    <a:pt x="2904" y="1159"/>
                  </a:cubicBezTo>
                  <a:lnTo>
                    <a:pt x="2904" y="1159"/>
                  </a:lnTo>
                  <a:cubicBezTo>
                    <a:pt x="2903" y="1158"/>
                    <a:pt x="2902" y="1158"/>
                    <a:pt x="2898" y="1158"/>
                  </a:cubicBezTo>
                  <a:lnTo>
                    <a:pt x="2906" y="1158"/>
                  </a:lnTo>
                  <a:cubicBezTo>
                    <a:pt x="2911" y="1154"/>
                    <a:pt x="2917" y="1151"/>
                    <a:pt x="2925" y="1151"/>
                  </a:cubicBezTo>
                  <a:cubicBezTo>
                    <a:pt x="2932" y="1151"/>
                    <a:pt x="2939" y="1144"/>
                    <a:pt x="2946" y="1130"/>
                  </a:cubicBezTo>
                  <a:cubicBezTo>
                    <a:pt x="2949" y="1125"/>
                    <a:pt x="2952" y="1121"/>
                    <a:pt x="2955" y="1118"/>
                  </a:cubicBezTo>
                  <a:lnTo>
                    <a:pt x="2955" y="1118"/>
                  </a:lnTo>
                  <a:cubicBezTo>
                    <a:pt x="2960" y="1121"/>
                    <a:pt x="2965" y="1122"/>
                    <a:pt x="2969" y="1122"/>
                  </a:cubicBezTo>
                  <a:cubicBezTo>
                    <a:pt x="2977" y="1122"/>
                    <a:pt x="2981" y="1114"/>
                    <a:pt x="2981" y="1109"/>
                  </a:cubicBezTo>
                  <a:cubicBezTo>
                    <a:pt x="2981" y="1103"/>
                    <a:pt x="2981" y="1103"/>
                    <a:pt x="2974" y="1103"/>
                  </a:cubicBezTo>
                  <a:cubicBezTo>
                    <a:pt x="2969" y="1103"/>
                    <a:pt x="2963" y="1107"/>
                    <a:pt x="2955" y="1118"/>
                  </a:cubicBezTo>
                  <a:lnTo>
                    <a:pt x="2955" y="1118"/>
                  </a:lnTo>
                  <a:cubicBezTo>
                    <a:pt x="2954" y="1117"/>
                    <a:pt x="2954" y="1117"/>
                    <a:pt x="2953" y="1116"/>
                  </a:cubicBezTo>
                  <a:cubicBezTo>
                    <a:pt x="2932" y="1116"/>
                    <a:pt x="2918" y="1103"/>
                    <a:pt x="2932" y="1096"/>
                  </a:cubicBezTo>
                  <a:lnTo>
                    <a:pt x="2946" y="1096"/>
                  </a:lnTo>
                  <a:cubicBezTo>
                    <a:pt x="2960" y="1103"/>
                    <a:pt x="2967" y="1103"/>
                    <a:pt x="2974" y="1103"/>
                  </a:cubicBezTo>
                  <a:cubicBezTo>
                    <a:pt x="2976" y="1103"/>
                    <a:pt x="2979" y="1103"/>
                    <a:pt x="2982" y="1102"/>
                  </a:cubicBezTo>
                  <a:lnTo>
                    <a:pt x="2982" y="1102"/>
                  </a:lnTo>
                  <a:cubicBezTo>
                    <a:pt x="2981" y="1104"/>
                    <a:pt x="2981" y="1106"/>
                    <a:pt x="2981" y="1109"/>
                  </a:cubicBezTo>
                  <a:lnTo>
                    <a:pt x="2995" y="1116"/>
                  </a:lnTo>
                  <a:cubicBezTo>
                    <a:pt x="3002" y="1116"/>
                    <a:pt x="3002" y="1116"/>
                    <a:pt x="3002" y="1109"/>
                  </a:cubicBezTo>
                  <a:cubicBezTo>
                    <a:pt x="2995" y="1103"/>
                    <a:pt x="2990" y="1099"/>
                    <a:pt x="2986" y="1099"/>
                  </a:cubicBezTo>
                  <a:lnTo>
                    <a:pt x="2986" y="1099"/>
                  </a:lnTo>
                  <a:cubicBezTo>
                    <a:pt x="2988" y="1101"/>
                    <a:pt x="2985" y="1102"/>
                    <a:pt x="2982" y="1102"/>
                  </a:cubicBezTo>
                  <a:lnTo>
                    <a:pt x="2982" y="1102"/>
                  </a:lnTo>
                  <a:cubicBezTo>
                    <a:pt x="2983" y="1100"/>
                    <a:pt x="2984" y="1099"/>
                    <a:pt x="2986" y="1099"/>
                  </a:cubicBezTo>
                  <a:cubicBezTo>
                    <a:pt x="2986" y="1099"/>
                    <a:pt x="2986" y="1099"/>
                    <a:pt x="2986" y="1099"/>
                  </a:cubicBezTo>
                  <a:lnTo>
                    <a:pt x="2986" y="1099"/>
                  </a:lnTo>
                  <a:cubicBezTo>
                    <a:pt x="2985" y="1098"/>
                    <a:pt x="2984" y="1097"/>
                    <a:pt x="2981" y="1096"/>
                  </a:cubicBezTo>
                  <a:cubicBezTo>
                    <a:pt x="2981" y="1082"/>
                    <a:pt x="2974" y="1082"/>
                    <a:pt x="2960" y="1082"/>
                  </a:cubicBezTo>
                  <a:cubicBezTo>
                    <a:pt x="2939" y="1082"/>
                    <a:pt x="2939" y="1082"/>
                    <a:pt x="2932" y="1075"/>
                  </a:cubicBezTo>
                  <a:cubicBezTo>
                    <a:pt x="2932" y="1068"/>
                    <a:pt x="2932" y="1068"/>
                    <a:pt x="2939" y="1068"/>
                  </a:cubicBezTo>
                  <a:cubicBezTo>
                    <a:pt x="2946" y="1068"/>
                    <a:pt x="2946" y="1068"/>
                    <a:pt x="2946" y="1061"/>
                  </a:cubicBezTo>
                  <a:cubicBezTo>
                    <a:pt x="2943" y="1054"/>
                    <a:pt x="2937" y="1051"/>
                    <a:pt x="2933" y="1051"/>
                  </a:cubicBezTo>
                  <a:cubicBezTo>
                    <a:pt x="2929" y="1051"/>
                    <a:pt x="2925" y="1054"/>
                    <a:pt x="2925" y="1061"/>
                  </a:cubicBezTo>
                  <a:cubicBezTo>
                    <a:pt x="2925" y="1068"/>
                    <a:pt x="2920" y="1071"/>
                    <a:pt x="2913" y="1071"/>
                  </a:cubicBezTo>
                  <a:cubicBezTo>
                    <a:pt x="2906" y="1071"/>
                    <a:pt x="2898" y="1068"/>
                    <a:pt x="2891" y="1061"/>
                  </a:cubicBezTo>
                  <a:lnTo>
                    <a:pt x="2870" y="1040"/>
                  </a:lnTo>
                  <a:cubicBezTo>
                    <a:pt x="2863" y="1040"/>
                    <a:pt x="2863" y="1033"/>
                    <a:pt x="2863" y="1033"/>
                  </a:cubicBezTo>
                  <a:cubicBezTo>
                    <a:pt x="2863" y="1026"/>
                    <a:pt x="2842" y="1026"/>
                    <a:pt x="2807" y="1026"/>
                  </a:cubicBezTo>
                  <a:cubicBezTo>
                    <a:pt x="2794" y="1026"/>
                    <a:pt x="2794" y="1026"/>
                    <a:pt x="2801" y="1012"/>
                  </a:cubicBezTo>
                  <a:lnTo>
                    <a:pt x="2807" y="1005"/>
                  </a:lnTo>
                  <a:lnTo>
                    <a:pt x="2801" y="999"/>
                  </a:lnTo>
                  <a:cubicBezTo>
                    <a:pt x="2794" y="999"/>
                    <a:pt x="2787" y="992"/>
                    <a:pt x="2773" y="992"/>
                  </a:cubicBezTo>
                  <a:cubicBezTo>
                    <a:pt x="2767" y="985"/>
                    <a:pt x="2763" y="982"/>
                    <a:pt x="2762" y="982"/>
                  </a:cubicBezTo>
                  <a:lnTo>
                    <a:pt x="2762" y="982"/>
                  </a:lnTo>
                  <a:cubicBezTo>
                    <a:pt x="2760" y="982"/>
                    <a:pt x="2762" y="987"/>
                    <a:pt x="2766" y="999"/>
                  </a:cubicBezTo>
                  <a:lnTo>
                    <a:pt x="2766" y="1012"/>
                  </a:lnTo>
                  <a:cubicBezTo>
                    <a:pt x="2766" y="1012"/>
                    <a:pt x="2759" y="1012"/>
                    <a:pt x="2766" y="1026"/>
                  </a:cubicBezTo>
                  <a:lnTo>
                    <a:pt x="2766" y="1033"/>
                  </a:lnTo>
                  <a:lnTo>
                    <a:pt x="2759" y="1026"/>
                  </a:lnTo>
                  <a:cubicBezTo>
                    <a:pt x="2759" y="1012"/>
                    <a:pt x="2752" y="1012"/>
                    <a:pt x="2731" y="1012"/>
                  </a:cubicBezTo>
                  <a:lnTo>
                    <a:pt x="2697" y="1012"/>
                  </a:lnTo>
                  <a:cubicBezTo>
                    <a:pt x="2690" y="1012"/>
                    <a:pt x="2662" y="1005"/>
                    <a:pt x="2634" y="999"/>
                  </a:cubicBezTo>
                  <a:cubicBezTo>
                    <a:pt x="2565" y="992"/>
                    <a:pt x="2565" y="992"/>
                    <a:pt x="2544" y="964"/>
                  </a:cubicBezTo>
                  <a:lnTo>
                    <a:pt x="2523" y="943"/>
                  </a:lnTo>
                  <a:cubicBezTo>
                    <a:pt x="2523" y="950"/>
                    <a:pt x="2522" y="954"/>
                    <a:pt x="2519" y="954"/>
                  </a:cubicBezTo>
                  <a:cubicBezTo>
                    <a:pt x="2516" y="954"/>
                    <a:pt x="2513" y="950"/>
                    <a:pt x="2509" y="943"/>
                  </a:cubicBezTo>
                  <a:close/>
                  <a:moveTo>
                    <a:pt x="2454" y="1304"/>
                  </a:moveTo>
                  <a:cubicBezTo>
                    <a:pt x="2454" y="1304"/>
                    <a:pt x="2447" y="1310"/>
                    <a:pt x="2447" y="1317"/>
                  </a:cubicBezTo>
                  <a:cubicBezTo>
                    <a:pt x="2461" y="1317"/>
                    <a:pt x="2461" y="1317"/>
                    <a:pt x="2461" y="1310"/>
                  </a:cubicBezTo>
                  <a:lnTo>
                    <a:pt x="2461" y="1304"/>
                  </a:lnTo>
                  <a:close/>
                  <a:moveTo>
                    <a:pt x="4777" y="1139"/>
                  </a:moveTo>
                  <a:cubicBezTo>
                    <a:pt x="4773" y="1139"/>
                    <a:pt x="4769" y="1153"/>
                    <a:pt x="4769" y="1179"/>
                  </a:cubicBezTo>
                  <a:cubicBezTo>
                    <a:pt x="4769" y="1213"/>
                    <a:pt x="4769" y="1213"/>
                    <a:pt x="4762" y="1213"/>
                  </a:cubicBezTo>
                  <a:cubicBezTo>
                    <a:pt x="4757" y="1213"/>
                    <a:pt x="4754" y="1213"/>
                    <a:pt x="4752" y="1211"/>
                  </a:cubicBezTo>
                  <a:lnTo>
                    <a:pt x="4752" y="1211"/>
                  </a:lnTo>
                  <a:lnTo>
                    <a:pt x="4769" y="1234"/>
                  </a:lnTo>
                  <a:lnTo>
                    <a:pt x="4748" y="1241"/>
                  </a:lnTo>
                  <a:lnTo>
                    <a:pt x="4734" y="1248"/>
                  </a:lnTo>
                  <a:lnTo>
                    <a:pt x="4748" y="1255"/>
                  </a:lnTo>
                  <a:cubicBezTo>
                    <a:pt x="4755" y="1262"/>
                    <a:pt x="4760" y="1265"/>
                    <a:pt x="4764" y="1265"/>
                  </a:cubicBezTo>
                  <a:cubicBezTo>
                    <a:pt x="4767" y="1265"/>
                    <a:pt x="4769" y="1262"/>
                    <a:pt x="4769" y="1255"/>
                  </a:cubicBezTo>
                  <a:cubicBezTo>
                    <a:pt x="4769" y="1255"/>
                    <a:pt x="4776" y="1248"/>
                    <a:pt x="4783" y="1248"/>
                  </a:cubicBezTo>
                  <a:cubicBezTo>
                    <a:pt x="4797" y="1248"/>
                    <a:pt x="4803" y="1255"/>
                    <a:pt x="4803" y="1276"/>
                  </a:cubicBezTo>
                  <a:cubicBezTo>
                    <a:pt x="4810" y="1290"/>
                    <a:pt x="4810" y="1304"/>
                    <a:pt x="4810" y="1310"/>
                  </a:cubicBezTo>
                  <a:cubicBezTo>
                    <a:pt x="4810" y="1317"/>
                    <a:pt x="4817" y="1317"/>
                    <a:pt x="4817" y="1317"/>
                  </a:cubicBezTo>
                  <a:cubicBezTo>
                    <a:pt x="4831" y="1317"/>
                    <a:pt x="4831" y="1317"/>
                    <a:pt x="4831" y="1304"/>
                  </a:cubicBezTo>
                  <a:cubicBezTo>
                    <a:pt x="4831" y="1290"/>
                    <a:pt x="4817" y="1283"/>
                    <a:pt x="4817" y="1283"/>
                  </a:cubicBezTo>
                  <a:cubicBezTo>
                    <a:pt x="4810" y="1283"/>
                    <a:pt x="4810" y="1283"/>
                    <a:pt x="4817" y="1276"/>
                  </a:cubicBezTo>
                  <a:cubicBezTo>
                    <a:pt x="4831" y="1269"/>
                    <a:pt x="4817" y="1269"/>
                    <a:pt x="4810" y="1248"/>
                  </a:cubicBezTo>
                  <a:lnTo>
                    <a:pt x="4797" y="1234"/>
                  </a:lnTo>
                  <a:cubicBezTo>
                    <a:pt x="4797" y="1234"/>
                    <a:pt x="4803" y="1220"/>
                    <a:pt x="4810" y="1220"/>
                  </a:cubicBezTo>
                  <a:cubicBezTo>
                    <a:pt x="4821" y="1217"/>
                    <a:pt x="4828" y="1215"/>
                    <a:pt x="4832" y="1215"/>
                  </a:cubicBezTo>
                  <a:cubicBezTo>
                    <a:pt x="4836" y="1215"/>
                    <a:pt x="4838" y="1217"/>
                    <a:pt x="4838" y="1220"/>
                  </a:cubicBezTo>
                  <a:cubicBezTo>
                    <a:pt x="4842" y="1231"/>
                    <a:pt x="4845" y="1236"/>
                    <a:pt x="4848" y="1236"/>
                  </a:cubicBezTo>
                  <a:cubicBezTo>
                    <a:pt x="4850" y="1236"/>
                    <a:pt x="4852" y="1231"/>
                    <a:pt x="4852" y="1220"/>
                  </a:cubicBezTo>
                  <a:cubicBezTo>
                    <a:pt x="4852" y="1213"/>
                    <a:pt x="4845" y="1206"/>
                    <a:pt x="4845" y="1206"/>
                  </a:cubicBezTo>
                  <a:cubicBezTo>
                    <a:pt x="4838" y="1206"/>
                    <a:pt x="4838" y="1206"/>
                    <a:pt x="4845" y="1186"/>
                  </a:cubicBezTo>
                  <a:cubicBezTo>
                    <a:pt x="4846" y="1185"/>
                    <a:pt x="4846" y="1185"/>
                    <a:pt x="4847" y="1185"/>
                  </a:cubicBezTo>
                  <a:lnTo>
                    <a:pt x="4847" y="1185"/>
                  </a:lnTo>
                  <a:cubicBezTo>
                    <a:pt x="4847" y="1185"/>
                    <a:pt x="4847" y="1185"/>
                    <a:pt x="4847" y="1185"/>
                  </a:cubicBezTo>
                  <a:cubicBezTo>
                    <a:pt x="4848" y="1185"/>
                    <a:pt x="4849" y="1184"/>
                    <a:pt x="4849" y="1183"/>
                  </a:cubicBezTo>
                  <a:lnTo>
                    <a:pt x="4849" y="1183"/>
                  </a:lnTo>
                  <a:cubicBezTo>
                    <a:pt x="4849" y="1184"/>
                    <a:pt x="4848" y="1184"/>
                    <a:pt x="4847" y="1185"/>
                  </a:cubicBezTo>
                  <a:lnTo>
                    <a:pt x="4847" y="1185"/>
                  </a:lnTo>
                  <a:cubicBezTo>
                    <a:pt x="4845" y="1183"/>
                    <a:pt x="4845" y="1176"/>
                    <a:pt x="4845" y="1172"/>
                  </a:cubicBezTo>
                  <a:cubicBezTo>
                    <a:pt x="4831" y="1172"/>
                    <a:pt x="4817" y="1172"/>
                    <a:pt x="4817" y="1165"/>
                  </a:cubicBezTo>
                  <a:cubicBezTo>
                    <a:pt x="4817" y="1151"/>
                    <a:pt x="4817" y="1151"/>
                    <a:pt x="4803" y="1151"/>
                  </a:cubicBezTo>
                  <a:cubicBezTo>
                    <a:pt x="4797" y="1151"/>
                    <a:pt x="4783" y="1151"/>
                    <a:pt x="4783" y="1144"/>
                  </a:cubicBezTo>
                  <a:cubicBezTo>
                    <a:pt x="4781" y="1141"/>
                    <a:pt x="4779" y="1139"/>
                    <a:pt x="4777" y="1139"/>
                  </a:cubicBezTo>
                  <a:close/>
                  <a:moveTo>
                    <a:pt x="5115" y="1304"/>
                  </a:moveTo>
                  <a:lnTo>
                    <a:pt x="5122" y="1310"/>
                  </a:lnTo>
                  <a:cubicBezTo>
                    <a:pt x="5122" y="1310"/>
                    <a:pt x="5115" y="1317"/>
                    <a:pt x="5108" y="1317"/>
                  </a:cubicBezTo>
                  <a:cubicBezTo>
                    <a:pt x="5095" y="1317"/>
                    <a:pt x="5095" y="1317"/>
                    <a:pt x="5095" y="1310"/>
                  </a:cubicBezTo>
                  <a:cubicBezTo>
                    <a:pt x="5095" y="1310"/>
                    <a:pt x="5108" y="1304"/>
                    <a:pt x="5115" y="1304"/>
                  </a:cubicBezTo>
                  <a:close/>
                  <a:moveTo>
                    <a:pt x="4456" y="1238"/>
                  </a:moveTo>
                  <a:cubicBezTo>
                    <a:pt x="4460" y="1238"/>
                    <a:pt x="4464" y="1243"/>
                    <a:pt x="4464" y="1248"/>
                  </a:cubicBezTo>
                  <a:cubicBezTo>
                    <a:pt x="4457" y="1248"/>
                    <a:pt x="4457" y="1248"/>
                    <a:pt x="4464" y="1255"/>
                  </a:cubicBezTo>
                  <a:cubicBezTo>
                    <a:pt x="4464" y="1269"/>
                    <a:pt x="4471" y="1269"/>
                    <a:pt x="4464" y="1269"/>
                  </a:cubicBezTo>
                  <a:lnTo>
                    <a:pt x="4450" y="1269"/>
                  </a:lnTo>
                  <a:cubicBezTo>
                    <a:pt x="4444" y="1269"/>
                    <a:pt x="4440" y="1269"/>
                    <a:pt x="4436" y="1268"/>
                  </a:cubicBezTo>
                  <a:lnTo>
                    <a:pt x="4436" y="1268"/>
                  </a:lnTo>
                  <a:cubicBezTo>
                    <a:pt x="4436" y="1268"/>
                    <a:pt x="4436" y="1269"/>
                    <a:pt x="4436" y="1269"/>
                  </a:cubicBezTo>
                  <a:cubicBezTo>
                    <a:pt x="4436" y="1276"/>
                    <a:pt x="4450" y="1276"/>
                    <a:pt x="4457" y="1276"/>
                  </a:cubicBezTo>
                  <a:lnTo>
                    <a:pt x="4464" y="1276"/>
                  </a:lnTo>
                  <a:cubicBezTo>
                    <a:pt x="4464" y="1276"/>
                    <a:pt x="4464" y="1283"/>
                    <a:pt x="4457" y="1283"/>
                  </a:cubicBezTo>
                  <a:cubicBezTo>
                    <a:pt x="4450" y="1283"/>
                    <a:pt x="4450" y="1283"/>
                    <a:pt x="4450" y="1290"/>
                  </a:cubicBezTo>
                  <a:lnTo>
                    <a:pt x="4429" y="1310"/>
                  </a:lnTo>
                  <a:cubicBezTo>
                    <a:pt x="4420" y="1315"/>
                    <a:pt x="4387" y="1323"/>
                    <a:pt x="4368" y="1323"/>
                  </a:cubicBezTo>
                  <a:cubicBezTo>
                    <a:pt x="4359" y="1323"/>
                    <a:pt x="4353" y="1322"/>
                    <a:pt x="4353" y="1317"/>
                  </a:cubicBezTo>
                  <a:cubicBezTo>
                    <a:pt x="4353" y="1310"/>
                    <a:pt x="4360" y="1310"/>
                    <a:pt x="4402" y="1310"/>
                  </a:cubicBezTo>
                  <a:cubicBezTo>
                    <a:pt x="4429" y="1310"/>
                    <a:pt x="4436" y="1304"/>
                    <a:pt x="4429" y="1290"/>
                  </a:cubicBezTo>
                  <a:lnTo>
                    <a:pt x="4422" y="1290"/>
                  </a:lnTo>
                  <a:cubicBezTo>
                    <a:pt x="4419" y="1296"/>
                    <a:pt x="4417" y="1299"/>
                    <a:pt x="4417" y="1299"/>
                  </a:cubicBezTo>
                  <a:cubicBezTo>
                    <a:pt x="4415" y="1299"/>
                    <a:pt x="4415" y="1294"/>
                    <a:pt x="4415" y="1283"/>
                  </a:cubicBezTo>
                  <a:cubicBezTo>
                    <a:pt x="4415" y="1276"/>
                    <a:pt x="4415" y="1269"/>
                    <a:pt x="4422" y="1269"/>
                  </a:cubicBezTo>
                  <a:cubicBezTo>
                    <a:pt x="4423" y="1265"/>
                    <a:pt x="4424" y="1262"/>
                    <a:pt x="4425" y="1260"/>
                  </a:cubicBezTo>
                  <a:lnTo>
                    <a:pt x="4425" y="1260"/>
                  </a:lnTo>
                  <a:cubicBezTo>
                    <a:pt x="4428" y="1265"/>
                    <a:pt x="4432" y="1267"/>
                    <a:pt x="4436" y="1268"/>
                  </a:cubicBezTo>
                  <a:lnTo>
                    <a:pt x="4436" y="1268"/>
                  </a:lnTo>
                  <a:cubicBezTo>
                    <a:pt x="4433" y="1258"/>
                    <a:pt x="4431" y="1253"/>
                    <a:pt x="4429" y="1253"/>
                  </a:cubicBezTo>
                  <a:cubicBezTo>
                    <a:pt x="4428" y="1253"/>
                    <a:pt x="4427" y="1256"/>
                    <a:pt x="4425" y="1260"/>
                  </a:cubicBezTo>
                  <a:lnTo>
                    <a:pt x="4425" y="1260"/>
                  </a:lnTo>
                  <a:cubicBezTo>
                    <a:pt x="4424" y="1259"/>
                    <a:pt x="4423" y="1257"/>
                    <a:pt x="4422" y="1255"/>
                  </a:cubicBezTo>
                  <a:cubicBezTo>
                    <a:pt x="4422" y="1254"/>
                    <a:pt x="4421" y="1254"/>
                    <a:pt x="4420" y="1253"/>
                  </a:cubicBezTo>
                  <a:lnTo>
                    <a:pt x="4420" y="1253"/>
                  </a:lnTo>
                  <a:cubicBezTo>
                    <a:pt x="4418" y="1254"/>
                    <a:pt x="4417" y="1254"/>
                    <a:pt x="4415" y="1255"/>
                  </a:cubicBezTo>
                  <a:cubicBezTo>
                    <a:pt x="4407" y="1259"/>
                    <a:pt x="4400" y="1261"/>
                    <a:pt x="4394" y="1261"/>
                  </a:cubicBezTo>
                  <a:cubicBezTo>
                    <a:pt x="4394" y="1261"/>
                    <a:pt x="4394" y="1261"/>
                    <a:pt x="4394" y="1261"/>
                  </a:cubicBezTo>
                  <a:lnTo>
                    <a:pt x="4394" y="1261"/>
                  </a:lnTo>
                  <a:cubicBezTo>
                    <a:pt x="4394" y="1261"/>
                    <a:pt x="4394" y="1262"/>
                    <a:pt x="4395" y="1262"/>
                  </a:cubicBezTo>
                  <a:cubicBezTo>
                    <a:pt x="4390" y="1264"/>
                    <a:pt x="4387" y="1265"/>
                    <a:pt x="4385" y="1265"/>
                  </a:cubicBezTo>
                  <a:cubicBezTo>
                    <a:pt x="4381" y="1265"/>
                    <a:pt x="4381" y="1262"/>
                    <a:pt x="4381" y="1262"/>
                  </a:cubicBezTo>
                  <a:cubicBezTo>
                    <a:pt x="4377" y="1255"/>
                    <a:pt x="4379" y="1252"/>
                    <a:pt x="4382" y="1252"/>
                  </a:cubicBezTo>
                  <a:cubicBezTo>
                    <a:pt x="4384" y="1252"/>
                    <a:pt x="4385" y="1252"/>
                    <a:pt x="4386" y="1253"/>
                  </a:cubicBezTo>
                  <a:lnTo>
                    <a:pt x="4386" y="1253"/>
                  </a:lnTo>
                  <a:cubicBezTo>
                    <a:pt x="4387" y="1251"/>
                    <a:pt x="4389" y="1250"/>
                    <a:pt x="4392" y="1249"/>
                  </a:cubicBezTo>
                  <a:lnTo>
                    <a:pt x="4392" y="1249"/>
                  </a:lnTo>
                  <a:cubicBezTo>
                    <a:pt x="4393" y="1254"/>
                    <a:pt x="4395" y="1259"/>
                    <a:pt x="4398" y="1259"/>
                  </a:cubicBezTo>
                  <a:cubicBezTo>
                    <a:pt x="4399" y="1259"/>
                    <a:pt x="4400" y="1258"/>
                    <a:pt x="4402" y="1255"/>
                  </a:cubicBezTo>
                  <a:cubicBezTo>
                    <a:pt x="4402" y="1252"/>
                    <a:pt x="4405" y="1250"/>
                    <a:pt x="4409" y="1250"/>
                  </a:cubicBezTo>
                  <a:cubicBezTo>
                    <a:pt x="4413" y="1250"/>
                    <a:pt x="4417" y="1251"/>
                    <a:pt x="4420" y="1253"/>
                  </a:cubicBezTo>
                  <a:lnTo>
                    <a:pt x="4420" y="1253"/>
                  </a:lnTo>
                  <a:cubicBezTo>
                    <a:pt x="4431" y="1248"/>
                    <a:pt x="4436" y="1248"/>
                    <a:pt x="4436" y="1248"/>
                  </a:cubicBezTo>
                  <a:lnTo>
                    <a:pt x="4450" y="1241"/>
                  </a:lnTo>
                  <a:cubicBezTo>
                    <a:pt x="4452" y="1239"/>
                    <a:pt x="4454" y="1238"/>
                    <a:pt x="4456" y="1238"/>
                  </a:cubicBezTo>
                  <a:close/>
                  <a:moveTo>
                    <a:pt x="4991" y="1303"/>
                  </a:moveTo>
                  <a:lnTo>
                    <a:pt x="4991" y="1303"/>
                  </a:lnTo>
                  <a:cubicBezTo>
                    <a:pt x="4987" y="1304"/>
                    <a:pt x="4982" y="1304"/>
                    <a:pt x="4977" y="1304"/>
                  </a:cubicBezTo>
                  <a:lnTo>
                    <a:pt x="4942" y="1304"/>
                  </a:lnTo>
                  <a:cubicBezTo>
                    <a:pt x="4942" y="1304"/>
                    <a:pt x="4935" y="1310"/>
                    <a:pt x="4921" y="1310"/>
                  </a:cubicBezTo>
                  <a:cubicBezTo>
                    <a:pt x="4914" y="1310"/>
                    <a:pt x="4914" y="1310"/>
                    <a:pt x="4914" y="1317"/>
                  </a:cubicBezTo>
                  <a:cubicBezTo>
                    <a:pt x="4914" y="1321"/>
                    <a:pt x="4916" y="1323"/>
                    <a:pt x="4920" y="1323"/>
                  </a:cubicBezTo>
                  <a:cubicBezTo>
                    <a:pt x="4923" y="1323"/>
                    <a:pt x="4928" y="1321"/>
                    <a:pt x="4935" y="1317"/>
                  </a:cubicBezTo>
                  <a:cubicBezTo>
                    <a:pt x="4938" y="1317"/>
                    <a:pt x="4942" y="1316"/>
                    <a:pt x="4947" y="1315"/>
                  </a:cubicBezTo>
                  <a:lnTo>
                    <a:pt x="4947" y="1315"/>
                  </a:lnTo>
                  <a:cubicBezTo>
                    <a:pt x="4947" y="1316"/>
                    <a:pt x="4948" y="1316"/>
                    <a:pt x="4949" y="1317"/>
                  </a:cubicBezTo>
                  <a:cubicBezTo>
                    <a:pt x="4949" y="1317"/>
                    <a:pt x="4949" y="1324"/>
                    <a:pt x="4951" y="1324"/>
                  </a:cubicBezTo>
                  <a:cubicBezTo>
                    <a:pt x="4952" y="1324"/>
                    <a:pt x="4954" y="1322"/>
                    <a:pt x="4956" y="1317"/>
                  </a:cubicBezTo>
                  <a:lnTo>
                    <a:pt x="4956" y="1317"/>
                  </a:lnTo>
                  <a:cubicBezTo>
                    <a:pt x="4956" y="1317"/>
                    <a:pt x="4956" y="1317"/>
                    <a:pt x="4956" y="1317"/>
                  </a:cubicBezTo>
                  <a:cubicBezTo>
                    <a:pt x="4954" y="1316"/>
                    <a:pt x="4953" y="1314"/>
                    <a:pt x="4951" y="1314"/>
                  </a:cubicBezTo>
                  <a:lnTo>
                    <a:pt x="4951" y="1314"/>
                  </a:lnTo>
                  <a:cubicBezTo>
                    <a:pt x="4950" y="1314"/>
                    <a:pt x="4948" y="1314"/>
                    <a:pt x="4947" y="1315"/>
                  </a:cubicBezTo>
                  <a:lnTo>
                    <a:pt x="4947" y="1315"/>
                  </a:lnTo>
                  <a:cubicBezTo>
                    <a:pt x="4946" y="1313"/>
                    <a:pt x="4946" y="1312"/>
                    <a:pt x="4947" y="1312"/>
                  </a:cubicBezTo>
                  <a:cubicBezTo>
                    <a:pt x="4948" y="1312"/>
                    <a:pt x="4950" y="1313"/>
                    <a:pt x="4951" y="1314"/>
                  </a:cubicBezTo>
                  <a:lnTo>
                    <a:pt x="4951" y="1314"/>
                  </a:lnTo>
                  <a:cubicBezTo>
                    <a:pt x="4957" y="1312"/>
                    <a:pt x="4963" y="1310"/>
                    <a:pt x="4970" y="1310"/>
                  </a:cubicBezTo>
                  <a:cubicBezTo>
                    <a:pt x="4978" y="1310"/>
                    <a:pt x="4984" y="1308"/>
                    <a:pt x="4991" y="1303"/>
                  </a:cubicBezTo>
                  <a:close/>
                  <a:moveTo>
                    <a:pt x="2895" y="1288"/>
                  </a:moveTo>
                  <a:cubicBezTo>
                    <a:pt x="2892" y="1288"/>
                    <a:pt x="2891" y="1293"/>
                    <a:pt x="2891" y="1304"/>
                  </a:cubicBezTo>
                  <a:cubicBezTo>
                    <a:pt x="2891" y="1304"/>
                    <a:pt x="2891" y="1310"/>
                    <a:pt x="2877" y="1317"/>
                  </a:cubicBezTo>
                  <a:cubicBezTo>
                    <a:pt x="2871" y="1323"/>
                    <a:pt x="2870" y="1324"/>
                    <a:pt x="2882" y="1324"/>
                  </a:cubicBezTo>
                  <a:lnTo>
                    <a:pt x="2882" y="1324"/>
                  </a:lnTo>
                  <a:cubicBezTo>
                    <a:pt x="2884" y="1322"/>
                    <a:pt x="2887" y="1319"/>
                    <a:pt x="2891" y="1317"/>
                  </a:cubicBezTo>
                  <a:lnTo>
                    <a:pt x="2904" y="1304"/>
                  </a:lnTo>
                  <a:cubicBezTo>
                    <a:pt x="2901" y="1293"/>
                    <a:pt x="2898" y="1288"/>
                    <a:pt x="2895" y="1288"/>
                  </a:cubicBezTo>
                  <a:close/>
                  <a:moveTo>
                    <a:pt x="2349" y="1283"/>
                  </a:moveTo>
                  <a:lnTo>
                    <a:pt x="2349" y="1283"/>
                  </a:lnTo>
                  <a:cubicBezTo>
                    <a:pt x="2350" y="1285"/>
                    <a:pt x="2350" y="1287"/>
                    <a:pt x="2350" y="1290"/>
                  </a:cubicBezTo>
                  <a:cubicBezTo>
                    <a:pt x="2350" y="1304"/>
                    <a:pt x="2357" y="1310"/>
                    <a:pt x="2357" y="1310"/>
                  </a:cubicBezTo>
                  <a:cubicBezTo>
                    <a:pt x="2371" y="1310"/>
                    <a:pt x="2378" y="1310"/>
                    <a:pt x="2371" y="1317"/>
                  </a:cubicBezTo>
                  <a:cubicBezTo>
                    <a:pt x="2357" y="1324"/>
                    <a:pt x="2357" y="1324"/>
                    <a:pt x="2371" y="1324"/>
                  </a:cubicBezTo>
                  <a:cubicBezTo>
                    <a:pt x="2371" y="1324"/>
                    <a:pt x="2378" y="1324"/>
                    <a:pt x="2378" y="1317"/>
                  </a:cubicBezTo>
                  <a:cubicBezTo>
                    <a:pt x="2378" y="1314"/>
                    <a:pt x="2385" y="1312"/>
                    <a:pt x="2392" y="1312"/>
                  </a:cubicBezTo>
                  <a:cubicBezTo>
                    <a:pt x="2400" y="1312"/>
                    <a:pt x="2409" y="1314"/>
                    <a:pt x="2412" y="1317"/>
                  </a:cubicBezTo>
                  <a:cubicBezTo>
                    <a:pt x="2412" y="1317"/>
                    <a:pt x="2415" y="1320"/>
                    <a:pt x="2418" y="1320"/>
                  </a:cubicBezTo>
                  <a:cubicBezTo>
                    <a:pt x="2419" y="1320"/>
                    <a:pt x="2419" y="1320"/>
                    <a:pt x="2419" y="1317"/>
                  </a:cubicBezTo>
                  <a:cubicBezTo>
                    <a:pt x="2421" y="1316"/>
                    <a:pt x="2422" y="1316"/>
                    <a:pt x="2424" y="1316"/>
                  </a:cubicBezTo>
                  <a:cubicBezTo>
                    <a:pt x="2429" y="1316"/>
                    <a:pt x="2436" y="1319"/>
                    <a:pt x="2441" y="1324"/>
                  </a:cubicBezTo>
                  <a:lnTo>
                    <a:pt x="2441" y="1324"/>
                  </a:lnTo>
                  <a:cubicBezTo>
                    <a:pt x="2447" y="1324"/>
                    <a:pt x="2447" y="1324"/>
                    <a:pt x="2447" y="1317"/>
                  </a:cubicBezTo>
                  <a:lnTo>
                    <a:pt x="2392" y="1304"/>
                  </a:lnTo>
                  <a:cubicBezTo>
                    <a:pt x="2370" y="1294"/>
                    <a:pt x="2357" y="1288"/>
                    <a:pt x="2349" y="1283"/>
                  </a:cubicBezTo>
                  <a:close/>
                  <a:moveTo>
                    <a:pt x="5150" y="1312"/>
                  </a:moveTo>
                  <a:cubicBezTo>
                    <a:pt x="5152" y="1312"/>
                    <a:pt x="5153" y="1314"/>
                    <a:pt x="5157" y="1317"/>
                  </a:cubicBezTo>
                  <a:lnTo>
                    <a:pt x="5157" y="1338"/>
                  </a:lnTo>
                  <a:lnTo>
                    <a:pt x="5143" y="1338"/>
                  </a:lnTo>
                  <a:lnTo>
                    <a:pt x="5129" y="1331"/>
                  </a:lnTo>
                  <a:lnTo>
                    <a:pt x="5143" y="1317"/>
                  </a:lnTo>
                  <a:cubicBezTo>
                    <a:pt x="5147" y="1314"/>
                    <a:pt x="5148" y="1312"/>
                    <a:pt x="5150" y="1312"/>
                  </a:cubicBezTo>
                  <a:close/>
                  <a:moveTo>
                    <a:pt x="4291" y="1333"/>
                  </a:moveTo>
                  <a:cubicBezTo>
                    <a:pt x="4292" y="1333"/>
                    <a:pt x="4294" y="1335"/>
                    <a:pt x="4298" y="1338"/>
                  </a:cubicBezTo>
                  <a:cubicBezTo>
                    <a:pt x="4295" y="1340"/>
                    <a:pt x="4294" y="1341"/>
                    <a:pt x="4293" y="1341"/>
                  </a:cubicBezTo>
                  <a:cubicBezTo>
                    <a:pt x="4291" y="1341"/>
                    <a:pt x="4291" y="1338"/>
                    <a:pt x="4291" y="1338"/>
                  </a:cubicBezTo>
                  <a:cubicBezTo>
                    <a:pt x="4291" y="1335"/>
                    <a:pt x="4291" y="1333"/>
                    <a:pt x="4291" y="1333"/>
                  </a:cubicBezTo>
                  <a:close/>
                  <a:moveTo>
                    <a:pt x="3449" y="1333"/>
                  </a:moveTo>
                  <a:cubicBezTo>
                    <a:pt x="3450" y="1333"/>
                    <a:pt x="3452" y="1335"/>
                    <a:pt x="3452" y="1338"/>
                  </a:cubicBezTo>
                  <a:lnTo>
                    <a:pt x="3452" y="1345"/>
                  </a:lnTo>
                  <a:cubicBezTo>
                    <a:pt x="3450" y="1347"/>
                    <a:pt x="3447" y="1348"/>
                    <a:pt x="3445" y="1348"/>
                  </a:cubicBezTo>
                  <a:cubicBezTo>
                    <a:pt x="3439" y="1348"/>
                    <a:pt x="3435" y="1343"/>
                    <a:pt x="3445" y="1338"/>
                  </a:cubicBezTo>
                  <a:cubicBezTo>
                    <a:pt x="3445" y="1335"/>
                    <a:pt x="3447" y="1333"/>
                    <a:pt x="3449" y="1333"/>
                  </a:cubicBezTo>
                  <a:close/>
                  <a:moveTo>
                    <a:pt x="5980" y="1325"/>
                  </a:moveTo>
                  <a:cubicBezTo>
                    <a:pt x="5981" y="1325"/>
                    <a:pt x="5982" y="1327"/>
                    <a:pt x="5982" y="1331"/>
                  </a:cubicBezTo>
                  <a:cubicBezTo>
                    <a:pt x="5989" y="1338"/>
                    <a:pt x="5996" y="1338"/>
                    <a:pt x="5996" y="1338"/>
                  </a:cubicBezTo>
                  <a:cubicBezTo>
                    <a:pt x="5996" y="1343"/>
                    <a:pt x="5985" y="1348"/>
                    <a:pt x="5979" y="1348"/>
                  </a:cubicBezTo>
                  <a:cubicBezTo>
                    <a:pt x="5977" y="1348"/>
                    <a:pt x="5975" y="1347"/>
                    <a:pt x="5975" y="1345"/>
                  </a:cubicBezTo>
                  <a:cubicBezTo>
                    <a:pt x="5961" y="1338"/>
                    <a:pt x="5961" y="1338"/>
                    <a:pt x="5975" y="1338"/>
                  </a:cubicBezTo>
                  <a:cubicBezTo>
                    <a:pt x="5975" y="1338"/>
                    <a:pt x="5982" y="1338"/>
                    <a:pt x="5975" y="1331"/>
                  </a:cubicBezTo>
                  <a:cubicBezTo>
                    <a:pt x="5975" y="1331"/>
                    <a:pt x="5978" y="1325"/>
                    <a:pt x="5980" y="1325"/>
                  </a:cubicBezTo>
                  <a:close/>
                  <a:moveTo>
                    <a:pt x="4258" y="1342"/>
                  </a:moveTo>
                  <a:cubicBezTo>
                    <a:pt x="4259" y="1342"/>
                    <a:pt x="4261" y="1343"/>
                    <a:pt x="4263" y="1345"/>
                  </a:cubicBezTo>
                  <a:cubicBezTo>
                    <a:pt x="4261" y="1347"/>
                    <a:pt x="4259" y="1348"/>
                    <a:pt x="4258" y="1348"/>
                  </a:cubicBezTo>
                  <a:cubicBezTo>
                    <a:pt x="4256" y="1348"/>
                    <a:pt x="4256" y="1345"/>
                    <a:pt x="4256" y="1345"/>
                  </a:cubicBezTo>
                  <a:cubicBezTo>
                    <a:pt x="4256" y="1345"/>
                    <a:pt x="4256" y="1342"/>
                    <a:pt x="4258" y="1342"/>
                  </a:cubicBezTo>
                  <a:close/>
                  <a:moveTo>
                    <a:pt x="4263" y="1345"/>
                  </a:moveTo>
                  <a:cubicBezTo>
                    <a:pt x="4270" y="1349"/>
                    <a:pt x="4270" y="1350"/>
                    <a:pt x="4268" y="1350"/>
                  </a:cubicBezTo>
                  <a:cubicBezTo>
                    <a:pt x="4266" y="1350"/>
                    <a:pt x="4263" y="1349"/>
                    <a:pt x="4263" y="1345"/>
                  </a:cubicBezTo>
                  <a:close/>
                  <a:moveTo>
                    <a:pt x="5890" y="1246"/>
                  </a:moveTo>
                  <a:cubicBezTo>
                    <a:pt x="5892" y="1246"/>
                    <a:pt x="5894" y="1248"/>
                    <a:pt x="5897" y="1251"/>
                  </a:cubicBezTo>
                  <a:lnTo>
                    <a:pt x="5897" y="1251"/>
                  </a:lnTo>
                  <a:cubicBezTo>
                    <a:pt x="5899" y="1249"/>
                    <a:pt x="5904" y="1248"/>
                    <a:pt x="5912" y="1248"/>
                  </a:cubicBezTo>
                  <a:cubicBezTo>
                    <a:pt x="5926" y="1248"/>
                    <a:pt x="5926" y="1248"/>
                    <a:pt x="5926" y="1262"/>
                  </a:cubicBezTo>
                  <a:cubicBezTo>
                    <a:pt x="5947" y="1269"/>
                    <a:pt x="5947" y="1297"/>
                    <a:pt x="5926" y="1310"/>
                  </a:cubicBezTo>
                  <a:lnTo>
                    <a:pt x="5912" y="1331"/>
                  </a:lnTo>
                  <a:lnTo>
                    <a:pt x="5926" y="1331"/>
                  </a:lnTo>
                  <a:cubicBezTo>
                    <a:pt x="5933" y="1331"/>
                    <a:pt x="5947" y="1331"/>
                    <a:pt x="5947" y="1338"/>
                  </a:cubicBezTo>
                  <a:cubicBezTo>
                    <a:pt x="5947" y="1343"/>
                    <a:pt x="5937" y="1348"/>
                    <a:pt x="5931" y="1348"/>
                  </a:cubicBezTo>
                  <a:cubicBezTo>
                    <a:pt x="5928" y="1348"/>
                    <a:pt x="5926" y="1347"/>
                    <a:pt x="5926" y="1345"/>
                  </a:cubicBezTo>
                  <a:cubicBezTo>
                    <a:pt x="5926" y="1338"/>
                    <a:pt x="5926" y="1338"/>
                    <a:pt x="5919" y="1338"/>
                  </a:cubicBezTo>
                  <a:lnTo>
                    <a:pt x="5919" y="1345"/>
                  </a:lnTo>
                  <a:cubicBezTo>
                    <a:pt x="5919" y="1349"/>
                    <a:pt x="5918" y="1350"/>
                    <a:pt x="5915" y="1350"/>
                  </a:cubicBezTo>
                  <a:cubicBezTo>
                    <a:pt x="5912" y="1350"/>
                    <a:pt x="5909" y="1349"/>
                    <a:pt x="5905" y="1345"/>
                  </a:cubicBezTo>
                  <a:cubicBezTo>
                    <a:pt x="5892" y="1338"/>
                    <a:pt x="5892" y="1338"/>
                    <a:pt x="5905" y="1338"/>
                  </a:cubicBezTo>
                  <a:cubicBezTo>
                    <a:pt x="5912" y="1338"/>
                    <a:pt x="5912" y="1331"/>
                    <a:pt x="5912" y="1317"/>
                  </a:cubicBezTo>
                  <a:cubicBezTo>
                    <a:pt x="5912" y="1310"/>
                    <a:pt x="5912" y="1310"/>
                    <a:pt x="5919" y="1304"/>
                  </a:cubicBezTo>
                  <a:cubicBezTo>
                    <a:pt x="5928" y="1294"/>
                    <a:pt x="5929" y="1285"/>
                    <a:pt x="5924" y="1278"/>
                  </a:cubicBezTo>
                  <a:lnTo>
                    <a:pt x="5924" y="1278"/>
                  </a:lnTo>
                  <a:cubicBezTo>
                    <a:pt x="5923" y="1279"/>
                    <a:pt x="5921" y="1281"/>
                    <a:pt x="5919" y="1283"/>
                  </a:cubicBezTo>
                  <a:cubicBezTo>
                    <a:pt x="5918" y="1284"/>
                    <a:pt x="5915" y="1285"/>
                    <a:pt x="5912" y="1285"/>
                  </a:cubicBezTo>
                  <a:cubicBezTo>
                    <a:pt x="5903" y="1285"/>
                    <a:pt x="5890" y="1278"/>
                    <a:pt x="5885" y="1262"/>
                  </a:cubicBezTo>
                  <a:cubicBezTo>
                    <a:pt x="5885" y="1252"/>
                    <a:pt x="5886" y="1246"/>
                    <a:pt x="5890" y="1246"/>
                  </a:cubicBezTo>
                  <a:close/>
                  <a:moveTo>
                    <a:pt x="6039" y="1345"/>
                  </a:moveTo>
                  <a:cubicBezTo>
                    <a:pt x="6040" y="1348"/>
                    <a:pt x="6042" y="1351"/>
                    <a:pt x="6044" y="1353"/>
                  </a:cubicBezTo>
                  <a:lnTo>
                    <a:pt x="6044" y="1353"/>
                  </a:lnTo>
                  <a:cubicBezTo>
                    <a:pt x="6044" y="1352"/>
                    <a:pt x="6044" y="1352"/>
                    <a:pt x="6044" y="1352"/>
                  </a:cubicBezTo>
                  <a:cubicBezTo>
                    <a:pt x="6044" y="1347"/>
                    <a:pt x="6044" y="1346"/>
                    <a:pt x="6039" y="1345"/>
                  </a:cubicBezTo>
                  <a:close/>
                  <a:moveTo>
                    <a:pt x="2481" y="1349"/>
                  </a:moveTo>
                  <a:cubicBezTo>
                    <a:pt x="2483" y="1349"/>
                    <a:pt x="2486" y="1350"/>
                    <a:pt x="2489" y="1352"/>
                  </a:cubicBezTo>
                  <a:cubicBezTo>
                    <a:pt x="2489" y="1352"/>
                    <a:pt x="2489" y="1352"/>
                    <a:pt x="2489" y="1352"/>
                  </a:cubicBezTo>
                  <a:lnTo>
                    <a:pt x="2489" y="1352"/>
                  </a:lnTo>
                  <a:cubicBezTo>
                    <a:pt x="2486" y="1357"/>
                    <a:pt x="2485" y="1358"/>
                    <a:pt x="2484" y="1358"/>
                  </a:cubicBezTo>
                  <a:cubicBezTo>
                    <a:pt x="2482" y="1358"/>
                    <a:pt x="2482" y="1352"/>
                    <a:pt x="2482" y="1352"/>
                  </a:cubicBezTo>
                  <a:cubicBezTo>
                    <a:pt x="2472" y="1352"/>
                    <a:pt x="2476" y="1349"/>
                    <a:pt x="2481" y="1349"/>
                  </a:cubicBezTo>
                  <a:close/>
                  <a:moveTo>
                    <a:pt x="4225" y="1334"/>
                  </a:moveTo>
                  <a:cubicBezTo>
                    <a:pt x="4230" y="1334"/>
                    <a:pt x="4238" y="1335"/>
                    <a:pt x="4249" y="1338"/>
                  </a:cubicBezTo>
                  <a:cubicBezTo>
                    <a:pt x="4256" y="1338"/>
                    <a:pt x="4256" y="1345"/>
                    <a:pt x="4249" y="1352"/>
                  </a:cubicBezTo>
                  <a:cubicBezTo>
                    <a:pt x="4246" y="1361"/>
                    <a:pt x="4241" y="1365"/>
                    <a:pt x="4236" y="1365"/>
                  </a:cubicBezTo>
                  <a:cubicBezTo>
                    <a:pt x="4228" y="1365"/>
                    <a:pt x="4221" y="1357"/>
                    <a:pt x="4221" y="1345"/>
                  </a:cubicBezTo>
                  <a:cubicBezTo>
                    <a:pt x="4217" y="1337"/>
                    <a:pt x="4218" y="1334"/>
                    <a:pt x="4225" y="1334"/>
                  </a:cubicBezTo>
                  <a:close/>
                  <a:moveTo>
                    <a:pt x="2632" y="1355"/>
                  </a:moveTo>
                  <a:cubicBezTo>
                    <a:pt x="2631" y="1355"/>
                    <a:pt x="2631" y="1359"/>
                    <a:pt x="2634" y="1366"/>
                  </a:cubicBezTo>
                  <a:cubicBezTo>
                    <a:pt x="2634" y="1359"/>
                    <a:pt x="2632" y="1355"/>
                    <a:pt x="2632" y="1355"/>
                  </a:cubicBezTo>
                  <a:close/>
                  <a:moveTo>
                    <a:pt x="3424" y="1345"/>
                  </a:moveTo>
                  <a:cubicBezTo>
                    <a:pt x="3431" y="1345"/>
                    <a:pt x="3445" y="1352"/>
                    <a:pt x="3445" y="1352"/>
                  </a:cubicBezTo>
                  <a:lnTo>
                    <a:pt x="3431" y="1366"/>
                  </a:lnTo>
                  <a:cubicBezTo>
                    <a:pt x="3431" y="1366"/>
                    <a:pt x="3424" y="1366"/>
                    <a:pt x="3417" y="1352"/>
                  </a:cubicBezTo>
                  <a:cubicBezTo>
                    <a:pt x="3417" y="1352"/>
                    <a:pt x="3417" y="1345"/>
                    <a:pt x="3424" y="1345"/>
                  </a:cubicBezTo>
                  <a:close/>
                  <a:moveTo>
                    <a:pt x="5680" y="1355"/>
                  </a:moveTo>
                  <a:cubicBezTo>
                    <a:pt x="5682" y="1355"/>
                    <a:pt x="5687" y="1359"/>
                    <a:pt x="5698" y="1366"/>
                  </a:cubicBezTo>
                  <a:lnTo>
                    <a:pt x="5684" y="1366"/>
                  </a:lnTo>
                  <a:cubicBezTo>
                    <a:pt x="5680" y="1359"/>
                    <a:pt x="5678" y="1355"/>
                    <a:pt x="5680" y="1355"/>
                  </a:cubicBezTo>
                  <a:close/>
                  <a:moveTo>
                    <a:pt x="2624" y="1360"/>
                  </a:moveTo>
                  <a:cubicBezTo>
                    <a:pt x="2620" y="1360"/>
                    <a:pt x="2620" y="1366"/>
                    <a:pt x="2620" y="1366"/>
                  </a:cubicBezTo>
                  <a:cubicBezTo>
                    <a:pt x="2620" y="1366"/>
                    <a:pt x="2623" y="1369"/>
                    <a:pt x="2628" y="1369"/>
                  </a:cubicBezTo>
                  <a:cubicBezTo>
                    <a:pt x="2630" y="1369"/>
                    <a:pt x="2632" y="1368"/>
                    <a:pt x="2634" y="1366"/>
                  </a:cubicBezTo>
                  <a:lnTo>
                    <a:pt x="2634" y="1366"/>
                  </a:lnTo>
                  <a:cubicBezTo>
                    <a:pt x="2634" y="1366"/>
                    <a:pt x="2634" y="1366"/>
                    <a:pt x="2634" y="1366"/>
                  </a:cubicBezTo>
                  <a:cubicBezTo>
                    <a:pt x="2630" y="1361"/>
                    <a:pt x="2626" y="1360"/>
                    <a:pt x="2624" y="1360"/>
                  </a:cubicBezTo>
                  <a:close/>
                  <a:moveTo>
                    <a:pt x="5871" y="1373"/>
                  </a:moveTo>
                  <a:cubicBezTo>
                    <a:pt x="5866" y="1375"/>
                    <a:pt x="5863" y="1376"/>
                    <a:pt x="5861" y="1376"/>
                  </a:cubicBezTo>
                  <a:cubicBezTo>
                    <a:pt x="5857" y="1376"/>
                    <a:pt x="5857" y="1373"/>
                    <a:pt x="5857" y="1373"/>
                  </a:cubicBezTo>
                  <a:close/>
                  <a:moveTo>
                    <a:pt x="5092" y="1357"/>
                  </a:moveTo>
                  <a:cubicBezTo>
                    <a:pt x="5099" y="1357"/>
                    <a:pt x="5108" y="1367"/>
                    <a:pt x="5108" y="1373"/>
                  </a:cubicBezTo>
                  <a:cubicBezTo>
                    <a:pt x="5108" y="1380"/>
                    <a:pt x="5095" y="1380"/>
                    <a:pt x="5088" y="1380"/>
                  </a:cubicBezTo>
                  <a:cubicBezTo>
                    <a:pt x="5084" y="1380"/>
                    <a:pt x="5081" y="1380"/>
                    <a:pt x="5077" y="1381"/>
                  </a:cubicBezTo>
                  <a:lnTo>
                    <a:pt x="5077" y="1381"/>
                  </a:lnTo>
                  <a:cubicBezTo>
                    <a:pt x="5081" y="1379"/>
                    <a:pt x="5081" y="1377"/>
                    <a:pt x="5081" y="1373"/>
                  </a:cubicBezTo>
                  <a:cubicBezTo>
                    <a:pt x="5081" y="1373"/>
                    <a:pt x="5081" y="1359"/>
                    <a:pt x="5088" y="1359"/>
                  </a:cubicBezTo>
                  <a:cubicBezTo>
                    <a:pt x="5089" y="1358"/>
                    <a:pt x="5091" y="1357"/>
                    <a:pt x="5092" y="1357"/>
                  </a:cubicBezTo>
                  <a:close/>
                  <a:moveTo>
                    <a:pt x="5919" y="1380"/>
                  </a:moveTo>
                  <a:lnTo>
                    <a:pt x="5912" y="1387"/>
                  </a:lnTo>
                  <a:cubicBezTo>
                    <a:pt x="5912" y="1380"/>
                    <a:pt x="5912" y="1380"/>
                    <a:pt x="5919" y="1380"/>
                  </a:cubicBezTo>
                  <a:close/>
                  <a:moveTo>
                    <a:pt x="4978" y="1343"/>
                  </a:moveTo>
                  <a:cubicBezTo>
                    <a:pt x="4981" y="1343"/>
                    <a:pt x="4984" y="1346"/>
                    <a:pt x="4984" y="1352"/>
                  </a:cubicBezTo>
                  <a:cubicBezTo>
                    <a:pt x="4984" y="1366"/>
                    <a:pt x="4984" y="1366"/>
                    <a:pt x="4977" y="1373"/>
                  </a:cubicBezTo>
                  <a:cubicBezTo>
                    <a:pt x="4970" y="1380"/>
                    <a:pt x="4956" y="1380"/>
                    <a:pt x="4949" y="1401"/>
                  </a:cubicBezTo>
                  <a:cubicBezTo>
                    <a:pt x="4947" y="1405"/>
                    <a:pt x="4944" y="1408"/>
                    <a:pt x="4942" y="1408"/>
                  </a:cubicBezTo>
                  <a:cubicBezTo>
                    <a:pt x="4938" y="1408"/>
                    <a:pt x="4935" y="1400"/>
                    <a:pt x="4935" y="1387"/>
                  </a:cubicBezTo>
                  <a:cubicBezTo>
                    <a:pt x="4935" y="1373"/>
                    <a:pt x="4935" y="1373"/>
                    <a:pt x="4921" y="1373"/>
                  </a:cubicBezTo>
                  <a:lnTo>
                    <a:pt x="4914" y="1373"/>
                  </a:lnTo>
                  <a:cubicBezTo>
                    <a:pt x="4923" y="1373"/>
                    <a:pt x="4933" y="1370"/>
                    <a:pt x="4942" y="1365"/>
                  </a:cubicBezTo>
                  <a:lnTo>
                    <a:pt x="4942" y="1365"/>
                  </a:lnTo>
                  <a:cubicBezTo>
                    <a:pt x="4942" y="1365"/>
                    <a:pt x="4942" y="1366"/>
                    <a:pt x="4942" y="1366"/>
                  </a:cubicBezTo>
                  <a:cubicBezTo>
                    <a:pt x="4946" y="1369"/>
                    <a:pt x="4947" y="1371"/>
                    <a:pt x="4949" y="1371"/>
                  </a:cubicBezTo>
                  <a:cubicBezTo>
                    <a:pt x="4951" y="1371"/>
                    <a:pt x="4953" y="1369"/>
                    <a:pt x="4956" y="1366"/>
                  </a:cubicBezTo>
                  <a:cubicBezTo>
                    <a:pt x="4964" y="1350"/>
                    <a:pt x="4972" y="1343"/>
                    <a:pt x="4978" y="1343"/>
                  </a:cubicBezTo>
                  <a:close/>
                  <a:moveTo>
                    <a:pt x="2988" y="1380"/>
                  </a:moveTo>
                  <a:lnTo>
                    <a:pt x="2988" y="1401"/>
                  </a:lnTo>
                  <a:cubicBezTo>
                    <a:pt x="2988" y="1409"/>
                    <a:pt x="2985" y="1412"/>
                    <a:pt x="2983" y="1412"/>
                  </a:cubicBezTo>
                  <a:cubicBezTo>
                    <a:pt x="2982" y="1412"/>
                    <a:pt x="2981" y="1410"/>
                    <a:pt x="2981" y="1407"/>
                  </a:cubicBezTo>
                  <a:cubicBezTo>
                    <a:pt x="2981" y="1401"/>
                    <a:pt x="2981" y="1380"/>
                    <a:pt x="2988" y="1380"/>
                  </a:cubicBezTo>
                  <a:close/>
                  <a:moveTo>
                    <a:pt x="2288" y="1407"/>
                  </a:moveTo>
                  <a:cubicBezTo>
                    <a:pt x="2288" y="1407"/>
                    <a:pt x="2288" y="1411"/>
                    <a:pt x="2293" y="1413"/>
                  </a:cubicBezTo>
                  <a:lnTo>
                    <a:pt x="2293" y="1413"/>
                  </a:lnTo>
                  <a:cubicBezTo>
                    <a:pt x="2293" y="1410"/>
                    <a:pt x="2292" y="1407"/>
                    <a:pt x="2288" y="1407"/>
                  </a:cubicBezTo>
                  <a:close/>
                  <a:moveTo>
                    <a:pt x="4597" y="1394"/>
                  </a:moveTo>
                  <a:cubicBezTo>
                    <a:pt x="4595" y="1394"/>
                    <a:pt x="4593" y="1401"/>
                    <a:pt x="4589" y="1401"/>
                  </a:cubicBezTo>
                  <a:cubicBezTo>
                    <a:pt x="4589" y="1407"/>
                    <a:pt x="4589" y="1407"/>
                    <a:pt x="4575" y="1407"/>
                  </a:cubicBezTo>
                  <a:cubicBezTo>
                    <a:pt x="4568" y="1407"/>
                    <a:pt x="4568" y="1407"/>
                    <a:pt x="4575" y="1414"/>
                  </a:cubicBezTo>
                  <a:cubicBezTo>
                    <a:pt x="4582" y="1418"/>
                    <a:pt x="4585" y="1420"/>
                    <a:pt x="4588" y="1420"/>
                  </a:cubicBezTo>
                  <a:cubicBezTo>
                    <a:pt x="4590" y="1420"/>
                    <a:pt x="4592" y="1418"/>
                    <a:pt x="4596" y="1414"/>
                  </a:cubicBezTo>
                  <a:cubicBezTo>
                    <a:pt x="4599" y="1411"/>
                    <a:pt x="4601" y="1409"/>
                    <a:pt x="4604" y="1409"/>
                  </a:cubicBezTo>
                  <a:cubicBezTo>
                    <a:pt x="4608" y="1409"/>
                    <a:pt x="4613" y="1411"/>
                    <a:pt x="4623" y="1414"/>
                  </a:cubicBezTo>
                  <a:cubicBezTo>
                    <a:pt x="4630" y="1418"/>
                    <a:pt x="4634" y="1420"/>
                    <a:pt x="4636" y="1420"/>
                  </a:cubicBezTo>
                  <a:cubicBezTo>
                    <a:pt x="4639" y="1420"/>
                    <a:pt x="4641" y="1418"/>
                    <a:pt x="4644" y="1414"/>
                  </a:cubicBezTo>
                  <a:cubicBezTo>
                    <a:pt x="4658" y="1407"/>
                    <a:pt x="4658" y="1407"/>
                    <a:pt x="4630" y="1407"/>
                  </a:cubicBezTo>
                  <a:cubicBezTo>
                    <a:pt x="4623" y="1407"/>
                    <a:pt x="4603" y="1401"/>
                    <a:pt x="4603" y="1401"/>
                  </a:cubicBezTo>
                  <a:cubicBezTo>
                    <a:pt x="4600" y="1396"/>
                    <a:pt x="4599" y="1394"/>
                    <a:pt x="4597" y="1394"/>
                  </a:cubicBezTo>
                  <a:close/>
                  <a:moveTo>
                    <a:pt x="2614" y="1425"/>
                  </a:moveTo>
                  <a:cubicBezTo>
                    <a:pt x="2615" y="1425"/>
                    <a:pt x="2616" y="1426"/>
                    <a:pt x="2617" y="1428"/>
                  </a:cubicBezTo>
                  <a:lnTo>
                    <a:pt x="2617" y="1428"/>
                  </a:lnTo>
                  <a:cubicBezTo>
                    <a:pt x="2618" y="1428"/>
                    <a:pt x="2619" y="1428"/>
                    <a:pt x="2620" y="1428"/>
                  </a:cubicBezTo>
                  <a:cubicBezTo>
                    <a:pt x="2624" y="1428"/>
                    <a:pt x="2626" y="1432"/>
                    <a:pt x="2627" y="1436"/>
                  </a:cubicBezTo>
                  <a:lnTo>
                    <a:pt x="2627" y="1436"/>
                  </a:lnTo>
                  <a:cubicBezTo>
                    <a:pt x="2625" y="1435"/>
                    <a:pt x="2623" y="1435"/>
                    <a:pt x="2620" y="1435"/>
                  </a:cubicBezTo>
                  <a:cubicBezTo>
                    <a:pt x="2619" y="1432"/>
                    <a:pt x="2618" y="1430"/>
                    <a:pt x="2617" y="1428"/>
                  </a:cubicBezTo>
                  <a:lnTo>
                    <a:pt x="2617" y="1428"/>
                  </a:lnTo>
                  <a:cubicBezTo>
                    <a:pt x="2616" y="1428"/>
                    <a:pt x="2614" y="1428"/>
                    <a:pt x="2613" y="1428"/>
                  </a:cubicBezTo>
                  <a:lnTo>
                    <a:pt x="2613" y="1428"/>
                  </a:lnTo>
                  <a:cubicBezTo>
                    <a:pt x="2614" y="1426"/>
                    <a:pt x="2614" y="1425"/>
                    <a:pt x="2614" y="1425"/>
                  </a:cubicBezTo>
                  <a:close/>
                  <a:moveTo>
                    <a:pt x="2613" y="1428"/>
                  </a:moveTo>
                  <a:lnTo>
                    <a:pt x="2613" y="1428"/>
                  </a:lnTo>
                  <a:cubicBezTo>
                    <a:pt x="2613" y="1430"/>
                    <a:pt x="2613" y="1432"/>
                    <a:pt x="2613" y="1435"/>
                  </a:cubicBezTo>
                  <a:cubicBezTo>
                    <a:pt x="2613" y="1437"/>
                    <a:pt x="2612" y="1439"/>
                    <a:pt x="2611" y="1440"/>
                  </a:cubicBezTo>
                  <a:lnTo>
                    <a:pt x="2611" y="1440"/>
                  </a:lnTo>
                  <a:cubicBezTo>
                    <a:pt x="2601" y="1430"/>
                    <a:pt x="2601" y="1428"/>
                    <a:pt x="2613" y="1428"/>
                  </a:cubicBezTo>
                  <a:close/>
                  <a:moveTo>
                    <a:pt x="4901" y="1407"/>
                  </a:moveTo>
                  <a:cubicBezTo>
                    <a:pt x="4914" y="1407"/>
                    <a:pt x="4921" y="1407"/>
                    <a:pt x="4921" y="1414"/>
                  </a:cubicBezTo>
                  <a:cubicBezTo>
                    <a:pt x="4921" y="1421"/>
                    <a:pt x="4914" y="1421"/>
                    <a:pt x="4907" y="1421"/>
                  </a:cubicBezTo>
                  <a:cubicBezTo>
                    <a:pt x="4887" y="1421"/>
                    <a:pt x="4887" y="1421"/>
                    <a:pt x="4887" y="1428"/>
                  </a:cubicBezTo>
                  <a:cubicBezTo>
                    <a:pt x="4887" y="1442"/>
                    <a:pt x="4880" y="1449"/>
                    <a:pt x="4866" y="1449"/>
                  </a:cubicBezTo>
                  <a:cubicBezTo>
                    <a:pt x="4866" y="1449"/>
                    <a:pt x="4852" y="1449"/>
                    <a:pt x="4866" y="1442"/>
                  </a:cubicBezTo>
                  <a:cubicBezTo>
                    <a:pt x="4866" y="1442"/>
                    <a:pt x="4869" y="1439"/>
                    <a:pt x="4871" y="1439"/>
                  </a:cubicBezTo>
                  <a:cubicBezTo>
                    <a:pt x="4872" y="1439"/>
                    <a:pt x="4873" y="1440"/>
                    <a:pt x="4873" y="1442"/>
                  </a:cubicBezTo>
                  <a:cubicBezTo>
                    <a:pt x="4880" y="1442"/>
                    <a:pt x="4880" y="1442"/>
                    <a:pt x="4873" y="1435"/>
                  </a:cubicBezTo>
                  <a:cubicBezTo>
                    <a:pt x="4866" y="1414"/>
                    <a:pt x="4873" y="1407"/>
                    <a:pt x="4901" y="1407"/>
                  </a:cubicBezTo>
                  <a:close/>
                  <a:moveTo>
                    <a:pt x="5998" y="1446"/>
                  </a:moveTo>
                  <a:cubicBezTo>
                    <a:pt x="6001" y="1446"/>
                    <a:pt x="6005" y="1447"/>
                    <a:pt x="6009" y="1449"/>
                  </a:cubicBezTo>
                  <a:cubicBezTo>
                    <a:pt x="6016" y="1449"/>
                    <a:pt x="6016" y="1456"/>
                    <a:pt x="6009" y="1456"/>
                  </a:cubicBezTo>
                  <a:cubicBezTo>
                    <a:pt x="6009" y="1456"/>
                    <a:pt x="5996" y="1456"/>
                    <a:pt x="5996" y="1449"/>
                  </a:cubicBezTo>
                  <a:cubicBezTo>
                    <a:pt x="5991" y="1449"/>
                    <a:pt x="5992" y="1446"/>
                    <a:pt x="5998" y="1446"/>
                  </a:cubicBezTo>
                  <a:close/>
                  <a:moveTo>
                    <a:pt x="2787" y="1453"/>
                  </a:moveTo>
                  <a:cubicBezTo>
                    <a:pt x="2787" y="1453"/>
                    <a:pt x="2787" y="1455"/>
                    <a:pt x="2787" y="1456"/>
                  </a:cubicBezTo>
                  <a:cubicBezTo>
                    <a:pt x="2787" y="1456"/>
                    <a:pt x="2790" y="1459"/>
                    <a:pt x="2794" y="1459"/>
                  </a:cubicBezTo>
                  <a:cubicBezTo>
                    <a:pt x="2796" y="1459"/>
                    <a:pt x="2798" y="1458"/>
                    <a:pt x="2801" y="1456"/>
                  </a:cubicBezTo>
                  <a:cubicBezTo>
                    <a:pt x="2800" y="1455"/>
                    <a:pt x="2799" y="1455"/>
                    <a:pt x="2798" y="1454"/>
                  </a:cubicBezTo>
                  <a:lnTo>
                    <a:pt x="2798" y="1454"/>
                  </a:lnTo>
                  <a:cubicBezTo>
                    <a:pt x="2796" y="1456"/>
                    <a:pt x="2794" y="1456"/>
                    <a:pt x="2794" y="1456"/>
                  </a:cubicBezTo>
                  <a:cubicBezTo>
                    <a:pt x="2794" y="1456"/>
                    <a:pt x="2789" y="1456"/>
                    <a:pt x="2787" y="1453"/>
                  </a:cubicBezTo>
                  <a:close/>
                  <a:moveTo>
                    <a:pt x="4956" y="1449"/>
                  </a:moveTo>
                  <a:cubicBezTo>
                    <a:pt x="4977" y="1456"/>
                    <a:pt x="4977" y="1456"/>
                    <a:pt x="4970" y="1456"/>
                  </a:cubicBezTo>
                  <a:cubicBezTo>
                    <a:pt x="4963" y="1459"/>
                    <a:pt x="4956" y="1461"/>
                    <a:pt x="4951" y="1461"/>
                  </a:cubicBezTo>
                  <a:cubicBezTo>
                    <a:pt x="4946" y="1461"/>
                    <a:pt x="4942" y="1459"/>
                    <a:pt x="4942" y="1456"/>
                  </a:cubicBezTo>
                  <a:cubicBezTo>
                    <a:pt x="4942" y="1456"/>
                    <a:pt x="4949" y="1449"/>
                    <a:pt x="4956" y="1449"/>
                  </a:cubicBezTo>
                  <a:close/>
                  <a:moveTo>
                    <a:pt x="4660" y="1459"/>
                  </a:moveTo>
                  <a:cubicBezTo>
                    <a:pt x="4656" y="1459"/>
                    <a:pt x="4651" y="1463"/>
                    <a:pt x="4644" y="1470"/>
                  </a:cubicBezTo>
                  <a:cubicBezTo>
                    <a:pt x="4644" y="1470"/>
                    <a:pt x="4644" y="1477"/>
                    <a:pt x="4658" y="1477"/>
                  </a:cubicBezTo>
                  <a:cubicBezTo>
                    <a:pt x="4660" y="1479"/>
                    <a:pt x="4662" y="1480"/>
                    <a:pt x="4664" y="1480"/>
                  </a:cubicBezTo>
                  <a:cubicBezTo>
                    <a:pt x="4668" y="1480"/>
                    <a:pt x="4670" y="1475"/>
                    <a:pt x="4665" y="1470"/>
                  </a:cubicBezTo>
                  <a:cubicBezTo>
                    <a:pt x="4665" y="1463"/>
                    <a:pt x="4663" y="1459"/>
                    <a:pt x="4660" y="1459"/>
                  </a:cubicBezTo>
                  <a:close/>
                  <a:moveTo>
                    <a:pt x="2611" y="1440"/>
                  </a:moveTo>
                  <a:cubicBezTo>
                    <a:pt x="2612" y="1440"/>
                    <a:pt x="2612" y="1441"/>
                    <a:pt x="2613" y="1442"/>
                  </a:cubicBezTo>
                  <a:cubicBezTo>
                    <a:pt x="2613" y="1449"/>
                    <a:pt x="2613" y="1449"/>
                    <a:pt x="2600" y="1449"/>
                  </a:cubicBezTo>
                  <a:cubicBezTo>
                    <a:pt x="2593" y="1449"/>
                    <a:pt x="2586" y="1456"/>
                    <a:pt x="2586" y="1463"/>
                  </a:cubicBezTo>
                  <a:cubicBezTo>
                    <a:pt x="2586" y="1476"/>
                    <a:pt x="2586" y="1481"/>
                    <a:pt x="2584" y="1481"/>
                  </a:cubicBezTo>
                  <a:cubicBezTo>
                    <a:pt x="2583" y="1481"/>
                    <a:pt x="2581" y="1479"/>
                    <a:pt x="2579" y="1477"/>
                  </a:cubicBezTo>
                  <a:lnTo>
                    <a:pt x="2579" y="1456"/>
                  </a:lnTo>
                  <a:cubicBezTo>
                    <a:pt x="2582" y="1452"/>
                    <a:pt x="2582" y="1451"/>
                    <a:pt x="2579" y="1449"/>
                  </a:cubicBezTo>
                  <a:lnTo>
                    <a:pt x="2579" y="1449"/>
                  </a:lnTo>
                  <a:cubicBezTo>
                    <a:pt x="2579" y="1449"/>
                    <a:pt x="2579" y="1449"/>
                    <a:pt x="2579" y="1449"/>
                  </a:cubicBezTo>
                  <a:cubicBezTo>
                    <a:pt x="2573" y="1451"/>
                    <a:pt x="2568" y="1452"/>
                    <a:pt x="2564" y="1453"/>
                  </a:cubicBezTo>
                  <a:lnTo>
                    <a:pt x="2564" y="1453"/>
                  </a:lnTo>
                  <a:cubicBezTo>
                    <a:pt x="2564" y="1451"/>
                    <a:pt x="2562" y="1449"/>
                    <a:pt x="2558" y="1449"/>
                  </a:cubicBezTo>
                  <a:cubicBezTo>
                    <a:pt x="2558" y="1449"/>
                    <a:pt x="2551" y="1449"/>
                    <a:pt x="2551" y="1442"/>
                  </a:cubicBezTo>
                  <a:lnTo>
                    <a:pt x="2565" y="1442"/>
                  </a:lnTo>
                  <a:cubicBezTo>
                    <a:pt x="2571" y="1445"/>
                    <a:pt x="2577" y="1447"/>
                    <a:pt x="2579" y="1449"/>
                  </a:cubicBezTo>
                  <a:lnTo>
                    <a:pt x="2579" y="1449"/>
                  </a:lnTo>
                  <a:cubicBezTo>
                    <a:pt x="2593" y="1442"/>
                    <a:pt x="2593" y="1442"/>
                    <a:pt x="2600" y="1442"/>
                  </a:cubicBezTo>
                  <a:cubicBezTo>
                    <a:pt x="2600" y="1442"/>
                    <a:pt x="2607" y="1442"/>
                    <a:pt x="2611" y="1440"/>
                  </a:cubicBezTo>
                  <a:close/>
                  <a:moveTo>
                    <a:pt x="2524" y="1429"/>
                  </a:moveTo>
                  <a:cubicBezTo>
                    <a:pt x="2525" y="1429"/>
                    <a:pt x="2527" y="1433"/>
                    <a:pt x="2530" y="1442"/>
                  </a:cubicBezTo>
                  <a:cubicBezTo>
                    <a:pt x="2530" y="1449"/>
                    <a:pt x="2544" y="1449"/>
                    <a:pt x="2544" y="1449"/>
                  </a:cubicBezTo>
                  <a:cubicBezTo>
                    <a:pt x="2551" y="1449"/>
                    <a:pt x="2551" y="1449"/>
                    <a:pt x="2551" y="1456"/>
                  </a:cubicBezTo>
                  <a:cubicBezTo>
                    <a:pt x="2551" y="1456"/>
                    <a:pt x="2555" y="1456"/>
                    <a:pt x="2564" y="1453"/>
                  </a:cubicBezTo>
                  <a:lnTo>
                    <a:pt x="2564" y="1453"/>
                  </a:lnTo>
                  <a:cubicBezTo>
                    <a:pt x="2565" y="1455"/>
                    <a:pt x="2565" y="1456"/>
                    <a:pt x="2565" y="1456"/>
                  </a:cubicBezTo>
                  <a:cubicBezTo>
                    <a:pt x="2565" y="1463"/>
                    <a:pt x="2565" y="1463"/>
                    <a:pt x="2558" y="1463"/>
                  </a:cubicBezTo>
                  <a:cubicBezTo>
                    <a:pt x="2551" y="1463"/>
                    <a:pt x="2551" y="1456"/>
                    <a:pt x="2551" y="1456"/>
                  </a:cubicBezTo>
                  <a:cubicBezTo>
                    <a:pt x="2551" y="1463"/>
                    <a:pt x="2544" y="1463"/>
                    <a:pt x="2530" y="1477"/>
                  </a:cubicBezTo>
                  <a:cubicBezTo>
                    <a:pt x="2529" y="1477"/>
                    <a:pt x="2526" y="1479"/>
                    <a:pt x="2522" y="1482"/>
                  </a:cubicBezTo>
                  <a:lnTo>
                    <a:pt x="2522" y="1482"/>
                  </a:lnTo>
                  <a:cubicBezTo>
                    <a:pt x="2516" y="1475"/>
                    <a:pt x="2516" y="1462"/>
                    <a:pt x="2516" y="1456"/>
                  </a:cubicBezTo>
                  <a:cubicBezTo>
                    <a:pt x="2516" y="1456"/>
                    <a:pt x="2523" y="1449"/>
                    <a:pt x="2523" y="1442"/>
                  </a:cubicBezTo>
                  <a:cubicBezTo>
                    <a:pt x="2523" y="1435"/>
                    <a:pt x="2523" y="1429"/>
                    <a:pt x="2524" y="1429"/>
                  </a:cubicBezTo>
                  <a:close/>
                  <a:moveTo>
                    <a:pt x="5067" y="1479"/>
                  </a:moveTo>
                  <a:lnTo>
                    <a:pt x="5067" y="1479"/>
                  </a:lnTo>
                  <a:cubicBezTo>
                    <a:pt x="5069" y="1479"/>
                    <a:pt x="5074" y="1480"/>
                    <a:pt x="5081" y="1484"/>
                  </a:cubicBezTo>
                  <a:lnTo>
                    <a:pt x="5074" y="1484"/>
                  </a:lnTo>
                  <a:cubicBezTo>
                    <a:pt x="5067" y="1480"/>
                    <a:pt x="5065" y="1479"/>
                    <a:pt x="5067" y="1479"/>
                  </a:cubicBezTo>
                  <a:close/>
                  <a:moveTo>
                    <a:pt x="6037" y="1472"/>
                  </a:moveTo>
                  <a:cubicBezTo>
                    <a:pt x="6041" y="1472"/>
                    <a:pt x="6044" y="1473"/>
                    <a:pt x="6044" y="1477"/>
                  </a:cubicBezTo>
                  <a:lnTo>
                    <a:pt x="6044" y="1484"/>
                  </a:lnTo>
                  <a:cubicBezTo>
                    <a:pt x="6040" y="1486"/>
                    <a:pt x="6037" y="1487"/>
                    <a:pt x="6034" y="1487"/>
                  </a:cubicBezTo>
                  <a:cubicBezTo>
                    <a:pt x="6027" y="1487"/>
                    <a:pt x="6025" y="1482"/>
                    <a:pt x="6030" y="1477"/>
                  </a:cubicBezTo>
                  <a:cubicBezTo>
                    <a:pt x="6030" y="1473"/>
                    <a:pt x="6034" y="1472"/>
                    <a:pt x="6037" y="1472"/>
                  </a:cubicBezTo>
                  <a:close/>
                  <a:moveTo>
                    <a:pt x="2484" y="1479"/>
                  </a:moveTo>
                  <a:cubicBezTo>
                    <a:pt x="2489" y="1479"/>
                    <a:pt x="2492" y="1480"/>
                    <a:pt x="2496" y="1484"/>
                  </a:cubicBezTo>
                  <a:cubicBezTo>
                    <a:pt x="2496" y="1488"/>
                    <a:pt x="2476" y="1497"/>
                    <a:pt x="2464" y="1497"/>
                  </a:cubicBezTo>
                  <a:cubicBezTo>
                    <a:pt x="2458" y="1497"/>
                    <a:pt x="2454" y="1495"/>
                    <a:pt x="2454" y="1491"/>
                  </a:cubicBezTo>
                  <a:cubicBezTo>
                    <a:pt x="2454" y="1491"/>
                    <a:pt x="2461" y="1484"/>
                    <a:pt x="2468" y="1484"/>
                  </a:cubicBezTo>
                  <a:cubicBezTo>
                    <a:pt x="2475" y="1480"/>
                    <a:pt x="2480" y="1479"/>
                    <a:pt x="2484" y="1479"/>
                  </a:cubicBezTo>
                  <a:close/>
                  <a:moveTo>
                    <a:pt x="4968" y="1488"/>
                  </a:moveTo>
                  <a:cubicBezTo>
                    <a:pt x="4971" y="1488"/>
                    <a:pt x="4974" y="1488"/>
                    <a:pt x="4977" y="1491"/>
                  </a:cubicBezTo>
                  <a:cubicBezTo>
                    <a:pt x="4974" y="1495"/>
                    <a:pt x="4971" y="1497"/>
                    <a:pt x="4968" y="1497"/>
                  </a:cubicBezTo>
                  <a:cubicBezTo>
                    <a:pt x="4962" y="1497"/>
                    <a:pt x="4956" y="1491"/>
                    <a:pt x="4956" y="1491"/>
                  </a:cubicBezTo>
                  <a:cubicBezTo>
                    <a:pt x="4956" y="1491"/>
                    <a:pt x="4962" y="1488"/>
                    <a:pt x="4968" y="1488"/>
                  </a:cubicBezTo>
                  <a:close/>
                  <a:moveTo>
                    <a:pt x="4492" y="1491"/>
                  </a:moveTo>
                  <a:cubicBezTo>
                    <a:pt x="4499" y="1491"/>
                    <a:pt x="4505" y="1491"/>
                    <a:pt x="4505" y="1505"/>
                  </a:cubicBezTo>
                  <a:cubicBezTo>
                    <a:pt x="4505" y="1507"/>
                    <a:pt x="4505" y="1508"/>
                    <a:pt x="4503" y="1508"/>
                  </a:cubicBezTo>
                  <a:cubicBezTo>
                    <a:pt x="4501" y="1508"/>
                    <a:pt x="4496" y="1505"/>
                    <a:pt x="4492" y="1505"/>
                  </a:cubicBezTo>
                  <a:cubicBezTo>
                    <a:pt x="4485" y="1491"/>
                    <a:pt x="4485" y="1491"/>
                    <a:pt x="4492" y="1491"/>
                  </a:cubicBezTo>
                  <a:close/>
                  <a:moveTo>
                    <a:pt x="4452" y="1508"/>
                  </a:moveTo>
                  <a:cubicBezTo>
                    <a:pt x="4453" y="1508"/>
                    <a:pt x="4455" y="1509"/>
                    <a:pt x="4457" y="1511"/>
                  </a:cubicBezTo>
                  <a:lnTo>
                    <a:pt x="4450" y="1511"/>
                  </a:lnTo>
                  <a:cubicBezTo>
                    <a:pt x="4450" y="1511"/>
                    <a:pt x="4450" y="1508"/>
                    <a:pt x="4452" y="1508"/>
                  </a:cubicBezTo>
                  <a:close/>
                  <a:moveTo>
                    <a:pt x="4901" y="1494"/>
                  </a:moveTo>
                  <a:cubicBezTo>
                    <a:pt x="4906" y="1494"/>
                    <a:pt x="4911" y="1498"/>
                    <a:pt x="4914" y="1505"/>
                  </a:cubicBezTo>
                  <a:cubicBezTo>
                    <a:pt x="4921" y="1511"/>
                    <a:pt x="4914" y="1511"/>
                    <a:pt x="4901" y="1518"/>
                  </a:cubicBezTo>
                  <a:cubicBezTo>
                    <a:pt x="4895" y="1520"/>
                    <a:pt x="4890" y="1521"/>
                    <a:pt x="4887" y="1521"/>
                  </a:cubicBezTo>
                  <a:cubicBezTo>
                    <a:pt x="4878" y="1521"/>
                    <a:pt x="4877" y="1515"/>
                    <a:pt x="4887" y="1505"/>
                  </a:cubicBezTo>
                  <a:cubicBezTo>
                    <a:pt x="4890" y="1498"/>
                    <a:pt x="4895" y="1494"/>
                    <a:pt x="4901" y="1494"/>
                  </a:cubicBezTo>
                  <a:close/>
                  <a:moveTo>
                    <a:pt x="4719" y="1513"/>
                  </a:moveTo>
                  <a:cubicBezTo>
                    <a:pt x="4722" y="1513"/>
                    <a:pt x="4727" y="1515"/>
                    <a:pt x="4734" y="1518"/>
                  </a:cubicBezTo>
                  <a:lnTo>
                    <a:pt x="4727" y="1525"/>
                  </a:lnTo>
                  <a:cubicBezTo>
                    <a:pt x="4713" y="1525"/>
                    <a:pt x="4713" y="1525"/>
                    <a:pt x="4713" y="1518"/>
                  </a:cubicBezTo>
                  <a:cubicBezTo>
                    <a:pt x="4713" y="1515"/>
                    <a:pt x="4715" y="1513"/>
                    <a:pt x="4719" y="1513"/>
                  </a:cubicBezTo>
                  <a:close/>
                  <a:moveTo>
                    <a:pt x="6079" y="1505"/>
                  </a:moveTo>
                  <a:cubicBezTo>
                    <a:pt x="6079" y="1507"/>
                    <a:pt x="6079" y="1509"/>
                    <a:pt x="6079" y="1511"/>
                  </a:cubicBezTo>
                  <a:cubicBezTo>
                    <a:pt x="6079" y="1525"/>
                    <a:pt x="6079" y="1525"/>
                    <a:pt x="6086" y="1525"/>
                  </a:cubicBezTo>
                  <a:lnTo>
                    <a:pt x="6086" y="1532"/>
                  </a:lnTo>
                  <a:lnTo>
                    <a:pt x="6086" y="1545"/>
                  </a:lnTo>
                  <a:lnTo>
                    <a:pt x="6086" y="1545"/>
                  </a:lnTo>
                  <a:cubicBezTo>
                    <a:pt x="6092" y="1543"/>
                    <a:pt x="6091" y="1535"/>
                    <a:pt x="6086" y="1518"/>
                  </a:cubicBezTo>
                  <a:cubicBezTo>
                    <a:pt x="6086" y="1512"/>
                    <a:pt x="6079" y="1511"/>
                    <a:pt x="6079" y="1505"/>
                  </a:cubicBezTo>
                  <a:close/>
                  <a:moveTo>
                    <a:pt x="4479" y="1514"/>
                  </a:moveTo>
                  <a:cubicBezTo>
                    <a:pt x="4486" y="1514"/>
                    <a:pt x="4493" y="1516"/>
                    <a:pt x="4499" y="1518"/>
                  </a:cubicBezTo>
                  <a:cubicBezTo>
                    <a:pt x="4505" y="1518"/>
                    <a:pt x="4505" y="1546"/>
                    <a:pt x="4499" y="1546"/>
                  </a:cubicBezTo>
                  <a:cubicBezTo>
                    <a:pt x="4492" y="1546"/>
                    <a:pt x="4492" y="1546"/>
                    <a:pt x="4492" y="1539"/>
                  </a:cubicBezTo>
                  <a:cubicBezTo>
                    <a:pt x="4492" y="1532"/>
                    <a:pt x="4492" y="1529"/>
                    <a:pt x="4491" y="1529"/>
                  </a:cubicBezTo>
                  <a:cubicBezTo>
                    <a:pt x="4490" y="1529"/>
                    <a:pt x="4488" y="1532"/>
                    <a:pt x="4485" y="1539"/>
                  </a:cubicBezTo>
                  <a:cubicBezTo>
                    <a:pt x="4481" y="1541"/>
                    <a:pt x="4477" y="1542"/>
                    <a:pt x="4474" y="1542"/>
                  </a:cubicBezTo>
                  <a:cubicBezTo>
                    <a:pt x="4464" y="1542"/>
                    <a:pt x="4457" y="1535"/>
                    <a:pt x="4457" y="1525"/>
                  </a:cubicBezTo>
                  <a:cubicBezTo>
                    <a:pt x="4461" y="1517"/>
                    <a:pt x="4470" y="1514"/>
                    <a:pt x="4479" y="1514"/>
                  </a:cubicBezTo>
                  <a:close/>
                  <a:moveTo>
                    <a:pt x="5403" y="1529"/>
                  </a:moveTo>
                  <a:cubicBezTo>
                    <a:pt x="5406" y="1529"/>
                    <a:pt x="5406" y="1532"/>
                    <a:pt x="5406" y="1539"/>
                  </a:cubicBezTo>
                  <a:cubicBezTo>
                    <a:pt x="5406" y="1544"/>
                    <a:pt x="5403" y="1549"/>
                    <a:pt x="5394" y="1549"/>
                  </a:cubicBezTo>
                  <a:cubicBezTo>
                    <a:pt x="5390" y="1549"/>
                    <a:pt x="5385" y="1548"/>
                    <a:pt x="5379" y="1546"/>
                  </a:cubicBezTo>
                  <a:cubicBezTo>
                    <a:pt x="5372" y="1546"/>
                    <a:pt x="5372" y="1546"/>
                    <a:pt x="5379" y="1539"/>
                  </a:cubicBezTo>
                  <a:cubicBezTo>
                    <a:pt x="5393" y="1532"/>
                    <a:pt x="5400" y="1529"/>
                    <a:pt x="5403" y="1529"/>
                  </a:cubicBezTo>
                  <a:close/>
                  <a:moveTo>
                    <a:pt x="5152" y="1550"/>
                  </a:moveTo>
                  <a:cubicBezTo>
                    <a:pt x="5153" y="1550"/>
                    <a:pt x="5155" y="1551"/>
                    <a:pt x="5157" y="1553"/>
                  </a:cubicBezTo>
                  <a:lnTo>
                    <a:pt x="5150" y="1553"/>
                  </a:lnTo>
                  <a:cubicBezTo>
                    <a:pt x="5150" y="1553"/>
                    <a:pt x="5150" y="1550"/>
                    <a:pt x="5152" y="1550"/>
                  </a:cubicBezTo>
                  <a:close/>
                  <a:moveTo>
                    <a:pt x="5159" y="1550"/>
                  </a:moveTo>
                  <a:lnTo>
                    <a:pt x="5159" y="1550"/>
                  </a:lnTo>
                  <a:cubicBezTo>
                    <a:pt x="5160" y="1550"/>
                    <a:pt x="5162" y="1553"/>
                    <a:pt x="5157" y="1553"/>
                  </a:cubicBezTo>
                  <a:cubicBezTo>
                    <a:pt x="5157" y="1551"/>
                    <a:pt x="5158" y="1550"/>
                    <a:pt x="5159" y="1550"/>
                  </a:cubicBezTo>
                  <a:close/>
                  <a:moveTo>
                    <a:pt x="2336" y="1553"/>
                  </a:moveTo>
                  <a:lnTo>
                    <a:pt x="2343" y="1560"/>
                  </a:lnTo>
                  <a:cubicBezTo>
                    <a:pt x="2343" y="1560"/>
                    <a:pt x="2336" y="1560"/>
                    <a:pt x="2336" y="1553"/>
                  </a:cubicBezTo>
                  <a:close/>
                  <a:moveTo>
                    <a:pt x="5282" y="1539"/>
                  </a:moveTo>
                  <a:cubicBezTo>
                    <a:pt x="5296" y="1539"/>
                    <a:pt x="5296" y="1546"/>
                    <a:pt x="5296" y="1546"/>
                  </a:cubicBezTo>
                  <a:cubicBezTo>
                    <a:pt x="5296" y="1546"/>
                    <a:pt x="5296" y="1553"/>
                    <a:pt x="5303" y="1553"/>
                  </a:cubicBezTo>
                  <a:cubicBezTo>
                    <a:pt x="5296" y="1553"/>
                    <a:pt x="5289" y="1560"/>
                    <a:pt x="5282" y="1574"/>
                  </a:cubicBezTo>
                  <a:cubicBezTo>
                    <a:pt x="5274" y="1576"/>
                    <a:pt x="5268" y="1578"/>
                    <a:pt x="5264" y="1578"/>
                  </a:cubicBezTo>
                  <a:cubicBezTo>
                    <a:pt x="5258" y="1578"/>
                    <a:pt x="5257" y="1573"/>
                    <a:pt x="5261" y="1560"/>
                  </a:cubicBezTo>
                  <a:cubicBezTo>
                    <a:pt x="5268" y="1553"/>
                    <a:pt x="5268" y="1553"/>
                    <a:pt x="5268" y="1546"/>
                  </a:cubicBezTo>
                  <a:cubicBezTo>
                    <a:pt x="5268" y="1539"/>
                    <a:pt x="5268" y="1539"/>
                    <a:pt x="5282" y="1539"/>
                  </a:cubicBezTo>
                  <a:close/>
                  <a:moveTo>
                    <a:pt x="4543" y="1542"/>
                  </a:moveTo>
                  <a:cubicBezTo>
                    <a:pt x="4545" y="1542"/>
                    <a:pt x="4547" y="1545"/>
                    <a:pt x="4547" y="1553"/>
                  </a:cubicBezTo>
                  <a:cubicBezTo>
                    <a:pt x="4552" y="1555"/>
                    <a:pt x="4556" y="1556"/>
                    <a:pt x="4561" y="1556"/>
                  </a:cubicBezTo>
                  <a:cubicBezTo>
                    <a:pt x="4570" y="1556"/>
                    <a:pt x="4579" y="1553"/>
                    <a:pt x="4589" y="1553"/>
                  </a:cubicBezTo>
                  <a:cubicBezTo>
                    <a:pt x="4603" y="1553"/>
                    <a:pt x="4603" y="1553"/>
                    <a:pt x="4603" y="1560"/>
                  </a:cubicBezTo>
                  <a:cubicBezTo>
                    <a:pt x="4598" y="1573"/>
                    <a:pt x="4594" y="1578"/>
                    <a:pt x="4591" y="1578"/>
                  </a:cubicBezTo>
                  <a:cubicBezTo>
                    <a:pt x="4590" y="1578"/>
                    <a:pt x="4589" y="1576"/>
                    <a:pt x="4589" y="1574"/>
                  </a:cubicBezTo>
                  <a:lnTo>
                    <a:pt x="4568" y="1574"/>
                  </a:lnTo>
                  <a:cubicBezTo>
                    <a:pt x="4564" y="1577"/>
                    <a:pt x="4561" y="1579"/>
                    <a:pt x="4557" y="1579"/>
                  </a:cubicBezTo>
                  <a:cubicBezTo>
                    <a:pt x="4552" y="1579"/>
                    <a:pt x="4547" y="1577"/>
                    <a:pt x="4540" y="1574"/>
                  </a:cubicBezTo>
                  <a:cubicBezTo>
                    <a:pt x="4533" y="1560"/>
                    <a:pt x="4533" y="1560"/>
                    <a:pt x="4540" y="1546"/>
                  </a:cubicBezTo>
                  <a:cubicBezTo>
                    <a:pt x="4540" y="1543"/>
                    <a:pt x="4541" y="1542"/>
                    <a:pt x="4543" y="1542"/>
                  </a:cubicBezTo>
                  <a:close/>
                  <a:moveTo>
                    <a:pt x="4865" y="1472"/>
                  </a:moveTo>
                  <a:cubicBezTo>
                    <a:pt x="4869" y="1472"/>
                    <a:pt x="4873" y="1474"/>
                    <a:pt x="4873" y="1477"/>
                  </a:cubicBezTo>
                  <a:lnTo>
                    <a:pt x="4873" y="1491"/>
                  </a:lnTo>
                  <a:cubicBezTo>
                    <a:pt x="4873" y="1505"/>
                    <a:pt x="4852" y="1518"/>
                    <a:pt x="4831" y="1525"/>
                  </a:cubicBezTo>
                  <a:cubicBezTo>
                    <a:pt x="4817" y="1539"/>
                    <a:pt x="4817" y="1539"/>
                    <a:pt x="4831" y="1546"/>
                  </a:cubicBezTo>
                  <a:cubicBezTo>
                    <a:pt x="4836" y="1551"/>
                    <a:pt x="4838" y="1556"/>
                    <a:pt x="4836" y="1556"/>
                  </a:cubicBezTo>
                  <a:cubicBezTo>
                    <a:pt x="4835" y="1556"/>
                    <a:pt x="4833" y="1555"/>
                    <a:pt x="4831" y="1553"/>
                  </a:cubicBezTo>
                  <a:cubicBezTo>
                    <a:pt x="4817" y="1553"/>
                    <a:pt x="4817" y="1553"/>
                    <a:pt x="4831" y="1560"/>
                  </a:cubicBezTo>
                  <a:cubicBezTo>
                    <a:pt x="4838" y="1581"/>
                    <a:pt x="4838" y="1588"/>
                    <a:pt x="4831" y="1588"/>
                  </a:cubicBezTo>
                  <a:cubicBezTo>
                    <a:pt x="4831" y="1588"/>
                    <a:pt x="4817" y="1588"/>
                    <a:pt x="4817" y="1581"/>
                  </a:cubicBezTo>
                  <a:cubicBezTo>
                    <a:pt x="4817" y="1581"/>
                    <a:pt x="4817" y="1574"/>
                    <a:pt x="4810" y="1574"/>
                  </a:cubicBezTo>
                  <a:cubicBezTo>
                    <a:pt x="4803" y="1574"/>
                    <a:pt x="4803" y="1574"/>
                    <a:pt x="4803" y="1560"/>
                  </a:cubicBezTo>
                  <a:cubicBezTo>
                    <a:pt x="4803" y="1556"/>
                    <a:pt x="4798" y="1555"/>
                    <a:pt x="4792" y="1555"/>
                  </a:cubicBezTo>
                  <a:cubicBezTo>
                    <a:pt x="4786" y="1555"/>
                    <a:pt x="4779" y="1556"/>
                    <a:pt x="4776" y="1560"/>
                  </a:cubicBezTo>
                  <a:cubicBezTo>
                    <a:pt x="4776" y="1574"/>
                    <a:pt x="4769" y="1574"/>
                    <a:pt x="4762" y="1574"/>
                  </a:cubicBezTo>
                  <a:cubicBezTo>
                    <a:pt x="4748" y="1574"/>
                    <a:pt x="4748" y="1581"/>
                    <a:pt x="4748" y="1581"/>
                  </a:cubicBezTo>
                  <a:cubicBezTo>
                    <a:pt x="4748" y="1588"/>
                    <a:pt x="4748" y="1588"/>
                    <a:pt x="4734" y="1588"/>
                  </a:cubicBezTo>
                  <a:cubicBezTo>
                    <a:pt x="4706" y="1581"/>
                    <a:pt x="4700" y="1553"/>
                    <a:pt x="4727" y="1553"/>
                  </a:cubicBezTo>
                  <a:cubicBezTo>
                    <a:pt x="4734" y="1553"/>
                    <a:pt x="4734" y="1546"/>
                    <a:pt x="4734" y="1546"/>
                  </a:cubicBezTo>
                  <a:cubicBezTo>
                    <a:pt x="4734" y="1539"/>
                    <a:pt x="4734" y="1539"/>
                    <a:pt x="4748" y="1525"/>
                  </a:cubicBezTo>
                  <a:cubicBezTo>
                    <a:pt x="4762" y="1525"/>
                    <a:pt x="4776" y="1518"/>
                    <a:pt x="4797" y="1511"/>
                  </a:cubicBezTo>
                  <a:cubicBezTo>
                    <a:pt x="4806" y="1507"/>
                    <a:pt x="4812" y="1499"/>
                    <a:pt x="4820" y="1499"/>
                  </a:cubicBezTo>
                  <a:cubicBezTo>
                    <a:pt x="4823" y="1499"/>
                    <a:pt x="4827" y="1500"/>
                    <a:pt x="4831" y="1505"/>
                  </a:cubicBezTo>
                  <a:lnTo>
                    <a:pt x="4845" y="1505"/>
                  </a:lnTo>
                  <a:cubicBezTo>
                    <a:pt x="4852" y="1491"/>
                    <a:pt x="4852" y="1491"/>
                    <a:pt x="4845" y="1491"/>
                  </a:cubicBezTo>
                  <a:cubicBezTo>
                    <a:pt x="4838" y="1491"/>
                    <a:pt x="4838" y="1491"/>
                    <a:pt x="4845" y="1484"/>
                  </a:cubicBezTo>
                  <a:cubicBezTo>
                    <a:pt x="4849" y="1476"/>
                    <a:pt x="4858" y="1472"/>
                    <a:pt x="4865" y="1472"/>
                  </a:cubicBezTo>
                  <a:close/>
                  <a:moveTo>
                    <a:pt x="2339" y="1589"/>
                  </a:moveTo>
                  <a:cubicBezTo>
                    <a:pt x="2340" y="1589"/>
                    <a:pt x="2343" y="1591"/>
                    <a:pt x="2350" y="1595"/>
                  </a:cubicBezTo>
                  <a:cubicBezTo>
                    <a:pt x="2350" y="1602"/>
                    <a:pt x="2348" y="1605"/>
                    <a:pt x="2347" y="1605"/>
                  </a:cubicBezTo>
                  <a:cubicBezTo>
                    <a:pt x="2345" y="1605"/>
                    <a:pt x="2343" y="1602"/>
                    <a:pt x="2343" y="1595"/>
                  </a:cubicBezTo>
                  <a:cubicBezTo>
                    <a:pt x="2340" y="1591"/>
                    <a:pt x="2338" y="1589"/>
                    <a:pt x="2339" y="1589"/>
                  </a:cubicBezTo>
                  <a:close/>
                  <a:moveTo>
                    <a:pt x="2308" y="1588"/>
                  </a:moveTo>
                  <a:lnTo>
                    <a:pt x="2308" y="1588"/>
                  </a:lnTo>
                  <a:cubicBezTo>
                    <a:pt x="2308" y="1588"/>
                    <a:pt x="2322" y="1595"/>
                    <a:pt x="2322" y="1608"/>
                  </a:cubicBezTo>
                  <a:lnTo>
                    <a:pt x="2315" y="1608"/>
                  </a:lnTo>
                  <a:cubicBezTo>
                    <a:pt x="2308" y="1608"/>
                    <a:pt x="2302" y="1595"/>
                    <a:pt x="2308" y="1588"/>
                  </a:cubicBezTo>
                  <a:close/>
                  <a:moveTo>
                    <a:pt x="2530" y="1560"/>
                  </a:moveTo>
                  <a:cubicBezTo>
                    <a:pt x="2523" y="1560"/>
                    <a:pt x="2516" y="1560"/>
                    <a:pt x="2516" y="1574"/>
                  </a:cubicBezTo>
                  <a:cubicBezTo>
                    <a:pt x="2516" y="1581"/>
                    <a:pt x="2509" y="1588"/>
                    <a:pt x="2509" y="1588"/>
                  </a:cubicBezTo>
                  <a:lnTo>
                    <a:pt x="2509" y="1581"/>
                  </a:lnTo>
                  <a:cubicBezTo>
                    <a:pt x="2509" y="1574"/>
                    <a:pt x="2509" y="1574"/>
                    <a:pt x="2496" y="1574"/>
                  </a:cubicBezTo>
                  <a:cubicBezTo>
                    <a:pt x="2496" y="1574"/>
                    <a:pt x="2489" y="1574"/>
                    <a:pt x="2489" y="1581"/>
                  </a:cubicBezTo>
                  <a:cubicBezTo>
                    <a:pt x="2489" y="1591"/>
                    <a:pt x="2499" y="1600"/>
                    <a:pt x="2510" y="1600"/>
                  </a:cubicBezTo>
                  <a:cubicBezTo>
                    <a:pt x="2515" y="1600"/>
                    <a:pt x="2519" y="1599"/>
                    <a:pt x="2523" y="1595"/>
                  </a:cubicBezTo>
                  <a:cubicBezTo>
                    <a:pt x="2530" y="1595"/>
                    <a:pt x="2530" y="1595"/>
                    <a:pt x="2530" y="1608"/>
                  </a:cubicBezTo>
                  <a:cubicBezTo>
                    <a:pt x="2530" y="1615"/>
                    <a:pt x="2530" y="1615"/>
                    <a:pt x="2551" y="1615"/>
                  </a:cubicBezTo>
                  <a:cubicBezTo>
                    <a:pt x="2565" y="1615"/>
                    <a:pt x="2565" y="1615"/>
                    <a:pt x="2565" y="1588"/>
                  </a:cubicBezTo>
                  <a:cubicBezTo>
                    <a:pt x="2565" y="1574"/>
                    <a:pt x="2565" y="1560"/>
                    <a:pt x="2558" y="1560"/>
                  </a:cubicBezTo>
                  <a:close/>
                  <a:moveTo>
                    <a:pt x="4701" y="1590"/>
                  </a:moveTo>
                  <a:cubicBezTo>
                    <a:pt x="4710" y="1590"/>
                    <a:pt x="4711" y="1595"/>
                    <a:pt x="4706" y="1608"/>
                  </a:cubicBezTo>
                  <a:cubicBezTo>
                    <a:pt x="4706" y="1615"/>
                    <a:pt x="4700" y="1615"/>
                    <a:pt x="4693" y="1615"/>
                  </a:cubicBezTo>
                  <a:lnTo>
                    <a:pt x="4672" y="1615"/>
                  </a:lnTo>
                  <a:cubicBezTo>
                    <a:pt x="4665" y="1622"/>
                    <a:pt x="4658" y="1622"/>
                    <a:pt x="4644" y="1622"/>
                  </a:cubicBezTo>
                  <a:cubicBezTo>
                    <a:pt x="4637" y="1622"/>
                    <a:pt x="4637" y="1622"/>
                    <a:pt x="4644" y="1602"/>
                  </a:cubicBezTo>
                  <a:cubicBezTo>
                    <a:pt x="4644" y="1597"/>
                    <a:pt x="4651" y="1592"/>
                    <a:pt x="4655" y="1592"/>
                  </a:cubicBezTo>
                  <a:cubicBezTo>
                    <a:pt x="4657" y="1592"/>
                    <a:pt x="4658" y="1593"/>
                    <a:pt x="4658" y="1595"/>
                  </a:cubicBezTo>
                  <a:lnTo>
                    <a:pt x="4679" y="1595"/>
                  </a:lnTo>
                  <a:cubicBezTo>
                    <a:pt x="4689" y="1592"/>
                    <a:pt x="4696" y="1590"/>
                    <a:pt x="4701" y="1590"/>
                  </a:cubicBezTo>
                  <a:close/>
                  <a:moveTo>
                    <a:pt x="2405" y="1629"/>
                  </a:moveTo>
                  <a:cubicBezTo>
                    <a:pt x="2392" y="1629"/>
                    <a:pt x="2392" y="1629"/>
                    <a:pt x="2392" y="1643"/>
                  </a:cubicBezTo>
                  <a:cubicBezTo>
                    <a:pt x="2392" y="1650"/>
                    <a:pt x="2392" y="1650"/>
                    <a:pt x="2405" y="1650"/>
                  </a:cubicBezTo>
                  <a:cubicBezTo>
                    <a:pt x="2412" y="1650"/>
                    <a:pt x="2419" y="1650"/>
                    <a:pt x="2412" y="1643"/>
                  </a:cubicBezTo>
                  <a:cubicBezTo>
                    <a:pt x="2412" y="1643"/>
                    <a:pt x="2412" y="1629"/>
                    <a:pt x="2405" y="1629"/>
                  </a:cubicBezTo>
                  <a:close/>
                  <a:moveTo>
                    <a:pt x="5122" y="1650"/>
                  </a:moveTo>
                  <a:cubicBezTo>
                    <a:pt x="5120" y="1652"/>
                    <a:pt x="5118" y="1653"/>
                    <a:pt x="5118" y="1653"/>
                  </a:cubicBezTo>
                  <a:cubicBezTo>
                    <a:pt x="5116" y="1653"/>
                    <a:pt x="5118" y="1650"/>
                    <a:pt x="5122" y="1650"/>
                  </a:cubicBezTo>
                  <a:close/>
                  <a:moveTo>
                    <a:pt x="5212" y="1650"/>
                  </a:moveTo>
                  <a:cubicBezTo>
                    <a:pt x="5212" y="1657"/>
                    <a:pt x="5219" y="1657"/>
                    <a:pt x="5219" y="1657"/>
                  </a:cubicBezTo>
                  <a:cubicBezTo>
                    <a:pt x="5217" y="1659"/>
                    <a:pt x="5214" y="1660"/>
                    <a:pt x="5211" y="1660"/>
                  </a:cubicBezTo>
                  <a:cubicBezTo>
                    <a:pt x="5205" y="1660"/>
                    <a:pt x="5199" y="1657"/>
                    <a:pt x="5199" y="1657"/>
                  </a:cubicBezTo>
                  <a:cubicBezTo>
                    <a:pt x="5199" y="1657"/>
                    <a:pt x="5199" y="1650"/>
                    <a:pt x="5212" y="1650"/>
                  </a:cubicBezTo>
                  <a:close/>
                  <a:moveTo>
                    <a:pt x="6113" y="1657"/>
                  </a:moveTo>
                  <a:cubicBezTo>
                    <a:pt x="6113" y="1657"/>
                    <a:pt x="6113" y="1660"/>
                    <a:pt x="6115" y="1660"/>
                  </a:cubicBezTo>
                  <a:cubicBezTo>
                    <a:pt x="6116" y="1660"/>
                    <a:pt x="6118" y="1659"/>
                    <a:pt x="6120" y="1657"/>
                  </a:cubicBezTo>
                  <a:close/>
                  <a:moveTo>
                    <a:pt x="2334" y="1652"/>
                  </a:moveTo>
                  <a:cubicBezTo>
                    <a:pt x="2333" y="1652"/>
                    <a:pt x="2329" y="1654"/>
                    <a:pt x="2322" y="1657"/>
                  </a:cubicBezTo>
                  <a:cubicBezTo>
                    <a:pt x="2315" y="1664"/>
                    <a:pt x="2315" y="1664"/>
                    <a:pt x="2322" y="1664"/>
                  </a:cubicBezTo>
                  <a:cubicBezTo>
                    <a:pt x="2336" y="1664"/>
                    <a:pt x="2336" y="1657"/>
                    <a:pt x="2336" y="1657"/>
                  </a:cubicBezTo>
                  <a:cubicBezTo>
                    <a:pt x="2336" y="1654"/>
                    <a:pt x="2336" y="1652"/>
                    <a:pt x="2334" y="1652"/>
                  </a:cubicBezTo>
                  <a:close/>
                  <a:moveTo>
                    <a:pt x="4914" y="1633"/>
                  </a:moveTo>
                  <a:cubicBezTo>
                    <a:pt x="4919" y="1633"/>
                    <a:pt x="4921" y="1637"/>
                    <a:pt x="4921" y="1643"/>
                  </a:cubicBezTo>
                  <a:cubicBezTo>
                    <a:pt x="4921" y="1643"/>
                    <a:pt x="4914" y="1650"/>
                    <a:pt x="4907" y="1650"/>
                  </a:cubicBezTo>
                  <a:cubicBezTo>
                    <a:pt x="4901" y="1650"/>
                    <a:pt x="4901" y="1650"/>
                    <a:pt x="4901" y="1657"/>
                  </a:cubicBezTo>
                  <a:cubicBezTo>
                    <a:pt x="4901" y="1657"/>
                    <a:pt x="4901" y="1664"/>
                    <a:pt x="4887" y="1664"/>
                  </a:cubicBezTo>
                  <a:cubicBezTo>
                    <a:pt x="4873" y="1664"/>
                    <a:pt x="4873" y="1650"/>
                    <a:pt x="4887" y="1650"/>
                  </a:cubicBezTo>
                  <a:cubicBezTo>
                    <a:pt x="4898" y="1639"/>
                    <a:pt x="4907" y="1633"/>
                    <a:pt x="4914" y="1633"/>
                  </a:cubicBezTo>
                  <a:close/>
                  <a:moveTo>
                    <a:pt x="5242" y="1661"/>
                  </a:moveTo>
                  <a:cubicBezTo>
                    <a:pt x="5246" y="1661"/>
                    <a:pt x="5249" y="1662"/>
                    <a:pt x="5254" y="1664"/>
                  </a:cubicBezTo>
                  <a:cubicBezTo>
                    <a:pt x="5247" y="1669"/>
                    <a:pt x="5242" y="1670"/>
                    <a:pt x="5239" y="1670"/>
                  </a:cubicBezTo>
                  <a:cubicBezTo>
                    <a:pt x="5233" y="1670"/>
                    <a:pt x="5233" y="1664"/>
                    <a:pt x="5233" y="1664"/>
                  </a:cubicBezTo>
                  <a:cubicBezTo>
                    <a:pt x="5233" y="1664"/>
                    <a:pt x="5236" y="1661"/>
                    <a:pt x="5242" y="1661"/>
                  </a:cubicBezTo>
                  <a:close/>
                  <a:moveTo>
                    <a:pt x="2354" y="1680"/>
                  </a:moveTo>
                  <a:cubicBezTo>
                    <a:pt x="2351" y="1680"/>
                    <a:pt x="2350" y="1682"/>
                    <a:pt x="2350" y="1685"/>
                  </a:cubicBezTo>
                  <a:cubicBezTo>
                    <a:pt x="2350" y="1692"/>
                    <a:pt x="2357" y="1692"/>
                    <a:pt x="2371" y="1692"/>
                  </a:cubicBezTo>
                  <a:cubicBezTo>
                    <a:pt x="2363" y="1684"/>
                    <a:pt x="2357" y="1680"/>
                    <a:pt x="2354" y="1680"/>
                  </a:cubicBezTo>
                  <a:close/>
                  <a:moveTo>
                    <a:pt x="5056" y="1674"/>
                  </a:moveTo>
                  <a:cubicBezTo>
                    <a:pt x="5062" y="1674"/>
                    <a:pt x="5067" y="1680"/>
                    <a:pt x="5067" y="1685"/>
                  </a:cubicBezTo>
                  <a:cubicBezTo>
                    <a:pt x="5067" y="1685"/>
                    <a:pt x="5060" y="1692"/>
                    <a:pt x="5053" y="1692"/>
                  </a:cubicBezTo>
                  <a:cubicBezTo>
                    <a:pt x="5046" y="1692"/>
                    <a:pt x="5046" y="1692"/>
                    <a:pt x="5046" y="1685"/>
                  </a:cubicBezTo>
                  <a:cubicBezTo>
                    <a:pt x="5049" y="1677"/>
                    <a:pt x="5053" y="1674"/>
                    <a:pt x="5056" y="1674"/>
                  </a:cubicBezTo>
                  <a:close/>
                  <a:moveTo>
                    <a:pt x="5249" y="1686"/>
                  </a:moveTo>
                  <a:cubicBezTo>
                    <a:pt x="5251" y="1686"/>
                    <a:pt x="5254" y="1688"/>
                    <a:pt x="5254" y="1692"/>
                  </a:cubicBezTo>
                  <a:cubicBezTo>
                    <a:pt x="5254" y="1692"/>
                    <a:pt x="5254" y="1692"/>
                    <a:pt x="5254" y="1692"/>
                  </a:cubicBezTo>
                  <a:lnTo>
                    <a:pt x="5254" y="1692"/>
                  </a:lnTo>
                  <a:cubicBezTo>
                    <a:pt x="5252" y="1694"/>
                    <a:pt x="5250" y="1695"/>
                    <a:pt x="5249" y="1695"/>
                  </a:cubicBezTo>
                  <a:cubicBezTo>
                    <a:pt x="5247" y="1695"/>
                    <a:pt x="5247" y="1692"/>
                    <a:pt x="5247" y="1692"/>
                  </a:cubicBezTo>
                  <a:cubicBezTo>
                    <a:pt x="5240" y="1688"/>
                    <a:pt x="5238" y="1686"/>
                    <a:pt x="5240" y="1686"/>
                  </a:cubicBezTo>
                  <a:cubicBezTo>
                    <a:pt x="5242" y="1686"/>
                    <a:pt x="5247" y="1688"/>
                    <a:pt x="5254" y="1692"/>
                  </a:cubicBezTo>
                  <a:cubicBezTo>
                    <a:pt x="5247" y="1688"/>
                    <a:pt x="5247" y="1686"/>
                    <a:pt x="5249" y="1686"/>
                  </a:cubicBezTo>
                  <a:close/>
                  <a:moveTo>
                    <a:pt x="2819" y="1716"/>
                  </a:moveTo>
                  <a:cubicBezTo>
                    <a:pt x="2821" y="1716"/>
                    <a:pt x="2824" y="1717"/>
                    <a:pt x="2828" y="1719"/>
                  </a:cubicBezTo>
                  <a:cubicBezTo>
                    <a:pt x="2824" y="1722"/>
                    <a:pt x="2821" y="1722"/>
                    <a:pt x="2819" y="1722"/>
                  </a:cubicBezTo>
                  <a:cubicBezTo>
                    <a:pt x="2816" y="1722"/>
                    <a:pt x="2819" y="1719"/>
                    <a:pt x="2828" y="1719"/>
                  </a:cubicBezTo>
                  <a:cubicBezTo>
                    <a:pt x="2819" y="1719"/>
                    <a:pt x="2816" y="1716"/>
                    <a:pt x="2819" y="1716"/>
                  </a:cubicBezTo>
                  <a:close/>
                  <a:moveTo>
                    <a:pt x="2454" y="1726"/>
                  </a:moveTo>
                  <a:cubicBezTo>
                    <a:pt x="2452" y="1729"/>
                    <a:pt x="2450" y="1729"/>
                    <a:pt x="2449" y="1729"/>
                  </a:cubicBezTo>
                  <a:cubicBezTo>
                    <a:pt x="2448" y="1729"/>
                    <a:pt x="2449" y="1726"/>
                    <a:pt x="2454" y="1726"/>
                  </a:cubicBezTo>
                  <a:close/>
                  <a:moveTo>
                    <a:pt x="2373" y="1730"/>
                  </a:moveTo>
                  <a:cubicBezTo>
                    <a:pt x="2371" y="1730"/>
                    <a:pt x="2371" y="1733"/>
                    <a:pt x="2371" y="1733"/>
                  </a:cubicBezTo>
                  <a:cubicBezTo>
                    <a:pt x="2371" y="1733"/>
                    <a:pt x="2371" y="1739"/>
                    <a:pt x="2373" y="1739"/>
                  </a:cubicBezTo>
                  <a:cubicBezTo>
                    <a:pt x="2374" y="1739"/>
                    <a:pt x="2375" y="1738"/>
                    <a:pt x="2378" y="1733"/>
                  </a:cubicBezTo>
                  <a:cubicBezTo>
                    <a:pt x="2375" y="1731"/>
                    <a:pt x="2374" y="1730"/>
                    <a:pt x="2373" y="1730"/>
                  </a:cubicBezTo>
                  <a:close/>
                  <a:moveTo>
                    <a:pt x="5074" y="1731"/>
                  </a:moveTo>
                  <a:cubicBezTo>
                    <a:pt x="5078" y="1731"/>
                    <a:pt x="5082" y="1731"/>
                    <a:pt x="5088" y="1733"/>
                  </a:cubicBezTo>
                  <a:cubicBezTo>
                    <a:pt x="5095" y="1733"/>
                    <a:pt x="5095" y="1747"/>
                    <a:pt x="5088" y="1747"/>
                  </a:cubicBezTo>
                  <a:cubicBezTo>
                    <a:pt x="5084" y="1751"/>
                    <a:pt x="5077" y="1752"/>
                    <a:pt x="5071" y="1752"/>
                  </a:cubicBezTo>
                  <a:cubicBezTo>
                    <a:pt x="5065" y="1752"/>
                    <a:pt x="5060" y="1751"/>
                    <a:pt x="5060" y="1747"/>
                  </a:cubicBezTo>
                  <a:cubicBezTo>
                    <a:pt x="5060" y="1737"/>
                    <a:pt x="5064" y="1731"/>
                    <a:pt x="5074" y="1731"/>
                  </a:cubicBezTo>
                  <a:close/>
                  <a:moveTo>
                    <a:pt x="2392" y="1733"/>
                  </a:moveTo>
                  <a:lnTo>
                    <a:pt x="2392" y="1747"/>
                  </a:lnTo>
                  <a:lnTo>
                    <a:pt x="2405" y="1754"/>
                  </a:lnTo>
                  <a:lnTo>
                    <a:pt x="2405" y="1747"/>
                  </a:lnTo>
                  <a:cubicBezTo>
                    <a:pt x="2405" y="1733"/>
                    <a:pt x="2392" y="1733"/>
                    <a:pt x="2392" y="1733"/>
                  </a:cubicBezTo>
                  <a:close/>
                  <a:moveTo>
                    <a:pt x="4808" y="1703"/>
                  </a:moveTo>
                  <a:cubicBezTo>
                    <a:pt x="4812" y="1703"/>
                    <a:pt x="4814" y="1706"/>
                    <a:pt x="4810" y="1712"/>
                  </a:cubicBezTo>
                  <a:cubicBezTo>
                    <a:pt x="4810" y="1712"/>
                    <a:pt x="4803" y="1719"/>
                    <a:pt x="4810" y="1726"/>
                  </a:cubicBezTo>
                  <a:cubicBezTo>
                    <a:pt x="4810" y="1733"/>
                    <a:pt x="4803" y="1754"/>
                    <a:pt x="4783" y="1754"/>
                  </a:cubicBezTo>
                  <a:cubicBezTo>
                    <a:pt x="4783" y="1754"/>
                    <a:pt x="4776" y="1747"/>
                    <a:pt x="4776" y="1733"/>
                  </a:cubicBezTo>
                  <a:cubicBezTo>
                    <a:pt x="4776" y="1726"/>
                    <a:pt x="4776" y="1719"/>
                    <a:pt x="4783" y="1719"/>
                  </a:cubicBezTo>
                  <a:cubicBezTo>
                    <a:pt x="4794" y="1708"/>
                    <a:pt x="4803" y="1703"/>
                    <a:pt x="4808" y="1703"/>
                  </a:cubicBezTo>
                  <a:close/>
                  <a:moveTo>
                    <a:pt x="2801" y="1728"/>
                  </a:moveTo>
                  <a:cubicBezTo>
                    <a:pt x="2802" y="1728"/>
                    <a:pt x="2804" y="1730"/>
                    <a:pt x="2807" y="1733"/>
                  </a:cubicBezTo>
                  <a:cubicBezTo>
                    <a:pt x="2814" y="1733"/>
                    <a:pt x="2814" y="1747"/>
                    <a:pt x="2807" y="1754"/>
                  </a:cubicBezTo>
                  <a:cubicBezTo>
                    <a:pt x="2807" y="1754"/>
                    <a:pt x="2804" y="1757"/>
                    <a:pt x="2800" y="1757"/>
                  </a:cubicBezTo>
                  <a:cubicBezTo>
                    <a:pt x="2798" y="1757"/>
                    <a:pt x="2796" y="1756"/>
                    <a:pt x="2794" y="1754"/>
                  </a:cubicBezTo>
                  <a:cubicBezTo>
                    <a:pt x="2787" y="1754"/>
                    <a:pt x="2787" y="1747"/>
                    <a:pt x="2794" y="1733"/>
                  </a:cubicBezTo>
                  <a:cubicBezTo>
                    <a:pt x="2797" y="1730"/>
                    <a:pt x="2799" y="1728"/>
                    <a:pt x="2801" y="1728"/>
                  </a:cubicBezTo>
                  <a:close/>
                  <a:moveTo>
                    <a:pt x="4752" y="1751"/>
                  </a:moveTo>
                  <a:cubicBezTo>
                    <a:pt x="4754" y="1751"/>
                    <a:pt x="4757" y="1752"/>
                    <a:pt x="4762" y="1754"/>
                  </a:cubicBezTo>
                  <a:cubicBezTo>
                    <a:pt x="4755" y="1756"/>
                    <a:pt x="4750" y="1757"/>
                    <a:pt x="4747" y="1757"/>
                  </a:cubicBezTo>
                  <a:cubicBezTo>
                    <a:pt x="4741" y="1757"/>
                    <a:pt x="4741" y="1754"/>
                    <a:pt x="4741" y="1754"/>
                  </a:cubicBezTo>
                  <a:cubicBezTo>
                    <a:pt x="4746" y="1754"/>
                    <a:pt x="4747" y="1751"/>
                    <a:pt x="4752" y="1751"/>
                  </a:cubicBezTo>
                  <a:close/>
                  <a:moveTo>
                    <a:pt x="2343" y="1745"/>
                  </a:moveTo>
                  <a:cubicBezTo>
                    <a:pt x="2347" y="1749"/>
                    <a:pt x="2346" y="1753"/>
                    <a:pt x="2342" y="1757"/>
                  </a:cubicBezTo>
                  <a:lnTo>
                    <a:pt x="2342" y="1757"/>
                  </a:lnTo>
                  <a:cubicBezTo>
                    <a:pt x="2342" y="1756"/>
                    <a:pt x="2343" y="1755"/>
                    <a:pt x="2343" y="1754"/>
                  </a:cubicBezTo>
                  <a:cubicBezTo>
                    <a:pt x="2343" y="1752"/>
                    <a:pt x="2343" y="1749"/>
                    <a:pt x="2343" y="1745"/>
                  </a:cubicBezTo>
                  <a:close/>
                  <a:moveTo>
                    <a:pt x="5892" y="1761"/>
                  </a:moveTo>
                  <a:cubicBezTo>
                    <a:pt x="5889" y="1763"/>
                    <a:pt x="5888" y="1764"/>
                    <a:pt x="5887" y="1764"/>
                  </a:cubicBezTo>
                  <a:cubicBezTo>
                    <a:pt x="5885" y="1764"/>
                    <a:pt x="5887" y="1761"/>
                    <a:pt x="5892" y="1761"/>
                  </a:cubicBezTo>
                  <a:close/>
                  <a:moveTo>
                    <a:pt x="4679" y="1782"/>
                  </a:moveTo>
                  <a:cubicBezTo>
                    <a:pt x="4679" y="1785"/>
                    <a:pt x="4677" y="1787"/>
                    <a:pt x="4676" y="1787"/>
                  </a:cubicBezTo>
                  <a:cubicBezTo>
                    <a:pt x="4675" y="1787"/>
                    <a:pt x="4675" y="1785"/>
                    <a:pt x="4679" y="1782"/>
                  </a:cubicBezTo>
                  <a:close/>
                  <a:moveTo>
                    <a:pt x="2745" y="1737"/>
                  </a:moveTo>
                  <a:cubicBezTo>
                    <a:pt x="2749" y="1737"/>
                    <a:pt x="2752" y="1740"/>
                    <a:pt x="2752" y="1747"/>
                  </a:cubicBezTo>
                  <a:lnTo>
                    <a:pt x="2752" y="1761"/>
                  </a:lnTo>
                  <a:cubicBezTo>
                    <a:pt x="2738" y="1768"/>
                    <a:pt x="2752" y="1768"/>
                    <a:pt x="2759" y="1768"/>
                  </a:cubicBezTo>
                  <a:lnTo>
                    <a:pt x="2752" y="1768"/>
                  </a:lnTo>
                  <a:cubicBezTo>
                    <a:pt x="2738" y="1768"/>
                    <a:pt x="2724" y="1768"/>
                    <a:pt x="2724" y="1761"/>
                  </a:cubicBezTo>
                  <a:lnTo>
                    <a:pt x="2717" y="1761"/>
                  </a:lnTo>
                  <a:lnTo>
                    <a:pt x="2717" y="1782"/>
                  </a:lnTo>
                  <a:cubicBezTo>
                    <a:pt x="2724" y="1789"/>
                    <a:pt x="2724" y="1789"/>
                    <a:pt x="2717" y="1789"/>
                  </a:cubicBezTo>
                  <a:cubicBezTo>
                    <a:pt x="2717" y="1789"/>
                    <a:pt x="2703" y="1796"/>
                    <a:pt x="2717" y="1803"/>
                  </a:cubicBezTo>
                  <a:cubicBezTo>
                    <a:pt x="2717" y="1814"/>
                    <a:pt x="2713" y="1819"/>
                    <a:pt x="2708" y="1819"/>
                  </a:cubicBezTo>
                  <a:cubicBezTo>
                    <a:pt x="2704" y="1819"/>
                    <a:pt x="2700" y="1816"/>
                    <a:pt x="2697" y="1809"/>
                  </a:cubicBezTo>
                  <a:cubicBezTo>
                    <a:pt x="2697" y="1809"/>
                    <a:pt x="2693" y="1806"/>
                    <a:pt x="2691" y="1806"/>
                  </a:cubicBezTo>
                  <a:cubicBezTo>
                    <a:pt x="2690" y="1806"/>
                    <a:pt x="2690" y="1807"/>
                    <a:pt x="2690" y="1809"/>
                  </a:cubicBezTo>
                  <a:cubicBezTo>
                    <a:pt x="2683" y="1809"/>
                    <a:pt x="2683" y="1809"/>
                    <a:pt x="2690" y="1796"/>
                  </a:cubicBezTo>
                  <a:cubicBezTo>
                    <a:pt x="2690" y="1789"/>
                    <a:pt x="2697" y="1768"/>
                    <a:pt x="2697" y="1768"/>
                  </a:cubicBezTo>
                  <a:lnTo>
                    <a:pt x="2697" y="1761"/>
                  </a:lnTo>
                  <a:cubicBezTo>
                    <a:pt x="2697" y="1754"/>
                    <a:pt x="2697" y="1754"/>
                    <a:pt x="2717" y="1754"/>
                  </a:cubicBezTo>
                  <a:cubicBezTo>
                    <a:pt x="2724" y="1754"/>
                    <a:pt x="2731" y="1754"/>
                    <a:pt x="2738" y="1747"/>
                  </a:cubicBezTo>
                  <a:cubicBezTo>
                    <a:pt x="2738" y="1740"/>
                    <a:pt x="2742" y="1737"/>
                    <a:pt x="2745" y="1737"/>
                  </a:cubicBezTo>
                  <a:close/>
                  <a:moveTo>
                    <a:pt x="2870" y="1816"/>
                  </a:moveTo>
                  <a:lnTo>
                    <a:pt x="2863" y="1823"/>
                  </a:lnTo>
                  <a:cubicBezTo>
                    <a:pt x="2863" y="1823"/>
                    <a:pt x="2863" y="1816"/>
                    <a:pt x="2870" y="1816"/>
                  </a:cubicBezTo>
                  <a:close/>
                  <a:moveTo>
                    <a:pt x="5025" y="1803"/>
                  </a:moveTo>
                  <a:lnTo>
                    <a:pt x="5025" y="1823"/>
                  </a:lnTo>
                  <a:cubicBezTo>
                    <a:pt x="5023" y="1825"/>
                    <a:pt x="5022" y="1826"/>
                    <a:pt x="5021" y="1826"/>
                  </a:cubicBezTo>
                  <a:cubicBezTo>
                    <a:pt x="5018" y="1826"/>
                    <a:pt x="5018" y="1821"/>
                    <a:pt x="5018" y="1816"/>
                  </a:cubicBezTo>
                  <a:cubicBezTo>
                    <a:pt x="5018" y="1803"/>
                    <a:pt x="5018" y="1803"/>
                    <a:pt x="5025" y="1803"/>
                  </a:cubicBezTo>
                  <a:close/>
                  <a:moveTo>
                    <a:pt x="2461" y="1828"/>
                  </a:moveTo>
                  <a:cubicBezTo>
                    <a:pt x="2463" y="1828"/>
                    <a:pt x="2465" y="1829"/>
                    <a:pt x="2468" y="1830"/>
                  </a:cubicBezTo>
                  <a:cubicBezTo>
                    <a:pt x="2468" y="1835"/>
                    <a:pt x="2465" y="1843"/>
                    <a:pt x="2460" y="1843"/>
                  </a:cubicBezTo>
                  <a:cubicBezTo>
                    <a:pt x="2458" y="1843"/>
                    <a:pt x="2456" y="1841"/>
                    <a:pt x="2454" y="1837"/>
                  </a:cubicBezTo>
                  <a:cubicBezTo>
                    <a:pt x="2454" y="1837"/>
                    <a:pt x="2454" y="1828"/>
                    <a:pt x="2461" y="1828"/>
                  </a:cubicBezTo>
                  <a:close/>
                  <a:moveTo>
                    <a:pt x="2414" y="1834"/>
                  </a:moveTo>
                  <a:cubicBezTo>
                    <a:pt x="2412" y="1834"/>
                    <a:pt x="2412" y="1837"/>
                    <a:pt x="2412" y="1837"/>
                  </a:cubicBezTo>
                  <a:cubicBezTo>
                    <a:pt x="2412" y="1837"/>
                    <a:pt x="2412" y="1843"/>
                    <a:pt x="2414" y="1843"/>
                  </a:cubicBezTo>
                  <a:cubicBezTo>
                    <a:pt x="2415" y="1843"/>
                    <a:pt x="2417" y="1842"/>
                    <a:pt x="2419" y="1837"/>
                  </a:cubicBezTo>
                  <a:cubicBezTo>
                    <a:pt x="2417" y="1835"/>
                    <a:pt x="2415" y="1834"/>
                    <a:pt x="2414" y="1834"/>
                  </a:cubicBezTo>
                  <a:close/>
                  <a:moveTo>
                    <a:pt x="2683" y="1823"/>
                  </a:moveTo>
                  <a:cubicBezTo>
                    <a:pt x="2683" y="1830"/>
                    <a:pt x="2690" y="1830"/>
                    <a:pt x="2697" y="1830"/>
                  </a:cubicBezTo>
                  <a:cubicBezTo>
                    <a:pt x="2697" y="1837"/>
                    <a:pt x="2669" y="1858"/>
                    <a:pt x="2662" y="1858"/>
                  </a:cubicBezTo>
                  <a:lnTo>
                    <a:pt x="2662" y="1837"/>
                  </a:lnTo>
                  <a:cubicBezTo>
                    <a:pt x="2662" y="1830"/>
                    <a:pt x="2669" y="1830"/>
                    <a:pt x="2683" y="1823"/>
                  </a:cubicBezTo>
                  <a:close/>
                  <a:moveTo>
                    <a:pt x="2842" y="1837"/>
                  </a:moveTo>
                  <a:cubicBezTo>
                    <a:pt x="2863" y="1837"/>
                    <a:pt x="2863" y="1837"/>
                    <a:pt x="2856" y="1851"/>
                  </a:cubicBezTo>
                  <a:cubicBezTo>
                    <a:pt x="2842" y="1858"/>
                    <a:pt x="2842" y="1858"/>
                    <a:pt x="2835" y="1858"/>
                  </a:cubicBezTo>
                  <a:cubicBezTo>
                    <a:pt x="2828" y="1851"/>
                    <a:pt x="2835" y="1837"/>
                    <a:pt x="2842" y="1837"/>
                  </a:cubicBezTo>
                  <a:close/>
                  <a:moveTo>
                    <a:pt x="4874" y="1819"/>
                  </a:moveTo>
                  <a:cubicBezTo>
                    <a:pt x="4880" y="1819"/>
                    <a:pt x="4887" y="1822"/>
                    <a:pt x="4887" y="1830"/>
                  </a:cubicBezTo>
                  <a:cubicBezTo>
                    <a:pt x="4887" y="1837"/>
                    <a:pt x="4887" y="1837"/>
                    <a:pt x="4880" y="1837"/>
                  </a:cubicBezTo>
                  <a:cubicBezTo>
                    <a:pt x="4866" y="1837"/>
                    <a:pt x="4866" y="1851"/>
                    <a:pt x="4873" y="1858"/>
                  </a:cubicBezTo>
                  <a:cubicBezTo>
                    <a:pt x="4880" y="1865"/>
                    <a:pt x="4880" y="1872"/>
                    <a:pt x="4873" y="1872"/>
                  </a:cubicBezTo>
                  <a:cubicBezTo>
                    <a:pt x="4871" y="1876"/>
                    <a:pt x="4868" y="1878"/>
                    <a:pt x="4865" y="1878"/>
                  </a:cubicBezTo>
                  <a:cubicBezTo>
                    <a:pt x="4859" y="1878"/>
                    <a:pt x="4852" y="1868"/>
                    <a:pt x="4852" y="1858"/>
                  </a:cubicBezTo>
                  <a:cubicBezTo>
                    <a:pt x="4852" y="1851"/>
                    <a:pt x="4852" y="1851"/>
                    <a:pt x="4845" y="1851"/>
                  </a:cubicBezTo>
                  <a:cubicBezTo>
                    <a:pt x="4838" y="1851"/>
                    <a:pt x="4838" y="1851"/>
                    <a:pt x="4838" y="1837"/>
                  </a:cubicBezTo>
                  <a:cubicBezTo>
                    <a:pt x="4838" y="1830"/>
                    <a:pt x="4845" y="1830"/>
                    <a:pt x="4852" y="1830"/>
                  </a:cubicBezTo>
                  <a:cubicBezTo>
                    <a:pt x="4866" y="1830"/>
                    <a:pt x="4866" y="1823"/>
                    <a:pt x="4866" y="1823"/>
                  </a:cubicBezTo>
                  <a:cubicBezTo>
                    <a:pt x="4866" y="1820"/>
                    <a:pt x="4869" y="1819"/>
                    <a:pt x="4874" y="1819"/>
                  </a:cubicBezTo>
                  <a:close/>
                  <a:moveTo>
                    <a:pt x="2698" y="1860"/>
                  </a:moveTo>
                  <a:cubicBezTo>
                    <a:pt x="2702" y="1860"/>
                    <a:pt x="2703" y="1861"/>
                    <a:pt x="2703" y="1865"/>
                  </a:cubicBezTo>
                  <a:cubicBezTo>
                    <a:pt x="2703" y="1870"/>
                    <a:pt x="2700" y="1878"/>
                    <a:pt x="2694" y="1878"/>
                  </a:cubicBezTo>
                  <a:cubicBezTo>
                    <a:pt x="2691" y="1878"/>
                    <a:pt x="2687" y="1876"/>
                    <a:pt x="2683" y="1872"/>
                  </a:cubicBezTo>
                  <a:cubicBezTo>
                    <a:pt x="2669" y="1872"/>
                    <a:pt x="2669" y="1865"/>
                    <a:pt x="2683" y="1865"/>
                  </a:cubicBezTo>
                  <a:cubicBezTo>
                    <a:pt x="2690" y="1861"/>
                    <a:pt x="2695" y="1860"/>
                    <a:pt x="2698" y="1860"/>
                  </a:cubicBezTo>
                  <a:close/>
                  <a:moveTo>
                    <a:pt x="2045" y="1904"/>
                  </a:moveTo>
                  <a:cubicBezTo>
                    <a:pt x="2042" y="1904"/>
                    <a:pt x="2040" y="1905"/>
                    <a:pt x="2038" y="1906"/>
                  </a:cubicBezTo>
                  <a:cubicBezTo>
                    <a:pt x="2031" y="1906"/>
                    <a:pt x="2024" y="1906"/>
                    <a:pt x="2024" y="1920"/>
                  </a:cubicBezTo>
                  <a:cubicBezTo>
                    <a:pt x="2024" y="1927"/>
                    <a:pt x="2029" y="1931"/>
                    <a:pt x="2035" y="1931"/>
                  </a:cubicBezTo>
                  <a:cubicBezTo>
                    <a:pt x="2040" y="1931"/>
                    <a:pt x="2045" y="1927"/>
                    <a:pt x="2045" y="1920"/>
                  </a:cubicBezTo>
                  <a:cubicBezTo>
                    <a:pt x="2055" y="1910"/>
                    <a:pt x="2051" y="1904"/>
                    <a:pt x="2045" y="1904"/>
                  </a:cubicBezTo>
                  <a:close/>
                  <a:moveTo>
                    <a:pt x="1906" y="1941"/>
                  </a:moveTo>
                  <a:cubicBezTo>
                    <a:pt x="1904" y="1941"/>
                    <a:pt x="1905" y="1941"/>
                    <a:pt x="1906" y="1941"/>
                  </a:cubicBezTo>
                  <a:lnTo>
                    <a:pt x="1906" y="1941"/>
                  </a:lnTo>
                  <a:cubicBezTo>
                    <a:pt x="1906" y="1941"/>
                    <a:pt x="1906" y="1941"/>
                    <a:pt x="1906" y="1941"/>
                  </a:cubicBezTo>
                  <a:close/>
                  <a:moveTo>
                    <a:pt x="2059" y="1933"/>
                  </a:moveTo>
                  <a:lnTo>
                    <a:pt x="2059" y="1933"/>
                  </a:lnTo>
                  <a:cubicBezTo>
                    <a:pt x="2061" y="1933"/>
                    <a:pt x="2063" y="1934"/>
                    <a:pt x="2066" y="1934"/>
                  </a:cubicBezTo>
                  <a:cubicBezTo>
                    <a:pt x="2066" y="1951"/>
                    <a:pt x="2062" y="1963"/>
                    <a:pt x="2053" y="1964"/>
                  </a:cubicBezTo>
                  <a:lnTo>
                    <a:pt x="2053" y="1964"/>
                  </a:lnTo>
                  <a:cubicBezTo>
                    <a:pt x="2053" y="1959"/>
                    <a:pt x="2054" y="1953"/>
                    <a:pt x="2059" y="1948"/>
                  </a:cubicBezTo>
                  <a:lnTo>
                    <a:pt x="2059" y="1941"/>
                  </a:lnTo>
                  <a:cubicBezTo>
                    <a:pt x="2045" y="1941"/>
                    <a:pt x="2045" y="1934"/>
                    <a:pt x="2059" y="1934"/>
                  </a:cubicBezTo>
                  <a:cubicBezTo>
                    <a:pt x="2059" y="1934"/>
                    <a:pt x="2059" y="1933"/>
                    <a:pt x="2059" y="1933"/>
                  </a:cubicBezTo>
                  <a:close/>
                  <a:moveTo>
                    <a:pt x="4938" y="1949"/>
                  </a:moveTo>
                  <a:cubicBezTo>
                    <a:pt x="4939" y="1949"/>
                    <a:pt x="4940" y="1951"/>
                    <a:pt x="4942" y="1955"/>
                  </a:cubicBezTo>
                  <a:cubicBezTo>
                    <a:pt x="4949" y="1962"/>
                    <a:pt x="4949" y="1962"/>
                    <a:pt x="4949" y="1969"/>
                  </a:cubicBezTo>
                  <a:cubicBezTo>
                    <a:pt x="4949" y="1972"/>
                    <a:pt x="4946" y="1974"/>
                    <a:pt x="4942" y="1974"/>
                  </a:cubicBezTo>
                  <a:cubicBezTo>
                    <a:pt x="4939" y="1974"/>
                    <a:pt x="4935" y="1972"/>
                    <a:pt x="4935" y="1969"/>
                  </a:cubicBezTo>
                  <a:cubicBezTo>
                    <a:pt x="4935" y="1959"/>
                    <a:pt x="4935" y="1949"/>
                    <a:pt x="4938" y="1949"/>
                  </a:cubicBezTo>
                  <a:close/>
                  <a:moveTo>
                    <a:pt x="2066" y="1962"/>
                  </a:moveTo>
                  <a:cubicBezTo>
                    <a:pt x="2073" y="1962"/>
                    <a:pt x="2073" y="1969"/>
                    <a:pt x="2073" y="1969"/>
                  </a:cubicBezTo>
                  <a:cubicBezTo>
                    <a:pt x="2073" y="1976"/>
                    <a:pt x="2066" y="1976"/>
                    <a:pt x="2066" y="1976"/>
                  </a:cubicBezTo>
                  <a:cubicBezTo>
                    <a:pt x="2059" y="1976"/>
                    <a:pt x="2059" y="1976"/>
                    <a:pt x="2059" y="1969"/>
                  </a:cubicBezTo>
                  <a:cubicBezTo>
                    <a:pt x="2059" y="1962"/>
                    <a:pt x="2066" y="1962"/>
                    <a:pt x="2066" y="1962"/>
                  </a:cubicBezTo>
                  <a:close/>
                  <a:moveTo>
                    <a:pt x="2094" y="1976"/>
                  </a:moveTo>
                  <a:cubicBezTo>
                    <a:pt x="2094" y="1976"/>
                    <a:pt x="2094" y="1976"/>
                    <a:pt x="2094" y="1976"/>
                  </a:cubicBezTo>
                  <a:lnTo>
                    <a:pt x="2094" y="1976"/>
                  </a:lnTo>
                  <a:cubicBezTo>
                    <a:pt x="2089" y="1980"/>
                    <a:pt x="2086" y="1982"/>
                    <a:pt x="2084" y="1982"/>
                  </a:cubicBezTo>
                  <a:cubicBezTo>
                    <a:pt x="2081" y="1982"/>
                    <a:pt x="2084" y="1976"/>
                    <a:pt x="2094" y="1976"/>
                  </a:cubicBezTo>
                  <a:close/>
                  <a:moveTo>
                    <a:pt x="2604" y="1994"/>
                  </a:moveTo>
                  <a:cubicBezTo>
                    <a:pt x="2606" y="1994"/>
                    <a:pt x="2609" y="1994"/>
                    <a:pt x="2613" y="1997"/>
                  </a:cubicBezTo>
                  <a:cubicBezTo>
                    <a:pt x="2609" y="1999"/>
                    <a:pt x="2606" y="2000"/>
                    <a:pt x="2604" y="2000"/>
                  </a:cubicBezTo>
                  <a:cubicBezTo>
                    <a:pt x="2600" y="2000"/>
                    <a:pt x="2600" y="1997"/>
                    <a:pt x="2600" y="1997"/>
                  </a:cubicBezTo>
                  <a:cubicBezTo>
                    <a:pt x="2600" y="1997"/>
                    <a:pt x="2600" y="1994"/>
                    <a:pt x="2604" y="1994"/>
                  </a:cubicBezTo>
                  <a:close/>
                  <a:moveTo>
                    <a:pt x="2066" y="2004"/>
                  </a:moveTo>
                  <a:lnTo>
                    <a:pt x="2066" y="2010"/>
                  </a:lnTo>
                  <a:cubicBezTo>
                    <a:pt x="2067" y="2015"/>
                    <a:pt x="2070" y="2019"/>
                    <a:pt x="2072" y="2022"/>
                  </a:cubicBezTo>
                  <a:lnTo>
                    <a:pt x="2072" y="2022"/>
                  </a:lnTo>
                  <a:cubicBezTo>
                    <a:pt x="2073" y="2019"/>
                    <a:pt x="2073" y="2017"/>
                    <a:pt x="2073" y="2017"/>
                  </a:cubicBezTo>
                  <a:cubicBezTo>
                    <a:pt x="2066" y="2010"/>
                    <a:pt x="2073" y="2010"/>
                    <a:pt x="2073" y="2004"/>
                  </a:cubicBezTo>
                  <a:close/>
                  <a:moveTo>
                    <a:pt x="2322" y="1976"/>
                  </a:moveTo>
                  <a:cubicBezTo>
                    <a:pt x="2322" y="1976"/>
                    <a:pt x="2315" y="1983"/>
                    <a:pt x="2322" y="1997"/>
                  </a:cubicBezTo>
                  <a:cubicBezTo>
                    <a:pt x="2322" y="2010"/>
                    <a:pt x="2322" y="2017"/>
                    <a:pt x="2336" y="2017"/>
                  </a:cubicBezTo>
                  <a:lnTo>
                    <a:pt x="2336" y="2038"/>
                  </a:lnTo>
                  <a:cubicBezTo>
                    <a:pt x="2336" y="2031"/>
                    <a:pt x="2336" y="2031"/>
                    <a:pt x="2343" y="2031"/>
                  </a:cubicBezTo>
                  <a:cubicBezTo>
                    <a:pt x="2350" y="2031"/>
                    <a:pt x="2343" y="2031"/>
                    <a:pt x="2343" y="2017"/>
                  </a:cubicBezTo>
                  <a:cubicBezTo>
                    <a:pt x="2343" y="2017"/>
                    <a:pt x="2343" y="2010"/>
                    <a:pt x="2350" y="2004"/>
                  </a:cubicBezTo>
                  <a:cubicBezTo>
                    <a:pt x="2357" y="2004"/>
                    <a:pt x="2357" y="1997"/>
                    <a:pt x="2357" y="1997"/>
                  </a:cubicBezTo>
                  <a:cubicBezTo>
                    <a:pt x="2357" y="1997"/>
                    <a:pt x="2350" y="1997"/>
                    <a:pt x="2357" y="1983"/>
                  </a:cubicBezTo>
                  <a:cubicBezTo>
                    <a:pt x="2357" y="1979"/>
                    <a:pt x="2357" y="1978"/>
                    <a:pt x="2355" y="1978"/>
                  </a:cubicBezTo>
                  <a:cubicBezTo>
                    <a:pt x="2353" y="1978"/>
                    <a:pt x="2350" y="1979"/>
                    <a:pt x="2343" y="1983"/>
                  </a:cubicBezTo>
                  <a:lnTo>
                    <a:pt x="2322" y="1983"/>
                  </a:lnTo>
                  <a:lnTo>
                    <a:pt x="2322" y="1976"/>
                  </a:lnTo>
                  <a:close/>
                  <a:moveTo>
                    <a:pt x="4956" y="2031"/>
                  </a:moveTo>
                  <a:cubicBezTo>
                    <a:pt x="4970" y="2031"/>
                    <a:pt x="4970" y="2031"/>
                    <a:pt x="4970" y="2038"/>
                  </a:cubicBezTo>
                  <a:cubicBezTo>
                    <a:pt x="4970" y="2042"/>
                    <a:pt x="4965" y="2043"/>
                    <a:pt x="4959" y="2043"/>
                  </a:cubicBezTo>
                  <a:cubicBezTo>
                    <a:pt x="4954" y="2043"/>
                    <a:pt x="4949" y="2042"/>
                    <a:pt x="4949" y="2038"/>
                  </a:cubicBezTo>
                  <a:cubicBezTo>
                    <a:pt x="4949" y="2038"/>
                    <a:pt x="4949" y="2031"/>
                    <a:pt x="4956" y="2031"/>
                  </a:cubicBezTo>
                  <a:close/>
                  <a:moveTo>
                    <a:pt x="4991" y="2031"/>
                  </a:moveTo>
                  <a:cubicBezTo>
                    <a:pt x="5004" y="2031"/>
                    <a:pt x="5011" y="2031"/>
                    <a:pt x="5004" y="2038"/>
                  </a:cubicBezTo>
                  <a:cubicBezTo>
                    <a:pt x="5004" y="2042"/>
                    <a:pt x="5001" y="2043"/>
                    <a:pt x="4997" y="2043"/>
                  </a:cubicBezTo>
                  <a:cubicBezTo>
                    <a:pt x="4992" y="2043"/>
                    <a:pt x="4987" y="2042"/>
                    <a:pt x="4984" y="2038"/>
                  </a:cubicBezTo>
                  <a:cubicBezTo>
                    <a:pt x="4984" y="2031"/>
                    <a:pt x="4984" y="2031"/>
                    <a:pt x="4991" y="2031"/>
                  </a:cubicBezTo>
                  <a:close/>
                  <a:moveTo>
                    <a:pt x="2336" y="2038"/>
                  </a:moveTo>
                  <a:lnTo>
                    <a:pt x="2336" y="2045"/>
                  </a:lnTo>
                  <a:lnTo>
                    <a:pt x="2336" y="2066"/>
                  </a:lnTo>
                  <a:lnTo>
                    <a:pt x="2343" y="2052"/>
                  </a:lnTo>
                  <a:cubicBezTo>
                    <a:pt x="2350" y="2052"/>
                    <a:pt x="2350" y="2045"/>
                    <a:pt x="2350" y="2045"/>
                  </a:cubicBezTo>
                  <a:lnTo>
                    <a:pt x="2343" y="2045"/>
                  </a:lnTo>
                  <a:cubicBezTo>
                    <a:pt x="2343" y="2045"/>
                    <a:pt x="2336" y="2045"/>
                    <a:pt x="2336" y="2038"/>
                  </a:cubicBezTo>
                  <a:close/>
                  <a:moveTo>
                    <a:pt x="2070" y="2066"/>
                  </a:moveTo>
                  <a:cubicBezTo>
                    <a:pt x="2068" y="2066"/>
                    <a:pt x="2068" y="2067"/>
                    <a:pt x="2070" y="2070"/>
                  </a:cubicBezTo>
                  <a:lnTo>
                    <a:pt x="2070" y="2070"/>
                  </a:lnTo>
                  <a:cubicBezTo>
                    <a:pt x="2070" y="2069"/>
                    <a:pt x="2070" y="2067"/>
                    <a:pt x="2070" y="2066"/>
                  </a:cubicBezTo>
                  <a:close/>
                  <a:moveTo>
                    <a:pt x="2086" y="2067"/>
                  </a:moveTo>
                  <a:lnTo>
                    <a:pt x="2080" y="2073"/>
                  </a:lnTo>
                  <a:cubicBezTo>
                    <a:pt x="2078" y="2075"/>
                    <a:pt x="2076" y="2076"/>
                    <a:pt x="2074" y="2077"/>
                  </a:cubicBezTo>
                  <a:lnTo>
                    <a:pt x="2074" y="2077"/>
                  </a:lnTo>
                  <a:cubicBezTo>
                    <a:pt x="2073" y="2075"/>
                    <a:pt x="2073" y="2073"/>
                    <a:pt x="2073" y="2073"/>
                  </a:cubicBezTo>
                  <a:cubicBezTo>
                    <a:pt x="2071" y="2072"/>
                    <a:pt x="2070" y="2070"/>
                    <a:pt x="2070" y="2070"/>
                  </a:cubicBezTo>
                  <a:lnTo>
                    <a:pt x="2070" y="2070"/>
                  </a:lnTo>
                  <a:cubicBezTo>
                    <a:pt x="2069" y="2072"/>
                    <a:pt x="2068" y="2073"/>
                    <a:pt x="2066" y="2073"/>
                  </a:cubicBezTo>
                  <a:cubicBezTo>
                    <a:pt x="2059" y="2073"/>
                    <a:pt x="2059" y="2073"/>
                    <a:pt x="2066" y="2080"/>
                  </a:cubicBezTo>
                  <a:cubicBezTo>
                    <a:pt x="2066" y="2080"/>
                    <a:pt x="2070" y="2080"/>
                    <a:pt x="2074" y="2077"/>
                  </a:cubicBezTo>
                  <a:lnTo>
                    <a:pt x="2074" y="2077"/>
                  </a:lnTo>
                  <a:cubicBezTo>
                    <a:pt x="2075" y="2079"/>
                    <a:pt x="2077" y="2080"/>
                    <a:pt x="2080" y="2080"/>
                  </a:cubicBezTo>
                  <a:cubicBezTo>
                    <a:pt x="2094" y="2080"/>
                    <a:pt x="2094" y="2080"/>
                    <a:pt x="2094" y="2073"/>
                  </a:cubicBezTo>
                  <a:cubicBezTo>
                    <a:pt x="2094" y="2069"/>
                    <a:pt x="2090" y="2067"/>
                    <a:pt x="2086" y="2067"/>
                  </a:cubicBezTo>
                  <a:close/>
                  <a:moveTo>
                    <a:pt x="2163" y="2059"/>
                  </a:moveTo>
                  <a:cubicBezTo>
                    <a:pt x="2149" y="2059"/>
                    <a:pt x="2149" y="2059"/>
                    <a:pt x="2163" y="2073"/>
                  </a:cubicBezTo>
                  <a:lnTo>
                    <a:pt x="2177" y="2094"/>
                  </a:lnTo>
                  <a:cubicBezTo>
                    <a:pt x="2184" y="2094"/>
                    <a:pt x="2184" y="2080"/>
                    <a:pt x="2177" y="2073"/>
                  </a:cubicBezTo>
                  <a:cubicBezTo>
                    <a:pt x="2177" y="2066"/>
                    <a:pt x="2170" y="2066"/>
                    <a:pt x="2163" y="2059"/>
                  </a:cubicBezTo>
                  <a:close/>
                  <a:moveTo>
                    <a:pt x="2064" y="2102"/>
                  </a:moveTo>
                  <a:cubicBezTo>
                    <a:pt x="2062" y="2102"/>
                    <a:pt x="2062" y="2104"/>
                    <a:pt x="2066" y="2107"/>
                  </a:cubicBezTo>
                  <a:cubicBezTo>
                    <a:pt x="2066" y="2107"/>
                    <a:pt x="2066" y="2111"/>
                    <a:pt x="2068" y="2111"/>
                  </a:cubicBezTo>
                  <a:cubicBezTo>
                    <a:pt x="2069" y="2111"/>
                    <a:pt x="2070" y="2110"/>
                    <a:pt x="2073" y="2107"/>
                  </a:cubicBezTo>
                  <a:cubicBezTo>
                    <a:pt x="2069" y="2104"/>
                    <a:pt x="2066" y="2102"/>
                    <a:pt x="2064" y="2102"/>
                  </a:cubicBezTo>
                  <a:close/>
                  <a:moveTo>
                    <a:pt x="2087" y="2107"/>
                  </a:moveTo>
                  <a:cubicBezTo>
                    <a:pt x="2087" y="2111"/>
                    <a:pt x="2092" y="2113"/>
                    <a:pt x="2098" y="2113"/>
                  </a:cubicBezTo>
                  <a:cubicBezTo>
                    <a:pt x="2104" y="2113"/>
                    <a:pt x="2111" y="2111"/>
                    <a:pt x="2114" y="2107"/>
                  </a:cubicBezTo>
                  <a:close/>
                  <a:moveTo>
                    <a:pt x="2447" y="2107"/>
                  </a:moveTo>
                  <a:cubicBezTo>
                    <a:pt x="2454" y="2107"/>
                    <a:pt x="2454" y="2114"/>
                    <a:pt x="2454" y="2128"/>
                  </a:cubicBezTo>
                  <a:cubicBezTo>
                    <a:pt x="2447" y="2114"/>
                    <a:pt x="2447" y="2107"/>
                    <a:pt x="2447" y="2107"/>
                  </a:cubicBezTo>
                  <a:close/>
                  <a:moveTo>
                    <a:pt x="6080" y="2130"/>
                  </a:moveTo>
                  <a:cubicBezTo>
                    <a:pt x="6082" y="2130"/>
                    <a:pt x="6086" y="2132"/>
                    <a:pt x="6093" y="2135"/>
                  </a:cubicBezTo>
                  <a:cubicBezTo>
                    <a:pt x="6089" y="2132"/>
                    <a:pt x="6089" y="2130"/>
                    <a:pt x="6090" y="2130"/>
                  </a:cubicBezTo>
                  <a:lnTo>
                    <a:pt x="6090" y="2130"/>
                  </a:lnTo>
                  <a:cubicBezTo>
                    <a:pt x="6091" y="2130"/>
                    <a:pt x="6093" y="2132"/>
                    <a:pt x="6093" y="2135"/>
                  </a:cubicBezTo>
                  <a:cubicBezTo>
                    <a:pt x="6093" y="2135"/>
                    <a:pt x="6093" y="2135"/>
                    <a:pt x="6093" y="2135"/>
                  </a:cubicBezTo>
                  <a:lnTo>
                    <a:pt x="6093" y="2135"/>
                  </a:lnTo>
                  <a:cubicBezTo>
                    <a:pt x="6090" y="2138"/>
                    <a:pt x="6088" y="2138"/>
                    <a:pt x="6086" y="2138"/>
                  </a:cubicBezTo>
                  <a:cubicBezTo>
                    <a:pt x="6082" y="2138"/>
                    <a:pt x="6079" y="2135"/>
                    <a:pt x="6079" y="2135"/>
                  </a:cubicBezTo>
                  <a:cubicBezTo>
                    <a:pt x="6079" y="2132"/>
                    <a:pt x="6079" y="2130"/>
                    <a:pt x="6080" y="2130"/>
                  </a:cubicBezTo>
                  <a:close/>
                  <a:moveTo>
                    <a:pt x="5872" y="2083"/>
                  </a:moveTo>
                  <a:cubicBezTo>
                    <a:pt x="5873" y="2083"/>
                    <a:pt x="5874" y="2087"/>
                    <a:pt x="5878" y="2094"/>
                  </a:cubicBezTo>
                  <a:cubicBezTo>
                    <a:pt x="5885" y="2094"/>
                    <a:pt x="5885" y="2094"/>
                    <a:pt x="5878" y="2101"/>
                  </a:cubicBezTo>
                  <a:cubicBezTo>
                    <a:pt x="5871" y="2107"/>
                    <a:pt x="5871" y="2114"/>
                    <a:pt x="5871" y="2128"/>
                  </a:cubicBezTo>
                  <a:cubicBezTo>
                    <a:pt x="5871" y="2142"/>
                    <a:pt x="5871" y="2142"/>
                    <a:pt x="5857" y="2142"/>
                  </a:cubicBezTo>
                  <a:cubicBezTo>
                    <a:pt x="5850" y="2142"/>
                    <a:pt x="5850" y="2135"/>
                    <a:pt x="5850" y="2128"/>
                  </a:cubicBezTo>
                  <a:cubicBezTo>
                    <a:pt x="5850" y="2114"/>
                    <a:pt x="5850" y="2107"/>
                    <a:pt x="5857" y="2107"/>
                  </a:cubicBezTo>
                  <a:cubicBezTo>
                    <a:pt x="5871" y="2101"/>
                    <a:pt x="5871" y="2101"/>
                    <a:pt x="5871" y="2094"/>
                  </a:cubicBezTo>
                  <a:cubicBezTo>
                    <a:pt x="5871" y="2087"/>
                    <a:pt x="5871" y="2083"/>
                    <a:pt x="5872" y="2083"/>
                  </a:cubicBezTo>
                  <a:close/>
                  <a:moveTo>
                    <a:pt x="2094" y="2135"/>
                  </a:moveTo>
                  <a:cubicBezTo>
                    <a:pt x="2080" y="2135"/>
                    <a:pt x="2073" y="2142"/>
                    <a:pt x="2073" y="2142"/>
                  </a:cubicBezTo>
                  <a:cubicBezTo>
                    <a:pt x="2073" y="2149"/>
                    <a:pt x="2073" y="2149"/>
                    <a:pt x="2080" y="2149"/>
                  </a:cubicBezTo>
                  <a:cubicBezTo>
                    <a:pt x="2094" y="2149"/>
                    <a:pt x="2101" y="2142"/>
                    <a:pt x="2101" y="2142"/>
                  </a:cubicBezTo>
                  <a:cubicBezTo>
                    <a:pt x="2101" y="2135"/>
                    <a:pt x="2101" y="2135"/>
                    <a:pt x="2094" y="2135"/>
                  </a:cubicBezTo>
                  <a:close/>
                  <a:moveTo>
                    <a:pt x="5984" y="2145"/>
                  </a:moveTo>
                  <a:cubicBezTo>
                    <a:pt x="5987" y="2145"/>
                    <a:pt x="5991" y="2150"/>
                    <a:pt x="5996" y="2163"/>
                  </a:cubicBezTo>
                  <a:cubicBezTo>
                    <a:pt x="5996" y="2170"/>
                    <a:pt x="6009" y="2170"/>
                    <a:pt x="5996" y="2170"/>
                  </a:cubicBezTo>
                  <a:cubicBezTo>
                    <a:pt x="5989" y="2170"/>
                    <a:pt x="5982" y="2163"/>
                    <a:pt x="5982" y="2149"/>
                  </a:cubicBezTo>
                  <a:cubicBezTo>
                    <a:pt x="5982" y="2147"/>
                    <a:pt x="5983" y="2145"/>
                    <a:pt x="5984" y="2145"/>
                  </a:cubicBezTo>
                  <a:close/>
                  <a:moveTo>
                    <a:pt x="5857" y="2177"/>
                  </a:moveTo>
                  <a:lnTo>
                    <a:pt x="5857" y="2184"/>
                  </a:lnTo>
                  <a:cubicBezTo>
                    <a:pt x="5857" y="2184"/>
                    <a:pt x="5864" y="2184"/>
                    <a:pt x="5857" y="2177"/>
                  </a:cubicBezTo>
                  <a:close/>
                  <a:moveTo>
                    <a:pt x="2482" y="2177"/>
                  </a:moveTo>
                  <a:cubicBezTo>
                    <a:pt x="2489" y="2177"/>
                    <a:pt x="2489" y="2177"/>
                    <a:pt x="2489" y="2184"/>
                  </a:cubicBezTo>
                  <a:cubicBezTo>
                    <a:pt x="2489" y="2188"/>
                    <a:pt x="2488" y="2190"/>
                    <a:pt x="2487" y="2190"/>
                  </a:cubicBezTo>
                  <a:cubicBezTo>
                    <a:pt x="2485" y="2190"/>
                    <a:pt x="2482" y="2184"/>
                    <a:pt x="2482" y="2184"/>
                  </a:cubicBezTo>
                  <a:cubicBezTo>
                    <a:pt x="2475" y="2184"/>
                    <a:pt x="2475" y="2177"/>
                    <a:pt x="2482" y="2177"/>
                  </a:cubicBezTo>
                  <a:close/>
                  <a:moveTo>
                    <a:pt x="5822" y="2145"/>
                  </a:moveTo>
                  <a:cubicBezTo>
                    <a:pt x="5825" y="2145"/>
                    <a:pt x="5830" y="2150"/>
                    <a:pt x="5843" y="2163"/>
                  </a:cubicBezTo>
                  <a:lnTo>
                    <a:pt x="5857" y="2177"/>
                  </a:lnTo>
                  <a:cubicBezTo>
                    <a:pt x="5857" y="2170"/>
                    <a:pt x="5857" y="2163"/>
                    <a:pt x="5878" y="2163"/>
                  </a:cubicBezTo>
                  <a:lnTo>
                    <a:pt x="5892" y="2163"/>
                  </a:lnTo>
                  <a:cubicBezTo>
                    <a:pt x="5892" y="2163"/>
                    <a:pt x="5892" y="2166"/>
                    <a:pt x="5894" y="2166"/>
                  </a:cubicBezTo>
                  <a:cubicBezTo>
                    <a:pt x="5895" y="2166"/>
                    <a:pt x="5896" y="2165"/>
                    <a:pt x="5899" y="2163"/>
                  </a:cubicBezTo>
                  <a:lnTo>
                    <a:pt x="5912" y="2163"/>
                  </a:lnTo>
                  <a:lnTo>
                    <a:pt x="5899" y="2170"/>
                  </a:lnTo>
                  <a:cubicBezTo>
                    <a:pt x="5892" y="2170"/>
                    <a:pt x="5892" y="2177"/>
                    <a:pt x="5892" y="2184"/>
                  </a:cubicBezTo>
                  <a:cubicBezTo>
                    <a:pt x="5892" y="2198"/>
                    <a:pt x="5892" y="2205"/>
                    <a:pt x="5885" y="2205"/>
                  </a:cubicBezTo>
                  <a:lnTo>
                    <a:pt x="5864" y="2205"/>
                  </a:lnTo>
                  <a:cubicBezTo>
                    <a:pt x="5864" y="2208"/>
                    <a:pt x="5862" y="2210"/>
                    <a:pt x="5860" y="2210"/>
                  </a:cubicBezTo>
                  <a:cubicBezTo>
                    <a:pt x="5859" y="2210"/>
                    <a:pt x="5857" y="2208"/>
                    <a:pt x="5857" y="2205"/>
                  </a:cubicBezTo>
                  <a:cubicBezTo>
                    <a:pt x="5857" y="2205"/>
                    <a:pt x="5854" y="2201"/>
                    <a:pt x="5852" y="2201"/>
                  </a:cubicBezTo>
                  <a:cubicBezTo>
                    <a:pt x="5851" y="2201"/>
                    <a:pt x="5850" y="2202"/>
                    <a:pt x="5850" y="2205"/>
                  </a:cubicBezTo>
                  <a:cubicBezTo>
                    <a:pt x="5850" y="2205"/>
                    <a:pt x="5843" y="2205"/>
                    <a:pt x="5843" y="2198"/>
                  </a:cubicBezTo>
                  <a:cubicBezTo>
                    <a:pt x="5843" y="2184"/>
                    <a:pt x="5843" y="2184"/>
                    <a:pt x="5850" y="2184"/>
                  </a:cubicBezTo>
                  <a:cubicBezTo>
                    <a:pt x="5857" y="2184"/>
                    <a:pt x="5857" y="2184"/>
                    <a:pt x="5850" y="2177"/>
                  </a:cubicBezTo>
                  <a:cubicBezTo>
                    <a:pt x="5848" y="2175"/>
                    <a:pt x="5845" y="2174"/>
                    <a:pt x="5841" y="2174"/>
                  </a:cubicBezTo>
                  <a:cubicBezTo>
                    <a:pt x="5833" y="2174"/>
                    <a:pt x="5822" y="2179"/>
                    <a:pt x="5822" y="2184"/>
                  </a:cubicBezTo>
                  <a:cubicBezTo>
                    <a:pt x="5822" y="2191"/>
                    <a:pt x="5814" y="2194"/>
                    <a:pt x="5805" y="2194"/>
                  </a:cubicBezTo>
                  <a:cubicBezTo>
                    <a:pt x="5796" y="2194"/>
                    <a:pt x="5788" y="2191"/>
                    <a:pt x="5788" y="2184"/>
                  </a:cubicBezTo>
                  <a:cubicBezTo>
                    <a:pt x="5781" y="2177"/>
                    <a:pt x="5788" y="2163"/>
                    <a:pt x="5795" y="2163"/>
                  </a:cubicBezTo>
                  <a:cubicBezTo>
                    <a:pt x="5808" y="2163"/>
                    <a:pt x="5815" y="2149"/>
                    <a:pt x="5815" y="2149"/>
                  </a:cubicBezTo>
                  <a:cubicBezTo>
                    <a:pt x="5818" y="2147"/>
                    <a:pt x="5820" y="2145"/>
                    <a:pt x="5822" y="2145"/>
                  </a:cubicBezTo>
                  <a:close/>
                  <a:moveTo>
                    <a:pt x="2641" y="2189"/>
                  </a:moveTo>
                  <a:lnTo>
                    <a:pt x="2641" y="2189"/>
                  </a:lnTo>
                  <a:cubicBezTo>
                    <a:pt x="2643" y="2189"/>
                    <a:pt x="2648" y="2194"/>
                    <a:pt x="2655" y="2205"/>
                  </a:cubicBezTo>
                  <a:cubicBezTo>
                    <a:pt x="2662" y="2211"/>
                    <a:pt x="2662" y="2211"/>
                    <a:pt x="2655" y="2211"/>
                  </a:cubicBezTo>
                  <a:cubicBezTo>
                    <a:pt x="2648" y="2211"/>
                    <a:pt x="2648" y="2205"/>
                    <a:pt x="2648" y="2205"/>
                  </a:cubicBezTo>
                  <a:cubicBezTo>
                    <a:pt x="2641" y="2194"/>
                    <a:pt x="2639" y="2189"/>
                    <a:pt x="2641" y="2189"/>
                  </a:cubicBezTo>
                  <a:close/>
                  <a:moveTo>
                    <a:pt x="5796" y="2222"/>
                  </a:moveTo>
                  <a:cubicBezTo>
                    <a:pt x="5798" y="2222"/>
                    <a:pt x="5802" y="2225"/>
                    <a:pt x="5802" y="2232"/>
                  </a:cubicBezTo>
                  <a:cubicBezTo>
                    <a:pt x="5795" y="2225"/>
                    <a:pt x="5795" y="2222"/>
                    <a:pt x="5796" y="2222"/>
                  </a:cubicBezTo>
                  <a:close/>
                  <a:moveTo>
                    <a:pt x="4880" y="2246"/>
                  </a:moveTo>
                  <a:cubicBezTo>
                    <a:pt x="4887" y="2246"/>
                    <a:pt x="4887" y="2246"/>
                    <a:pt x="4887" y="2253"/>
                  </a:cubicBezTo>
                  <a:cubicBezTo>
                    <a:pt x="4882" y="2258"/>
                    <a:pt x="4879" y="2259"/>
                    <a:pt x="4877" y="2259"/>
                  </a:cubicBezTo>
                  <a:cubicBezTo>
                    <a:pt x="4873" y="2259"/>
                    <a:pt x="4873" y="2253"/>
                    <a:pt x="4873" y="2253"/>
                  </a:cubicBezTo>
                  <a:cubicBezTo>
                    <a:pt x="4873" y="2253"/>
                    <a:pt x="4873" y="2246"/>
                    <a:pt x="4880" y="2246"/>
                  </a:cubicBezTo>
                  <a:close/>
                  <a:moveTo>
                    <a:pt x="4887" y="2253"/>
                  </a:moveTo>
                  <a:cubicBezTo>
                    <a:pt x="4891" y="2253"/>
                    <a:pt x="4890" y="2259"/>
                    <a:pt x="4888" y="2259"/>
                  </a:cubicBezTo>
                  <a:cubicBezTo>
                    <a:pt x="4887" y="2259"/>
                    <a:pt x="4887" y="2258"/>
                    <a:pt x="4887" y="2253"/>
                  </a:cubicBezTo>
                  <a:close/>
                  <a:moveTo>
                    <a:pt x="5781" y="2253"/>
                  </a:moveTo>
                  <a:cubicBezTo>
                    <a:pt x="5781" y="2253"/>
                    <a:pt x="5788" y="2253"/>
                    <a:pt x="5788" y="2267"/>
                  </a:cubicBezTo>
                  <a:lnTo>
                    <a:pt x="5788" y="2274"/>
                  </a:lnTo>
                  <a:lnTo>
                    <a:pt x="5781" y="2267"/>
                  </a:lnTo>
                  <a:cubicBezTo>
                    <a:pt x="5774" y="2253"/>
                    <a:pt x="5774" y="2253"/>
                    <a:pt x="5781" y="2253"/>
                  </a:cubicBezTo>
                  <a:close/>
                  <a:moveTo>
                    <a:pt x="3447" y="2271"/>
                  </a:moveTo>
                  <a:cubicBezTo>
                    <a:pt x="3448" y="2271"/>
                    <a:pt x="3450" y="2272"/>
                    <a:pt x="3452" y="2274"/>
                  </a:cubicBezTo>
                  <a:cubicBezTo>
                    <a:pt x="3450" y="2276"/>
                    <a:pt x="3448" y="2277"/>
                    <a:pt x="3447" y="2277"/>
                  </a:cubicBezTo>
                  <a:cubicBezTo>
                    <a:pt x="3445" y="2277"/>
                    <a:pt x="3445" y="2274"/>
                    <a:pt x="3445" y="2274"/>
                  </a:cubicBezTo>
                  <a:cubicBezTo>
                    <a:pt x="3445" y="2274"/>
                    <a:pt x="3445" y="2271"/>
                    <a:pt x="3447" y="2271"/>
                  </a:cubicBezTo>
                  <a:close/>
                  <a:moveTo>
                    <a:pt x="2307" y="2312"/>
                  </a:moveTo>
                  <a:cubicBezTo>
                    <a:pt x="2310" y="2312"/>
                    <a:pt x="2313" y="2313"/>
                    <a:pt x="2315" y="2315"/>
                  </a:cubicBezTo>
                  <a:cubicBezTo>
                    <a:pt x="2313" y="2318"/>
                    <a:pt x="2312" y="2318"/>
                    <a:pt x="2311" y="2318"/>
                  </a:cubicBezTo>
                  <a:cubicBezTo>
                    <a:pt x="2308" y="2318"/>
                    <a:pt x="2308" y="2315"/>
                    <a:pt x="2308" y="2315"/>
                  </a:cubicBezTo>
                  <a:cubicBezTo>
                    <a:pt x="2299" y="2315"/>
                    <a:pt x="2302" y="2312"/>
                    <a:pt x="2307" y="2312"/>
                  </a:cubicBezTo>
                  <a:close/>
                  <a:moveTo>
                    <a:pt x="2430" y="2312"/>
                  </a:moveTo>
                  <a:cubicBezTo>
                    <a:pt x="2432" y="2312"/>
                    <a:pt x="2436" y="2313"/>
                    <a:pt x="2440" y="2315"/>
                  </a:cubicBezTo>
                  <a:cubicBezTo>
                    <a:pt x="2436" y="2318"/>
                    <a:pt x="2432" y="2318"/>
                    <a:pt x="2430" y="2318"/>
                  </a:cubicBezTo>
                  <a:cubicBezTo>
                    <a:pt x="2426" y="2318"/>
                    <a:pt x="2426" y="2315"/>
                    <a:pt x="2426" y="2315"/>
                  </a:cubicBezTo>
                  <a:cubicBezTo>
                    <a:pt x="2426" y="2315"/>
                    <a:pt x="2426" y="2312"/>
                    <a:pt x="2430" y="2312"/>
                  </a:cubicBezTo>
                  <a:close/>
                  <a:moveTo>
                    <a:pt x="1778" y="2318"/>
                  </a:moveTo>
                  <a:cubicBezTo>
                    <a:pt x="1779" y="2319"/>
                    <a:pt x="1780" y="2319"/>
                    <a:pt x="1781" y="2320"/>
                  </a:cubicBezTo>
                  <a:lnTo>
                    <a:pt x="1781" y="2320"/>
                  </a:lnTo>
                  <a:cubicBezTo>
                    <a:pt x="1780" y="2319"/>
                    <a:pt x="1779" y="2318"/>
                    <a:pt x="1778" y="2318"/>
                  </a:cubicBezTo>
                  <a:close/>
                  <a:moveTo>
                    <a:pt x="1749" y="2285"/>
                  </a:moveTo>
                  <a:cubicBezTo>
                    <a:pt x="1748" y="2285"/>
                    <a:pt x="1747" y="2286"/>
                    <a:pt x="1747" y="2288"/>
                  </a:cubicBezTo>
                  <a:cubicBezTo>
                    <a:pt x="1747" y="2288"/>
                    <a:pt x="1747" y="2295"/>
                    <a:pt x="1754" y="2308"/>
                  </a:cubicBezTo>
                  <a:cubicBezTo>
                    <a:pt x="1761" y="2315"/>
                    <a:pt x="1754" y="2315"/>
                    <a:pt x="1747" y="2315"/>
                  </a:cubicBezTo>
                  <a:cubicBezTo>
                    <a:pt x="1733" y="2315"/>
                    <a:pt x="1733" y="2315"/>
                    <a:pt x="1754" y="2322"/>
                  </a:cubicBezTo>
                  <a:cubicBezTo>
                    <a:pt x="1761" y="2326"/>
                    <a:pt x="1764" y="2328"/>
                    <a:pt x="1766" y="2328"/>
                  </a:cubicBezTo>
                  <a:cubicBezTo>
                    <a:pt x="1768" y="2328"/>
                    <a:pt x="1768" y="2326"/>
                    <a:pt x="1768" y="2322"/>
                  </a:cubicBezTo>
                  <a:cubicBezTo>
                    <a:pt x="1768" y="2319"/>
                    <a:pt x="1771" y="2317"/>
                    <a:pt x="1775" y="2317"/>
                  </a:cubicBezTo>
                  <a:cubicBezTo>
                    <a:pt x="1776" y="2317"/>
                    <a:pt x="1777" y="2317"/>
                    <a:pt x="1778" y="2318"/>
                  </a:cubicBezTo>
                  <a:lnTo>
                    <a:pt x="1778" y="2318"/>
                  </a:lnTo>
                  <a:cubicBezTo>
                    <a:pt x="1775" y="2315"/>
                    <a:pt x="1771" y="2312"/>
                    <a:pt x="1768" y="2308"/>
                  </a:cubicBezTo>
                  <a:cubicBezTo>
                    <a:pt x="1763" y="2293"/>
                    <a:pt x="1754" y="2285"/>
                    <a:pt x="1749" y="2285"/>
                  </a:cubicBezTo>
                  <a:close/>
                  <a:moveTo>
                    <a:pt x="6278" y="2326"/>
                  </a:moveTo>
                  <a:cubicBezTo>
                    <a:pt x="6281" y="2326"/>
                    <a:pt x="6287" y="2329"/>
                    <a:pt x="6294" y="2336"/>
                  </a:cubicBezTo>
                  <a:cubicBezTo>
                    <a:pt x="6299" y="2342"/>
                    <a:pt x="6278" y="2352"/>
                    <a:pt x="6265" y="2352"/>
                  </a:cubicBezTo>
                  <a:cubicBezTo>
                    <a:pt x="6263" y="2352"/>
                    <a:pt x="6260" y="2351"/>
                    <a:pt x="6259" y="2350"/>
                  </a:cubicBezTo>
                  <a:cubicBezTo>
                    <a:pt x="6259" y="2343"/>
                    <a:pt x="6259" y="2343"/>
                    <a:pt x="6266" y="2343"/>
                  </a:cubicBezTo>
                  <a:cubicBezTo>
                    <a:pt x="6273" y="2343"/>
                    <a:pt x="6273" y="2343"/>
                    <a:pt x="6273" y="2336"/>
                  </a:cubicBezTo>
                  <a:cubicBezTo>
                    <a:pt x="6273" y="2329"/>
                    <a:pt x="6275" y="2326"/>
                    <a:pt x="6278" y="2326"/>
                  </a:cubicBezTo>
                  <a:close/>
                  <a:moveTo>
                    <a:pt x="2211" y="2326"/>
                  </a:moveTo>
                  <a:cubicBezTo>
                    <a:pt x="2215" y="2326"/>
                    <a:pt x="2218" y="2329"/>
                    <a:pt x="2218" y="2336"/>
                  </a:cubicBezTo>
                  <a:lnTo>
                    <a:pt x="2218" y="2350"/>
                  </a:lnTo>
                  <a:cubicBezTo>
                    <a:pt x="2215" y="2354"/>
                    <a:pt x="2213" y="2355"/>
                    <a:pt x="2212" y="2355"/>
                  </a:cubicBezTo>
                  <a:cubicBezTo>
                    <a:pt x="2211" y="2355"/>
                    <a:pt x="2211" y="2354"/>
                    <a:pt x="2211" y="2350"/>
                  </a:cubicBezTo>
                  <a:cubicBezTo>
                    <a:pt x="2211" y="2343"/>
                    <a:pt x="2204" y="2336"/>
                    <a:pt x="2204" y="2336"/>
                  </a:cubicBezTo>
                  <a:cubicBezTo>
                    <a:pt x="2204" y="2329"/>
                    <a:pt x="2208" y="2326"/>
                    <a:pt x="2211" y="2326"/>
                  </a:cubicBezTo>
                  <a:close/>
                  <a:moveTo>
                    <a:pt x="1821" y="2354"/>
                  </a:moveTo>
                  <a:cubicBezTo>
                    <a:pt x="1823" y="2354"/>
                    <a:pt x="1826" y="2355"/>
                    <a:pt x="1830" y="2357"/>
                  </a:cubicBezTo>
                  <a:lnTo>
                    <a:pt x="1823" y="2357"/>
                  </a:lnTo>
                  <a:cubicBezTo>
                    <a:pt x="1819" y="2357"/>
                    <a:pt x="1817" y="2354"/>
                    <a:pt x="1821" y="2354"/>
                  </a:cubicBezTo>
                  <a:close/>
                  <a:moveTo>
                    <a:pt x="6219" y="2354"/>
                  </a:moveTo>
                  <a:cubicBezTo>
                    <a:pt x="6220" y="2354"/>
                    <a:pt x="6222" y="2355"/>
                    <a:pt x="6224" y="2357"/>
                  </a:cubicBezTo>
                  <a:cubicBezTo>
                    <a:pt x="6222" y="2362"/>
                    <a:pt x="6220" y="2363"/>
                    <a:pt x="6219" y="2363"/>
                  </a:cubicBezTo>
                  <a:cubicBezTo>
                    <a:pt x="6217" y="2363"/>
                    <a:pt x="6217" y="2357"/>
                    <a:pt x="6217" y="2357"/>
                  </a:cubicBezTo>
                  <a:cubicBezTo>
                    <a:pt x="6217" y="2357"/>
                    <a:pt x="6217" y="2354"/>
                    <a:pt x="6219" y="2354"/>
                  </a:cubicBezTo>
                  <a:close/>
                  <a:moveTo>
                    <a:pt x="1729" y="2347"/>
                  </a:moveTo>
                  <a:cubicBezTo>
                    <a:pt x="1728" y="2349"/>
                    <a:pt x="1727" y="2353"/>
                    <a:pt x="1726" y="2357"/>
                  </a:cubicBezTo>
                  <a:lnTo>
                    <a:pt x="1719" y="2364"/>
                  </a:lnTo>
                  <a:cubicBezTo>
                    <a:pt x="1719" y="2364"/>
                    <a:pt x="1719" y="2357"/>
                    <a:pt x="1726" y="2350"/>
                  </a:cubicBezTo>
                  <a:cubicBezTo>
                    <a:pt x="1727" y="2349"/>
                    <a:pt x="1728" y="2348"/>
                    <a:pt x="1729" y="2347"/>
                  </a:cubicBezTo>
                  <a:close/>
                  <a:moveTo>
                    <a:pt x="2105" y="2322"/>
                  </a:moveTo>
                  <a:cubicBezTo>
                    <a:pt x="2111" y="2322"/>
                    <a:pt x="2122" y="2330"/>
                    <a:pt x="2135" y="2343"/>
                  </a:cubicBezTo>
                  <a:cubicBezTo>
                    <a:pt x="2143" y="2359"/>
                    <a:pt x="2146" y="2368"/>
                    <a:pt x="2142" y="2368"/>
                  </a:cubicBezTo>
                  <a:cubicBezTo>
                    <a:pt x="2138" y="2368"/>
                    <a:pt x="2130" y="2362"/>
                    <a:pt x="2114" y="2350"/>
                  </a:cubicBezTo>
                  <a:cubicBezTo>
                    <a:pt x="2101" y="2343"/>
                    <a:pt x="2094" y="2329"/>
                    <a:pt x="2101" y="2329"/>
                  </a:cubicBezTo>
                  <a:cubicBezTo>
                    <a:pt x="2101" y="2324"/>
                    <a:pt x="2102" y="2322"/>
                    <a:pt x="2105" y="2322"/>
                  </a:cubicBezTo>
                  <a:close/>
                  <a:moveTo>
                    <a:pt x="5932" y="2161"/>
                  </a:moveTo>
                  <a:cubicBezTo>
                    <a:pt x="5936" y="2161"/>
                    <a:pt x="5941" y="2164"/>
                    <a:pt x="5947" y="2170"/>
                  </a:cubicBezTo>
                  <a:lnTo>
                    <a:pt x="5961" y="2184"/>
                  </a:lnTo>
                  <a:cubicBezTo>
                    <a:pt x="5961" y="2198"/>
                    <a:pt x="5961" y="2198"/>
                    <a:pt x="5975" y="2198"/>
                  </a:cubicBezTo>
                  <a:lnTo>
                    <a:pt x="5975" y="2184"/>
                  </a:lnTo>
                  <a:cubicBezTo>
                    <a:pt x="5975" y="2177"/>
                    <a:pt x="5975" y="2177"/>
                    <a:pt x="5982" y="2177"/>
                  </a:cubicBezTo>
                  <a:cubicBezTo>
                    <a:pt x="5989" y="2177"/>
                    <a:pt x="5996" y="2184"/>
                    <a:pt x="5996" y="2184"/>
                  </a:cubicBezTo>
                  <a:cubicBezTo>
                    <a:pt x="6003" y="2184"/>
                    <a:pt x="6003" y="2184"/>
                    <a:pt x="6003" y="2198"/>
                  </a:cubicBezTo>
                  <a:cubicBezTo>
                    <a:pt x="6003" y="2205"/>
                    <a:pt x="6016" y="2211"/>
                    <a:pt x="6016" y="2211"/>
                  </a:cubicBezTo>
                  <a:lnTo>
                    <a:pt x="6003" y="2211"/>
                  </a:lnTo>
                  <a:cubicBezTo>
                    <a:pt x="6016" y="2218"/>
                    <a:pt x="6016" y="2218"/>
                    <a:pt x="6016" y="2232"/>
                  </a:cubicBezTo>
                  <a:lnTo>
                    <a:pt x="6016" y="2246"/>
                  </a:lnTo>
                  <a:cubicBezTo>
                    <a:pt x="6016" y="2253"/>
                    <a:pt x="6003" y="2253"/>
                    <a:pt x="6003" y="2253"/>
                  </a:cubicBezTo>
                  <a:cubicBezTo>
                    <a:pt x="5989" y="2253"/>
                    <a:pt x="5989" y="2253"/>
                    <a:pt x="5996" y="2267"/>
                  </a:cubicBezTo>
                  <a:cubicBezTo>
                    <a:pt x="5997" y="2269"/>
                    <a:pt x="6000" y="2269"/>
                    <a:pt x="6003" y="2269"/>
                  </a:cubicBezTo>
                  <a:cubicBezTo>
                    <a:pt x="6012" y="2269"/>
                    <a:pt x="6025" y="2262"/>
                    <a:pt x="6030" y="2246"/>
                  </a:cubicBezTo>
                  <a:cubicBezTo>
                    <a:pt x="6037" y="2239"/>
                    <a:pt x="6037" y="2225"/>
                    <a:pt x="6030" y="2225"/>
                  </a:cubicBezTo>
                  <a:cubicBezTo>
                    <a:pt x="6023" y="2225"/>
                    <a:pt x="6023" y="2225"/>
                    <a:pt x="6030" y="2218"/>
                  </a:cubicBezTo>
                  <a:cubicBezTo>
                    <a:pt x="6042" y="2207"/>
                    <a:pt x="6053" y="2202"/>
                    <a:pt x="6061" y="2202"/>
                  </a:cubicBezTo>
                  <a:cubicBezTo>
                    <a:pt x="6068" y="2202"/>
                    <a:pt x="6072" y="2205"/>
                    <a:pt x="6072" y="2211"/>
                  </a:cubicBezTo>
                  <a:cubicBezTo>
                    <a:pt x="6072" y="2218"/>
                    <a:pt x="6072" y="2218"/>
                    <a:pt x="6086" y="2218"/>
                  </a:cubicBezTo>
                  <a:cubicBezTo>
                    <a:pt x="6089" y="2217"/>
                    <a:pt x="6092" y="2216"/>
                    <a:pt x="6094" y="2216"/>
                  </a:cubicBezTo>
                  <a:cubicBezTo>
                    <a:pt x="6103" y="2216"/>
                    <a:pt x="6110" y="2226"/>
                    <a:pt x="6120" y="2253"/>
                  </a:cubicBezTo>
                  <a:cubicBezTo>
                    <a:pt x="6127" y="2281"/>
                    <a:pt x="6127" y="2281"/>
                    <a:pt x="6120" y="2288"/>
                  </a:cubicBezTo>
                  <a:lnTo>
                    <a:pt x="6106" y="2288"/>
                  </a:lnTo>
                  <a:cubicBezTo>
                    <a:pt x="6106" y="2288"/>
                    <a:pt x="6106" y="2281"/>
                    <a:pt x="6100" y="2281"/>
                  </a:cubicBezTo>
                  <a:lnTo>
                    <a:pt x="6065" y="2281"/>
                  </a:lnTo>
                  <a:cubicBezTo>
                    <a:pt x="6058" y="2281"/>
                    <a:pt x="6051" y="2281"/>
                    <a:pt x="6051" y="2288"/>
                  </a:cubicBezTo>
                  <a:cubicBezTo>
                    <a:pt x="6051" y="2302"/>
                    <a:pt x="6051" y="2302"/>
                    <a:pt x="6065" y="2302"/>
                  </a:cubicBezTo>
                  <a:cubicBezTo>
                    <a:pt x="6079" y="2302"/>
                    <a:pt x="6086" y="2288"/>
                    <a:pt x="6093" y="2288"/>
                  </a:cubicBezTo>
                  <a:lnTo>
                    <a:pt x="6100" y="2302"/>
                  </a:lnTo>
                  <a:cubicBezTo>
                    <a:pt x="6100" y="2306"/>
                    <a:pt x="6100" y="2311"/>
                    <a:pt x="6097" y="2311"/>
                  </a:cubicBezTo>
                  <a:cubicBezTo>
                    <a:pt x="6096" y="2311"/>
                    <a:pt x="6095" y="2311"/>
                    <a:pt x="6093" y="2308"/>
                  </a:cubicBezTo>
                  <a:cubicBezTo>
                    <a:pt x="6086" y="2308"/>
                    <a:pt x="6086" y="2308"/>
                    <a:pt x="6093" y="2315"/>
                  </a:cubicBezTo>
                  <a:cubicBezTo>
                    <a:pt x="6100" y="2322"/>
                    <a:pt x="6100" y="2322"/>
                    <a:pt x="6093" y="2322"/>
                  </a:cubicBezTo>
                  <a:cubicBezTo>
                    <a:pt x="6086" y="2322"/>
                    <a:pt x="6086" y="2329"/>
                    <a:pt x="6079" y="2329"/>
                  </a:cubicBezTo>
                  <a:cubicBezTo>
                    <a:pt x="6079" y="2343"/>
                    <a:pt x="6065" y="2343"/>
                    <a:pt x="6065" y="2343"/>
                  </a:cubicBezTo>
                  <a:lnTo>
                    <a:pt x="6058" y="2343"/>
                  </a:lnTo>
                  <a:cubicBezTo>
                    <a:pt x="6058" y="2343"/>
                    <a:pt x="6055" y="2346"/>
                    <a:pt x="6051" y="2346"/>
                  </a:cubicBezTo>
                  <a:cubicBezTo>
                    <a:pt x="6049" y="2346"/>
                    <a:pt x="6046" y="2345"/>
                    <a:pt x="6044" y="2343"/>
                  </a:cubicBezTo>
                  <a:cubicBezTo>
                    <a:pt x="6030" y="2343"/>
                    <a:pt x="6030" y="2329"/>
                    <a:pt x="6030" y="2329"/>
                  </a:cubicBezTo>
                  <a:cubicBezTo>
                    <a:pt x="6030" y="2329"/>
                    <a:pt x="6030" y="2326"/>
                    <a:pt x="6028" y="2326"/>
                  </a:cubicBezTo>
                  <a:cubicBezTo>
                    <a:pt x="6027" y="2326"/>
                    <a:pt x="6026" y="2327"/>
                    <a:pt x="6023" y="2329"/>
                  </a:cubicBezTo>
                  <a:cubicBezTo>
                    <a:pt x="6023" y="2329"/>
                    <a:pt x="6016" y="2329"/>
                    <a:pt x="6009" y="2322"/>
                  </a:cubicBezTo>
                  <a:cubicBezTo>
                    <a:pt x="6004" y="2317"/>
                    <a:pt x="5999" y="2315"/>
                    <a:pt x="5995" y="2315"/>
                  </a:cubicBezTo>
                  <a:cubicBezTo>
                    <a:pt x="5988" y="2315"/>
                    <a:pt x="5984" y="2321"/>
                    <a:pt x="5989" y="2329"/>
                  </a:cubicBezTo>
                  <a:cubicBezTo>
                    <a:pt x="5996" y="2343"/>
                    <a:pt x="5989" y="2343"/>
                    <a:pt x="5989" y="2343"/>
                  </a:cubicBezTo>
                  <a:cubicBezTo>
                    <a:pt x="5982" y="2343"/>
                    <a:pt x="5982" y="2343"/>
                    <a:pt x="5982" y="2350"/>
                  </a:cubicBezTo>
                  <a:cubicBezTo>
                    <a:pt x="5982" y="2357"/>
                    <a:pt x="5982" y="2357"/>
                    <a:pt x="5975" y="2357"/>
                  </a:cubicBezTo>
                  <a:cubicBezTo>
                    <a:pt x="5961" y="2357"/>
                    <a:pt x="5961" y="2357"/>
                    <a:pt x="5954" y="2364"/>
                  </a:cubicBezTo>
                  <a:cubicBezTo>
                    <a:pt x="5954" y="2371"/>
                    <a:pt x="5951" y="2374"/>
                    <a:pt x="5945" y="2374"/>
                  </a:cubicBezTo>
                  <a:cubicBezTo>
                    <a:pt x="5940" y="2374"/>
                    <a:pt x="5933" y="2371"/>
                    <a:pt x="5926" y="2364"/>
                  </a:cubicBezTo>
                  <a:lnTo>
                    <a:pt x="5926" y="2343"/>
                  </a:lnTo>
                  <a:cubicBezTo>
                    <a:pt x="5940" y="2322"/>
                    <a:pt x="5940" y="2322"/>
                    <a:pt x="5926" y="2322"/>
                  </a:cubicBezTo>
                  <a:cubicBezTo>
                    <a:pt x="5919" y="2322"/>
                    <a:pt x="5919" y="2315"/>
                    <a:pt x="5912" y="2308"/>
                  </a:cubicBezTo>
                  <a:cubicBezTo>
                    <a:pt x="5912" y="2298"/>
                    <a:pt x="5912" y="2293"/>
                    <a:pt x="5912" y="2293"/>
                  </a:cubicBezTo>
                  <a:cubicBezTo>
                    <a:pt x="5911" y="2293"/>
                    <a:pt x="5909" y="2298"/>
                    <a:pt x="5905" y="2308"/>
                  </a:cubicBezTo>
                  <a:cubicBezTo>
                    <a:pt x="5899" y="2315"/>
                    <a:pt x="5895" y="2319"/>
                    <a:pt x="5892" y="2319"/>
                  </a:cubicBezTo>
                  <a:cubicBezTo>
                    <a:pt x="5888" y="2319"/>
                    <a:pt x="5885" y="2315"/>
                    <a:pt x="5878" y="2309"/>
                  </a:cubicBezTo>
                  <a:lnTo>
                    <a:pt x="5878" y="2309"/>
                  </a:lnTo>
                  <a:cubicBezTo>
                    <a:pt x="5885" y="2315"/>
                    <a:pt x="5884" y="2315"/>
                    <a:pt x="5864" y="2315"/>
                  </a:cubicBezTo>
                  <a:cubicBezTo>
                    <a:pt x="5857" y="2315"/>
                    <a:pt x="5857" y="2315"/>
                    <a:pt x="5857" y="2322"/>
                  </a:cubicBezTo>
                  <a:cubicBezTo>
                    <a:pt x="5857" y="2326"/>
                    <a:pt x="5857" y="2328"/>
                    <a:pt x="5856" y="2328"/>
                  </a:cubicBezTo>
                  <a:cubicBezTo>
                    <a:pt x="5855" y="2328"/>
                    <a:pt x="5853" y="2326"/>
                    <a:pt x="5850" y="2322"/>
                  </a:cubicBezTo>
                  <a:cubicBezTo>
                    <a:pt x="5843" y="2315"/>
                    <a:pt x="5836" y="2315"/>
                    <a:pt x="5836" y="2315"/>
                  </a:cubicBezTo>
                  <a:lnTo>
                    <a:pt x="5822" y="2315"/>
                  </a:lnTo>
                  <a:cubicBezTo>
                    <a:pt x="5822" y="2315"/>
                    <a:pt x="5822" y="2308"/>
                    <a:pt x="5836" y="2308"/>
                  </a:cubicBezTo>
                  <a:cubicBezTo>
                    <a:pt x="5843" y="2308"/>
                    <a:pt x="5843" y="2302"/>
                    <a:pt x="5843" y="2288"/>
                  </a:cubicBezTo>
                  <a:cubicBezTo>
                    <a:pt x="5843" y="2281"/>
                    <a:pt x="5836" y="2281"/>
                    <a:pt x="5836" y="2281"/>
                  </a:cubicBezTo>
                  <a:cubicBezTo>
                    <a:pt x="5822" y="2281"/>
                    <a:pt x="5822" y="2274"/>
                    <a:pt x="5822" y="2274"/>
                  </a:cubicBezTo>
                  <a:lnTo>
                    <a:pt x="5822" y="2267"/>
                  </a:lnTo>
                  <a:lnTo>
                    <a:pt x="5836" y="2267"/>
                  </a:lnTo>
                  <a:cubicBezTo>
                    <a:pt x="5830" y="2258"/>
                    <a:pt x="5829" y="2254"/>
                    <a:pt x="5831" y="2254"/>
                  </a:cubicBezTo>
                  <a:lnTo>
                    <a:pt x="5831" y="2254"/>
                  </a:lnTo>
                  <a:cubicBezTo>
                    <a:pt x="5833" y="2254"/>
                    <a:pt x="5839" y="2259"/>
                    <a:pt x="5843" y="2267"/>
                  </a:cubicBezTo>
                  <a:lnTo>
                    <a:pt x="5857" y="2281"/>
                  </a:lnTo>
                  <a:lnTo>
                    <a:pt x="5857" y="2302"/>
                  </a:lnTo>
                  <a:cubicBezTo>
                    <a:pt x="5853" y="2310"/>
                    <a:pt x="5854" y="2313"/>
                    <a:pt x="5856" y="2313"/>
                  </a:cubicBezTo>
                  <a:cubicBezTo>
                    <a:pt x="5858" y="2313"/>
                    <a:pt x="5861" y="2311"/>
                    <a:pt x="5864" y="2308"/>
                  </a:cubicBezTo>
                  <a:cubicBezTo>
                    <a:pt x="5864" y="2306"/>
                    <a:pt x="5865" y="2305"/>
                    <a:pt x="5867" y="2305"/>
                  </a:cubicBezTo>
                  <a:cubicBezTo>
                    <a:pt x="5872" y="2305"/>
                    <a:pt x="5878" y="2308"/>
                    <a:pt x="5878" y="2308"/>
                  </a:cubicBezTo>
                  <a:cubicBezTo>
                    <a:pt x="5871" y="2295"/>
                    <a:pt x="5871" y="2295"/>
                    <a:pt x="5885" y="2295"/>
                  </a:cubicBezTo>
                  <a:lnTo>
                    <a:pt x="5892" y="2295"/>
                  </a:lnTo>
                  <a:lnTo>
                    <a:pt x="5885" y="2288"/>
                  </a:lnTo>
                  <a:cubicBezTo>
                    <a:pt x="5885" y="2288"/>
                    <a:pt x="5885" y="2285"/>
                    <a:pt x="5887" y="2285"/>
                  </a:cubicBezTo>
                  <a:cubicBezTo>
                    <a:pt x="5888" y="2285"/>
                    <a:pt x="5889" y="2285"/>
                    <a:pt x="5892" y="2288"/>
                  </a:cubicBezTo>
                  <a:lnTo>
                    <a:pt x="5912" y="2288"/>
                  </a:lnTo>
                  <a:cubicBezTo>
                    <a:pt x="5919" y="2288"/>
                    <a:pt x="5919" y="2281"/>
                    <a:pt x="5912" y="2274"/>
                  </a:cubicBezTo>
                  <a:cubicBezTo>
                    <a:pt x="5912" y="2260"/>
                    <a:pt x="5905" y="2260"/>
                    <a:pt x="5905" y="2260"/>
                  </a:cubicBezTo>
                  <a:cubicBezTo>
                    <a:pt x="5905" y="2260"/>
                    <a:pt x="5892" y="2260"/>
                    <a:pt x="5892" y="2253"/>
                  </a:cubicBezTo>
                  <a:cubicBezTo>
                    <a:pt x="5892" y="2246"/>
                    <a:pt x="5892" y="2246"/>
                    <a:pt x="5885" y="2246"/>
                  </a:cubicBezTo>
                  <a:lnTo>
                    <a:pt x="5878" y="2239"/>
                  </a:lnTo>
                  <a:cubicBezTo>
                    <a:pt x="5878" y="2232"/>
                    <a:pt x="5880" y="2226"/>
                    <a:pt x="5882" y="2226"/>
                  </a:cubicBezTo>
                  <a:cubicBezTo>
                    <a:pt x="5883" y="2226"/>
                    <a:pt x="5885" y="2230"/>
                    <a:pt x="5885" y="2239"/>
                  </a:cubicBezTo>
                  <a:cubicBezTo>
                    <a:pt x="5885" y="2239"/>
                    <a:pt x="5892" y="2246"/>
                    <a:pt x="5905" y="2246"/>
                  </a:cubicBezTo>
                  <a:cubicBezTo>
                    <a:pt x="5912" y="2246"/>
                    <a:pt x="5912" y="2246"/>
                    <a:pt x="5912" y="2253"/>
                  </a:cubicBezTo>
                  <a:cubicBezTo>
                    <a:pt x="5912" y="2253"/>
                    <a:pt x="5912" y="2260"/>
                    <a:pt x="5919" y="2274"/>
                  </a:cubicBezTo>
                  <a:cubicBezTo>
                    <a:pt x="5927" y="2279"/>
                    <a:pt x="5931" y="2281"/>
                    <a:pt x="5934" y="2281"/>
                  </a:cubicBezTo>
                  <a:cubicBezTo>
                    <a:pt x="5938" y="2281"/>
                    <a:pt x="5935" y="2273"/>
                    <a:pt x="5926" y="2260"/>
                  </a:cubicBezTo>
                  <a:cubicBezTo>
                    <a:pt x="5912" y="2246"/>
                    <a:pt x="5912" y="2246"/>
                    <a:pt x="5912" y="2211"/>
                  </a:cubicBezTo>
                  <a:cubicBezTo>
                    <a:pt x="5913" y="2208"/>
                    <a:pt x="5913" y="2205"/>
                    <a:pt x="5914" y="2202"/>
                  </a:cubicBezTo>
                  <a:lnTo>
                    <a:pt x="5914" y="2202"/>
                  </a:lnTo>
                  <a:cubicBezTo>
                    <a:pt x="5914" y="2203"/>
                    <a:pt x="5915" y="2203"/>
                    <a:pt x="5915" y="2203"/>
                  </a:cubicBezTo>
                  <a:cubicBezTo>
                    <a:pt x="5916" y="2203"/>
                    <a:pt x="5916" y="2202"/>
                    <a:pt x="5914" y="2200"/>
                  </a:cubicBezTo>
                  <a:lnTo>
                    <a:pt x="5914" y="2200"/>
                  </a:lnTo>
                  <a:cubicBezTo>
                    <a:pt x="5914" y="2200"/>
                    <a:pt x="5914" y="2201"/>
                    <a:pt x="5914" y="2202"/>
                  </a:cubicBezTo>
                  <a:lnTo>
                    <a:pt x="5914" y="2202"/>
                  </a:lnTo>
                  <a:cubicBezTo>
                    <a:pt x="5913" y="2201"/>
                    <a:pt x="5912" y="2200"/>
                    <a:pt x="5912" y="2198"/>
                  </a:cubicBezTo>
                  <a:lnTo>
                    <a:pt x="5912" y="2198"/>
                  </a:lnTo>
                  <a:cubicBezTo>
                    <a:pt x="5913" y="2198"/>
                    <a:pt x="5914" y="2199"/>
                    <a:pt x="5914" y="2200"/>
                  </a:cubicBezTo>
                  <a:lnTo>
                    <a:pt x="5914" y="2200"/>
                  </a:lnTo>
                  <a:cubicBezTo>
                    <a:pt x="5919" y="2174"/>
                    <a:pt x="5923" y="2161"/>
                    <a:pt x="5932" y="2161"/>
                  </a:cubicBezTo>
                  <a:close/>
                  <a:moveTo>
                    <a:pt x="4924" y="2347"/>
                  </a:moveTo>
                  <a:cubicBezTo>
                    <a:pt x="4928" y="2347"/>
                    <a:pt x="4935" y="2352"/>
                    <a:pt x="4935" y="2357"/>
                  </a:cubicBezTo>
                  <a:cubicBezTo>
                    <a:pt x="4935" y="2371"/>
                    <a:pt x="4921" y="2371"/>
                    <a:pt x="4914" y="2378"/>
                  </a:cubicBezTo>
                  <a:cubicBezTo>
                    <a:pt x="4901" y="2378"/>
                    <a:pt x="4901" y="2378"/>
                    <a:pt x="4907" y="2371"/>
                  </a:cubicBezTo>
                  <a:cubicBezTo>
                    <a:pt x="4914" y="2371"/>
                    <a:pt x="4914" y="2357"/>
                    <a:pt x="4921" y="2350"/>
                  </a:cubicBezTo>
                  <a:cubicBezTo>
                    <a:pt x="4921" y="2348"/>
                    <a:pt x="4923" y="2347"/>
                    <a:pt x="4924" y="2347"/>
                  </a:cubicBezTo>
                  <a:close/>
                  <a:moveTo>
                    <a:pt x="2237" y="2373"/>
                  </a:moveTo>
                  <a:lnTo>
                    <a:pt x="2237" y="2373"/>
                  </a:lnTo>
                  <a:cubicBezTo>
                    <a:pt x="2237" y="2373"/>
                    <a:pt x="2239" y="2374"/>
                    <a:pt x="2239" y="2378"/>
                  </a:cubicBezTo>
                  <a:cubicBezTo>
                    <a:pt x="2239" y="2378"/>
                    <a:pt x="2239" y="2378"/>
                    <a:pt x="2239" y="2378"/>
                  </a:cubicBezTo>
                  <a:lnTo>
                    <a:pt x="2239" y="2378"/>
                  </a:lnTo>
                  <a:cubicBezTo>
                    <a:pt x="2237" y="2380"/>
                    <a:pt x="2235" y="2381"/>
                    <a:pt x="2234" y="2381"/>
                  </a:cubicBezTo>
                  <a:cubicBezTo>
                    <a:pt x="2232" y="2381"/>
                    <a:pt x="2232" y="2378"/>
                    <a:pt x="2232" y="2378"/>
                  </a:cubicBezTo>
                  <a:cubicBezTo>
                    <a:pt x="2232" y="2378"/>
                    <a:pt x="2232" y="2375"/>
                    <a:pt x="2234" y="2375"/>
                  </a:cubicBezTo>
                  <a:cubicBezTo>
                    <a:pt x="2235" y="2375"/>
                    <a:pt x="2237" y="2375"/>
                    <a:pt x="2239" y="2378"/>
                  </a:cubicBezTo>
                  <a:cubicBezTo>
                    <a:pt x="2236" y="2374"/>
                    <a:pt x="2236" y="2373"/>
                    <a:pt x="2237" y="2373"/>
                  </a:cubicBezTo>
                  <a:close/>
                  <a:moveTo>
                    <a:pt x="6453" y="2354"/>
                  </a:moveTo>
                  <a:cubicBezTo>
                    <a:pt x="6450" y="2354"/>
                    <a:pt x="6446" y="2357"/>
                    <a:pt x="6446" y="2364"/>
                  </a:cubicBezTo>
                  <a:cubicBezTo>
                    <a:pt x="6446" y="2378"/>
                    <a:pt x="6439" y="2378"/>
                    <a:pt x="6439" y="2385"/>
                  </a:cubicBezTo>
                  <a:cubicBezTo>
                    <a:pt x="6441" y="2386"/>
                    <a:pt x="6443" y="2387"/>
                    <a:pt x="6445" y="2387"/>
                  </a:cubicBezTo>
                  <a:cubicBezTo>
                    <a:pt x="6452" y="2387"/>
                    <a:pt x="6460" y="2380"/>
                    <a:pt x="6460" y="2364"/>
                  </a:cubicBezTo>
                  <a:cubicBezTo>
                    <a:pt x="6460" y="2357"/>
                    <a:pt x="6456" y="2354"/>
                    <a:pt x="6453" y="2354"/>
                  </a:cubicBezTo>
                  <a:close/>
                  <a:moveTo>
                    <a:pt x="2107" y="2385"/>
                  </a:moveTo>
                  <a:cubicBezTo>
                    <a:pt x="2105" y="2387"/>
                    <a:pt x="2104" y="2388"/>
                    <a:pt x="2103" y="2388"/>
                  </a:cubicBezTo>
                  <a:cubicBezTo>
                    <a:pt x="2101" y="2388"/>
                    <a:pt x="2101" y="2385"/>
                    <a:pt x="2101" y="2385"/>
                  </a:cubicBezTo>
                  <a:close/>
                  <a:moveTo>
                    <a:pt x="5975" y="2385"/>
                  </a:moveTo>
                  <a:cubicBezTo>
                    <a:pt x="5975" y="2387"/>
                    <a:pt x="5973" y="2388"/>
                    <a:pt x="5972" y="2388"/>
                  </a:cubicBezTo>
                  <a:cubicBezTo>
                    <a:pt x="5969" y="2388"/>
                    <a:pt x="5966" y="2385"/>
                    <a:pt x="5975" y="2385"/>
                  </a:cubicBezTo>
                  <a:close/>
                  <a:moveTo>
                    <a:pt x="6055" y="2380"/>
                  </a:moveTo>
                  <a:cubicBezTo>
                    <a:pt x="6056" y="2380"/>
                    <a:pt x="6058" y="2381"/>
                    <a:pt x="6058" y="2385"/>
                  </a:cubicBezTo>
                  <a:cubicBezTo>
                    <a:pt x="6056" y="2387"/>
                    <a:pt x="6054" y="2388"/>
                    <a:pt x="6053" y="2388"/>
                  </a:cubicBezTo>
                  <a:cubicBezTo>
                    <a:pt x="6052" y="2388"/>
                    <a:pt x="6053" y="2385"/>
                    <a:pt x="6058" y="2385"/>
                  </a:cubicBezTo>
                  <a:cubicBezTo>
                    <a:pt x="6054" y="2381"/>
                    <a:pt x="6054" y="2380"/>
                    <a:pt x="6055" y="2380"/>
                  </a:cubicBezTo>
                  <a:close/>
                  <a:moveTo>
                    <a:pt x="6432" y="2378"/>
                  </a:moveTo>
                  <a:cubicBezTo>
                    <a:pt x="6430" y="2382"/>
                    <a:pt x="6429" y="2386"/>
                    <a:pt x="6429" y="2389"/>
                  </a:cubicBezTo>
                  <a:lnTo>
                    <a:pt x="6429" y="2389"/>
                  </a:lnTo>
                  <a:cubicBezTo>
                    <a:pt x="6431" y="2389"/>
                    <a:pt x="6434" y="2387"/>
                    <a:pt x="6439" y="2385"/>
                  </a:cubicBezTo>
                  <a:cubicBezTo>
                    <a:pt x="6439" y="2378"/>
                    <a:pt x="6432" y="2378"/>
                    <a:pt x="6432" y="2378"/>
                  </a:cubicBezTo>
                  <a:close/>
                  <a:moveTo>
                    <a:pt x="2107" y="2385"/>
                  </a:moveTo>
                  <a:cubicBezTo>
                    <a:pt x="2111" y="2388"/>
                    <a:pt x="2111" y="2390"/>
                    <a:pt x="2110" y="2390"/>
                  </a:cubicBezTo>
                  <a:cubicBezTo>
                    <a:pt x="2109" y="2390"/>
                    <a:pt x="2107" y="2388"/>
                    <a:pt x="2107" y="2385"/>
                  </a:cubicBezTo>
                  <a:close/>
                  <a:moveTo>
                    <a:pt x="2187" y="2374"/>
                  </a:moveTo>
                  <a:cubicBezTo>
                    <a:pt x="2192" y="2374"/>
                    <a:pt x="2198" y="2378"/>
                    <a:pt x="2198" y="2385"/>
                  </a:cubicBezTo>
                  <a:cubicBezTo>
                    <a:pt x="2198" y="2392"/>
                    <a:pt x="2198" y="2392"/>
                    <a:pt x="2184" y="2392"/>
                  </a:cubicBezTo>
                  <a:cubicBezTo>
                    <a:pt x="2177" y="2392"/>
                    <a:pt x="2177" y="2392"/>
                    <a:pt x="2177" y="2385"/>
                  </a:cubicBezTo>
                  <a:cubicBezTo>
                    <a:pt x="2177" y="2378"/>
                    <a:pt x="2182" y="2374"/>
                    <a:pt x="2187" y="2374"/>
                  </a:cubicBezTo>
                  <a:close/>
                  <a:moveTo>
                    <a:pt x="5822" y="2380"/>
                  </a:moveTo>
                  <a:cubicBezTo>
                    <a:pt x="5826" y="2380"/>
                    <a:pt x="5833" y="2381"/>
                    <a:pt x="5843" y="2385"/>
                  </a:cubicBezTo>
                  <a:cubicBezTo>
                    <a:pt x="5850" y="2392"/>
                    <a:pt x="5850" y="2392"/>
                    <a:pt x="5843" y="2392"/>
                  </a:cubicBezTo>
                  <a:cubicBezTo>
                    <a:pt x="5836" y="2392"/>
                    <a:pt x="5836" y="2392"/>
                    <a:pt x="5822" y="2385"/>
                  </a:cubicBezTo>
                  <a:cubicBezTo>
                    <a:pt x="5819" y="2381"/>
                    <a:pt x="5819" y="2380"/>
                    <a:pt x="5822" y="2380"/>
                  </a:cubicBezTo>
                  <a:close/>
                  <a:moveTo>
                    <a:pt x="2073" y="2386"/>
                  </a:moveTo>
                  <a:cubicBezTo>
                    <a:pt x="2075" y="2386"/>
                    <a:pt x="2076" y="2388"/>
                    <a:pt x="2080" y="2392"/>
                  </a:cubicBezTo>
                  <a:cubicBezTo>
                    <a:pt x="2080" y="2392"/>
                    <a:pt x="2080" y="2406"/>
                    <a:pt x="2073" y="2406"/>
                  </a:cubicBezTo>
                  <a:cubicBezTo>
                    <a:pt x="2066" y="2406"/>
                    <a:pt x="2066" y="2406"/>
                    <a:pt x="2066" y="2392"/>
                  </a:cubicBezTo>
                  <a:cubicBezTo>
                    <a:pt x="2069" y="2388"/>
                    <a:pt x="2071" y="2386"/>
                    <a:pt x="2073" y="2386"/>
                  </a:cubicBezTo>
                  <a:close/>
                  <a:moveTo>
                    <a:pt x="2292" y="2414"/>
                  </a:moveTo>
                  <a:cubicBezTo>
                    <a:pt x="2293" y="2414"/>
                    <a:pt x="2298" y="2416"/>
                    <a:pt x="2308" y="2419"/>
                  </a:cubicBezTo>
                  <a:lnTo>
                    <a:pt x="2302" y="2419"/>
                  </a:lnTo>
                  <a:cubicBezTo>
                    <a:pt x="2295" y="2416"/>
                    <a:pt x="2291" y="2414"/>
                    <a:pt x="2292" y="2414"/>
                  </a:cubicBezTo>
                  <a:close/>
                  <a:moveTo>
                    <a:pt x="4842" y="2414"/>
                  </a:moveTo>
                  <a:cubicBezTo>
                    <a:pt x="4845" y="2414"/>
                    <a:pt x="4852" y="2416"/>
                    <a:pt x="4866" y="2419"/>
                  </a:cubicBezTo>
                  <a:lnTo>
                    <a:pt x="4845" y="2419"/>
                  </a:lnTo>
                  <a:cubicBezTo>
                    <a:pt x="4842" y="2416"/>
                    <a:pt x="4840" y="2414"/>
                    <a:pt x="4842" y="2414"/>
                  </a:cubicBezTo>
                  <a:close/>
                  <a:moveTo>
                    <a:pt x="2094" y="2414"/>
                  </a:moveTo>
                  <a:cubicBezTo>
                    <a:pt x="2095" y="2414"/>
                    <a:pt x="2097" y="2416"/>
                    <a:pt x="2101" y="2419"/>
                  </a:cubicBezTo>
                  <a:cubicBezTo>
                    <a:pt x="2098" y="2422"/>
                    <a:pt x="2097" y="2422"/>
                    <a:pt x="2096" y="2422"/>
                  </a:cubicBezTo>
                  <a:cubicBezTo>
                    <a:pt x="2094" y="2422"/>
                    <a:pt x="2094" y="2419"/>
                    <a:pt x="2094" y="2419"/>
                  </a:cubicBezTo>
                  <a:cubicBezTo>
                    <a:pt x="2094" y="2416"/>
                    <a:pt x="2094" y="2414"/>
                    <a:pt x="2094" y="2414"/>
                  </a:cubicBezTo>
                  <a:close/>
                  <a:moveTo>
                    <a:pt x="5892" y="2412"/>
                  </a:moveTo>
                  <a:cubicBezTo>
                    <a:pt x="5905" y="2412"/>
                    <a:pt x="5912" y="2412"/>
                    <a:pt x="5912" y="2419"/>
                  </a:cubicBezTo>
                  <a:lnTo>
                    <a:pt x="5905" y="2426"/>
                  </a:lnTo>
                  <a:cubicBezTo>
                    <a:pt x="5905" y="2426"/>
                    <a:pt x="5892" y="2426"/>
                    <a:pt x="5885" y="2419"/>
                  </a:cubicBezTo>
                  <a:cubicBezTo>
                    <a:pt x="5885" y="2419"/>
                    <a:pt x="5885" y="2412"/>
                    <a:pt x="5892" y="2412"/>
                  </a:cubicBezTo>
                  <a:close/>
                  <a:moveTo>
                    <a:pt x="6369" y="2416"/>
                  </a:moveTo>
                  <a:lnTo>
                    <a:pt x="6369" y="2416"/>
                  </a:lnTo>
                  <a:cubicBezTo>
                    <a:pt x="6369" y="2416"/>
                    <a:pt x="6370" y="2417"/>
                    <a:pt x="6370" y="2419"/>
                  </a:cubicBezTo>
                  <a:cubicBezTo>
                    <a:pt x="6377" y="2419"/>
                    <a:pt x="6377" y="2419"/>
                    <a:pt x="6370" y="2426"/>
                  </a:cubicBezTo>
                  <a:cubicBezTo>
                    <a:pt x="6365" y="2421"/>
                    <a:pt x="6367" y="2416"/>
                    <a:pt x="6369" y="2416"/>
                  </a:cubicBezTo>
                  <a:close/>
                  <a:moveTo>
                    <a:pt x="6018" y="2423"/>
                  </a:moveTo>
                  <a:cubicBezTo>
                    <a:pt x="6019" y="2423"/>
                    <a:pt x="6021" y="2424"/>
                    <a:pt x="6023" y="2426"/>
                  </a:cubicBezTo>
                  <a:cubicBezTo>
                    <a:pt x="6021" y="2431"/>
                    <a:pt x="6019" y="2432"/>
                    <a:pt x="6018" y="2432"/>
                  </a:cubicBezTo>
                  <a:cubicBezTo>
                    <a:pt x="6016" y="2432"/>
                    <a:pt x="6016" y="2426"/>
                    <a:pt x="6016" y="2426"/>
                  </a:cubicBezTo>
                  <a:cubicBezTo>
                    <a:pt x="6016" y="2426"/>
                    <a:pt x="6016" y="2423"/>
                    <a:pt x="6018" y="2423"/>
                  </a:cubicBezTo>
                  <a:close/>
                  <a:moveTo>
                    <a:pt x="1898" y="2435"/>
                  </a:moveTo>
                  <a:lnTo>
                    <a:pt x="1898" y="2435"/>
                  </a:lnTo>
                  <a:cubicBezTo>
                    <a:pt x="1899" y="2438"/>
                    <a:pt x="1900" y="2442"/>
                    <a:pt x="1900" y="2447"/>
                  </a:cubicBezTo>
                  <a:lnTo>
                    <a:pt x="1893" y="2447"/>
                  </a:lnTo>
                  <a:cubicBezTo>
                    <a:pt x="1893" y="2447"/>
                    <a:pt x="1886" y="2447"/>
                    <a:pt x="1893" y="2440"/>
                  </a:cubicBezTo>
                  <a:cubicBezTo>
                    <a:pt x="1893" y="2440"/>
                    <a:pt x="1893" y="2439"/>
                    <a:pt x="1893" y="2439"/>
                  </a:cubicBezTo>
                  <a:lnTo>
                    <a:pt x="1893" y="2439"/>
                  </a:lnTo>
                  <a:cubicBezTo>
                    <a:pt x="1893" y="2442"/>
                    <a:pt x="1893" y="2444"/>
                    <a:pt x="1893" y="2444"/>
                  </a:cubicBezTo>
                  <a:cubicBezTo>
                    <a:pt x="1894" y="2444"/>
                    <a:pt x="1896" y="2441"/>
                    <a:pt x="1898" y="2435"/>
                  </a:cubicBezTo>
                  <a:close/>
                  <a:moveTo>
                    <a:pt x="1899" y="2373"/>
                  </a:moveTo>
                  <a:cubicBezTo>
                    <a:pt x="1905" y="2373"/>
                    <a:pt x="1906" y="2374"/>
                    <a:pt x="1906" y="2378"/>
                  </a:cubicBezTo>
                  <a:cubicBezTo>
                    <a:pt x="1906" y="2385"/>
                    <a:pt x="1906" y="2385"/>
                    <a:pt x="1913" y="2385"/>
                  </a:cubicBezTo>
                  <a:cubicBezTo>
                    <a:pt x="1934" y="2385"/>
                    <a:pt x="1969" y="2392"/>
                    <a:pt x="1969" y="2406"/>
                  </a:cubicBezTo>
                  <a:lnTo>
                    <a:pt x="1976" y="2412"/>
                  </a:lnTo>
                  <a:cubicBezTo>
                    <a:pt x="1983" y="2412"/>
                    <a:pt x="1983" y="2412"/>
                    <a:pt x="1983" y="2419"/>
                  </a:cubicBezTo>
                  <a:lnTo>
                    <a:pt x="1983" y="2426"/>
                  </a:lnTo>
                  <a:lnTo>
                    <a:pt x="1983" y="2433"/>
                  </a:lnTo>
                  <a:cubicBezTo>
                    <a:pt x="1983" y="2447"/>
                    <a:pt x="1983" y="2447"/>
                    <a:pt x="1976" y="2447"/>
                  </a:cubicBezTo>
                  <a:cubicBezTo>
                    <a:pt x="1969" y="2447"/>
                    <a:pt x="1969" y="2433"/>
                    <a:pt x="1969" y="2433"/>
                  </a:cubicBezTo>
                  <a:cubicBezTo>
                    <a:pt x="1969" y="2433"/>
                    <a:pt x="1969" y="2426"/>
                    <a:pt x="1962" y="2426"/>
                  </a:cubicBezTo>
                  <a:cubicBezTo>
                    <a:pt x="1955" y="2423"/>
                    <a:pt x="1950" y="2421"/>
                    <a:pt x="1945" y="2421"/>
                  </a:cubicBezTo>
                  <a:cubicBezTo>
                    <a:pt x="1941" y="2421"/>
                    <a:pt x="1938" y="2423"/>
                    <a:pt x="1934" y="2426"/>
                  </a:cubicBezTo>
                  <a:cubicBezTo>
                    <a:pt x="1927" y="2433"/>
                    <a:pt x="1913" y="2433"/>
                    <a:pt x="1913" y="2433"/>
                  </a:cubicBezTo>
                  <a:lnTo>
                    <a:pt x="1900" y="2433"/>
                  </a:lnTo>
                  <a:cubicBezTo>
                    <a:pt x="1899" y="2434"/>
                    <a:pt x="1899" y="2435"/>
                    <a:pt x="1898" y="2435"/>
                  </a:cubicBezTo>
                  <a:lnTo>
                    <a:pt x="1898" y="2435"/>
                  </a:lnTo>
                  <a:cubicBezTo>
                    <a:pt x="1898" y="2432"/>
                    <a:pt x="1897" y="2430"/>
                    <a:pt x="1896" y="2430"/>
                  </a:cubicBezTo>
                  <a:cubicBezTo>
                    <a:pt x="1894" y="2430"/>
                    <a:pt x="1893" y="2433"/>
                    <a:pt x="1893" y="2439"/>
                  </a:cubicBezTo>
                  <a:lnTo>
                    <a:pt x="1893" y="2439"/>
                  </a:lnTo>
                  <a:cubicBezTo>
                    <a:pt x="1893" y="2437"/>
                    <a:pt x="1893" y="2435"/>
                    <a:pt x="1893" y="2433"/>
                  </a:cubicBezTo>
                  <a:cubicBezTo>
                    <a:pt x="1893" y="2433"/>
                    <a:pt x="1893" y="2426"/>
                    <a:pt x="1900" y="2426"/>
                  </a:cubicBezTo>
                  <a:cubicBezTo>
                    <a:pt x="1913" y="2426"/>
                    <a:pt x="1906" y="2412"/>
                    <a:pt x="1886" y="2392"/>
                  </a:cubicBezTo>
                  <a:cubicBezTo>
                    <a:pt x="1865" y="2385"/>
                    <a:pt x="1865" y="2378"/>
                    <a:pt x="1865" y="2378"/>
                  </a:cubicBezTo>
                  <a:cubicBezTo>
                    <a:pt x="1882" y="2374"/>
                    <a:pt x="1893" y="2373"/>
                    <a:pt x="1899" y="2373"/>
                  </a:cubicBezTo>
                  <a:close/>
                  <a:moveTo>
                    <a:pt x="2031" y="2414"/>
                  </a:moveTo>
                  <a:cubicBezTo>
                    <a:pt x="2033" y="2414"/>
                    <a:pt x="2038" y="2416"/>
                    <a:pt x="2045" y="2419"/>
                  </a:cubicBezTo>
                  <a:cubicBezTo>
                    <a:pt x="2059" y="2426"/>
                    <a:pt x="2066" y="2447"/>
                    <a:pt x="2059" y="2447"/>
                  </a:cubicBezTo>
                  <a:cubicBezTo>
                    <a:pt x="2045" y="2447"/>
                    <a:pt x="2031" y="2426"/>
                    <a:pt x="2038" y="2426"/>
                  </a:cubicBezTo>
                  <a:lnTo>
                    <a:pt x="2038" y="2419"/>
                  </a:lnTo>
                  <a:cubicBezTo>
                    <a:pt x="2031" y="2416"/>
                    <a:pt x="2029" y="2414"/>
                    <a:pt x="2031" y="2414"/>
                  </a:cubicBezTo>
                  <a:close/>
                  <a:moveTo>
                    <a:pt x="2211" y="2392"/>
                  </a:moveTo>
                  <a:lnTo>
                    <a:pt x="2239" y="2419"/>
                  </a:lnTo>
                  <a:cubicBezTo>
                    <a:pt x="2246" y="2426"/>
                    <a:pt x="2246" y="2440"/>
                    <a:pt x="2239" y="2440"/>
                  </a:cubicBezTo>
                  <a:cubicBezTo>
                    <a:pt x="2232" y="2440"/>
                    <a:pt x="2218" y="2447"/>
                    <a:pt x="2211" y="2447"/>
                  </a:cubicBezTo>
                  <a:cubicBezTo>
                    <a:pt x="2198" y="2447"/>
                    <a:pt x="2198" y="2447"/>
                    <a:pt x="2204" y="2440"/>
                  </a:cubicBezTo>
                  <a:cubicBezTo>
                    <a:pt x="2211" y="2426"/>
                    <a:pt x="2211" y="2426"/>
                    <a:pt x="2204" y="2412"/>
                  </a:cubicBezTo>
                  <a:lnTo>
                    <a:pt x="2198" y="2392"/>
                  </a:lnTo>
                  <a:close/>
                  <a:moveTo>
                    <a:pt x="6359" y="2442"/>
                  </a:moveTo>
                  <a:cubicBezTo>
                    <a:pt x="6361" y="2442"/>
                    <a:pt x="6363" y="2444"/>
                    <a:pt x="6363" y="2447"/>
                  </a:cubicBezTo>
                  <a:lnTo>
                    <a:pt x="6363" y="2454"/>
                  </a:lnTo>
                  <a:cubicBezTo>
                    <a:pt x="6361" y="2456"/>
                    <a:pt x="6358" y="2457"/>
                    <a:pt x="6356" y="2457"/>
                  </a:cubicBezTo>
                  <a:cubicBezTo>
                    <a:pt x="6350" y="2457"/>
                    <a:pt x="6346" y="2452"/>
                    <a:pt x="6356" y="2447"/>
                  </a:cubicBezTo>
                  <a:cubicBezTo>
                    <a:pt x="6356" y="2444"/>
                    <a:pt x="6358" y="2442"/>
                    <a:pt x="6359" y="2442"/>
                  </a:cubicBezTo>
                  <a:close/>
                  <a:moveTo>
                    <a:pt x="1923" y="2451"/>
                  </a:moveTo>
                  <a:cubicBezTo>
                    <a:pt x="1923" y="2451"/>
                    <a:pt x="1925" y="2452"/>
                    <a:pt x="1927" y="2454"/>
                  </a:cubicBezTo>
                  <a:cubicBezTo>
                    <a:pt x="1927" y="2456"/>
                    <a:pt x="1926" y="2457"/>
                    <a:pt x="1926" y="2457"/>
                  </a:cubicBezTo>
                  <a:cubicBezTo>
                    <a:pt x="1924" y="2457"/>
                    <a:pt x="1923" y="2454"/>
                    <a:pt x="1927" y="2454"/>
                  </a:cubicBezTo>
                  <a:cubicBezTo>
                    <a:pt x="1923" y="2454"/>
                    <a:pt x="1921" y="2451"/>
                    <a:pt x="1923" y="2451"/>
                  </a:cubicBezTo>
                  <a:close/>
                  <a:moveTo>
                    <a:pt x="1900" y="2447"/>
                  </a:moveTo>
                  <a:cubicBezTo>
                    <a:pt x="1900" y="2454"/>
                    <a:pt x="1900" y="2461"/>
                    <a:pt x="1893" y="2461"/>
                  </a:cubicBezTo>
                  <a:cubicBezTo>
                    <a:pt x="1893" y="2461"/>
                    <a:pt x="1893" y="2454"/>
                    <a:pt x="1900" y="2447"/>
                  </a:cubicBezTo>
                  <a:close/>
                  <a:moveTo>
                    <a:pt x="4918" y="2443"/>
                  </a:moveTo>
                  <a:cubicBezTo>
                    <a:pt x="4920" y="2443"/>
                    <a:pt x="4921" y="2444"/>
                    <a:pt x="4921" y="2447"/>
                  </a:cubicBezTo>
                  <a:cubicBezTo>
                    <a:pt x="4935" y="2454"/>
                    <a:pt x="4921" y="2461"/>
                    <a:pt x="4914" y="2461"/>
                  </a:cubicBezTo>
                  <a:cubicBezTo>
                    <a:pt x="4907" y="2461"/>
                    <a:pt x="4907" y="2461"/>
                    <a:pt x="4907" y="2454"/>
                  </a:cubicBezTo>
                  <a:cubicBezTo>
                    <a:pt x="4912" y="2446"/>
                    <a:pt x="4916" y="2443"/>
                    <a:pt x="4918" y="2443"/>
                  </a:cubicBezTo>
                  <a:close/>
                  <a:moveTo>
                    <a:pt x="2073" y="2454"/>
                  </a:moveTo>
                  <a:cubicBezTo>
                    <a:pt x="2080" y="2454"/>
                    <a:pt x="2080" y="2454"/>
                    <a:pt x="2080" y="2461"/>
                  </a:cubicBezTo>
                  <a:cubicBezTo>
                    <a:pt x="2089" y="2461"/>
                    <a:pt x="2086" y="2467"/>
                    <a:pt x="2083" y="2467"/>
                  </a:cubicBezTo>
                  <a:cubicBezTo>
                    <a:pt x="2081" y="2467"/>
                    <a:pt x="2080" y="2466"/>
                    <a:pt x="2080" y="2461"/>
                  </a:cubicBezTo>
                  <a:cubicBezTo>
                    <a:pt x="2075" y="2466"/>
                    <a:pt x="2072" y="2467"/>
                    <a:pt x="2070" y="2467"/>
                  </a:cubicBezTo>
                  <a:cubicBezTo>
                    <a:pt x="2066" y="2467"/>
                    <a:pt x="2066" y="2461"/>
                    <a:pt x="2066" y="2461"/>
                  </a:cubicBezTo>
                  <a:cubicBezTo>
                    <a:pt x="2066" y="2461"/>
                    <a:pt x="2066" y="2454"/>
                    <a:pt x="2073" y="2454"/>
                  </a:cubicBezTo>
                  <a:close/>
                  <a:moveTo>
                    <a:pt x="6209" y="2451"/>
                  </a:moveTo>
                  <a:cubicBezTo>
                    <a:pt x="6218" y="2451"/>
                    <a:pt x="6233" y="2456"/>
                    <a:pt x="6238" y="2461"/>
                  </a:cubicBezTo>
                  <a:cubicBezTo>
                    <a:pt x="6238" y="2461"/>
                    <a:pt x="6235" y="2467"/>
                    <a:pt x="6231" y="2467"/>
                  </a:cubicBezTo>
                  <a:cubicBezTo>
                    <a:pt x="6229" y="2467"/>
                    <a:pt x="6227" y="2466"/>
                    <a:pt x="6224" y="2461"/>
                  </a:cubicBezTo>
                  <a:cubicBezTo>
                    <a:pt x="6197" y="2461"/>
                    <a:pt x="6197" y="2461"/>
                    <a:pt x="6203" y="2454"/>
                  </a:cubicBezTo>
                  <a:cubicBezTo>
                    <a:pt x="6203" y="2452"/>
                    <a:pt x="6206" y="2451"/>
                    <a:pt x="6209" y="2451"/>
                  </a:cubicBezTo>
                  <a:close/>
                  <a:moveTo>
                    <a:pt x="2010" y="2464"/>
                  </a:moveTo>
                  <a:cubicBezTo>
                    <a:pt x="2012" y="2464"/>
                    <a:pt x="2017" y="2468"/>
                    <a:pt x="2024" y="2475"/>
                  </a:cubicBezTo>
                  <a:cubicBezTo>
                    <a:pt x="2017" y="2468"/>
                    <a:pt x="2017" y="2464"/>
                    <a:pt x="2019" y="2464"/>
                  </a:cubicBezTo>
                  <a:lnTo>
                    <a:pt x="2019" y="2464"/>
                  </a:lnTo>
                  <a:cubicBezTo>
                    <a:pt x="2021" y="2464"/>
                    <a:pt x="2024" y="2468"/>
                    <a:pt x="2024" y="2475"/>
                  </a:cubicBezTo>
                  <a:cubicBezTo>
                    <a:pt x="2020" y="2477"/>
                    <a:pt x="2017" y="2478"/>
                    <a:pt x="2015" y="2478"/>
                  </a:cubicBezTo>
                  <a:cubicBezTo>
                    <a:pt x="2010" y="2478"/>
                    <a:pt x="2010" y="2475"/>
                    <a:pt x="2010" y="2475"/>
                  </a:cubicBezTo>
                  <a:cubicBezTo>
                    <a:pt x="2007" y="2468"/>
                    <a:pt x="2007" y="2464"/>
                    <a:pt x="2010" y="2464"/>
                  </a:cubicBezTo>
                  <a:close/>
                  <a:moveTo>
                    <a:pt x="6162" y="2475"/>
                  </a:moveTo>
                  <a:cubicBezTo>
                    <a:pt x="6162" y="2478"/>
                    <a:pt x="6160" y="2480"/>
                    <a:pt x="6159" y="2480"/>
                  </a:cubicBezTo>
                  <a:cubicBezTo>
                    <a:pt x="6158" y="2480"/>
                    <a:pt x="6158" y="2478"/>
                    <a:pt x="6162" y="2475"/>
                  </a:cubicBezTo>
                  <a:lnTo>
                    <a:pt x="6162" y="2475"/>
                  </a:lnTo>
                  <a:cubicBezTo>
                    <a:pt x="6160" y="2477"/>
                    <a:pt x="6158" y="2478"/>
                    <a:pt x="6157" y="2478"/>
                  </a:cubicBezTo>
                  <a:cubicBezTo>
                    <a:pt x="6155" y="2478"/>
                    <a:pt x="6155" y="2475"/>
                    <a:pt x="6155" y="2475"/>
                  </a:cubicBezTo>
                  <a:close/>
                  <a:moveTo>
                    <a:pt x="2307" y="2479"/>
                  </a:moveTo>
                  <a:cubicBezTo>
                    <a:pt x="2310" y="2479"/>
                    <a:pt x="2313" y="2479"/>
                    <a:pt x="2315" y="2482"/>
                  </a:cubicBezTo>
                  <a:cubicBezTo>
                    <a:pt x="2311" y="2484"/>
                    <a:pt x="2308" y="2485"/>
                    <a:pt x="2306" y="2485"/>
                  </a:cubicBezTo>
                  <a:cubicBezTo>
                    <a:pt x="2302" y="2485"/>
                    <a:pt x="2302" y="2482"/>
                    <a:pt x="2302" y="2482"/>
                  </a:cubicBezTo>
                  <a:cubicBezTo>
                    <a:pt x="2297" y="2482"/>
                    <a:pt x="2302" y="2479"/>
                    <a:pt x="2307" y="2479"/>
                  </a:cubicBezTo>
                  <a:close/>
                  <a:moveTo>
                    <a:pt x="1921" y="2477"/>
                  </a:moveTo>
                  <a:cubicBezTo>
                    <a:pt x="1922" y="2477"/>
                    <a:pt x="1924" y="2478"/>
                    <a:pt x="1927" y="2482"/>
                  </a:cubicBezTo>
                  <a:cubicBezTo>
                    <a:pt x="1917" y="2485"/>
                    <a:pt x="1912" y="2487"/>
                    <a:pt x="1911" y="2487"/>
                  </a:cubicBezTo>
                  <a:cubicBezTo>
                    <a:pt x="1910" y="2487"/>
                    <a:pt x="1913" y="2485"/>
                    <a:pt x="1920" y="2482"/>
                  </a:cubicBezTo>
                  <a:cubicBezTo>
                    <a:pt x="1920" y="2478"/>
                    <a:pt x="1920" y="2477"/>
                    <a:pt x="1921" y="2477"/>
                  </a:cubicBezTo>
                  <a:close/>
                  <a:moveTo>
                    <a:pt x="1999" y="2486"/>
                  </a:moveTo>
                  <a:cubicBezTo>
                    <a:pt x="2000" y="2486"/>
                    <a:pt x="2001" y="2487"/>
                    <a:pt x="2003" y="2489"/>
                  </a:cubicBezTo>
                  <a:lnTo>
                    <a:pt x="1997" y="2496"/>
                  </a:lnTo>
                  <a:cubicBezTo>
                    <a:pt x="1997" y="2491"/>
                    <a:pt x="1997" y="2486"/>
                    <a:pt x="1999" y="2486"/>
                  </a:cubicBezTo>
                  <a:close/>
                  <a:moveTo>
                    <a:pt x="2322" y="2461"/>
                  </a:moveTo>
                  <a:cubicBezTo>
                    <a:pt x="2343" y="2461"/>
                    <a:pt x="2357" y="2461"/>
                    <a:pt x="2357" y="2475"/>
                  </a:cubicBezTo>
                  <a:lnTo>
                    <a:pt x="2371" y="2482"/>
                  </a:lnTo>
                  <a:lnTo>
                    <a:pt x="2378" y="2475"/>
                  </a:lnTo>
                  <a:lnTo>
                    <a:pt x="2378" y="2482"/>
                  </a:lnTo>
                  <a:cubicBezTo>
                    <a:pt x="2378" y="2482"/>
                    <a:pt x="2378" y="2489"/>
                    <a:pt x="2385" y="2489"/>
                  </a:cubicBezTo>
                  <a:cubicBezTo>
                    <a:pt x="2392" y="2489"/>
                    <a:pt x="2392" y="2489"/>
                    <a:pt x="2385" y="2496"/>
                  </a:cubicBezTo>
                  <a:cubicBezTo>
                    <a:pt x="2383" y="2498"/>
                    <a:pt x="2379" y="2498"/>
                    <a:pt x="2374" y="2498"/>
                  </a:cubicBezTo>
                  <a:cubicBezTo>
                    <a:pt x="2364" y="2498"/>
                    <a:pt x="2350" y="2494"/>
                    <a:pt x="2350" y="2489"/>
                  </a:cubicBezTo>
                  <a:cubicBezTo>
                    <a:pt x="2350" y="2482"/>
                    <a:pt x="2336" y="2468"/>
                    <a:pt x="2336" y="2468"/>
                  </a:cubicBezTo>
                  <a:lnTo>
                    <a:pt x="2315" y="2468"/>
                  </a:lnTo>
                  <a:cubicBezTo>
                    <a:pt x="2308" y="2461"/>
                    <a:pt x="2308" y="2461"/>
                    <a:pt x="2322" y="2461"/>
                  </a:cubicBezTo>
                  <a:close/>
                  <a:moveTo>
                    <a:pt x="1931" y="2490"/>
                  </a:moveTo>
                  <a:cubicBezTo>
                    <a:pt x="1932" y="2490"/>
                    <a:pt x="1934" y="2492"/>
                    <a:pt x="1934" y="2496"/>
                  </a:cubicBezTo>
                  <a:cubicBezTo>
                    <a:pt x="1932" y="2498"/>
                    <a:pt x="1930" y="2499"/>
                    <a:pt x="1929" y="2499"/>
                  </a:cubicBezTo>
                  <a:cubicBezTo>
                    <a:pt x="1927" y="2499"/>
                    <a:pt x="1927" y="2496"/>
                    <a:pt x="1927" y="2496"/>
                  </a:cubicBezTo>
                  <a:cubicBezTo>
                    <a:pt x="1927" y="2492"/>
                    <a:pt x="1929" y="2490"/>
                    <a:pt x="1931" y="2490"/>
                  </a:cubicBezTo>
                  <a:close/>
                  <a:moveTo>
                    <a:pt x="2243" y="2499"/>
                  </a:moveTo>
                  <a:cubicBezTo>
                    <a:pt x="2244" y="2499"/>
                    <a:pt x="2246" y="2503"/>
                    <a:pt x="2246" y="2509"/>
                  </a:cubicBezTo>
                  <a:cubicBezTo>
                    <a:pt x="2244" y="2512"/>
                    <a:pt x="2242" y="2513"/>
                    <a:pt x="2241" y="2513"/>
                  </a:cubicBezTo>
                  <a:cubicBezTo>
                    <a:pt x="2239" y="2513"/>
                    <a:pt x="2239" y="2509"/>
                    <a:pt x="2239" y="2509"/>
                  </a:cubicBezTo>
                  <a:cubicBezTo>
                    <a:pt x="2239" y="2503"/>
                    <a:pt x="2241" y="2499"/>
                    <a:pt x="2243" y="2499"/>
                  </a:cubicBezTo>
                  <a:close/>
                  <a:moveTo>
                    <a:pt x="2297" y="2499"/>
                  </a:moveTo>
                  <a:cubicBezTo>
                    <a:pt x="2298" y="2499"/>
                    <a:pt x="2302" y="2503"/>
                    <a:pt x="2308" y="2509"/>
                  </a:cubicBezTo>
                  <a:cubicBezTo>
                    <a:pt x="2306" y="2512"/>
                    <a:pt x="2305" y="2513"/>
                    <a:pt x="2304" y="2513"/>
                  </a:cubicBezTo>
                  <a:cubicBezTo>
                    <a:pt x="2302" y="2513"/>
                    <a:pt x="2302" y="2509"/>
                    <a:pt x="2302" y="2509"/>
                  </a:cubicBezTo>
                  <a:cubicBezTo>
                    <a:pt x="2298" y="2503"/>
                    <a:pt x="2296" y="2499"/>
                    <a:pt x="2297" y="2499"/>
                  </a:cubicBezTo>
                  <a:close/>
                  <a:moveTo>
                    <a:pt x="2357" y="2509"/>
                  </a:moveTo>
                  <a:cubicBezTo>
                    <a:pt x="2357" y="2509"/>
                    <a:pt x="2357" y="2516"/>
                    <a:pt x="2371" y="2516"/>
                  </a:cubicBezTo>
                  <a:cubicBezTo>
                    <a:pt x="2371" y="2516"/>
                    <a:pt x="2371" y="2523"/>
                    <a:pt x="2357" y="2523"/>
                  </a:cubicBezTo>
                  <a:cubicBezTo>
                    <a:pt x="2350" y="2523"/>
                    <a:pt x="2350" y="2523"/>
                    <a:pt x="2350" y="2516"/>
                  </a:cubicBezTo>
                  <a:lnTo>
                    <a:pt x="2357" y="2509"/>
                  </a:lnTo>
                  <a:close/>
                  <a:moveTo>
                    <a:pt x="1939" y="2518"/>
                  </a:moveTo>
                  <a:cubicBezTo>
                    <a:pt x="1941" y="2518"/>
                    <a:pt x="1945" y="2520"/>
                    <a:pt x="1948" y="2523"/>
                  </a:cubicBezTo>
                  <a:cubicBezTo>
                    <a:pt x="1948" y="2523"/>
                    <a:pt x="1948" y="2530"/>
                    <a:pt x="1941" y="2530"/>
                  </a:cubicBezTo>
                  <a:cubicBezTo>
                    <a:pt x="1934" y="2530"/>
                    <a:pt x="1934" y="2530"/>
                    <a:pt x="1934" y="2523"/>
                  </a:cubicBezTo>
                  <a:cubicBezTo>
                    <a:pt x="1934" y="2520"/>
                    <a:pt x="1936" y="2518"/>
                    <a:pt x="1939" y="2518"/>
                  </a:cubicBezTo>
                  <a:close/>
                  <a:moveTo>
                    <a:pt x="2241" y="2527"/>
                  </a:moveTo>
                  <a:cubicBezTo>
                    <a:pt x="2242" y="2527"/>
                    <a:pt x="2244" y="2528"/>
                    <a:pt x="2246" y="2530"/>
                  </a:cubicBezTo>
                  <a:cubicBezTo>
                    <a:pt x="2241" y="2530"/>
                    <a:pt x="2240" y="2527"/>
                    <a:pt x="2241" y="2527"/>
                  </a:cubicBezTo>
                  <a:close/>
                  <a:moveTo>
                    <a:pt x="2246" y="2530"/>
                  </a:moveTo>
                  <a:lnTo>
                    <a:pt x="2246" y="2530"/>
                  </a:lnTo>
                  <a:cubicBezTo>
                    <a:pt x="2244" y="2535"/>
                    <a:pt x="2242" y="2536"/>
                    <a:pt x="2241" y="2536"/>
                  </a:cubicBezTo>
                  <a:cubicBezTo>
                    <a:pt x="2240" y="2536"/>
                    <a:pt x="2241" y="2530"/>
                    <a:pt x="2246" y="2530"/>
                  </a:cubicBezTo>
                  <a:close/>
                  <a:moveTo>
                    <a:pt x="2003" y="2551"/>
                  </a:moveTo>
                  <a:cubicBezTo>
                    <a:pt x="2003" y="2555"/>
                    <a:pt x="2002" y="2556"/>
                    <a:pt x="2001" y="2556"/>
                  </a:cubicBezTo>
                  <a:cubicBezTo>
                    <a:pt x="2000" y="2556"/>
                    <a:pt x="2000" y="2555"/>
                    <a:pt x="2003" y="2551"/>
                  </a:cubicBezTo>
                  <a:lnTo>
                    <a:pt x="2003" y="2551"/>
                  </a:lnTo>
                  <a:cubicBezTo>
                    <a:pt x="2001" y="2553"/>
                    <a:pt x="2000" y="2554"/>
                    <a:pt x="1999" y="2554"/>
                  </a:cubicBezTo>
                  <a:cubicBezTo>
                    <a:pt x="1997" y="2554"/>
                    <a:pt x="1997" y="2551"/>
                    <a:pt x="1997" y="2551"/>
                  </a:cubicBezTo>
                  <a:close/>
                  <a:moveTo>
                    <a:pt x="6826" y="2548"/>
                  </a:moveTo>
                  <a:cubicBezTo>
                    <a:pt x="6830" y="2548"/>
                    <a:pt x="6835" y="2549"/>
                    <a:pt x="6841" y="2551"/>
                  </a:cubicBezTo>
                  <a:cubicBezTo>
                    <a:pt x="6841" y="2556"/>
                    <a:pt x="6831" y="2561"/>
                    <a:pt x="6825" y="2561"/>
                  </a:cubicBezTo>
                  <a:cubicBezTo>
                    <a:pt x="6822" y="2561"/>
                    <a:pt x="6820" y="2560"/>
                    <a:pt x="6820" y="2558"/>
                  </a:cubicBezTo>
                  <a:cubicBezTo>
                    <a:pt x="6815" y="2553"/>
                    <a:pt x="6817" y="2548"/>
                    <a:pt x="6826" y="2548"/>
                  </a:cubicBezTo>
                  <a:close/>
                  <a:moveTo>
                    <a:pt x="1860" y="2553"/>
                  </a:moveTo>
                  <a:cubicBezTo>
                    <a:pt x="1861" y="2553"/>
                    <a:pt x="1865" y="2555"/>
                    <a:pt x="1872" y="2558"/>
                  </a:cubicBezTo>
                  <a:cubicBezTo>
                    <a:pt x="1868" y="2561"/>
                    <a:pt x="1867" y="2563"/>
                    <a:pt x="1865" y="2563"/>
                  </a:cubicBezTo>
                  <a:cubicBezTo>
                    <a:pt x="1863" y="2563"/>
                    <a:pt x="1861" y="2561"/>
                    <a:pt x="1858" y="2558"/>
                  </a:cubicBezTo>
                  <a:cubicBezTo>
                    <a:pt x="1858" y="2555"/>
                    <a:pt x="1858" y="2553"/>
                    <a:pt x="1860" y="2553"/>
                  </a:cubicBezTo>
                  <a:close/>
                  <a:moveTo>
                    <a:pt x="1835" y="2555"/>
                  </a:moveTo>
                  <a:cubicBezTo>
                    <a:pt x="1839" y="2555"/>
                    <a:pt x="1844" y="2558"/>
                    <a:pt x="1851" y="2565"/>
                  </a:cubicBezTo>
                  <a:cubicBezTo>
                    <a:pt x="1858" y="2579"/>
                    <a:pt x="1858" y="2579"/>
                    <a:pt x="1851" y="2586"/>
                  </a:cubicBezTo>
                  <a:cubicBezTo>
                    <a:pt x="1837" y="2586"/>
                    <a:pt x="1837" y="2586"/>
                    <a:pt x="1837" y="2579"/>
                  </a:cubicBezTo>
                  <a:cubicBezTo>
                    <a:pt x="1837" y="2565"/>
                    <a:pt x="1830" y="2565"/>
                    <a:pt x="1830" y="2565"/>
                  </a:cubicBezTo>
                  <a:cubicBezTo>
                    <a:pt x="1830" y="2558"/>
                    <a:pt x="1832" y="2555"/>
                    <a:pt x="1835" y="2555"/>
                  </a:cubicBezTo>
                  <a:close/>
                  <a:moveTo>
                    <a:pt x="1984" y="2581"/>
                  </a:moveTo>
                  <a:cubicBezTo>
                    <a:pt x="1990" y="2581"/>
                    <a:pt x="1997" y="2582"/>
                    <a:pt x="1997" y="2586"/>
                  </a:cubicBezTo>
                  <a:lnTo>
                    <a:pt x="1990" y="2593"/>
                  </a:lnTo>
                  <a:cubicBezTo>
                    <a:pt x="1976" y="2593"/>
                    <a:pt x="1976" y="2593"/>
                    <a:pt x="1976" y="2586"/>
                  </a:cubicBezTo>
                  <a:cubicBezTo>
                    <a:pt x="1972" y="2582"/>
                    <a:pt x="1978" y="2581"/>
                    <a:pt x="1984" y="2581"/>
                  </a:cubicBezTo>
                  <a:close/>
                  <a:moveTo>
                    <a:pt x="6467" y="2516"/>
                  </a:moveTo>
                  <a:cubicBezTo>
                    <a:pt x="6477" y="2516"/>
                    <a:pt x="6487" y="2518"/>
                    <a:pt x="6495" y="2523"/>
                  </a:cubicBezTo>
                  <a:cubicBezTo>
                    <a:pt x="6502" y="2530"/>
                    <a:pt x="6502" y="2544"/>
                    <a:pt x="6495" y="2544"/>
                  </a:cubicBezTo>
                  <a:cubicBezTo>
                    <a:pt x="6491" y="2540"/>
                    <a:pt x="6488" y="2538"/>
                    <a:pt x="6486" y="2538"/>
                  </a:cubicBezTo>
                  <a:cubicBezTo>
                    <a:pt x="6482" y="2538"/>
                    <a:pt x="6485" y="2548"/>
                    <a:pt x="6495" y="2558"/>
                  </a:cubicBezTo>
                  <a:cubicBezTo>
                    <a:pt x="6508" y="2579"/>
                    <a:pt x="6508" y="2593"/>
                    <a:pt x="6495" y="2593"/>
                  </a:cubicBezTo>
                  <a:cubicBezTo>
                    <a:pt x="6481" y="2593"/>
                    <a:pt x="6481" y="2586"/>
                    <a:pt x="6474" y="2579"/>
                  </a:cubicBezTo>
                  <a:cubicBezTo>
                    <a:pt x="6474" y="2565"/>
                    <a:pt x="6467" y="2565"/>
                    <a:pt x="6460" y="2565"/>
                  </a:cubicBezTo>
                  <a:cubicBezTo>
                    <a:pt x="6446" y="2565"/>
                    <a:pt x="6446" y="2565"/>
                    <a:pt x="6446" y="2558"/>
                  </a:cubicBezTo>
                  <a:cubicBezTo>
                    <a:pt x="6446" y="2551"/>
                    <a:pt x="6446" y="2544"/>
                    <a:pt x="6439" y="2544"/>
                  </a:cubicBezTo>
                  <a:cubicBezTo>
                    <a:pt x="6432" y="2544"/>
                    <a:pt x="6432" y="2544"/>
                    <a:pt x="6432" y="2530"/>
                  </a:cubicBezTo>
                  <a:cubicBezTo>
                    <a:pt x="6436" y="2522"/>
                    <a:pt x="6451" y="2516"/>
                    <a:pt x="6467" y="2516"/>
                  </a:cubicBezTo>
                  <a:close/>
                  <a:moveTo>
                    <a:pt x="1828" y="2587"/>
                  </a:moveTo>
                  <a:cubicBezTo>
                    <a:pt x="1830" y="2587"/>
                    <a:pt x="1834" y="2589"/>
                    <a:pt x="1837" y="2593"/>
                  </a:cubicBezTo>
                  <a:cubicBezTo>
                    <a:pt x="1834" y="2589"/>
                    <a:pt x="1834" y="2587"/>
                    <a:pt x="1835" y="2587"/>
                  </a:cubicBezTo>
                  <a:lnTo>
                    <a:pt x="1835" y="2587"/>
                  </a:lnTo>
                  <a:cubicBezTo>
                    <a:pt x="1835" y="2587"/>
                    <a:pt x="1837" y="2589"/>
                    <a:pt x="1837" y="2593"/>
                  </a:cubicBezTo>
                  <a:cubicBezTo>
                    <a:pt x="1833" y="2595"/>
                    <a:pt x="1829" y="2596"/>
                    <a:pt x="1827" y="2596"/>
                  </a:cubicBezTo>
                  <a:cubicBezTo>
                    <a:pt x="1823" y="2596"/>
                    <a:pt x="1823" y="2593"/>
                    <a:pt x="1823" y="2593"/>
                  </a:cubicBezTo>
                  <a:cubicBezTo>
                    <a:pt x="1823" y="2589"/>
                    <a:pt x="1825" y="2587"/>
                    <a:pt x="1828" y="2587"/>
                  </a:cubicBezTo>
                  <a:close/>
                  <a:moveTo>
                    <a:pt x="1934" y="2593"/>
                  </a:moveTo>
                  <a:cubicBezTo>
                    <a:pt x="1938" y="2597"/>
                    <a:pt x="1940" y="2604"/>
                    <a:pt x="1941" y="2608"/>
                  </a:cubicBezTo>
                  <a:lnTo>
                    <a:pt x="1941" y="2608"/>
                  </a:lnTo>
                  <a:cubicBezTo>
                    <a:pt x="1940" y="2605"/>
                    <a:pt x="1939" y="2603"/>
                    <a:pt x="1937" y="2603"/>
                  </a:cubicBezTo>
                  <a:cubicBezTo>
                    <a:pt x="1934" y="2603"/>
                    <a:pt x="1931" y="2606"/>
                    <a:pt x="1927" y="2613"/>
                  </a:cubicBezTo>
                  <a:cubicBezTo>
                    <a:pt x="1924" y="2617"/>
                    <a:pt x="1922" y="2619"/>
                    <a:pt x="1919" y="2619"/>
                  </a:cubicBezTo>
                  <a:cubicBezTo>
                    <a:pt x="1917" y="2619"/>
                    <a:pt x="1913" y="2617"/>
                    <a:pt x="1906" y="2613"/>
                  </a:cubicBezTo>
                  <a:cubicBezTo>
                    <a:pt x="1906" y="2600"/>
                    <a:pt x="1927" y="2593"/>
                    <a:pt x="1934" y="2593"/>
                  </a:cubicBezTo>
                  <a:close/>
                  <a:moveTo>
                    <a:pt x="1941" y="2613"/>
                  </a:moveTo>
                  <a:cubicBezTo>
                    <a:pt x="1941" y="2620"/>
                    <a:pt x="1941" y="2620"/>
                    <a:pt x="1936" y="2620"/>
                  </a:cubicBezTo>
                  <a:lnTo>
                    <a:pt x="1936" y="2620"/>
                  </a:lnTo>
                  <a:cubicBezTo>
                    <a:pt x="1937" y="2618"/>
                    <a:pt x="1939" y="2616"/>
                    <a:pt x="1941" y="2613"/>
                  </a:cubicBezTo>
                  <a:close/>
                  <a:moveTo>
                    <a:pt x="1803" y="2593"/>
                  </a:moveTo>
                  <a:cubicBezTo>
                    <a:pt x="1816" y="2593"/>
                    <a:pt x="1816" y="2600"/>
                    <a:pt x="1803" y="2613"/>
                  </a:cubicBezTo>
                  <a:cubicBezTo>
                    <a:pt x="1798" y="2622"/>
                    <a:pt x="1797" y="2625"/>
                    <a:pt x="1795" y="2625"/>
                  </a:cubicBezTo>
                  <a:cubicBezTo>
                    <a:pt x="1793" y="2625"/>
                    <a:pt x="1792" y="2623"/>
                    <a:pt x="1789" y="2620"/>
                  </a:cubicBezTo>
                  <a:cubicBezTo>
                    <a:pt x="1782" y="2613"/>
                    <a:pt x="1789" y="2593"/>
                    <a:pt x="1803" y="2593"/>
                  </a:cubicBezTo>
                  <a:close/>
                  <a:moveTo>
                    <a:pt x="1858" y="2620"/>
                  </a:moveTo>
                  <a:lnTo>
                    <a:pt x="1851" y="2627"/>
                  </a:lnTo>
                  <a:cubicBezTo>
                    <a:pt x="1851" y="2620"/>
                    <a:pt x="1851" y="2620"/>
                    <a:pt x="1858" y="2620"/>
                  </a:cubicBezTo>
                  <a:close/>
                  <a:moveTo>
                    <a:pt x="7299" y="2634"/>
                  </a:moveTo>
                  <a:cubicBezTo>
                    <a:pt x="7292" y="2634"/>
                    <a:pt x="7292" y="2648"/>
                    <a:pt x="7292" y="2648"/>
                  </a:cubicBezTo>
                  <a:lnTo>
                    <a:pt x="7299" y="2634"/>
                  </a:lnTo>
                  <a:close/>
                  <a:moveTo>
                    <a:pt x="7164" y="2642"/>
                  </a:moveTo>
                  <a:cubicBezTo>
                    <a:pt x="7166" y="2642"/>
                    <a:pt x="7169" y="2643"/>
                    <a:pt x="7174" y="2648"/>
                  </a:cubicBezTo>
                  <a:cubicBezTo>
                    <a:pt x="7174" y="2652"/>
                    <a:pt x="7172" y="2653"/>
                    <a:pt x="7171" y="2653"/>
                  </a:cubicBezTo>
                  <a:cubicBezTo>
                    <a:pt x="7170" y="2653"/>
                    <a:pt x="7170" y="2652"/>
                    <a:pt x="7174" y="2648"/>
                  </a:cubicBezTo>
                  <a:lnTo>
                    <a:pt x="7174" y="2648"/>
                  </a:lnTo>
                  <a:cubicBezTo>
                    <a:pt x="7171" y="2650"/>
                    <a:pt x="7169" y="2651"/>
                    <a:pt x="7167" y="2651"/>
                  </a:cubicBezTo>
                  <a:cubicBezTo>
                    <a:pt x="7163" y="2651"/>
                    <a:pt x="7160" y="2648"/>
                    <a:pt x="7160" y="2648"/>
                  </a:cubicBezTo>
                  <a:cubicBezTo>
                    <a:pt x="7160" y="2648"/>
                    <a:pt x="7160" y="2642"/>
                    <a:pt x="7164" y="2642"/>
                  </a:cubicBezTo>
                  <a:close/>
                  <a:moveTo>
                    <a:pt x="1965" y="2664"/>
                  </a:moveTo>
                  <a:cubicBezTo>
                    <a:pt x="1965" y="2664"/>
                    <a:pt x="1969" y="2665"/>
                    <a:pt x="1976" y="2669"/>
                  </a:cubicBezTo>
                  <a:cubicBezTo>
                    <a:pt x="1973" y="2671"/>
                    <a:pt x="1972" y="2672"/>
                    <a:pt x="1971" y="2672"/>
                  </a:cubicBezTo>
                  <a:cubicBezTo>
                    <a:pt x="1969" y="2672"/>
                    <a:pt x="1969" y="2669"/>
                    <a:pt x="1969" y="2669"/>
                  </a:cubicBezTo>
                  <a:cubicBezTo>
                    <a:pt x="1965" y="2665"/>
                    <a:pt x="1964" y="2664"/>
                    <a:pt x="1965" y="2664"/>
                  </a:cubicBezTo>
                  <a:close/>
                  <a:moveTo>
                    <a:pt x="6508" y="2669"/>
                  </a:moveTo>
                  <a:cubicBezTo>
                    <a:pt x="6508" y="2676"/>
                    <a:pt x="6507" y="2679"/>
                    <a:pt x="6506" y="2679"/>
                  </a:cubicBezTo>
                  <a:cubicBezTo>
                    <a:pt x="6505" y="2679"/>
                    <a:pt x="6505" y="2676"/>
                    <a:pt x="6508" y="2669"/>
                  </a:cubicBezTo>
                  <a:close/>
                  <a:moveTo>
                    <a:pt x="1803" y="2662"/>
                  </a:moveTo>
                  <a:cubicBezTo>
                    <a:pt x="1816" y="2662"/>
                    <a:pt x="1823" y="2683"/>
                    <a:pt x="1816" y="2697"/>
                  </a:cubicBezTo>
                  <a:cubicBezTo>
                    <a:pt x="1816" y="2697"/>
                    <a:pt x="1803" y="2697"/>
                    <a:pt x="1796" y="2683"/>
                  </a:cubicBezTo>
                  <a:cubicBezTo>
                    <a:pt x="1789" y="2662"/>
                    <a:pt x="1782" y="2662"/>
                    <a:pt x="1789" y="2662"/>
                  </a:cubicBezTo>
                  <a:close/>
                  <a:moveTo>
                    <a:pt x="7299" y="2738"/>
                  </a:moveTo>
                  <a:lnTo>
                    <a:pt x="7292" y="2752"/>
                  </a:lnTo>
                  <a:cubicBezTo>
                    <a:pt x="7292" y="2759"/>
                    <a:pt x="7299" y="2759"/>
                    <a:pt x="7305" y="2759"/>
                  </a:cubicBezTo>
                  <a:cubicBezTo>
                    <a:pt x="7312" y="2759"/>
                    <a:pt x="7312" y="2752"/>
                    <a:pt x="7312" y="2752"/>
                  </a:cubicBezTo>
                  <a:cubicBezTo>
                    <a:pt x="7312" y="2738"/>
                    <a:pt x="7305" y="2738"/>
                    <a:pt x="7299" y="2738"/>
                  </a:cubicBezTo>
                  <a:close/>
                  <a:moveTo>
                    <a:pt x="1834" y="2694"/>
                  </a:moveTo>
                  <a:cubicBezTo>
                    <a:pt x="1837" y="2694"/>
                    <a:pt x="1843" y="2701"/>
                    <a:pt x="1851" y="2717"/>
                  </a:cubicBezTo>
                  <a:cubicBezTo>
                    <a:pt x="1858" y="2724"/>
                    <a:pt x="1858" y="2738"/>
                    <a:pt x="1858" y="2752"/>
                  </a:cubicBezTo>
                  <a:cubicBezTo>
                    <a:pt x="1858" y="2760"/>
                    <a:pt x="1856" y="2764"/>
                    <a:pt x="1854" y="2764"/>
                  </a:cubicBezTo>
                  <a:cubicBezTo>
                    <a:pt x="1852" y="2764"/>
                    <a:pt x="1851" y="2762"/>
                    <a:pt x="1851" y="2759"/>
                  </a:cubicBezTo>
                  <a:cubicBezTo>
                    <a:pt x="1851" y="2755"/>
                    <a:pt x="1846" y="2748"/>
                    <a:pt x="1840" y="2748"/>
                  </a:cubicBezTo>
                  <a:cubicBezTo>
                    <a:pt x="1837" y="2748"/>
                    <a:pt x="1833" y="2751"/>
                    <a:pt x="1830" y="2759"/>
                  </a:cubicBezTo>
                  <a:lnTo>
                    <a:pt x="1830" y="2731"/>
                  </a:lnTo>
                  <a:lnTo>
                    <a:pt x="1830" y="2704"/>
                  </a:lnTo>
                  <a:cubicBezTo>
                    <a:pt x="1830" y="2698"/>
                    <a:pt x="1831" y="2694"/>
                    <a:pt x="1834" y="2694"/>
                  </a:cubicBezTo>
                  <a:close/>
                  <a:moveTo>
                    <a:pt x="1778" y="2770"/>
                  </a:moveTo>
                  <a:cubicBezTo>
                    <a:pt x="1780" y="2770"/>
                    <a:pt x="1784" y="2771"/>
                    <a:pt x="1789" y="2773"/>
                  </a:cubicBezTo>
                  <a:lnTo>
                    <a:pt x="1782" y="2773"/>
                  </a:lnTo>
                  <a:cubicBezTo>
                    <a:pt x="1772" y="2773"/>
                    <a:pt x="1772" y="2770"/>
                    <a:pt x="1778" y="2770"/>
                  </a:cubicBezTo>
                  <a:close/>
                  <a:moveTo>
                    <a:pt x="6946" y="2776"/>
                  </a:moveTo>
                  <a:cubicBezTo>
                    <a:pt x="6947" y="2776"/>
                    <a:pt x="6949" y="2780"/>
                    <a:pt x="6952" y="2787"/>
                  </a:cubicBezTo>
                  <a:cubicBezTo>
                    <a:pt x="6950" y="2789"/>
                    <a:pt x="6948" y="2790"/>
                    <a:pt x="6947" y="2790"/>
                  </a:cubicBezTo>
                  <a:cubicBezTo>
                    <a:pt x="6945" y="2790"/>
                    <a:pt x="6945" y="2787"/>
                    <a:pt x="6945" y="2787"/>
                  </a:cubicBezTo>
                  <a:cubicBezTo>
                    <a:pt x="6945" y="2780"/>
                    <a:pt x="6945" y="2776"/>
                    <a:pt x="6946" y="2776"/>
                  </a:cubicBezTo>
                  <a:close/>
                  <a:moveTo>
                    <a:pt x="7272" y="2830"/>
                  </a:moveTo>
                  <a:cubicBezTo>
                    <a:pt x="7271" y="2830"/>
                    <a:pt x="7271" y="2832"/>
                    <a:pt x="7271" y="2835"/>
                  </a:cubicBezTo>
                  <a:cubicBezTo>
                    <a:pt x="7271" y="2835"/>
                    <a:pt x="7271" y="2838"/>
                    <a:pt x="7273" y="2838"/>
                  </a:cubicBezTo>
                  <a:cubicBezTo>
                    <a:pt x="7274" y="2838"/>
                    <a:pt x="7275" y="2838"/>
                    <a:pt x="7278" y="2835"/>
                  </a:cubicBezTo>
                  <a:cubicBezTo>
                    <a:pt x="7274" y="2832"/>
                    <a:pt x="7273" y="2830"/>
                    <a:pt x="7272" y="2830"/>
                  </a:cubicBezTo>
                  <a:close/>
                  <a:moveTo>
                    <a:pt x="1828" y="2865"/>
                  </a:moveTo>
                  <a:cubicBezTo>
                    <a:pt x="1830" y="2865"/>
                    <a:pt x="1834" y="2866"/>
                    <a:pt x="1837" y="2870"/>
                  </a:cubicBezTo>
                  <a:cubicBezTo>
                    <a:pt x="1837" y="2870"/>
                    <a:pt x="1851" y="2877"/>
                    <a:pt x="1837" y="2877"/>
                  </a:cubicBezTo>
                  <a:cubicBezTo>
                    <a:pt x="1835" y="2881"/>
                    <a:pt x="1833" y="2883"/>
                    <a:pt x="1831" y="2883"/>
                  </a:cubicBezTo>
                  <a:cubicBezTo>
                    <a:pt x="1827" y="2883"/>
                    <a:pt x="1823" y="2875"/>
                    <a:pt x="1823" y="2870"/>
                  </a:cubicBezTo>
                  <a:cubicBezTo>
                    <a:pt x="1823" y="2866"/>
                    <a:pt x="1825" y="2865"/>
                    <a:pt x="1828" y="2865"/>
                  </a:cubicBezTo>
                  <a:close/>
                  <a:moveTo>
                    <a:pt x="1617" y="2874"/>
                  </a:moveTo>
                  <a:cubicBezTo>
                    <a:pt x="1620" y="2874"/>
                    <a:pt x="1625" y="2877"/>
                    <a:pt x="1629" y="2877"/>
                  </a:cubicBezTo>
                  <a:lnTo>
                    <a:pt x="1622" y="2891"/>
                  </a:lnTo>
                  <a:cubicBezTo>
                    <a:pt x="1615" y="2891"/>
                    <a:pt x="1615" y="2891"/>
                    <a:pt x="1615" y="2877"/>
                  </a:cubicBezTo>
                  <a:cubicBezTo>
                    <a:pt x="1615" y="2874"/>
                    <a:pt x="1616" y="2874"/>
                    <a:pt x="1617" y="2874"/>
                  </a:cubicBezTo>
                  <a:close/>
                  <a:moveTo>
                    <a:pt x="1497" y="2895"/>
                  </a:moveTo>
                  <a:cubicBezTo>
                    <a:pt x="1500" y="2895"/>
                    <a:pt x="1504" y="2895"/>
                    <a:pt x="1511" y="2898"/>
                  </a:cubicBezTo>
                  <a:lnTo>
                    <a:pt x="1504" y="2898"/>
                  </a:lnTo>
                  <a:cubicBezTo>
                    <a:pt x="1495" y="2898"/>
                    <a:pt x="1492" y="2895"/>
                    <a:pt x="1497" y="2895"/>
                  </a:cubicBezTo>
                  <a:close/>
                  <a:moveTo>
                    <a:pt x="1560" y="2885"/>
                  </a:moveTo>
                  <a:cubicBezTo>
                    <a:pt x="1568" y="2885"/>
                    <a:pt x="1583" y="2893"/>
                    <a:pt x="1588" y="2898"/>
                  </a:cubicBezTo>
                  <a:lnTo>
                    <a:pt x="1560" y="2898"/>
                  </a:lnTo>
                  <a:cubicBezTo>
                    <a:pt x="1560" y="2898"/>
                    <a:pt x="1553" y="2898"/>
                    <a:pt x="1553" y="2891"/>
                  </a:cubicBezTo>
                  <a:cubicBezTo>
                    <a:pt x="1553" y="2886"/>
                    <a:pt x="1556" y="2885"/>
                    <a:pt x="1560" y="2885"/>
                  </a:cubicBezTo>
                  <a:close/>
                  <a:moveTo>
                    <a:pt x="1692" y="2850"/>
                  </a:moveTo>
                  <a:cubicBezTo>
                    <a:pt x="1694" y="2850"/>
                    <a:pt x="1696" y="2852"/>
                    <a:pt x="1699" y="2856"/>
                  </a:cubicBezTo>
                  <a:cubicBezTo>
                    <a:pt x="1712" y="2863"/>
                    <a:pt x="1719" y="2863"/>
                    <a:pt x="1719" y="2863"/>
                  </a:cubicBezTo>
                  <a:cubicBezTo>
                    <a:pt x="1726" y="2863"/>
                    <a:pt x="1726" y="2870"/>
                    <a:pt x="1719" y="2870"/>
                  </a:cubicBezTo>
                  <a:cubicBezTo>
                    <a:pt x="1712" y="2870"/>
                    <a:pt x="1699" y="2877"/>
                    <a:pt x="1699" y="2891"/>
                  </a:cubicBezTo>
                  <a:cubicBezTo>
                    <a:pt x="1692" y="2898"/>
                    <a:pt x="1692" y="2898"/>
                    <a:pt x="1685" y="2898"/>
                  </a:cubicBezTo>
                  <a:lnTo>
                    <a:pt x="1657" y="2898"/>
                  </a:lnTo>
                  <a:cubicBezTo>
                    <a:pt x="1643" y="2901"/>
                    <a:pt x="1633" y="2903"/>
                    <a:pt x="1628" y="2903"/>
                  </a:cubicBezTo>
                  <a:cubicBezTo>
                    <a:pt x="1622" y="2903"/>
                    <a:pt x="1622" y="2901"/>
                    <a:pt x="1629" y="2898"/>
                  </a:cubicBezTo>
                  <a:cubicBezTo>
                    <a:pt x="1643" y="2891"/>
                    <a:pt x="1650" y="2891"/>
                    <a:pt x="1657" y="2877"/>
                  </a:cubicBezTo>
                  <a:cubicBezTo>
                    <a:pt x="1664" y="2877"/>
                    <a:pt x="1678" y="2870"/>
                    <a:pt x="1678" y="2870"/>
                  </a:cubicBezTo>
                  <a:cubicBezTo>
                    <a:pt x="1685" y="2870"/>
                    <a:pt x="1685" y="2870"/>
                    <a:pt x="1685" y="2863"/>
                  </a:cubicBezTo>
                  <a:cubicBezTo>
                    <a:pt x="1685" y="2858"/>
                    <a:pt x="1688" y="2850"/>
                    <a:pt x="1692" y="2850"/>
                  </a:cubicBezTo>
                  <a:close/>
                  <a:moveTo>
                    <a:pt x="1719" y="2925"/>
                  </a:moveTo>
                  <a:cubicBezTo>
                    <a:pt x="1717" y="2928"/>
                    <a:pt x="1715" y="2928"/>
                    <a:pt x="1714" y="2928"/>
                  </a:cubicBezTo>
                  <a:cubicBezTo>
                    <a:pt x="1712" y="2928"/>
                    <a:pt x="1712" y="2925"/>
                    <a:pt x="1712" y="2925"/>
                  </a:cubicBezTo>
                  <a:close/>
                  <a:moveTo>
                    <a:pt x="1596" y="2915"/>
                  </a:moveTo>
                  <a:lnTo>
                    <a:pt x="1596" y="2915"/>
                  </a:lnTo>
                  <a:cubicBezTo>
                    <a:pt x="1598" y="2915"/>
                    <a:pt x="1598" y="2918"/>
                    <a:pt x="1595" y="2925"/>
                  </a:cubicBezTo>
                  <a:lnTo>
                    <a:pt x="1588" y="2932"/>
                  </a:lnTo>
                  <a:cubicBezTo>
                    <a:pt x="1581" y="2932"/>
                    <a:pt x="1581" y="2932"/>
                    <a:pt x="1588" y="2925"/>
                  </a:cubicBezTo>
                  <a:cubicBezTo>
                    <a:pt x="1591" y="2918"/>
                    <a:pt x="1595" y="2915"/>
                    <a:pt x="1596" y="2915"/>
                  </a:cubicBezTo>
                  <a:close/>
                  <a:moveTo>
                    <a:pt x="1436" y="2936"/>
                  </a:moveTo>
                  <a:cubicBezTo>
                    <a:pt x="1442" y="2936"/>
                    <a:pt x="1456" y="2941"/>
                    <a:pt x="1456" y="2946"/>
                  </a:cubicBezTo>
                  <a:lnTo>
                    <a:pt x="1442" y="2946"/>
                  </a:lnTo>
                  <a:cubicBezTo>
                    <a:pt x="1435" y="2946"/>
                    <a:pt x="1421" y="2946"/>
                    <a:pt x="1421" y="2939"/>
                  </a:cubicBezTo>
                  <a:lnTo>
                    <a:pt x="1435" y="2939"/>
                  </a:lnTo>
                  <a:cubicBezTo>
                    <a:pt x="1433" y="2937"/>
                    <a:pt x="1434" y="2936"/>
                    <a:pt x="1436" y="2936"/>
                  </a:cubicBezTo>
                  <a:close/>
                  <a:moveTo>
                    <a:pt x="1485" y="2941"/>
                  </a:moveTo>
                  <a:cubicBezTo>
                    <a:pt x="1485" y="2941"/>
                    <a:pt x="1487" y="2943"/>
                    <a:pt x="1491" y="2946"/>
                  </a:cubicBezTo>
                  <a:cubicBezTo>
                    <a:pt x="1488" y="2951"/>
                    <a:pt x="1487" y="2952"/>
                    <a:pt x="1486" y="2952"/>
                  </a:cubicBezTo>
                  <a:cubicBezTo>
                    <a:pt x="1484" y="2952"/>
                    <a:pt x="1484" y="2946"/>
                    <a:pt x="1484" y="2946"/>
                  </a:cubicBezTo>
                  <a:cubicBezTo>
                    <a:pt x="1484" y="2943"/>
                    <a:pt x="1484" y="2941"/>
                    <a:pt x="1485" y="2941"/>
                  </a:cubicBezTo>
                  <a:close/>
                  <a:moveTo>
                    <a:pt x="1387" y="2932"/>
                  </a:moveTo>
                  <a:cubicBezTo>
                    <a:pt x="1401" y="2939"/>
                    <a:pt x="1407" y="2939"/>
                    <a:pt x="1407" y="2946"/>
                  </a:cubicBezTo>
                  <a:cubicBezTo>
                    <a:pt x="1407" y="2953"/>
                    <a:pt x="1406" y="2956"/>
                    <a:pt x="1405" y="2956"/>
                  </a:cubicBezTo>
                  <a:cubicBezTo>
                    <a:pt x="1404" y="2956"/>
                    <a:pt x="1404" y="2953"/>
                    <a:pt x="1407" y="2946"/>
                  </a:cubicBezTo>
                  <a:lnTo>
                    <a:pt x="1407" y="2946"/>
                  </a:lnTo>
                  <a:cubicBezTo>
                    <a:pt x="1405" y="2951"/>
                    <a:pt x="1402" y="2952"/>
                    <a:pt x="1399" y="2952"/>
                  </a:cubicBezTo>
                  <a:cubicBezTo>
                    <a:pt x="1393" y="2952"/>
                    <a:pt x="1387" y="2946"/>
                    <a:pt x="1387" y="2946"/>
                  </a:cubicBezTo>
                  <a:cubicBezTo>
                    <a:pt x="1387" y="2946"/>
                    <a:pt x="1380" y="2946"/>
                    <a:pt x="1380" y="2939"/>
                  </a:cubicBezTo>
                  <a:lnTo>
                    <a:pt x="1387" y="2932"/>
                  </a:lnTo>
                  <a:close/>
                  <a:moveTo>
                    <a:pt x="1754" y="2911"/>
                  </a:moveTo>
                  <a:cubicBezTo>
                    <a:pt x="1761" y="2911"/>
                    <a:pt x="1768" y="2911"/>
                    <a:pt x="1789" y="2932"/>
                  </a:cubicBezTo>
                  <a:lnTo>
                    <a:pt x="1803" y="2939"/>
                  </a:lnTo>
                  <a:lnTo>
                    <a:pt x="1796" y="2946"/>
                  </a:lnTo>
                  <a:lnTo>
                    <a:pt x="1789" y="2953"/>
                  </a:lnTo>
                  <a:lnTo>
                    <a:pt x="1782" y="2967"/>
                  </a:lnTo>
                  <a:cubicBezTo>
                    <a:pt x="1771" y="2970"/>
                    <a:pt x="1759" y="2972"/>
                    <a:pt x="1751" y="2972"/>
                  </a:cubicBezTo>
                  <a:cubicBezTo>
                    <a:pt x="1744" y="2972"/>
                    <a:pt x="1740" y="2970"/>
                    <a:pt x="1747" y="2967"/>
                  </a:cubicBezTo>
                  <a:cubicBezTo>
                    <a:pt x="1747" y="2967"/>
                    <a:pt x="1754" y="2953"/>
                    <a:pt x="1761" y="2953"/>
                  </a:cubicBezTo>
                  <a:cubicBezTo>
                    <a:pt x="1768" y="2953"/>
                    <a:pt x="1768" y="2953"/>
                    <a:pt x="1754" y="2939"/>
                  </a:cubicBezTo>
                  <a:cubicBezTo>
                    <a:pt x="1733" y="2932"/>
                    <a:pt x="1733" y="2918"/>
                    <a:pt x="1747" y="2918"/>
                  </a:cubicBezTo>
                  <a:cubicBezTo>
                    <a:pt x="1754" y="2918"/>
                    <a:pt x="1761" y="2918"/>
                    <a:pt x="1761" y="2932"/>
                  </a:cubicBezTo>
                  <a:cubicBezTo>
                    <a:pt x="1764" y="2936"/>
                    <a:pt x="1766" y="2937"/>
                    <a:pt x="1767" y="2937"/>
                  </a:cubicBezTo>
                  <a:cubicBezTo>
                    <a:pt x="1768" y="2937"/>
                    <a:pt x="1768" y="2936"/>
                    <a:pt x="1768" y="2932"/>
                  </a:cubicBezTo>
                  <a:cubicBezTo>
                    <a:pt x="1768" y="2918"/>
                    <a:pt x="1768" y="2918"/>
                    <a:pt x="1761" y="2918"/>
                  </a:cubicBezTo>
                  <a:cubicBezTo>
                    <a:pt x="1754" y="2918"/>
                    <a:pt x="1754" y="2918"/>
                    <a:pt x="1754" y="2911"/>
                  </a:cubicBezTo>
                  <a:close/>
                  <a:moveTo>
                    <a:pt x="1366" y="2960"/>
                  </a:moveTo>
                  <a:cubicBezTo>
                    <a:pt x="1387" y="2960"/>
                    <a:pt x="1387" y="2960"/>
                    <a:pt x="1380" y="2967"/>
                  </a:cubicBezTo>
                  <a:cubicBezTo>
                    <a:pt x="1373" y="2967"/>
                    <a:pt x="1373" y="2974"/>
                    <a:pt x="1373" y="2981"/>
                  </a:cubicBezTo>
                  <a:lnTo>
                    <a:pt x="1366" y="2974"/>
                  </a:lnTo>
                  <a:cubicBezTo>
                    <a:pt x="1345" y="2974"/>
                    <a:pt x="1352" y="2967"/>
                    <a:pt x="1366" y="2960"/>
                  </a:cubicBezTo>
                  <a:close/>
                  <a:moveTo>
                    <a:pt x="1443" y="2962"/>
                  </a:moveTo>
                  <a:cubicBezTo>
                    <a:pt x="1444" y="2962"/>
                    <a:pt x="1446" y="2963"/>
                    <a:pt x="1449" y="2967"/>
                  </a:cubicBezTo>
                  <a:lnTo>
                    <a:pt x="1456" y="2967"/>
                  </a:lnTo>
                  <a:cubicBezTo>
                    <a:pt x="1449" y="2963"/>
                    <a:pt x="1447" y="2962"/>
                    <a:pt x="1448" y="2962"/>
                  </a:cubicBezTo>
                  <a:lnTo>
                    <a:pt x="1448" y="2962"/>
                  </a:lnTo>
                  <a:cubicBezTo>
                    <a:pt x="1449" y="2962"/>
                    <a:pt x="1453" y="2963"/>
                    <a:pt x="1456" y="2967"/>
                  </a:cubicBezTo>
                  <a:cubicBezTo>
                    <a:pt x="1456" y="2967"/>
                    <a:pt x="1462" y="2970"/>
                    <a:pt x="1468" y="2970"/>
                  </a:cubicBezTo>
                  <a:cubicBezTo>
                    <a:pt x="1471" y="2970"/>
                    <a:pt x="1474" y="2969"/>
                    <a:pt x="1477" y="2967"/>
                  </a:cubicBezTo>
                  <a:cubicBezTo>
                    <a:pt x="1484" y="2967"/>
                    <a:pt x="1484" y="2967"/>
                    <a:pt x="1491" y="2974"/>
                  </a:cubicBezTo>
                  <a:lnTo>
                    <a:pt x="1491" y="2981"/>
                  </a:lnTo>
                  <a:lnTo>
                    <a:pt x="1484" y="2981"/>
                  </a:lnTo>
                  <a:cubicBezTo>
                    <a:pt x="1484" y="2984"/>
                    <a:pt x="1482" y="2986"/>
                    <a:pt x="1479" y="2986"/>
                  </a:cubicBezTo>
                  <a:cubicBezTo>
                    <a:pt x="1477" y="2986"/>
                    <a:pt x="1473" y="2984"/>
                    <a:pt x="1470" y="2981"/>
                  </a:cubicBezTo>
                  <a:cubicBezTo>
                    <a:pt x="1456" y="2974"/>
                    <a:pt x="1449" y="2974"/>
                    <a:pt x="1449" y="2974"/>
                  </a:cubicBezTo>
                  <a:cubicBezTo>
                    <a:pt x="1449" y="2974"/>
                    <a:pt x="1442" y="2974"/>
                    <a:pt x="1442" y="2967"/>
                  </a:cubicBezTo>
                  <a:cubicBezTo>
                    <a:pt x="1442" y="2963"/>
                    <a:pt x="1442" y="2962"/>
                    <a:pt x="1443" y="2962"/>
                  </a:cubicBezTo>
                  <a:close/>
                  <a:moveTo>
                    <a:pt x="1423" y="2969"/>
                  </a:moveTo>
                  <a:cubicBezTo>
                    <a:pt x="1426" y="2969"/>
                    <a:pt x="1428" y="2973"/>
                    <a:pt x="1428" y="2981"/>
                  </a:cubicBezTo>
                  <a:cubicBezTo>
                    <a:pt x="1428" y="2995"/>
                    <a:pt x="1428" y="2995"/>
                    <a:pt x="1421" y="2995"/>
                  </a:cubicBezTo>
                  <a:cubicBezTo>
                    <a:pt x="1414" y="2995"/>
                    <a:pt x="1414" y="2981"/>
                    <a:pt x="1414" y="2974"/>
                  </a:cubicBezTo>
                  <a:cubicBezTo>
                    <a:pt x="1417" y="2971"/>
                    <a:pt x="1420" y="2969"/>
                    <a:pt x="1423" y="2969"/>
                  </a:cubicBezTo>
                  <a:close/>
                  <a:moveTo>
                    <a:pt x="1631" y="2984"/>
                  </a:moveTo>
                  <a:cubicBezTo>
                    <a:pt x="1638" y="2984"/>
                    <a:pt x="1647" y="2988"/>
                    <a:pt x="1650" y="2995"/>
                  </a:cubicBezTo>
                  <a:lnTo>
                    <a:pt x="1629" y="2995"/>
                  </a:lnTo>
                  <a:cubicBezTo>
                    <a:pt x="1622" y="2995"/>
                    <a:pt x="1615" y="2995"/>
                    <a:pt x="1615" y="3002"/>
                  </a:cubicBezTo>
                  <a:cubicBezTo>
                    <a:pt x="1612" y="3005"/>
                    <a:pt x="1610" y="3007"/>
                    <a:pt x="1609" y="3007"/>
                  </a:cubicBezTo>
                  <a:cubicBezTo>
                    <a:pt x="1608" y="3007"/>
                    <a:pt x="1608" y="3005"/>
                    <a:pt x="1608" y="3002"/>
                  </a:cubicBezTo>
                  <a:cubicBezTo>
                    <a:pt x="1608" y="2995"/>
                    <a:pt x="1608" y="2995"/>
                    <a:pt x="1615" y="2995"/>
                  </a:cubicBezTo>
                  <a:lnTo>
                    <a:pt x="1622" y="2995"/>
                  </a:lnTo>
                  <a:cubicBezTo>
                    <a:pt x="1619" y="2988"/>
                    <a:pt x="1624" y="2984"/>
                    <a:pt x="1631" y="2984"/>
                  </a:cubicBezTo>
                  <a:close/>
                  <a:moveTo>
                    <a:pt x="1547" y="2996"/>
                  </a:moveTo>
                  <a:cubicBezTo>
                    <a:pt x="1551" y="2996"/>
                    <a:pt x="1553" y="2998"/>
                    <a:pt x="1553" y="3002"/>
                  </a:cubicBezTo>
                  <a:cubicBezTo>
                    <a:pt x="1553" y="3005"/>
                    <a:pt x="1555" y="3007"/>
                    <a:pt x="1556" y="3007"/>
                  </a:cubicBezTo>
                  <a:cubicBezTo>
                    <a:pt x="1558" y="3007"/>
                    <a:pt x="1560" y="3005"/>
                    <a:pt x="1560" y="3002"/>
                  </a:cubicBezTo>
                  <a:cubicBezTo>
                    <a:pt x="1563" y="2999"/>
                    <a:pt x="1564" y="2997"/>
                    <a:pt x="1565" y="2997"/>
                  </a:cubicBezTo>
                  <a:lnTo>
                    <a:pt x="1565" y="2997"/>
                  </a:lnTo>
                  <a:cubicBezTo>
                    <a:pt x="1566" y="2997"/>
                    <a:pt x="1564" y="3000"/>
                    <a:pt x="1560" y="3008"/>
                  </a:cubicBezTo>
                  <a:cubicBezTo>
                    <a:pt x="1556" y="3012"/>
                    <a:pt x="1555" y="3014"/>
                    <a:pt x="1553" y="3014"/>
                  </a:cubicBezTo>
                  <a:cubicBezTo>
                    <a:pt x="1551" y="3014"/>
                    <a:pt x="1550" y="3012"/>
                    <a:pt x="1546" y="3008"/>
                  </a:cubicBezTo>
                  <a:cubicBezTo>
                    <a:pt x="1546" y="3008"/>
                    <a:pt x="1543" y="3005"/>
                    <a:pt x="1541" y="3005"/>
                  </a:cubicBezTo>
                  <a:cubicBezTo>
                    <a:pt x="1540" y="3005"/>
                    <a:pt x="1539" y="3006"/>
                    <a:pt x="1539" y="3008"/>
                  </a:cubicBezTo>
                  <a:lnTo>
                    <a:pt x="1525" y="3008"/>
                  </a:lnTo>
                  <a:lnTo>
                    <a:pt x="1525" y="3002"/>
                  </a:lnTo>
                  <a:cubicBezTo>
                    <a:pt x="1536" y="2998"/>
                    <a:pt x="1543" y="2996"/>
                    <a:pt x="1547" y="2996"/>
                  </a:cubicBezTo>
                  <a:close/>
                  <a:moveTo>
                    <a:pt x="1358" y="3002"/>
                  </a:moveTo>
                  <a:cubicBezTo>
                    <a:pt x="1361" y="3003"/>
                    <a:pt x="1366" y="3004"/>
                    <a:pt x="1366" y="3008"/>
                  </a:cubicBezTo>
                  <a:cubicBezTo>
                    <a:pt x="1366" y="3026"/>
                    <a:pt x="1340" y="3044"/>
                    <a:pt x="1324" y="3044"/>
                  </a:cubicBezTo>
                  <a:cubicBezTo>
                    <a:pt x="1321" y="3044"/>
                    <a:pt x="1319" y="3044"/>
                    <a:pt x="1317" y="3043"/>
                  </a:cubicBezTo>
                  <a:cubicBezTo>
                    <a:pt x="1310" y="3036"/>
                    <a:pt x="1310" y="3036"/>
                    <a:pt x="1317" y="3036"/>
                  </a:cubicBezTo>
                  <a:lnTo>
                    <a:pt x="1331" y="3029"/>
                  </a:lnTo>
                  <a:cubicBezTo>
                    <a:pt x="1331" y="3015"/>
                    <a:pt x="1338" y="3008"/>
                    <a:pt x="1345" y="3008"/>
                  </a:cubicBezTo>
                  <a:cubicBezTo>
                    <a:pt x="1351" y="3008"/>
                    <a:pt x="1357" y="3004"/>
                    <a:pt x="1358" y="3002"/>
                  </a:cubicBezTo>
                  <a:close/>
                  <a:moveTo>
                    <a:pt x="1278" y="3047"/>
                  </a:moveTo>
                  <a:cubicBezTo>
                    <a:pt x="1279" y="3047"/>
                    <a:pt x="1280" y="3048"/>
                    <a:pt x="1283" y="3050"/>
                  </a:cubicBezTo>
                  <a:cubicBezTo>
                    <a:pt x="1280" y="3055"/>
                    <a:pt x="1279" y="3056"/>
                    <a:pt x="1278" y="3056"/>
                  </a:cubicBezTo>
                  <a:cubicBezTo>
                    <a:pt x="1276" y="3056"/>
                    <a:pt x="1276" y="3050"/>
                    <a:pt x="1276" y="3050"/>
                  </a:cubicBezTo>
                  <a:cubicBezTo>
                    <a:pt x="1276" y="3050"/>
                    <a:pt x="1276" y="3047"/>
                    <a:pt x="1278" y="3047"/>
                  </a:cubicBezTo>
                  <a:close/>
                  <a:moveTo>
                    <a:pt x="1595" y="3015"/>
                  </a:moveTo>
                  <a:cubicBezTo>
                    <a:pt x="1602" y="3015"/>
                    <a:pt x="1602" y="3029"/>
                    <a:pt x="1602" y="3029"/>
                  </a:cubicBezTo>
                  <a:cubicBezTo>
                    <a:pt x="1622" y="3029"/>
                    <a:pt x="1622" y="3036"/>
                    <a:pt x="1622" y="3043"/>
                  </a:cubicBezTo>
                  <a:cubicBezTo>
                    <a:pt x="1622" y="3064"/>
                    <a:pt x="1622" y="3064"/>
                    <a:pt x="1602" y="3064"/>
                  </a:cubicBezTo>
                  <a:cubicBezTo>
                    <a:pt x="1588" y="3064"/>
                    <a:pt x="1553" y="3043"/>
                    <a:pt x="1567" y="3043"/>
                  </a:cubicBezTo>
                  <a:cubicBezTo>
                    <a:pt x="1581" y="3043"/>
                    <a:pt x="1595" y="3029"/>
                    <a:pt x="1588" y="3015"/>
                  </a:cubicBezTo>
                  <a:close/>
                  <a:moveTo>
                    <a:pt x="1409" y="3047"/>
                  </a:moveTo>
                  <a:cubicBezTo>
                    <a:pt x="1411" y="3047"/>
                    <a:pt x="1414" y="3054"/>
                    <a:pt x="1414" y="3064"/>
                  </a:cubicBezTo>
                  <a:cubicBezTo>
                    <a:pt x="1411" y="3066"/>
                    <a:pt x="1408" y="3067"/>
                    <a:pt x="1406" y="3067"/>
                  </a:cubicBezTo>
                  <a:cubicBezTo>
                    <a:pt x="1401" y="3067"/>
                    <a:pt x="1402" y="3060"/>
                    <a:pt x="1407" y="3050"/>
                  </a:cubicBezTo>
                  <a:cubicBezTo>
                    <a:pt x="1407" y="3048"/>
                    <a:pt x="1408" y="3047"/>
                    <a:pt x="1409" y="3047"/>
                  </a:cubicBezTo>
                  <a:close/>
                  <a:moveTo>
                    <a:pt x="1803" y="3050"/>
                  </a:moveTo>
                  <a:cubicBezTo>
                    <a:pt x="1816" y="3050"/>
                    <a:pt x="1816" y="3064"/>
                    <a:pt x="1816" y="3064"/>
                  </a:cubicBezTo>
                  <a:cubicBezTo>
                    <a:pt x="1816" y="3064"/>
                    <a:pt x="1803" y="3071"/>
                    <a:pt x="1796" y="3071"/>
                  </a:cubicBezTo>
                  <a:cubicBezTo>
                    <a:pt x="1789" y="3071"/>
                    <a:pt x="1789" y="3071"/>
                    <a:pt x="1789" y="3064"/>
                  </a:cubicBezTo>
                  <a:cubicBezTo>
                    <a:pt x="1789" y="3064"/>
                    <a:pt x="1796" y="3050"/>
                    <a:pt x="1803" y="3050"/>
                  </a:cubicBezTo>
                  <a:close/>
                  <a:moveTo>
                    <a:pt x="1550" y="3046"/>
                  </a:moveTo>
                  <a:cubicBezTo>
                    <a:pt x="1552" y="3046"/>
                    <a:pt x="1553" y="3048"/>
                    <a:pt x="1553" y="3050"/>
                  </a:cubicBezTo>
                  <a:cubicBezTo>
                    <a:pt x="1553" y="3066"/>
                    <a:pt x="1545" y="3073"/>
                    <a:pt x="1535" y="3073"/>
                  </a:cubicBezTo>
                  <a:cubicBezTo>
                    <a:pt x="1532" y="3073"/>
                    <a:pt x="1529" y="3073"/>
                    <a:pt x="1525" y="3071"/>
                  </a:cubicBezTo>
                  <a:cubicBezTo>
                    <a:pt x="1518" y="3071"/>
                    <a:pt x="1518" y="3064"/>
                    <a:pt x="1518" y="3064"/>
                  </a:cubicBezTo>
                  <a:cubicBezTo>
                    <a:pt x="1536" y="3051"/>
                    <a:pt x="1545" y="3046"/>
                    <a:pt x="1550" y="3046"/>
                  </a:cubicBezTo>
                  <a:close/>
                  <a:moveTo>
                    <a:pt x="1865" y="3078"/>
                  </a:moveTo>
                  <a:cubicBezTo>
                    <a:pt x="1865" y="3083"/>
                    <a:pt x="1862" y="3091"/>
                    <a:pt x="1860" y="3091"/>
                  </a:cubicBezTo>
                  <a:cubicBezTo>
                    <a:pt x="1859" y="3091"/>
                    <a:pt x="1858" y="3089"/>
                    <a:pt x="1858" y="3085"/>
                  </a:cubicBezTo>
                  <a:cubicBezTo>
                    <a:pt x="1851" y="3085"/>
                    <a:pt x="1858" y="3078"/>
                    <a:pt x="1865" y="3078"/>
                  </a:cubicBezTo>
                  <a:close/>
                  <a:moveTo>
                    <a:pt x="1780" y="3069"/>
                  </a:moveTo>
                  <a:cubicBezTo>
                    <a:pt x="1784" y="3069"/>
                    <a:pt x="1787" y="3070"/>
                    <a:pt x="1789" y="3071"/>
                  </a:cubicBezTo>
                  <a:cubicBezTo>
                    <a:pt x="1789" y="3071"/>
                    <a:pt x="1782" y="3078"/>
                    <a:pt x="1768" y="3078"/>
                  </a:cubicBezTo>
                  <a:cubicBezTo>
                    <a:pt x="1761" y="3078"/>
                    <a:pt x="1747" y="3085"/>
                    <a:pt x="1733" y="3085"/>
                  </a:cubicBezTo>
                  <a:cubicBezTo>
                    <a:pt x="1724" y="3089"/>
                    <a:pt x="1717" y="3098"/>
                    <a:pt x="1714" y="3098"/>
                  </a:cubicBezTo>
                  <a:cubicBezTo>
                    <a:pt x="1713" y="3098"/>
                    <a:pt x="1712" y="3096"/>
                    <a:pt x="1712" y="3092"/>
                  </a:cubicBezTo>
                  <a:cubicBezTo>
                    <a:pt x="1700" y="3086"/>
                    <a:pt x="1755" y="3069"/>
                    <a:pt x="1780" y="3069"/>
                  </a:cubicBezTo>
                  <a:close/>
                  <a:moveTo>
                    <a:pt x="1562" y="3082"/>
                  </a:moveTo>
                  <a:cubicBezTo>
                    <a:pt x="1566" y="3082"/>
                    <a:pt x="1570" y="3083"/>
                    <a:pt x="1574" y="3085"/>
                  </a:cubicBezTo>
                  <a:cubicBezTo>
                    <a:pt x="1581" y="3085"/>
                    <a:pt x="1581" y="3099"/>
                    <a:pt x="1581" y="3099"/>
                  </a:cubicBezTo>
                  <a:cubicBezTo>
                    <a:pt x="1574" y="3099"/>
                    <a:pt x="1560" y="3099"/>
                    <a:pt x="1553" y="3106"/>
                  </a:cubicBezTo>
                  <a:cubicBezTo>
                    <a:pt x="1550" y="3109"/>
                    <a:pt x="1546" y="3111"/>
                    <a:pt x="1543" y="3111"/>
                  </a:cubicBezTo>
                  <a:cubicBezTo>
                    <a:pt x="1541" y="3111"/>
                    <a:pt x="1539" y="3109"/>
                    <a:pt x="1539" y="3106"/>
                  </a:cubicBezTo>
                  <a:lnTo>
                    <a:pt x="1539" y="3099"/>
                  </a:lnTo>
                  <a:cubicBezTo>
                    <a:pt x="1539" y="3088"/>
                    <a:pt x="1550" y="3082"/>
                    <a:pt x="1562" y="3082"/>
                  </a:cubicBezTo>
                  <a:close/>
                  <a:moveTo>
                    <a:pt x="2142" y="3119"/>
                  </a:moveTo>
                  <a:cubicBezTo>
                    <a:pt x="2142" y="3126"/>
                    <a:pt x="2140" y="3130"/>
                    <a:pt x="2139" y="3130"/>
                  </a:cubicBezTo>
                  <a:cubicBezTo>
                    <a:pt x="2137" y="3130"/>
                    <a:pt x="2135" y="3126"/>
                    <a:pt x="2135" y="3119"/>
                  </a:cubicBezTo>
                  <a:close/>
                  <a:moveTo>
                    <a:pt x="1525" y="3106"/>
                  </a:moveTo>
                  <a:cubicBezTo>
                    <a:pt x="1525" y="3112"/>
                    <a:pt x="1491" y="3133"/>
                    <a:pt x="1477" y="3133"/>
                  </a:cubicBezTo>
                  <a:cubicBezTo>
                    <a:pt x="1470" y="3133"/>
                    <a:pt x="1470" y="3119"/>
                    <a:pt x="1470" y="3119"/>
                  </a:cubicBezTo>
                  <a:cubicBezTo>
                    <a:pt x="1470" y="3112"/>
                    <a:pt x="1477" y="3112"/>
                    <a:pt x="1504" y="3112"/>
                  </a:cubicBezTo>
                  <a:cubicBezTo>
                    <a:pt x="1511" y="3112"/>
                    <a:pt x="1511" y="3112"/>
                    <a:pt x="1511" y="3106"/>
                  </a:cubicBezTo>
                  <a:close/>
                  <a:moveTo>
                    <a:pt x="1575" y="3107"/>
                  </a:moveTo>
                  <a:cubicBezTo>
                    <a:pt x="1577" y="3107"/>
                    <a:pt x="1577" y="3109"/>
                    <a:pt x="1574" y="3112"/>
                  </a:cubicBezTo>
                  <a:lnTo>
                    <a:pt x="1574" y="3133"/>
                  </a:lnTo>
                  <a:lnTo>
                    <a:pt x="1560" y="3133"/>
                  </a:lnTo>
                  <a:cubicBezTo>
                    <a:pt x="1553" y="3119"/>
                    <a:pt x="1553" y="3119"/>
                    <a:pt x="1560" y="3112"/>
                  </a:cubicBezTo>
                  <a:cubicBezTo>
                    <a:pt x="1567" y="3109"/>
                    <a:pt x="1572" y="3107"/>
                    <a:pt x="1575" y="3107"/>
                  </a:cubicBezTo>
                  <a:close/>
                  <a:moveTo>
                    <a:pt x="1581" y="3112"/>
                  </a:moveTo>
                  <a:cubicBezTo>
                    <a:pt x="1588" y="3112"/>
                    <a:pt x="1588" y="3119"/>
                    <a:pt x="1588" y="3133"/>
                  </a:cubicBezTo>
                  <a:cubicBezTo>
                    <a:pt x="1581" y="3119"/>
                    <a:pt x="1581" y="3112"/>
                    <a:pt x="1581" y="3112"/>
                  </a:cubicBezTo>
                  <a:close/>
                  <a:moveTo>
                    <a:pt x="2057" y="3127"/>
                  </a:moveTo>
                  <a:cubicBezTo>
                    <a:pt x="2060" y="3127"/>
                    <a:pt x="2064" y="3129"/>
                    <a:pt x="2066" y="3133"/>
                  </a:cubicBezTo>
                  <a:cubicBezTo>
                    <a:pt x="2066" y="3133"/>
                    <a:pt x="2059" y="3140"/>
                    <a:pt x="2045" y="3140"/>
                  </a:cubicBezTo>
                  <a:cubicBezTo>
                    <a:pt x="2038" y="3140"/>
                    <a:pt x="2038" y="3140"/>
                    <a:pt x="2038" y="3133"/>
                  </a:cubicBezTo>
                  <a:cubicBezTo>
                    <a:pt x="2043" y="3133"/>
                    <a:pt x="2050" y="3127"/>
                    <a:pt x="2057" y="3127"/>
                  </a:cubicBezTo>
                  <a:close/>
                  <a:moveTo>
                    <a:pt x="1343" y="3137"/>
                  </a:moveTo>
                  <a:cubicBezTo>
                    <a:pt x="1344" y="3137"/>
                    <a:pt x="1345" y="3137"/>
                    <a:pt x="1347" y="3138"/>
                  </a:cubicBezTo>
                  <a:lnTo>
                    <a:pt x="1347" y="3138"/>
                  </a:lnTo>
                  <a:cubicBezTo>
                    <a:pt x="1347" y="3139"/>
                    <a:pt x="1349" y="3140"/>
                    <a:pt x="1352" y="3140"/>
                  </a:cubicBezTo>
                  <a:cubicBezTo>
                    <a:pt x="1350" y="3142"/>
                    <a:pt x="1348" y="3143"/>
                    <a:pt x="1347" y="3143"/>
                  </a:cubicBezTo>
                  <a:cubicBezTo>
                    <a:pt x="1345" y="3143"/>
                    <a:pt x="1345" y="3140"/>
                    <a:pt x="1345" y="3140"/>
                  </a:cubicBezTo>
                  <a:cubicBezTo>
                    <a:pt x="1340" y="3140"/>
                    <a:pt x="1339" y="3137"/>
                    <a:pt x="1343" y="3137"/>
                  </a:cubicBezTo>
                  <a:close/>
                  <a:moveTo>
                    <a:pt x="1439" y="3137"/>
                  </a:moveTo>
                  <a:cubicBezTo>
                    <a:pt x="1441" y="3137"/>
                    <a:pt x="1442" y="3138"/>
                    <a:pt x="1442" y="3140"/>
                  </a:cubicBezTo>
                  <a:cubicBezTo>
                    <a:pt x="1440" y="3142"/>
                    <a:pt x="1438" y="3143"/>
                    <a:pt x="1437" y="3143"/>
                  </a:cubicBezTo>
                  <a:cubicBezTo>
                    <a:pt x="1435" y="3143"/>
                    <a:pt x="1435" y="3140"/>
                    <a:pt x="1435" y="3140"/>
                  </a:cubicBezTo>
                  <a:cubicBezTo>
                    <a:pt x="1431" y="3140"/>
                    <a:pt x="1435" y="3137"/>
                    <a:pt x="1439" y="3137"/>
                  </a:cubicBezTo>
                  <a:close/>
                  <a:moveTo>
                    <a:pt x="1255" y="3168"/>
                  </a:moveTo>
                  <a:cubicBezTo>
                    <a:pt x="1255" y="3168"/>
                    <a:pt x="1255" y="3175"/>
                    <a:pt x="1248" y="3175"/>
                  </a:cubicBezTo>
                  <a:cubicBezTo>
                    <a:pt x="1245" y="3178"/>
                    <a:pt x="1243" y="3180"/>
                    <a:pt x="1242" y="3180"/>
                  </a:cubicBezTo>
                  <a:cubicBezTo>
                    <a:pt x="1241" y="3180"/>
                    <a:pt x="1241" y="3178"/>
                    <a:pt x="1241" y="3175"/>
                  </a:cubicBezTo>
                  <a:cubicBezTo>
                    <a:pt x="1248" y="3168"/>
                    <a:pt x="1248" y="3168"/>
                    <a:pt x="1255" y="3168"/>
                  </a:cubicBezTo>
                  <a:close/>
                  <a:moveTo>
                    <a:pt x="1421" y="3175"/>
                  </a:moveTo>
                  <a:cubicBezTo>
                    <a:pt x="1449" y="3175"/>
                    <a:pt x="1449" y="3175"/>
                    <a:pt x="1442" y="3182"/>
                  </a:cubicBezTo>
                  <a:cubicBezTo>
                    <a:pt x="1442" y="3185"/>
                    <a:pt x="1440" y="3187"/>
                    <a:pt x="1437" y="3187"/>
                  </a:cubicBezTo>
                  <a:cubicBezTo>
                    <a:pt x="1433" y="3187"/>
                    <a:pt x="1428" y="3185"/>
                    <a:pt x="1421" y="3182"/>
                  </a:cubicBezTo>
                  <a:cubicBezTo>
                    <a:pt x="1414" y="3175"/>
                    <a:pt x="1414" y="3175"/>
                    <a:pt x="1421" y="3175"/>
                  </a:cubicBezTo>
                  <a:close/>
                  <a:moveTo>
                    <a:pt x="1411" y="3183"/>
                  </a:moveTo>
                  <a:cubicBezTo>
                    <a:pt x="1413" y="3183"/>
                    <a:pt x="1414" y="3185"/>
                    <a:pt x="1414" y="3189"/>
                  </a:cubicBezTo>
                  <a:cubicBezTo>
                    <a:pt x="1412" y="3191"/>
                    <a:pt x="1411" y="3192"/>
                    <a:pt x="1410" y="3192"/>
                  </a:cubicBezTo>
                  <a:cubicBezTo>
                    <a:pt x="1407" y="3192"/>
                    <a:pt x="1407" y="3189"/>
                    <a:pt x="1407" y="3189"/>
                  </a:cubicBezTo>
                  <a:cubicBezTo>
                    <a:pt x="1407" y="3185"/>
                    <a:pt x="1409" y="3183"/>
                    <a:pt x="1411" y="3183"/>
                  </a:cubicBezTo>
                  <a:close/>
                  <a:moveTo>
                    <a:pt x="1120" y="3186"/>
                  </a:moveTo>
                  <a:cubicBezTo>
                    <a:pt x="1122" y="3186"/>
                    <a:pt x="1123" y="3186"/>
                    <a:pt x="1123" y="3189"/>
                  </a:cubicBezTo>
                  <a:cubicBezTo>
                    <a:pt x="1130" y="3189"/>
                    <a:pt x="1123" y="3189"/>
                    <a:pt x="1123" y="3203"/>
                  </a:cubicBezTo>
                  <a:cubicBezTo>
                    <a:pt x="1120" y="3204"/>
                    <a:pt x="1117" y="3205"/>
                    <a:pt x="1115" y="3205"/>
                  </a:cubicBezTo>
                  <a:cubicBezTo>
                    <a:pt x="1109" y="3205"/>
                    <a:pt x="1109" y="3199"/>
                    <a:pt x="1109" y="3189"/>
                  </a:cubicBezTo>
                  <a:cubicBezTo>
                    <a:pt x="1109" y="3189"/>
                    <a:pt x="1116" y="3186"/>
                    <a:pt x="1120" y="3186"/>
                  </a:cubicBezTo>
                  <a:close/>
                  <a:moveTo>
                    <a:pt x="1692" y="3203"/>
                  </a:moveTo>
                  <a:cubicBezTo>
                    <a:pt x="1692" y="3206"/>
                    <a:pt x="1690" y="3208"/>
                    <a:pt x="1689" y="3208"/>
                  </a:cubicBezTo>
                  <a:cubicBezTo>
                    <a:pt x="1688" y="3208"/>
                    <a:pt x="1688" y="3206"/>
                    <a:pt x="1692" y="3203"/>
                  </a:cubicBezTo>
                  <a:close/>
                  <a:moveTo>
                    <a:pt x="1422" y="3213"/>
                  </a:moveTo>
                  <a:cubicBezTo>
                    <a:pt x="1424" y="3213"/>
                    <a:pt x="1426" y="3214"/>
                    <a:pt x="1428" y="3216"/>
                  </a:cubicBezTo>
                  <a:lnTo>
                    <a:pt x="1421" y="3223"/>
                  </a:lnTo>
                  <a:cubicBezTo>
                    <a:pt x="1414" y="3223"/>
                    <a:pt x="1414" y="3223"/>
                    <a:pt x="1414" y="3216"/>
                  </a:cubicBezTo>
                  <a:cubicBezTo>
                    <a:pt x="1414" y="3216"/>
                    <a:pt x="1417" y="3213"/>
                    <a:pt x="1422" y="3213"/>
                  </a:cubicBezTo>
                  <a:close/>
                  <a:moveTo>
                    <a:pt x="1856" y="3214"/>
                  </a:moveTo>
                  <a:cubicBezTo>
                    <a:pt x="1858" y="3214"/>
                    <a:pt x="1858" y="3218"/>
                    <a:pt x="1858" y="3223"/>
                  </a:cubicBezTo>
                  <a:cubicBezTo>
                    <a:pt x="1858" y="3237"/>
                    <a:pt x="1858" y="3237"/>
                    <a:pt x="1851" y="3237"/>
                  </a:cubicBezTo>
                  <a:cubicBezTo>
                    <a:pt x="1837" y="3223"/>
                    <a:pt x="1837" y="3216"/>
                    <a:pt x="1851" y="3216"/>
                  </a:cubicBezTo>
                  <a:cubicBezTo>
                    <a:pt x="1853" y="3214"/>
                    <a:pt x="1854" y="3214"/>
                    <a:pt x="1856" y="3214"/>
                  </a:cubicBezTo>
                  <a:close/>
                  <a:moveTo>
                    <a:pt x="1456" y="3237"/>
                  </a:moveTo>
                  <a:cubicBezTo>
                    <a:pt x="1456" y="3242"/>
                    <a:pt x="1449" y="3247"/>
                    <a:pt x="1445" y="3247"/>
                  </a:cubicBezTo>
                  <a:cubicBezTo>
                    <a:pt x="1443" y="3247"/>
                    <a:pt x="1442" y="3246"/>
                    <a:pt x="1442" y="3244"/>
                  </a:cubicBezTo>
                  <a:lnTo>
                    <a:pt x="1442" y="3237"/>
                  </a:lnTo>
                  <a:close/>
                  <a:moveTo>
                    <a:pt x="1303" y="3180"/>
                  </a:moveTo>
                  <a:cubicBezTo>
                    <a:pt x="1305" y="3180"/>
                    <a:pt x="1308" y="3183"/>
                    <a:pt x="1310" y="3189"/>
                  </a:cubicBezTo>
                  <a:cubicBezTo>
                    <a:pt x="1317" y="3196"/>
                    <a:pt x="1317" y="3209"/>
                    <a:pt x="1303" y="3209"/>
                  </a:cubicBezTo>
                  <a:cubicBezTo>
                    <a:pt x="1297" y="3209"/>
                    <a:pt x="1283" y="3216"/>
                    <a:pt x="1283" y="3216"/>
                  </a:cubicBezTo>
                  <a:cubicBezTo>
                    <a:pt x="1283" y="3216"/>
                    <a:pt x="1276" y="3216"/>
                    <a:pt x="1276" y="3223"/>
                  </a:cubicBezTo>
                  <a:lnTo>
                    <a:pt x="1262" y="3223"/>
                  </a:lnTo>
                  <a:lnTo>
                    <a:pt x="1248" y="3230"/>
                  </a:lnTo>
                  <a:cubicBezTo>
                    <a:pt x="1241" y="3230"/>
                    <a:pt x="1234" y="3230"/>
                    <a:pt x="1234" y="3244"/>
                  </a:cubicBezTo>
                  <a:cubicBezTo>
                    <a:pt x="1232" y="3247"/>
                    <a:pt x="1230" y="3248"/>
                    <a:pt x="1229" y="3248"/>
                  </a:cubicBezTo>
                  <a:cubicBezTo>
                    <a:pt x="1227" y="3248"/>
                    <a:pt x="1227" y="3243"/>
                    <a:pt x="1227" y="3230"/>
                  </a:cubicBezTo>
                  <a:cubicBezTo>
                    <a:pt x="1227" y="3223"/>
                    <a:pt x="1227" y="3223"/>
                    <a:pt x="1234" y="3223"/>
                  </a:cubicBezTo>
                  <a:cubicBezTo>
                    <a:pt x="1234" y="3223"/>
                    <a:pt x="1248" y="3223"/>
                    <a:pt x="1262" y="3216"/>
                  </a:cubicBezTo>
                  <a:cubicBezTo>
                    <a:pt x="1267" y="3212"/>
                    <a:pt x="1275" y="3204"/>
                    <a:pt x="1279" y="3204"/>
                  </a:cubicBezTo>
                  <a:cubicBezTo>
                    <a:pt x="1281" y="3204"/>
                    <a:pt x="1283" y="3205"/>
                    <a:pt x="1283" y="3209"/>
                  </a:cubicBezTo>
                  <a:cubicBezTo>
                    <a:pt x="1283" y="3209"/>
                    <a:pt x="1297" y="3209"/>
                    <a:pt x="1303" y="3203"/>
                  </a:cubicBezTo>
                  <a:cubicBezTo>
                    <a:pt x="1299" y="3186"/>
                    <a:pt x="1300" y="3180"/>
                    <a:pt x="1303" y="3180"/>
                  </a:cubicBezTo>
                  <a:close/>
                  <a:moveTo>
                    <a:pt x="964" y="3237"/>
                  </a:moveTo>
                  <a:cubicBezTo>
                    <a:pt x="971" y="3244"/>
                    <a:pt x="985" y="3244"/>
                    <a:pt x="985" y="3244"/>
                  </a:cubicBezTo>
                  <a:cubicBezTo>
                    <a:pt x="992" y="3251"/>
                    <a:pt x="992" y="3251"/>
                    <a:pt x="985" y="3251"/>
                  </a:cubicBezTo>
                  <a:cubicBezTo>
                    <a:pt x="971" y="3251"/>
                    <a:pt x="971" y="3251"/>
                    <a:pt x="964" y="3244"/>
                  </a:cubicBezTo>
                  <a:cubicBezTo>
                    <a:pt x="957" y="3237"/>
                    <a:pt x="957" y="3237"/>
                    <a:pt x="964" y="3237"/>
                  </a:cubicBezTo>
                  <a:close/>
                  <a:moveTo>
                    <a:pt x="1206" y="3196"/>
                  </a:moveTo>
                  <a:lnTo>
                    <a:pt x="1213" y="3203"/>
                  </a:lnTo>
                  <a:lnTo>
                    <a:pt x="1206" y="3209"/>
                  </a:lnTo>
                  <a:cubicBezTo>
                    <a:pt x="1206" y="3216"/>
                    <a:pt x="1193" y="3251"/>
                    <a:pt x="1179" y="3251"/>
                  </a:cubicBezTo>
                  <a:cubicBezTo>
                    <a:pt x="1172" y="3251"/>
                    <a:pt x="1179" y="3223"/>
                    <a:pt x="1186" y="3216"/>
                  </a:cubicBezTo>
                  <a:cubicBezTo>
                    <a:pt x="1200" y="3216"/>
                    <a:pt x="1200" y="3209"/>
                    <a:pt x="1206" y="3196"/>
                  </a:cubicBezTo>
                  <a:close/>
                  <a:moveTo>
                    <a:pt x="1004" y="3248"/>
                  </a:moveTo>
                  <a:cubicBezTo>
                    <a:pt x="1005" y="3248"/>
                    <a:pt x="1005" y="3249"/>
                    <a:pt x="1005" y="3251"/>
                  </a:cubicBezTo>
                  <a:cubicBezTo>
                    <a:pt x="1003" y="3254"/>
                    <a:pt x="1001" y="3255"/>
                    <a:pt x="999" y="3256"/>
                  </a:cubicBezTo>
                  <a:lnTo>
                    <a:pt x="999" y="3256"/>
                  </a:lnTo>
                  <a:cubicBezTo>
                    <a:pt x="999" y="3252"/>
                    <a:pt x="1002" y="3248"/>
                    <a:pt x="1004" y="3248"/>
                  </a:cubicBezTo>
                  <a:close/>
                  <a:moveTo>
                    <a:pt x="1204" y="3255"/>
                  </a:moveTo>
                  <a:cubicBezTo>
                    <a:pt x="1206" y="3255"/>
                    <a:pt x="1209" y="3256"/>
                    <a:pt x="1213" y="3258"/>
                  </a:cubicBezTo>
                  <a:lnTo>
                    <a:pt x="1206" y="3258"/>
                  </a:lnTo>
                  <a:cubicBezTo>
                    <a:pt x="1202" y="3258"/>
                    <a:pt x="1200" y="3255"/>
                    <a:pt x="1204" y="3255"/>
                  </a:cubicBezTo>
                  <a:close/>
                  <a:moveTo>
                    <a:pt x="1158" y="3251"/>
                  </a:moveTo>
                  <a:cubicBezTo>
                    <a:pt x="1158" y="3251"/>
                    <a:pt x="1158" y="3258"/>
                    <a:pt x="1144" y="3258"/>
                  </a:cubicBezTo>
                  <a:cubicBezTo>
                    <a:pt x="1139" y="3268"/>
                    <a:pt x="1130" y="3275"/>
                    <a:pt x="1126" y="3275"/>
                  </a:cubicBezTo>
                  <a:cubicBezTo>
                    <a:pt x="1124" y="3275"/>
                    <a:pt x="1123" y="3274"/>
                    <a:pt x="1123" y="3272"/>
                  </a:cubicBezTo>
                  <a:cubicBezTo>
                    <a:pt x="1123" y="3258"/>
                    <a:pt x="1137" y="3251"/>
                    <a:pt x="1158" y="3251"/>
                  </a:cubicBezTo>
                  <a:close/>
                  <a:moveTo>
                    <a:pt x="1746" y="3274"/>
                  </a:moveTo>
                  <a:cubicBezTo>
                    <a:pt x="1754" y="3274"/>
                    <a:pt x="1761" y="3275"/>
                    <a:pt x="1761" y="3279"/>
                  </a:cubicBezTo>
                  <a:cubicBezTo>
                    <a:pt x="1761" y="3284"/>
                    <a:pt x="1744" y="3289"/>
                    <a:pt x="1733" y="3289"/>
                  </a:cubicBezTo>
                  <a:cubicBezTo>
                    <a:pt x="1729" y="3289"/>
                    <a:pt x="1726" y="3288"/>
                    <a:pt x="1726" y="3286"/>
                  </a:cubicBezTo>
                  <a:lnTo>
                    <a:pt x="1726" y="3279"/>
                  </a:lnTo>
                  <a:cubicBezTo>
                    <a:pt x="1730" y="3275"/>
                    <a:pt x="1738" y="3274"/>
                    <a:pt x="1746" y="3274"/>
                  </a:cubicBezTo>
                  <a:close/>
                  <a:moveTo>
                    <a:pt x="1060" y="3266"/>
                  </a:moveTo>
                  <a:cubicBezTo>
                    <a:pt x="1064" y="3266"/>
                    <a:pt x="1068" y="3276"/>
                    <a:pt x="1068" y="3286"/>
                  </a:cubicBezTo>
                  <a:cubicBezTo>
                    <a:pt x="1068" y="3289"/>
                    <a:pt x="1066" y="3291"/>
                    <a:pt x="1064" y="3291"/>
                  </a:cubicBezTo>
                  <a:cubicBezTo>
                    <a:pt x="1061" y="3291"/>
                    <a:pt x="1057" y="3289"/>
                    <a:pt x="1054" y="3286"/>
                  </a:cubicBezTo>
                  <a:cubicBezTo>
                    <a:pt x="1040" y="3279"/>
                    <a:pt x="1040" y="3279"/>
                    <a:pt x="1054" y="3272"/>
                  </a:cubicBezTo>
                  <a:cubicBezTo>
                    <a:pt x="1056" y="3268"/>
                    <a:pt x="1058" y="3266"/>
                    <a:pt x="1060" y="3266"/>
                  </a:cubicBezTo>
                  <a:close/>
                  <a:moveTo>
                    <a:pt x="1692" y="3293"/>
                  </a:moveTo>
                  <a:cubicBezTo>
                    <a:pt x="1692" y="3293"/>
                    <a:pt x="1692" y="3306"/>
                    <a:pt x="1699" y="3306"/>
                  </a:cubicBezTo>
                  <a:cubicBezTo>
                    <a:pt x="1699" y="3309"/>
                    <a:pt x="1698" y="3310"/>
                    <a:pt x="1697" y="3310"/>
                  </a:cubicBezTo>
                  <a:cubicBezTo>
                    <a:pt x="1695" y="3310"/>
                    <a:pt x="1692" y="3306"/>
                    <a:pt x="1692" y="3306"/>
                  </a:cubicBezTo>
                  <a:cubicBezTo>
                    <a:pt x="1692" y="3306"/>
                    <a:pt x="1685" y="3293"/>
                    <a:pt x="1692" y="3293"/>
                  </a:cubicBezTo>
                  <a:close/>
                  <a:moveTo>
                    <a:pt x="1005" y="3281"/>
                  </a:moveTo>
                  <a:cubicBezTo>
                    <a:pt x="1012" y="3281"/>
                    <a:pt x="1019" y="3285"/>
                    <a:pt x="1019" y="3293"/>
                  </a:cubicBezTo>
                  <a:lnTo>
                    <a:pt x="1019" y="3313"/>
                  </a:lnTo>
                  <a:cubicBezTo>
                    <a:pt x="1023" y="3317"/>
                    <a:pt x="1023" y="3319"/>
                    <a:pt x="1020" y="3319"/>
                  </a:cubicBezTo>
                  <a:cubicBezTo>
                    <a:pt x="1018" y="3319"/>
                    <a:pt x="1012" y="3317"/>
                    <a:pt x="1005" y="3313"/>
                  </a:cubicBezTo>
                  <a:lnTo>
                    <a:pt x="999" y="3313"/>
                  </a:lnTo>
                  <a:cubicBezTo>
                    <a:pt x="1002" y="3317"/>
                    <a:pt x="1000" y="3319"/>
                    <a:pt x="997" y="3319"/>
                  </a:cubicBezTo>
                  <a:cubicBezTo>
                    <a:pt x="993" y="3319"/>
                    <a:pt x="988" y="3317"/>
                    <a:pt x="985" y="3313"/>
                  </a:cubicBezTo>
                  <a:cubicBezTo>
                    <a:pt x="971" y="3306"/>
                    <a:pt x="971" y="3306"/>
                    <a:pt x="992" y="3286"/>
                  </a:cubicBezTo>
                  <a:cubicBezTo>
                    <a:pt x="994" y="3283"/>
                    <a:pt x="1000" y="3281"/>
                    <a:pt x="1005" y="3281"/>
                  </a:cubicBezTo>
                  <a:close/>
                  <a:moveTo>
                    <a:pt x="828" y="3296"/>
                  </a:moveTo>
                  <a:cubicBezTo>
                    <a:pt x="830" y="3296"/>
                    <a:pt x="832" y="3300"/>
                    <a:pt x="832" y="3306"/>
                  </a:cubicBezTo>
                  <a:lnTo>
                    <a:pt x="832" y="3320"/>
                  </a:lnTo>
                  <a:cubicBezTo>
                    <a:pt x="825" y="3320"/>
                    <a:pt x="818" y="3306"/>
                    <a:pt x="818" y="3306"/>
                  </a:cubicBezTo>
                  <a:cubicBezTo>
                    <a:pt x="822" y="3300"/>
                    <a:pt x="825" y="3296"/>
                    <a:pt x="828" y="3296"/>
                  </a:cubicBezTo>
                  <a:close/>
                  <a:moveTo>
                    <a:pt x="607" y="3268"/>
                  </a:moveTo>
                  <a:cubicBezTo>
                    <a:pt x="605" y="3268"/>
                    <a:pt x="603" y="3272"/>
                    <a:pt x="603" y="3279"/>
                  </a:cubicBezTo>
                  <a:cubicBezTo>
                    <a:pt x="603" y="3286"/>
                    <a:pt x="603" y="3286"/>
                    <a:pt x="590" y="3286"/>
                  </a:cubicBezTo>
                  <a:cubicBezTo>
                    <a:pt x="583" y="3286"/>
                    <a:pt x="583" y="3286"/>
                    <a:pt x="590" y="3293"/>
                  </a:cubicBezTo>
                  <a:cubicBezTo>
                    <a:pt x="603" y="3300"/>
                    <a:pt x="590" y="3300"/>
                    <a:pt x="583" y="3313"/>
                  </a:cubicBezTo>
                  <a:cubicBezTo>
                    <a:pt x="569" y="3320"/>
                    <a:pt x="569" y="3327"/>
                    <a:pt x="583" y="3327"/>
                  </a:cubicBezTo>
                  <a:cubicBezTo>
                    <a:pt x="590" y="3327"/>
                    <a:pt x="590" y="3327"/>
                    <a:pt x="603" y="3334"/>
                  </a:cubicBezTo>
                  <a:cubicBezTo>
                    <a:pt x="605" y="3338"/>
                    <a:pt x="606" y="3342"/>
                    <a:pt x="607" y="3346"/>
                  </a:cubicBezTo>
                  <a:lnTo>
                    <a:pt x="607" y="3346"/>
                  </a:lnTo>
                  <a:cubicBezTo>
                    <a:pt x="608" y="3344"/>
                    <a:pt x="611" y="3340"/>
                    <a:pt x="617" y="3334"/>
                  </a:cubicBezTo>
                  <a:cubicBezTo>
                    <a:pt x="620" y="3332"/>
                    <a:pt x="623" y="3331"/>
                    <a:pt x="626" y="3331"/>
                  </a:cubicBezTo>
                  <a:cubicBezTo>
                    <a:pt x="632" y="3331"/>
                    <a:pt x="638" y="3334"/>
                    <a:pt x="638" y="3334"/>
                  </a:cubicBezTo>
                  <a:cubicBezTo>
                    <a:pt x="638" y="3341"/>
                    <a:pt x="640" y="3345"/>
                    <a:pt x="642" y="3345"/>
                  </a:cubicBezTo>
                  <a:cubicBezTo>
                    <a:pt x="645" y="3345"/>
                    <a:pt x="649" y="3341"/>
                    <a:pt x="652" y="3334"/>
                  </a:cubicBezTo>
                  <a:cubicBezTo>
                    <a:pt x="655" y="3331"/>
                    <a:pt x="657" y="3329"/>
                    <a:pt x="660" y="3329"/>
                  </a:cubicBezTo>
                  <a:cubicBezTo>
                    <a:pt x="662" y="3329"/>
                    <a:pt x="666" y="3331"/>
                    <a:pt x="673" y="3334"/>
                  </a:cubicBezTo>
                  <a:cubicBezTo>
                    <a:pt x="673" y="3341"/>
                    <a:pt x="678" y="3345"/>
                    <a:pt x="683" y="3345"/>
                  </a:cubicBezTo>
                  <a:cubicBezTo>
                    <a:pt x="688" y="3345"/>
                    <a:pt x="694" y="3341"/>
                    <a:pt x="694" y="3334"/>
                  </a:cubicBezTo>
                  <a:lnTo>
                    <a:pt x="707" y="3327"/>
                  </a:lnTo>
                  <a:cubicBezTo>
                    <a:pt x="721" y="3327"/>
                    <a:pt x="714" y="3320"/>
                    <a:pt x="694" y="3320"/>
                  </a:cubicBezTo>
                  <a:lnTo>
                    <a:pt x="673" y="3320"/>
                  </a:lnTo>
                  <a:cubicBezTo>
                    <a:pt x="659" y="3320"/>
                    <a:pt x="659" y="3313"/>
                    <a:pt x="659" y="3313"/>
                  </a:cubicBezTo>
                  <a:cubicBezTo>
                    <a:pt x="659" y="3306"/>
                    <a:pt x="659" y="3303"/>
                    <a:pt x="658" y="3303"/>
                  </a:cubicBezTo>
                  <a:cubicBezTo>
                    <a:pt x="657" y="3303"/>
                    <a:pt x="655" y="3306"/>
                    <a:pt x="652" y="3313"/>
                  </a:cubicBezTo>
                  <a:cubicBezTo>
                    <a:pt x="649" y="3316"/>
                    <a:pt x="648" y="3318"/>
                    <a:pt x="647" y="3318"/>
                  </a:cubicBezTo>
                  <a:cubicBezTo>
                    <a:pt x="645" y="3318"/>
                    <a:pt x="645" y="3313"/>
                    <a:pt x="645" y="3300"/>
                  </a:cubicBezTo>
                  <a:lnTo>
                    <a:pt x="645" y="3279"/>
                  </a:lnTo>
                  <a:lnTo>
                    <a:pt x="638" y="3279"/>
                  </a:lnTo>
                  <a:cubicBezTo>
                    <a:pt x="638" y="3283"/>
                    <a:pt x="629" y="3287"/>
                    <a:pt x="621" y="3287"/>
                  </a:cubicBezTo>
                  <a:cubicBezTo>
                    <a:pt x="615" y="3287"/>
                    <a:pt x="610" y="3285"/>
                    <a:pt x="610" y="3279"/>
                  </a:cubicBezTo>
                  <a:cubicBezTo>
                    <a:pt x="610" y="3272"/>
                    <a:pt x="609" y="3268"/>
                    <a:pt x="607" y="3268"/>
                  </a:cubicBezTo>
                  <a:close/>
                  <a:moveTo>
                    <a:pt x="607" y="3346"/>
                  </a:moveTo>
                  <a:cubicBezTo>
                    <a:pt x="605" y="3348"/>
                    <a:pt x="606" y="3350"/>
                    <a:pt x="608" y="3352"/>
                  </a:cubicBezTo>
                  <a:lnTo>
                    <a:pt x="608" y="3352"/>
                  </a:lnTo>
                  <a:cubicBezTo>
                    <a:pt x="607" y="3350"/>
                    <a:pt x="607" y="3348"/>
                    <a:pt x="607" y="3346"/>
                  </a:cubicBezTo>
                  <a:close/>
                  <a:moveTo>
                    <a:pt x="2204" y="3341"/>
                  </a:moveTo>
                  <a:lnTo>
                    <a:pt x="2204" y="3348"/>
                  </a:lnTo>
                  <a:cubicBezTo>
                    <a:pt x="2204" y="3355"/>
                    <a:pt x="2204" y="3355"/>
                    <a:pt x="2198" y="3355"/>
                  </a:cubicBezTo>
                  <a:cubicBezTo>
                    <a:pt x="2177" y="3355"/>
                    <a:pt x="2184" y="3341"/>
                    <a:pt x="2204" y="3341"/>
                  </a:cubicBezTo>
                  <a:close/>
                  <a:moveTo>
                    <a:pt x="1428" y="3355"/>
                  </a:moveTo>
                  <a:cubicBezTo>
                    <a:pt x="1442" y="3355"/>
                    <a:pt x="1442" y="3362"/>
                    <a:pt x="1428" y="3376"/>
                  </a:cubicBezTo>
                  <a:cubicBezTo>
                    <a:pt x="1425" y="3379"/>
                    <a:pt x="1423" y="3381"/>
                    <a:pt x="1422" y="3381"/>
                  </a:cubicBezTo>
                  <a:cubicBezTo>
                    <a:pt x="1421" y="3381"/>
                    <a:pt x="1421" y="3379"/>
                    <a:pt x="1421" y="3376"/>
                  </a:cubicBezTo>
                  <a:cubicBezTo>
                    <a:pt x="1421" y="3362"/>
                    <a:pt x="1421" y="3355"/>
                    <a:pt x="1428" y="3355"/>
                  </a:cubicBezTo>
                  <a:close/>
                  <a:moveTo>
                    <a:pt x="1632" y="3370"/>
                  </a:moveTo>
                  <a:cubicBezTo>
                    <a:pt x="1635" y="3370"/>
                    <a:pt x="1638" y="3371"/>
                    <a:pt x="1643" y="3376"/>
                  </a:cubicBezTo>
                  <a:lnTo>
                    <a:pt x="1629" y="3383"/>
                  </a:lnTo>
                  <a:cubicBezTo>
                    <a:pt x="1629" y="3383"/>
                    <a:pt x="1622" y="3383"/>
                    <a:pt x="1622" y="3376"/>
                  </a:cubicBezTo>
                  <a:cubicBezTo>
                    <a:pt x="1622" y="3376"/>
                    <a:pt x="1625" y="3370"/>
                    <a:pt x="1632" y="3370"/>
                  </a:cubicBezTo>
                  <a:close/>
                  <a:moveTo>
                    <a:pt x="2344" y="3380"/>
                  </a:moveTo>
                  <a:cubicBezTo>
                    <a:pt x="2345" y="3380"/>
                    <a:pt x="2348" y="3380"/>
                    <a:pt x="2350" y="3383"/>
                  </a:cubicBezTo>
                  <a:cubicBezTo>
                    <a:pt x="2350" y="3386"/>
                    <a:pt x="2348" y="3388"/>
                    <a:pt x="2347" y="3388"/>
                  </a:cubicBezTo>
                  <a:cubicBezTo>
                    <a:pt x="2347" y="3388"/>
                    <a:pt x="2347" y="3386"/>
                    <a:pt x="2350" y="3383"/>
                  </a:cubicBezTo>
                  <a:lnTo>
                    <a:pt x="2350" y="3383"/>
                  </a:lnTo>
                  <a:cubicBezTo>
                    <a:pt x="2348" y="3385"/>
                    <a:pt x="2346" y="3386"/>
                    <a:pt x="2345" y="3386"/>
                  </a:cubicBezTo>
                  <a:cubicBezTo>
                    <a:pt x="2343" y="3386"/>
                    <a:pt x="2343" y="3383"/>
                    <a:pt x="2343" y="3383"/>
                  </a:cubicBezTo>
                  <a:cubicBezTo>
                    <a:pt x="2338" y="3383"/>
                    <a:pt x="2340" y="3380"/>
                    <a:pt x="2344" y="3380"/>
                  </a:cubicBezTo>
                  <a:close/>
                  <a:moveTo>
                    <a:pt x="2274" y="3334"/>
                  </a:moveTo>
                  <a:cubicBezTo>
                    <a:pt x="2281" y="3355"/>
                    <a:pt x="2288" y="3355"/>
                    <a:pt x="2288" y="3362"/>
                  </a:cubicBezTo>
                  <a:cubicBezTo>
                    <a:pt x="2288" y="3369"/>
                    <a:pt x="2295" y="3369"/>
                    <a:pt x="2295" y="3369"/>
                  </a:cubicBezTo>
                  <a:cubicBezTo>
                    <a:pt x="2295" y="3369"/>
                    <a:pt x="2301" y="3375"/>
                    <a:pt x="2305" y="3375"/>
                  </a:cubicBezTo>
                  <a:cubicBezTo>
                    <a:pt x="2307" y="3375"/>
                    <a:pt x="2308" y="3373"/>
                    <a:pt x="2308" y="3369"/>
                  </a:cubicBezTo>
                  <a:cubicBezTo>
                    <a:pt x="2310" y="3367"/>
                    <a:pt x="2311" y="3366"/>
                    <a:pt x="2312" y="3366"/>
                  </a:cubicBezTo>
                  <a:lnTo>
                    <a:pt x="2312" y="3366"/>
                  </a:lnTo>
                  <a:cubicBezTo>
                    <a:pt x="2315" y="3366"/>
                    <a:pt x="2314" y="3374"/>
                    <a:pt x="2308" y="3390"/>
                  </a:cubicBezTo>
                  <a:cubicBezTo>
                    <a:pt x="2295" y="3397"/>
                    <a:pt x="2295" y="3397"/>
                    <a:pt x="2288" y="3397"/>
                  </a:cubicBezTo>
                  <a:cubicBezTo>
                    <a:pt x="2285" y="3394"/>
                    <a:pt x="2283" y="3392"/>
                    <a:pt x="2282" y="3392"/>
                  </a:cubicBezTo>
                  <a:cubicBezTo>
                    <a:pt x="2281" y="3392"/>
                    <a:pt x="2281" y="3395"/>
                    <a:pt x="2281" y="3404"/>
                  </a:cubicBezTo>
                  <a:cubicBezTo>
                    <a:pt x="2274" y="3397"/>
                    <a:pt x="2274" y="3383"/>
                    <a:pt x="2281" y="3383"/>
                  </a:cubicBezTo>
                  <a:cubicBezTo>
                    <a:pt x="2288" y="3383"/>
                    <a:pt x="2288" y="3383"/>
                    <a:pt x="2281" y="3369"/>
                  </a:cubicBezTo>
                  <a:cubicBezTo>
                    <a:pt x="2274" y="3362"/>
                    <a:pt x="2267" y="3362"/>
                    <a:pt x="2267" y="3355"/>
                  </a:cubicBezTo>
                  <a:lnTo>
                    <a:pt x="2274" y="3334"/>
                  </a:lnTo>
                  <a:close/>
                  <a:moveTo>
                    <a:pt x="1414" y="3390"/>
                  </a:moveTo>
                  <a:lnTo>
                    <a:pt x="1407" y="3397"/>
                  </a:lnTo>
                  <a:cubicBezTo>
                    <a:pt x="1401" y="3410"/>
                    <a:pt x="1387" y="3410"/>
                    <a:pt x="1380" y="3410"/>
                  </a:cubicBezTo>
                  <a:cubicBezTo>
                    <a:pt x="1373" y="3410"/>
                    <a:pt x="1373" y="3397"/>
                    <a:pt x="1380" y="3397"/>
                  </a:cubicBezTo>
                  <a:cubicBezTo>
                    <a:pt x="1387" y="3397"/>
                    <a:pt x="1394" y="3390"/>
                    <a:pt x="1407" y="3390"/>
                  </a:cubicBezTo>
                  <a:close/>
                  <a:moveTo>
                    <a:pt x="791" y="3383"/>
                  </a:moveTo>
                  <a:cubicBezTo>
                    <a:pt x="811" y="3383"/>
                    <a:pt x="811" y="3383"/>
                    <a:pt x="811" y="3397"/>
                  </a:cubicBezTo>
                  <a:cubicBezTo>
                    <a:pt x="811" y="3407"/>
                    <a:pt x="808" y="3412"/>
                    <a:pt x="804" y="3412"/>
                  </a:cubicBezTo>
                  <a:cubicBezTo>
                    <a:pt x="799" y="3412"/>
                    <a:pt x="794" y="3407"/>
                    <a:pt x="791" y="3397"/>
                  </a:cubicBezTo>
                  <a:cubicBezTo>
                    <a:pt x="784" y="3390"/>
                    <a:pt x="784" y="3390"/>
                    <a:pt x="791" y="3383"/>
                  </a:cubicBezTo>
                  <a:close/>
                  <a:moveTo>
                    <a:pt x="2656" y="3400"/>
                  </a:moveTo>
                  <a:cubicBezTo>
                    <a:pt x="2657" y="3400"/>
                    <a:pt x="2658" y="3404"/>
                    <a:pt x="2662" y="3410"/>
                  </a:cubicBezTo>
                  <a:cubicBezTo>
                    <a:pt x="2660" y="3413"/>
                    <a:pt x="2658" y="3414"/>
                    <a:pt x="2657" y="3414"/>
                  </a:cubicBezTo>
                  <a:cubicBezTo>
                    <a:pt x="2655" y="3414"/>
                    <a:pt x="2655" y="3410"/>
                    <a:pt x="2655" y="3410"/>
                  </a:cubicBezTo>
                  <a:cubicBezTo>
                    <a:pt x="2655" y="3404"/>
                    <a:pt x="2655" y="3400"/>
                    <a:pt x="2656" y="3400"/>
                  </a:cubicBezTo>
                  <a:close/>
                  <a:moveTo>
                    <a:pt x="2814" y="3410"/>
                  </a:moveTo>
                  <a:cubicBezTo>
                    <a:pt x="2812" y="3413"/>
                    <a:pt x="2811" y="3414"/>
                    <a:pt x="2810" y="3414"/>
                  </a:cubicBezTo>
                  <a:cubicBezTo>
                    <a:pt x="2807" y="3414"/>
                    <a:pt x="2807" y="3410"/>
                    <a:pt x="2807" y="3410"/>
                  </a:cubicBezTo>
                  <a:close/>
                  <a:moveTo>
                    <a:pt x="2188" y="3414"/>
                  </a:moveTo>
                  <a:cubicBezTo>
                    <a:pt x="2190" y="3414"/>
                    <a:pt x="2193" y="3415"/>
                    <a:pt x="2198" y="3417"/>
                  </a:cubicBezTo>
                  <a:lnTo>
                    <a:pt x="2184" y="3417"/>
                  </a:lnTo>
                  <a:cubicBezTo>
                    <a:pt x="2184" y="3417"/>
                    <a:pt x="2184" y="3414"/>
                    <a:pt x="2188" y="3414"/>
                  </a:cubicBezTo>
                  <a:close/>
                  <a:moveTo>
                    <a:pt x="2199" y="3414"/>
                  </a:moveTo>
                  <a:cubicBezTo>
                    <a:pt x="2201" y="3414"/>
                    <a:pt x="2202" y="3417"/>
                    <a:pt x="2198" y="3417"/>
                  </a:cubicBezTo>
                  <a:cubicBezTo>
                    <a:pt x="2198" y="3415"/>
                    <a:pt x="2198" y="3414"/>
                    <a:pt x="2199" y="3414"/>
                  </a:cubicBezTo>
                  <a:close/>
                  <a:moveTo>
                    <a:pt x="2015" y="3461"/>
                  </a:moveTo>
                  <a:cubicBezTo>
                    <a:pt x="2016" y="3461"/>
                    <a:pt x="2021" y="3462"/>
                    <a:pt x="2031" y="3466"/>
                  </a:cubicBezTo>
                  <a:lnTo>
                    <a:pt x="2024" y="3466"/>
                  </a:lnTo>
                  <a:cubicBezTo>
                    <a:pt x="2017" y="3462"/>
                    <a:pt x="2014" y="3461"/>
                    <a:pt x="2015" y="3461"/>
                  </a:cubicBezTo>
                  <a:close/>
                  <a:moveTo>
                    <a:pt x="2029" y="3461"/>
                  </a:moveTo>
                  <a:cubicBezTo>
                    <a:pt x="2029" y="3461"/>
                    <a:pt x="2031" y="3462"/>
                    <a:pt x="2031" y="3466"/>
                  </a:cubicBezTo>
                  <a:cubicBezTo>
                    <a:pt x="2028" y="3462"/>
                    <a:pt x="2028" y="3461"/>
                    <a:pt x="2029" y="3461"/>
                  </a:cubicBezTo>
                  <a:close/>
                  <a:moveTo>
                    <a:pt x="2814" y="3452"/>
                  </a:moveTo>
                  <a:lnTo>
                    <a:pt x="2814" y="3459"/>
                  </a:lnTo>
                  <a:cubicBezTo>
                    <a:pt x="2814" y="3466"/>
                    <a:pt x="2814" y="3466"/>
                    <a:pt x="2807" y="3466"/>
                  </a:cubicBezTo>
                  <a:cubicBezTo>
                    <a:pt x="2801" y="3466"/>
                    <a:pt x="2807" y="3459"/>
                    <a:pt x="2814" y="3459"/>
                  </a:cubicBezTo>
                  <a:cubicBezTo>
                    <a:pt x="2807" y="3452"/>
                    <a:pt x="2814" y="3452"/>
                    <a:pt x="2814" y="3452"/>
                  </a:cubicBezTo>
                  <a:close/>
                  <a:moveTo>
                    <a:pt x="1193" y="3466"/>
                  </a:moveTo>
                  <a:lnTo>
                    <a:pt x="1193" y="3466"/>
                  </a:lnTo>
                  <a:lnTo>
                    <a:pt x="1193" y="3466"/>
                  </a:lnTo>
                  <a:cubicBezTo>
                    <a:pt x="1193" y="3473"/>
                    <a:pt x="1189" y="3476"/>
                    <a:pt x="1187" y="3476"/>
                  </a:cubicBezTo>
                  <a:cubicBezTo>
                    <a:pt x="1186" y="3476"/>
                    <a:pt x="1186" y="3473"/>
                    <a:pt x="1193" y="3466"/>
                  </a:cubicBezTo>
                  <a:lnTo>
                    <a:pt x="1193" y="3466"/>
                  </a:lnTo>
                  <a:lnTo>
                    <a:pt x="1179" y="3480"/>
                  </a:lnTo>
                  <a:cubicBezTo>
                    <a:pt x="1179" y="3466"/>
                    <a:pt x="1179" y="3466"/>
                    <a:pt x="1193" y="3466"/>
                  </a:cubicBezTo>
                  <a:close/>
                  <a:moveTo>
                    <a:pt x="825" y="3487"/>
                  </a:moveTo>
                  <a:cubicBezTo>
                    <a:pt x="825" y="3490"/>
                    <a:pt x="824" y="3492"/>
                    <a:pt x="822" y="3492"/>
                  </a:cubicBezTo>
                  <a:cubicBezTo>
                    <a:pt x="820" y="3492"/>
                    <a:pt x="818" y="3490"/>
                    <a:pt x="818" y="3487"/>
                  </a:cubicBezTo>
                  <a:close/>
                  <a:moveTo>
                    <a:pt x="1266" y="3491"/>
                  </a:moveTo>
                  <a:cubicBezTo>
                    <a:pt x="1267" y="3491"/>
                    <a:pt x="1269" y="3491"/>
                    <a:pt x="1269" y="3494"/>
                  </a:cubicBezTo>
                  <a:cubicBezTo>
                    <a:pt x="1260" y="3494"/>
                    <a:pt x="1263" y="3491"/>
                    <a:pt x="1266" y="3491"/>
                  </a:cubicBezTo>
                  <a:close/>
                  <a:moveTo>
                    <a:pt x="1269" y="3494"/>
                  </a:moveTo>
                  <a:cubicBezTo>
                    <a:pt x="1269" y="3497"/>
                    <a:pt x="1265" y="3499"/>
                    <a:pt x="1264" y="3499"/>
                  </a:cubicBezTo>
                  <a:cubicBezTo>
                    <a:pt x="1262" y="3499"/>
                    <a:pt x="1262" y="3497"/>
                    <a:pt x="1269" y="3494"/>
                  </a:cubicBezTo>
                  <a:close/>
                  <a:moveTo>
                    <a:pt x="2877" y="3494"/>
                  </a:moveTo>
                  <a:cubicBezTo>
                    <a:pt x="2891" y="3494"/>
                    <a:pt x="2891" y="3501"/>
                    <a:pt x="2891" y="3501"/>
                  </a:cubicBezTo>
                  <a:cubicBezTo>
                    <a:pt x="2886" y="3505"/>
                    <a:pt x="2882" y="3507"/>
                    <a:pt x="2879" y="3507"/>
                  </a:cubicBezTo>
                  <a:cubicBezTo>
                    <a:pt x="2873" y="3507"/>
                    <a:pt x="2870" y="3501"/>
                    <a:pt x="2870" y="3501"/>
                  </a:cubicBezTo>
                  <a:cubicBezTo>
                    <a:pt x="2870" y="3501"/>
                    <a:pt x="2870" y="3494"/>
                    <a:pt x="2877" y="3494"/>
                  </a:cubicBezTo>
                  <a:close/>
                  <a:moveTo>
                    <a:pt x="506" y="3494"/>
                  </a:moveTo>
                  <a:cubicBezTo>
                    <a:pt x="513" y="3494"/>
                    <a:pt x="520" y="3501"/>
                    <a:pt x="520" y="3501"/>
                  </a:cubicBezTo>
                  <a:cubicBezTo>
                    <a:pt x="527" y="3514"/>
                    <a:pt x="520" y="3514"/>
                    <a:pt x="513" y="3514"/>
                  </a:cubicBezTo>
                  <a:cubicBezTo>
                    <a:pt x="506" y="3514"/>
                    <a:pt x="500" y="3514"/>
                    <a:pt x="500" y="3501"/>
                  </a:cubicBezTo>
                  <a:cubicBezTo>
                    <a:pt x="500" y="3494"/>
                    <a:pt x="500" y="3494"/>
                    <a:pt x="506" y="3494"/>
                  </a:cubicBezTo>
                  <a:close/>
                  <a:moveTo>
                    <a:pt x="1027" y="3516"/>
                  </a:moveTo>
                  <a:cubicBezTo>
                    <a:pt x="1028" y="3516"/>
                    <a:pt x="1030" y="3518"/>
                    <a:pt x="1033" y="3521"/>
                  </a:cubicBezTo>
                  <a:cubicBezTo>
                    <a:pt x="1035" y="3519"/>
                    <a:pt x="1037" y="3518"/>
                    <a:pt x="1038" y="3518"/>
                  </a:cubicBezTo>
                  <a:cubicBezTo>
                    <a:pt x="1040" y="3518"/>
                    <a:pt x="1040" y="3523"/>
                    <a:pt x="1040" y="3528"/>
                  </a:cubicBezTo>
                  <a:lnTo>
                    <a:pt x="1026" y="3528"/>
                  </a:lnTo>
                  <a:lnTo>
                    <a:pt x="1026" y="3521"/>
                  </a:lnTo>
                  <a:cubicBezTo>
                    <a:pt x="1026" y="3518"/>
                    <a:pt x="1026" y="3516"/>
                    <a:pt x="1027" y="3516"/>
                  </a:cubicBezTo>
                  <a:close/>
                  <a:moveTo>
                    <a:pt x="2121" y="3528"/>
                  </a:moveTo>
                  <a:cubicBezTo>
                    <a:pt x="2119" y="3531"/>
                    <a:pt x="2117" y="3531"/>
                    <a:pt x="2115" y="3531"/>
                  </a:cubicBezTo>
                  <a:cubicBezTo>
                    <a:pt x="2111" y="3531"/>
                    <a:pt x="2107" y="3528"/>
                    <a:pt x="2107" y="3528"/>
                  </a:cubicBezTo>
                  <a:close/>
                  <a:moveTo>
                    <a:pt x="2260" y="3414"/>
                  </a:moveTo>
                  <a:cubicBezTo>
                    <a:pt x="2265" y="3414"/>
                    <a:pt x="2270" y="3417"/>
                    <a:pt x="2274" y="3424"/>
                  </a:cubicBezTo>
                  <a:cubicBezTo>
                    <a:pt x="2281" y="3431"/>
                    <a:pt x="2281" y="3431"/>
                    <a:pt x="2274" y="3452"/>
                  </a:cubicBezTo>
                  <a:cubicBezTo>
                    <a:pt x="2267" y="3459"/>
                    <a:pt x="2267" y="3466"/>
                    <a:pt x="2253" y="3466"/>
                  </a:cubicBezTo>
                  <a:lnTo>
                    <a:pt x="2253" y="3487"/>
                  </a:lnTo>
                  <a:cubicBezTo>
                    <a:pt x="2253" y="3494"/>
                    <a:pt x="2253" y="3501"/>
                    <a:pt x="2246" y="3501"/>
                  </a:cubicBezTo>
                  <a:cubicBezTo>
                    <a:pt x="2239" y="3501"/>
                    <a:pt x="2239" y="3501"/>
                    <a:pt x="2239" y="3514"/>
                  </a:cubicBezTo>
                  <a:cubicBezTo>
                    <a:pt x="2239" y="3514"/>
                    <a:pt x="2239" y="3521"/>
                    <a:pt x="2232" y="3521"/>
                  </a:cubicBezTo>
                  <a:cubicBezTo>
                    <a:pt x="2218" y="3521"/>
                    <a:pt x="2218" y="3521"/>
                    <a:pt x="2218" y="3528"/>
                  </a:cubicBezTo>
                  <a:cubicBezTo>
                    <a:pt x="2225" y="3528"/>
                    <a:pt x="2229" y="3530"/>
                    <a:pt x="2230" y="3531"/>
                  </a:cubicBezTo>
                  <a:lnTo>
                    <a:pt x="2230" y="3531"/>
                  </a:lnTo>
                  <a:cubicBezTo>
                    <a:pt x="2227" y="3533"/>
                    <a:pt x="2221" y="3533"/>
                    <a:pt x="2213" y="3533"/>
                  </a:cubicBezTo>
                  <a:cubicBezTo>
                    <a:pt x="2203" y="3533"/>
                    <a:pt x="2191" y="3532"/>
                    <a:pt x="2184" y="3528"/>
                  </a:cubicBezTo>
                  <a:cubicBezTo>
                    <a:pt x="2184" y="3528"/>
                    <a:pt x="2177" y="3521"/>
                    <a:pt x="2163" y="3521"/>
                  </a:cubicBezTo>
                  <a:cubicBezTo>
                    <a:pt x="2149" y="3521"/>
                    <a:pt x="2142" y="3514"/>
                    <a:pt x="2135" y="3514"/>
                  </a:cubicBezTo>
                  <a:cubicBezTo>
                    <a:pt x="2135" y="3501"/>
                    <a:pt x="2163" y="3480"/>
                    <a:pt x="2170" y="3480"/>
                  </a:cubicBezTo>
                  <a:cubicBezTo>
                    <a:pt x="2171" y="3481"/>
                    <a:pt x="2172" y="3481"/>
                    <a:pt x="2173" y="3481"/>
                  </a:cubicBezTo>
                  <a:cubicBezTo>
                    <a:pt x="2178" y="3481"/>
                    <a:pt x="2183" y="3465"/>
                    <a:pt x="2177" y="3459"/>
                  </a:cubicBezTo>
                  <a:cubicBezTo>
                    <a:pt x="2170" y="3452"/>
                    <a:pt x="2170" y="3452"/>
                    <a:pt x="2177" y="3452"/>
                  </a:cubicBezTo>
                  <a:cubicBezTo>
                    <a:pt x="2177" y="3452"/>
                    <a:pt x="2184" y="3452"/>
                    <a:pt x="2184" y="3459"/>
                  </a:cubicBezTo>
                  <a:cubicBezTo>
                    <a:pt x="2184" y="3459"/>
                    <a:pt x="2198" y="3466"/>
                    <a:pt x="2204" y="3466"/>
                  </a:cubicBezTo>
                  <a:cubicBezTo>
                    <a:pt x="2211" y="3466"/>
                    <a:pt x="2218" y="3466"/>
                    <a:pt x="2218" y="3452"/>
                  </a:cubicBezTo>
                  <a:cubicBezTo>
                    <a:pt x="2218" y="3438"/>
                    <a:pt x="2225" y="3431"/>
                    <a:pt x="2239" y="3431"/>
                  </a:cubicBezTo>
                  <a:cubicBezTo>
                    <a:pt x="2246" y="3431"/>
                    <a:pt x="2246" y="3431"/>
                    <a:pt x="2246" y="3424"/>
                  </a:cubicBezTo>
                  <a:cubicBezTo>
                    <a:pt x="2250" y="3417"/>
                    <a:pt x="2255" y="3414"/>
                    <a:pt x="2260" y="3414"/>
                  </a:cubicBezTo>
                  <a:close/>
                  <a:moveTo>
                    <a:pt x="1677" y="3518"/>
                  </a:moveTo>
                  <a:cubicBezTo>
                    <a:pt x="1682" y="3518"/>
                    <a:pt x="1685" y="3519"/>
                    <a:pt x="1685" y="3521"/>
                  </a:cubicBezTo>
                  <a:cubicBezTo>
                    <a:pt x="1685" y="3528"/>
                    <a:pt x="1664" y="3535"/>
                    <a:pt x="1657" y="3535"/>
                  </a:cubicBezTo>
                  <a:cubicBezTo>
                    <a:pt x="1650" y="3535"/>
                    <a:pt x="1650" y="3528"/>
                    <a:pt x="1650" y="3521"/>
                  </a:cubicBezTo>
                  <a:cubicBezTo>
                    <a:pt x="1655" y="3521"/>
                    <a:pt x="1669" y="3518"/>
                    <a:pt x="1677" y="3518"/>
                  </a:cubicBezTo>
                  <a:close/>
                  <a:moveTo>
                    <a:pt x="836" y="3532"/>
                  </a:moveTo>
                  <a:cubicBezTo>
                    <a:pt x="836" y="3532"/>
                    <a:pt x="837" y="3532"/>
                    <a:pt x="837" y="3532"/>
                  </a:cubicBezTo>
                  <a:lnTo>
                    <a:pt x="837" y="3532"/>
                  </a:lnTo>
                  <a:cubicBezTo>
                    <a:pt x="834" y="3532"/>
                    <a:pt x="837" y="3535"/>
                    <a:pt x="846" y="3535"/>
                  </a:cubicBezTo>
                  <a:cubicBezTo>
                    <a:pt x="841" y="3538"/>
                    <a:pt x="838" y="3538"/>
                    <a:pt x="836" y="3538"/>
                  </a:cubicBezTo>
                  <a:cubicBezTo>
                    <a:pt x="832" y="3538"/>
                    <a:pt x="832" y="3535"/>
                    <a:pt x="832" y="3535"/>
                  </a:cubicBezTo>
                  <a:cubicBezTo>
                    <a:pt x="832" y="3535"/>
                    <a:pt x="832" y="3532"/>
                    <a:pt x="836" y="3532"/>
                  </a:cubicBezTo>
                  <a:close/>
                  <a:moveTo>
                    <a:pt x="570" y="3523"/>
                  </a:moveTo>
                  <a:cubicBezTo>
                    <a:pt x="571" y="3523"/>
                    <a:pt x="572" y="3525"/>
                    <a:pt x="576" y="3528"/>
                  </a:cubicBezTo>
                  <a:cubicBezTo>
                    <a:pt x="578" y="3531"/>
                    <a:pt x="579" y="3531"/>
                    <a:pt x="579" y="3531"/>
                  </a:cubicBezTo>
                  <a:cubicBezTo>
                    <a:pt x="580" y="3531"/>
                    <a:pt x="578" y="3528"/>
                    <a:pt x="583" y="3528"/>
                  </a:cubicBezTo>
                  <a:cubicBezTo>
                    <a:pt x="580" y="3536"/>
                    <a:pt x="577" y="3539"/>
                    <a:pt x="575" y="3539"/>
                  </a:cubicBezTo>
                  <a:cubicBezTo>
                    <a:pt x="571" y="3539"/>
                    <a:pt x="569" y="3532"/>
                    <a:pt x="569" y="3528"/>
                  </a:cubicBezTo>
                  <a:cubicBezTo>
                    <a:pt x="569" y="3525"/>
                    <a:pt x="569" y="3523"/>
                    <a:pt x="570" y="3523"/>
                  </a:cubicBezTo>
                  <a:close/>
                  <a:moveTo>
                    <a:pt x="2281" y="3514"/>
                  </a:moveTo>
                  <a:cubicBezTo>
                    <a:pt x="2288" y="3521"/>
                    <a:pt x="2295" y="3521"/>
                    <a:pt x="2295" y="3528"/>
                  </a:cubicBezTo>
                  <a:cubicBezTo>
                    <a:pt x="2295" y="3534"/>
                    <a:pt x="2264" y="3550"/>
                    <a:pt x="2251" y="3550"/>
                  </a:cubicBezTo>
                  <a:cubicBezTo>
                    <a:pt x="2249" y="3550"/>
                    <a:pt x="2247" y="3550"/>
                    <a:pt x="2246" y="3549"/>
                  </a:cubicBezTo>
                  <a:cubicBezTo>
                    <a:pt x="2239" y="3549"/>
                    <a:pt x="2239" y="3535"/>
                    <a:pt x="2246" y="3535"/>
                  </a:cubicBezTo>
                  <a:cubicBezTo>
                    <a:pt x="2246" y="3535"/>
                    <a:pt x="2253" y="3535"/>
                    <a:pt x="2253" y="3528"/>
                  </a:cubicBezTo>
                  <a:cubicBezTo>
                    <a:pt x="2253" y="3514"/>
                    <a:pt x="2253" y="3514"/>
                    <a:pt x="2281" y="3514"/>
                  </a:cubicBezTo>
                  <a:close/>
                  <a:moveTo>
                    <a:pt x="1683" y="3551"/>
                  </a:moveTo>
                  <a:cubicBezTo>
                    <a:pt x="1685" y="3551"/>
                    <a:pt x="1688" y="3553"/>
                    <a:pt x="1692" y="3556"/>
                  </a:cubicBezTo>
                  <a:lnTo>
                    <a:pt x="1685" y="3556"/>
                  </a:lnTo>
                  <a:cubicBezTo>
                    <a:pt x="1681" y="3553"/>
                    <a:pt x="1681" y="3551"/>
                    <a:pt x="1683" y="3551"/>
                  </a:cubicBezTo>
                  <a:close/>
                  <a:moveTo>
                    <a:pt x="1405" y="3567"/>
                  </a:moveTo>
                  <a:cubicBezTo>
                    <a:pt x="1407" y="3567"/>
                    <a:pt x="1410" y="3568"/>
                    <a:pt x="1414" y="3570"/>
                  </a:cubicBezTo>
                  <a:lnTo>
                    <a:pt x="1407" y="3584"/>
                  </a:lnTo>
                  <a:cubicBezTo>
                    <a:pt x="1407" y="3584"/>
                    <a:pt x="1401" y="3584"/>
                    <a:pt x="1401" y="3570"/>
                  </a:cubicBezTo>
                  <a:cubicBezTo>
                    <a:pt x="1401" y="3570"/>
                    <a:pt x="1401" y="3567"/>
                    <a:pt x="1405" y="3567"/>
                  </a:cubicBezTo>
                  <a:close/>
                  <a:moveTo>
                    <a:pt x="470" y="3531"/>
                  </a:moveTo>
                  <a:cubicBezTo>
                    <a:pt x="473" y="3531"/>
                    <a:pt x="476" y="3538"/>
                    <a:pt x="486" y="3556"/>
                  </a:cubicBezTo>
                  <a:cubicBezTo>
                    <a:pt x="506" y="3584"/>
                    <a:pt x="506" y="3584"/>
                    <a:pt x="500" y="3584"/>
                  </a:cubicBezTo>
                  <a:cubicBezTo>
                    <a:pt x="479" y="3584"/>
                    <a:pt x="479" y="3584"/>
                    <a:pt x="465" y="3591"/>
                  </a:cubicBezTo>
                  <a:lnTo>
                    <a:pt x="444" y="3591"/>
                  </a:lnTo>
                  <a:cubicBezTo>
                    <a:pt x="444" y="3584"/>
                    <a:pt x="444" y="3584"/>
                    <a:pt x="451" y="3584"/>
                  </a:cubicBezTo>
                  <a:lnTo>
                    <a:pt x="465" y="3584"/>
                  </a:lnTo>
                  <a:lnTo>
                    <a:pt x="451" y="3570"/>
                  </a:lnTo>
                  <a:cubicBezTo>
                    <a:pt x="444" y="3563"/>
                    <a:pt x="437" y="3549"/>
                    <a:pt x="451" y="3549"/>
                  </a:cubicBezTo>
                  <a:cubicBezTo>
                    <a:pt x="451" y="3549"/>
                    <a:pt x="465" y="3549"/>
                    <a:pt x="465" y="3535"/>
                  </a:cubicBezTo>
                  <a:cubicBezTo>
                    <a:pt x="467" y="3533"/>
                    <a:pt x="469" y="3531"/>
                    <a:pt x="470" y="3531"/>
                  </a:cubicBezTo>
                  <a:close/>
                  <a:moveTo>
                    <a:pt x="613" y="3585"/>
                  </a:moveTo>
                  <a:cubicBezTo>
                    <a:pt x="614" y="3585"/>
                    <a:pt x="617" y="3587"/>
                    <a:pt x="624" y="3591"/>
                  </a:cubicBezTo>
                  <a:lnTo>
                    <a:pt x="617" y="3591"/>
                  </a:lnTo>
                  <a:cubicBezTo>
                    <a:pt x="614" y="3587"/>
                    <a:pt x="612" y="3585"/>
                    <a:pt x="613" y="3585"/>
                  </a:cubicBezTo>
                  <a:close/>
                  <a:moveTo>
                    <a:pt x="622" y="3585"/>
                  </a:moveTo>
                  <a:lnTo>
                    <a:pt x="622" y="3585"/>
                  </a:lnTo>
                  <a:cubicBezTo>
                    <a:pt x="623" y="3585"/>
                    <a:pt x="624" y="3587"/>
                    <a:pt x="624" y="3591"/>
                  </a:cubicBezTo>
                  <a:cubicBezTo>
                    <a:pt x="621" y="3587"/>
                    <a:pt x="621" y="3585"/>
                    <a:pt x="622" y="3585"/>
                  </a:cubicBezTo>
                  <a:close/>
                  <a:moveTo>
                    <a:pt x="2052" y="3535"/>
                  </a:moveTo>
                  <a:lnTo>
                    <a:pt x="2059" y="3549"/>
                  </a:lnTo>
                  <a:cubicBezTo>
                    <a:pt x="2059" y="3556"/>
                    <a:pt x="2045" y="3563"/>
                    <a:pt x="2031" y="3563"/>
                  </a:cubicBezTo>
                  <a:cubicBezTo>
                    <a:pt x="2010" y="3570"/>
                    <a:pt x="2003" y="3570"/>
                    <a:pt x="2003" y="3584"/>
                  </a:cubicBezTo>
                  <a:lnTo>
                    <a:pt x="2003" y="3591"/>
                  </a:lnTo>
                  <a:lnTo>
                    <a:pt x="1997" y="3584"/>
                  </a:lnTo>
                  <a:lnTo>
                    <a:pt x="1997" y="3570"/>
                  </a:lnTo>
                  <a:cubicBezTo>
                    <a:pt x="1997" y="3570"/>
                    <a:pt x="2003" y="3570"/>
                    <a:pt x="2010" y="3563"/>
                  </a:cubicBezTo>
                  <a:cubicBezTo>
                    <a:pt x="2017" y="3556"/>
                    <a:pt x="2031" y="3549"/>
                    <a:pt x="2038" y="3549"/>
                  </a:cubicBezTo>
                  <a:cubicBezTo>
                    <a:pt x="2045" y="3549"/>
                    <a:pt x="2052" y="3549"/>
                    <a:pt x="2052" y="3535"/>
                  </a:cubicBezTo>
                  <a:close/>
                  <a:moveTo>
                    <a:pt x="2239" y="3584"/>
                  </a:moveTo>
                  <a:lnTo>
                    <a:pt x="2253" y="3591"/>
                  </a:lnTo>
                  <a:cubicBezTo>
                    <a:pt x="2254" y="3591"/>
                    <a:pt x="2256" y="3591"/>
                    <a:pt x="2258" y="3591"/>
                  </a:cubicBezTo>
                  <a:lnTo>
                    <a:pt x="2258" y="3591"/>
                  </a:lnTo>
                  <a:cubicBezTo>
                    <a:pt x="2257" y="3589"/>
                    <a:pt x="2256" y="3586"/>
                    <a:pt x="2253" y="3584"/>
                  </a:cubicBezTo>
                  <a:lnTo>
                    <a:pt x="2253" y="3584"/>
                  </a:lnTo>
                  <a:cubicBezTo>
                    <a:pt x="2258" y="3586"/>
                    <a:pt x="2261" y="3587"/>
                    <a:pt x="2262" y="3587"/>
                  </a:cubicBezTo>
                  <a:cubicBezTo>
                    <a:pt x="2265" y="3587"/>
                    <a:pt x="2262" y="3584"/>
                    <a:pt x="2253" y="3584"/>
                  </a:cubicBezTo>
                  <a:close/>
                  <a:moveTo>
                    <a:pt x="860" y="3584"/>
                  </a:moveTo>
                  <a:cubicBezTo>
                    <a:pt x="867" y="3584"/>
                    <a:pt x="867" y="3584"/>
                    <a:pt x="867" y="3591"/>
                  </a:cubicBezTo>
                  <a:cubicBezTo>
                    <a:pt x="865" y="3593"/>
                    <a:pt x="862" y="3594"/>
                    <a:pt x="860" y="3594"/>
                  </a:cubicBezTo>
                  <a:cubicBezTo>
                    <a:pt x="856" y="3594"/>
                    <a:pt x="853" y="3591"/>
                    <a:pt x="853" y="3591"/>
                  </a:cubicBezTo>
                  <a:cubicBezTo>
                    <a:pt x="853" y="3591"/>
                    <a:pt x="853" y="3584"/>
                    <a:pt x="860" y="3584"/>
                  </a:cubicBezTo>
                  <a:close/>
                  <a:moveTo>
                    <a:pt x="487" y="3592"/>
                  </a:moveTo>
                  <a:cubicBezTo>
                    <a:pt x="489" y="3592"/>
                    <a:pt x="493" y="3594"/>
                    <a:pt x="500" y="3598"/>
                  </a:cubicBezTo>
                  <a:cubicBezTo>
                    <a:pt x="495" y="3600"/>
                    <a:pt x="492" y="3601"/>
                    <a:pt x="490" y="3601"/>
                  </a:cubicBezTo>
                  <a:cubicBezTo>
                    <a:pt x="486" y="3601"/>
                    <a:pt x="486" y="3598"/>
                    <a:pt x="486" y="3598"/>
                  </a:cubicBezTo>
                  <a:cubicBezTo>
                    <a:pt x="486" y="3594"/>
                    <a:pt x="486" y="3592"/>
                    <a:pt x="487" y="3592"/>
                  </a:cubicBezTo>
                  <a:close/>
                  <a:moveTo>
                    <a:pt x="2274" y="3611"/>
                  </a:moveTo>
                  <a:cubicBezTo>
                    <a:pt x="2273" y="3611"/>
                    <a:pt x="2272" y="3611"/>
                    <a:pt x="2271" y="3612"/>
                  </a:cubicBezTo>
                  <a:lnTo>
                    <a:pt x="2271" y="3612"/>
                  </a:lnTo>
                  <a:cubicBezTo>
                    <a:pt x="2271" y="3612"/>
                    <a:pt x="2272" y="3613"/>
                    <a:pt x="2272" y="3613"/>
                  </a:cubicBezTo>
                  <a:cubicBezTo>
                    <a:pt x="2272" y="3613"/>
                    <a:pt x="2273" y="3612"/>
                    <a:pt x="2274" y="3611"/>
                  </a:cubicBezTo>
                  <a:close/>
                  <a:moveTo>
                    <a:pt x="2168" y="3595"/>
                  </a:moveTo>
                  <a:cubicBezTo>
                    <a:pt x="2170" y="3595"/>
                    <a:pt x="2173" y="3596"/>
                    <a:pt x="2177" y="3598"/>
                  </a:cubicBezTo>
                  <a:cubicBezTo>
                    <a:pt x="2184" y="3605"/>
                    <a:pt x="2184" y="3618"/>
                    <a:pt x="2184" y="3618"/>
                  </a:cubicBezTo>
                  <a:cubicBezTo>
                    <a:pt x="2184" y="3618"/>
                    <a:pt x="2177" y="3605"/>
                    <a:pt x="2170" y="3605"/>
                  </a:cubicBezTo>
                  <a:cubicBezTo>
                    <a:pt x="2165" y="3600"/>
                    <a:pt x="2163" y="3595"/>
                    <a:pt x="2168" y="3595"/>
                  </a:cubicBezTo>
                  <a:close/>
                  <a:moveTo>
                    <a:pt x="2142" y="3612"/>
                  </a:moveTo>
                  <a:cubicBezTo>
                    <a:pt x="2144" y="3612"/>
                    <a:pt x="2147" y="3614"/>
                    <a:pt x="2149" y="3618"/>
                  </a:cubicBezTo>
                  <a:cubicBezTo>
                    <a:pt x="2147" y="3621"/>
                    <a:pt x="2144" y="3621"/>
                    <a:pt x="2142" y="3621"/>
                  </a:cubicBezTo>
                  <a:cubicBezTo>
                    <a:pt x="2138" y="3621"/>
                    <a:pt x="2135" y="3618"/>
                    <a:pt x="2135" y="3618"/>
                  </a:cubicBezTo>
                  <a:cubicBezTo>
                    <a:pt x="2135" y="3618"/>
                    <a:pt x="2138" y="3612"/>
                    <a:pt x="2142" y="3612"/>
                  </a:cubicBezTo>
                  <a:close/>
                  <a:moveTo>
                    <a:pt x="2295" y="3584"/>
                  </a:moveTo>
                  <a:cubicBezTo>
                    <a:pt x="2288" y="3584"/>
                    <a:pt x="2288" y="3584"/>
                    <a:pt x="2288" y="3591"/>
                  </a:cubicBezTo>
                  <a:cubicBezTo>
                    <a:pt x="2288" y="3593"/>
                    <a:pt x="2288" y="3594"/>
                    <a:pt x="2287" y="3595"/>
                  </a:cubicBezTo>
                  <a:lnTo>
                    <a:pt x="2287" y="3595"/>
                  </a:lnTo>
                  <a:cubicBezTo>
                    <a:pt x="2287" y="3593"/>
                    <a:pt x="2286" y="3592"/>
                    <a:pt x="2285" y="3592"/>
                  </a:cubicBezTo>
                  <a:lnTo>
                    <a:pt x="2285" y="3592"/>
                  </a:lnTo>
                  <a:cubicBezTo>
                    <a:pt x="2284" y="3592"/>
                    <a:pt x="2284" y="3594"/>
                    <a:pt x="2287" y="3597"/>
                  </a:cubicBezTo>
                  <a:lnTo>
                    <a:pt x="2287" y="3597"/>
                  </a:lnTo>
                  <a:cubicBezTo>
                    <a:pt x="2287" y="3596"/>
                    <a:pt x="2287" y="3596"/>
                    <a:pt x="2287" y="3595"/>
                  </a:cubicBezTo>
                  <a:lnTo>
                    <a:pt x="2287" y="3595"/>
                  </a:lnTo>
                  <a:cubicBezTo>
                    <a:pt x="2288" y="3596"/>
                    <a:pt x="2288" y="3597"/>
                    <a:pt x="2288" y="3598"/>
                  </a:cubicBezTo>
                  <a:cubicBezTo>
                    <a:pt x="2288" y="3598"/>
                    <a:pt x="2288" y="3605"/>
                    <a:pt x="2281" y="3605"/>
                  </a:cubicBezTo>
                  <a:lnTo>
                    <a:pt x="2288" y="3605"/>
                  </a:lnTo>
                  <a:lnTo>
                    <a:pt x="2288" y="3618"/>
                  </a:lnTo>
                  <a:cubicBezTo>
                    <a:pt x="2288" y="3618"/>
                    <a:pt x="2295" y="3605"/>
                    <a:pt x="2308" y="3605"/>
                  </a:cubicBezTo>
                  <a:cubicBezTo>
                    <a:pt x="2315" y="3605"/>
                    <a:pt x="2322" y="3605"/>
                    <a:pt x="2322" y="3618"/>
                  </a:cubicBezTo>
                  <a:cubicBezTo>
                    <a:pt x="2322" y="3625"/>
                    <a:pt x="2357" y="3632"/>
                    <a:pt x="2364" y="3632"/>
                  </a:cubicBezTo>
                  <a:cubicBezTo>
                    <a:pt x="2385" y="3632"/>
                    <a:pt x="2364" y="3618"/>
                    <a:pt x="2350" y="3605"/>
                  </a:cubicBezTo>
                  <a:cubicBezTo>
                    <a:pt x="2343" y="3605"/>
                    <a:pt x="2329" y="3598"/>
                    <a:pt x="2322" y="3598"/>
                  </a:cubicBezTo>
                  <a:lnTo>
                    <a:pt x="2315" y="3598"/>
                  </a:lnTo>
                  <a:lnTo>
                    <a:pt x="2315" y="3591"/>
                  </a:lnTo>
                  <a:lnTo>
                    <a:pt x="2315" y="3584"/>
                  </a:lnTo>
                  <a:close/>
                  <a:moveTo>
                    <a:pt x="431" y="3564"/>
                  </a:moveTo>
                  <a:cubicBezTo>
                    <a:pt x="430" y="3566"/>
                    <a:pt x="430" y="3568"/>
                    <a:pt x="430" y="3570"/>
                  </a:cubicBezTo>
                  <a:cubicBezTo>
                    <a:pt x="416" y="3584"/>
                    <a:pt x="416" y="3591"/>
                    <a:pt x="430" y="3598"/>
                  </a:cubicBezTo>
                  <a:lnTo>
                    <a:pt x="430" y="3618"/>
                  </a:lnTo>
                  <a:cubicBezTo>
                    <a:pt x="423" y="3625"/>
                    <a:pt x="413" y="3629"/>
                    <a:pt x="403" y="3629"/>
                  </a:cubicBezTo>
                  <a:cubicBezTo>
                    <a:pt x="394" y="3629"/>
                    <a:pt x="385" y="3625"/>
                    <a:pt x="382" y="3618"/>
                  </a:cubicBezTo>
                  <a:cubicBezTo>
                    <a:pt x="382" y="3624"/>
                    <a:pt x="364" y="3634"/>
                    <a:pt x="357" y="3634"/>
                  </a:cubicBezTo>
                  <a:cubicBezTo>
                    <a:pt x="355" y="3634"/>
                    <a:pt x="354" y="3634"/>
                    <a:pt x="354" y="3632"/>
                  </a:cubicBezTo>
                  <a:lnTo>
                    <a:pt x="368" y="3605"/>
                  </a:lnTo>
                  <a:cubicBezTo>
                    <a:pt x="368" y="3605"/>
                    <a:pt x="375" y="3598"/>
                    <a:pt x="382" y="3598"/>
                  </a:cubicBezTo>
                  <a:cubicBezTo>
                    <a:pt x="389" y="3591"/>
                    <a:pt x="389" y="3591"/>
                    <a:pt x="403" y="3591"/>
                  </a:cubicBezTo>
                  <a:cubicBezTo>
                    <a:pt x="409" y="3591"/>
                    <a:pt x="409" y="3598"/>
                    <a:pt x="403" y="3598"/>
                  </a:cubicBezTo>
                  <a:cubicBezTo>
                    <a:pt x="389" y="3605"/>
                    <a:pt x="389" y="3605"/>
                    <a:pt x="403" y="3605"/>
                  </a:cubicBezTo>
                  <a:cubicBezTo>
                    <a:pt x="409" y="3605"/>
                    <a:pt x="409" y="3598"/>
                    <a:pt x="416" y="3591"/>
                  </a:cubicBezTo>
                  <a:cubicBezTo>
                    <a:pt x="416" y="3575"/>
                    <a:pt x="420" y="3567"/>
                    <a:pt x="431" y="3564"/>
                  </a:cubicBezTo>
                  <a:close/>
                  <a:moveTo>
                    <a:pt x="999" y="3627"/>
                  </a:moveTo>
                  <a:cubicBezTo>
                    <a:pt x="1000" y="3627"/>
                    <a:pt x="1002" y="3629"/>
                    <a:pt x="1005" y="3632"/>
                  </a:cubicBezTo>
                  <a:cubicBezTo>
                    <a:pt x="1003" y="3635"/>
                    <a:pt x="1001" y="3635"/>
                    <a:pt x="999" y="3635"/>
                  </a:cubicBezTo>
                  <a:cubicBezTo>
                    <a:pt x="995" y="3635"/>
                    <a:pt x="994" y="3632"/>
                    <a:pt x="999" y="3632"/>
                  </a:cubicBezTo>
                  <a:cubicBezTo>
                    <a:pt x="999" y="3629"/>
                    <a:pt x="999" y="3627"/>
                    <a:pt x="999" y="3627"/>
                  </a:cubicBezTo>
                  <a:close/>
                  <a:moveTo>
                    <a:pt x="2171" y="3634"/>
                  </a:moveTo>
                  <a:cubicBezTo>
                    <a:pt x="2172" y="3634"/>
                    <a:pt x="2173" y="3636"/>
                    <a:pt x="2177" y="3639"/>
                  </a:cubicBezTo>
                  <a:cubicBezTo>
                    <a:pt x="2174" y="3644"/>
                    <a:pt x="2173" y="3645"/>
                    <a:pt x="2172" y="3645"/>
                  </a:cubicBezTo>
                  <a:cubicBezTo>
                    <a:pt x="2170" y="3645"/>
                    <a:pt x="2170" y="3639"/>
                    <a:pt x="2170" y="3639"/>
                  </a:cubicBezTo>
                  <a:cubicBezTo>
                    <a:pt x="2170" y="3636"/>
                    <a:pt x="2170" y="3634"/>
                    <a:pt x="2171" y="3634"/>
                  </a:cubicBezTo>
                  <a:close/>
                  <a:moveTo>
                    <a:pt x="2035" y="3634"/>
                  </a:moveTo>
                  <a:cubicBezTo>
                    <a:pt x="2033" y="3634"/>
                    <a:pt x="2031" y="3636"/>
                    <a:pt x="2031" y="3639"/>
                  </a:cubicBezTo>
                  <a:cubicBezTo>
                    <a:pt x="2024" y="3653"/>
                    <a:pt x="2024" y="3653"/>
                    <a:pt x="2031" y="3653"/>
                  </a:cubicBezTo>
                  <a:lnTo>
                    <a:pt x="2038" y="3639"/>
                  </a:lnTo>
                  <a:cubicBezTo>
                    <a:pt x="2038" y="3636"/>
                    <a:pt x="2036" y="3634"/>
                    <a:pt x="2035" y="3634"/>
                  </a:cubicBezTo>
                  <a:close/>
                  <a:moveTo>
                    <a:pt x="6543" y="3653"/>
                  </a:moveTo>
                  <a:cubicBezTo>
                    <a:pt x="6543" y="3653"/>
                    <a:pt x="6543" y="3656"/>
                    <a:pt x="6545" y="3656"/>
                  </a:cubicBezTo>
                  <a:cubicBezTo>
                    <a:pt x="6546" y="3656"/>
                    <a:pt x="6548" y="3655"/>
                    <a:pt x="6550" y="3653"/>
                  </a:cubicBezTo>
                  <a:close/>
                  <a:moveTo>
                    <a:pt x="2076" y="3574"/>
                  </a:moveTo>
                  <a:cubicBezTo>
                    <a:pt x="2082" y="3574"/>
                    <a:pt x="2083" y="3577"/>
                    <a:pt x="2080" y="3584"/>
                  </a:cubicBezTo>
                  <a:cubicBezTo>
                    <a:pt x="2080" y="3591"/>
                    <a:pt x="2073" y="3591"/>
                    <a:pt x="2073" y="3591"/>
                  </a:cubicBezTo>
                  <a:cubicBezTo>
                    <a:pt x="2066" y="3591"/>
                    <a:pt x="2066" y="3591"/>
                    <a:pt x="2059" y="3598"/>
                  </a:cubicBezTo>
                  <a:cubicBezTo>
                    <a:pt x="2059" y="3605"/>
                    <a:pt x="2038" y="3605"/>
                    <a:pt x="2031" y="3605"/>
                  </a:cubicBezTo>
                  <a:cubicBezTo>
                    <a:pt x="2010" y="3605"/>
                    <a:pt x="2010" y="3605"/>
                    <a:pt x="2010" y="3611"/>
                  </a:cubicBezTo>
                  <a:cubicBezTo>
                    <a:pt x="2010" y="3625"/>
                    <a:pt x="2010" y="3632"/>
                    <a:pt x="1997" y="3632"/>
                  </a:cubicBezTo>
                  <a:cubicBezTo>
                    <a:pt x="1990" y="3639"/>
                    <a:pt x="1969" y="3639"/>
                    <a:pt x="1962" y="3639"/>
                  </a:cubicBezTo>
                  <a:cubicBezTo>
                    <a:pt x="1955" y="3639"/>
                    <a:pt x="1941" y="3639"/>
                    <a:pt x="1934" y="3646"/>
                  </a:cubicBezTo>
                  <a:cubicBezTo>
                    <a:pt x="1931" y="3653"/>
                    <a:pt x="1927" y="3656"/>
                    <a:pt x="1925" y="3656"/>
                  </a:cubicBezTo>
                  <a:cubicBezTo>
                    <a:pt x="1922" y="3656"/>
                    <a:pt x="1920" y="3653"/>
                    <a:pt x="1920" y="3646"/>
                  </a:cubicBezTo>
                  <a:cubicBezTo>
                    <a:pt x="1906" y="3639"/>
                    <a:pt x="1900" y="3639"/>
                    <a:pt x="1900" y="3632"/>
                  </a:cubicBezTo>
                  <a:cubicBezTo>
                    <a:pt x="1886" y="3625"/>
                    <a:pt x="1893" y="3611"/>
                    <a:pt x="1906" y="3611"/>
                  </a:cubicBezTo>
                  <a:cubicBezTo>
                    <a:pt x="1920" y="3611"/>
                    <a:pt x="1934" y="3605"/>
                    <a:pt x="1941" y="3605"/>
                  </a:cubicBezTo>
                  <a:cubicBezTo>
                    <a:pt x="1955" y="3598"/>
                    <a:pt x="1969" y="3598"/>
                    <a:pt x="1969" y="3598"/>
                  </a:cubicBezTo>
                  <a:cubicBezTo>
                    <a:pt x="1969" y="3591"/>
                    <a:pt x="1976" y="3591"/>
                    <a:pt x="1976" y="3591"/>
                  </a:cubicBezTo>
                  <a:lnTo>
                    <a:pt x="1969" y="3584"/>
                  </a:lnTo>
                  <a:cubicBezTo>
                    <a:pt x="1971" y="3579"/>
                    <a:pt x="1972" y="3578"/>
                    <a:pt x="1973" y="3578"/>
                  </a:cubicBezTo>
                  <a:cubicBezTo>
                    <a:pt x="1976" y="3578"/>
                    <a:pt x="1976" y="3586"/>
                    <a:pt x="1976" y="3591"/>
                  </a:cubicBezTo>
                  <a:cubicBezTo>
                    <a:pt x="1976" y="3598"/>
                    <a:pt x="1981" y="3601"/>
                    <a:pt x="1991" y="3601"/>
                  </a:cubicBezTo>
                  <a:cubicBezTo>
                    <a:pt x="2000" y="3601"/>
                    <a:pt x="2014" y="3598"/>
                    <a:pt x="2031" y="3591"/>
                  </a:cubicBezTo>
                  <a:cubicBezTo>
                    <a:pt x="2054" y="3579"/>
                    <a:pt x="2069" y="3574"/>
                    <a:pt x="2076" y="3574"/>
                  </a:cubicBezTo>
                  <a:close/>
                  <a:moveTo>
                    <a:pt x="2218" y="3639"/>
                  </a:moveTo>
                  <a:lnTo>
                    <a:pt x="2232" y="3653"/>
                  </a:lnTo>
                  <a:lnTo>
                    <a:pt x="2218" y="3660"/>
                  </a:lnTo>
                  <a:cubicBezTo>
                    <a:pt x="2218" y="3660"/>
                    <a:pt x="2211" y="3660"/>
                    <a:pt x="2211" y="3653"/>
                  </a:cubicBezTo>
                  <a:lnTo>
                    <a:pt x="2218" y="3639"/>
                  </a:lnTo>
                  <a:close/>
                  <a:moveTo>
                    <a:pt x="465" y="3605"/>
                  </a:moveTo>
                  <a:cubicBezTo>
                    <a:pt x="451" y="3605"/>
                    <a:pt x="451" y="3618"/>
                    <a:pt x="465" y="3618"/>
                  </a:cubicBezTo>
                  <a:cubicBezTo>
                    <a:pt x="472" y="3625"/>
                    <a:pt x="465" y="3639"/>
                    <a:pt x="444" y="3639"/>
                  </a:cubicBezTo>
                  <a:cubicBezTo>
                    <a:pt x="430" y="3639"/>
                    <a:pt x="430" y="3660"/>
                    <a:pt x="437" y="3660"/>
                  </a:cubicBezTo>
                  <a:lnTo>
                    <a:pt x="451" y="3660"/>
                  </a:lnTo>
                  <a:lnTo>
                    <a:pt x="451" y="3667"/>
                  </a:lnTo>
                  <a:cubicBezTo>
                    <a:pt x="449" y="3669"/>
                    <a:pt x="447" y="3670"/>
                    <a:pt x="446" y="3670"/>
                  </a:cubicBezTo>
                  <a:cubicBezTo>
                    <a:pt x="443" y="3670"/>
                    <a:pt x="442" y="3667"/>
                    <a:pt x="437" y="3667"/>
                  </a:cubicBezTo>
                  <a:cubicBezTo>
                    <a:pt x="430" y="3660"/>
                    <a:pt x="416" y="3660"/>
                    <a:pt x="416" y="3660"/>
                  </a:cubicBezTo>
                  <a:lnTo>
                    <a:pt x="409" y="3660"/>
                  </a:lnTo>
                  <a:cubicBezTo>
                    <a:pt x="409" y="3653"/>
                    <a:pt x="430" y="3625"/>
                    <a:pt x="444" y="3618"/>
                  </a:cubicBezTo>
                  <a:cubicBezTo>
                    <a:pt x="451" y="3618"/>
                    <a:pt x="451" y="3605"/>
                    <a:pt x="451" y="3605"/>
                  </a:cubicBezTo>
                  <a:close/>
                  <a:moveTo>
                    <a:pt x="626" y="3669"/>
                  </a:moveTo>
                  <a:cubicBezTo>
                    <a:pt x="628" y="3669"/>
                    <a:pt x="631" y="3670"/>
                    <a:pt x="638" y="3674"/>
                  </a:cubicBezTo>
                  <a:lnTo>
                    <a:pt x="624" y="3674"/>
                  </a:lnTo>
                  <a:cubicBezTo>
                    <a:pt x="624" y="3670"/>
                    <a:pt x="624" y="3669"/>
                    <a:pt x="626" y="3669"/>
                  </a:cubicBezTo>
                  <a:close/>
                  <a:moveTo>
                    <a:pt x="641" y="3669"/>
                  </a:moveTo>
                  <a:cubicBezTo>
                    <a:pt x="642" y="3669"/>
                    <a:pt x="642" y="3670"/>
                    <a:pt x="638" y="3674"/>
                  </a:cubicBezTo>
                  <a:cubicBezTo>
                    <a:pt x="638" y="3670"/>
                    <a:pt x="640" y="3669"/>
                    <a:pt x="641" y="3669"/>
                  </a:cubicBezTo>
                  <a:close/>
                  <a:moveTo>
                    <a:pt x="2343" y="3549"/>
                  </a:moveTo>
                  <a:cubicBezTo>
                    <a:pt x="2350" y="3549"/>
                    <a:pt x="2357" y="3556"/>
                    <a:pt x="2357" y="3563"/>
                  </a:cubicBezTo>
                  <a:cubicBezTo>
                    <a:pt x="2357" y="3581"/>
                    <a:pt x="2357" y="3588"/>
                    <a:pt x="2359" y="3588"/>
                  </a:cubicBezTo>
                  <a:cubicBezTo>
                    <a:pt x="2360" y="3588"/>
                    <a:pt x="2362" y="3586"/>
                    <a:pt x="2364" y="3584"/>
                  </a:cubicBezTo>
                  <a:cubicBezTo>
                    <a:pt x="2371" y="3577"/>
                    <a:pt x="2374" y="3573"/>
                    <a:pt x="2377" y="3573"/>
                  </a:cubicBezTo>
                  <a:cubicBezTo>
                    <a:pt x="2379" y="3573"/>
                    <a:pt x="2381" y="3577"/>
                    <a:pt x="2385" y="3584"/>
                  </a:cubicBezTo>
                  <a:cubicBezTo>
                    <a:pt x="2385" y="3591"/>
                    <a:pt x="2392" y="3591"/>
                    <a:pt x="2385" y="3591"/>
                  </a:cubicBezTo>
                  <a:lnTo>
                    <a:pt x="2385" y="3605"/>
                  </a:lnTo>
                  <a:cubicBezTo>
                    <a:pt x="2385" y="3618"/>
                    <a:pt x="2392" y="3618"/>
                    <a:pt x="2399" y="3618"/>
                  </a:cubicBezTo>
                  <a:cubicBezTo>
                    <a:pt x="2412" y="3618"/>
                    <a:pt x="2412" y="3618"/>
                    <a:pt x="2412" y="3625"/>
                  </a:cubicBezTo>
                  <a:cubicBezTo>
                    <a:pt x="2412" y="3632"/>
                    <a:pt x="2426" y="3653"/>
                    <a:pt x="2447" y="3653"/>
                  </a:cubicBezTo>
                  <a:lnTo>
                    <a:pt x="2461" y="3653"/>
                  </a:lnTo>
                  <a:cubicBezTo>
                    <a:pt x="2461" y="3653"/>
                    <a:pt x="2468" y="3660"/>
                    <a:pt x="2461" y="3660"/>
                  </a:cubicBezTo>
                  <a:cubicBezTo>
                    <a:pt x="2461" y="3660"/>
                    <a:pt x="2458" y="3663"/>
                    <a:pt x="2456" y="3663"/>
                  </a:cubicBezTo>
                  <a:cubicBezTo>
                    <a:pt x="2455" y="3663"/>
                    <a:pt x="2454" y="3662"/>
                    <a:pt x="2454" y="3660"/>
                  </a:cubicBezTo>
                  <a:cubicBezTo>
                    <a:pt x="2454" y="3660"/>
                    <a:pt x="2447" y="3660"/>
                    <a:pt x="2447" y="3667"/>
                  </a:cubicBezTo>
                  <a:cubicBezTo>
                    <a:pt x="2447" y="3672"/>
                    <a:pt x="2444" y="3674"/>
                    <a:pt x="2440" y="3674"/>
                  </a:cubicBezTo>
                  <a:cubicBezTo>
                    <a:pt x="2433" y="3674"/>
                    <a:pt x="2424" y="3669"/>
                    <a:pt x="2419" y="3660"/>
                  </a:cubicBezTo>
                  <a:lnTo>
                    <a:pt x="2412" y="3653"/>
                  </a:lnTo>
                  <a:cubicBezTo>
                    <a:pt x="2412" y="3660"/>
                    <a:pt x="2399" y="3660"/>
                    <a:pt x="2392" y="3660"/>
                  </a:cubicBezTo>
                  <a:lnTo>
                    <a:pt x="2357" y="3660"/>
                  </a:lnTo>
                  <a:cubicBezTo>
                    <a:pt x="2343" y="3660"/>
                    <a:pt x="2343" y="3660"/>
                    <a:pt x="2329" y="3653"/>
                  </a:cubicBezTo>
                  <a:cubicBezTo>
                    <a:pt x="2329" y="3639"/>
                    <a:pt x="2329" y="3639"/>
                    <a:pt x="2343" y="3639"/>
                  </a:cubicBezTo>
                  <a:cubicBezTo>
                    <a:pt x="2343" y="3639"/>
                    <a:pt x="2322" y="3632"/>
                    <a:pt x="2315" y="3632"/>
                  </a:cubicBezTo>
                  <a:cubicBezTo>
                    <a:pt x="2295" y="3632"/>
                    <a:pt x="2288" y="3625"/>
                    <a:pt x="2288" y="3618"/>
                  </a:cubicBezTo>
                  <a:lnTo>
                    <a:pt x="2288" y="3625"/>
                  </a:lnTo>
                  <a:cubicBezTo>
                    <a:pt x="2288" y="3632"/>
                    <a:pt x="2288" y="3632"/>
                    <a:pt x="2281" y="3632"/>
                  </a:cubicBezTo>
                  <a:cubicBezTo>
                    <a:pt x="2268" y="3632"/>
                    <a:pt x="2254" y="3613"/>
                    <a:pt x="2271" y="3612"/>
                  </a:cubicBezTo>
                  <a:lnTo>
                    <a:pt x="2271" y="3612"/>
                  </a:lnTo>
                  <a:cubicBezTo>
                    <a:pt x="2271" y="3609"/>
                    <a:pt x="2274" y="3600"/>
                    <a:pt x="2279" y="3597"/>
                  </a:cubicBezTo>
                  <a:lnTo>
                    <a:pt x="2279" y="3597"/>
                  </a:lnTo>
                  <a:cubicBezTo>
                    <a:pt x="2280" y="3598"/>
                    <a:pt x="2280" y="3598"/>
                    <a:pt x="2281" y="3598"/>
                  </a:cubicBezTo>
                  <a:cubicBezTo>
                    <a:pt x="2284" y="3598"/>
                    <a:pt x="2285" y="3598"/>
                    <a:pt x="2286" y="3597"/>
                  </a:cubicBezTo>
                  <a:lnTo>
                    <a:pt x="2286" y="3597"/>
                  </a:lnTo>
                  <a:cubicBezTo>
                    <a:pt x="2287" y="3597"/>
                    <a:pt x="2287" y="3597"/>
                    <a:pt x="2288" y="3598"/>
                  </a:cubicBezTo>
                  <a:cubicBezTo>
                    <a:pt x="2287" y="3597"/>
                    <a:pt x="2287" y="3597"/>
                    <a:pt x="2287" y="3597"/>
                  </a:cubicBezTo>
                  <a:lnTo>
                    <a:pt x="2287" y="3597"/>
                  </a:lnTo>
                  <a:cubicBezTo>
                    <a:pt x="2287" y="3597"/>
                    <a:pt x="2287" y="3597"/>
                    <a:pt x="2286" y="3597"/>
                  </a:cubicBezTo>
                  <a:lnTo>
                    <a:pt x="2286" y="3597"/>
                  </a:lnTo>
                  <a:cubicBezTo>
                    <a:pt x="2285" y="3597"/>
                    <a:pt x="2284" y="3596"/>
                    <a:pt x="2283" y="3596"/>
                  </a:cubicBezTo>
                  <a:cubicBezTo>
                    <a:pt x="2282" y="3596"/>
                    <a:pt x="2280" y="3597"/>
                    <a:pt x="2279" y="3597"/>
                  </a:cubicBezTo>
                  <a:lnTo>
                    <a:pt x="2279" y="3597"/>
                  </a:lnTo>
                  <a:cubicBezTo>
                    <a:pt x="2274" y="3597"/>
                    <a:pt x="2265" y="3593"/>
                    <a:pt x="2258" y="3591"/>
                  </a:cubicBezTo>
                  <a:lnTo>
                    <a:pt x="2258" y="3591"/>
                  </a:lnTo>
                  <a:cubicBezTo>
                    <a:pt x="2259" y="3595"/>
                    <a:pt x="2257" y="3598"/>
                    <a:pt x="2253" y="3598"/>
                  </a:cubicBezTo>
                  <a:cubicBezTo>
                    <a:pt x="2246" y="3598"/>
                    <a:pt x="2225" y="3605"/>
                    <a:pt x="2225" y="3618"/>
                  </a:cubicBezTo>
                  <a:lnTo>
                    <a:pt x="2218" y="3618"/>
                  </a:lnTo>
                  <a:cubicBezTo>
                    <a:pt x="2211" y="3605"/>
                    <a:pt x="2211" y="3605"/>
                    <a:pt x="2218" y="3605"/>
                  </a:cubicBezTo>
                  <a:cubicBezTo>
                    <a:pt x="2225" y="3605"/>
                    <a:pt x="2225" y="3605"/>
                    <a:pt x="2225" y="3591"/>
                  </a:cubicBezTo>
                  <a:cubicBezTo>
                    <a:pt x="2225" y="3586"/>
                    <a:pt x="2225" y="3578"/>
                    <a:pt x="2230" y="3578"/>
                  </a:cubicBezTo>
                  <a:cubicBezTo>
                    <a:pt x="2232" y="3578"/>
                    <a:pt x="2235" y="3579"/>
                    <a:pt x="2239" y="3584"/>
                  </a:cubicBezTo>
                  <a:lnTo>
                    <a:pt x="2253" y="3570"/>
                  </a:lnTo>
                  <a:cubicBezTo>
                    <a:pt x="2260" y="3563"/>
                    <a:pt x="2274" y="3563"/>
                    <a:pt x="2281" y="3563"/>
                  </a:cubicBezTo>
                  <a:cubicBezTo>
                    <a:pt x="2288" y="3563"/>
                    <a:pt x="2295" y="3563"/>
                    <a:pt x="2295" y="3556"/>
                  </a:cubicBezTo>
                  <a:cubicBezTo>
                    <a:pt x="2295" y="3556"/>
                    <a:pt x="2301" y="3553"/>
                    <a:pt x="2305" y="3553"/>
                  </a:cubicBezTo>
                  <a:cubicBezTo>
                    <a:pt x="2307" y="3553"/>
                    <a:pt x="2308" y="3554"/>
                    <a:pt x="2308" y="3556"/>
                  </a:cubicBezTo>
                  <a:cubicBezTo>
                    <a:pt x="2322" y="3549"/>
                    <a:pt x="2336" y="3549"/>
                    <a:pt x="2343" y="3549"/>
                  </a:cubicBezTo>
                  <a:close/>
                  <a:moveTo>
                    <a:pt x="2414" y="3671"/>
                  </a:moveTo>
                  <a:cubicBezTo>
                    <a:pt x="2415" y="3671"/>
                    <a:pt x="2417" y="3672"/>
                    <a:pt x="2419" y="3674"/>
                  </a:cubicBezTo>
                  <a:cubicBezTo>
                    <a:pt x="2419" y="3681"/>
                    <a:pt x="2418" y="3684"/>
                    <a:pt x="2415" y="3684"/>
                  </a:cubicBezTo>
                  <a:cubicBezTo>
                    <a:pt x="2412" y="3684"/>
                    <a:pt x="2409" y="3681"/>
                    <a:pt x="2405" y="3674"/>
                  </a:cubicBezTo>
                  <a:cubicBezTo>
                    <a:pt x="2410" y="3674"/>
                    <a:pt x="2412" y="3671"/>
                    <a:pt x="2414" y="3671"/>
                  </a:cubicBezTo>
                  <a:close/>
                  <a:moveTo>
                    <a:pt x="59" y="3681"/>
                  </a:moveTo>
                  <a:lnTo>
                    <a:pt x="59" y="3681"/>
                  </a:lnTo>
                  <a:cubicBezTo>
                    <a:pt x="57" y="3682"/>
                    <a:pt x="57" y="3683"/>
                    <a:pt x="58" y="3685"/>
                  </a:cubicBezTo>
                  <a:lnTo>
                    <a:pt x="58" y="3685"/>
                  </a:lnTo>
                  <a:cubicBezTo>
                    <a:pt x="58" y="3684"/>
                    <a:pt x="58" y="3682"/>
                    <a:pt x="59" y="3681"/>
                  </a:cubicBezTo>
                  <a:close/>
                  <a:moveTo>
                    <a:pt x="1238" y="3677"/>
                  </a:moveTo>
                  <a:cubicBezTo>
                    <a:pt x="1239" y="3677"/>
                    <a:pt x="1241" y="3681"/>
                    <a:pt x="1241" y="3688"/>
                  </a:cubicBezTo>
                  <a:cubicBezTo>
                    <a:pt x="1246" y="3688"/>
                    <a:pt x="1244" y="3691"/>
                    <a:pt x="1243" y="3691"/>
                  </a:cubicBezTo>
                  <a:cubicBezTo>
                    <a:pt x="1242" y="3691"/>
                    <a:pt x="1241" y="3690"/>
                    <a:pt x="1241" y="3688"/>
                  </a:cubicBezTo>
                  <a:cubicBezTo>
                    <a:pt x="1239" y="3690"/>
                    <a:pt x="1237" y="3691"/>
                    <a:pt x="1236" y="3691"/>
                  </a:cubicBezTo>
                  <a:cubicBezTo>
                    <a:pt x="1234" y="3691"/>
                    <a:pt x="1234" y="3688"/>
                    <a:pt x="1234" y="3688"/>
                  </a:cubicBezTo>
                  <a:cubicBezTo>
                    <a:pt x="1234" y="3681"/>
                    <a:pt x="1236" y="3677"/>
                    <a:pt x="1238" y="3677"/>
                  </a:cubicBezTo>
                  <a:close/>
                  <a:moveTo>
                    <a:pt x="964" y="3695"/>
                  </a:moveTo>
                  <a:cubicBezTo>
                    <a:pt x="962" y="3697"/>
                    <a:pt x="960" y="3698"/>
                    <a:pt x="959" y="3698"/>
                  </a:cubicBezTo>
                  <a:cubicBezTo>
                    <a:pt x="957" y="3698"/>
                    <a:pt x="957" y="3695"/>
                    <a:pt x="957" y="3695"/>
                  </a:cubicBezTo>
                  <a:close/>
                  <a:moveTo>
                    <a:pt x="2284" y="3670"/>
                  </a:moveTo>
                  <a:cubicBezTo>
                    <a:pt x="2288" y="3670"/>
                    <a:pt x="2288" y="3675"/>
                    <a:pt x="2288" y="3688"/>
                  </a:cubicBezTo>
                  <a:cubicBezTo>
                    <a:pt x="2284" y="3696"/>
                    <a:pt x="2280" y="3699"/>
                    <a:pt x="2274" y="3699"/>
                  </a:cubicBezTo>
                  <a:cubicBezTo>
                    <a:pt x="2270" y="3699"/>
                    <a:pt x="2266" y="3697"/>
                    <a:pt x="2260" y="3695"/>
                  </a:cubicBezTo>
                  <a:cubicBezTo>
                    <a:pt x="2253" y="3688"/>
                    <a:pt x="2253" y="3688"/>
                    <a:pt x="2274" y="3674"/>
                  </a:cubicBezTo>
                  <a:cubicBezTo>
                    <a:pt x="2279" y="3671"/>
                    <a:pt x="2282" y="3670"/>
                    <a:pt x="2284" y="3670"/>
                  </a:cubicBezTo>
                  <a:close/>
                  <a:moveTo>
                    <a:pt x="472" y="3688"/>
                  </a:moveTo>
                  <a:cubicBezTo>
                    <a:pt x="479" y="3688"/>
                    <a:pt x="479" y="3688"/>
                    <a:pt x="472" y="3695"/>
                  </a:cubicBezTo>
                  <a:cubicBezTo>
                    <a:pt x="472" y="3702"/>
                    <a:pt x="465" y="3702"/>
                    <a:pt x="451" y="3702"/>
                  </a:cubicBezTo>
                  <a:cubicBezTo>
                    <a:pt x="444" y="3702"/>
                    <a:pt x="444" y="3695"/>
                    <a:pt x="451" y="3695"/>
                  </a:cubicBezTo>
                  <a:cubicBezTo>
                    <a:pt x="451" y="3695"/>
                    <a:pt x="465" y="3688"/>
                    <a:pt x="472" y="3688"/>
                  </a:cubicBezTo>
                  <a:close/>
                  <a:moveTo>
                    <a:pt x="1068" y="3695"/>
                  </a:moveTo>
                  <a:lnTo>
                    <a:pt x="1061" y="3702"/>
                  </a:lnTo>
                  <a:cubicBezTo>
                    <a:pt x="1061" y="3702"/>
                    <a:pt x="1061" y="3695"/>
                    <a:pt x="1068" y="3695"/>
                  </a:cubicBezTo>
                  <a:close/>
                  <a:moveTo>
                    <a:pt x="867" y="3695"/>
                  </a:moveTo>
                  <a:cubicBezTo>
                    <a:pt x="867" y="3700"/>
                    <a:pt x="860" y="3704"/>
                    <a:pt x="856" y="3704"/>
                  </a:cubicBezTo>
                  <a:cubicBezTo>
                    <a:pt x="854" y="3704"/>
                    <a:pt x="853" y="3704"/>
                    <a:pt x="853" y="3702"/>
                  </a:cubicBezTo>
                  <a:cubicBezTo>
                    <a:pt x="846" y="3702"/>
                    <a:pt x="853" y="3695"/>
                    <a:pt x="867" y="3695"/>
                  </a:cubicBezTo>
                  <a:close/>
                  <a:moveTo>
                    <a:pt x="2059" y="3625"/>
                  </a:moveTo>
                  <a:cubicBezTo>
                    <a:pt x="2062" y="3632"/>
                    <a:pt x="2068" y="3634"/>
                    <a:pt x="2075" y="3634"/>
                  </a:cubicBezTo>
                  <a:cubicBezTo>
                    <a:pt x="2083" y="3634"/>
                    <a:pt x="2094" y="3632"/>
                    <a:pt x="2107" y="3632"/>
                  </a:cubicBezTo>
                  <a:cubicBezTo>
                    <a:pt x="2104" y="3629"/>
                    <a:pt x="2104" y="3627"/>
                    <a:pt x="2105" y="3627"/>
                  </a:cubicBezTo>
                  <a:lnTo>
                    <a:pt x="2105" y="3627"/>
                  </a:lnTo>
                  <a:cubicBezTo>
                    <a:pt x="2106" y="3627"/>
                    <a:pt x="2107" y="3629"/>
                    <a:pt x="2107" y="3632"/>
                  </a:cubicBezTo>
                  <a:lnTo>
                    <a:pt x="2114" y="3639"/>
                  </a:lnTo>
                  <a:cubicBezTo>
                    <a:pt x="2121" y="3639"/>
                    <a:pt x="2135" y="3653"/>
                    <a:pt x="2135" y="3660"/>
                  </a:cubicBezTo>
                  <a:cubicBezTo>
                    <a:pt x="2131" y="3662"/>
                    <a:pt x="2125" y="3663"/>
                    <a:pt x="2117" y="3663"/>
                  </a:cubicBezTo>
                  <a:cubicBezTo>
                    <a:pt x="2100" y="3663"/>
                    <a:pt x="2078" y="3658"/>
                    <a:pt x="2073" y="3653"/>
                  </a:cubicBezTo>
                  <a:cubicBezTo>
                    <a:pt x="2073" y="3646"/>
                    <a:pt x="2071" y="3643"/>
                    <a:pt x="2069" y="3643"/>
                  </a:cubicBezTo>
                  <a:cubicBezTo>
                    <a:pt x="2068" y="3643"/>
                    <a:pt x="2066" y="3646"/>
                    <a:pt x="2066" y="3653"/>
                  </a:cubicBezTo>
                  <a:cubicBezTo>
                    <a:pt x="2066" y="3653"/>
                    <a:pt x="2066" y="3660"/>
                    <a:pt x="2073" y="3660"/>
                  </a:cubicBezTo>
                  <a:cubicBezTo>
                    <a:pt x="2080" y="3660"/>
                    <a:pt x="2080" y="3667"/>
                    <a:pt x="2080" y="3667"/>
                  </a:cubicBezTo>
                  <a:lnTo>
                    <a:pt x="2080" y="3674"/>
                  </a:lnTo>
                  <a:cubicBezTo>
                    <a:pt x="2080" y="3674"/>
                    <a:pt x="2087" y="3674"/>
                    <a:pt x="2087" y="3681"/>
                  </a:cubicBezTo>
                  <a:cubicBezTo>
                    <a:pt x="2087" y="3681"/>
                    <a:pt x="2084" y="3687"/>
                    <a:pt x="2073" y="3687"/>
                  </a:cubicBezTo>
                  <a:cubicBezTo>
                    <a:pt x="2068" y="3687"/>
                    <a:pt x="2061" y="3685"/>
                    <a:pt x="2052" y="3681"/>
                  </a:cubicBezTo>
                  <a:lnTo>
                    <a:pt x="2017" y="3681"/>
                  </a:lnTo>
                  <a:cubicBezTo>
                    <a:pt x="2017" y="3681"/>
                    <a:pt x="2017" y="3695"/>
                    <a:pt x="2031" y="3695"/>
                  </a:cubicBezTo>
                  <a:lnTo>
                    <a:pt x="2038" y="3702"/>
                  </a:lnTo>
                  <a:cubicBezTo>
                    <a:pt x="2038" y="3708"/>
                    <a:pt x="2038" y="3708"/>
                    <a:pt x="2031" y="3708"/>
                  </a:cubicBezTo>
                  <a:cubicBezTo>
                    <a:pt x="2003" y="3702"/>
                    <a:pt x="1997" y="3695"/>
                    <a:pt x="1997" y="3681"/>
                  </a:cubicBezTo>
                  <a:lnTo>
                    <a:pt x="1983" y="3674"/>
                  </a:lnTo>
                  <a:cubicBezTo>
                    <a:pt x="1976" y="3674"/>
                    <a:pt x="1976" y="3667"/>
                    <a:pt x="1976" y="3667"/>
                  </a:cubicBezTo>
                  <a:lnTo>
                    <a:pt x="1983" y="3660"/>
                  </a:lnTo>
                  <a:cubicBezTo>
                    <a:pt x="1993" y="3663"/>
                    <a:pt x="2002" y="3665"/>
                    <a:pt x="2008" y="3665"/>
                  </a:cubicBezTo>
                  <a:cubicBezTo>
                    <a:pt x="2014" y="3665"/>
                    <a:pt x="2017" y="3663"/>
                    <a:pt x="2017" y="3660"/>
                  </a:cubicBezTo>
                  <a:cubicBezTo>
                    <a:pt x="2017" y="3660"/>
                    <a:pt x="2010" y="3653"/>
                    <a:pt x="2003" y="3653"/>
                  </a:cubicBezTo>
                  <a:cubicBezTo>
                    <a:pt x="1997" y="3653"/>
                    <a:pt x="1990" y="3653"/>
                    <a:pt x="1990" y="3639"/>
                  </a:cubicBezTo>
                  <a:cubicBezTo>
                    <a:pt x="1990" y="3639"/>
                    <a:pt x="1997" y="3632"/>
                    <a:pt x="2010" y="3632"/>
                  </a:cubicBezTo>
                  <a:cubicBezTo>
                    <a:pt x="2031" y="3632"/>
                    <a:pt x="2045" y="3632"/>
                    <a:pt x="2059" y="3625"/>
                  </a:cubicBezTo>
                  <a:close/>
                  <a:moveTo>
                    <a:pt x="2392" y="3702"/>
                  </a:moveTo>
                  <a:cubicBezTo>
                    <a:pt x="2405" y="3702"/>
                    <a:pt x="2392" y="3708"/>
                    <a:pt x="2392" y="3708"/>
                  </a:cubicBezTo>
                  <a:cubicBezTo>
                    <a:pt x="2392" y="3715"/>
                    <a:pt x="2385" y="3715"/>
                    <a:pt x="2385" y="3715"/>
                  </a:cubicBezTo>
                  <a:lnTo>
                    <a:pt x="2385" y="3708"/>
                  </a:lnTo>
                  <a:cubicBezTo>
                    <a:pt x="2385" y="3702"/>
                    <a:pt x="2385" y="3702"/>
                    <a:pt x="2392" y="3702"/>
                  </a:cubicBezTo>
                  <a:close/>
                  <a:moveTo>
                    <a:pt x="2482" y="3695"/>
                  </a:moveTo>
                  <a:cubicBezTo>
                    <a:pt x="2489" y="3695"/>
                    <a:pt x="2468" y="3708"/>
                    <a:pt x="2461" y="3722"/>
                  </a:cubicBezTo>
                  <a:cubicBezTo>
                    <a:pt x="2447" y="3722"/>
                    <a:pt x="2433" y="3708"/>
                    <a:pt x="2433" y="3695"/>
                  </a:cubicBezTo>
                  <a:lnTo>
                    <a:pt x="2433" y="3695"/>
                  </a:lnTo>
                  <a:cubicBezTo>
                    <a:pt x="2433" y="3695"/>
                    <a:pt x="2447" y="3695"/>
                    <a:pt x="2447" y="3702"/>
                  </a:cubicBezTo>
                  <a:cubicBezTo>
                    <a:pt x="2454" y="3705"/>
                    <a:pt x="2457" y="3707"/>
                    <a:pt x="2459" y="3707"/>
                  </a:cubicBezTo>
                  <a:cubicBezTo>
                    <a:pt x="2461" y="3707"/>
                    <a:pt x="2461" y="3705"/>
                    <a:pt x="2461" y="3702"/>
                  </a:cubicBezTo>
                  <a:cubicBezTo>
                    <a:pt x="2461" y="3695"/>
                    <a:pt x="2468" y="3695"/>
                    <a:pt x="2468" y="3695"/>
                  </a:cubicBezTo>
                  <a:close/>
                  <a:moveTo>
                    <a:pt x="58" y="3685"/>
                  </a:moveTo>
                  <a:cubicBezTo>
                    <a:pt x="59" y="3690"/>
                    <a:pt x="60" y="3698"/>
                    <a:pt x="63" y="3708"/>
                  </a:cubicBezTo>
                  <a:cubicBezTo>
                    <a:pt x="67" y="3720"/>
                    <a:pt x="68" y="3725"/>
                    <a:pt x="69" y="3725"/>
                  </a:cubicBezTo>
                  <a:cubicBezTo>
                    <a:pt x="70" y="3725"/>
                    <a:pt x="70" y="3722"/>
                    <a:pt x="70" y="3715"/>
                  </a:cubicBezTo>
                  <a:cubicBezTo>
                    <a:pt x="70" y="3708"/>
                    <a:pt x="70" y="3702"/>
                    <a:pt x="63" y="3695"/>
                  </a:cubicBezTo>
                  <a:cubicBezTo>
                    <a:pt x="61" y="3690"/>
                    <a:pt x="59" y="3687"/>
                    <a:pt x="58" y="3685"/>
                  </a:cubicBezTo>
                  <a:close/>
                  <a:moveTo>
                    <a:pt x="541" y="3729"/>
                  </a:moveTo>
                  <a:cubicBezTo>
                    <a:pt x="539" y="3732"/>
                    <a:pt x="536" y="3732"/>
                    <a:pt x="533" y="3732"/>
                  </a:cubicBezTo>
                  <a:cubicBezTo>
                    <a:pt x="526" y="3732"/>
                    <a:pt x="520" y="3729"/>
                    <a:pt x="520" y="3729"/>
                  </a:cubicBezTo>
                  <a:close/>
                  <a:moveTo>
                    <a:pt x="2136" y="3724"/>
                  </a:moveTo>
                  <a:cubicBezTo>
                    <a:pt x="2137" y="3724"/>
                    <a:pt x="2139" y="3726"/>
                    <a:pt x="2142" y="3729"/>
                  </a:cubicBezTo>
                  <a:cubicBezTo>
                    <a:pt x="2140" y="3732"/>
                    <a:pt x="2138" y="3732"/>
                    <a:pt x="2137" y="3732"/>
                  </a:cubicBezTo>
                  <a:cubicBezTo>
                    <a:pt x="2135" y="3732"/>
                    <a:pt x="2135" y="3729"/>
                    <a:pt x="2135" y="3729"/>
                  </a:cubicBezTo>
                  <a:cubicBezTo>
                    <a:pt x="2135" y="3726"/>
                    <a:pt x="2135" y="3724"/>
                    <a:pt x="2136" y="3724"/>
                  </a:cubicBezTo>
                  <a:close/>
                  <a:moveTo>
                    <a:pt x="449" y="3733"/>
                  </a:moveTo>
                  <a:cubicBezTo>
                    <a:pt x="450" y="3733"/>
                    <a:pt x="451" y="3734"/>
                    <a:pt x="451" y="3736"/>
                  </a:cubicBezTo>
                  <a:cubicBezTo>
                    <a:pt x="449" y="3739"/>
                    <a:pt x="447" y="3739"/>
                    <a:pt x="446" y="3739"/>
                  </a:cubicBezTo>
                  <a:cubicBezTo>
                    <a:pt x="444" y="3739"/>
                    <a:pt x="444" y="3736"/>
                    <a:pt x="444" y="3736"/>
                  </a:cubicBezTo>
                  <a:cubicBezTo>
                    <a:pt x="444" y="3736"/>
                    <a:pt x="447" y="3733"/>
                    <a:pt x="449" y="3733"/>
                  </a:cubicBezTo>
                  <a:close/>
                  <a:moveTo>
                    <a:pt x="2059" y="3729"/>
                  </a:moveTo>
                  <a:cubicBezTo>
                    <a:pt x="2066" y="3729"/>
                    <a:pt x="2066" y="3736"/>
                    <a:pt x="2066" y="3736"/>
                  </a:cubicBezTo>
                  <a:lnTo>
                    <a:pt x="2059" y="3743"/>
                  </a:lnTo>
                  <a:cubicBezTo>
                    <a:pt x="2059" y="3743"/>
                    <a:pt x="2045" y="3743"/>
                    <a:pt x="2045" y="3736"/>
                  </a:cubicBezTo>
                  <a:cubicBezTo>
                    <a:pt x="2045" y="3736"/>
                    <a:pt x="2045" y="3729"/>
                    <a:pt x="2059" y="3729"/>
                  </a:cubicBezTo>
                  <a:close/>
                  <a:moveTo>
                    <a:pt x="2371" y="3740"/>
                  </a:moveTo>
                  <a:lnTo>
                    <a:pt x="2371" y="3740"/>
                  </a:lnTo>
                  <a:cubicBezTo>
                    <a:pt x="2371" y="3741"/>
                    <a:pt x="2371" y="3742"/>
                    <a:pt x="2371" y="3743"/>
                  </a:cubicBezTo>
                  <a:lnTo>
                    <a:pt x="2378" y="3743"/>
                  </a:lnTo>
                  <a:cubicBezTo>
                    <a:pt x="2375" y="3742"/>
                    <a:pt x="2373" y="3741"/>
                    <a:pt x="2371" y="3740"/>
                  </a:cubicBezTo>
                  <a:close/>
                  <a:moveTo>
                    <a:pt x="1939" y="3683"/>
                  </a:moveTo>
                  <a:cubicBezTo>
                    <a:pt x="1950" y="3683"/>
                    <a:pt x="1975" y="3698"/>
                    <a:pt x="1997" y="3708"/>
                  </a:cubicBezTo>
                  <a:cubicBezTo>
                    <a:pt x="2003" y="3715"/>
                    <a:pt x="2024" y="3736"/>
                    <a:pt x="2031" y="3736"/>
                  </a:cubicBezTo>
                  <a:cubicBezTo>
                    <a:pt x="2038" y="3743"/>
                    <a:pt x="2038" y="3757"/>
                    <a:pt x="2031" y="3757"/>
                  </a:cubicBezTo>
                  <a:cubicBezTo>
                    <a:pt x="2024" y="3757"/>
                    <a:pt x="2024" y="3757"/>
                    <a:pt x="2010" y="3743"/>
                  </a:cubicBezTo>
                  <a:cubicBezTo>
                    <a:pt x="2010" y="3736"/>
                    <a:pt x="2003" y="3729"/>
                    <a:pt x="1997" y="3729"/>
                  </a:cubicBezTo>
                  <a:cubicBezTo>
                    <a:pt x="1990" y="3729"/>
                    <a:pt x="1934" y="3695"/>
                    <a:pt x="1934" y="3688"/>
                  </a:cubicBezTo>
                  <a:cubicBezTo>
                    <a:pt x="1934" y="3684"/>
                    <a:pt x="1936" y="3683"/>
                    <a:pt x="1939" y="3683"/>
                  </a:cubicBezTo>
                  <a:close/>
                  <a:moveTo>
                    <a:pt x="502" y="3731"/>
                  </a:moveTo>
                  <a:cubicBezTo>
                    <a:pt x="506" y="3731"/>
                    <a:pt x="510" y="3733"/>
                    <a:pt x="513" y="3736"/>
                  </a:cubicBezTo>
                  <a:cubicBezTo>
                    <a:pt x="506" y="3743"/>
                    <a:pt x="500" y="3743"/>
                    <a:pt x="500" y="3757"/>
                  </a:cubicBezTo>
                  <a:cubicBezTo>
                    <a:pt x="500" y="3760"/>
                    <a:pt x="496" y="3762"/>
                    <a:pt x="493" y="3762"/>
                  </a:cubicBezTo>
                  <a:cubicBezTo>
                    <a:pt x="489" y="3762"/>
                    <a:pt x="486" y="3760"/>
                    <a:pt x="486" y="3757"/>
                  </a:cubicBezTo>
                  <a:cubicBezTo>
                    <a:pt x="479" y="3743"/>
                    <a:pt x="479" y="3743"/>
                    <a:pt x="486" y="3736"/>
                  </a:cubicBezTo>
                  <a:cubicBezTo>
                    <a:pt x="493" y="3733"/>
                    <a:pt x="498" y="3731"/>
                    <a:pt x="502" y="3731"/>
                  </a:cubicBezTo>
                  <a:close/>
                  <a:moveTo>
                    <a:pt x="1781" y="3747"/>
                  </a:moveTo>
                  <a:cubicBezTo>
                    <a:pt x="1777" y="3747"/>
                    <a:pt x="1771" y="3750"/>
                    <a:pt x="1768" y="3757"/>
                  </a:cubicBezTo>
                  <a:cubicBezTo>
                    <a:pt x="1761" y="3757"/>
                    <a:pt x="1761" y="3764"/>
                    <a:pt x="1782" y="3764"/>
                  </a:cubicBezTo>
                  <a:cubicBezTo>
                    <a:pt x="1782" y="3764"/>
                    <a:pt x="1789" y="3764"/>
                    <a:pt x="1789" y="3757"/>
                  </a:cubicBezTo>
                  <a:cubicBezTo>
                    <a:pt x="1789" y="3750"/>
                    <a:pt x="1785" y="3747"/>
                    <a:pt x="1781" y="3747"/>
                  </a:cubicBezTo>
                  <a:close/>
                  <a:moveTo>
                    <a:pt x="2452" y="3759"/>
                  </a:moveTo>
                  <a:cubicBezTo>
                    <a:pt x="2454" y="3759"/>
                    <a:pt x="2457" y="3760"/>
                    <a:pt x="2461" y="3764"/>
                  </a:cubicBezTo>
                  <a:cubicBezTo>
                    <a:pt x="2468" y="3778"/>
                    <a:pt x="2468" y="3778"/>
                    <a:pt x="2461" y="3778"/>
                  </a:cubicBezTo>
                  <a:cubicBezTo>
                    <a:pt x="2454" y="3778"/>
                    <a:pt x="2454" y="3771"/>
                    <a:pt x="2454" y="3764"/>
                  </a:cubicBezTo>
                  <a:cubicBezTo>
                    <a:pt x="2451" y="3760"/>
                    <a:pt x="2451" y="3759"/>
                    <a:pt x="2452" y="3759"/>
                  </a:cubicBezTo>
                  <a:close/>
                  <a:moveTo>
                    <a:pt x="2131" y="3739"/>
                  </a:moveTo>
                  <a:cubicBezTo>
                    <a:pt x="2135" y="3739"/>
                    <a:pt x="2139" y="3745"/>
                    <a:pt x="2142" y="3757"/>
                  </a:cubicBezTo>
                  <a:cubicBezTo>
                    <a:pt x="2149" y="3764"/>
                    <a:pt x="2163" y="3764"/>
                    <a:pt x="2163" y="3764"/>
                  </a:cubicBezTo>
                  <a:cubicBezTo>
                    <a:pt x="2177" y="3764"/>
                    <a:pt x="2184" y="3771"/>
                    <a:pt x="2184" y="3771"/>
                  </a:cubicBezTo>
                  <a:cubicBezTo>
                    <a:pt x="2184" y="3771"/>
                    <a:pt x="2170" y="3778"/>
                    <a:pt x="2149" y="3778"/>
                  </a:cubicBezTo>
                  <a:lnTo>
                    <a:pt x="2121" y="3785"/>
                  </a:lnTo>
                  <a:lnTo>
                    <a:pt x="2121" y="3764"/>
                  </a:lnTo>
                  <a:cubicBezTo>
                    <a:pt x="2121" y="3748"/>
                    <a:pt x="2126" y="3739"/>
                    <a:pt x="2131" y="3739"/>
                  </a:cubicBezTo>
                  <a:close/>
                  <a:moveTo>
                    <a:pt x="2101" y="3708"/>
                  </a:moveTo>
                  <a:lnTo>
                    <a:pt x="2101" y="3722"/>
                  </a:lnTo>
                  <a:cubicBezTo>
                    <a:pt x="2101" y="3736"/>
                    <a:pt x="2101" y="3743"/>
                    <a:pt x="2107" y="3757"/>
                  </a:cubicBezTo>
                  <a:cubicBezTo>
                    <a:pt x="2114" y="3771"/>
                    <a:pt x="2114" y="3778"/>
                    <a:pt x="2107" y="3792"/>
                  </a:cubicBezTo>
                  <a:cubicBezTo>
                    <a:pt x="2107" y="3792"/>
                    <a:pt x="2101" y="3792"/>
                    <a:pt x="2101" y="3778"/>
                  </a:cubicBezTo>
                  <a:cubicBezTo>
                    <a:pt x="2101" y="3773"/>
                    <a:pt x="2097" y="3768"/>
                    <a:pt x="2095" y="3768"/>
                  </a:cubicBezTo>
                  <a:cubicBezTo>
                    <a:pt x="2094" y="3768"/>
                    <a:pt x="2094" y="3769"/>
                    <a:pt x="2094" y="3771"/>
                  </a:cubicBezTo>
                  <a:cubicBezTo>
                    <a:pt x="2094" y="3771"/>
                    <a:pt x="2080" y="3764"/>
                    <a:pt x="2080" y="3757"/>
                  </a:cubicBezTo>
                  <a:cubicBezTo>
                    <a:pt x="2080" y="3736"/>
                    <a:pt x="2080" y="3729"/>
                    <a:pt x="2073" y="3729"/>
                  </a:cubicBezTo>
                  <a:cubicBezTo>
                    <a:pt x="2080" y="3729"/>
                    <a:pt x="2094" y="3729"/>
                    <a:pt x="2094" y="3722"/>
                  </a:cubicBezTo>
                  <a:cubicBezTo>
                    <a:pt x="2094" y="3722"/>
                    <a:pt x="2094" y="3708"/>
                    <a:pt x="2101" y="3708"/>
                  </a:cubicBezTo>
                  <a:close/>
                  <a:moveTo>
                    <a:pt x="2184" y="3688"/>
                  </a:moveTo>
                  <a:cubicBezTo>
                    <a:pt x="2204" y="3702"/>
                    <a:pt x="2218" y="3702"/>
                    <a:pt x="2218" y="3702"/>
                  </a:cubicBezTo>
                  <a:cubicBezTo>
                    <a:pt x="2211" y="3722"/>
                    <a:pt x="2211" y="3722"/>
                    <a:pt x="2218" y="3722"/>
                  </a:cubicBezTo>
                  <a:cubicBezTo>
                    <a:pt x="2232" y="3722"/>
                    <a:pt x="2239" y="3729"/>
                    <a:pt x="2239" y="3743"/>
                  </a:cubicBezTo>
                  <a:cubicBezTo>
                    <a:pt x="2239" y="3743"/>
                    <a:pt x="2239" y="3757"/>
                    <a:pt x="2246" y="3757"/>
                  </a:cubicBezTo>
                  <a:cubicBezTo>
                    <a:pt x="2248" y="3759"/>
                    <a:pt x="2249" y="3760"/>
                    <a:pt x="2250" y="3760"/>
                  </a:cubicBezTo>
                  <a:cubicBezTo>
                    <a:pt x="2253" y="3760"/>
                    <a:pt x="2255" y="3753"/>
                    <a:pt x="2260" y="3743"/>
                  </a:cubicBezTo>
                  <a:cubicBezTo>
                    <a:pt x="2267" y="3736"/>
                    <a:pt x="2270" y="3733"/>
                    <a:pt x="2272" y="3733"/>
                  </a:cubicBezTo>
                  <a:cubicBezTo>
                    <a:pt x="2274" y="3733"/>
                    <a:pt x="2274" y="3736"/>
                    <a:pt x="2274" y="3743"/>
                  </a:cubicBezTo>
                  <a:cubicBezTo>
                    <a:pt x="2274" y="3750"/>
                    <a:pt x="2274" y="3754"/>
                    <a:pt x="2275" y="3754"/>
                  </a:cubicBezTo>
                  <a:cubicBezTo>
                    <a:pt x="2276" y="3754"/>
                    <a:pt x="2277" y="3750"/>
                    <a:pt x="2281" y="3743"/>
                  </a:cubicBezTo>
                  <a:cubicBezTo>
                    <a:pt x="2281" y="3740"/>
                    <a:pt x="2282" y="3738"/>
                    <a:pt x="2284" y="3738"/>
                  </a:cubicBezTo>
                  <a:cubicBezTo>
                    <a:pt x="2286" y="3738"/>
                    <a:pt x="2288" y="3740"/>
                    <a:pt x="2288" y="3743"/>
                  </a:cubicBezTo>
                  <a:cubicBezTo>
                    <a:pt x="2295" y="3764"/>
                    <a:pt x="2295" y="3764"/>
                    <a:pt x="2288" y="3764"/>
                  </a:cubicBezTo>
                  <a:cubicBezTo>
                    <a:pt x="2281" y="3764"/>
                    <a:pt x="2281" y="3764"/>
                    <a:pt x="2281" y="3771"/>
                  </a:cubicBezTo>
                  <a:lnTo>
                    <a:pt x="2281" y="3778"/>
                  </a:lnTo>
                  <a:lnTo>
                    <a:pt x="2281" y="3785"/>
                  </a:lnTo>
                  <a:lnTo>
                    <a:pt x="2281" y="3806"/>
                  </a:lnTo>
                  <a:cubicBezTo>
                    <a:pt x="2280" y="3806"/>
                    <a:pt x="2279" y="3807"/>
                    <a:pt x="2278" y="3807"/>
                  </a:cubicBezTo>
                  <a:cubicBezTo>
                    <a:pt x="2271" y="3807"/>
                    <a:pt x="2260" y="3784"/>
                    <a:pt x="2260" y="3778"/>
                  </a:cubicBezTo>
                  <a:cubicBezTo>
                    <a:pt x="2260" y="3771"/>
                    <a:pt x="2260" y="3771"/>
                    <a:pt x="2253" y="3771"/>
                  </a:cubicBezTo>
                  <a:cubicBezTo>
                    <a:pt x="2246" y="3771"/>
                    <a:pt x="2246" y="3771"/>
                    <a:pt x="2246" y="3778"/>
                  </a:cubicBezTo>
                  <a:cubicBezTo>
                    <a:pt x="2246" y="3778"/>
                    <a:pt x="2239" y="3771"/>
                    <a:pt x="2246" y="3764"/>
                  </a:cubicBezTo>
                  <a:cubicBezTo>
                    <a:pt x="2246" y="3757"/>
                    <a:pt x="2246" y="3757"/>
                    <a:pt x="2239" y="3757"/>
                  </a:cubicBezTo>
                  <a:lnTo>
                    <a:pt x="2211" y="3757"/>
                  </a:lnTo>
                  <a:cubicBezTo>
                    <a:pt x="2204" y="3743"/>
                    <a:pt x="2170" y="3729"/>
                    <a:pt x="2170" y="3729"/>
                  </a:cubicBezTo>
                  <a:cubicBezTo>
                    <a:pt x="2170" y="3735"/>
                    <a:pt x="2169" y="3737"/>
                    <a:pt x="2168" y="3737"/>
                  </a:cubicBezTo>
                  <a:cubicBezTo>
                    <a:pt x="2166" y="3737"/>
                    <a:pt x="2163" y="3731"/>
                    <a:pt x="2163" y="3722"/>
                  </a:cubicBezTo>
                  <a:cubicBezTo>
                    <a:pt x="2163" y="3708"/>
                    <a:pt x="2163" y="3702"/>
                    <a:pt x="2149" y="3702"/>
                  </a:cubicBezTo>
                  <a:cubicBezTo>
                    <a:pt x="2135" y="3695"/>
                    <a:pt x="2149" y="3688"/>
                    <a:pt x="2184" y="3688"/>
                  </a:cubicBezTo>
                  <a:close/>
                  <a:moveTo>
                    <a:pt x="2255" y="3828"/>
                  </a:moveTo>
                  <a:cubicBezTo>
                    <a:pt x="2256" y="3828"/>
                    <a:pt x="2260" y="3830"/>
                    <a:pt x="2267" y="3833"/>
                  </a:cubicBezTo>
                  <a:cubicBezTo>
                    <a:pt x="2262" y="3836"/>
                    <a:pt x="2258" y="3836"/>
                    <a:pt x="2256" y="3836"/>
                  </a:cubicBezTo>
                  <a:cubicBezTo>
                    <a:pt x="2250" y="3836"/>
                    <a:pt x="2248" y="3833"/>
                    <a:pt x="2253" y="3833"/>
                  </a:cubicBezTo>
                  <a:cubicBezTo>
                    <a:pt x="2253" y="3830"/>
                    <a:pt x="2253" y="3828"/>
                    <a:pt x="2255" y="3828"/>
                  </a:cubicBezTo>
                  <a:close/>
                  <a:moveTo>
                    <a:pt x="2029" y="3828"/>
                  </a:moveTo>
                  <a:cubicBezTo>
                    <a:pt x="2033" y="3828"/>
                    <a:pt x="2038" y="3830"/>
                    <a:pt x="2045" y="3833"/>
                  </a:cubicBezTo>
                  <a:lnTo>
                    <a:pt x="2066" y="3840"/>
                  </a:lnTo>
                  <a:lnTo>
                    <a:pt x="2045" y="3840"/>
                  </a:lnTo>
                  <a:cubicBezTo>
                    <a:pt x="2038" y="3840"/>
                    <a:pt x="2031" y="3833"/>
                    <a:pt x="2024" y="3833"/>
                  </a:cubicBezTo>
                  <a:cubicBezTo>
                    <a:pt x="2024" y="3830"/>
                    <a:pt x="2026" y="3828"/>
                    <a:pt x="2029" y="3828"/>
                  </a:cubicBezTo>
                  <a:close/>
                  <a:moveTo>
                    <a:pt x="2267" y="3847"/>
                  </a:moveTo>
                  <a:cubicBezTo>
                    <a:pt x="2262" y="3852"/>
                    <a:pt x="2259" y="3853"/>
                    <a:pt x="2257" y="3853"/>
                  </a:cubicBezTo>
                  <a:cubicBezTo>
                    <a:pt x="2253" y="3853"/>
                    <a:pt x="2253" y="3847"/>
                    <a:pt x="2253" y="3847"/>
                  </a:cubicBezTo>
                  <a:close/>
                  <a:moveTo>
                    <a:pt x="2218" y="3865"/>
                  </a:moveTo>
                  <a:cubicBezTo>
                    <a:pt x="2221" y="3865"/>
                    <a:pt x="2225" y="3866"/>
                    <a:pt x="2232" y="3868"/>
                  </a:cubicBezTo>
                  <a:lnTo>
                    <a:pt x="2218" y="3868"/>
                  </a:lnTo>
                  <a:cubicBezTo>
                    <a:pt x="2214" y="3868"/>
                    <a:pt x="2212" y="3865"/>
                    <a:pt x="2218" y="3865"/>
                  </a:cubicBezTo>
                  <a:close/>
                  <a:moveTo>
                    <a:pt x="2288" y="3840"/>
                  </a:moveTo>
                  <a:cubicBezTo>
                    <a:pt x="2281" y="3840"/>
                    <a:pt x="2281" y="3847"/>
                    <a:pt x="2288" y="3861"/>
                  </a:cubicBezTo>
                  <a:cubicBezTo>
                    <a:pt x="2295" y="3868"/>
                    <a:pt x="2295" y="3868"/>
                    <a:pt x="2288" y="3868"/>
                  </a:cubicBezTo>
                  <a:cubicBezTo>
                    <a:pt x="2274" y="3861"/>
                    <a:pt x="2274" y="3840"/>
                    <a:pt x="2288" y="3840"/>
                  </a:cubicBezTo>
                  <a:close/>
                  <a:moveTo>
                    <a:pt x="2385" y="3729"/>
                  </a:moveTo>
                  <a:cubicBezTo>
                    <a:pt x="2392" y="3729"/>
                    <a:pt x="2399" y="3729"/>
                    <a:pt x="2399" y="3736"/>
                  </a:cubicBezTo>
                  <a:cubicBezTo>
                    <a:pt x="2392" y="3743"/>
                    <a:pt x="2412" y="3771"/>
                    <a:pt x="2419" y="3771"/>
                  </a:cubicBezTo>
                  <a:cubicBezTo>
                    <a:pt x="2419" y="3771"/>
                    <a:pt x="2426" y="3771"/>
                    <a:pt x="2426" y="3778"/>
                  </a:cubicBezTo>
                  <a:cubicBezTo>
                    <a:pt x="2426" y="3778"/>
                    <a:pt x="2426" y="3785"/>
                    <a:pt x="2419" y="3785"/>
                  </a:cubicBezTo>
                  <a:cubicBezTo>
                    <a:pt x="2412" y="3785"/>
                    <a:pt x="2412" y="3785"/>
                    <a:pt x="2412" y="3799"/>
                  </a:cubicBezTo>
                  <a:cubicBezTo>
                    <a:pt x="2412" y="3802"/>
                    <a:pt x="2412" y="3804"/>
                    <a:pt x="2414" y="3804"/>
                  </a:cubicBezTo>
                  <a:cubicBezTo>
                    <a:pt x="2416" y="3804"/>
                    <a:pt x="2419" y="3802"/>
                    <a:pt x="2426" y="3799"/>
                  </a:cubicBezTo>
                  <a:cubicBezTo>
                    <a:pt x="2433" y="3794"/>
                    <a:pt x="2437" y="3793"/>
                    <a:pt x="2440" y="3793"/>
                  </a:cubicBezTo>
                  <a:cubicBezTo>
                    <a:pt x="2447" y="3793"/>
                    <a:pt x="2447" y="3801"/>
                    <a:pt x="2447" y="3806"/>
                  </a:cubicBezTo>
                  <a:cubicBezTo>
                    <a:pt x="2447" y="3812"/>
                    <a:pt x="2433" y="3812"/>
                    <a:pt x="2447" y="3819"/>
                  </a:cubicBezTo>
                  <a:lnTo>
                    <a:pt x="2426" y="3819"/>
                  </a:lnTo>
                  <a:lnTo>
                    <a:pt x="2419" y="3833"/>
                  </a:lnTo>
                  <a:lnTo>
                    <a:pt x="2412" y="3840"/>
                  </a:lnTo>
                  <a:cubicBezTo>
                    <a:pt x="2412" y="3847"/>
                    <a:pt x="2399" y="3847"/>
                    <a:pt x="2392" y="3847"/>
                  </a:cubicBezTo>
                  <a:lnTo>
                    <a:pt x="2385" y="3847"/>
                  </a:lnTo>
                  <a:cubicBezTo>
                    <a:pt x="2394" y="3852"/>
                    <a:pt x="2394" y="3860"/>
                    <a:pt x="2388" y="3860"/>
                  </a:cubicBezTo>
                  <a:cubicBezTo>
                    <a:pt x="2386" y="3860"/>
                    <a:pt x="2382" y="3858"/>
                    <a:pt x="2378" y="3854"/>
                  </a:cubicBezTo>
                  <a:cubicBezTo>
                    <a:pt x="2375" y="3852"/>
                    <a:pt x="2372" y="3851"/>
                    <a:pt x="2369" y="3851"/>
                  </a:cubicBezTo>
                  <a:cubicBezTo>
                    <a:pt x="2363" y="3851"/>
                    <a:pt x="2357" y="3854"/>
                    <a:pt x="2357" y="3854"/>
                  </a:cubicBezTo>
                  <a:cubicBezTo>
                    <a:pt x="2357" y="3868"/>
                    <a:pt x="2350" y="3868"/>
                    <a:pt x="2350" y="3868"/>
                  </a:cubicBezTo>
                  <a:lnTo>
                    <a:pt x="2343" y="3868"/>
                  </a:lnTo>
                  <a:cubicBezTo>
                    <a:pt x="2343" y="3872"/>
                    <a:pt x="2342" y="3873"/>
                    <a:pt x="2339" y="3873"/>
                  </a:cubicBezTo>
                  <a:cubicBezTo>
                    <a:pt x="2333" y="3873"/>
                    <a:pt x="2320" y="3860"/>
                    <a:pt x="2315" y="3840"/>
                  </a:cubicBezTo>
                  <a:lnTo>
                    <a:pt x="2308" y="3806"/>
                  </a:lnTo>
                  <a:lnTo>
                    <a:pt x="2322" y="3799"/>
                  </a:lnTo>
                  <a:cubicBezTo>
                    <a:pt x="2336" y="3785"/>
                    <a:pt x="2343" y="3778"/>
                    <a:pt x="2336" y="3778"/>
                  </a:cubicBezTo>
                  <a:lnTo>
                    <a:pt x="2343" y="3778"/>
                  </a:lnTo>
                  <a:cubicBezTo>
                    <a:pt x="2350" y="3778"/>
                    <a:pt x="2350" y="3778"/>
                    <a:pt x="2357" y="3771"/>
                  </a:cubicBezTo>
                  <a:cubicBezTo>
                    <a:pt x="2364" y="3764"/>
                    <a:pt x="2364" y="3764"/>
                    <a:pt x="2357" y="3764"/>
                  </a:cubicBezTo>
                  <a:lnTo>
                    <a:pt x="2336" y="3764"/>
                  </a:lnTo>
                  <a:cubicBezTo>
                    <a:pt x="2322" y="3764"/>
                    <a:pt x="2336" y="3750"/>
                    <a:pt x="2350" y="3743"/>
                  </a:cubicBezTo>
                  <a:cubicBezTo>
                    <a:pt x="2357" y="3740"/>
                    <a:pt x="2360" y="3738"/>
                    <a:pt x="2364" y="3738"/>
                  </a:cubicBezTo>
                  <a:cubicBezTo>
                    <a:pt x="2366" y="3738"/>
                    <a:pt x="2368" y="3739"/>
                    <a:pt x="2371" y="3740"/>
                  </a:cubicBezTo>
                  <a:lnTo>
                    <a:pt x="2371" y="3740"/>
                  </a:lnTo>
                  <a:cubicBezTo>
                    <a:pt x="2373" y="3734"/>
                    <a:pt x="2379" y="3729"/>
                    <a:pt x="2385" y="3729"/>
                  </a:cubicBezTo>
                  <a:close/>
                  <a:moveTo>
                    <a:pt x="2282" y="3879"/>
                  </a:moveTo>
                  <a:cubicBezTo>
                    <a:pt x="2283" y="3880"/>
                    <a:pt x="2285" y="3881"/>
                    <a:pt x="2288" y="3882"/>
                  </a:cubicBezTo>
                  <a:cubicBezTo>
                    <a:pt x="2288" y="3882"/>
                    <a:pt x="2284" y="3882"/>
                    <a:pt x="2282" y="3879"/>
                  </a:cubicBezTo>
                  <a:close/>
                  <a:moveTo>
                    <a:pt x="2234" y="3899"/>
                  </a:moveTo>
                  <a:cubicBezTo>
                    <a:pt x="2235" y="3899"/>
                    <a:pt x="2237" y="3900"/>
                    <a:pt x="2239" y="3903"/>
                  </a:cubicBezTo>
                  <a:cubicBezTo>
                    <a:pt x="2237" y="3905"/>
                    <a:pt x="2235" y="3906"/>
                    <a:pt x="2234" y="3906"/>
                  </a:cubicBezTo>
                  <a:cubicBezTo>
                    <a:pt x="2232" y="3906"/>
                    <a:pt x="2232" y="3903"/>
                    <a:pt x="2232" y="3903"/>
                  </a:cubicBezTo>
                  <a:cubicBezTo>
                    <a:pt x="2232" y="3903"/>
                    <a:pt x="2232" y="3899"/>
                    <a:pt x="2234" y="3899"/>
                  </a:cubicBezTo>
                  <a:close/>
                  <a:moveTo>
                    <a:pt x="2128" y="3896"/>
                  </a:moveTo>
                  <a:cubicBezTo>
                    <a:pt x="2135" y="3896"/>
                    <a:pt x="2135" y="3896"/>
                    <a:pt x="2135" y="3903"/>
                  </a:cubicBezTo>
                  <a:cubicBezTo>
                    <a:pt x="2135" y="3909"/>
                    <a:pt x="2135" y="3909"/>
                    <a:pt x="2128" y="3909"/>
                  </a:cubicBezTo>
                  <a:cubicBezTo>
                    <a:pt x="2114" y="3909"/>
                    <a:pt x="2114" y="3903"/>
                    <a:pt x="2114" y="3903"/>
                  </a:cubicBezTo>
                  <a:cubicBezTo>
                    <a:pt x="2114" y="3896"/>
                    <a:pt x="2114" y="3896"/>
                    <a:pt x="2128" y="3896"/>
                  </a:cubicBezTo>
                  <a:close/>
                  <a:moveTo>
                    <a:pt x="2346" y="3911"/>
                  </a:moveTo>
                  <a:cubicBezTo>
                    <a:pt x="2347" y="3911"/>
                    <a:pt x="2350" y="3913"/>
                    <a:pt x="2357" y="3916"/>
                  </a:cubicBezTo>
                  <a:lnTo>
                    <a:pt x="2350" y="3916"/>
                  </a:lnTo>
                  <a:cubicBezTo>
                    <a:pt x="2347" y="3913"/>
                    <a:pt x="2345" y="3911"/>
                    <a:pt x="2346" y="3911"/>
                  </a:cubicBezTo>
                  <a:close/>
                  <a:moveTo>
                    <a:pt x="2354" y="3911"/>
                  </a:moveTo>
                  <a:cubicBezTo>
                    <a:pt x="2355" y="3911"/>
                    <a:pt x="2357" y="3913"/>
                    <a:pt x="2357" y="3916"/>
                  </a:cubicBezTo>
                  <a:cubicBezTo>
                    <a:pt x="2353" y="3913"/>
                    <a:pt x="2353" y="3911"/>
                    <a:pt x="2354" y="3911"/>
                  </a:cubicBezTo>
                  <a:close/>
                  <a:moveTo>
                    <a:pt x="371" y="3956"/>
                  </a:moveTo>
                  <a:cubicBezTo>
                    <a:pt x="373" y="3956"/>
                    <a:pt x="376" y="3959"/>
                    <a:pt x="382" y="3965"/>
                  </a:cubicBezTo>
                  <a:cubicBezTo>
                    <a:pt x="389" y="3965"/>
                    <a:pt x="389" y="3972"/>
                    <a:pt x="382" y="3979"/>
                  </a:cubicBezTo>
                  <a:cubicBezTo>
                    <a:pt x="382" y="3982"/>
                    <a:pt x="380" y="3984"/>
                    <a:pt x="378" y="3984"/>
                  </a:cubicBezTo>
                  <a:cubicBezTo>
                    <a:pt x="377" y="3984"/>
                    <a:pt x="375" y="3982"/>
                    <a:pt x="375" y="3979"/>
                  </a:cubicBezTo>
                  <a:cubicBezTo>
                    <a:pt x="371" y="3963"/>
                    <a:pt x="369" y="3956"/>
                    <a:pt x="371" y="3956"/>
                  </a:cubicBezTo>
                  <a:close/>
                  <a:moveTo>
                    <a:pt x="1125" y="3973"/>
                  </a:moveTo>
                  <a:cubicBezTo>
                    <a:pt x="1118" y="3974"/>
                    <a:pt x="1109" y="3979"/>
                    <a:pt x="1109" y="3979"/>
                  </a:cubicBezTo>
                  <a:cubicBezTo>
                    <a:pt x="1109" y="3984"/>
                    <a:pt x="1109" y="3985"/>
                    <a:pt x="1116" y="3986"/>
                  </a:cubicBezTo>
                  <a:lnTo>
                    <a:pt x="1116" y="3986"/>
                  </a:lnTo>
                  <a:lnTo>
                    <a:pt x="1123" y="3979"/>
                  </a:lnTo>
                  <a:lnTo>
                    <a:pt x="1125" y="3973"/>
                  </a:lnTo>
                  <a:close/>
                  <a:moveTo>
                    <a:pt x="299" y="3982"/>
                  </a:moveTo>
                  <a:cubicBezTo>
                    <a:pt x="299" y="3982"/>
                    <a:pt x="301" y="3986"/>
                    <a:pt x="305" y="4000"/>
                  </a:cubicBezTo>
                  <a:cubicBezTo>
                    <a:pt x="312" y="4006"/>
                    <a:pt x="312" y="4006"/>
                    <a:pt x="305" y="4006"/>
                  </a:cubicBezTo>
                  <a:cubicBezTo>
                    <a:pt x="299" y="4006"/>
                    <a:pt x="292" y="4000"/>
                    <a:pt x="299" y="3986"/>
                  </a:cubicBezTo>
                  <a:cubicBezTo>
                    <a:pt x="299" y="3983"/>
                    <a:pt x="299" y="3982"/>
                    <a:pt x="299" y="3982"/>
                  </a:cubicBezTo>
                  <a:close/>
                  <a:moveTo>
                    <a:pt x="338" y="4008"/>
                  </a:moveTo>
                  <a:cubicBezTo>
                    <a:pt x="338" y="4008"/>
                    <a:pt x="340" y="4010"/>
                    <a:pt x="340" y="4013"/>
                  </a:cubicBezTo>
                  <a:cubicBezTo>
                    <a:pt x="337" y="4010"/>
                    <a:pt x="337" y="4008"/>
                    <a:pt x="338" y="4008"/>
                  </a:cubicBezTo>
                  <a:close/>
                  <a:moveTo>
                    <a:pt x="603" y="4013"/>
                  </a:moveTo>
                  <a:cubicBezTo>
                    <a:pt x="603" y="4017"/>
                    <a:pt x="600" y="4019"/>
                    <a:pt x="597" y="4019"/>
                  </a:cubicBezTo>
                  <a:cubicBezTo>
                    <a:pt x="593" y="4019"/>
                    <a:pt x="590" y="4017"/>
                    <a:pt x="590" y="4013"/>
                  </a:cubicBezTo>
                  <a:close/>
                  <a:moveTo>
                    <a:pt x="275" y="4005"/>
                  </a:moveTo>
                  <a:cubicBezTo>
                    <a:pt x="277" y="4005"/>
                    <a:pt x="278" y="4008"/>
                    <a:pt x="278" y="4013"/>
                  </a:cubicBezTo>
                  <a:cubicBezTo>
                    <a:pt x="278" y="4013"/>
                    <a:pt x="278" y="4020"/>
                    <a:pt x="271" y="4020"/>
                  </a:cubicBezTo>
                  <a:cubicBezTo>
                    <a:pt x="268" y="4023"/>
                    <a:pt x="265" y="4025"/>
                    <a:pt x="263" y="4025"/>
                  </a:cubicBezTo>
                  <a:cubicBezTo>
                    <a:pt x="261" y="4025"/>
                    <a:pt x="260" y="4022"/>
                    <a:pt x="264" y="4013"/>
                  </a:cubicBezTo>
                  <a:cubicBezTo>
                    <a:pt x="268" y="4009"/>
                    <a:pt x="272" y="4005"/>
                    <a:pt x="275" y="4005"/>
                  </a:cubicBezTo>
                  <a:close/>
                  <a:moveTo>
                    <a:pt x="472" y="4034"/>
                  </a:moveTo>
                  <a:lnTo>
                    <a:pt x="472" y="4034"/>
                  </a:lnTo>
                  <a:lnTo>
                    <a:pt x="472" y="4034"/>
                  </a:lnTo>
                  <a:cubicBezTo>
                    <a:pt x="472" y="4038"/>
                    <a:pt x="470" y="4039"/>
                    <a:pt x="469" y="4039"/>
                  </a:cubicBezTo>
                  <a:cubicBezTo>
                    <a:pt x="468" y="4039"/>
                    <a:pt x="468" y="4038"/>
                    <a:pt x="472" y="4034"/>
                  </a:cubicBezTo>
                  <a:lnTo>
                    <a:pt x="472" y="4034"/>
                  </a:lnTo>
                  <a:lnTo>
                    <a:pt x="465" y="4041"/>
                  </a:lnTo>
                  <a:cubicBezTo>
                    <a:pt x="451" y="4034"/>
                    <a:pt x="465" y="4034"/>
                    <a:pt x="472" y="4034"/>
                  </a:cubicBezTo>
                  <a:close/>
                  <a:moveTo>
                    <a:pt x="368" y="4055"/>
                  </a:moveTo>
                  <a:cubicBezTo>
                    <a:pt x="368" y="4062"/>
                    <a:pt x="366" y="4065"/>
                    <a:pt x="365" y="4065"/>
                  </a:cubicBezTo>
                  <a:cubicBezTo>
                    <a:pt x="364" y="4065"/>
                    <a:pt x="364" y="4062"/>
                    <a:pt x="368" y="4055"/>
                  </a:cubicBezTo>
                  <a:close/>
                  <a:moveTo>
                    <a:pt x="624" y="4076"/>
                  </a:moveTo>
                  <a:cubicBezTo>
                    <a:pt x="624" y="4083"/>
                    <a:pt x="624" y="4090"/>
                    <a:pt x="638" y="4090"/>
                  </a:cubicBezTo>
                  <a:cubicBezTo>
                    <a:pt x="638" y="4090"/>
                    <a:pt x="645" y="4090"/>
                    <a:pt x="645" y="4083"/>
                  </a:cubicBezTo>
                  <a:cubicBezTo>
                    <a:pt x="645" y="4076"/>
                    <a:pt x="638" y="4076"/>
                    <a:pt x="624" y="4076"/>
                  </a:cubicBezTo>
                  <a:close/>
                  <a:moveTo>
                    <a:pt x="2036" y="4097"/>
                  </a:moveTo>
                  <a:cubicBezTo>
                    <a:pt x="2037" y="4097"/>
                    <a:pt x="2038" y="4099"/>
                    <a:pt x="2038" y="4104"/>
                  </a:cubicBezTo>
                  <a:lnTo>
                    <a:pt x="2038" y="4110"/>
                  </a:lnTo>
                  <a:cubicBezTo>
                    <a:pt x="2036" y="4112"/>
                    <a:pt x="2034" y="4113"/>
                    <a:pt x="2032" y="4113"/>
                  </a:cubicBezTo>
                  <a:cubicBezTo>
                    <a:pt x="2028" y="4113"/>
                    <a:pt x="2026" y="4108"/>
                    <a:pt x="2031" y="4104"/>
                  </a:cubicBezTo>
                  <a:cubicBezTo>
                    <a:pt x="2031" y="4104"/>
                    <a:pt x="2034" y="4097"/>
                    <a:pt x="2036" y="4097"/>
                  </a:cubicBezTo>
                  <a:close/>
                  <a:moveTo>
                    <a:pt x="1983" y="4095"/>
                  </a:moveTo>
                  <a:cubicBezTo>
                    <a:pt x="1990" y="4095"/>
                    <a:pt x="1997" y="4100"/>
                    <a:pt x="1997" y="4110"/>
                  </a:cubicBezTo>
                  <a:cubicBezTo>
                    <a:pt x="1997" y="4117"/>
                    <a:pt x="1997" y="4124"/>
                    <a:pt x="1976" y="4124"/>
                  </a:cubicBezTo>
                  <a:cubicBezTo>
                    <a:pt x="1962" y="4124"/>
                    <a:pt x="1962" y="4117"/>
                    <a:pt x="1969" y="4110"/>
                  </a:cubicBezTo>
                  <a:cubicBezTo>
                    <a:pt x="1969" y="4100"/>
                    <a:pt x="1976" y="4095"/>
                    <a:pt x="1983" y="4095"/>
                  </a:cubicBezTo>
                  <a:close/>
                  <a:moveTo>
                    <a:pt x="631" y="4117"/>
                  </a:moveTo>
                  <a:cubicBezTo>
                    <a:pt x="624" y="4117"/>
                    <a:pt x="617" y="4124"/>
                    <a:pt x="617" y="4138"/>
                  </a:cubicBezTo>
                  <a:cubicBezTo>
                    <a:pt x="617" y="4140"/>
                    <a:pt x="619" y="4141"/>
                    <a:pt x="622" y="4141"/>
                  </a:cubicBezTo>
                  <a:cubicBezTo>
                    <a:pt x="630" y="4141"/>
                    <a:pt x="645" y="4134"/>
                    <a:pt x="645" y="4124"/>
                  </a:cubicBezTo>
                  <a:cubicBezTo>
                    <a:pt x="645" y="4117"/>
                    <a:pt x="645" y="4117"/>
                    <a:pt x="631" y="4117"/>
                  </a:cubicBezTo>
                  <a:close/>
                  <a:moveTo>
                    <a:pt x="379" y="4128"/>
                  </a:moveTo>
                  <a:cubicBezTo>
                    <a:pt x="380" y="4128"/>
                    <a:pt x="382" y="4131"/>
                    <a:pt x="382" y="4138"/>
                  </a:cubicBezTo>
                  <a:cubicBezTo>
                    <a:pt x="379" y="4140"/>
                    <a:pt x="378" y="4141"/>
                    <a:pt x="377" y="4141"/>
                  </a:cubicBezTo>
                  <a:cubicBezTo>
                    <a:pt x="375" y="4141"/>
                    <a:pt x="375" y="4138"/>
                    <a:pt x="375" y="4138"/>
                  </a:cubicBezTo>
                  <a:cubicBezTo>
                    <a:pt x="375" y="4138"/>
                    <a:pt x="375" y="4132"/>
                    <a:pt x="377" y="4132"/>
                  </a:cubicBezTo>
                  <a:cubicBezTo>
                    <a:pt x="378" y="4132"/>
                    <a:pt x="379" y="4134"/>
                    <a:pt x="382" y="4138"/>
                  </a:cubicBezTo>
                  <a:cubicBezTo>
                    <a:pt x="378" y="4131"/>
                    <a:pt x="378" y="4128"/>
                    <a:pt x="379" y="4128"/>
                  </a:cubicBezTo>
                  <a:close/>
                  <a:moveTo>
                    <a:pt x="419" y="4149"/>
                  </a:moveTo>
                  <a:cubicBezTo>
                    <a:pt x="422" y="4149"/>
                    <a:pt x="426" y="4150"/>
                    <a:pt x="430" y="4152"/>
                  </a:cubicBezTo>
                  <a:cubicBezTo>
                    <a:pt x="426" y="4154"/>
                    <a:pt x="422" y="4155"/>
                    <a:pt x="419" y="4155"/>
                  </a:cubicBezTo>
                  <a:cubicBezTo>
                    <a:pt x="413" y="4155"/>
                    <a:pt x="409" y="4152"/>
                    <a:pt x="409" y="4152"/>
                  </a:cubicBezTo>
                  <a:cubicBezTo>
                    <a:pt x="409" y="4152"/>
                    <a:pt x="413" y="4149"/>
                    <a:pt x="419" y="4149"/>
                  </a:cubicBezTo>
                  <a:close/>
                  <a:moveTo>
                    <a:pt x="125" y="4117"/>
                  </a:moveTo>
                  <a:cubicBezTo>
                    <a:pt x="125" y="4117"/>
                    <a:pt x="118" y="4124"/>
                    <a:pt x="104" y="4124"/>
                  </a:cubicBezTo>
                  <a:cubicBezTo>
                    <a:pt x="101" y="4128"/>
                    <a:pt x="98" y="4130"/>
                    <a:pt x="95" y="4130"/>
                  </a:cubicBezTo>
                  <a:cubicBezTo>
                    <a:pt x="92" y="4130"/>
                    <a:pt x="91" y="4128"/>
                    <a:pt x="91" y="4124"/>
                  </a:cubicBezTo>
                  <a:lnTo>
                    <a:pt x="70" y="4124"/>
                  </a:lnTo>
                  <a:cubicBezTo>
                    <a:pt x="56" y="4131"/>
                    <a:pt x="49" y="4145"/>
                    <a:pt x="56" y="4145"/>
                  </a:cubicBezTo>
                  <a:cubicBezTo>
                    <a:pt x="63" y="4145"/>
                    <a:pt x="63" y="4145"/>
                    <a:pt x="70" y="4131"/>
                  </a:cubicBezTo>
                  <a:cubicBezTo>
                    <a:pt x="74" y="4129"/>
                    <a:pt x="76" y="4129"/>
                    <a:pt x="78" y="4129"/>
                  </a:cubicBezTo>
                  <a:cubicBezTo>
                    <a:pt x="84" y="4129"/>
                    <a:pt x="84" y="4135"/>
                    <a:pt x="84" y="4145"/>
                  </a:cubicBezTo>
                  <a:cubicBezTo>
                    <a:pt x="70" y="4152"/>
                    <a:pt x="70" y="4159"/>
                    <a:pt x="70" y="4159"/>
                  </a:cubicBezTo>
                  <a:lnTo>
                    <a:pt x="84" y="4159"/>
                  </a:lnTo>
                  <a:cubicBezTo>
                    <a:pt x="84" y="4152"/>
                    <a:pt x="91" y="4152"/>
                    <a:pt x="91" y="4152"/>
                  </a:cubicBezTo>
                  <a:cubicBezTo>
                    <a:pt x="91" y="4152"/>
                    <a:pt x="104" y="4145"/>
                    <a:pt x="118" y="4131"/>
                  </a:cubicBezTo>
                  <a:cubicBezTo>
                    <a:pt x="125" y="4124"/>
                    <a:pt x="132" y="4117"/>
                    <a:pt x="139" y="4117"/>
                  </a:cubicBezTo>
                  <a:close/>
                  <a:moveTo>
                    <a:pt x="5886" y="4154"/>
                  </a:moveTo>
                  <a:cubicBezTo>
                    <a:pt x="5885" y="4154"/>
                    <a:pt x="5885" y="4156"/>
                    <a:pt x="5885" y="4159"/>
                  </a:cubicBezTo>
                  <a:lnTo>
                    <a:pt x="5892" y="4159"/>
                  </a:lnTo>
                  <a:cubicBezTo>
                    <a:pt x="5888" y="4156"/>
                    <a:pt x="5886" y="4154"/>
                    <a:pt x="5886" y="4154"/>
                  </a:cubicBezTo>
                  <a:close/>
                  <a:moveTo>
                    <a:pt x="723" y="4167"/>
                  </a:moveTo>
                  <a:cubicBezTo>
                    <a:pt x="721" y="4167"/>
                    <a:pt x="721" y="4173"/>
                    <a:pt x="721" y="4173"/>
                  </a:cubicBezTo>
                  <a:cubicBezTo>
                    <a:pt x="721" y="4173"/>
                    <a:pt x="721" y="4176"/>
                    <a:pt x="723" y="4176"/>
                  </a:cubicBezTo>
                  <a:cubicBezTo>
                    <a:pt x="724" y="4176"/>
                    <a:pt x="726" y="4175"/>
                    <a:pt x="728" y="4173"/>
                  </a:cubicBezTo>
                  <a:cubicBezTo>
                    <a:pt x="726" y="4168"/>
                    <a:pt x="724" y="4167"/>
                    <a:pt x="723" y="4167"/>
                  </a:cubicBezTo>
                  <a:close/>
                  <a:moveTo>
                    <a:pt x="534" y="4180"/>
                  </a:moveTo>
                  <a:cubicBezTo>
                    <a:pt x="520" y="4180"/>
                    <a:pt x="520" y="4187"/>
                    <a:pt x="520" y="4187"/>
                  </a:cubicBezTo>
                  <a:cubicBezTo>
                    <a:pt x="520" y="4187"/>
                    <a:pt x="520" y="4190"/>
                    <a:pt x="526" y="4190"/>
                  </a:cubicBezTo>
                  <a:cubicBezTo>
                    <a:pt x="530" y="4190"/>
                    <a:pt x="534" y="4189"/>
                    <a:pt x="541" y="4187"/>
                  </a:cubicBezTo>
                  <a:lnTo>
                    <a:pt x="541" y="4187"/>
                  </a:lnTo>
                  <a:cubicBezTo>
                    <a:pt x="541" y="4187"/>
                    <a:pt x="541" y="4187"/>
                    <a:pt x="541" y="4187"/>
                  </a:cubicBezTo>
                  <a:cubicBezTo>
                    <a:pt x="534" y="4187"/>
                    <a:pt x="534" y="4180"/>
                    <a:pt x="534" y="4180"/>
                  </a:cubicBezTo>
                  <a:close/>
                  <a:moveTo>
                    <a:pt x="541" y="4187"/>
                  </a:moveTo>
                  <a:cubicBezTo>
                    <a:pt x="538" y="4190"/>
                    <a:pt x="538" y="4192"/>
                    <a:pt x="539" y="4192"/>
                  </a:cubicBezTo>
                  <a:cubicBezTo>
                    <a:pt x="539" y="4192"/>
                    <a:pt x="541" y="4190"/>
                    <a:pt x="541" y="4187"/>
                  </a:cubicBezTo>
                  <a:close/>
                  <a:moveTo>
                    <a:pt x="591" y="4188"/>
                  </a:moveTo>
                  <a:cubicBezTo>
                    <a:pt x="588" y="4188"/>
                    <a:pt x="586" y="4190"/>
                    <a:pt x="583" y="4194"/>
                  </a:cubicBezTo>
                  <a:lnTo>
                    <a:pt x="603" y="4194"/>
                  </a:lnTo>
                  <a:cubicBezTo>
                    <a:pt x="597" y="4190"/>
                    <a:pt x="593" y="4188"/>
                    <a:pt x="591" y="4188"/>
                  </a:cubicBezTo>
                  <a:close/>
                  <a:moveTo>
                    <a:pt x="409" y="4187"/>
                  </a:moveTo>
                  <a:lnTo>
                    <a:pt x="409" y="4201"/>
                  </a:lnTo>
                  <a:cubicBezTo>
                    <a:pt x="409" y="4201"/>
                    <a:pt x="409" y="4201"/>
                    <a:pt x="409" y="4201"/>
                  </a:cubicBezTo>
                  <a:lnTo>
                    <a:pt x="409" y="4201"/>
                  </a:lnTo>
                  <a:cubicBezTo>
                    <a:pt x="413" y="4196"/>
                    <a:pt x="413" y="4191"/>
                    <a:pt x="409" y="4187"/>
                  </a:cubicBezTo>
                  <a:close/>
                  <a:moveTo>
                    <a:pt x="459" y="4177"/>
                  </a:moveTo>
                  <a:cubicBezTo>
                    <a:pt x="455" y="4180"/>
                    <a:pt x="451" y="4180"/>
                    <a:pt x="451" y="4180"/>
                  </a:cubicBezTo>
                  <a:cubicBezTo>
                    <a:pt x="451" y="4180"/>
                    <a:pt x="444" y="4180"/>
                    <a:pt x="444" y="4187"/>
                  </a:cubicBezTo>
                  <a:cubicBezTo>
                    <a:pt x="444" y="4194"/>
                    <a:pt x="444" y="4194"/>
                    <a:pt x="437" y="4194"/>
                  </a:cubicBezTo>
                  <a:cubicBezTo>
                    <a:pt x="437" y="4201"/>
                    <a:pt x="437" y="4204"/>
                    <a:pt x="439" y="4204"/>
                  </a:cubicBezTo>
                  <a:cubicBezTo>
                    <a:pt x="441" y="4204"/>
                    <a:pt x="444" y="4201"/>
                    <a:pt x="451" y="4194"/>
                  </a:cubicBezTo>
                  <a:cubicBezTo>
                    <a:pt x="472" y="4187"/>
                    <a:pt x="472" y="4187"/>
                    <a:pt x="465" y="4180"/>
                  </a:cubicBezTo>
                  <a:cubicBezTo>
                    <a:pt x="463" y="4179"/>
                    <a:pt x="461" y="4178"/>
                    <a:pt x="459" y="4177"/>
                  </a:cubicBezTo>
                  <a:close/>
                  <a:moveTo>
                    <a:pt x="394" y="4186"/>
                  </a:moveTo>
                  <a:cubicBezTo>
                    <a:pt x="391" y="4188"/>
                    <a:pt x="387" y="4190"/>
                    <a:pt x="382" y="4194"/>
                  </a:cubicBezTo>
                  <a:cubicBezTo>
                    <a:pt x="375" y="4207"/>
                    <a:pt x="375" y="4207"/>
                    <a:pt x="396" y="4207"/>
                  </a:cubicBezTo>
                  <a:cubicBezTo>
                    <a:pt x="397" y="4207"/>
                    <a:pt x="398" y="4207"/>
                    <a:pt x="399" y="4207"/>
                  </a:cubicBezTo>
                  <a:lnTo>
                    <a:pt x="399" y="4207"/>
                  </a:lnTo>
                  <a:cubicBezTo>
                    <a:pt x="401" y="4211"/>
                    <a:pt x="403" y="4214"/>
                    <a:pt x="403" y="4214"/>
                  </a:cubicBezTo>
                  <a:cubicBezTo>
                    <a:pt x="409" y="4214"/>
                    <a:pt x="409" y="4214"/>
                    <a:pt x="409" y="4221"/>
                  </a:cubicBezTo>
                  <a:cubicBezTo>
                    <a:pt x="409" y="4221"/>
                    <a:pt x="409" y="4228"/>
                    <a:pt x="416" y="4228"/>
                  </a:cubicBezTo>
                  <a:cubicBezTo>
                    <a:pt x="421" y="4228"/>
                    <a:pt x="424" y="4228"/>
                    <a:pt x="426" y="4228"/>
                  </a:cubicBezTo>
                  <a:lnTo>
                    <a:pt x="426" y="4228"/>
                  </a:lnTo>
                  <a:cubicBezTo>
                    <a:pt x="429" y="4228"/>
                    <a:pt x="430" y="4228"/>
                    <a:pt x="430" y="4228"/>
                  </a:cubicBezTo>
                  <a:cubicBezTo>
                    <a:pt x="433" y="4226"/>
                    <a:pt x="435" y="4225"/>
                    <a:pt x="437" y="4225"/>
                  </a:cubicBezTo>
                  <a:cubicBezTo>
                    <a:pt x="441" y="4225"/>
                    <a:pt x="444" y="4228"/>
                    <a:pt x="444" y="4228"/>
                  </a:cubicBezTo>
                  <a:cubicBezTo>
                    <a:pt x="444" y="4228"/>
                    <a:pt x="451" y="4228"/>
                    <a:pt x="451" y="4221"/>
                  </a:cubicBezTo>
                  <a:cubicBezTo>
                    <a:pt x="451" y="4221"/>
                    <a:pt x="445" y="4218"/>
                    <a:pt x="439" y="4218"/>
                  </a:cubicBezTo>
                  <a:cubicBezTo>
                    <a:pt x="436" y="4218"/>
                    <a:pt x="433" y="4219"/>
                    <a:pt x="430" y="4221"/>
                  </a:cubicBezTo>
                  <a:cubicBezTo>
                    <a:pt x="430" y="4226"/>
                    <a:pt x="430" y="4227"/>
                    <a:pt x="426" y="4228"/>
                  </a:cubicBezTo>
                  <a:lnTo>
                    <a:pt x="426" y="4228"/>
                  </a:lnTo>
                  <a:cubicBezTo>
                    <a:pt x="422" y="4227"/>
                    <a:pt x="416" y="4226"/>
                    <a:pt x="416" y="4221"/>
                  </a:cubicBezTo>
                  <a:cubicBezTo>
                    <a:pt x="416" y="4218"/>
                    <a:pt x="416" y="4216"/>
                    <a:pt x="418" y="4216"/>
                  </a:cubicBezTo>
                  <a:cubicBezTo>
                    <a:pt x="420" y="4216"/>
                    <a:pt x="423" y="4218"/>
                    <a:pt x="430" y="4221"/>
                  </a:cubicBezTo>
                  <a:cubicBezTo>
                    <a:pt x="430" y="4214"/>
                    <a:pt x="430" y="4214"/>
                    <a:pt x="416" y="4214"/>
                  </a:cubicBezTo>
                  <a:cubicBezTo>
                    <a:pt x="410" y="4214"/>
                    <a:pt x="409" y="4214"/>
                    <a:pt x="409" y="4201"/>
                  </a:cubicBezTo>
                  <a:lnTo>
                    <a:pt x="409" y="4201"/>
                  </a:lnTo>
                  <a:cubicBezTo>
                    <a:pt x="407" y="4204"/>
                    <a:pt x="404" y="4206"/>
                    <a:pt x="399" y="4207"/>
                  </a:cubicBezTo>
                  <a:lnTo>
                    <a:pt x="399" y="4207"/>
                  </a:lnTo>
                  <a:cubicBezTo>
                    <a:pt x="397" y="4203"/>
                    <a:pt x="396" y="4197"/>
                    <a:pt x="396" y="4194"/>
                  </a:cubicBezTo>
                  <a:cubicBezTo>
                    <a:pt x="396" y="4191"/>
                    <a:pt x="395" y="4188"/>
                    <a:pt x="394" y="4186"/>
                  </a:cubicBezTo>
                  <a:close/>
                  <a:moveTo>
                    <a:pt x="1420" y="4278"/>
                  </a:moveTo>
                  <a:cubicBezTo>
                    <a:pt x="1418" y="4278"/>
                    <a:pt x="1414" y="4284"/>
                    <a:pt x="1410" y="4292"/>
                  </a:cubicBezTo>
                  <a:lnTo>
                    <a:pt x="1410" y="4292"/>
                  </a:lnTo>
                  <a:cubicBezTo>
                    <a:pt x="1411" y="4291"/>
                    <a:pt x="1413" y="4291"/>
                    <a:pt x="1414" y="4291"/>
                  </a:cubicBezTo>
                  <a:cubicBezTo>
                    <a:pt x="1414" y="4291"/>
                    <a:pt x="1421" y="4291"/>
                    <a:pt x="1421" y="4284"/>
                  </a:cubicBezTo>
                  <a:cubicBezTo>
                    <a:pt x="1421" y="4280"/>
                    <a:pt x="1421" y="4278"/>
                    <a:pt x="1420" y="4278"/>
                  </a:cubicBezTo>
                  <a:close/>
                  <a:moveTo>
                    <a:pt x="1410" y="4292"/>
                  </a:moveTo>
                  <a:lnTo>
                    <a:pt x="1410" y="4292"/>
                  </a:lnTo>
                  <a:cubicBezTo>
                    <a:pt x="1407" y="4294"/>
                    <a:pt x="1407" y="4298"/>
                    <a:pt x="1407" y="4298"/>
                  </a:cubicBezTo>
                  <a:cubicBezTo>
                    <a:pt x="1408" y="4296"/>
                    <a:pt x="1409" y="4294"/>
                    <a:pt x="1410" y="4292"/>
                  </a:cubicBezTo>
                  <a:close/>
                  <a:moveTo>
                    <a:pt x="1981" y="4316"/>
                  </a:moveTo>
                  <a:cubicBezTo>
                    <a:pt x="1983" y="4316"/>
                    <a:pt x="1986" y="4316"/>
                    <a:pt x="1990" y="4318"/>
                  </a:cubicBezTo>
                  <a:lnTo>
                    <a:pt x="1976" y="4325"/>
                  </a:lnTo>
                  <a:cubicBezTo>
                    <a:pt x="1976" y="4320"/>
                    <a:pt x="1976" y="4316"/>
                    <a:pt x="1981" y="4316"/>
                  </a:cubicBezTo>
                  <a:close/>
                  <a:moveTo>
                    <a:pt x="2385" y="4381"/>
                  </a:moveTo>
                  <a:lnTo>
                    <a:pt x="2378" y="4388"/>
                  </a:lnTo>
                  <a:cubicBezTo>
                    <a:pt x="2378" y="4388"/>
                    <a:pt x="2378" y="4381"/>
                    <a:pt x="2385" y="4381"/>
                  </a:cubicBezTo>
                  <a:close/>
                  <a:moveTo>
                    <a:pt x="2510" y="4521"/>
                  </a:moveTo>
                  <a:cubicBezTo>
                    <a:pt x="2511" y="4521"/>
                    <a:pt x="2513" y="4523"/>
                    <a:pt x="2516" y="4526"/>
                  </a:cubicBezTo>
                  <a:cubicBezTo>
                    <a:pt x="2514" y="4529"/>
                    <a:pt x="2513" y="4529"/>
                    <a:pt x="2511" y="4529"/>
                  </a:cubicBezTo>
                  <a:cubicBezTo>
                    <a:pt x="2509" y="4529"/>
                    <a:pt x="2509" y="4526"/>
                    <a:pt x="2509" y="4526"/>
                  </a:cubicBezTo>
                  <a:cubicBezTo>
                    <a:pt x="2509" y="4523"/>
                    <a:pt x="2509" y="4521"/>
                    <a:pt x="2510" y="4521"/>
                  </a:cubicBezTo>
                  <a:close/>
                  <a:moveTo>
                    <a:pt x="2865" y="4800"/>
                  </a:moveTo>
                  <a:cubicBezTo>
                    <a:pt x="2866" y="4800"/>
                    <a:pt x="2868" y="4801"/>
                    <a:pt x="2870" y="4804"/>
                  </a:cubicBezTo>
                  <a:cubicBezTo>
                    <a:pt x="2868" y="4806"/>
                    <a:pt x="2866" y="4807"/>
                    <a:pt x="2865" y="4807"/>
                  </a:cubicBezTo>
                  <a:cubicBezTo>
                    <a:pt x="2863" y="4807"/>
                    <a:pt x="2863" y="4804"/>
                    <a:pt x="2863" y="4804"/>
                  </a:cubicBezTo>
                  <a:cubicBezTo>
                    <a:pt x="2863" y="4804"/>
                    <a:pt x="2863" y="4800"/>
                    <a:pt x="2865" y="4800"/>
                  </a:cubicBezTo>
                  <a:close/>
                  <a:moveTo>
                    <a:pt x="4836" y="4881"/>
                  </a:moveTo>
                  <a:lnTo>
                    <a:pt x="4836" y="4881"/>
                  </a:lnTo>
                  <a:cubicBezTo>
                    <a:pt x="4835" y="4881"/>
                    <a:pt x="4835" y="4883"/>
                    <a:pt x="4838" y="4887"/>
                  </a:cubicBezTo>
                  <a:cubicBezTo>
                    <a:pt x="4838" y="4887"/>
                    <a:pt x="4838" y="4893"/>
                    <a:pt x="4840" y="4893"/>
                  </a:cubicBezTo>
                  <a:cubicBezTo>
                    <a:pt x="4841" y="4893"/>
                    <a:pt x="4843" y="4891"/>
                    <a:pt x="4845" y="4887"/>
                  </a:cubicBezTo>
                  <a:cubicBezTo>
                    <a:pt x="4842" y="4883"/>
                    <a:pt x="4838" y="4881"/>
                    <a:pt x="4836" y="4881"/>
                  </a:cubicBezTo>
                  <a:close/>
                  <a:moveTo>
                    <a:pt x="1317" y="4970"/>
                  </a:moveTo>
                  <a:cubicBezTo>
                    <a:pt x="1315" y="4972"/>
                    <a:pt x="1314" y="4973"/>
                    <a:pt x="1313" y="4973"/>
                  </a:cubicBezTo>
                  <a:cubicBezTo>
                    <a:pt x="1311" y="4973"/>
                    <a:pt x="1313" y="4970"/>
                    <a:pt x="1317" y="4970"/>
                  </a:cubicBezTo>
                  <a:close/>
                  <a:moveTo>
                    <a:pt x="1349" y="4972"/>
                  </a:moveTo>
                  <a:lnTo>
                    <a:pt x="1349" y="4972"/>
                  </a:lnTo>
                  <a:cubicBezTo>
                    <a:pt x="1350" y="4972"/>
                    <a:pt x="1352" y="4973"/>
                    <a:pt x="1352" y="4977"/>
                  </a:cubicBezTo>
                  <a:cubicBezTo>
                    <a:pt x="1350" y="4979"/>
                    <a:pt x="1348" y="4980"/>
                    <a:pt x="1347" y="4980"/>
                  </a:cubicBezTo>
                  <a:cubicBezTo>
                    <a:pt x="1346" y="4980"/>
                    <a:pt x="1347" y="4977"/>
                    <a:pt x="1352" y="4977"/>
                  </a:cubicBezTo>
                  <a:cubicBezTo>
                    <a:pt x="1349" y="4973"/>
                    <a:pt x="1349" y="4972"/>
                    <a:pt x="1349" y="4972"/>
                  </a:cubicBezTo>
                  <a:close/>
                  <a:moveTo>
                    <a:pt x="3625" y="4984"/>
                  </a:moveTo>
                  <a:lnTo>
                    <a:pt x="3621" y="4988"/>
                  </a:lnTo>
                  <a:lnTo>
                    <a:pt x="3621" y="4988"/>
                  </a:lnTo>
                  <a:cubicBezTo>
                    <a:pt x="3621" y="4988"/>
                    <a:pt x="3621" y="4988"/>
                    <a:pt x="3620" y="4988"/>
                  </a:cubicBezTo>
                  <a:cubicBezTo>
                    <a:pt x="3620" y="4988"/>
                    <a:pt x="3619" y="4988"/>
                    <a:pt x="3618" y="4988"/>
                  </a:cubicBezTo>
                  <a:lnTo>
                    <a:pt x="3618" y="4988"/>
                  </a:lnTo>
                  <a:cubicBezTo>
                    <a:pt x="3618" y="4984"/>
                    <a:pt x="3619" y="4984"/>
                    <a:pt x="3625" y="4984"/>
                  </a:cubicBezTo>
                  <a:close/>
                  <a:moveTo>
                    <a:pt x="1556" y="5000"/>
                  </a:moveTo>
                  <a:cubicBezTo>
                    <a:pt x="1557" y="5000"/>
                    <a:pt x="1558" y="5001"/>
                    <a:pt x="1560" y="5005"/>
                  </a:cubicBezTo>
                  <a:lnTo>
                    <a:pt x="1553" y="5011"/>
                  </a:lnTo>
                  <a:cubicBezTo>
                    <a:pt x="1553" y="5011"/>
                    <a:pt x="1553" y="5000"/>
                    <a:pt x="1556" y="5000"/>
                  </a:cubicBezTo>
                  <a:close/>
                  <a:moveTo>
                    <a:pt x="2794" y="4991"/>
                  </a:moveTo>
                  <a:lnTo>
                    <a:pt x="2787" y="4998"/>
                  </a:lnTo>
                  <a:lnTo>
                    <a:pt x="2778" y="5006"/>
                  </a:lnTo>
                  <a:lnTo>
                    <a:pt x="2778" y="5006"/>
                  </a:lnTo>
                  <a:cubicBezTo>
                    <a:pt x="2777" y="5005"/>
                    <a:pt x="2776" y="5004"/>
                    <a:pt x="2775" y="5004"/>
                  </a:cubicBezTo>
                  <a:lnTo>
                    <a:pt x="2775" y="5004"/>
                  </a:lnTo>
                  <a:cubicBezTo>
                    <a:pt x="2773" y="5008"/>
                    <a:pt x="2773" y="5011"/>
                    <a:pt x="2773" y="5011"/>
                  </a:cubicBezTo>
                  <a:lnTo>
                    <a:pt x="2778" y="5006"/>
                  </a:lnTo>
                  <a:lnTo>
                    <a:pt x="2778" y="5006"/>
                  </a:lnTo>
                  <a:cubicBezTo>
                    <a:pt x="2781" y="5007"/>
                    <a:pt x="2783" y="5009"/>
                    <a:pt x="2787" y="5011"/>
                  </a:cubicBezTo>
                  <a:cubicBezTo>
                    <a:pt x="2790" y="5015"/>
                    <a:pt x="2792" y="5016"/>
                    <a:pt x="2792" y="5018"/>
                  </a:cubicBezTo>
                  <a:lnTo>
                    <a:pt x="2792" y="5018"/>
                  </a:lnTo>
                  <a:cubicBezTo>
                    <a:pt x="2794" y="5017"/>
                    <a:pt x="2794" y="5016"/>
                    <a:pt x="2794" y="5011"/>
                  </a:cubicBezTo>
                  <a:lnTo>
                    <a:pt x="2794" y="4991"/>
                  </a:lnTo>
                  <a:close/>
                  <a:moveTo>
                    <a:pt x="2792" y="5018"/>
                  </a:moveTo>
                  <a:cubicBezTo>
                    <a:pt x="2791" y="5018"/>
                    <a:pt x="2789" y="5018"/>
                    <a:pt x="2787" y="5018"/>
                  </a:cubicBezTo>
                  <a:cubicBezTo>
                    <a:pt x="2773" y="5018"/>
                    <a:pt x="2766" y="5025"/>
                    <a:pt x="2772" y="5032"/>
                  </a:cubicBezTo>
                  <a:lnTo>
                    <a:pt x="2772" y="5032"/>
                  </a:lnTo>
                  <a:cubicBezTo>
                    <a:pt x="2775" y="5031"/>
                    <a:pt x="2778" y="5029"/>
                    <a:pt x="2787" y="5025"/>
                  </a:cubicBezTo>
                  <a:cubicBezTo>
                    <a:pt x="2790" y="5022"/>
                    <a:pt x="2792" y="5020"/>
                    <a:pt x="2792" y="5018"/>
                  </a:cubicBezTo>
                  <a:close/>
                  <a:moveTo>
                    <a:pt x="1934" y="5060"/>
                  </a:moveTo>
                  <a:cubicBezTo>
                    <a:pt x="1941" y="5060"/>
                    <a:pt x="1941" y="5060"/>
                    <a:pt x="1941" y="5074"/>
                  </a:cubicBezTo>
                  <a:cubicBezTo>
                    <a:pt x="1936" y="5076"/>
                    <a:pt x="1933" y="5077"/>
                    <a:pt x="1931" y="5077"/>
                  </a:cubicBezTo>
                  <a:cubicBezTo>
                    <a:pt x="1927" y="5077"/>
                    <a:pt x="1927" y="5074"/>
                    <a:pt x="1927" y="5074"/>
                  </a:cubicBezTo>
                  <a:cubicBezTo>
                    <a:pt x="1927" y="5074"/>
                    <a:pt x="1927" y="5060"/>
                    <a:pt x="1934" y="5060"/>
                  </a:cubicBezTo>
                  <a:close/>
                  <a:moveTo>
                    <a:pt x="2648" y="5074"/>
                  </a:moveTo>
                  <a:cubicBezTo>
                    <a:pt x="2648" y="5077"/>
                    <a:pt x="2645" y="5079"/>
                    <a:pt x="2640" y="5081"/>
                  </a:cubicBezTo>
                  <a:lnTo>
                    <a:pt x="2655" y="5081"/>
                  </a:lnTo>
                  <a:cubicBezTo>
                    <a:pt x="2658" y="5081"/>
                    <a:pt x="2660" y="5078"/>
                    <a:pt x="2661" y="5074"/>
                  </a:cubicBezTo>
                  <a:close/>
                  <a:moveTo>
                    <a:pt x="2703" y="5069"/>
                  </a:moveTo>
                  <a:cubicBezTo>
                    <a:pt x="2706" y="5071"/>
                    <a:pt x="2711" y="5075"/>
                    <a:pt x="2717" y="5081"/>
                  </a:cubicBezTo>
                  <a:cubicBezTo>
                    <a:pt x="2719" y="5085"/>
                    <a:pt x="2721" y="5087"/>
                    <a:pt x="2722" y="5089"/>
                  </a:cubicBezTo>
                  <a:lnTo>
                    <a:pt x="2722" y="5089"/>
                  </a:lnTo>
                  <a:cubicBezTo>
                    <a:pt x="2721" y="5088"/>
                    <a:pt x="2719" y="5088"/>
                    <a:pt x="2717" y="5088"/>
                  </a:cubicBezTo>
                  <a:cubicBezTo>
                    <a:pt x="2703" y="5088"/>
                    <a:pt x="2703" y="5088"/>
                    <a:pt x="2703" y="5081"/>
                  </a:cubicBezTo>
                  <a:cubicBezTo>
                    <a:pt x="2703" y="5078"/>
                    <a:pt x="2703" y="5073"/>
                    <a:pt x="2703" y="5069"/>
                  </a:cubicBezTo>
                  <a:close/>
                  <a:moveTo>
                    <a:pt x="2722" y="5089"/>
                  </a:moveTo>
                  <a:cubicBezTo>
                    <a:pt x="2722" y="5090"/>
                    <a:pt x="2722" y="5090"/>
                    <a:pt x="2722" y="5090"/>
                  </a:cubicBezTo>
                  <a:lnTo>
                    <a:pt x="2722" y="5090"/>
                  </a:lnTo>
                  <a:cubicBezTo>
                    <a:pt x="2722" y="5090"/>
                    <a:pt x="2722" y="5090"/>
                    <a:pt x="2722" y="5089"/>
                  </a:cubicBezTo>
                  <a:close/>
                  <a:moveTo>
                    <a:pt x="2773" y="4984"/>
                  </a:moveTo>
                  <a:cubicBezTo>
                    <a:pt x="2766" y="4984"/>
                    <a:pt x="2752" y="4991"/>
                    <a:pt x="2752" y="4991"/>
                  </a:cubicBezTo>
                  <a:cubicBezTo>
                    <a:pt x="2738" y="4991"/>
                    <a:pt x="2731" y="4998"/>
                    <a:pt x="2724" y="5011"/>
                  </a:cubicBezTo>
                  <a:cubicBezTo>
                    <a:pt x="2703" y="5025"/>
                    <a:pt x="2703" y="5025"/>
                    <a:pt x="2724" y="5032"/>
                  </a:cubicBezTo>
                  <a:cubicBezTo>
                    <a:pt x="2717" y="5030"/>
                    <a:pt x="2712" y="5028"/>
                    <a:pt x="2708" y="5028"/>
                  </a:cubicBezTo>
                  <a:cubicBezTo>
                    <a:pt x="2703" y="5028"/>
                    <a:pt x="2701" y="5033"/>
                    <a:pt x="2697" y="5046"/>
                  </a:cubicBezTo>
                  <a:cubicBezTo>
                    <a:pt x="2690" y="5053"/>
                    <a:pt x="2690" y="5053"/>
                    <a:pt x="2683" y="5053"/>
                  </a:cubicBezTo>
                  <a:cubicBezTo>
                    <a:pt x="2683" y="5045"/>
                    <a:pt x="2680" y="5042"/>
                    <a:pt x="2676" y="5042"/>
                  </a:cubicBezTo>
                  <a:cubicBezTo>
                    <a:pt x="2670" y="5042"/>
                    <a:pt x="2662" y="5051"/>
                    <a:pt x="2662" y="5060"/>
                  </a:cubicBezTo>
                  <a:cubicBezTo>
                    <a:pt x="2662" y="5064"/>
                    <a:pt x="2662" y="5069"/>
                    <a:pt x="2661" y="5074"/>
                  </a:cubicBezTo>
                  <a:lnTo>
                    <a:pt x="2683" y="5074"/>
                  </a:lnTo>
                  <a:cubicBezTo>
                    <a:pt x="2683" y="5060"/>
                    <a:pt x="2690" y="5060"/>
                    <a:pt x="2697" y="5060"/>
                  </a:cubicBezTo>
                  <a:cubicBezTo>
                    <a:pt x="2700" y="5060"/>
                    <a:pt x="2702" y="5064"/>
                    <a:pt x="2703" y="5069"/>
                  </a:cubicBezTo>
                  <a:lnTo>
                    <a:pt x="2703" y="5069"/>
                  </a:lnTo>
                  <a:cubicBezTo>
                    <a:pt x="2699" y="5067"/>
                    <a:pt x="2697" y="5067"/>
                    <a:pt x="2697" y="5067"/>
                  </a:cubicBezTo>
                  <a:cubicBezTo>
                    <a:pt x="2690" y="5067"/>
                    <a:pt x="2697" y="5081"/>
                    <a:pt x="2697" y="5081"/>
                  </a:cubicBezTo>
                  <a:lnTo>
                    <a:pt x="2697" y="5088"/>
                  </a:lnTo>
                  <a:cubicBezTo>
                    <a:pt x="2697" y="5094"/>
                    <a:pt x="2695" y="5096"/>
                    <a:pt x="2694" y="5096"/>
                  </a:cubicBezTo>
                  <a:cubicBezTo>
                    <a:pt x="2692" y="5096"/>
                    <a:pt x="2690" y="5092"/>
                    <a:pt x="2690" y="5088"/>
                  </a:cubicBezTo>
                  <a:cubicBezTo>
                    <a:pt x="2690" y="5081"/>
                    <a:pt x="2683" y="5081"/>
                    <a:pt x="2669" y="5081"/>
                  </a:cubicBezTo>
                  <a:cubicBezTo>
                    <a:pt x="2655" y="5081"/>
                    <a:pt x="2655" y="5081"/>
                    <a:pt x="2683" y="5095"/>
                  </a:cubicBezTo>
                  <a:lnTo>
                    <a:pt x="2697" y="5115"/>
                  </a:lnTo>
                  <a:cubicBezTo>
                    <a:pt x="2697" y="5115"/>
                    <a:pt x="2697" y="5120"/>
                    <a:pt x="2700" y="5122"/>
                  </a:cubicBezTo>
                  <a:lnTo>
                    <a:pt x="2700" y="5122"/>
                  </a:lnTo>
                  <a:cubicBezTo>
                    <a:pt x="2702" y="5120"/>
                    <a:pt x="2703" y="5118"/>
                    <a:pt x="2703" y="5115"/>
                  </a:cubicBezTo>
                  <a:cubicBezTo>
                    <a:pt x="2703" y="5102"/>
                    <a:pt x="2717" y="5095"/>
                    <a:pt x="2717" y="5095"/>
                  </a:cubicBezTo>
                  <a:cubicBezTo>
                    <a:pt x="2721" y="5095"/>
                    <a:pt x="2723" y="5092"/>
                    <a:pt x="2722" y="5090"/>
                  </a:cubicBezTo>
                  <a:lnTo>
                    <a:pt x="2722" y="5090"/>
                  </a:lnTo>
                  <a:cubicBezTo>
                    <a:pt x="2723" y="5091"/>
                    <a:pt x="2723" y="5091"/>
                    <a:pt x="2723" y="5091"/>
                  </a:cubicBezTo>
                  <a:cubicBezTo>
                    <a:pt x="2724" y="5091"/>
                    <a:pt x="2724" y="5088"/>
                    <a:pt x="2724" y="5081"/>
                  </a:cubicBezTo>
                  <a:cubicBezTo>
                    <a:pt x="2724" y="5064"/>
                    <a:pt x="2743" y="5051"/>
                    <a:pt x="2754" y="5051"/>
                  </a:cubicBezTo>
                  <a:cubicBezTo>
                    <a:pt x="2756" y="5051"/>
                    <a:pt x="2758" y="5052"/>
                    <a:pt x="2759" y="5053"/>
                  </a:cubicBezTo>
                  <a:cubicBezTo>
                    <a:pt x="2762" y="5056"/>
                    <a:pt x="2764" y="5058"/>
                    <a:pt x="2766" y="5058"/>
                  </a:cubicBezTo>
                  <a:cubicBezTo>
                    <a:pt x="2768" y="5058"/>
                    <a:pt x="2769" y="5056"/>
                    <a:pt x="2773" y="5053"/>
                  </a:cubicBezTo>
                  <a:cubicBezTo>
                    <a:pt x="2787" y="5046"/>
                    <a:pt x="2787" y="5032"/>
                    <a:pt x="2773" y="5032"/>
                  </a:cubicBezTo>
                  <a:cubicBezTo>
                    <a:pt x="2773" y="5032"/>
                    <a:pt x="2772" y="5032"/>
                    <a:pt x="2772" y="5032"/>
                  </a:cubicBezTo>
                  <a:lnTo>
                    <a:pt x="2772" y="5032"/>
                  </a:lnTo>
                  <a:cubicBezTo>
                    <a:pt x="2770" y="5032"/>
                    <a:pt x="2769" y="5032"/>
                    <a:pt x="2766" y="5032"/>
                  </a:cubicBezTo>
                  <a:lnTo>
                    <a:pt x="2752" y="5032"/>
                  </a:lnTo>
                  <a:cubicBezTo>
                    <a:pt x="2745" y="5039"/>
                    <a:pt x="2742" y="5043"/>
                    <a:pt x="2738" y="5043"/>
                  </a:cubicBezTo>
                  <a:cubicBezTo>
                    <a:pt x="2736" y="5043"/>
                    <a:pt x="2733" y="5041"/>
                    <a:pt x="2729" y="5037"/>
                  </a:cubicBezTo>
                  <a:lnTo>
                    <a:pt x="2729" y="5037"/>
                  </a:lnTo>
                  <a:cubicBezTo>
                    <a:pt x="2729" y="5037"/>
                    <a:pt x="2729" y="5037"/>
                    <a:pt x="2729" y="5037"/>
                  </a:cubicBezTo>
                  <a:cubicBezTo>
                    <a:pt x="2734" y="5037"/>
                    <a:pt x="2736" y="5025"/>
                    <a:pt x="2731" y="5025"/>
                  </a:cubicBezTo>
                  <a:cubicBezTo>
                    <a:pt x="2731" y="5025"/>
                    <a:pt x="2724" y="5018"/>
                    <a:pt x="2731" y="5018"/>
                  </a:cubicBezTo>
                  <a:lnTo>
                    <a:pt x="2738" y="5018"/>
                  </a:lnTo>
                  <a:cubicBezTo>
                    <a:pt x="2745" y="5022"/>
                    <a:pt x="2749" y="5024"/>
                    <a:pt x="2751" y="5024"/>
                  </a:cubicBezTo>
                  <a:cubicBezTo>
                    <a:pt x="2754" y="5024"/>
                    <a:pt x="2755" y="5022"/>
                    <a:pt x="2759" y="5018"/>
                  </a:cubicBezTo>
                  <a:cubicBezTo>
                    <a:pt x="2763" y="5007"/>
                    <a:pt x="2764" y="5002"/>
                    <a:pt x="2769" y="5002"/>
                  </a:cubicBezTo>
                  <a:cubicBezTo>
                    <a:pt x="2770" y="5002"/>
                    <a:pt x="2772" y="5002"/>
                    <a:pt x="2775" y="5004"/>
                  </a:cubicBezTo>
                  <a:lnTo>
                    <a:pt x="2775" y="5004"/>
                  </a:lnTo>
                  <a:cubicBezTo>
                    <a:pt x="2776" y="4999"/>
                    <a:pt x="2780" y="4994"/>
                    <a:pt x="2787" y="4991"/>
                  </a:cubicBezTo>
                  <a:cubicBezTo>
                    <a:pt x="2794" y="4984"/>
                    <a:pt x="2794" y="4984"/>
                    <a:pt x="2773" y="4984"/>
                  </a:cubicBezTo>
                  <a:close/>
                  <a:moveTo>
                    <a:pt x="3557" y="5133"/>
                  </a:moveTo>
                  <a:cubicBezTo>
                    <a:pt x="3556" y="5133"/>
                    <a:pt x="3556" y="5136"/>
                    <a:pt x="3556" y="5143"/>
                  </a:cubicBezTo>
                  <a:lnTo>
                    <a:pt x="3563" y="5143"/>
                  </a:lnTo>
                  <a:cubicBezTo>
                    <a:pt x="3559" y="5136"/>
                    <a:pt x="3558" y="5133"/>
                    <a:pt x="3557" y="5133"/>
                  </a:cubicBezTo>
                  <a:close/>
                  <a:moveTo>
                    <a:pt x="2626" y="5117"/>
                  </a:moveTo>
                  <a:cubicBezTo>
                    <a:pt x="2627" y="5121"/>
                    <a:pt x="2627" y="5125"/>
                    <a:pt x="2627" y="5129"/>
                  </a:cubicBezTo>
                  <a:cubicBezTo>
                    <a:pt x="2633" y="5129"/>
                    <a:pt x="2634" y="5134"/>
                    <a:pt x="2630" y="5147"/>
                  </a:cubicBezTo>
                  <a:lnTo>
                    <a:pt x="2630" y="5147"/>
                  </a:lnTo>
                  <a:cubicBezTo>
                    <a:pt x="2627" y="5145"/>
                    <a:pt x="2627" y="5140"/>
                    <a:pt x="2627" y="5129"/>
                  </a:cubicBezTo>
                  <a:cubicBezTo>
                    <a:pt x="2625" y="5131"/>
                    <a:pt x="2624" y="5132"/>
                    <a:pt x="2622" y="5132"/>
                  </a:cubicBezTo>
                  <a:cubicBezTo>
                    <a:pt x="2618" y="5132"/>
                    <a:pt x="2617" y="5126"/>
                    <a:pt x="2626" y="5117"/>
                  </a:cubicBezTo>
                  <a:close/>
                  <a:moveTo>
                    <a:pt x="2736" y="5147"/>
                  </a:moveTo>
                  <a:cubicBezTo>
                    <a:pt x="2735" y="5147"/>
                    <a:pt x="2735" y="5150"/>
                    <a:pt x="2738" y="5157"/>
                  </a:cubicBezTo>
                  <a:cubicBezTo>
                    <a:pt x="2738" y="5150"/>
                    <a:pt x="2736" y="5147"/>
                    <a:pt x="2736" y="5147"/>
                  </a:cubicBezTo>
                  <a:close/>
                  <a:moveTo>
                    <a:pt x="2738" y="5157"/>
                  </a:moveTo>
                  <a:cubicBezTo>
                    <a:pt x="2735" y="5160"/>
                    <a:pt x="2735" y="5162"/>
                    <a:pt x="2736" y="5162"/>
                  </a:cubicBezTo>
                  <a:cubicBezTo>
                    <a:pt x="2736" y="5162"/>
                    <a:pt x="2738" y="5160"/>
                    <a:pt x="2738" y="5157"/>
                  </a:cubicBezTo>
                  <a:close/>
                  <a:moveTo>
                    <a:pt x="2664" y="5161"/>
                  </a:moveTo>
                  <a:cubicBezTo>
                    <a:pt x="2662" y="5161"/>
                    <a:pt x="2662" y="5164"/>
                    <a:pt x="2662" y="5164"/>
                  </a:cubicBezTo>
                  <a:cubicBezTo>
                    <a:pt x="2662" y="5164"/>
                    <a:pt x="2662" y="5170"/>
                    <a:pt x="2664" y="5170"/>
                  </a:cubicBezTo>
                  <a:cubicBezTo>
                    <a:pt x="2665" y="5170"/>
                    <a:pt x="2667" y="5169"/>
                    <a:pt x="2669" y="5164"/>
                  </a:cubicBezTo>
                  <a:cubicBezTo>
                    <a:pt x="2667" y="5162"/>
                    <a:pt x="2665" y="5161"/>
                    <a:pt x="2664" y="5161"/>
                  </a:cubicBezTo>
                  <a:close/>
                  <a:moveTo>
                    <a:pt x="1712" y="5178"/>
                  </a:moveTo>
                  <a:cubicBezTo>
                    <a:pt x="1708" y="5180"/>
                    <a:pt x="1705" y="5181"/>
                    <a:pt x="1703" y="5181"/>
                  </a:cubicBezTo>
                  <a:cubicBezTo>
                    <a:pt x="1700" y="5181"/>
                    <a:pt x="1703" y="5178"/>
                    <a:pt x="1712" y="5178"/>
                  </a:cubicBezTo>
                  <a:close/>
                  <a:moveTo>
                    <a:pt x="1489" y="5193"/>
                  </a:moveTo>
                  <a:cubicBezTo>
                    <a:pt x="1492" y="5193"/>
                    <a:pt x="1498" y="5195"/>
                    <a:pt x="1504" y="5199"/>
                  </a:cubicBezTo>
                  <a:cubicBezTo>
                    <a:pt x="1504" y="5206"/>
                    <a:pt x="1501" y="5209"/>
                    <a:pt x="1499" y="5209"/>
                  </a:cubicBezTo>
                  <a:cubicBezTo>
                    <a:pt x="1498" y="5209"/>
                    <a:pt x="1498" y="5206"/>
                    <a:pt x="1504" y="5199"/>
                  </a:cubicBezTo>
                  <a:lnTo>
                    <a:pt x="1504" y="5199"/>
                  </a:lnTo>
                  <a:cubicBezTo>
                    <a:pt x="1500" y="5203"/>
                    <a:pt x="1496" y="5205"/>
                    <a:pt x="1493" y="5205"/>
                  </a:cubicBezTo>
                  <a:cubicBezTo>
                    <a:pt x="1487" y="5205"/>
                    <a:pt x="1484" y="5199"/>
                    <a:pt x="1484" y="5199"/>
                  </a:cubicBezTo>
                  <a:cubicBezTo>
                    <a:pt x="1484" y="5195"/>
                    <a:pt x="1485" y="5193"/>
                    <a:pt x="1489" y="5193"/>
                  </a:cubicBezTo>
                  <a:close/>
                  <a:moveTo>
                    <a:pt x="1449" y="5178"/>
                  </a:moveTo>
                  <a:cubicBezTo>
                    <a:pt x="1449" y="5178"/>
                    <a:pt x="1456" y="5185"/>
                    <a:pt x="1456" y="5192"/>
                  </a:cubicBezTo>
                  <a:cubicBezTo>
                    <a:pt x="1456" y="5199"/>
                    <a:pt x="1470" y="5212"/>
                    <a:pt x="1456" y="5212"/>
                  </a:cubicBezTo>
                  <a:lnTo>
                    <a:pt x="1456" y="5192"/>
                  </a:lnTo>
                  <a:cubicBezTo>
                    <a:pt x="1449" y="5185"/>
                    <a:pt x="1449" y="5178"/>
                    <a:pt x="1449" y="5178"/>
                  </a:cubicBezTo>
                  <a:close/>
                  <a:moveTo>
                    <a:pt x="2724" y="5192"/>
                  </a:moveTo>
                  <a:cubicBezTo>
                    <a:pt x="2717" y="5192"/>
                    <a:pt x="2703" y="5199"/>
                    <a:pt x="2697" y="5219"/>
                  </a:cubicBezTo>
                  <a:cubicBezTo>
                    <a:pt x="2697" y="5227"/>
                    <a:pt x="2697" y="5231"/>
                    <a:pt x="2698" y="5231"/>
                  </a:cubicBezTo>
                  <a:cubicBezTo>
                    <a:pt x="2699" y="5231"/>
                    <a:pt x="2701" y="5229"/>
                    <a:pt x="2703" y="5226"/>
                  </a:cubicBezTo>
                  <a:cubicBezTo>
                    <a:pt x="2717" y="5219"/>
                    <a:pt x="2717" y="5219"/>
                    <a:pt x="2717" y="5199"/>
                  </a:cubicBezTo>
                  <a:lnTo>
                    <a:pt x="2724" y="5192"/>
                  </a:lnTo>
                  <a:close/>
                  <a:moveTo>
                    <a:pt x="2684" y="5202"/>
                  </a:moveTo>
                  <a:cubicBezTo>
                    <a:pt x="2683" y="5202"/>
                    <a:pt x="2683" y="5206"/>
                    <a:pt x="2683" y="5212"/>
                  </a:cubicBezTo>
                  <a:lnTo>
                    <a:pt x="2683" y="5219"/>
                  </a:lnTo>
                  <a:cubicBezTo>
                    <a:pt x="2669" y="5219"/>
                    <a:pt x="2669" y="5226"/>
                    <a:pt x="2669" y="5226"/>
                  </a:cubicBezTo>
                  <a:cubicBezTo>
                    <a:pt x="2669" y="5233"/>
                    <a:pt x="2683" y="5233"/>
                    <a:pt x="2683" y="5233"/>
                  </a:cubicBezTo>
                  <a:lnTo>
                    <a:pt x="2690" y="5226"/>
                  </a:lnTo>
                  <a:lnTo>
                    <a:pt x="2690" y="5212"/>
                  </a:lnTo>
                  <a:cubicBezTo>
                    <a:pt x="2686" y="5206"/>
                    <a:pt x="2684" y="5202"/>
                    <a:pt x="2684" y="5202"/>
                  </a:cubicBezTo>
                  <a:close/>
                  <a:moveTo>
                    <a:pt x="1755" y="5228"/>
                  </a:moveTo>
                  <a:cubicBezTo>
                    <a:pt x="1754" y="5228"/>
                    <a:pt x="1754" y="5230"/>
                    <a:pt x="1754" y="5233"/>
                  </a:cubicBezTo>
                  <a:cubicBezTo>
                    <a:pt x="1754" y="5233"/>
                    <a:pt x="1754" y="5239"/>
                    <a:pt x="1756" y="5239"/>
                  </a:cubicBezTo>
                  <a:cubicBezTo>
                    <a:pt x="1757" y="5239"/>
                    <a:pt x="1759" y="5238"/>
                    <a:pt x="1761" y="5233"/>
                  </a:cubicBezTo>
                  <a:cubicBezTo>
                    <a:pt x="1757" y="5230"/>
                    <a:pt x="1756" y="5228"/>
                    <a:pt x="1755" y="5228"/>
                  </a:cubicBezTo>
                  <a:close/>
                  <a:moveTo>
                    <a:pt x="1749" y="5251"/>
                  </a:moveTo>
                  <a:cubicBezTo>
                    <a:pt x="1747" y="5251"/>
                    <a:pt x="1747" y="5254"/>
                    <a:pt x="1747" y="5254"/>
                  </a:cubicBezTo>
                  <a:cubicBezTo>
                    <a:pt x="1747" y="5254"/>
                    <a:pt x="1747" y="5257"/>
                    <a:pt x="1749" y="5257"/>
                  </a:cubicBezTo>
                  <a:cubicBezTo>
                    <a:pt x="1750" y="5257"/>
                    <a:pt x="1752" y="5256"/>
                    <a:pt x="1754" y="5254"/>
                  </a:cubicBezTo>
                  <a:cubicBezTo>
                    <a:pt x="1752" y="5252"/>
                    <a:pt x="1750" y="5251"/>
                    <a:pt x="1749" y="5251"/>
                  </a:cubicBezTo>
                  <a:close/>
                  <a:moveTo>
                    <a:pt x="2738" y="5226"/>
                  </a:moveTo>
                  <a:cubicBezTo>
                    <a:pt x="2731" y="5226"/>
                    <a:pt x="2731" y="5226"/>
                    <a:pt x="2731" y="5247"/>
                  </a:cubicBezTo>
                  <a:cubicBezTo>
                    <a:pt x="2731" y="5259"/>
                    <a:pt x="2734" y="5267"/>
                    <a:pt x="2738" y="5267"/>
                  </a:cubicBezTo>
                  <a:cubicBezTo>
                    <a:pt x="2742" y="5267"/>
                    <a:pt x="2746" y="5263"/>
                    <a:pt x="2752" y="5254"/>
                  </a:cubicBezTo>
                  <a:lnTo>
                    <a:pt x="2752" y="5226"/>
                  </a:lnTo>
                  <a:close/>
                  <a:moveTo>
                    <a:pt x="5774" y="5"/>
                  </a:moveTo>
                  <a:cubicBezTo>
                    <a:pt x="5767" y="5"/>
                    <a:pt x="5760" y="6"/>
                    <a:pt x="5753" y="7"/>
                  </a:cubicBezTo>
                  <a:cubicBezTo>
                    <a:pt x="5742" y="7"/>
                    <a:pt x="5733" y="7"/>
                    <a:pt x="5726" y="6"/>
                  </a:cubicBezTo>
                  <a:lnTo>
                    <a:pt x="5726" y="6"/>
                  </a:lnTo>
                  <a:cubicBezTo>
                    <a:pt x="5815" y="70"/>
                    <a:pt x="5801" y="70"/>
                    <a:pt x="5788" y="84"/>
                  </a:cubicBezTo>
                  <a:cubicBezTo>
                    <a:pt x="5781" y="91"/>
                    <a:pt x="5774" y="98"/>
                    <a:pt x="5774" y="105"/>
                  </a:cubicBezTo>
                  <a:lnTo>
                    <a:pt x="5753" y="125"/>
                  </a:lnTo>
                  <a:cubicBezTo>
                    <a:pt x="5753" y="125"/>
                    <a:pt x="5746" y="125"/>
                    <a:pt x="5739" y="139"/>
                  </a:cubicBezTo>
                  <a:cubicBezTo>
                    <a:pt x="5732" y="160"/>
                    <a:pt x="5732" y="167"/>
                    <a:pt x="5732" y="167"/>
                  </a:cubicBezTo>
                  <a:cubicBezTo>
                    <a:pt x="5739" y="174"/>
                    <a:pt x="5732" y="174"/>
                    <a:pt x="5718" y="174"/>
                  </a:cubicBezTo>
                  <a:cubicBezTo>
                    <a:pt x="5711" y="174"/>
                    <a:pt x="5711" y="174"/>
                    <a:pt x="5711" y="167"/>
                  </a:cubicBezTo>
                  <a:cubicBezTo>
                    <a:pt x="5716" y="162"/>
                    <a:pt x="5711" y="157"/>
                    <a:pt x="5700" y="157"/>
                  </a:cubicBezTo>
                  <a:cubicBezTo>
                    <a:pt x="5695" y="157"/>
                    <a:pt x="5690" y="158"/>
                    <a:pt x="5684" y="160"/>
                  </a:cubicBezTo>
                  <a:cubicBezTo>
                    <a:pt x="5680" y="163"/>
                    <a:pt x="5677" y="165"/>
                    <a:pt x="5675" y="165"/>
                  </a:cubicBezTo>
                  <a:cubicBezTo>
                    <a:pt x="5673" y="165"/>
                    <a:pt x="5673" y="163"/>
                    <a:pt x="5677" y="160"/>
                  </a:cubicBezTo>
                  <a:cubicBezTo>
                    <a:pt x="5677" y="156"/>
                    <a:pt x="5677" y="155"/>
                    <a:pt x="5676" y="155"/>
                  </a:cubicBezTo>
                  <a:cubicBezTo>
                    <a:pt x="5675" y="155"/>
                    <a:pt x="5673" y="156"/>
                    <a:pt x="5670" y="160"/>
                  </a:cubicBezTo>
                  <a:cubicBezTo>
                    <a:pt x="5663" y="160"/>
                    <a:pt x="5663" y="167"/>
                    <a:pt x="5663" y="167"/>
                  </a:cubicBezTo>
                  <a:lnTo>
                    <a:pt x="5663" y="174"/>
                  </a:lnTo>
                  <a:cubicBezTo>
                    <a:pt x="5670" y="188"/>
                    <a:pt x="5670" y="188"/>
                    <a:pt x="5649" y="188"/>
                  </a:cubicBezTo>
                  <a:cubicBezTo>
                    <a:pt x="5642" y="188"/>
                    <a:pt x="5635" y="188"/>
                    <a:pt x="5635" y="195"/>
                  </a:cubicBezTo>
                  <a:cubicBezTo>
                    <a:pt x="5635" y="198"/>
                    <a:pt x="5633" y="200"/>
                    <a:pt x="5630" y="200"/>
                  </a:cubicBezTo>
                  <a:cubicBezTo>
                    <a:pt x="5627" y="200"/>
                    <a:pt x="5621" y="198"/>
                    <a:pt x="5614" y="195"/>
                  </a:cubicBezTo>
                  <a:cubicBezTo>
                    <a:pt x="5609" y="192"/>
                    <a:pt x="5605" y="190"/>
                    <a:pt x="5604" y="190"/>
                  </a:cubicBezTo>
                  <a:lnTo>
                    <a:pt x="5604" y="190"/>
                  </a:lnTo>
                  <a:cubicBezTo>
                    <a:pt x="5602" y="190"/>
                    <a:pt x="5603" y="193"/>
                    <a:pt x="5607" y="202"/>
                  </a:cubicBezTo>
                  <a:cubicBezTo>
                    <a:pt x="5611" y="205"/>
                    <a:pt x="5620" y="207"/>
                    <a:pt x="5627" y="207"/>
                  </a:cubicBezTo>
                  <a:cubicBezTo>
                    <a:pt x="5635" y="207"/>
                    <a:pt x="5642" y="205"/>
                    <a:pt x="5642" y="202"/>
                  </a:cubicBezTo>
                  <a:cubicBezTo>
                    <a:pt x="5645" y="199"/>
                    <a:pt x="5650" y="197"/>
                    <a:pt x="5655" y="197"/>
                  </a:cubicBezTo>
                  <a:cubicBezTo>
                    <a:pt x="5662" y="197"/>
                    <a:pt x="5667" y="200"/>
                    <a:pt x="5663" y="208"/>
                  </a:cubicBezTo>
                  <a:cubicBezTo>
                    <a:pt x="5663" y="215"/>
                    <a:pt x="5663" y="215"/>
                    <a:pt x="5649" y="215"/>
                  </a:cubicBezTo>
                  <a:cubicBezTo>
                    <a:pt x="5642" y="215"/>
                    <a:pt x="5642" y="215"/>
                    <a:pt x="5642" y="229"/>
                  </a:cubicBezTo>
                  <a:cubicBezTo>
                    <a:pt x="5642" y="236"/>
                    <a:pt x="5642" y="236"/>
                    <a:pt x="5635" y="236"/>
                  </a:cubicBezTo>
                  <a:cubicBezTo>
                    <a:pt x="5628" y="236"/>
                    <a:pt x="5628" y="243"/>
                    <a:pt x="5628" y="250"/>
                  </a:cubicBezTo>
                  <a:cubicBezTo>
                    <a:pt x="5628" y="260"/>
                    <a:pt x="5628" y="267"/>
                    <a:pt x="5631" y="267"/>
                  </a:cubicBezTo>
                  <a:cubicBezTo>
                    <a:pt x="5632" y="267"/>
                    <a:pt x="5633" y="266"/>
                    <a:pt x="5635" y="264"/>
                  </a:cubicBezTo>
                  <a:cubicBezTo>
                    <a:pt x="5642" y="264"/>
                    <a:pt x="5642" y="250"/>
                    <a:pt x="5642" y="250"/>
                  </a:cubicBezTo>
                  <a:lnTo>
                    <a:pt x="5642" y="243"/>
                  </a:lnTo>
                  <a:cubicBezTo>
                    <a:pt x="5635" y="243"/>
                    <a:pt x="5642" y="236"/>
                    <a:pt x="5649" y="236"/>
                  </a:cubicBezTo>
                  <a:cubicBezTo>
                    <a:pt x="5677" y="236"/>
                    <a:pt x="5732" y="215"/>
                    <a:pt x="5718" y="208"/>
                  </a:cubicBezTo>
                  <a:lnTo>
                    <a:pt x="5774" y="208"/>
                  </a:lnTo>
                  <a:cubicBezTo>
                    <a:pt x="5836" y="208"/>
                    <a:pt x="5850" y="215"/>
                    <a:pt x="5808" y="215"/>
                  </a:cubicBezTo>
                  <a:cubicBezTo>
                    <a:pt x="5781" y="215"/>
                    <a:pt x="5781" y="215"/>
                    <a:pt x="5774" y="236"/>
                  </a:cubicBezTo>
                  <a:cubicBezTo>
                    <a:pt x="5774" y="243"/>
                    <a:pt x="5767" y="250"/>
                    <a:pt x="5753" y="250"/>
                  </a:cubicBezTo>
                  <a:cubicBezTo>
                    <a:pt x="5746" y="250"/>
                    <a:pt x="5746" y="271"/>
                    <a:pt x="5753" y="271"/>
                  </a:cubicBezTo>
                  <a:lnTo>
                    <a:pt x="5753" y="278"/>
                  </a:lnTo>
                  <a:cubicBezTo>
                    <a:pt x="5746" y="285"/>
                    <a:pt x="5746" y="285"/>
                    <a:pt x="5711" y="285"/>
                  </a:cubicBezTo>
                  <a:cubicBezTo>
                    <a:pt x="5698" y="285"/>
                    <a:pt x="5698" y="299"/>
                    <a:pt x="5711" y="299"/>
                  </a:cubicBezTo>
                  <a:cubicBezTo>
                    <a:pt x="5718" y="299"/>
                    <a:pt x="5718" y="305"/>
                    <a:pt x="5718" y="312"/>
                  </a:cubicBezTo>
                  <a:cubicBezTo>
                    <a:pt x="5718" y="319"/>
                    <a:pt x="5718" y="333"/>
                    <a:pt x="5711" y="333"/>
                  </a:cubicBezTo>
                  <a:cubicBezTo>
                    <a:pt x="5704" y="333"/>
                    <a:pt x="5704" y="333"/>
                    <a:pt x="5704" y="340"/>
                  </a:cubicBezTo>
                  <a:lnTo>
                    <a:pt x="5704" y="347"/>
                  </a:lnTo>
                  <a:lnTo>
                    <a:pt x="5684" y="368"/>
                  </a:lnTo>
                  <a:cubicBezTo>
                    <a:pt x="5680" y="376"/>
                    <a:pt x="5668" y="379"/>
                    <a:pt x="5658" y="379"/>
                  </a:cubicBezTo>
                  <a:cubicBezTo>
                    <a:pt x="5651" y="379"/>
                    <a:pt x="5645" y="378"/>
                    <a:pt x="5642" y="375"/>
                  </a:cubicBezTo>
                  <a:cubicBezTo>
                    <a:pt x="5642" y="372"/>
                    <a:pt x="5641" y="372"/>
                    <a:pt x="5640" y="372"/>
                  </a:cubicBezTo>
                  <a:cubicBezTo>
                    <a:pt x="5637" y="372"/>
                    <a:pt x="5633" y="375"/>
                    <a:pt x="5628" y="375"/>
                  </a:cubicBezTo>
                  <a:cubicBezTo>
                    <a:pt x="5614" y="382"/>
                    <a:pt x="5614" y="382"/>
                    <a:pt x="5642" y="389"/>
                  </a:cubicBezTo>
                  <a:cubicBezTo>
                    <a:pt x="5663" y="389"/>
                    <a:pt x="5670" y="389"/>
                    <a:pt x="5684" y="382"/>
                  </a:cubicBezTo>
                  <a:cubicBezTo>
                    <a:pt x="5696" y="378"/>
                    <a:pt x="5705" y="374"/>
                    <a:pt x="5711" y="374"/>
                  </a:cubicBezTo>
                  <a:cubicBezTo>
                    <a:pt x="5716" y="374"/>
                    <a:pt x="5718" y="376"/>
                    <a:pt x="5718" y="382"/>
                  </a:cubicBezTo>
                  <a:cubicBezTo>
                    <a:pt x="5718" y="382"/>
                    <a:pt x="5718" y="389"/>
                    <a:pt x="5732" y="389"/>
                  </a:cubicBezTo>
                  <a:lnTo>
                    <a:pt x="5718" y="389"/>
                  </a:lnTo>
                  <a:cubicBezTo>
                    <a:pt x="5711" y="389"/>
                    <a:pt x="5704" y="389"/>
                    <a:pt x="5711" y="403"/>
                  </a:cubicBezTo>
                  <a:cubicBezTo>
                    <a:pt x="5711" y="403"/>
                    <a:pt x="5718" y="409"/>
                    <a:pt x="5711" y="416"/>
                  </a:cubicBezTo>
                  <a:cubicBezTo>
                    <a:pt x="5708" y="420"/>
                    <a:pt x="5710" y="422"/>
                    <a:pt x="5714" y="422"/>
                  </a:cubicBezTo>
                  <a:cubicBezTo>
                    <a:pt x="5718" y="422"/>
                    <a:pt x="5725" y="420"/>
                    <a:pt x="5732" y="416"/>
                  </a:cubicBezTo>
                  <a:cubicBezTo>
                    <a:pt x="5732" y="416"/>
                    <a:pt x="5735" y="413"/>
                    <a:pt x="5739" y="413"/>
                  </a:cubicBezTo>
                  <a:cubicBezTo>
                    <a:pt x="5741" y="413"/>
                    <a:pt x="5744" y="414"/>
                    <a:pt x="5746" y="416"/>
                  </a:cubicBezTo>
                  <a:cubicBezTo>
                    <a:pt x="5753" y="416"/>
                    <a:pt x="5753" y="423"/>
                    <a:pt x="5739" y="444"/>
                  </a:cubicBezTo>
                  <a:cubicBezTo>
                    <a:pt x="5732" y="451"/>
                    <a:pt x="5732" y="472"/>
                    <a:pt x="5732" y="472"/>
                  </a:cubicBezTo>
                  <a:cubicBezTo>
                    <a:pt x="5732" y="479"/>
                    <a:pt x="5732" y="482"/>
                    <a:pt x="5730" y="482"/>
                  </a:cubicBezTo>
                  <a:cubicBezTo>
                    <a:pt x="5729" y="482"/>
                    <a:pt x="5725" y="479"/>
                    <a:pt x="5718" y="472"/>
                  </a:cubicBezTo>
                  <a:cubicBezTo>
                    <a:pt x="5718" y="458"/>
                    <a:pt x="5711" y="458"/>
                    <a:pt x="5704" y="458"/>
                  </a:cubicBezTo>
                  <a:cubicBezTo>
                    <a:pt x="5698" y="458"/>
                    <a:pt x="5684" y="458"/>
                    <a:pt x="5684" y="451"/>
                  </a:cubicBezTo>
                  <a:cubicBezTo>
                    <a:pt x="5679" y="446"/>
                    <a:pt x="5660" y="441"/>
                    <a:pt x="5649" y="441"/>
                  </a:cubicBezTo>
                  <a:cubicBezTo>
                    <a:pt x="5645" y="441"/>
                    <a:pt x="5642" y="442"/>
                    <a:pt x="5642" y="444"/>
                  </a:cubicBezTo>
                  <a:cubicBezTo>
                    <a:pt x="5642" y="449"/>
                    <a:pt x="5628" y="454"/>
                    <a:pt x="5620" y="454"/>
                  </a:cubicBezTo>
                  <a:cubicBezTo>
                    <a:pt x="5617" y="454"/>
                    <a:pt x="5614" y="453"/>
                    <a:pt x="5614" y="451"/>
                  </a:cubicBezTo>
                  <a:cubicBezTo>
                    <a:pt x="5607" y="444"/>
                    <a:pt x="5628" y="423"/>
                    <a:pt x="5635" y="423"/>
                  </a:cubicBezTo>
                  <a:cubicBezTo>
                    <a:pt x="5642" y="423"/>
                    <a:pt x="5649" y="423"/>
                    <a:pt x="5663" y="416"/>
                  </a:cubicBezTo>
                  <a:cubicBezTo>
                    <a:pt x="5677" y="409"/>
                    <a:pt x="5670" y="403"/>
                    <a:pt x="5642" y="403"/>
                  </a:cubicBezTo>
                  <a:lnTo>
                    <a:pt x="5628" y="403"/>
                  </a:lnTo>
                  <a:cubicBezTo>
                    <a:pt x="5628" y="396"/>
                    <a:pt x="5623" y="392"/>
                    <a:pt x="5617" y="392"/>
                  </a:cubicBezTo>
                  <a:cubicBezTo>
                    <a:pt x="5611" y="392"/>
                    <a:pt x="5604" y="396"/>
                    <a:pt x="5601" y="403"/>
                  </a:cubicBezTo>
                  <a:cubicBezTo>
                    <a:pt x="5594" y="409"/>
                    <a:pt x="5601" y="409"/>
                    <a:pt x="5607" y="409"/>
                  </a:cubicBezTo>
                  <a:cubicBezTo>
                    <a:pt x="5614" y="409"/>
                    <a:pt x="5614" y="409"/>
                    <a:pt x="5614" y="416"/>
                  </a:cubicBezTo>
                  <a:cubicBezTo>
                    <a:pt x="5614" y="423"/>
                    <a:pt x="5607" y="423"/>
                    <a:pt x="5601" y="423"/>
                  </a:cubicBezTo>
                  <a:cubicBezTo>
                    <a:pt x="5594" y="423"/>
                    <a:pt x="5580" y="423"/>
                    <a:pt x="5566" y="437"/>
                  </a:cubicBezTo>
                  <a:lnTo>
                    <a:pt x="5538" y="444"/>
                  </a:lnTo>
                  <a:lnTo>
                    <a:pt x="5559" y="437"/>
                  </a:lnTo>
                  <a:cubicBezTo>
                    <a:pt x="5566" y="423"/>
                    <a:pt x="5573" y="423"/>
                    <a:pt x="5573" y="423"/>
                  </a:cubicBezTo>
                  <a:lnTo>
                    <a:pt x="5573" y="416"/>
                  </a:lnTo>
                  <a:cubicBezTo>
                    <a:pt x="5580" y="409"/>
                    <a:pt x="5580" y="409"/>
                    <a:pt x="5566" y="403"/>
                  </a:cubicBezTo>
                  <a:cubicBezTo>
                    <a:pt x="5559" y="389"/>
                    <a:pt x="5559" y="382"/>
                    <a:pt x="5559" y="382"/>
                  </a:cubicBezTo>
                  <a:lnTo>
                    <a:pt x="5545" y="375"/>
                  </a:lnTo>
                  <a:cubicBezTo>
                    <a:pt x="5538" y="368"/>
                    <a:pt x="5538" y="368"/>
                    <a:pt x="5559" y="368"/>
                  </a:cubicBezTo>
                  <a:cubicBezTo>
                    <a:pt x="5580" y="368"/>
                    <a:pt x="5607" y="354"/>
                    <a:pt x="5614" y="354"/>
                  </a:cubicBezTo>
                  <a:lnTo>
                    <a:pt x="5642" y="354"/>
                  </a:lnTo>
                  <a:cubicBezTo>
                    <a:pt x="5650" y="358"/>
                    <a:pt x="5657" y="360"/>
                    <a:pt x="5661" y="360"/>
                  </a:cubicBezTo>
                  <a:cubicBezTo>
                    <a:pt x="5673" y="360"/>
                    <a:pt x="5675" y="350"/>
                    <a:pt x="5670" y="340"/>
                  </a:cubicBezTo>
                  <a:cubicBezTo>
                    <a:pt x="5670" y="333"/>
                    <a:pt x="5663" y="333"/>
                    <a:pt x="5663" y="333"/>
                  </a:cubicBezTo>
                  <a:lnTo>
                    <a:pt x="5649" y="333"/>
                  </a:lnTo>
                  <a:cubicBezTo>
                    <a:pt x="5649" y="319"/>
                    <a:pt x="5663" y="312"/>
                    <a:pt x="5677" y="312"/>
                  </a:cubicBezTo>
                  <a:cubicBezTo>
                    <a:pt x="5684" y="312"/>
                    <a:pt x="5684" y="312"/>
                    <a:pt x="5684" y="305"/>
                  </a:cubicBezTo>
                  <a:cubicBezTo>
                    <a:pt x="5684" y="302"/>
                    <a:pt x="5684" y="300"/>
                    <a:pt x="5681" y="300"/>
                  </a:cubicBezTo>
                  <a:cubicBezTo>
                    <a:pt x="5678" y="300"/>
                    <a:pt x="5673" y="302"/>
                    <a:pt x="5663" y="305"/>
                  </a:cubicBezTo>
                  <a:cubicBezTo>
                    <a:pt x="5649" y="305"/>
                    <a:pt x="5635" y="312"/>
                    <a:pt x="5614" y="312"/>
                  </a:cubicBezTo>
                  <a:cubicBezTo>
                    <a:pt x="5601" y="312"/>
                    <a:pt x="5594" y="312"/>
                    <a:pt x="5594" y="305"/>
                  </a:cubicBezTo>
                  <a:cubicBezTo>
                    <a:pt x="5594" y="299"/>
                    <a:pt x="5580" y="299"/>
                    <a:pt x="5566" y="299"/>
                  </a:cubicBezTo>
                  <a:cubicBezTo>
                    <a:pt x="5545" y="299"/>
                    <a:pt x="5538" y="305"/>
                    <a:pt x="5538" y="305"/>
                  </a:cubicBezTo>
                  <a:cubicBezTo>
                    <a:pt x="5538" y="305"/>
                    <a:pt x="5531" y="312"/>
                    <a:pt x="5524" y="312"/>
                  </a:cubicBezTo>
                  <a:cubicBezTo>
                    <a:pt x="5510" y="312"/>
                    <a:pt x="5510" y="319"/>
                    <a:pt x="5510" y="333"/>
                  </a:cubicBezTo>
                  <a:lnTo>
                    <a:pt x="5510" y="347"/>
                  </a:lnTo>
                  <a:cubicBezTo>
                    <a:pt x="5504" y="353"/>
                    <a:pt x="5478" y="369"/>
                    <a:pt x="5466" y="369"/>
                  </a:cubicBezTo>
                  <a:cubicBezTo>
                    <a:pt x="5464" y="369"/>
                    <a:pt x="5463" y="369"/>
                    <a:pt x="5462" y="368"/>
                  </a:cubicBezTo>
                  <a:lnTo>
                    <a:pt x="5455" y="368"/>
                  </a:lnTo>
                  <a:cubicBezTo>
                    <a:pt x="5452" y="370"/>
                    <a:pt x="5448" y="370"/>
                    <a:pt x="5446" y="370"/>
                  </a:cubicBezTo>
                  <a:cubicBezTo>
                    <a:pt x="5439" y="370"/>
                    <a:pt x="5436" y="363"/>
                    <a:pt x="5441" y="347"/>
                  </a:cubicBezTo>
                  <a:cubicBezTo>
                    <a:pt x="5448" y="344"/>
                    <a:pt x="5448" y="342"/>
                    <a:pt x="5445" y="342"/>
                  </a:cubicBezTo>
                  <a:cubicBezTo>
                    <a:pt x="5441" y="342"/>
                    <a:pt x="5434" y="344"/>
                    <a:pt x="5427" y="347"/>
                  </a:cubicBezTo>
                  <a:cubicBezTo>
                    <a:pt x="5420" y="354"/>
                    <a:pt x="5420" y="354"/>
                    <a:pt x="5427" y="368"/>
                  </a:cubicBezTo>
                  <a:cubicBezTo>
                    <a:pt x="5434" y="375"/>
                    <a:pt x="5434" y="403"/>
                    <a:pt x="5427" y="403"/>
                  </a:cubicBezTo>
                  <a:cubicBezTo>
                    <a:pt x="5420" y="403"/>
                    <a:pt x="5420" y="409"/>
                    <a:pt x="5420" y="416"/>
                  </a:cubicBezTo>
                  <a:cubicBezTo>
                    <a:pt x="5420" y="423"/>
                    <a:pt x="5406" y="423"/>
                    <a:pt x="5406" y="423"/>
                  </a:cubicBezTo>
                  <a:cubicBezTo>
                    <a:pt x="5393" y="423"/>
                    <a:pt x="5386" y="437"/>
                    <a:pt x="5386" y="444"/>
                  </a:cubicBezTo>
                  <a:cubicBezTo>
                    <a:pt x="5386" y="444"/>
                    <a:pt x="5386" y="451"/>
                    <a:pt x="5372" y="451"/>
                  </a:cubicBezTo>
                  <a:cubicBezTo>
                    <a:pt x="5365" y="451"/>
                    <a:pt x="5365" y="451"/>
                    <a:pt x="5365" y="444"/>
                  </a:cubicBezTo>
                  <a:cubicBezTo>
                    <a:pt x="5365" y="434"/>
                    <a:pt x="5363" y="429"/>
                    <a:pt x="5361" y="429"/>
                  </a:cubicBezTo>
                  <a:cubicBezTo>
                    <a:pt x="5358" y="429"/>
                    <a:pt x="5354" y="434"/>
                    <a:pt x="5351" y="444"/>
                  </a:cubicBezTo>
                  <a:cubicBezTo>
                    <a:pt x="5339" y="452"/>
                    <a:pt x="5324" y="456"/>
                    <a:pt x="5314" y="456"/>
                  </a:cubicBezTo>
                  <a:cubicBezTo>
                    <a:pt x="5307" y="456"/>
                    <a:pt x="5303" y="454"/>
                    <a:pt x="5303" y="451"/>
                  </a:cubicBezTo>
                  <a:cubicBezTo>
                    <a:pt x="5303" y="472"/>
                    <a:pt x="5289" y="479"/>
                    <a:pt x="5268" y="479"/>
                  </a:cubicBezTo>
                  <a:cubicBezTo>
                    <a:pt x="5261" y="479"/>
                    <a:pt x="5254" y="479"/>
                    <a:pt x="5254" y="493"/>
                  </a:cubicBezTo>
                  <a:cubicBezTo>
                    <a:pt x="5254" y="513"/>
                    <a:pt x="5254" y="513"/>
                    <a:pt x="5233" y="520"/>
                  </a:cubicBezTo>
                  <a:lnTo>
                    <a:pt x="5219" y="520"/>
                  </a:lnTo>
                  <a:cubicBezTo>
                    <a:pt x="5219" y="520"/>
                    <a:pt x="5219" y="517"/>
                    <a:pt x="5217" y="517"/>
                  </a:cubicBezTo>
                  <a:cubicBezTo>
                    <a:pt x="5216" y="517"/>
                    <a:pt x="5215" y="518"/>
                    <a:pt x="5212" y="520"/>
                  </a:cubicBezTo>
                  <a:cubicBezTo>
                    <a:pt x="5212" y="520"/>
                    <a:pt x="5199" y="520"/>
                    <a:pt x="5199" y="513"/>
                  </a:cubicBezTo>
                  <a:cubicBezTo>
                    <a:pt x="5199" y="506"/>
                    <a:pt x="5199" y="506"/>
                    <a:pt x="5212" y="506"/>
                  </a:cubicBezTo>
                  <a:cubicBezTo>
                    <a:pt x="5219" y="506"/>
                    <a:pt x="5219" y="506"/>
                    <a:pt x="5212" y="493"/>
                  </a:cubicBezTo>
                  <a:cubicBezTo>
                    <a:pt x="5199" y="486"/>
                    <a:pt x="5192" y="486"/>
                    <a:pt x="5192" y="486"/>
                  </a:cubicBezTo>
                  <a:lnTo>
                    <a:pt x="5192" y="493"/>
                  </a:lnTo>
                  <a:cubicBezTo>
                    <a:pt x="5192" y="506"/>
                    <a:pt x="5185" y="506"/>
                    <a:pt x="5185" y="506"/>
                  </a:cubicBezTo>
                  <a:cubicBezTo>
                    <a:pt x="5192" y="513"/>
                    <a:pt x="5185" y="520"/>
                    <a:pt x="5178" y="520"/>
                  </a:cubicBezTo>
                  <a:lnTo>
                    <a:pt x="5164" y="520"/>
                  </a:lnTo>
                  <a:cubicBezTo>
                    <a:pt x="5164" y="527"/>
                    <a:pt x="5157" y="527"/>
                    <a:pt x="5122" y="527"/>
                  </a:cubicBezTo>
                  <a:cubicBezTo>
                    <a:pt x="5115" y="527"/>
                    <a:pt x="5108" y="527"/>
                    <a:pt x="5108" y="541"/>
                  </a:cubicBezTo>
                  <a:cubicBezTo>
                    <a:pt x="5108" y="548"/>
                    <a:pt x="5095" y="555"/>
                    <a:pt x="5081" y="576"/>
                  </a:cubicBezTo>
                  <a:cubicBezTo>
                    <a:pt x="5053" y="583"/>
                    <a:pt x="5053" y="597"/>
                    <a:pt x="5074" y="597"/>
                  </a:cubicBezTo>
                  <a:lnTo>
                    <a:pt x="5088" y="610"/>
                  </a:lnTo>
                  <a:lnTo>
                    <a:pt x="5074" y="610"/>
                  </a:lnTo>
                  <a:cubicBezTo>
                    <a:pt x="5025" y="610"/>
                    <a:pt x="5025" y="610"/>
                    <a:pt x="5025" y="624"/>
                  </a:cubicBezTo>
                  <a:cubicBezTo>
                    <a:pt x="5025" y="645"/>
                    <a:pt x="5025" y="645"/>
                    <a:pt x="5018" y="645"/>
                  </a:cubicBezTo>
                  <a:cubicBezTo>
                    <a:pt x="5011" y="645"/>
                    <a:pt x="5011" y="645"/>
                    <a:pt x="5004" y="652"/>
                  </a:cubicBezTo>
                  <a:cubicBezTo>
                    <a:pt x="4991" y="659"/>
                    <a:pt x="4984" y="659"/>
                    <a:pt x="4977" y="659"/>
                  </a:cubicBezTo>
                  <a:cubicBezTo>
                    <a:pt x="4956" y="659"/>
                    <a:pt x="4949" y="666"/>
                    <a:pt x="4956" y="680"/>
                  </a:cubicBezTo>
                  <a:lnTo>
                    <a:pt x="4949" y="680"/>
                  </a:lnTo>
                  <a:cubicBezTo>
                    <a:pt x="4942" y="680"/>
                    <a:pt x="4935" y="680"/>
                    <a:pt x="4921" y="687"/>
                  </a:cubicBezTo>
                  <a:cubicBezTo>
                    <a:pt x="4921" y="694"/>
                    <a:pt x="4914" y="694"/>
                    <a:pt x="4907" y="694"/>
                  </a:cubicBezTo>
                  <a:cubicBezTo>
                    <a:pt x="4901" y="694"/>
                    <a:pt x="4901" y="694"/>
                    <a:pt x="4901" y="701"/>
                  </a:cubicBezTo>
                  <a:lnTo>
                    <a:pt x="4901" y="714"/>
                  </a:lnTo>
                  <a:cubicBezTo>
                    <a:pt x="4901" y="714"/>
                    <a:pt x="4887" y="714"/>
                    <a:pt x="4880" y="721"/>
                  </a:cubicBezTo>
                  <a:cubicBezTo>
                    <a:pt x="4873" y="721"/>
                    <a:pt x="4873" y="721"/>
                    <a:pt x="4873" y="714"/>
                  </a:cubicBezTo>
                  <a:lnTo>
                    <a:pt x="4873" y="701"/>
                  </a:lnTo>
                  <a:cubicBezTo>
                    <a:pt x="4873" y="714"/>
                    <a:pt x="4866" y="721"/>
                    <a:pt x="4866" y="721"/>
                  </a:cubicBezTo>
                  <a:cubicBezTo>
                    <a:pt x="4866" y="728"/>
                    <a:pt x="4866" y="728"/>
                    <a:pt x="4852" y="728"/>
                  </a:cubicBezTo>
                  <a:cubicBezTo>
                    <a:pt x="4845" y="728"/>
                    <a:pt x="4845" y="728"/>
                    <a:pt x="4845" y="735"/>
                  </a:cubicBezTo>
                  <a:cubicBezTo>
                    <a:pt x="4845" y="749"/>
                    <a:pt x="4852" y="756"/>
                    <a:pt x="4852" y="756"/>
                  </a:cubicBezTo>
                  <a:lnTo>
                    <a:pt x="4866" y="763"/>
                  </a:lnTo>
                  <a:lnTo>
                    <a:pt x="4866" y="756"/>
                  </a:lnTo>
                  <a:cubicBezTo>
                    <a:pt x="4866" y="735"/>
                    <a:pt x="4866" y="735"/>
                    <a:pt x="4873" y="735"/>
                  </a:cubicBezTo>
                  <a:cubicBezTo>
                    <a:pt x="4880" y="735"/>
                    <a:pt x="4887" y="735"/>
                    <a:pt x="4901" y="728"/>
                  </a:cubicBezTo>
                  <a:lnTo>
                    <a:pt x="4907" y="728"/>
                  </a:lnTo>
                  <a:cubicBezTo>
                    <a:pt x="4907" y="735"/>
                    <a:pt x="4901" y="735"/>
                    <a:pt x="4901" y="735"/>
                  </a:cubicBezTo>
                  <a:cubicBezTo>
                    <a:pt x="4887" y="735"/>
                    <a:pt x="4880" y="735"/>
                    <a:pt x="4880" y="749"/>
                  </a:cubicBezTo>
                  <a:lnTo>
                    <a:pt x="4880" y="763"/>
                  </a:lnTo>
                  <a:cubicBezTo>
                    <a:pt x="4880" y="784"/>
                    <a:pt x="4866" y="791"/>
                    <a:pt x="4852" y="791"/>
                  </a:cubicBezTo>
                  <a:cubicBezTo>
                    <a:pt x="4845" y="791"/>
                    <a:pt x="4845" y="791"/>
                    <a:pt x="4845" y="798"/>
                  </a:cubicBezTo>
                  <a:cubicBezTo>
                    <a:pt x="4842" y="801"/>
                    <a:pt x="4842" y="803"/>
                    <a:pt x="4846" y="803"/>
                  </a:cubicBezTo>
                  <a:cubicBezTo>
                    <a:pt x="4850" y="803"/>
                    <a:pt x="4859" y="801"/>
                    <a:pt x="4873" y="798"/>
                  </a:cubicBezTo>
                  <a:cubicBezTo>
                    <a:pt x="4887" y="791"/>
                    <a:pt x="4907" y="784"/>
                    <a:pt x="4901" y="784"/>
                  </a:cubicBezTo>
                  <a:cubicBezTo>
                    <a:pt x="4901" y="784"/>
                    <a:pt x="4901" y="778"/>
                    <a:pt x="4903" y="778"/>
                  </a:cubicBezTo>
                  <a:cubicBezTo>
                    <a:pt x="4904" y="778"/>
                    <a:pt x="4905" y="779"/>
                    <a:pt x="4907" y="784"/>
                  </a:cubicBezTo>
                  <a:cubicBezTo>
                    <a:pt x="4914" y="784"/>
                    <a:pt x="4914" y="784"/>
                    <a:pt x="4914" y="770"/>
                  </a:cubicBezTo>
                  <a:lnTo>
                    <a:pt x="4914" y="763"/>
                  </a:lnTo>
                  <a:lnTo>
                    <a:pt x="4907" y="756"/>
                  </a:lnTo>
                  <a:cubicBezTo>
                    <a:pt x="4907" y="753"/>
                    <a:pt x="4907" y="751"/>
                    <a:pt x="4909" y="751"/>
                  </a:cubicBezTo>
                  <a:cubicBezTo>
                    <a:pt x="4910" y="751"/>
                    <a:pt x="4912" y="752"/>
                    <a:pt x="4915" y="753"/>
                  </a:cubicBezTo>
                  <a:lnTo>
                    <a:pt x="4915" y="753"/>
                  </a:lnTo>
                  <a:cubicBezTo>
                    <a:pt x="4918" y="748"/>
                    <a:pt x="4926" y="743"/>
                    <a:pt x="4935" y="743"/>
                  </a:cubicBezTo>
                  <a:cubicBezTo>
                    <a:pt x="4940" y="743"/>
                    <a:pt x="4945" y="745"/>
                    <a:pt x="4949" y="749"/>
                  </a:cubicBezTo>
                  <a:cubicBezTo>
                    <a:pt x="4956" y="749"/>
                    <a:pt x="4956" y="749"/>
                    <a:pt x="4956" y="735"/>
                  </a:cubicBezTo>
                  <a:cubicBezTo>
                    <a:pt x="4956" y="728"/>
                    <a:pt x="4956" y="728"/>
                    <a:pt x="4970" y="728"/>
                  </a:cubicBezTo>
                  <a:cubicBezTo>
                    <a:pt x="4977" y="728"/>
                    <a:pt x="4977" y="721"/>
                    <a:pt x="4977" y="721"/>
                  </a:cubicBezTo>
                  <a:cubicBezTo>
                    <a:pt x="4977" y="719"/>
                    <a:pt x="4978" y="717"/>
                    <a:pt x="4979" y="716"/>
                  </a:cubicBezTo>
                  <a:lnTo>
                    <a:pt x="4979" y="716"/>
                  </a:lnTo>
                  <a:cubicBezTo>
                    <a:pt x="4978" y="721"/>
                    <a:pt x="4980" y="721"/>
                    <a:pt x="4984" y="721"/>
                  </a:cubicBezTo>
                  <a:cubicBezTo>
                    <a:pt x="4988" y="721"/>
                    <a:pt x="4990" y="718"/>
                    <a:pt x="4990" y="714"/>
                  </a:cubicBezTo>
                  <a:lnTo>
                    <a:pt x="4990" y="714"/>
                  </a:lnTo>
                  <a:cubicBezTo>
                    <a:pt x="4988" y="714"/>
                    <a:pt x="4986" y="714"/>
                    <a:pt x="4984" y="714"/>
                  </a:cubicBezTo>
                  <a:cubicBezTo>
                    <a:pt x="4984" y="714"/>
                    <a:pt x="4981" y="714"/>
                    <a:pt x="4979" y="716"/>
                  </a:cubicBezTo>
                  <a:lnTo>
                    <a:pt x="4979" y="716"/>
                  </a:lnTo>
                  <a:cubicBezTo>
                    <a:pt x="4979" y="713"/>
                    <a:pt x="4981" y="706"/>
                    <a:pt x="4984" y="694"/>
                  </a:cubicBezTo>
                  <a:cubicBezTo>
                    <a:pt x="4984" y="687"/>
                    <a:pt x="4991" y="687"/>
                    <a:pt x="5004" y="687"/>
                  </a:cubicBezTo>
                  <a:lnTo>
                    <a:pt x="4991" y="694"/>
                  </a:lnTo>
                  <a:cubicBezTo>
                    <a:pt x="4991" y="694"/>
                    <a:pt x="4984" y="694"/>
                    <a:pt x="4991" y="707"/>
                  </a:cubicBezTo>
                  <a:cubicBezTo>
                    <a:pt x="4991" y="710"/>
                    <a:pt x="4991" y="712"/>
                    <a:pt x="4990" y="714"/>
                  </a:cubicBezTo>
                  <a:lnTo>
                    <a:pt x="4990" y="714"/>
                  </a:lnTo>
                  <a:cubicBezTo>
                    <a:pt x="4997" y="713"/>
                    <a:pt x="5004" y="711"/>
                    <a:pt x="5004" y="701"/>
                  </a:cubicBezTo>
                  <a:cubicBezTo>
                    <a:pt x="5008" y="694"/>
                    <a:pt x="5029" y="690"/>
                    <a:pt x="5048" y="690"/>
                  </a:cubicBezTo>
                  <a:cubicBezTo>
                    <a:pt x="5067" y="690"/>
                    <a:pt x="5084" y="694"/>
                    <a:pt x="5081" y="701"/>
                  </a:cubicBezTo>
                  <a:cubicBezTo>
                    <a:pt x="5081" y="714"/>
                    <a:pt x="5081" y="714"/>
                    <a:pt x="5088" y="714"/>
                  </a:cubicBezTo>
                  <a:cubicBezTo>
                    <a:pt x="5095" y="714"/>
                    <a:pt x="5095" y="701"/>
                    <a:pt x="5108" y="701"/>
                  </a:cubicBezTo>
                  <a:lnTo>
                    <a:pt x="5115" y="701"/>
                  </a:lnTo>
                  <a:lnTo>
                    <a:pt x="5122" y="714"/>
                  </a:lnTo>
                  <a:cubicBezTo>
                    <a:pt x="5129" y="714"/>
                    <a:pt x="5129" y="714"/>
                    <a:pt x="5122" y="721"/>
                  </a:cubicBezTo>
                  <a:cubicBezTo>
                    <a:pt x="5115" y="728"/>
                    <a:pt x="5115" y="728"/>
                    <a:pt x="5122" y="735"/>
                  </a:cubicBezTo>
                  <a:cubicBezTo>
                    <a:pt x="5129" y="749"/>
                    <a:pt x="5129" y="749"/>
                    <a:pt x="5122" y="756"/>
                  </a:cubicBezTo>
                  <a:cubicBezTo>
                    <a:pt x="5119" y="759"/>
                    <a:pt x="5118" y="761"/>
                    <a:pt x="5117" y="761"/>
                  </a:cubicBezTo>
                  <a:cubicBezTo>
                    <a:pt x="5115" y="761"/>
                    <a:pt x="5115" y="757"/>
                    <a:pt x="5115" y="749"/>
                  </a:cubicBezTo>
                  <a:lnTo>
                    <a:pt x="5115" y="735"/>
                  </a:lnTo>
                  <a:cubicBezTo>
                    <a:pt x="5115" y="735"/>
                    <a:pt x="5108" y="735"/>
                    <a:pt x="5108" y="749"/>
                  </a:cubicBezTo>
                  <a:lnTo>
                    <a:pt x="5095" y="756"/>
                  </a:lnTo>
                  <a:cubicBezTo>
                    <a:pt x="5088" y="756"/>
                    <a:pt x="5088" y="756"/>
                    <a:pt x="5095" y="770"/>
                  </a:cubicBezTo>
                  <a:cubicBezTo>
                    <a:pt x="5108" y="784"/>
                    <a:pt x="5108" y="784"/>
                    <a:pt x="5115" y="784"/>
                  </a:cubicBezTo>
                  <a:cubicBezTo>
                    <a:pt x="5115" y="784"/>
                    <a:pt x="5122" y="784"/>
                    <a:pt x="5122" y="791"/>
                  </a:cubicBezTo>
                  <a:cubicBezTo>
                    <a:pt x="5122" y="796"/>
                    <a:pt x="5119" y="800"/>
                    <a:pt x="5117" y="800"/>
                  </a:cubicBezTo>
                  <a:cubicBezTo>
                    <a:pt x="5116" y="800"/>
                    <a:pt x="5115" y="800"/>
                    <a:pt x="5115" y="798"/>
                  </a:cubicBezTo>
                  <a:cubicBezTo>
                    <a:pt x="5115" y="794"/>
                    <a:pt x="5108" y="792"/>
                    <a:pt x="5102" y="792"/>
                  </a:cubicBezTo>
                  <a:cubicBezTo>
                    <a:pt x="5095" y="792"/>
                    <a:pt x="5088" y="794"/>
                    <a:pt x="5088" y="798"/>
                  </a:cubicBezTo>
                  <a:cubicBezTo>
                    <a:pt x="5088" y="798"/>
                    <a:pt x="5088" y="805"/>
                    <a:pt x="5081" y="805"/>
                  </a:cubicBezTo>
                  <a:cubicBezTo>
                    <a:pt x="5074" y="805"/>
                    <a:pt x="5074" y="805"/>
                    <a:pt x="5081" y="818"/>
                  </a:cubicBezTo>
                  <a:cubicBezTo>
                    <a:pt x="5088" y="825"/>
                    <a:pt x="5081" y="825"/>
                    <a:pt x="5060" y="825"/>
                  </a:cubicBezTo>
                  <a:lnTo>
                    <a:pt x="5039" y="825"/>
                  </a:lnTo>
                  <a:lnTo>
                    <a:pt x="5039" y="832"/>
                  </a:lnTo>
                  <a:cubicBezTo>
                    <a:pt x="5046" y="832"/>
                    <a:pt x="5046" y="832"/>
                    <a:pt x="5039" y="839"/>
                  </a:cubicBezTo>
                  <a:cubicBezTo>
                    <a:pt x="5036" y="842"/>
                    <a:pt x="5031" y="844"/>
                    <a:pt x="5025" y="844"/>
                  </a:cubicBezTo>
                  <a:cubicBezTo>
                    <a:pt x="5005" y="844"/>
                    <a:pt x="4976" y="829"/>
                    <a:pt x="4970" y="819"/>
                  </a:cubicBezTo>
                  <a:lnTo>
                    <a:pt x="4970" y="819"/>
                  </a:lnTo>
                  <a:cubicBezTo>
                    <a:pt x="4968" y="819"/>
                    <a:pt x="4966" y="820"/>
                    <a:pt x="4964" y="820"/>
                  </a:cubicBezTo>
                  <a:cubicBezTo>
                    <a:pt x="4962" y="820"/>
                    <a:pt x="4959" y="819"/>
                    <a:pt x="4956" y="818"/>
                  </a:cubicBezTo>
                  <a:cubicBezTo>
                    <a:pt x="4942" y="818"/>
                    <a:pt x="4942" y="818"/>
                    <a:pt x="4949" y="832"/>
                  </a:cubicBezTo>
                  <a:cubicBezTo>
                    <a:pt x="4949" y="853"/>
                    <a:pt x="4949" y="853"/>
                    <a:pt x="4942" y="853"/>
                  </a:cubicBezTo>
                  <a:lnTo>
                    <a:pt x="4949" y="853"/>
                  </a:lnTo>
                  <a:cubicBezTo>
                    <a:pt x="4956" y="853"/>
                    <a:pt x="4970" y="853"/>
                    <a:pt x="4970" y="839"/>
                  </a:cubicBezTo>
                  <a:cubicBezTo>
                    <a:pt x="4970" y="836"/>
                    <a:pt x="4970" y="834"/>
                    <a:pt x="4972" y="834"/>
                  </a:cubicBezTo>
                  <a:cubicBezTo>
                    <a:pt x="4973" y="834"/>
                    <a:pt x="4977" y="836"/>
                    <a:pt x="4984" y="839"/>
                  </a:cubicBezTo>
                  <a:cubicBezTo>
                    <a:pt x="4991" y="839"/>
                    <a:pt x="4991" y="853"/>
                    <a:pt x="4991" y="867"/>
                  </a:cubicBezTo>
                  <a:cubicBezTo>
                    <a:pt x="4991" y="878"/>
                    <a:pt x="4991" y="883"/>
                    <a:pt x="4993" y="883"/>
                  </a:cubicBezTo>
                  <a:cubicBezTo>
                    <a:pt x="4995" y="883"/>
                    <a:pt x="4998" y="880"/>
                    <a:pt x="5004" y="874"/>
                  </a:cubicBezTo>
                  <a:cubicBezTo>
                    <a:pt x="5004" y="867"/>
                    <a:pt x="5018" y="867"/>
                    <a:pt x="5018" y="867"/>
                  </a:cubicBezTo>
                  <a:cubicBezTo>
                    <a:pt x="5025" y="867"/>
                    <a:pt x="5025" y="867"/>
                    <a:pt x="5025" y="874"/>
                  </a:cubicBezTo>
                  <a:lnTo>
                    <a:pt x="5025" y="888"/>
                  </a:lnTo>
                  <a:lnTo>
                    <a:pt x="5025" y="888"/>
                  </a:lnTo>
                  <a:cubicBezTo>
                    <a:pt x="5029" y="888"/>
                    <a:pt x="5033" y="888"/>
                    <a:pt x="5039" y="888"/>
                  </a:cubicBezTo>
                  <a:cubicBezTo>
                    <a:pt x="5053" y="888"/>
                    <a:pt x="5053" y="867"/>
                    <a:pt x="5046" y="867"/>
                  </a:cubicBezTo>
                  <a:lnTo>
                    <a:pt x="5060" y="867"/>
                  </a:lnTo>
                  <a:cubicBezTo>
                    <a:pt x="5067" y="870"/>
                    <a:pt x="5070" y="872"/>
                    <a:pt x="5073" y="872"/>
                  </a:cubicBezTo>
                  <a:cubicBezTo>
                    <a:pt x="5076" y="872"/>
                    <a:pt x="5077" y="870"/>
                    <a:pt x="5081" y="867"/>
                  </a:cubicBezTo>
                  <a:cubicBezTo>
                    <a:pt x="5088" y="860"/>
                    <a:pt x="5095" y="860"/>
                    <a:pt x="5108" y="860"/>
                  </a:cubicBezTo>
                  <a:lnTo>
                    <a:pt x="5115" y="860"/>
                  </a:lnTo>
                  <a:cubicBezTo>
                    <a:pt x="5108" y="853"/>
                    <a:pt x="5115" y="839"/>
                    <a:pt x="5122" y="839"/>
                  </a:cubicBezTo>
                  <a:cubicBezTo>
                    <a:pt x="5129" y="839"/>
                    <a:pt x="5129" y="839"/>
                    <a:pt x="5129" y="832"/>
                  </a:cubicBezTo>
                  <a:cubicBezTo>
                    <a:pt x="5129" y="827"/>
                    <a:pt x="5145" y="814"/>
                    <a:pt x="5156" y="814"/>
                  </a:cubicBezTo>
                  <a:cubicBezTo>
                    <a:pt x="5159" y="814"/>
                    <a:pt x="5162" y="815"/>
                    <a:pt x="5164" y="818"/>
                  </a:cubicBezTo>
                  <a:cubicBezTo>
                    <a:pt x="5164" y="818"/>
                    <a:pt x="5185" y="825"/>
                    <a:pt x="5192" y="825"/>
                  </a:cubicBezTo>
                  <a:cubicBezTo>
                    <a:pt x="5219" y="825"/>
                    <a:pt x="5219" y="825"/>
                    <a:pt x="5212" y="818"/>
                  </a:cubicBezTo>
                  <a:cubicBezTo>
                    <a:pt x="5199" y="805"/>
                    <a:pt x="5199" y="805"/>
                    <a:pt x="5219" y="798"/>
                  </a:cubicBezTo>
                  <a:cubicBezTo>
                    <a:pt x="5226" y="798"/>
                    <a:pt x="5233" y="791"/>
                    <a:pt x="5247" y="784"/>
                  </a:cubicBezTo>
                  <a:lnTo>
                    <a:pt x="5247" y="784"/>
                  </a:lnTo>
                  <a:cubicBezTo>
                    <a:pt x="5237" y="787"/>
                    <a:pt x="5221" y="789"/>
                    <a:pt x="5207" y="789"/>
                  </a:cubicBezTo>
                  <a:cubicBezTo>
                    <a:pt x="5193" y="789"/>
                    <a:pt x="5181" y="787"/>
                    <a:pt x="5178" y="784"/>
                  </a:cubicBezTo>
                  <a:cubicBezTo>
                    <a:pt x="5178" y="784"/>
                    <a:pt x="5185" y="770"/>
                    <a:pt x="5199" y="770"/>
                  </a:cubicBezTo>
                  <a:cubicBezTo>
                    <a:pt x="5219" y="770"/>
                    <a:pt x="5226" y="770"/>
                    <a:pt x="5226" y="763"/>
                  </a:cubicBezTo>
                  <a:cubicBezTo>
                    <a:pt x="5226" y="756"/>
                    <a:pt x="5219" y="756"/>
                    <a:pt x="5178" y="756"/>
                  </a:cubicBezTo>
                  <a:cubicBezTo>
                    <a:pt x="5143" y="756"/>
                    <a:pt x="5129" y="749"/>
                    <a:pt x="5157" y="735"/>
                  </a:cubicBezTo>
                  <a:cubicBezTo>
                    <a:pt x="5164" y="735"/>
                    <a:pt x="5178" y="728"/>
                    <a:pt x="5178" y="728"/>
                  </a:cubicBezTo>
                  <a:lnTo>
                    <a:pt x="5164" y="728"/>
                  </a:lnTo>
                  <a:cubicBezTo>
                    <a:pt x="5162" y="731"/>
                    <a:pt x="5159" y="731"/>
                    <a:pt x="5157" y="731"/>
                  </a:cubicBezTo>
                  <a:cubicBezTo>
                    <a:pt x="5153" y="731"/>
                    <a:pt x="5150" y="728"/>
                    <a:pt x="5150" y="728"/>
                  </a:cubicBezTo>
                  <a:cubicBezTo>
                    <a:pt x="5150" y="723"/>
                    <a:pt x="5181" y="718"/>
                    <a:pt x="5199" y="718"/>
                  </a:cubicBezTo>
                  <a:cubicBezTo>
                    <a:pt x="5207" y="718"/>
                    <a:pt x="5212" y="719"/>
                    <a:pt x="5212" y="721"/>
                  </a:cubicBezTo>
                  <a:cubicBezTo>
                    <a:pt x="5212" y="724"/>
                    <a:pt x="5215" y="726"/>
                    <a:pt x="5218" y="726"/>
                  </a:cubicBezTo>
                  <a:cubicBezTo>
                    <a:pt x="5223" y="726"/>
                    <a:pt x="5229" y="723"/>
                    <a:pt x="5233" y="714"/>
                  </a:cubicBezTo>
                  <a:cubicBezTo>
                    <a:pt x="5233" y="701"/>
                    <a:pt x="5247" y="701"/>
                    <a:pt x="5254" y="701"/>
                  </a:cubicBezTo>
                  <a:cubicBezTo>
                    <a:pt x="5261" y="701"/>
                    <a:pt x="5261" y="701"/>
                    <a:pt x="5261" y="721"/>
                  </a:cubicBezTo>
                  <a:cubicBezTo>
                    <a:pt x="5261" y="728"/>
                    <a:pt x="5261" y="735"/>
                    <a:pt x="5268" y="749"/>
                  </a:cubicBezTo>
                  <a:lnTo>
                    <a:pt x="5282" y="756"/>
                  </a:lnTo>
                  <a:lnTo>
                    <a:pt x="5261" y="763"/>
                  </a:lnTo>
                  <a:lnTo>
                    <a:pt x="5247" y="770"/>
                  </a:lnTo>
                  <a:lnTo>
                    <a:pt x="5261" y="770"/>
                  </a:lnTo>
                  <a:cubicBezTo>
                    <a:pt x="5268" y="770"/>
                    <a:pt x="5289" y="763"/>
                    <a:pt x="5289" y="763"/>
                  </a:cubicBezTo>
                  <a:cubicBezTo>
                    <a:pt x="5292" y="759"/>
                    <a:pt x="5294" y="758"/>
                    <a:pt x="5296" y="758"/>
                  </a:cubicBezTo>
                  <a:cubicBezTo>
                    <a:pt x="5297" y="758"/>
                    <a:pt x="5299" y="759"/>
                    <a:pt x="5303" y="763"/>
                  </a:cubicBezTo>
                  <a:cubicBezTo>
                    <a:pt x="5316" y="763"/>
                    <a:pt x="5316" y="763"/>
                    <a:pt x="5323" y="756"/>
                  </a:cubicBezTo>
                  <a:cubicBezTo>
                    <a:pt x="5327" y="745"/>
                    <a:pt x="5335" y="739"/>
                    <a:pt x="5343" y="739"/>
                  </a:cubicBezTo>
                  <a:cubicBezTo>
                    <a:pt x="5349" y="739"/>
                    <a:pt x="5355" y="743"/>
                    <a:pt x="5358" y="749"/>
                  </a:cubicBezTo>
                  <a:cubicBezTo>
                    <a:pt x="5358" y="753"/>
                    <a:pt x="5360" y="754"/>
                    <a:pt x="5364" y="754"/>
                  </a:cubicBezTo>
                  <a:cubicBezTo>
                    <a:pt x="5368" y="754"/>
                    <a:pt x="5375" y="753"/>
                    <a:pt x="5386" y="749"/>
                  </a:cubicBezTo>
                  <a:cubicBezTo>
                    <a:pt x="5393" y="735"/>
                    <a:pt x="5400" y="735"/>
                    <a:pt x="5400" y="735"/>
                  </a:cubicBezTo>
                  <a:lnTo>
                    <a:pt x="5400" y="749"/>
                  </a:lnTo>
                  <a:cubicBezTo>
                    <a:pt x="5406" y="756"/>
                    <a:pt x="5400" y="784"/>
                    <a:pt x="5393" y="784"/>
                  </a:cubicBezTo>
                  <a:cubicBezTo>
                    <a:pt x="5386" y="784"/>
                    <a:pt x="5386" y="784"/>
                    <a:pt x="5386" y="791"/>
                  </a:cubicBezTo>
                  <a:cubicBezTo>
                    <a:pt x="5386" y="798"/>
                    <a:pt x="5386" y="805"/>
                    <a:pt x="5372" y="805"/>
                  </a:cubicBezTo>
                  <a:cubicBezTo>
                    <a:pt x="5365" y="818"/>
                    <a:pt x="5365" y="818"/>
                    <a:pt x="5372" y="818"/>
                  </a:cubicBezTo>
                  <a:cubicBezTo>
                    <a:pt x="5386" y="818"/>
                    <a:pt x="5393" y="805"/>
                    <a:pt x="5393" y="798"/>
                  </a:cubicBezTo>
                  <a:cubicBezTo>
                    <a:pt x="5400" y="791"/>
                    <a:pt x="5400" y="784"/>
                    <a:pt x="5406" y="784"/>
                  </a:cubicBezTo>
                  <a:cubicBezTo>
                    <a:pt x="5420" y="784"/>
                    <a:pt x="5427" y="770"/>
                    <a:pt x="5427" y="763"/>
                  </a:cubicBezTo>
                  <a:cubicBezTo>
                    <a:pt x="5431" y="756"/>
                    <a:pt x="5441" y="753"/>
                    <a:pt x="5451" y="753"/>
                  </a:cubicBezTo>
                  <a:cubicBezTo>
                    <a:pt x="5460" y="753"/>
                    <a:pt x="5469" y="756"/>
                    <a:pt x="5469" y="763"/>
                  </a:cubicBezTo>
                  <a:cubicBezTo>
                    <a:pt x="5469" y="784"/>
                    <a:pt x="5427" y="825"/>
                    <a:pt x="5406" y="825"/>
                  </a:cubicBezTo>
                  <a:lnTo>
                    <a:pt x="5393" y="839"/>
                  </a:lnTo>
                  <a:cubicBezTo>
                    <a:pt x="5386" y="860"/>
                    <a:pt x="5372" y="860"/>
                    <a:pt x="5358" y="860"/>
                  </a:cubicBezTo>
                  <a:cubicBezTo>
                    <a:pt x="5337" y="860"/>
                    <a:pt x="5330" y="860"/>
                    <a:pt x="5330" y="867"/>
                  </a:cubicBezTo>
                  <a:cubicBezTo>
                    <a:pt x="5330" y="874"/>
                    <a:pt x="5323" y="874"/>
                    <a:pt x="5316" y="874"/>
                  </a:cubicBezTo>
                  <a:cubicBezTo>
                    <a:pt x="5303" y="874"/>
                    <a:pt x="5296" y="874"/>
                    <a:pt x="5303" y="888"/>
                  </a:cubicBezTo>
                  <a:lnTo>
                    <a:pt x="5323" y="888"/>
                  </a:lnTo>
                  <a:cubicBezTo>
                    <a:pt x="5327" y="881"/>
                    <a:pt x="5344" y="877"/>
                    <a:pt x="5361" y="877"/>
                  </a:cubicBezTo>
                  <a:cubicBezTo>
                    <a:pt x="5377" y="877"/>
                    <a:pt x="5393" y="881"/>
                    <a:pt x="5393" y="888"/>
                  </a:cubicBezTo>
                  <a:cubicBezTo>
                    <a:pt x="5393" y="895"/>
                    <a:pt x="5365" y="908"/>
                    <a:pt x="5358" y="908"/>
                  </a:cubicBezTo>
                  <a:cubicBezTo>
                    <a:pt x="5358" y="908"/>
                    <a:pt x="5351" y="908"/>
                    <a:pt x="5351" y="922"/>
                  </a:cubicBezTo>
                  <a:cubicBezTo>
                    <a:pt x="5351" y="922"/>
                    <a:pt x="5337" y="929"/>
                    <a:pt x="5323" y="929"/>
                  </a:cubicBezTo>
                  <a:cubicBezTo>
                    <a:pt x="5296" y="929"/>
                    <a:pt x="5296" y="936"/>
                    <a:pt x="5296" y="943"/>
                  </a:cubicBezTo>
                  <a:cubicBezTo>
                    <a:pt x="5296" y="957"/>
                    <a:pt x="5303" y="964"/>
                    <a:pt x="5303" y="964"/>
                  </a:cubicBezTo>
                  <a:cubicBezTo>
                    <a:pt x="5316" y="971"/>
                    <a:pt x="5296" y="978"/>
                    <a:pt x="5282" y="992"/>
                  </a:cubicBezTo>
                  <a:cubicBezTo>
                    <a:pt x="5289" y="978"/>
                    <a:pt x="5289" y="971"/>
                    <a:pt x="5289" y="971"/>
                  </a:cubicBezTo>
                  <a:lnTo>
                    <a:pt x="5282" y="971"/>
                  </a:lnTo>
                  <a:cubicBezTo>
                    <a:pt x="5282" y="978"/>
                    <a:pt x="5268" y="978"/>
                    <a:pt x="5261" y="978"/>
                  </a:cubicBezTo>
                  <a:cubicBezTo>
                    <a:pt x="5254" y="978"/>
                    <a:pt x="5254" y="978"/>
                    <a:pt x="5261" y="964"/>
                  </a:cubicBezTo>
                  <a:lnTo>
                    <a:pt x="5268" y="943"/>
                  </a:lnTo>
                  <a:lnTo>
                    <a:pt x="5254" y="964"/>
                  </a:lnTo>
                  <a:cubicBezTo>
                    <a:pt x="5247" y="971"/>
                    <a:pt x="5233" y="978"/>
                    <a:pt x="5226" y="978"/>
                  </a:cubicBezTo>
                  <a:cubicBezTo>
                    <a:pt x="5219" y="978"/>
                    <a:pt x="5219" y="978"/>
                    <a:pt x="5226" y="964"/>
                  </a:cubicBezTo>
                  <a:cubicBezTo>
                    <a:pt x="5231" y="959"/>
                    <a:pt x="5233" y="951"/>
                    <a:pt x="5231" y="951"/>
                  </a:cubicBezTo>
                  <a:lnTo>
                    <a:pt x="5231" y="951"/>
                  </a:lnTo>
                  <a:cubicBezTo>
                    <a:pt x="5230" y="951"/>
                    <a:pt x="5228" y="953"/>
                    <a:pt x="5226" y="957"/>
                  </a:cubicBezTo>
                  <a:cubicBezTo>
                    <a:pt x="5212" y="960"/>
                    <a:pt x="5197" y="962"/>
                    <a:pt x="5185" y="962"/>
                  </a:cubicBezTo>
                  <a:cubicBezTo>
                    <a:pt x="5173" y="962"/>
                    <a:pt x="5164" y="960"/>
                    <a:pt x="5164" y="957"/>
                  </a:cubicBezTo>
                  <a:cubicBezTo>
                    <a:pt x="5164" y="943"/>
                    <a:pt x="5164" y="943"/>
                    <a:pt x="5178" y="943"/>
                  </a:cubicBezTo>
                  <a:cubicBezTo>
                    <a:pt x="5185" y="936"/>
                    <a:pt x="5178" y="922"/>
                    <a:pt x="5164" y="922"/>
                  </a:cubicBezTo>
                  <a:cubicBezTo>
                    <a:pt x="5157" y="922"/>
                    <a:pt x="5150" y="929"/>
                    <a:pt x="5143" y="936"/>
                  </a:cubicBezTo>
                  <a:lnTo>
                    <a:pt x="5122" y="957"/>
                  </a:lnTo>
                  <a:lnTo>
                    <a:pt x="5115" y="964"/>
                  </a:lnTo>
                  <a:cubicBezTo>
                    <a:pt x="5115" y="971"/>
                    <a:pt x="5115" y="971"/>
                    <a:pt x="5095" y="971"/>
                  </a:cubicBezTo>
                  <a:cubicBezTo>
                    <a:pt x="5088" y="971"/>
                    <a:pt x="5081" y="971"/>
                    <a:pt x="5074" y="992"/>
                  </a:cubicBezTo>
                  <a:cubicBezTo>
                    <a:pt x="5060" y="999"/>
                    <a:pt x="5060" y="1005"/>
                    <a:pt x="5060" y="1012"/>
                  </a:cubicBezTo>
                  <a:cubicBezTo>
                    <a:pt x="5060" y="1026"/>
                    <a:pt x="5039" y="1047"/>
                    <a:pt x="5025" y="1047"/>
                  </a:cubicBezTo>
                  <a:cubicBezTo>
                    <a:pt x="5025" y="1047"/>
                    <a:pt x="5018" y="1040"/>
                    <a:pt x="5011" y="1040"/>
                  </a:cubicBezTo>
                  <a:cubicBezTo>
                    <a:pt x="4999" y="1032"/>
                    <a:pt x="4989" y="1029"/>
                    <a:pt x="4985" y="1029"/>
                  </a:cubicBezTo>
                  <a:cubicBezTo>
                    <a:pt x="4984" y="1029"/>
                    <a:pt x="4984" y="1029"/>
                    <a:pt x="4984" y="1029"/>
                  </a:cubicBezTo>
                  <a:lnTo>
                    <a:pt x="4984" y="1029"/>
                  </a:lnTo>
                  <a:cubicBezTo>
                    <a:pt x="4983" y="1020"/>
                    <a:pt x="4981" y="1017"/>
                    <a:pt x="4979" y="1017"/>
                  </a:cubicBezTo>
                  <a:cubicBezTo>
                    <a:pt x="4976" y="1017"/>
                    <a:pt x="4973" y="1020"/>
                    <a:pt x="4970" y="1026"/>
                  </a:cubicBezTo>
                  <a:cubicBezTo>
                    <a:pt x="4956" y="1033"/>
                    <a:pt x="4956" y="1033"/>
                    <a:pt x="4956" y="1040"/>
                  </a:cubicBezTo>
                  <a:cubicBezTo>
                    <a:pt x="4956" y="1047"/>
                    <a:pt x="4956" y="1047"/>
                    <a:pt x="4949" y="1061"/>
                  </a:cubicBezTo>
                  <a:cubicBezTo>
                    <a:pt x="4948" y="1061"/>
                    <a:pt x="4947" y="1061"/>
                    <a:pt x="4946" y="1062"/>
                  </a:cubicBezTo>
                  <a:lnTo>
                    <a:pt x="4946" y="1062"/>
                  </a:lnTo>
                  <a:cubicBezTo>
                    <a:pt x="4945" y="1061"/>
                    <a:pt x="4944" y="1061"/>
                    <a:pt x="4942" y="1061"/>
                  </a:cubicBezTo>
                  <a:cubicBezTo>
                    <a:pt x="4935" y="1061"/>
                    <a:pt x="4935" y="1061"/>
                    <a:pt x="4942" y="1047"/>
                  </a:cubicBezTo>
                  <a:lnTo>
                    <a:pt x="4942" y="1033"/>
                  </a:lnTo>
                  <a:lnTo>
                    <a:pt x="4935" y="1033"/>
                  </a:lnTo>
                  <a:cubicBezTo>
                    <a:pt x="4935" y="1037"/>
                    <a:pt x="4930" y="1038"/>
                    <a:pt x="4925" y="1038"/>
                  </a:cubicBezTo>
                  <a:cubicBezTo>
                    <a:pt x="4920" y="1038"/>
                    <a:pt x="4914" y="1037"/>
                    <a:pt x="4914" y="1033"/>
                  </a:cubicBezTo>
                  <a:cubicBezTo>
                    <a:pt x="4914" y="1026"/>
                    <a:pt x="4914" y="1012"/>
                    <a:pt x="4942" y="1012"/>
                  </a:cubicBezTo>
                  <a:cubicBezTo>
                    <a:pt x="4949" y="1012"/>
                    <a:pt x="4956" y="1005"/>
                    <a:pt x="4970" y="999"/>
                  </a:cubicBezTo>
                  <a:cubicBezTo>
                    <a:pt x="4970" y="992"/>
                    <a:pt x="4977" y="992"/>
                    <a:pt x="4977" y="992"/>
                  </a:cubicBezTo>
                  <a:cubicBezTo>
                    <a:pt x="4984" y="992"/>
                    <a:pt x="4984" y="992"/>
                    <a:pt x="4984" y="978"/>
                  </a:cubicBezTo>
                  <a:cubicBezTo>
                    <a:pt x="4984" y="978"/>
                    <a:pt x="4986" y="975"/>
                    <a:pt x="4991" y="973"/>
                  </a:cubicBezTo>
                  <a:lnTo>
                    <a:pt x="4991" y="973"/>
                  </a:lnTo>
                  <a:cubicBezTo>
                    <a:pt x="4991" y="978"/>
                    <a:pt x="4991" y="981"/>
                    <a:pt x="4993" y="981"/>
                  </a:cubicBezTo>
                  <a:cubicBezTo>
                    <a:pt x="4995" y="981"/>
                    <a:pt x="4998" y="977"/>
                    <a:pt x="5004" y="971"/>
                  </a:cubicBezTo>
                  <a:cubicBezTo>
                    <a:pt x="4999" y="971"/>
                    <a:pt x="4994" y="972"/>
                    <a:pt x="4991" y="973"/>
                  </a:cubicBezTo>
                  <a:lnTo>
                    <a:pt x="4991" y="973"/>
                  </a:lnTo>
                  <a:cubicBezTo>
                    <a:pt x="4991" y="971"/>
                    <a:pt x="4991" y="968"/>
                    <a:pt x="4991" y="964"/>
                  </a:cubicBezTo>
                  <a:cubicBezTo>
                    <a:pt x="4977" y="964"/>
                    <a:pt x="4984" y="943"/>
                    <a:pt x="5004" y="929"/>
                  </a:cubicBezTo>
                  <a:cubicBezTo>
                    <a:pt x="5011" y="929"/>
                    <a:pt x="5011" y="922"/>
                    <a:pt x="5004" y="922"/>
                  </a:cubicBezTo>
                  <a:cubicBezTo>
                    <a:pt x="5004" y="922"/>
                    <a:pt x="4991" y="922"/>
                    <a:pt x="4991" y="929"/>
                  </a:cubicBezTo>
                  <a:cubicBezTo>
                    <a:pt x="4989" y="927"/>
                    <a:pt x="4988" y="926"/>
                    <a:pt x="4988" y="925"/>
                  </a:cubicBezTo>
                  <a:lnTo>
                    <a:pt x="4988" y="925"/>
                  </a:lnTo>
                  <a:cubicBezTo>
                    <a:pt x="4978" y="928"/>
                    <a:pt x="4965" y="929"/>
                    <a:pt x="4949" y="929"/>
                  </a:cubicBezTo>
                  <a:cubicBezTo>
                    <a:pt x="4946" y="929"/>
                    <a:pt x="4943" y="929"/>
                    <a:pt x="4940" y="929"/>
                  </a:cubicBezTo>
                  <a:lnTo>
                    <a:pt x="4940" y="929"/>
                  </a:lnTo>
                  <a:cubicBezTo>
                    <a:pt x="4942" y="925"/>
                    <a:pt x="4942" y="922"/>
                    <a:pt x="4942" y="922"/>
                  </a:cubicBezTo>
                  <a:lnTo>
                    <a:pt x="4942" y="922"/>
                  </a:lnTo>
                  <a:cubicBezTo>
                    <a:pt x="4942" y="922"/>
                    <a:pt x="4935" y="922"/>
                    <a:pt x="4935" y="929"/>
                  </a:cubicBezTo>
                  <a:cubicBezTo>
                    <a:pt x="4928" y="926"/>
                    <a:pt x="4923" y="924"/>
                    <a:pt x="4920" y="924"/>
                  </a:cubicBezTo>
                  <a:cubicBezTo>
                    <a:pt x="4918" y="924"/>
                    <a:pt x="4918" y="926"/>
                    <a:pt x="4921" y="929"/>
                  </a:cubicBezTo>
                  <a:cubicBezTo>
                    <a:pt x="4921" y="929"/>
                    <a:pt x="4921" y="930"/>
                    <a:pt x="4922" y="931"/>
                  </a:cubicBezTo>
                  <a:lnTo>
                    <a:pt x="4922" y="931"/>
                  </a:lnTo>
                  <a:cubicBezTo>
                    <a:pt x="4920" y="931"/>
                    <a:pt x="4918" y="932"/>
                    <a:pt x="4916" y="933"/>
                  </a:cubicBezTo>
                  <a:lnTo>
                    <a:pt x="4916" y="933"/>
                  </a:lnTo>
                  <a:cubicBezTo>
                    <a:pt x="4915" y="930"/>
                    <a:pt x="4914" y="927"/>
                    <a:pt x="4914" y="922"/>
                  </a:cubicBezTo>
                  <a:cubicBezTo>
                    <a:pt x="4914" y="902"/>
                    <a:pt x="4914" y="902"/>
                    <a:pt x="4907" y="902"/>
                  </a:cubicBezTo>
                  <a:cubicBezTo>
                    <a:pt x="4901" y="902"/>
                    <a:pt x="4901" y="902"/>
                    <a:pt x="4907" y="895"/>
                  </a:cubicBezTo>
                  <a:cubicBezTo>
                    <a:pt x="4914" y="895"/>
                    <a:pt x="4914" y="888"/>
                    <a:pt x="4914" y="874"/>
                  </a:cubicBezTo>
                  <a:cubicBezTo>
                    <a:pt x="4914" y="869"/>
                    <a:pt x="4907" y="864"/>
                    <a:pt x="4903" y="864"/>
                  </a:cubicBezTo>
                  <a:cubicBezTo>
                    <a:pt x="4902" y="864"/>
                    <a:pt x="4901" y="865"/>
                    <a:pt x="4901" y="867"/>
                  </a:cubicBezTo>
                  <a:cubicBezTo>
                    <a:pt x="4901" y="870"/>
                    <a:pt x="4897" y="872"/>
                    <a:pt x="4894" y="872"/>
                  </a:cubicBezTo>
                  <a:cubicBezTo>
                    <a:pt x="4890" y="872"/>
                    <a:pt x="4887" y="870"/>
                    <a:pt x="4887" y="867"/>
                  </a:cubicBezTo>
                  <a:cubicBezTo>
                    <a:pt x="4887" y="867"/>
                    <a:pt x="4880" y="867"/>
                    <a:pt x="4880" y="888"/>
                  </a:cubicBezTo>
                  <a:cubicBezTo>
                    <a:pt x="4880" y="895"/>
                    <a:pt x="4873" y="908"/>
                    <a:pt x="4873" y="908"/>
                  </a:cubicBezTo>
                  <a:cubicBezTo>
                    <a:pt x="4873" y="908"/>
                    <a:pt x="4866" y="908"/>
                    <a:pt x="4873" y="922"/>
                  </a:cubicBezTo>
                  <a:cubicBezTo>
                    <a:pt x="4873" y="922"/>
                    <a:pt x="4880" y="929"/>
                    <a:pt x="4887" y="929"/>
                  </a:cubicBezTo>
                  <a:cubicBezTo>
                    <a:pt x="4901" y="929"/>
                    <a:pt x="4901" y="929"/>
                    <a:pt x="4901" y="936"/>
                  </a:cubicBezTo>
                  <a:cubicBezTo>
                    <a:pt x="4901" y="936"/>
                    <a:pt x="4901" y="943"/>
                    <a:pt x="4887" y="943"/>
                  </a:cubicBezTo>
                  <a:cubicBezTo>
                    <a:pt x="4880" y="943"/>
                    <a:pt x="4880" y="943"/>
                    <a:pt x="4880" y="957"/>
                  </a:cubicBezTo>
                  <a:cubicBezTo>
                    <a:pt x="4880" y="957"/>
                    <a:pt x="4880" y="964"/>
                    <a:pt x="4873" y="964"/>
                  </a:cubicBezTo>
                  <a:cubicBezTo>
                    <a:pt x="4866" y="964"/>
                    <a:pt x="4866" y="964"/>
                    <a:pt x="4866" y="971"/>
                  </a:cubicBezTo>
                  <a:cubicBezTo>
                    <a:pt x="4866" y="971"/>
                    <a:pt x="4866" y="978"/>
                    <a:pt x="4852" y="978"/>
                  </a:cubicBezTo>
                  <a:cubicBezTo>
                    <a:pt x="4845" y="978"/>
                    <a:pt x="4845" y="978"/>
                    <a:pt x="4845" y="992"/>
                  </a:cubicBezTo>
                  <a:cubicBezTo>
                    <a:pt x="4845" y="992"/>
                    <a:pt x="4845" y="999"/>
                    <a:pt x="4852" y="999"/>
                  </a:cubicBezTo>
                  <a:cubicBezTo>
                    <a:pt x="4866" y="999"/>
                    <a:pt x="4866" y="1012"/>
                    <a:pt x="4845" y="1012"/>
                  </a:cubicBezTo>
                  <a:cubicBezTo>
                    <a:pt x="4838" y="1012"/>
                    <a:pt x="4831" y="1012"/>
                    <a:pt x="4831" y="1005"/>
                  </a:cubicBezTo>
                  <a:cubicBezTo>
                    <a:pt x="4824" y="999"/>
                    <a:pt x="4819" y="995"/>
                    <a:pt x="4816" y="995"/>
                  </a:cubicBezTo>
                  <a:cubicBezTo>
                    <a:pt x="4812" y="995"/>
                    <a:pt x="4810" y="999"/>
                    <a:pt x="4810" y="1005"/>
                  </a:cubicBezTo>
                  <a:cubicBezTo>
                    <a:pt x="4810" y="1012"/>
                    <a:pt x="4810" y="1012"/>
                    <a:pt x="4803" y="1012"/>
                  </a:cubicBezTo>
                  <a:cubicBezTo>
                    <a:pt x="4797" y="1012"/>
                    <a:pt x="4797" y="1012"/>
                    <a:pt x="4797" y="1026"/>
                  </a:cubicBezTo>
                  <a:lnTo>
                    <a:pt x="4797" y="1033"/>
                  </a:lnTo>
                  <a:lnTo>
                    <a:pt x="4797" y="1040"/>
                  </a:lnTo>
                  <a:cubicBezTo>
                    <a:pt x="4803" y="1047"/>
                    <a:pt x="4803" y="1047"/>
                    <a:pt x="4776" y="1082"/>
                  </a:cubicBezTo>
                  <a:cubicBezTo>
                    <a:pt x="4762" y="1109"/>
                    <a:pt x="4762" y="1109"/>
                    <a:pt x="4769" y="1109"/>
                  </a:cubicBezTo>
                  <a:cubicBezTo>
                    <a:pt x="4776" y="1109"/>
                    <a:pt x="4783" y="1103"/>
                    <a:pt x="4797" y="1082"/>
                  </a:cubicBezTo>
                  <a:cubicBezTo>
                    <a:pt x="4805" y="1073"/>
                    <a:pt x="4819" y="1067"/>
                    <a:pt x="4828" y="1067"/>
                  </a:cubicBezTo>
                  <a:cubicBezTo>
                    <a:pt x="4834" y="1067"/>
                    <a:pt x="4838" y="1070"/>
                    <a:pt x="4838" y="1075"/>
                  </a:cubicBezTo>
                  <a:lnTo>
                    <a:pt x="4838" y="1068"/>
                  </a:lnTo>
                  <a:lnTo>
                    <a:pt x="4873" y="1068"/>
                  </a:lnTo>
                  <a:cubicBezTo>
                    <a:pt x="4873" y="1061"/>
                    <a:pt x="4873" y="1061"/>
                    <a:pt x="4880" y="1061"/>
                  </a:cubicBezTo>
                  <a:cubicBezTo>
                    <a:pt x="4887" y="1061"/>
                    <a:pt x="4887" y="1061"/>
                    <a:pt x="4887" y="1075"/>
                  </a:cubicBezTo>
                  <a:cubicBezTo>
                    <a:pt x="4887" y="1086"/>
                    <a:pt x="4887" y="1091"/>
                    <a:pt x="4889" y="1091"/>
                  </a:cubicBezTo>
                  <a:cubicBezTo>
                    <a:pt x="4891" y="1091"/>
                    <a:pt x="4894" y="1088"/>
                    <a:pt x="4901" y="1082"/>
                  </a:cubicBezTo>
                  <a:cubicBezTo>
                    <a:pt x="4907" y="1082"/>
                    <a:pt x="4921" y="1075"/>
                    <a:pt x="4935" y="1075"/>
                  </a:cubicBezTo>
                  <a:cubicBezTo>
                    <a:pt x="4938" y="1075"/>
                    <a:pt x="4940" y="1075"/>
                    <a:pt x="4942" y="1075"/>
                  </a:cubicBezTo>
                  <a:lnTo>
                    <a:pt x="4942" y="1075"/>
                  </a:lnTo>
                  <a:cubicBezTo>
                    <a:pt x="4942" y="1075"/>
                    <a:pt x="4942" y="1075"/>
                    <a:pt x="4942" y="1075"/>
                  </a:cubicBezTo>
                  <a:cubicBezTo>
                    <a:pt x="4942" y="1080"/>
                    <a:pt x="4942" y="1088"/>
                    <a:pt x="4944" y="1088"/>
                  </a:cubicBezTo>
                  <a:cubicBezTo>
                    <a:pt x="4945" y="1088"/>
                    <a:pt x="4947" y="1086"/>
                    <a:pt x="4949" y="1082"/>
                  </a:cubicBezTo>
                  <a:cubicBezTo>
                    <a:pt x="4956" y="1082"/>
                    <a:pt x="4970" y="1075"/>
                    <a:pt x="4970" y="1068"/>
                  </a:cubicBezTo>
                  <a:cubicBezTo>
                    <a:pt x="4973" y="1064"/>
                    <a:pt x="4975" y="1063"/>
                    <a:pt x="4976" y="1063"/>
                  </a:cubicBezTo>
                  <a:cubicBezTo>
                    <a:pt x="4977" y="1063"/>
                    <a:pt x="4977" y="1064"/>
                    <a:pt x="4977" y="1068"/>
                  </a:cubicBezTo>
                  <a:cubicBezTo>
                    <a:pt x="4981" y="1076"/>
                    <a:pt x="4985" y="1079"/>
                    <a:pt x="4993" y="1079"/>
                  </a:cubicBezTo>
                  <a:cubicBezTo>
                    <a:pt x="4999" y="1079"/>
                    <a:pt x="5007" y="1078"/>
                    <a:pt x="5018" y="1075"/>
                  </a:cubicBezTo>
                  <a:cubicBezTo>
                    <a:pt x="5025" y="1073"/>
                    <a:pt x="5030" y="1072"/>
                    <a:pt x="5034" y="1072"/>
                  </a:cubicBezTo>
                  <a:cubicBezTo>
                    <a:pt x="5045" y="1072"/>
                    <a:pt x="5041" y="1080"/>
                    <a:pt x="5025" y="1096"/>
                  </a:cubicBezTo>
                  <a:cubicBezTo>
                    <a:pt x="5018" y="1103"/>
                    <a:pt x="5018" y="1109"/>
                    <a:pt x="5025" y="1109"/>
                  </a:cubicBezTo>
                  <a:cubicBezTo>
                    <a:pt x="5039" y="1109"/>
                    <a:pt x="5039" y="1109"/>
                    <a:pt x="5039" y="1103"/>
                  </a:cubicBezTo>
                  <a:cubicBezTo>
                    <a:pt x="5039" y="1103"/>
                    <a:pt x="5053" y="1096"/>
                    <a:pt x="5074" y="1096"/>
                  </a:cubicBezTo>
                  <a:cubicBezTo>
                    <a:pt x="5082" y="1092"/>
                    <a:pt x="5089" y="1091"/>
                    <a:pt x="5094" y="1091"/>
                  </a:cubicBezTo>
                  <a:cubicBezTo>
                    <a:pt x="5110" y="1091"/>
                    <a:pt x="5109" y="1104"/>
                    <a:pt x="5088" y="1109"/>
                  </a:cubicBezTo>
                  <a:cubicBezTo>
                    <a:pt x="5060" y="1116"/>
                    <a:pt x="5074" y="1137"/>
                    <a:pt x="5108" y="1137"/>
                  </a:cubicBezTo>
                  <a:cubicBezTo>
                    <a:pt x="5095" y="1130"/>
                    <a:pt x="5095" y="1130"/>
                    <a:pt x="5108" y="1130"/>
                  </a:cubicBezTo>
                  <a:lnTo>
                    <a:pt x="5129" y="1130"/>
                  </a:lnTo>
                  <a:cubicBezTo>
                    <a:pt x="5129" y="1127"/>
                    <a:pt x="5129" y="1123"/>
                    <a:pt x="5129" y="1116"/>
                  </a:cubicBezTo>
                  <a:cubicBezTo>
                    <a:pt x="5129" y="1109"/>
                    <a:pt x="5143" y="1103"/>
                    <a:pt x="5150" y="1103"/>
                  </a:cubicBezTo>
                  <a:cubicBezTo>
                    <a:pt x="5157" y="1103"/>
                    <a:pt x="5164" y="1096"/>
                    <a:pt x="5164" y="1096"/>
                  </a:cubicBezTo>
                  <a:lnTo>
                    <a:pt x="5178" y="1096"/>
                  </a:lnTo>
                  <a:cubicBezTo>
                    <a:pt x="5185" y="1096"/>
                    <a:pt x="5185" y="1103"/>
                    <a:pt x="5178" y="1103"/>
                  </a:cubicBezTo>
                  <a:cubicBezTo>
                    <a:pt x="5164" y="1103"/>
                    <a:pt x="5164" y="1109"/>
                    <a:pt x="5164" y="1109"/>
                  </a:cubicBezTo>
                  <a:cubicBezTo>
                    <a:pt x="5164" y="1116"/>
                    <a:pt x="5164" y="1116"/>
                    <a:pt x="5157" y="1116"/>
                  </a:cubicBezTo>
                  <a:lnTo>
                    <a:pt x="5150" y="1116"/>
                  </a:lnTo>
                  <a:cubicBezTo>
                    <a:pt x="5157" y="1130"/>
                    <a:pt x="5157" y="1137"/>
                    <a:pt x="5150" y="1137"/>
                  </a:cubicBezTo>
                  <a:cubicBezTo>
                    <a:pt x="5143" y="1137"/>
                    <a:pt x="5143" y="1137"/>
                    <a:pt x="5143" y="1144"/>
                  </a:cubicBezTo>
                  <a:cubicBezTo>
                    <a:pt x="5143" y="1144"/>
                    <a:pt x="5143" y="1151"/>
                    <a:pt x="5129" y="1151"/>
                  </a:cubicBezTo>
                  <a:cubicBezTo>
                    <a:pt x="5143" y="1151"/>
                    <a:pt x="5143" y="1151"/>
                    <a:pt x="5143" y="1165"/>
                  </a:cubicBezTo>
                  <a:cubicBezTo>
                    <a:pt x="5143" y="1170"/>
                    <a:pt x="5129" y="1175"/>
                    <a:pt x="5119" y="1175"/>
                  </a:cubicBezTo>
                  <a:cubicBezTo>
                    <a:pt x="5114" y="1175"/>
                    <a:pt x="5110" y="1174"/>
                    <a:pt x="5108" y="1172"/>
                  </a:cubicBezTo>
                  <a:cubicBezTo>
                    <a:pt x="5107" y="1171"/>
                    <a:pt x="5104" y="1170"/>
                    <a:pt x="5102" y="1170"/>
                  </a:cubicBezTo>
                  <a:cubicBezTo>
                    <a:pt x="5086" y="1170"/>
                    <a:pt x="5060" y="1188"/>
                    <a:pt x="5060" y="1200"/>
                  </a:cubicBezTo>
                  <a:lnTo>
                    <a:pt x="5053" y="1206"/>
                  </a:lnTo>
                  <a:lnTo>
                    <a:pt x="5046" y="1213"/>
                  </a:lnTo>
                  <a:cubicBezTo>
                    <a:pt x="5046" y="1220"/>
                    <a:pt x="5039" y="1220"/>
                    <a:pt x="5025" y="1220"/>
                  </a:cubicBezTo>
                  <a:cubicBezTo>
                    <a:pt x="5011" y="1220"/>
                    <a:pt x="5011" y="1206"/>
                    <a:pt x="5025" y="1206"/>
                  </a:cubicBezTo>
                  <a:cubicBezTo>
                    <a:pt x="5039" y="1206"/>
                    <a:pt x="5053" y="1179"/>
                    <a:pt x="5046" y="1165"/>
                  </a:cubicBezTo>
                  <a:cubicBezTo>
                    <a:pt x="5046" y="1158"/>
                    <a:pt x="5046" y="1155"/>
                    <a:pt x="5043" y="1155"/>
                  </a:cubicBezTo>
                  <a:cubicBezTo>
                    <a:pt x="5041" y="1155"/>
                    <a:pt x="5036" y="1158"/>
                    <a:pt x="5025" y="1165"/>
                  </a:cubicBezTo>
                  <a:cubicBezTo>
                    <a:pt x="5011" y="1179"/>
                    <a:pt x="4984" y="1186"/>
                    <a:pt x="4970" y="1186"/>
                  </a:cubicBezTo>
                  <a:cubicBezTo>
                    <a:pt x="4956" y="1186"/>
                    <a:pt x="4956" y="1186"/>
                    <a:pt x="4956" y="1200"/>
                  </a:cubicBezTo>
                  <a:cubicBezTo>
                    <a:pt x="4956" y="1206"/>
                    <a:pt x="4970" y="1206"/>
                    <a:pt x="4984" y="1206"/>
                  </a:cubicBezTo>
                  <a:cubicBezTo>
                    <a:pt x="5004" y="1206"/>
                    <a:pt x="5011" y="1206"/>
                    <a:pt x="5011" y="1213"/>
                  </a:cubicBezTo>
                  <a:cubicBezTo>
                    <a:pt x="5011" y="1220"/>
                    <a:pt x="5011" y="1220"/>
                    <a:pt x="5004" y="1234"/>
                  </a:cubicBezTo>
                  <a:cubicBezTo>
                    <a:pt x="4991" y="1234"/>
                    <a:pt x="4991" y="1241"/>
                    <a:pt x="5004" y="1248"/>
                  </a:cubicBezTo>
                  <a:lnTo>
                    <a:pt x="5011" y="1255"/>
                  </a:lnTo>
                  <a:cubicBezTo>
                    <a:pt x="5011" y="1255"/>
                    <a:pt x="5011" y="1269"/>
                    <a:pt x="5018" y="1269"/>
                  </a:cubicBezTo>
                  <a:cubicBezTo>
                    <a:pt x="5023" y="1274"/>
                    <a:pt x="5025" y="1275"/>
                    <a:pt x="5023" y="1280"/>
                  </a:cubicBezTo>
                  <a:lnTo>
                    <a:pt x="5023" y="1280"/>
                  </a:lnTo>
                  <a:cubicBezTo>
                    <a:pt x="5027" y="1277"/>
                    <a:pt x="5032" y="1276"/>
                    <a:pt x="5039" y="1276"/>
                  </a:cubicBezTo>
                  <a:cubicBezTo>
                    <a:pt x="5046" y="1276"/>
                    <a:pt x="5046" y="1276"/>
                    <a:pt x="5039" y="1269"/>
                  </a:cubicBezTo>
                  <a:cubicBezTo>
                    <a:pt x="5025" y="1255"/>
                    <a:pt x="5025" y="1255"/>
                    <a:pt x="5039" y="1255"/>
                  </a:cubicBezTo>
                  <a:cubicBezTo>
                    <a:pt x="5046" y="1255"/>
                    <a:pt x="5053" y="1255"/>
                    <a:pt x="5046" y="1248"/>
                  </a:cubicBezTo>
                  <a:cubicBezTo>
                    <a:pt x="5046" y="1241"/>
                    <a:pt x="5081" y="1220"/>
                    <a:pt x="5095" y="1220"/>
                  </a:cubicBezTo>
                  <a:cubicBezTo>
                    <a:pt x="5108" y="1220"/>
                    <a:pt x="5115" y="1220"/>
                    <a:pt x="5115" y="1213"/>
                  </a:cubicBezTo>
                  <a:cubicBezTo>
                    <a:pt x="5115" y="1206"/>
                    <a:pt x="5122" y="1206"/>
                    <a:pt x="5129" y="1200"/>
                  </a:cubicBezTo>
                  <a:cubicBezTo>
                    <a:pt x="5143" y="1200"/>
                    <a:pt x="5150" y="1186"/>
                    <a:pt x="5150" y="1179"/>
                  </a:cubicBezTo>
                  <a:cubicBezTo>
                    <a:pt x="5157" y="1172"/>
                    <a:pt x="5157" y="1172"/>
                    <a:pt x="5164" y="1172"/>
                  </a:cubicBezTo>
                  <a:cubicBezTo>
                    <a:pt x="5178" y="1179"/>
                    <a:pt x="5178" y="1179"/>
                    <a:pt x="5157" y="1186"/>
                  </a:cubicBezTo>
                  <a:lnTo>
                    <a:pt x="5143" y="1206"/>
                  </a:lnTo>
                  <a:cubicBezTo>
                    <a:pt x="5143" y="1206"/>
                    <a:pt x="5143" y="1213"/>
                    <a:pt x="5150" y="1213"/>
                  </a:cubicBezTo>
                  <a:cubicBezTo>
                    <a:pt x="5153" y="1217"/>
                    <a:pt x="5153" y="1219"/>
                    <a:pt x="5152" y="1219"/>
                  </a:cubicBezTo>
                  <a:cubicBezTo>
                    <a:pt x="5150" y="1219"/>
                    <a:pt x="5147" y="1217"/>
                    <a:pt x="5143" y="1213"/>
                  </a:cubicBezTo>
                  <a:cubicBezTo>
                    <a:pt x="5129" y="1213"/>
                    <a:pt x="5115" y="1213"/>
                    <a:pt x="5115" y="1220"/>
                  </a:cubicBezTo>
                  <a:cubicBezTo>
                    <a:pt x="5108" y="1234"/>
                    <a:pt x="5108" y="1234"/>
                    <a:pt x="5115" y="1234"/>
                  </a:cubicBezTo>
                  <a:cubicBezTo>
                    <a:pt x="5122" y="1234"/>
                    <a:pt x="5122" y="1234"/>
                    <a:pt x="5122" y="1241"/>
                  </a:cubicBezTo>
                  <a:cubicBezTo>
                    <a:pt x="5122" y="1241"/>
                    <a:pt x="5115" y="1248"/>
                    <a:pt x="5108" y="1248"/>
                  </a:cubicBezTo>
                  <a:cubicBezTo>
                    <a:pt x="5095" y="1248"/>
                    <a:pt x="5081" y="1255"/>
                    <a:pt x="5074" y="1269"/>
                  </a:cubicBezTo>
                  <a:cubicBezTo>
                    <a:pt x="5060" y="1276"/>
                    <a:pt x="5046" y="1283"/>
                    <a:pt x="5046" y="1283"/>
                  </a:cubicBezTo>
                  <a:cubicBezTo>
                    <a:pt x="5046" y="1283"/>
                    <a:pt x="5039" y="1283"/>
                    <a:pt x="5039" y="1290"/>
                  </a:cubicBezTo>
                  <a:cubicBezTo>
                    <a:pt x="5039" y="1290"/>
                    <a:pt x="5039" y="1304"/>
                    <a:pt x="5025" y="1304"/>
                  </a:cubicBezTo>
                  <a:cubicBezTo>
                    <a:pt x="5025" y="1304"/>
                    <a:pt x="5018" y="1310"/>
                    <a:pt x="5018" y="1317"/>
                  </a:cubicBezTo>
                  <a:cubicBezTo>
                    <a:pt x="5018" y="1322"/>
                    <a:pt x="5018" y="1330"/>
                    <a:pt x="5009" y="1330"/>
                  </a:cubicBezTo>
                  <a:cubicBezTo>
                    <a:pt x="5005" y="1330"/>
                    <a:pt x="4999" y="1329"/>
                    <a:pt x="4991" y="1324"/>
                  </a:cubicBezTo>
                  <a:lnTo>
                    <a:pt x="4977" y="1324"/>
                  </a:lnTo>
                  <a:cubicBezTo>
                    <a:pt x="4984" y="1338"/>
                    <a:pt x="4984" y="1338"/>
                    <a:pt x="4970" y="1338"/>
                  </a:cubicBezTo>
                  <a:cubicBezTo>
                    <a:pt x="4956" y="1338"/>
                    <a:pt x="4949" y="1338"/>
                    <a:pt x="4956" y="1345"/>
                  </a:cubicBezTo>
                  <a:cubicBezTo>
                    <a:pt x="4964" y="1349"/>
                    <a:pt x="4955" y="1359"/>
                    <a:pt x="4942" y="1365"/>
                  </a:cubicBezTo>
                  <a:lnTo>
                    <a:pt x="4942" y="1365"/>
                  </a:lnTo>
                  <a:cubicBezTo>
                    <a:pt x="4937" y="1355"/>
                    <a:pt x="4928" y="1349"/>
                    <a:pt x="4924" y="1349"/>
                  </a:cubicBezTo>
                  <a:cubicBezTo>
                    <a:pt x="4922" y="1349"/>
                    <a:pt x="4921" y="1350"/>
                    <a:pt x="4921" y="1352"/>
                  </a:cubicBezTo>
                  <a:cubicBezTo>
                    <a:pt x="4914" y="1366"/>
                    <a:pt x="4914" y="1366"/>
                    <a:pt x="4907" y="1366"/>
                  </a:cubicBezTo>
                  <a:cubicBezTo>
                    <a:pt x="4901" y="1366"/>
                    <a:pt x="4901" y="1366"/>
                    <a:pt x="4907" y="1373"/>
                  </a:cubicBezTo>
                  <a:cubicBezTo>
                    <a:pt x="4914" y="1373"/>
                    <a:pt x="4914" y="1394"/>
                    <a:pt x="4907" y="1394"/>
                  </a:cubicBezTo>
                  <a:cubicBezTo>
                    <a:pt x="4901" y="1394"/>
                    <a:pt x="4880" y="1380"/>
                    <a:pt x="4880" y="1373"/>
                  </a:cubicBezTo>
                  <a:cubicBezTo>
                    <a:pt x="4880" y="1373"/>
                    <a:pt x="4880" y="1359"/>
                    <a:pt x="4873" y="1359"/>
                  </a:cubicBezTo>
                  <a:cubicBezTo>
                    <a:pt x="4866" y="1359"/>
                    <a:pt x="4873" y="1352"/>
                    <a:pt x="4880" y="1352"/>
                  </a:cubicBezTo>
                  <a:lnTo>
                    <a:pt x="4901" y="1338"/>
                  </a:lnTo>
                  <a:cubicBezTo>
                    <a:pt x="4896" y="1334"/>
                    <a:pt x="4891" y="1332"/>
                    <a:pt x="4886" y="1332"/>
                  </a:cubicBezTo>
                  <a:cubicBezTo>
                    <a:pt x="4876" y="1332"/>
                    <a:pt x="4866" y="1340"/>
                    <a:pt x="4866" y="1345"/>
                  </a:cubicBezTo>
                  <a:cubicBezTo>
                    <a:pt x="4866" y="1345"/>
                    <a:pt x="4866" y="1352"/>
                    <a:pt x="4852" y="1359"/>
                  </a:cubicBezTo>
                  <a:cubicBezTo>
                    <a:pt x="4849" y="1366"/>
                    <a:pt x="4847" y="1369"/>
                    <a:pt x="4844" y="1369"/>
                  </a:cubicBezTo>
                  <a:cubicBezTo>
                    <a:pt x="4842" y="1369"/>
                    <a:pt x="4838" y="1366"/>
                    <a:pt x="4831" y="1359"/>
                  </a:cubicBezTo>
                  <a:cubicBezTo>
                    <a:pt x="4817" y="1352"/>
                    <a:pt x="4803" y="1352"/>
                    <a:pt x="4797" y="1352"/>
                  </a:cubicBezTo>
                  <a:lnTo>
                    <a:pt x="4776" y="1352"/>
                  </a:lnTo>
                  <a:lnTo>
                    <a:pt x="4776" y="1345"/>
                  </a:lnTo>
                  <a:cubicBezTo>
                    <a:pt x="4770" y="1339"/>
                    <a:pt x="4779" y="1323"/>
                    <a:pt x="4791" y="1323"/>
                  </a:cubicBezTo>
                  <a:cubicBezTo>
                    <a:pt x="4793" y="1323"/>
                    <a:pt x="4795" y="1323"/>
                    <a:pt x="4797" y="1324"/>
                  </a:cubicBezTo>
                  <a:cubicBezTo>
                    <a:pt x="4798" y="1328"/>
                    <a:pt x="4800" y="1329"/>
                    <a:pt x="4802" y="1329"/>
                  </a:cubicBezTo>
                  <a:cubicBezTo>
                    <a:pt x="4806" y="1329"/>
                    <a:pt x="4809" y="1317"/>
                    <a:pt x="4803" y="1317"/>
                  </a:cubicBezTo>
                  <a:cubicBezTo>
                    <a:pt x="4798" y="1316"/>
                    <a:pt x="4794" y="1314"/>
                    <a:pt x="4791" y="1314"/>
                  </a:cubicBezTo>
                  <a:cubicBezTo>
                    <a:pt x="4780" y="1314"/>
                    <a:pt x="4772" y="1326"/>
                    <a:pt x="4741" y="1373"/>
                  </a:cubicBezTo>
                  <a:cubicBezTo>
                    <a:pt x="4734" y="1380"/>
                    <a:pt x="4727" y="1387"/>
                    <a:pt x="4713" y="1387"/>
                  </a:cubicBezTo>
                  <a:cubicBezTo>
                    <a:pt x="4706" y="1387"/>
                    <a:pt x="4706" y="1387"/>
                    <a:pt x="4706" y="1394"/>
                  </a:cubicBezTo>
                  <a:cubicBezTo>
                    <a:pt x="4706" y="1401"/>
                    <a:pt x="4708" y="1404"/>
                    <a:pt x="4712" y="1404"/>
                  </a:cubicBezTo>
                  <a:cubicBezTo>
                    <a:pt x="4715" y="1404"/>
                    <a:pt x="4720" y="1401"/>
                    <a:pt x="4727" y="1394"/>
                  </a:cubicBezTo>
                  <a:cubicBezTo>
                    <a:pt x="4734" y="1394"/>
                    <a:pt x="4741" y="1394"/>
                    <a:pt x="4741" y="1407"/>
                  </a:cubicBezTo>
                  <a:cubicBezTo>
                    <a:pt x="4741" y="1414"/>
                    <a:pt x="4741" y="1414"/>
                    <a:pt x="4734" y="1414"/>
                  </a:cubicBezTo>
                  <a:cubicBezTo>
                    <a:pt x="4727" y="1414"/>
                    <a:pt x="4727" y="1414"/>
                    <a:pt x="4734" y="1421"/>
                  </a:cubicBezTo>
                  <a:cubicBezTo>
                    <a:pt x="4734" y="1425"/>
                    <a:pt x="4734" y="1427"/>
                    <a:pt x="4733" y="1427"/>
                  </a:cubicBezTo>
                  <a:cubicBezTo>
                    <a:pt x="4732" y="1427"/>
                    <a:pt x="4731" y="1425"/>
                    <a:pt x="4727" y="1421"/>
                  </a:cubicBezTo>
                  <a:lnTo>
                    <a:pt x="4706" y="1421"/>
                  </a:lnTo>
                  <a:cubicBezTo>
                    <a:pt x="4700" y="1428"/>
                    <a:pt x="4700" y="1428"/>
                    <a:pt x="4706" y="1428"/>
                  </a:cubicBezTo>
                  <a:cubicBezTo>
                    <a:pt x="4734" y="1428"/>
                    <a:pt x="4713" y="1449"/>
                    <a:pt x="4700" y="1449"/>
                  </a:cubicBezTo>
                  <a:cubicBezTo>
                    <a:pt x="4679" y="1449"/>
                    <a:pt x="4672" y="1449"/>
                    <a:pt x="4693" y="1456"/>
                  </a:cubicBezTo>
                  <a:cubicBezTo>
                    <a:pt x="4706" y="1463"/>
                    <a:pt x="4713" y="1491"/>
                    <a:pt x="4700" y="1491"/>
                  </a:cubicBezTo>
                  <a:cubicBezTo>
                    <a:pt x="4695" y="1491"/>
                    <a:pt x="4694" y="1491"/>
                    <a:pt x="4693" y="1492"/>
                  </a:cubicBezTo>
                  <a:lnTo>
                    <a:pt x="4693" y="1492"/>
                  </a:lnTo>
                  <a:cubicBezTo>
                    <a:pt x="4698" y="1491"/>
                    <a:pt x="4703" y="1491"/>
                    <a:pt x="4706" y="1491"/>
                  </a:cubicBezTo>
                  <a:lnTo>
                    <a:pt x="4720" y="1505"/>
                  </a:lnTo>
                  <a:lnTo>
                    <a:pt x="4706" y="1511"/>
                  </a:lnTo>
                  <a:cubicBezTo>
                    <a:pt x="4698" y="1516"/>
                    <a:pt x="4689" y="1518"/>
                    <a:pt x="4672" y="1518"/>
                  </a:cubicBezTo>
                  <a:lnTo>
                    <a:pt x="4672" y="1518"/>
                  </a:lnTo>
                  <a:lnTo>
                    <a:pt x="4693" y="1498"/>
                  </a:lnTo>
                  <a:cubicBezTo>
                    <a:pt x="4693" y="1495"/>
                    <a:pt x="4693" y="1493"/>
                    <a:pt x="4693" y="1492"/>
                  </a:cubicBezTo>
                  <a:lnTo>
                    <a:pt x="4693" y="1492"/>
                  </a:lnTo>
                  <a:cubicBezTo>
                    <a:pt x="4688" y="1494"/>
                    <a:pt x="4682" y="1497"/>
                    <a:pt x="4679" y="1505"/>
                  </a:cubicBezTo>
                  <a:cubicBezTo>
                    <a:pt x="4675" y="1513"/>
                    <a:pt x="4668" y="1516"/>
                    <a:pt x="4665" y="1516"/>
                  </a:cubicBezTo>
                  <a:cubicBezTo>
                    <a:pt x="4663" y="1516"/>
                    <a:pt x="4662" y="1514"/>
                    <a:pt x="4665" y="1511"/>
                  </a:cubicBezTo>
                  <a:cubicBezTo>
                    <a:pt x="4672" y="1505"/>
                    <a:pt x="4665" y="1505"/>
                    <a:pt x="4658" y="1491"/>
                  </a:cubicBezTo>
                  <a:lnTo>
                    <a:pt x="4658" y="1491"/>
                  </a:lnTo>
                  <a:cubicBezTo>
                    <a:pt x="4661" y="1498"/>
                    <a:pt x="4661" y="1501"/>
                    <a:pt x="4661" y="1501"/>
                  </a:cubicBezTo>
                  <a:cubicBezTo>
                    <a:pt x="4660" y="1501"/>
                    <a:pt x="4658" y="1498"/>
                    <a:pt x="4658" y="1491"/>
                  </a:cubicBezTo>
                  <a:lnTo>
                    <a:pt x="4658" y="1491"/>
                  </a:lnTo>
                  <a:cubicBezTo>
                    <a:pt x="4658" y="1491"/>
                    <a:pt x="4658" y="1491"/>
                    <a:pt x="4658" y="1491"/>
                  </a:cubicBezTo>
                  <a:cubicBezTo>
                    <a:pt x="4658" y="1487"/>
                    <a:pt x="4654" y="1485"/>
                    <a:pt x="4650" y="1485"/>
                  </a:cubicBezTo>
                  <a:cubicBezTo>
                    <a:pt x="4646" y="1485"/>
                    <a:pt x="4641" y="1487"/>
                    <a:pt x="4637" y="1491"/>
                  </a:cubicBezTo>
                  <a:cubicBezTo>
                    <a:pt x="4630" y="1505"/>
                    <a:pt x="4630" y="1505"/>
                    <a:pt x="4637" y="1505"/>
                  </a:cubicBezTo>
                  <a:cubicBezTo>
                    <a:pt x="4644" y="1505"/>
                    <a:pt x="4644" y="1505"/>
                    <a:pt x="4637" y="1511"/>
                  </a:cubicBezTo>
                  <a:lnTo>
                    <a:pt x="4637" y="1518"/>
                  </a:lnTo>
                  <a:cubicBezTo>
                    <a:pt x="4652" y="1518"/>
                    <a:pt x="4663" y="1518"/>
                    <a:pt x="4672" y="1518"/>
                  </a:cubicBezTo>
                  <a:lnTo>
                    <a:pt x="4672" y="1518"/>
                  </a:lnTo>
                  <a:lnTo>
                    <a:pt x="4672" y="1518"/>
                  </a:lnTo>
                  <a:cubicBezTo>
                    <a:pt x="4654" y="1527"/>
                    <a:pt x="4648" y="1536"/>
                    <a:pt x="4652" y="1536"/>
                  </a:cubicBezTo>
                  <a:cubicBezTo>
                    <a:pt x="4655" y="1536"/>
                    <a:pt x="4662" y="1533"/>
                    <a:pt x="4672" y="1525"/>
                  </a:cubicBezTo>
                  <a:cubicBezTo>
                    <a:pt x="4688" y="1521"/>
                    <a:pt x="4699" y="1517"/>
                    <a:pt x="4706" y="1517"/>
                  </a:cubicBezTo>
                  <a:cubicBezTo>
                    <a:pt x="4711" y="1517"/>
                    <a:pt x="4713" y="1519"/>
                    <a:pt x="4713" y="1525"/>
                  </a:cubicBezTo>
                  <a:cubicBezTo>
                    <a:pt x="4713" y="1525"/>
                    <a:pt x="4713" y="1532"/>
                    <a:pt x="4706" y="1532"/>
                  </a:cubicBezTo>
                  <a:cubicBezTo>
                    <a:pt x="4700" y="1532"/>
                    <a:pt x="4693" y="1532"/>
                    <a:pt x="4693" y="1553"/>
                  </a:cubicBezTo>
                  <a:cubicBezTo>
                    <a:pt x="4693" y="1567"/>
                    <a:pt x="4672" y="1581"/>
                    <a:pt x="4665" y="1581"/>
                  </a:cubicBezTo>
                  <a:cubicBezTo>
                    <a:pt x="4658" y="1581"/>
                    <a:pt x="4658" y="1581"/>
                    <a:pt x="4665" y="1567"/>
                  </a:cubicBezTo>
                  <a:cubicBezTo>
                    <a:pt x="4672" y="1560"/>
                    <a:pt x="4672" y="1560"/>
                    <a:pt x="4665" y="1560"/>
                  </a:cubicBezTo>
                  <a:cubicBezTo>
                    <a:pt x="4658" y="1560"/>
                    <a:pt x="4644" y="1560"/>
                    <a:pt x="4644" y="1546"/>
                  </a:cubicBezTo>
                  <a:cubicBezTo>
                    <a:pt x="4641" y="1539"/>
                    <a:pt x="4639" y="1536"/>
                    <a:pt x="4638" y="1536"/>
                  </a:cubicBezTo>
                  <a:cubicBezTo>
                    <a:pt x="4637" y="1536"/>
                    <a:pt x="4637" y="1539"/>
                    <a:pt x="4637" y="1546"/>
                  </a:cubicBezTo>
                  <a:cubicBezTo>
                    <a:pt x="4637" y="1554"/>
                    <a:pt x="4633" y="1559"/>
                    <a:pt x="4627" y="1559"/>
                  </a:cubicBezTo>
                  <a:cubicBezTo>
                    <a:pt x="4622" y="1559"/>
                    <a:pt x="4617" y="1556"/>
                    <a:pt x="4611" y="1549"/>
                  </a:cubicBezTo>
                  <a:lnTo>
                    <a:pt x="4611" y="1549"/>
                  </a:lnTo>
                  <a:cubicBezTo>
                    <a:pt x="4610" y="1549"/>
                    <a:pt x="4609" y="1550"/>
                    <a:pt x="4608" y="1550"/>
                  </a:cubicBezTo>
                  <a:cubicBezTo>
                    <a:pt x="4604" y="1550"/>
                    <a:pt x="4603" y="1546"/>
                    <a:pt x="4603" y="1539"/>
                  </a:cubicBezTo>
                  <a:cubicBezTo>
                    <a:pt x="4603" y="1536"/>
                    <a:pt x="4603" y="1534"/>
                    <a:pt x="4603" y="1532"/>
                  </a:cubicBezTo>
                  <a:lnTo>
                    <a:pt x="4603" y="1532"/>
                  </a:lnTo>
                  <a:cubicBezTo>
                    <a:pt x="4605" y="1535"/>
                    <a:pt x="4607" y="1539"/>
                    <a:pt x="4609" y="1546"/>
                  </a:cubicBezTo>
                  <a:cubicBezTo>
                    <a:pt x="4610" y="1547"/>
                    <a:pt x="4611" y="1548"/>
                    <a:pt x="4611" y="1549"/>
                  </a:cubicBezTo>
                  <a:lnTo>
                    <a:pt x="4611" y="1549"/>
                  </a:lnTo>
                  <a:cubicBezTo>
                    <a:pt x="4614" y="1547"/>
                    <a:pt x="4618" y="1544"/>
                    <a:pt x="4623" y="1539"/>
                  </a:cubicBezTo>
                  <a:cubicBezTo>
                    <a:pt x="4630" y="1518"/>
                    <a:pt x="4630" y="1518"/>
                    <a:pt x="4623" y="1518"/>
                  </a:cubicBezTo>
                  <a:cubicBezTo>
                    <a:pt x="4607" y="1518"/>
                    <a:pt x="4603" y="1523"/>
                    <a:pt x="4603" y="1532"/>
                  </a:cubicBezTo>
                  <a:lnTo>
                    <a:pt x="4603" y="1532"/>
                  </a:lnTo>
                  <a:cubicBezTo>
                    <a:pt x="4601" y="1529"/>
                    <a:pt x="4598" y="1528"/>
                    <a:pt x="4596" y="1528"/>
                  </a:cubicBezTo>
                  <a:cubicBezTo>
                    <a:pt x="4594" y="1528"/>
                    <a:pt x="4591" y="1530"/>
                    <a:pt x="4589" y="1532"/>
                  </a:cubicBezTo>
                  <a:cubicBezTo>
                    <a:pt x="4589" y="1536"/>
                    <a:pt x="4586" y="1537"/>
                    <a:pt x="4582" y="1537"/>
                  </a:cubicBezTo>
                  <a:cubicBezTo>
                    <a:pt x="4568" y="1537"/>
                    <a:pt x="4540" y="1524"/>
                    <a:pt x="4540" y="1518"/>
                  </a:cubicBezTo>
                  <a:lnTo>
                    <a:pt x="4533" y="1511"/>
                  </a:lnTo>
                  <a:lnTo>
                    <a:pt x="4519" y="1511"/>
                  </a:lnTo>
                  <a:cubicBezTo>
                    <a:pt x="4512" y="1504"/>
                    <a:pt x="4514" y="1498"/>
                    <a:pt x="4519" y="1492"/>
                  </a:cubicBezTo>
                  <a:lnTo>
                    <a:pt x="4519" y="1492"/>
                  </a:lnTo>
                  <a:cubicBezTo>
                    <a:pt x="4520" y="1498"/>
                    <a:pt x="4521" y="1501"/>
                    <a:pt x="4524" y="1501"/>
                  </a:cubicBezTo>
                  <a:cubicBezTo>
                    <a:pt x="4526" y="1501"/>
                    <a:pt x="4530" y="1498"/>
                    <a:pt x="4533" y="1491"/>
                  </a:cubicBezTo>
                  <a:cubicBezTo>
                    <a:pt x="4531" y="1489"/>
                    <a:pt x="4530" y="1487"/>
                    <a:pt x="4528" y="1487"/>
                  </a:cubicBezTo>
                  <a:lnTo>
                    <a:pt x="4528" y="1487"/>
                  </a:lnTo>
                  <a:cubicBezTo>
                    <a:pt x="4525" y="1488"/>
                    <a:pt x="4522" y="1490"/>
                    <a:pt x="4519" y="1492"/>
                  </a:cubicBezTo>
                  <a:lnTo>
                    <a:pt x="4519" y="1492"/>
                  </a:lnTo>
                  <a:cubicBezTo>
                    <a:pt x="4519" y="1492"/>
                    <a:pt x="4519" y="1491"/>
                    <a:pt x="4519" y="1491"/>
                  </a:cubicBezTo>
                  <a:cubicBezTo>
                    <a:pt x="4519" y="1487"/>
                    <a:pt x="4521" y="1485"/>
                    <a:pt x="4524" y="1485"/>
                  </a:cubicBezTo>
                  <a:cubicBezTo>
                    <a:pt x="4525" y="1485"/>
                    <a:pt x="4526" y="1486"/>
                    <a:pt x="4528" y="1487"/>
                  </a:cubicBezTo>
                  <a:lnTo>
                    <a:pt x="4528" y="1487"/>
                  </a:lnTo>
                  <a:cubicBezTo>
                    <a:pt x="4532" y="1485"/>
                    <a:pt x="4536" y="1484"/>
                    <a:pt x="4540" y="1484"/>
                  </a:cubicBezTo>
                  <a:lnTo>
                    <a:pt x="4561" y="1484"/>
                  </a:lnTo>
                  <a:cubicBezTo>
                    <a:pt x="4568" y="1484"/>
                    <a:pt x="4540" y="1463"/>
                    <a:pt x="4533" y="1463"/>
                  </a:cubicBezTo>
                  <a:cubicBezTo>
                    <a:pt x="4526" y="1463"/>
                    <a:pt x="4519" y="1463"/>
                    <a:pt x="4526" y="1456"/>
                  </a:cubicBezTo>
                  <a:cubicBezTo>
                    <a:pt x="4533" y="1442"/>
                    <a:pt x="4526" y="1428"/>
                    <a:pt x="4519" y="1414"/>
                  </a:cubicBezTo>
                  <a:cubicBezTo>
                    <a:pt x="4512" y="1411"/>
                    <a:pt x="4507" y="1409"/>
                    <a:pt x="4504" y="1409"/>
                  </a:cubicBezTo>
                  <a:cubicBezTo>
                    <a:pt x="4500" y="1409"/>
                    <a:pt x="4499" y="1411"/>
                    <a:pt x="4499" y="1414"/>
                  </a:cubicBezTo>
                  <a:cubicBezTo>
                    <a:pt x="4499" y="1418"/>
                    <a:pt x="4497" y="1420"/>
                    <a:pt x="4495" y="1420"/>
                  </a:cubicBezTo>
                  <a:cubicBezTo>
                    <a:pt x="4493" y="1420"/>
                    <a:pt x="4492" y="1418"/>
                    <a:pt x="4492" y="1414"/>
                  </a:cubicBezTo>
                  <a:cubicBezTo>
                    <a:pt x="4492" y="1414"/>
                    <a:pt x="4485" y="1414"/>
                    <a:pt x="4471" y="1421"/>
                  </a:cubicBezTo>
                  <a:cubicBezTo>
                    <a:pt x="4464" y="1428"/>
                    <a:pt x="4457" y="1428"/>
                    <a:pt x="4429" y="1428"/>
                  </a:cubicBezTo>
                  <a:cubicBezTo>
                    <a:pt x="4402" y="1428"/>
                    <a:pt x="4395" y="1428"/>
                    <a:pt x="4395" y="1442"/>
                  </a:cubicBezTo>
                  <a:cubicBezTo>
                    <a:pt x="4395" y="1449"/>
                    <a:pt x="4395" y="1449"/>
                    <a:pt x="4388" y="1449"/>
                  </a:cubicBezTo>
                  <a:lnTo>
                    <a:pt x="4388" y="1456"/>
                  </a:lnTo>
                  <a:cubicBezTo>
                    <a:pt x="4388" y="1459"/>
                    <a:pt x="4389" y="1461"/>
                    <a:pt x="4391" y="1461"/>
                  </a:cubicBezTo>
                  <a:cubicBezTo>
                    <a:pt x="4393" y="1461"/>
                    <a:pt x="4395" y="1459"/>
                    <a:pt x="4395" y="1456"/>
                  </a:cubicBezTo>
                  <a:cubicBezTo>
                    <a:pt x="4398" y="1453"/>
                    <a:pt x="4400" y="1451"/>
                    <a:pt x="4401" y="1451"/>
                  </a:cubicBezTo>
                  <a:cubicBezTo>
                    <a:pt x="4402" y="1451"/>
                    <a:pt x="4402" y="1453"/>
                    <a:pt x="4402" y="1456"/>
                  </a:cubicBezTo>
                  <a:cubicBezTo>
                    <a:pt x="4415" y="1477"/>
                    <a:pt x="4402" y="1484"/>
                    <a:pt x="4388" y="1484"/>
                  </a:cubicBezTo>
                  <a:cubicBezTo>
                    <a:pt x="4381" y="1484"/>
                    <a:pt x="4381" y="1484"/>
                    <a:pt x="4381" y="1491"/>
                  </a:cubicBezTo>
                  <a:cubicBezTo>
                    <a:pt x="4381" y="1498"/>
                    <a:pt x="4381" y="1498"/>
                    <a:pt x="4360" y="1498"/>
                  </a:cubicBezTo>
                  <a:cubicBezTo>
                    <a:pt x="4353" y="1498"/>
                    <a:pt x="4346" y="1498"/>
                    <a:pt x="4346" y="1491"/>
                  </a:cubicBezTo>
                  <a:cubicBezTo>
                    <a:pt x="4346" y="1484"/>
                    <a:pt x="4346" y="1477"/>
                    <a:pt x="4353" y="1477"/>
                  </a:cubicBezTo>
                  <a:cubicBezTo>
                    <a:pt x="4353" y="1477"/>
                    <a:pt x="4360" y="1463"/>
                    <a:pt x="4367" y="1463"/>
                  </a:cubicBezTo>
                  <a:cubicBezTo>
                    <a:pt x="4381" y="1456"/>
                    <a:pt x="4381" y="1456"/>
                    <a:pt x="4360" y="1456"/>
                  </a:cubicBezTo>
                  <a:cubicBezTo>
                    <a:pt x="4353" y="1456"/>
                    <a:pt x="4346" y="1463"/>
                    <a:pt x="4332" y="1463"/>
                  </a:cubicBezTo>
                  <a:cubicBezTo>
                    <a:pt x="4325" y="1463"/>
                    <a:pt x="4325" y="1463"/>
                    <a:pt x="4332" y="1456"/>
                  </a:cubicBezTo>
                  <a:cubicBezTo>
                    <a:pt x="4346" y="1449"/>
                    <a:pt x="4346" y="1449"/>
                    <a:pt x="4346" y="1442"/>
                  </a:cubicBezTo>
                  <a:cubicBezTo>
                    <a:pt x="4332" y="1428"/>
                    <a:pt x="4360" y="1414"/>
                    <a:pt x="4388" y="1407"/>
                  </a:cubicBezTo>
                  <a:cubicBezTo>
                    <a:pt x="4415" y="1394"/>
                    <a:pt x="4415" y="1394"/>
                    <a:pt x="4395" y="1394"/>
                  </a:cubicBezTo>
                  <a:cubicBezTo>
                    <a:pt x="4360" y="1394"/>
                    <a:pt x="4360" y="1394"/>
                    <a:pt x="4360" y="1387"/>
                  </a:cubicBezTo>
                  <a:lnTo>
                    <a:pt x="4360" y="1380"/>
                  </a:lnTo>
                  <a:cubicBezTo>
                    <a:pt x="4360" y="1380"/>
                    <a:pt x="4367" y="1373"/>
                    <a:pt x="4381" y="1373"/>
                  </a:cubicBezTo>
                  <a:cubicBezTo>
                    <a:pt x="4388" y="1373"/>
                    <a:pt x="4395" y="1373"/>
                    <a:pt x="4395" y="1359"/>
                  </a:cubicBezTo>
                  <a:cubicBezTo>
                    <a:pt x="4395" y="1355"/>
                    <a:pt x="4395" y="1354"/>
                    <a:pt x="4394" y="1354"/>
                  </a:cubicBezTo>
                  <a:cubicBezTo>
                    <a:pt x="4393" y="1354"/>
                    <a:pt x="4391" y="1355"/>
                    <a:pt x="4388" y="1359"/>
                  </a:cubicBezTo>
                  <a:lnTo>
                    <a:pt x="4367" y="1359"/>
                  </a:lnTo>
                  <a:cubicBezTo>
                    <a:pt x="4367" y="1359"/>
                    <a:pt x="4364" y="1356"/>
                    <a:pt x="4362" y="1356"/>
                  </a:cubicBezTo>
                  <a:cubicBezTo>
                    <a:pt x="4361" y="1356"/>
                    <a:pt x="4360" y="1357"/>
                    <a:pt x="4360" y="1359"/>
                  </a:cubicBezTo>
                  <a:lnTo>
                    <a:pt x="4353" y="1359"/>
                  </a:lnTo>
                  <a:cubicBezTo>
                    <a:pt x="4353" y="1353"/>
                    <a:pt x="4375" y="1334"/>
                    <a:pt x="4384" y="1334"/>
                  </a:cubicBezTo>
                  <a:cubicBezTo>
                    <a:pt x="4386" y="1334"/>
                    <a:pt x="4388" y="1335"/>
                    <a:pt x="4388" y="1338"/>
                  </a:cubicBezTo>
                  <a:lnTo>
                    <a:pt x="4388" y="1345"/>
                  </a:lnTo>
                  <a:cubicBezTo>
                    <a:pt x="4381" y="1352"/>
                    <a:pt x="4381" y="1352"/>
                    <a:pt x="4395" y="1352"/>
                  </a:cubicBezTo>
                  <a:cubicBezTo>
                    <a:pt x="4398" y="1353"/>
                    <a:pt x="4402" y="1354"/>
                    <a:pt x="4406" y="1354"/>
                  </a:cubicBezTo>
                  <a:cubicBezTo>
                    <a:pt x="4408" y="1354"/>
                    <a:pt x="4411" y="1353"/>
                    <a:pt x="4414" y="1353"/>
                  </a:cubicBezTo>
                  <a:lnTo>
                    <a:pt x="4414" y="1353"/>
                  </a:lnTo>
                  <a:cubicBezTo>
                    <a:pt x="4420" y="1354"/>
                    <a:pt x="4425" y="1357"/>
                    <a:pt x="4429" y="1366"/>
                  </a:cubicBezTo>
                  <a:cubicBezTo>
                    <a:pt x="4436" y="1366"/>
                    <a:pt x="4436" y="1373"/>
                    <a:pt x="4436" y="1373"/>
                  </a:cubicBezTo>
                  <a:lnTo>
                    <a:pt x="4429" y="1373"/>
                  </a:lnTo>
                  <a:cubicBezTo>
                    <a:pt x="4429" y="1375"/>
                    <a:pt x="4431" y="1376"/>
                    <a:pt x="4434" y="1376"/>
                  </a:cubicBezTo>
                  <a:cubicBezTo>
                    <a:pt x="4440" y="1376"/>
                    <a:pt x="4450" y="1371"/>
                    <a:pt x="4450" y="1366"/>
                  </a:cubicBezTo>
                  <a:cubicBezTo>
                    <a:pt x="4438" y="1354"/>
                    <a:pt x="4431" y="1352"/>
                    <a:pt x="4425" y="1347"/>
                  </a:cubicBezTo>
                  <a:lnTo>
                    <a:pt x="4425" y="1347"/>
                  </a:lnTo>
                  <a:cubicBezTo>
                    <a:pt x="4422" y="1350"/>
                    <a:pt x="4418" y="1352"/>
                    <a:pt x="4414" y="1353"/>
                  </a:cubicBezTo>
                  <a:lnTo>
                    <a:pt x="4414" y="1353"/>
                  </a:lnTo>
                  <a:cubicBezTo>
                    <a:pt x="4411" y="1352"/>
                    <a:pt x="4407" y="1352"/>
                    <a:pt x="4402" y="1352"/>
                  </a:cubicBezTo>
                  <a:cubicBezTo>
                    <a:pt x="4395" y="1352"/>
                    <a:pt x="4395" y="1352"/>
                    <a:pt x="4395" y="1345"/>
                  </a:cubicBezTo>
                  <a:cubicBezTo>
                    <a:pt x="4395" y="1338"/>
                    <a:pt x="4396" y="1335"/>
                    <a:pt x="4401" y="1335"/>
                  </a:cubicBezTo>
                  <a:cubicBezTo>
                    <a:pt x="4405" y="1335"/>
                    <a:pt x="4412" y="1338"/>
                    <a:pt x="4422" y="1345"/>
                  </a:cubicBezTo>
                  <a:cubicBezTo>
                    <a:pt x="4423" y="1346"/>
                    <a:pt x="4424" y="1347"/>
                    <a:pt x="4425" y="1347"/>
                  </a:cubicBezTo>
                  <a:lnTo>
                    <a:pt x="4425" y="1347"/>
                  </a:lnTo>
                  <a:cubicBezTo>
                    <a:pt x="4432" y="1342"/>
                    <a:pt x="4436" y="1334"/>
                    <a:pt x="4436" y="1324"/>
                  </a:cubicBezTo>
                  <a:lnTo>
                    <a:pt x="4457" y="1324"/>
                  </a:lnTo>
                  <a:cubicBezTo>
                    <a:pt x="4464" y="1324"/>
                    <a:pt x="4471" y="1338"/>
                    <a:pt x="4464" y="1338"/>
                  </a:cubicBezTo>
                  <a:cubicBezTo>
                    <a:pt x="4464" y="1338"/>
                    <a:pt x="4464" y="1345"/>
                    <a:pt x="4471" y="1345"/>
                  </a:cubicBezTo>
                  <a:cubicBezTo>
                    <a:pt x="4492" y="1345"/>
                    <a:pt x="4499" y="1317"/>
                    <a:pt x="4485" y="1317"/>
                  </a:cubicBezTo>
                  <a:cubicBezTo>
                    <a:pt x="4492" y="1317"/>
                    <a:pt x="4492" y="1310"/>
                    <a:pt x="4492" y="1310"/>
                  </a:cubicBezTo>
                  <a:cubicBezTo>
                    <a:pt x="4492" y="1310"/>
                    <a:pt x="4499" y="1304"/>
                    <a:pt x="4505" y="1304"/>
                  </a:cubicBezTo>
                  <a:cubicBezTo>
                    <a:pt x="4519" y="1304"/>
                    <a:pt x="4526" y="1304"/>
                    <a:pt x="4526" y="1290"/>
                  </a:cubicBezTo>
                  <a:cubicBezTo>
                    <a:pt x="4526" y="1283"/>
                    <a:pt x="4526" y="1283"/>
                    <a:pt x="4519" y="1283"/>
                  </a:cubicBezTo>
                  <a:lnTo>
                    <a:pt x="4519" y="1276"/>
                  </a:lnTo>
                  <a:cubicBezTo>
                    <a:pt x="4526" y="1269"/>
                    <a:pt x="4526" y="1269"/>
                    <a:pt x="4519" y="1269"/>
                  </a:cubicBezTo>
                  <a:cubicBezTo>
                    <a:pt x="4505" y="1269"/>
                    <a:pt x="4499" y="1269"/>
                    <a:pt x="4492" y="1276"/>
                  </a:cubicBezTo>
                  <a:cubicBezTo>
                    <a:pt x="4489" y="1279"/>
                    <a:pt x="4485" y="1280"/>
                    <a:pt x="4481" y="1280"/>
                  </a:cubicBezTo>
                  <a:cubicBezTo>
                    <a:pt x="4476" y="1280"/>
                    <a:pt x="4471" y="1277"/>
                    <a:pt x="4471" y="1269"/>
                  </a:cubicBezTo>
                  <a:cubicBezTo>
                    <a:pt x="4471" y="1260"/>
                    <a:pt x="4468" y="1254"/>
                    <a:pt x="4466" y="1251"/>
                  </a:cubicBezTo>
                  <a:lnTo>
                    <a:pt x="4466" y="1251"/>
                  </a:lnTo>
                  <a:cubicBezTo>
                    <a:pt x="4467" y="1251"/>
                    <a:pt x="4467" y="1251"/>
                    <a:pt x="4468" y="1251"/>
                  </a:cubicBezTo>
                  <a:cubicBezTo>
                    <a:pt x="4475" y="1251"/>
                    <a:pt x="4487" y="1246"/>
                    <a:pt x="4492" y="1241"/>
                  </a:cubicBezTo>
                  <a:cubicBezTo>
                    <a:pt x="4499" y="1234"/>
                    <a:pt x="4505" y="1234"/>
                    <a:pt x="4519" y="1234"/>
                  </a:cubicBezTo>
                  <a:cubicBezTo>
                    <a:pt x="4526" y="1234"/>
                    <a:pt x="4526" y="1234"/>
                    <a:pt x="4526" y="1227"/>
                  </a:cubicBezTo>
                  <a:cubicBezTo>
                    <a:pt x="4526" y="1213"/>
                    <a:pt x="4519" y="1213"/>
                    <a:pt x="4519" y="1213"/>
                  </a:cubicBezTo>
                  <a:cubicBezTo>
                    <a:pt x="4519" y="1218"/>
                    <a:pt x="4518" y="1220"/>
                    <a:pt x="4516" y="1220"/>
                  </a:cubicBezTo>
                  <a:cubicBezTo>
                    <a:pt x="4512" y="1220"/>
                    <a:pt x="4505" y="1213"/>
                    <a:pt x="4505" y="1213"/>
                  </a:cubicBezTo>
                  <a:lnTo>
                    <a:pt x="4505" y="1206"/>
                  </a:lnTo>
                  <a:cubicBezTo>
                    <a:pt x="4505" y="1206"/>
                    <a:pt x="4519" y="1200"/>
                    <a:pt x="4519" y="1193"/>
                  </a:cubicBezTo>
                  <a:cubicBezTo>
                    <a:pt x="4519" y="1182"/>
                    <a:pt x="4519" y="1176"/>
                    <a:pt x="4514" y="1176"/>
                  </a:cubicBezTo>
                  <a:cubicBezTo>
                    <a:pt x="4512" y="1176"/>
                    <a:pt x="4509" y="1177"/>
                    <a:pt x="4505" y="1179"/>
                  </a:cubicBezTo>
                  <a:cubicBezTo>
                    <a:pt x="4499" y="1179"/>
                    <a:pt x="4492" y="1186"/>
                    <a:pt x="4492" y="1200"/>
                  </a:cubicBezTo>
                  <a:cubicBezTo>
                    <a:pt x="4492" y="1206"/>
                    <a:pt x="4478" y="1206"/>
                    <a:pt x="4478" y="1206"/>
                  </a:cubicBezTo>
                  <a:lnTo>
                    <a:pt x="4464" y="1206"/>
                  </a:lnTo>
                  <a:cubicBezTo>
                    <a:pt x="4457" y="1206"/>
                    <a:pt x="4457" y="1206"/>
                    <a:pt x="4457" y="1200"/>
                  </a:cubicBezTo>
                  <a:cubicBezTo>
                    <a:pt x="4457" y="1193"/>
                    <a:pt x="4457" y="1189"/>
                    <a:pt x="4456" y="1189"/>
                  </a:cubicBezTo>
                  <a:cubicBezTo>
                    <a:pt x="4455" y="1189"/>
                    <a:pt x="4453" y="1193"/>
                    <a:pt x="4450" y="1200"/>
                  </a:cubicBezTo>
                  <a:cubicBezTo>
                    <a:pt x="4436" y="1206"/>
                    <a:pt x="4429" y="1206"/>
                    <a:pt x="4429" y="1206"/>
                  </a:cubicBezTo>
                  <a:cubicBezTo>
                    <a:pt x="4428" y="1206"/>
                    <a:pt x="4427" y="1205"/>
                    <a:pt x="4426" y="1205"/>
                  </a:cubicBezTo>
                  <a:cubicBezTo>
                    <a:pt x="4417" y="1205"/>
                    <a:pt x="4402" y="1222"/>
                    <a:pt x="4402" y="1234"/>
                  </a:cubicBezTo>
                  <a:cubicBezTo>
                    <a:pt x="4402" y="1241"/>
                    <a:pt x="4402" y="1248"/>
                    <a:pt x="4395" y="1248"/>
                  </a:cubicBezTo>
                  <a:cubicBezTo>
                    <a:pt x="4394" y="1248"/>
                    <a:pt x="4393" y="1249"/>
                    <a:pt x="4392" y="1249"/>
                  </a:cubicBezTo>
                  <a:lnTo>
                    <a:pt x="4392" y="1249"/>
                  </a:lnTo>
                  <a:cubicBezTo>
                    <a:pt x="4391" y="1243"/>
                    <a:pt x="4392" y="1237"/>
                    <a:pt x="4395" y="1234"/>
                  </a:cubicBezTo>
                  <a:cubicBezTo>
                    <a:pt x="4395" y="1220"/>
                    <a:pt x="4388" y="1220"/>
                    <a:pt x="4381" y="1220"/>
                  </a:cubicBezTo>
                  <a:cubicBezTo>
                    <a:pt x="4360" y="1220"/>
                    <a:pt x="4346" y="1220"/>
                    <a:pt x="4346" y="1234"/>
                  </a:cubicBezTo>
                  <a:cubicBezTo>
                    <a:pt x="4350" y="1238"/>
                    <a:pt x="4345" y="1242"/>
                    <a:pt x="4338" y="1242"/>
                  </a:cubicBezTo>
                  <a:cubicBezTo>
                    <a:pt x="4334" y="1242"/>
                    <a:pt x="4328" y="1240"/>
                    <a:pt x="4325" y="1234"/>
                  </a:cubicBezTo>
                  <a:cubicBezTo>
                    <a:pt x="4320" y="1224"/>
                    <a:pt x="4315" y="1218"/>
                    <a:pt x="4307" y="1218"/>
                  </a:cubicBezTo>
                  <a:cubicBezTo>
                    <a:pt x="4304" y="1218"/>
                    <a:pt x="4301" y="1218"/>
                    <a:pt x="4298" y="1220"/>
                  </a:cubicBezTo>
                  <a:cubicBezTo>
                    <a:pt x="4291" y="1220"/>
                    <a:pt x="4291" y="1213"/>
                    <a:pt x="4298" y="1206"/>
                  </a:cubicBezTo>
                  <a:cubicBezTo>
                    <a:pt x="4302" y="1204"/>
                    <a:pt x="4305" y="1204"/>
                    <a:pt x="4308" y="1204"/>
                  </a:cubicBezTo>
                  <a:cubicBezTo>
                    <a:pt x="4315" y="1204"/>
                    <a:pt x="4318" y="1209"/>
                    <a:pt x="4318" y="1213"/>
                  </a:cubicBezTo>
                  <a:cubicBezTo>
                    <a:pt x="4318" y="1217"/>
                    <a:pt x="4318" y="1219"/>
                    <a:pt x="4319" y="1219"/>
                  </a:cubicBezTo>
                  <a:cubicBezTo>
                    <a:pt x="4320" y="1219"/>
                    <a:pt x="4322" y="1217"/>
                    <a:pt x="4325" y="1213"/>
                  </a:cubicBezTo>
                  <a:lnTo>
                    <a:pt x="4325" y="1200"/>
                  </a:lnTo>
                  <a:cubicBezTo>
                    <a:pt x="4318" y="1200"/>
                    <a:pt x="4318" y="1179"/>
                    <a:pt x="4325" y="1179"/>
                  </a:cubicBezTo>
                  <a:cubicBezTo>
                    <a:pt x="4332" y="1179"/>
                    <a:pt x="4346" y="1165"/>
                    <a:pt x="4346" y="1151"/>
                  </a:cubicBezTo>
                  <a:cubicBezTo>
                    <a:pt x="4346" y="1144"/>
                    <a:pt x="4346" y="1144"/>
                    <a:pt x="4332" y="1144"/>
                  </a:cubicBezTo>
                  <a:cubicBezTo>
                    <a:pt x="4325" y="1144"/>
                    <a:pt x="4325" y="1144"/>
                    <a:pt x="4325" y="1151"/>
                  </a:cubicBezTo>
                  <a:cubicBezTo>
                    <a:pt x="4325" y="1144"/>
                    <a:pt x="4318" y="1144"/>
                    <a:pt x="4311" y="1144"/>
                  </a:cubicBezTo>
                  <a:cubicBezTo>
                    <a:pt x="4291" y="1144"/>
                    <a:pt x="4298" y="1130"/>
                    <a:pt x="4325" y="1116"/>
                  </a:cubicBezTo>
                  <a:cubicBezTo>
                    <a:pt x="4332" y="1109"/>
                    <a:pt x="4353" y="1109"/>
                    <a:pt x="4353" y="1103"/>
                  </a:cubicBezTo>
                  <a:cubicBezTo>
                    <a:pt x="4353" y="1103"/>
                    <a:pt x="4360" y="1096"/>
                    <a:pt x="4367" y="1096"/>
                  </a:cubicBezTo>
                  <a:cubicBezTo>
                    <a:pt x="4381" y="1096"/>
                    <a:pt x="4388" y="1096"/>
                    <a:pt x="4388" y="1082"/>
                  </a:cubicBezTo>
                  <a:cubicBezTo>
                    <a:pt x="4388" y="1082"/>
                    <a:pt x="4385" y="1079"/>
                    <a:pt x="4383" y="1079"/>
                  </a:cubicBezTo>
                  <a:cubicBezTo>
                    <a:pt x="4381" y="1079"/>
                    <a:pt x="4381" y="1079"/>
                    <a:pt x="4381" y="1082"/>
                  </a:cubicBezTo>
                  <a:cubicBezTo>
                    <a:pt x="4381" y="1086"/>
                    <a:pt x="4379" y="1088"/>
                    <a:pt x="4378" y="1088"/>
                  </a:cubicBezTo>
                  <a:cubicBezTo>
                    <a:pt x="4373" y="1088"/>
                    <a:pt x="4367" y="1080"/>
                    <a:pt x="4367" y="1075"/>
                  </a:cubicBezTo>
                  <a:cubicBezTo>
                    <a:pt x="4367" y="1068"/>
                    <a:pt x="4367" y="1068"/>
                    <a:pt x="4381" y="1068"/>
                  </a:cubicBezTo>
                  <a:lnTo>
                    <a:pt x="4395" y="1068"/>
                  </a:lnTo>
                  <a:cubicBezTo>
                    <a:pt x="4395" y="1068"/>
                    <a:pt x="4402" y="1061"/>
                    <a:pt x="4415" y="1061"/>
                  </a:cubicBezTo>
                  <a:cubicBezTo>
                    <a:pt x="4418" y="1061"/>
                    <a:pt x="4421" y="1060"/>
                    <a:pt x="4424" y="1059"/>
                  </a:cubicBezTo>
                  <a:lnTo>
                    <a:pt x="4424" y="1059"/>
                  </a:lnTo>
                  <a:cubicBezTo>
                    <a:pt x="4423" y="1061"/>
                    <a:pt x="4425" y="1061"/>
                    <a:pt x="4429" y="1061"/>
                  </a:cubicBezTo>
                  <a:lnTo>
                    <a:pt x="4436" y="1054"/>
                  </a:lnTo>
                  <a:lnTo>
                    <a:pt x="4436" y="1054"/>
                  </a:lnTo>
                  <a:cubicBezTo>
                    <a:pt x="4432" y="1057"/>
                    <a:pt x="4428" y="1058"/>
                    <a:pt x="4424" y="1059"/>
                  </a:cubicBezTo>
                  <a:lnTo>
                    <a:pt x="4424" y="1059"/>
                  </a:lnTo>
                  <a:cubicBezTo>
                    <a:pt x="4425" y="1058"/>
                    <a:pt x="4426" y="1057"/>
                    <a:pt x="4429" y="1054"/>
                  </a:cubicBezTo>
                  <a:cubicBezTo>
                    <a:pt x="4433" y="1047"/>
                    <a:pt x="4438" y="1044"/>
                    <a:pt x="4441" y="1044"/>
                  </a:cubicBezTo>
                  <a:cubicBezTo>
                    <a:pt x="4443" y="1044"/>
                    <a:pt x="4443" y="1047"/>
                    <a:pt x="4436" y="1054"/>
                  </a:cubicBezTo>
                  <a:lnTo>
                    <a:pt x="4436" y="1054"/>
                  </a:lnTo>
                  <a:lnTo>
                    <a:pt x="4436" y="1054"/>
                  </a:lnTo>
                  <a:cubicBezTo>
                    <a:pt x="4444" y="1050"/>
                    <a:pt x="4450" y="1044"/>
                    <a:pt x="4450" y="1040"/>
                  </a:cubicBezTo>
                  <a:cubicBezTo>
                    <a:pt x="4450" y="1038"/>
                    <a:pt x="4451" y="1036"/>
                    <a:pt x="4453" y="1034"/>
                  </a:cubicBezTo>
                  <a:lnTo>
                    <a:pt x="4453" y="1034"/>
                  </a:lnTo>
                  <a:cubicBezTo>
                    <a:pt x="4455" y="1036"/>
                    <a:pt x="4456" y="1038"/>
                    <a:pt x="4457" y="1040"/>
                  </a:cubicBezTo>
                  <a:cubicBezTo>
                    <a:pt x="4464" y="1051"/>
                    <a:pt x="4471" y="1056"/>
                    <a:pt x="4476" y="1056"/>
                  </a:cubicBezTo>
                  <a:cubicBezTo>
                    <a:pt x="4481" y="1056"/>
                    <a:pt x="4485" y="1051"/>
                    <a:pt x="4485" y="1040"/>
                  </a:cubicBezTo>
                  <a:lnTo>
                    <a:pt x="4471" y="1040"/>
                  </a:lnTo>
                  <a:cubicBezTo>
                    <a:pt x="4479" y="1032"/>
                    <a:pt x="4482" y="1027"/>
                    <a:pt x="4481" y="1025"/>
                  </a:cubicBezTo>
                  <a:lnTo>
                    <a:pt x="4481" y="1025"/>
                  </a:lnTo>
                  <a:cubicBezTo>
                    <a:pt x="4474" y="1030"/>
                    <a:pt x="4468" y="1034"/>
                    <a:pt x="4465" y="1034"/>
                  </a:cubicBezTo>
                  <a:cubicBezTo>
                    <a:pt x="4464" y="1034"/>
                    <a:pt x="4464" y="1034"/>
                    <a:pt x="4464" y="1033"/>
                  </a:cubicBezTo>
                  <a:cubicBezTo>
                    <a:pt x="4464" y="1031"/>
                    <a:pt x="4463" y="1030"/>
                    <a:pt x="4461" y="1030"/>
                  </a:cubicBezTo>
                  <a:cubicBezTo>
                    <a:pt x="4459" y="1030"/>
                    <a:pt x="4456" y="1032"/>
                    <a:pt x="4453" y="1034"/>
                  </a:cubicBezTo>
                  <a:lnTo>
                    <a:pt x="4453" y="1034"/>
                  </a:lnTo>
                  <a:cubicBezTo>
                    <a:pt x="4451" y="1031"/>
                    <a:pt x="4448" y="1028"/>
                    <a:pt x="4446" y="1026"/>
                  </a:cubicBezTo>
                  <a:lnTo>
                    <a:pt x="4446" y="1026"/>
                  </a:lnTo>
                  <a:cubicBezTo>
                    <a:pt x="4444" y="1028"/>
                    <a:pt x="4441" y="1029"/>
                    <a:pt x="4439" y="1029"/>
                  </a:cubicBezTo>
                  <a:cubicBezTo>
                    <a:pt x="4437" y="1029"/>
                    <a:pt x="4436" y="1028"/>
                    <a:pt x="4436" y="1026"/>
                  </a:cubicBezTo>
                  <a:cubicBezTo>
                    <a:pt x="4436" y="1026"/>
                    <a:pt x="4436" y="1026"/>
                    <a:pt x="4436" y="1026"/>
                  </a:cubicBezTo>
                  <a:lnTo>
                    <a:pt x="4436" y="1026"/>
                  </a:lnTo>
                  <a:cubicBezTo>
                    <a:pt x="4434" y="1026"/>
                    <a:pt x="4432" y="1026"/>
                    <a:pt x="4429" y="1026"/>
                  </a:cubicBezTo>
                  <a:cubicBezTo>
                    <a:pt x="4422" y="1026"/>
                    <a:pt x="4422" y="1026"/>
                    <a:pt x="4422" y="1012"/>
                  </a:cubicBezTo>
                  <a:cubicBezTo>
                    <a:pt x="4422" y="1012"/>
                    <a:pt x="4422" y="1005"/>
                    <a:pt x="4415" y="1005"/>
                  </a:cubicBezTo>
                  <a:cubicBezTo>
                    <a:pt x="4402" y="1005"/>
                    <a:pt x="4402" y="1005"/>
                    <a:pt x="4402" y="999"/>
                  </a:cubicBezTo>
                  <a:cubicBezTo>
                    <a:pt x="4402" y="995"/>
                    <a:pt x="4402" y="993"/>
                    <a:pt x="4401" y="993"/>
                  </a:cubicBezTo>
                  <a:cubicBezTo>
                    <a:pt x="4400" y="993"/>
                    <a:pt x="4398" y="995"/>
                    <a:pt x="4395" y="999"/>
                  </a:cubicBezTo>
                  <a:cubicBezTo>
                    <a:pt x="4391" y="1002"/>
                    <a:pt x="4389" y="1004"/>
                    <a:pt x="4388" y="1004"/>
                  </a:cubicBezTo>
                  <a:cubicBezTo>
                    <a:pt x="4386" y="1004"/>
                    <a:pt x="4384" y="1002"/>
                    <a:pt x="4381" y="999"/>
                  </a:cubicBezTo>
                  <a:cubicBezTo>
                    <a:pt x="4381" y="1005"/>
                    <a:pt x="4381" y="1005"/>
                    <a:pt x="4367" y="1005"/>
                  </a:cubicBezTo>
                  <a:cubicBezTo>
                    <a:pt x="4360" y="1005"/>
                    <a:pt x="4353" y="1005"/>
                    <a:pt x="4353" y="1012"/>
                  </a:cubicBezTo>
                  <a:lnTo>
                    <a:pt x="4346" y="1012"/>
                  </a:lnTo>
                  <a:cubicBezTo>
                    <a:pt x="4346" y="1012"/>
                    <a:pt x="4332" y="999"/>
                    <a:pt x="4332" y="992"/>
                  </a:cubicBezTo>
                  <a:cubicBezTo>
                    <a:pt x="4328" y="978"/>
                    <a:pt x="4326" y="974"/>
                    <a:pt x="4331" y="974"/>
                  </a:cubicBezTo>
                  <a:cubicBezTo>
                    <a:pt x="4334" y="974"/>
                    <a:pt x="4338" y="975"/>
                    <a:pt x="4346" y="978"/>
                  </a:cubicBezTo>
                  <a:cubicBezTo>
                    <a:pt x="4348" y="982"/>
                    <a:pt x="4350" y="984"/>
                    <a:pt x="4351" y="984"/>
                  </a:cubicBezTo>
                  <a:cubicBezTo>
                    <a:pt x="4354" y="984"/>
                    <a:pt x="4355" y="974"/>
                    <a:pt x="4360" y="964"/>
                  </a:cubicBezTo>
                  <a:cubicBezTo>
                    <a:pt x="4367" y="943"/>
                    <a:pt x="4367" y="943"/>
                    <a:pt x="4360" y="943"/>
                  </a:cubicBezTo>
                  <a:cubicBezTo>
                    <a:pt x="4353" y="943"/>
                    <a:pt x="4353" y="943"/>
                    <a:pt x="4353" y="936"/>
                  </a:cubicBezTo>
                  <a:cubicBezTo>
                    <a:pt x="4353" y="929"/>
                    <a:pt x="4360" y="929"/>
                    <a:pt x="4381" y="929"/>
                  </a:cubicBezTo>
                  <a:cubicBezTo>
                    <a:pt x="4388" y="929"/>
                    <a:pt x="4388" y="929"/>
                    <a:pt x="4388" y="922"/>
                  </a:cubicBezTo>
                  <a:cubicBezTo>
                    <a:pt x="4388" y="908"/>
                    <a:pt x="4388" y="908"/>
                    <a:pt x="4381" y="908"/>
                  </a:cubicBezTo>
                  <a:lnTo>
                    <a:pt x="4381" y="902"/>
                  </a:lnTo>
                  <a:cubicBezTo>
                    <a:pt x="4381" y="889"/>
                    <a:pt x="4397" y="851"/>
                    <a:pt x="4410" y="851"/>
                  </a:cubicBezTo>
                  <a:cubicBezTo>
                    <a:pt x="4412" y="851"/>
                    <a:pt x="4414" y="851"/>
                    <a:pt x="4415" y="853"/>
                  </a:cubicBezTo>
                  <a:cubicBezTo>
                    <a:pt x="4422" y="853"/>
                    <a:pt x="4422" y="860"/>
                    <a:pt x="4402" y="874"/>
                  </a:cubicBezTo>
                  <a:cubicBezTo>
                    <a:pt x="4395" y="888"/>
                    <a:pt x="4388" y="895"/>
                    <a:pt x="4395" y="895"/>
                  </a:cubicBezTo>
                  <a:lnTo>
                    <a:pt x="4415" y="874"/>
                  </a:lnTo>
                  <a:lnTo>
                    <a:pt x="4429" y="860"/>
                  </a:lnTo>
                  <a:lnTo>
                    <a:pt x="4436" y="853"/>
                  </a:lnTo>
                  <a:cubicBezTo>
                    <a:pt x="4436" y="846"/>
                    <a:pt x="4440" y="843"/>
                    <a:pt x="4443" y="843"/>
                  </a:cubicBezTo>
                  <a:cubicBezTo>
                    <a:pt x="4447" y="843"/>
                    <a:pt x="4450" y="846"/>
                    <a:pt x="4450" y="853"/>
                  </a:cubicBezTo>
                  <a:cubicBezTo>
                    <a:pt x="4450" y="860"/>
                    <a:pt x="4457" y="860"/>
                    <a:pt x="4464" y="860"/>
                  </a:cubicBezTo>
                  <a:cubicBezTo>
                    <a:pt x="4464" y="860"/>
                    <a:pt x="4464" y="853"/>
                    <a:pt x="4471" y="853"/>
                  </a:cubicBezTo>
                  <a:cubicBezTo>
                    <a:pt x="4485" y="853"/>
                    <a:pt x="4485" y="853"/>
                    <a:pt x="4485" y="839"/>
                  </a:cubicBezTo>
                  <a:cubicBezTo>
                    <a:pt x="4485" y="836"/>
                    <a:pt x="4488" y="834"/>
                    <a:pt x="4492" y="834"/>
                  </a:cubicBezTo>
                  <a:cubicBezTo>
                    <a:pt x="4497" y="834"/>
                    <a:pt x="4502" y="836"/>
                    <a:pt x="4505" y="839"/>
                  </a:cubicBezTo>
                  <a:cubicBezTo>
                    <a:pt x="4512" y="846"/>
                    <a:pt x="4516" y="850"/>
                    <a:pt x="4518" y="850"/>
                  </a:cubicBezTo>
                  <a:cubicBezTo>
                    <a:pt x="4521" y="850"/>
                    <a:pt x="4523" y="846"/>
                    <a:pt x="4526" y="839"/>
                  </a:cubicBezTo>
                  <a:cubicBezTo>
                    <a:pt x="4533" y="825"/>
                    <a:pt x="4533" y="825"/>
                    <a:pt x="4526" y="825"/>
                  </a:cubicBezTo>
                  <a:cubicBezTo>
                    <a:pt x="4519" y="825"/>
                    <a:pt x="4519" y="825"/>
                    <a:pt x="4519" y="818"/>
                  </a:cubicBezTo>
                  <a:cubicBezTo>
                    <a:pt x="4519" y="805"/>
                    <a:pt x="4526" y="798"/>
                    <a:pt x="4526" y="798"/>
                  </a:cubicBezTo>
                  <a:cubicBezTo>
                    <a:pt x="4526" y="798"/>
                    <a:pt x="4533" y="791"/>
                    <a:pt x="4540" y="791"/>
                  </a:cubicBezTo>
                  <a:cubicBezTo>
                    <a:pt x="4558" y="791"/>
                    <a:pt x="4561" y="796"/>
                    <a:pt x="4556" y="812"/>
                  </a:cubicBezTo>
                  <a:lnTo>
                    <a:pt x="4556" y="812"/>
                  </a:lnTo>
                  <a:cubicBezTo>
                    <a:pt x="4558" y="811"/>
                    <a:pt x="4559" y="811"/>
                    <a:pt x="4561" y="811"/>
                  </a:cubicBezTo>
                  <a:cubicBezTo>
                    <a:pt x="4561" y="811"/>
                    <a:pt x="4561" y="811"/>
                    <a:pt x="4562" y="811"/>
                  </a:cubicBezTo>
                  <a:lnTo>
                    <a:pt x="4562" y="811"/>
                  </a:lnTo>
                  <a:cubicBezTo>
                    <a:pt x="4561" y="813"/>
                    <a:pt x="4561" y="816"/>
                    <a:pt x="4561" y="818"/>
                  </a:cubicBezTo>
                  <a:lnTo>
                    <a:pt x="4554" y="825"/>
                  </a:lnTo>
                  <a:cubicBezTo>
                    <a:pt x="4540" y="825"/>
                    <a:pt x="4554" y="825"/>
                    <a:pt x="4554" y="818"/>
                  </a:cubicBezTo>
                  <a:cubicBezTo>
                    <a:pt x="4555" y="816"/>
                    <a:pt x="4556" y="814"/>
                    <a:pt x="4556" y="812"/>
                  </a:cubicBezTo>
                  <a:lnTo>
                    <a:pt x="4556" y="812"/>
                  </a:lnTo>
                  <a:cubicBezTo>
                    <a:pt x="4539" y="813"/>
                    <a:pt x="4534" y="819"/>
                    <a:pt x="4540" y="825"/>
                  </a:cubicBezTo>
                  <a:lnTo>
                    <a:pt x="4533" y="832"/>
                  </a:lnTo>
                  <a:cubicBezTo>
                    <a:pt x="4533" y="836"/>
                    <a:pt x="4535" y="837"/>
                    <a:pt x="4540" y="837"/>
                  </a:cubicBezTo>
                  <a:cubicBezTo>
                    <a:pt x="4545" y="837"/>
                    <a:pt x="4552" y="836"/>
                    <a:pt x="4564" y="833"/>
                  </a:cubicBezTo>
                  <a:lnTo>
                    <a:pt x="4564" y="833"/>
                  </a:lnTo>
                  <a:cubicBezTo>
                    <a:pt x="4562" y="840"/>
                    <a:pt x="4562" y="847"/>
                    <a:pt x="4564" y="847"/>
                  </a:cubicBezTo>
                  <a:cubicBezTo>
                    <a:pt x="4565" y="847"/>
                    <a:pt x="4566" y="845"/>
                    <a:pt x="4568" y="839"/>
                  </a:cubicBezTo>
                  <a:cubicBezTo>
                    <a:pt x="4568" y="836"/>
                    <a:pt x="4570" y="834"/>
                    <a:pt x="4573" y="834"/>
                  </a:cubicBezTo>
                  <a:cubicBezTo>
                    <a:pt x="4577" y="834"/>
                    <a:pt x="4582" y="836"/>
                    <a:pt x="4589" y="839"/>
                  </a:cubicBezTo>
                  <a:lnTo>
                    <a:pt x="4596" y="839"/>
                  </a:lnTo>
                  <a:cubicBezTo>
                    <a:pt x="4596" y="835"/>
                    <a:pt x="4602" y="818"/>
                    <a:pt x="4606" y="809"/>
                  </a:cubicBezTo>
                  <a:lnTo>
                    <a:pt x="4606" y="809"/>
                  </a:lnTo>
                  <a:cubicBezTo>
                    <a:pt x="4603" y="811"/>
                    <a:pt x="4599" y="811"/>
                    <a:pt x="4596" y="811"/>
                  </a:cubicBezTo>
                  <a:cubicBezTo>
                    <a:pt x="4589" y="811"/>
                    <a:pt x="4575" y="811"/>
                    <a:pt x="4575" y="818"/>
                  </a:cubicBezTo>
                  <a:cubicBezTo>
                    <a:pt x="4575" y="825"/>
                    <a:pt x="4575" y="825"/>
                    <a:pt x="4568" y="832"/>
                  </a:cubicBezTo>
                  <a:cubicBezTo>
                    <a:pt x="4567" y="833"/>
                    <a:pt x="4565" y="833"/>
                    <a:pt x="4564" y="833"/>
                  </a:cubicBezTo>
                  <a:lnTo>
                    <a:pt x="4564" y="833"/>
                  </a:lnTo>
                  <a:cubicBezTo>
                    <a:pt x="4565" y="830"/>
                    <a:pt x="4566" y="827"/>
                    <a:pt x="4568" y="825"/>
                  </a:cubicBezTo>
                  <a:lnTo>
                    <a:pt x="4568" y="805"/>
                  </a:lnTo>
                  <a:cubicBezTo>
                    <a:pt x="4568" y="805"/>
                    <a:pt x="4568" y="805"/>
                    <a:pt x="4568" y="805"/>
                  </a:cubicBezTo>
                  <a:lnTo>
                    <a:pt x="4568" y="805"/>
                  </a:lnTo>
                  <a:cubicBezTo>
                    <a:pt x="4568" y="803"/>
                    <a:pt x="4568" y="800"/>
                    <a:pt x="4568" y="798"/>
                  </a:cubicBezTo>
                  <a:cubicBezTo>
                    <a:pt x="4561" y="791"/>
                    <a:pt x="4561" y="791"/>
                    <a:pt x="4575" y="784"/>
                  </a:cubicBezTo>
                  <a:cubicBezTo>
                    <a:pt x="4581" y="782"/>
                    <a:pt x="4586" y="779"/>
                    <a:pt x="4589" y="776"/>
                  </a:cubicBezTo>
                  <a:lnTo>
                    <a:pt x="4589" y="776"/>
                  </a:lnTo>
                  <a:lnTo>
                    <a:pt x="4589" y="784"/>
                  </a:lnTo>
                  <a:cubicBezTo>
                    <a:pt x="4590" y="785"/>
                    <a:pt x="4591" y="785"/>
                    <a:pt x="4592" y="785"/>
                  </a:cubicBezTo>
                  <a:cubicBezTo>
                    <a:pt x="4595" y="785"/>
                    <a:pt x="4599" y="781"/>
                    <a:pt x="4603" y="776"/>
                  </a:cubicBezTo>
                  <a:lnTo>
                    <a:pt x="4603" y="776"/>
                  </a:lnTo>
                  <a:lnTo>
                    <a:pt x="4603" y="777"/>
                  </a:lnTo>
                  <a:cubicBezTo>
                    <a:pt x="4603" y="798"/>
                    <a:pt x="4603" y="798"/>
                    <a:pt x="4609" y="798"/>
                  </a:cubicBezTo>
                  <a:cubicBezTo>
                    <a:pt x="4609" y="800"/>
                    <a:pt x="4609" y="802"/>
                    <a:pt x="4609" y="804"/>
                  </a:cubicBezTo>
                  <a:lnTo>
                    <a:pt x="4609" y="804"/>
                  </a:lnTo>
                  <a:cubicBezTo>
                    <a:pt x="4609" y="804"/>
                    <a:pt x="4609" y="804"/>
                    <a:pt x="4609" y="804"/>
                  </a:cubicBezTo>
                  <a:cubicBezTo>
                    <a:pt x="4609" y="804"/>
                    <a:pt x="4609" y="804"/>
                    <a:pt x="4609" y="805"/>
                  </a:cubicBezTo>
                  <a:lnTo>
                    <a:pt x="4609" y="825"/>
                  </a:lnTo>
                  <a:cubicBezTo>
                    <a:pt x="4609" y="798"/>
                    <a:pt x="4623" y="798"/>
                    <a:pt x="4637" y="798"/>
                  </a:cubicBezTo>
                  <a:cubicBezTo>
                    <a:pt x="4644" y="798"/>
                    <a:pt x="4658" y="798"/>
                    <a:pt x="4658" y="791"/>
                  </a:cubicBezTo>
                  <a:lnTo>
                    <a:pt x="4658" y="784"/>
                  </a:lnTo>
                  <a:cubicBezTo>
                    <a:pt x="4665" y="784"/>
                    <a:pt x="4672" y="784"/>
                    <a:pt x="4672" y="770"/>
                  </a:cubicBezTo>
                  <a:cubicBezTo>
                    <a:pt x="4672" y="763"/>
                    <a:pt x="4672" y="763"/>
                    <a:pt x="4665" y="763"/>
                  </a:cubicBezTo>
                  <a:cubicBezTo>
                    <a:pt x="4658" y="763"/>
                    <a:pt x="4658" y="763"/>
                    <a:pt x="4658" y="770"/>
                  </a:cubicBezTo>
                  <a:lnTo>
                    <a:pt x="4644" y="770"/>
                  </a:lnTo>
                  <a:cubicBezTo>
                    <a:pt x="4643" y="767"/>
                    <a:pt x="4642" y="765"/>
                    <a:pt x="4642" y="763"/>
                  </a:cubicBezTo>
                  <a:lnTo>
                    <a:pt x="4642" y="763"/>
                  </a:lnTo>
                  <a:cubicBezTo>
                    <a:pt x="4639" y="763"/>
                    <a:pt x="4637" y="763"/>
                    <a:pt x="4637" y="763"/>
                  </a:cubicBezTo>
                  <a:cubicBezTo>
                    <a:pt x="4630" y="763"/>
                    <a:pt x="4630" y="763"/>
                    <a:pt x="4630" y="749"/>
                  </a:cubicBezTo>
                  <a:lnTo>
                    <a:pt x="4630" y="749"/>
                  </a:lnTo>
                  <a:cubicBezTo>
                    <a:pt x="4609" y="749"/>
                    <a:pt x="4609" y="750"/>
                    <a:pt x="4609" y="756"/>
                  </a:cubicBezTo>
                  <a:cubicBezTo>
                    <a:pt x="4609" y="762"/>
                    <a:pt x="4606" y="770"/>
                    <a:pt x="4603" y="776"/>
                  </a:cubicBezTo>
                  <a:lnTo>
                    <a:pt x="4603" y="776"/>
                  </a:lnTo>
                  <a:lnTo>
                    <a:pt x="4603" y="749"/>
                  </a:lnTo>
                  <a:cubicBezTo>
                    <a:pt x="4596" y="749"/>
                    <a:pt x="4596" y="749"/>
                    <a:pt x="4596" y="756"/>
                  </a:cubicBezTo>
                  <a:cubicBezTo>
                    <a:pt x="4596" y="761"/>
                    <a:pt x="4596" y="769"/>
                    <a:pt x="4589" y="776"/>
                  </a:cubicBezTo>
                  <a:lnTo>
                    <a:pt x="4589" y="776"/>
                  </a:lnTo>
                  <a:lnTo>
                    <a:pt x="4589" y="770"/>
                  </a:lnTo>
                  <a:cubicBezTo>
                    <a:pt x="4596" y="763"/>
                    <a:pt x="4596" y="756"/>
                    <a:pt x="4575" y="756"/>
                  </a:cubicBezTo>
                  <a:cubicBezTo>
                    <a:pt x="4561" y="756"/>
                    <a:pt x="4561" y="749"/>
                    <a:pt x="4575" y="728"/>
                  </a:cubicBezTo>
                  <a:lnTo>
                    <a:pt x="4589" y="714"/>
                  </a:lnTo>
                  <a:lnTo>
                    <a:pt x="4568" y="714"/>
                  </a:lnTo>
                  <a:cubicBezTo>
                    <a:pt x="4566" y="715"/>
                    <a:pt x="4564" y="716"/>
                    <a:pt x="4562" y="716"/>
                  </a:cubicBezTo>
                  <a:cubicBezTo>
                    <a:pt x="4551" y="716"/>
                    <a:pt x="4542" y="699"/>
                    <a:pt x="4554" y="687"/>
                  </a:cubicBezTo>
                  <a:cubicBezTo>
                    <a:pt x="4557" y="676"/>
                    <a:pt x="4559" y="671"/>
                    <a:pt x="4561" y="671"/>
                  </a:cubicBezTo>
                  <a:cubicBezTo>
                    <a:pt x="4563" y="671"/>
                    <a:pt x="4564" y="676"/>
                    <a:pt x="4568" y="687"/>
                  </a:cubicBezTo>
                  <a:cubicBezTo>
                    <a:pt x="4572" y="695"/>
                    <a:pt x="4578" y="698"/>
                    <a:pt x="4583" y="698"/>
                  </a:cubicBezTo>
                  <a:cubicBezTo>
                    <a:pt x="4586" y="698"/>
                    <a:pt x="4589" y="696"/>
                    <a:pt x="4589" y="694"/>
                  </a:cubicBezTo>
                  <a:cubicBezTo>
                    <a:pt x="4589" y="694"/>
                    <a:pt x="4596" y="687"/>
                    <a:pt x="4596" y="680"/>
                  </a:cubicBezTo>
                  <a:cubicBezTo>
                    <a:pt x="4603" y="666"/>
                    <a:pt x="4603" y="666"/>
                    <a:pt x="4596" y="652"/>
                  </a:cubicBezTo>
                  <a:cubicBezTo>
                    <a:pt x="4590" y="636"/>
                    <a:pt x="4581" y="629"/>
                    <a:pt x="4586" y="629"/>
                  </a:cubicBezTo>
                  <a:cubicBezTo>
                    <a:pt x="4587" y="629"/>
                    <a:pt x="4590" y="630"/>
                    <a:pt x="4596" y="631"/>
                  </a:cubicBezTo>
                  <a:cubicBezTo>
                    <a:pt x="4599" y="638"/>
                    <a:pt x="4601" y="642"/>
                    <a:pt x="4602" y="642"/>
                  </a:cubicBezTo>
                  <a:cubicBezTo>
                    <a:pt x="4603" y="642"/>
                    <a:pt x="4603" y="638"/>
                    <a:pt x="4603" y="631"/>
                  </a:cubicBezTo>
                  <a:cubicBezTo>
                    <a:pt x="4609" y="617"/>
                    <a:pt x="4609" y="617"/>
                    <a:pt x="4596" y="617"/>
                  </a:cubicBezTo>
                  <a:cubicBezTo>
                    <a:pt x="4575" y="617"/>
                    <a:pt x="4575" y="610"/>
                    <a:pt x="4589" y="597"/>
                  </a:cubicBezTo>
                  <a:cubicBezTo>
                    <a:pt x="4596" y="597"/>
                    <a:pt x="4596" y="590"/>
                    <a:pt x="4596" y="583"/>
                  </a:cubicBezTo>
                  <a:cubicBezTo>
                    <a:pt x="4596" y="572"/>
                    <a:pt x="4596" y="567"/>
                    <a:pt x="4593" y="567"/>
                  </a:cubicBezTo>
                  <a:cubicBezTo>
                    <a:pt x="4590" y="567"/>
                    <a:pt x="4585" y="572"/>
                    <a:pt x="4575" y="583"/>
                  </a:cubicBezTo>
                  <a:cubicBezTo>
                    <a:pt x="4568" y="590"/>
                    <a:pt x="4563" y="593"/>
                    <a:pt x="4557" y="593"/>
                  </a:cubicBezTo>
                  <a:cubicBezTo>
                    <a:pt x="4552" y="593"/>
                    <a:pt x="4547" y="590"/>
                    <a:pt x="4540" y="583"/>
                  </a:cubicBezTo>
                  <a:lnTo>
                    <a:pt x="4540" y="576"/>
                  </a:lnTo>
                  <a:cubicBezTo>
                    <a:pt x="4542" y="577"/>
                    <a:pt x="4543" y="577"/>
                    <a:pt x="4545" y="577"/>
                  </a:cubicBezTo>
                  <a:cubicBezTo>
                    <a:pt x="4561" y="577"/>
                    <a:pt x="4587" y="555"/>
                    <a:pt x="4575" y="555"/>
                  </a:cubicBezTo>
                  <a:cubicBezTo>
                    <a:pt x="4575" y="555"/>
                    <a:pt x="4568" y="555"/>
                    <a:pt x="4554" y="562"/>
                  </a:cubicBezTo>
                  <a:cubicBezTo>
                    <a:pt x="4540" y="576"/>
                    <a:pt x="4526" y="576"/>
                    <a:pt x="4526" y="576"/>
                  </a:cubicBezTo>
                  <a:cubicBezTo>
                    <a:pt x="4526" y="583"/>
                    <a:pt x="4519" y="590"/>
                    <a:pt x="4499" y="590"/>
                  </a:cubicBezTo>
                  <a:lnTo>
                    <a:pt x="4485" y="576"/>
                  </a:lnTo>
                  <a:cubicBezTo>
                    <a:pt x="4476" y="563"/>
                    <a:pt x="4473" y="558"/>
                    <a:pt x="4477" y="558"/>
                  </a:cubicBezTo>
                  <a:cubicBezTo>
                    <a:pt x="4479" y="558"/>
                    <a:pt x="4484" y="559"/>
                    <a:pt x="4492" y="562"/>
                  </a:cubicBezTo>
                  <a:lnTo>
                    <a:pt x="4505" y="562"/>
                  </a:lnTo>
                  <a:cubicBezTo>
                    <a:pt x="4505" y="562"/>
                    <a:pt x="4505" y="555"/>
                    <a:pt x="4499" y="555"/>
                  </a:cubicBezTo>
                  <a:cubicBezTo>
                    <a:pt x="4492" y="555"/>
                    <a:pt x="4492" y="548"/>
                    <a:pt x="4492" y="548"/>
                  </a:cubicBezTo>
                  <a:cubicBezTo>
                    <a:pt x="4492" y="541"/>
                    <a:pt x="4492" y="541"/>
                    <a:pt x="4485" y="541"/>
                  </a:cubicBezTo>
                  <a:lnTo>
                    <a:pt x="4485" y="548"/>
                  </a:lnTo>
                  <a:cubicBezTo>
                    <a:pt x="4485" y="548"/>
                    <a:pt x="4471" y="548"/>
                    <a:pt x="4464" y="555"/>
                  </a:cubicBezTo>
                  <a:cubicBezTo>
                    <a:pt x="4464" y="562"/>
                    <a:pt x="4457" y="562"/>
                    <a:pt x="4450" y="562"/>
                  </a:cubicBezTo>
                  <a:cubicBezTo>
                    <a:pt x="4436" y="562"/>
                    <a:pt x="4436" y="562"/>
                    <a:pt x="4436" y="576"/>
                  </a:cubicBezTo>
                  <a:cubicBezTo>
                    <a:pt x="4436" y="583"/>
                    <a:pt x="4429" y="583"/>
                    <a:pt x="4422" y="583"/>
                  </a:cubicBezTo>
                  <a:cubicBezTo>
                    <a:pt x="4422" y="583"/>
                    <a:pt x="4421" y="583"/>
                    <a:pt x="4420" y="583"/>
                  </a:cubicBezTo>
                  <a:lnTo>
                    <a:pt x="4420" y="583"/>
                  </a:lnTo>
                  <a:cubicBezTo>
                    <a:pt x="4419" y="585"/>
                    <a:pt x="4418" y="587"/>
                    <a:pt x="4415" y="590"/>
                  </a:cubicBezTo>
                  <a:cubicBezTo>
                    <a:pt x="4408" y="597"/>
                    <a:pt x="4405" y="600"/>
                    <a:pt x="4403" y="600"/>
                  </a:cubicBezTo>
                  <a:cubicBezTo>
                    <a:pt x="4403" y="600"/>
                    <a:pt x="4403" y="600"/>
                    <a:pt x="4403" y="600"/>
                  </a:cubicBezTo>
                  <a:lnTo>
                    <a:pt x="4403" y="600"/>
                  </a:lnTo>
                  <a:cubicBezTo>
                    <a:pt x="4403" y="603"/>
                    <a:pt x="4400" y="607"/>
                    <a:pt x="4395" y="610"/>
                  </a:cubicBezTo>
                  <a:cubicBezTo>
                    <a:pt x="4388" y="610"/>
                    <a:pt x="4388" y="617"/>
                    <a:pt x="4388" y="624"/>
                  </a:cubicBezTo>
                  <a:cubicBezTo>
                    <a:pt x="4388" y="631"/>
                    <a:pt x="4388" y="645"/>
                    <a:pt x="4395" y="645"/>
                  </a:cubicBezTo>
                  <a:cubicBezTo>
                    <a:pt x="4400" y="645"/>
                    <a:pt x="4411" y="645"/>
                    <a:pt x="4414" y="649"/>
                  </a:cubicBezTo>
                  <a:lnTo>
                    <a:pt x="4414" y="649"/>
                  </a:lnTo>
                  <a:cubicBezTo>
                    <a:pt x="4415" y="648"/>
                    <a:pt x="4415" y="646"/>
                    <a:pt x="4415" y="645"/>
                  </a:cubicBezTo>
                  <a:cubicBezTo>
                    <a:pt x="4415" y="631"/>
                    <a:pt x="4422" y="631"/>
                    <a:pt x="4436" y="631"/>
                  </a:cubicBezTo>
                  <a:cubicBezTo>
                    <a:pt x="4457" y="631"/>
                    <a:pt x="4457" y="631"/>
                    <a:pt x="4457" y="652"/>
                  </a:cubicBezTo>
                  <a:cubicBezTo>
                    <a:pt x="4457" y="659"/>
                    <a:pt x="4457" y="666"/>
                    <a:pt x="4450" y="666"/>
                  </a:cubicBezTo>
                  <a:cubicBezTo>
                    <a:pt x="4450" y="666"/>
                    <a:pt x="4436" y="666"/>
                    <a:pt x="4436" y="680"/>
                  </a:cubicBezTo>
                  <a:lnTo>
                    <a:pt x="4436" y="687"/>
                  </a:lnTo>
                  <a:cubicBezTo>
                    <a:pt x="4436" y="687"/>
                    <a:pt x="4450" y="687"/>
                    <a:pt x="4457" y="694"/>
                  </a:cubicBezTo>
                  <a:cubicBezTo>
                    <a:pt x="4464" y="694"/>
                    <a:pt x="4464" y="694"/>
                    <a:pt x="4464" y="687"/>
                  </a:cubicBezTo>
                  <a:cubicBezTo>
                    <a:pt x="4464" y="666"/>
                    <a:pt x="4471" y="659"/>
                    <a:pt x="4492" y="659"/>
                  </a:cubicBezTo>
                  <a:cubicBezTo>
                    <a:pt x="4499" y="659"/>
                    <a:pt x="4499" y="659"/>
                    <a:pt x="4492" y="652"/>
                  </a:cubicBezTo>
                  <a:cubicBezTo>
                    <a:pt x="4485" y="645"/>
                    <a:pt x="4485" y="645"/>
                    <a:pt x="4499" y="631"/>
                  </a:cubicBezTo>
                  <a:cubicBezTo>
                    <a:pt x="4519" y="623"/>
                    <a:pt x="4527" y="620"/>
                    <a:pt x="4531" y="620"/>
                  </a:cubicBezTo>
                  <a:cubicBezTo>
                    <a:pt x="4533" y="620"/>
                    <a:pt x="4533" y="621"/>
                    <a:pt x="4533" y="624"/>
                  </a:cubicBezTo>
                  <a:cubicBezTo>
                    <a:pt x="4533" y="638"/>
                    <a:pt x="4533" y="645"/>
                    <a:pt x="4540" y="652"/>
                  </a:cubicBezTo>
                  <a:cubicBezTo>
                    <a:pt x="4547" y="659"/>
                    <a:pt x="4547" y="673"/>
                    <a:pt x="4547" y="680"/>
                  </a:cubicBezTo>
                  <a:cubicBezTo>
                    <a:pt x="4547" y="673"/>
                    <a:pt x="4540" y="673"/>
                    <a:pt x="4533" y="673"/>
                  </a:cubicBezTo>
                  <a:cubicBezTo>
                    <a:pt x="4526" y="673"/>
                    <a:pt x="4519" y="673"/>
                    <a:pt x="4519" y="687"/>
                  </a:cubicBezTo>
                  <a:cubicBezTo>
                    <a:pt x="4509" y="708"/>
                    <a:pt x="4502" y="717"/>
                    <a:pt x="4497" y="717"/>
                  </a:cubicBezTo>
                  <a:cubicBezTo>
                    <a:pt x="4495" y="717"/>
                    <a:pt x="4493" y="716"/>
                    <a:pt x="4492" y="714"/>
                  </a:cubicBezTo>
                  <a:cubicBezTo>
                    <a:pt x="4485" y="707"/>
                    <a:pt x="4492" y="707"/>
                    <a:pt x="4492" y="694"/>
                  </a:cubicBezTo>
                  <a:cubicBezTo>
                    <a:pt x="4499" y="687"/>
                    <a:pt x="4499" y="687"/>
                    <a:pt x="4492" y="687"/>
                  </a:cubicBezTo>
                  <a:cubicBezTo>
                    <a:pt x="4485" y="687"/>
                    <a:pt x="4485" y="694"/>
                    <a:pt x="4485" y="694"/>
                  </a:cubicBezTo>
                  <a:cubicBezTo>
                    <a:pt x="4485" y="707"/>
                    <a:pt x="4471" y="707"/>
                    <a:pt x="4471" y="707"/>
                  </a:cubicBezTo>
                  <a:cubicBezTo>
                    <a:pt x="4471" y="707"/>
                    <a:pt x="4464" y="714"/>
                    <a:pt x="4464" y="721"/>
                  </a:cubicBezTo>
                  <a:cubicBezTo>
                    <a:pt x="4464" y="733"/>
                    <a:pt x="4455" y="741"/>
                    <a:pt x="4447" y="741"/>
                  </a:cubicBezTo>
                  <a:cubicBezTo>
                    <a:pt x="4441" y="741"/>
                    <a:pt x="4436" y="737"/>
                    <a:pt x="4436" y="728"/>
                  </a:cubicBezTo>
                  <a:cubicBezTo>
                    <a:pt x="4436" y="721"/>
                    <a:pt x="4433" y="718"/>
                    <a:pt x="4427" y="718"/>
                  </a:cubicBezTo>
                  <a:cubicBezTo>
                    <a:pt x="4421" y="718"/>
                    <a:pt x="4412" y="721"/>
                    <a:pt x="4402" y="728"/>
                  </a:cubicBezTo>
                  <a:cubicBezTo>
                    <a:pt x="4388" y="735"/>
                    <a:pt x="4388" y="749"/>
                    <a:pt x="4395" y="749"/>
                  </a:cubicBezTo>
                  <a:cubicBezTo>
                    <a:pt x="4415" y="749"/>
                    <a:pt x="4422" y="749"/>
                    <a:pt x="4415" y="756"/>
                  </a:cubicBezTo>
                  <a:lnTo>
                    <a:pt x="4415" y="763"/>
                  </a:lnTo>
                  <a:lnTo>
                    <a:pt x="4395" y="763"/>
                  </a:lnTo>
                  <a:cubicBezTo>
                    <a:pt x="4391" y="761"/>
                    <a:pt x="4388" y="760"/>
                    <a:pt x="4384" y="760"/>
                  </a:cubicBezTo>
                  <a:cubicBezTo>
                    <a:pt x="4375" y="760"/>
                    <a:pt x="4367" y="768"/>
                    <a:pt x="4367" y="784"/>
                  </a:cubicBezTo>
                  <a:cubicBezTo>
                    <a:pt x="4367" y="791"/>
                    <a:pt x="4374" y="791"/>
                    <a:pt x="4388" y="791"/>
                  </a:cubicBezTo>
                  <a:cubicBezTo>
                    <a:pt x="4395" y="791"/>
                    <a:pt x="4395" y="791"/>
                    <a:pt x="4395" y="798"/>
                  </a:cubicBezTo>
                  <a:cubicBezTo>
                    <a:pt x="4395" y="805"/>
                    <a:pt x="4388" y="818"/>
                    <a:pt x="4374" y="818"/>
                  </a:cubicBezTo>
                  <a:cubicBezTo>
                    <a:pt x="4367" y="818"/>
                    <a:pt x="4360" y="825"/>
                    <a:pt x="4360" y="832"/>
                  </a:cubicBezTo>
                  <a:cubicBezTo>
                    <a:pt x="4360" y="839"/>
                    <a:pt x="4360" y="853"/>
                    <a:pt x="4353" y="853"/>
                  </a:cubicBezTo>
                  <a:cubicBezTo>
                    <a:pt x="4350" y="856"/>
                    <a:pt x="4349" y="857"/>
                    <a:pt x="4347" y="857"/>
                  </a:cubicBezTo>
                  <a:cubicBezTo>
                    <a:pt x="4344" y="857"/>
                    <a:pt x="4341" y="852"/>
                    <a:pt x="4332" y="839"/>
                  </a:cubicBezTo>
                  <a:cubicBezTo>
                    <a:pt x="4329" y="832"/>
                    <a:pt x="4327" y="829"/>
                    <a:pt x="4326" y="829"/>
                  </a:cubicBezTo>
                  <a:cubicBezTo>
                    <a:pt x="4325" y="829"/>
                    <a:pt x="4325" y="832"/>
                    <a:pt x="4325" y="839"/>
                  </a:cubicBezTo>
                  <a:cubicBezTo>
                    <a:pt x="4325" y="849"/>
                    <a:pt x="4322" y="856"/>
                    <a:pt x="4320" y="856"/>
                  </a:cubicBezTo>
                  <a:cubicBezTo>
                    <a:pt x="4319" y="856"/>
                    <a:pt x="4318" y="855"/>
                    <a:pt x="4318" y="853"/>
                  </a:cubicBezTo>
                  <a:cubicBezTo>
                    <a:pt x="4315" y="847"/>
                    <a:pt x="4314" y="843"/>
                    <a:pt x="4313" y="843"/>
                  </a:cubicBezTo>
                  <a:cubicBezTo>
                    <a:pt x="4311" y="843"/>
                    <a:pt x="4311" y="849"/>
                    <a:pt x="4311" y="860"/>
                  </a:cubicBezTo>
                  <a:cubicBezTo>
                    <a:pt x="4311" y="867"/>
                    <a:pt x="4311" y="874"/>
                    <a:pt x="4298" y="874"/>
                  </a:cubicBezTo>
                  <a:cubicBezTo>
                    <a:pt x="4291" y="874"/>
                    <a:pt x="4291" y="874"/>
                    <a:pt x="4291" y="888"/>
                  </a:cubicBezTo>
                  <a:cubicBezTo>
                    <a:pt x="4288" y="881"/>
                    <a:pt x="4279" y="878"/>
                    <a:pt x="4270" y="878"/>
                  </a:cubicBezTo>
                  <a:cubicBezTo>
                    <a:pt x="4258" y="878"/>
                    <a:pt x="4246" y="883"/>
                    <a:pt x="4242" y="895"/>
                  </a:cubicBezTo>
                  <a:cubicBezTo>
                    <a:pt x="4214" y="929"/>
                    <a:pt x="4194" y="936"/>
                    <a:pt x="4180" y="936"/>
                  </a:cubicBezTo>
                  <a:cubicBezTo>
                    <a:pt x="4173" y="936"/>
                    <a:pt x="4173" y="936"/>
                    <a:pt x="4173" y="943"/>
                  </a:cubicBezTo>
                  <a:cubicBezTo>
                    <a:pt x="4173" y="943"/>
                    <a:pt x="4173" y="957"/>
                    <a:pt x="4159" y="957"/>
                  </a:cubicBezTo>
                  <a:cubicBezTo>
                    <a:pt x="4152" y="957"/>
                    <a:pt x="4145" y="964"/>
                    <a:pt x="4138" y="971"/>
                  </a:cubicBezTo>
                  <a:cubicBezTo>
                    <a:pt x="4124" y="978"/>
                    <a:pt x="4117" y="978"/>
                    <a:pt x="4117" y="978"/>
                  </a:cubicBezTo>
                  <a:cubicBezTo>
                    <a:pt x="4117" y="974"/>
                    <a:pt x="4116" y="973"/>
                    <a:pt x="4113" y="973"/>
                  </a:cubicBezTo>
                  <a:cubicBezTo>
                    <a:pt x="4110" y="973"/>
                    <a:pt x="4107" y="974"/>
                    <a:pt x="4103" y="978"/>
                  </a:cubicBezTo>
                  <a:cubicBezTo>
                    <a:pt x="4091" y="984"/>
                    <a:pt x="4084" y="987"/>
                    <a:pt x="4081" y="987"/>
                  </a:cubicBezTo>
                  <a:cubicBezTo>
                    <a:pt x="4077" y="987"/>
                    <a:pt x="4079" y="982"/>
                    <a:pt x="4083" y="971"/>
                  </a:cubicBezTo>
                  <a:cubicBezTo>
                    <a:pt x="4090" y="964"/>
                    <a:pt x="4090" y="957"/>
                    <a:pt x="4090" y="943"/>
                  </a:cubicBezTo>
                  <a:lnTo>
                    <a:pt x="4103" y="957"/>
                  </a:lnTo>
                  <a:cubicBezTo>
                    <a:pt x="4103" y="950"/>
                    <a:pt x="4105" y="947"/>
                    <a:pt x="4107" y="947"/>
                  </a:cubicBezTo>
                  <a:cubicBezTo>
                    <a:pt x="4109" y="947"/>
                    <a:pt x="4110" y="950"/>
                    <a:pt x="4110" y="957"/>
                  </a:cubicBezTo>
                  <a:lnTo>
                    <a:pt x="4117" y="957"/>
                  </a:lnTo>
                  <a:cubicBezTo>
                    <a:pt x="4117" y="943"/>
                    <a:pt x="4124" y="943"/>
                    <a:pt x="4138" y="943"/>
                  </a:cubicBezTo>
                  <a:cubicBezTo>
                    <a:pt x="4142" y="947"/>
                    <a:pt x="4145" y="949"/>
                    <a:pt x="4145" y="949"/>
                  </a:cubicBezTo>
                  <a:cubicBezTo>
                    <a:pt x="4146" y="949"/>
                    <a:pt x="4139" y="941"/>
                    <a:pt x="4124" y="936"/>
                  </a:cubicBezTo>
                  <a:lnTo>
                    <a:pt x="4110" y="922"/>
                  </a:lnTo>
                  <a:cubicBezTo>
                    <a:pt x="4110" y="915"/>
                    <a:pt x="4110" y="912"/>
                    <a:pt x="4111" y="912"/>
                  </a:cubicBezTo>
                  <a:cubicBezTo>
                    <a:pt x="4112" y="912"/>
                    <a:pt x="4114" y="915"/>
                    <a:pt x="4117" y="922"/>
                  </a:cubicBezTo>
                  <a:cubicBezTo>
                    <a:pt x="4121" y="926"/>
                    <a:pt x="4123" y="928"/>
                    <a:pt x="4123" y="928"/>
                  </a:cubicBezTo>
                  <a:cubicBezTo>
                    <a:pt x="4124" y="928"/>
                    <a:pt x="4124" y="926"/>
                    <a:pt x="4124" y="922"/>
                  </a:cubicBezTo>
                  <a:cubicBezTo>
                    <a:pt x="4124" y="908"/>
                    <a:pt x="4124" y="902"/>
                    <a:pt x="4145" y="895"/>
                  </a:cubicBezTo>
                  <a:lnTo>
                    <a:pt x="4180" y="860"/>
                  </a:lnTo>
                  <a:cubicBezTo>
                    <a:pt x="4187" y="853"/>
                    <a:pt x="4187" y="839"/>
                    <a:pt x="4187" y="839"/>
                  </a:cubicBezTo>
                  <a:lnTo>
                    <a:pt x="4194" y="839"/>
                  </a:lnTo>
                  <a:cubicBezTo>
                    <a:pt x="4201" y="836"/>
                    <a:pt x="4207" y="834"/>
                    <a:pt x="4213" y="834"/>
                  </a:cubicBezTo>
                  <a:cubicBezTo>
                    <a:pt x="4218" y="834"/>
                    <a:pt x="4221" y="836"/>
                    <a:pt x="4221" y="839"/>
                  </a:cubicBezTo>
                  <a:cubicBezTo>
                    <a:pt x="4221" y="846"/>
                    <a:pt x="4223" y="850"/>
                    <a:pt x="4225" y="850"/>
                  </a:cubicBezTo>
                  <a:cubicBezTo>
                    <a:pt x="4227" y="850"/>
                    <a:pt x="4228" y="846"/>
                    <a:pt x="4228" y="839"/>
                  </a:cubicBezTo>
                  <a:cubicBezTo>
                    <a:pt x="4228" y="839"/>
                    <a:pt x="4228" y="838"/>
                    <a:pt x="4229" y="837"/>
                  </a:cubicBezTo>
                  <a:lnTo>
                    <a:pt x="4229" y="837"/>
                  </a:lnTo>
                  <a:cubicBezTo>
                    <a:pt x="4229" y="837"/>
                    <a:pt x="4229" y="837"/>
                    <a:pt x="4229" y="837"/>
                  </a:cubicBezTo>
                  <a:cubicBezTo>
                    <a:pt x="4232" y="837"/>
                    <a:pt x="4235" y="836"/>
                    <a:pt x="4242" y="832"/>
                  </a:cubicBezTo>
                  <a:lnTo>
                    <a:pt x="4242" y="832"/>
                  </a:lnTo>
                  <a:cubicBezTo>
                    <a:pt x="4236" y="833"/>
                    <a:pt x="4230" y="834"/>
                    <a:pt x="4229" y="837"/>
                  </a:cubicBezTo>
                  <a:lnTo>
                    <a:pt x="4229" y="837"/>
                  </a:lnTo>
                  <a:cubicBezTo>
                    <a:pt x="4226" y="837"/>
                    <a:pt x="4225" y="835"/>
                    <a:pt x="4221" y="832"/>
                  </a:cubicBezTo>
                  <a:cubicBezTo>
                    <a:pt x="4214" y="825"/>
                    <a:pt x="4214" y="825"/>
                    <a:pt x="4221" y="825"/>
                  </a:cubicBezTo>
                  <a:cubicBezTo>
                    <a:pt x="4228" y="825"/>
                    <a:pt x="4228" y="818"/>
                    <a:pt x="4228" y="805"/>
                  </a:cubicBezTo>
                  <a:cubicBezTo>
                    <a:pt x="4228" y="792"/>
                    <a:pt x="4245" y="769"/>
                    <a:pt x="4253" y="769"/>
                  </a:cubicBezTo>
                  <a:cubicBezTo>
                    <a:pt x="4254" y="769"/>
                    <a:pt x="4255" y="769"/>
                    <a:pt x="4256" y="770"/>
                  </a:cubicBezTo>
                  <a:cubicBezTo>
                    <a:pt x="4263" y="770"/>
                    <a:pt x="4263" y="784"/>
                    <a:pt x="4256" y="798"/>
                  </a:cubicBezTo>
                  <a:cubicBezTo>
                    <a:pt x="4252" y="812"/>
                    <a:pt x="4251" y="819"/>
                    <a:pt x="4254" y="819"/>
                  </a:cubicBezTo>
                  <a:cubicBezTo>
                    <a:pt x="4257" y="819"/>
                    <a:pt x="4264" y="814"/>
                    <a:pt x="4277" y="805"/>
                  </a:cubicBezTo>
                  <a:lnTo>
                    <a:pt x="4284" y="798"/>
                  </a:lnTo>
                  <a:lnTo>
                    <a:pt x="4277" y="798"/>
                  </a:lnTo>
                  <a:cubicBezTo>
                    <a:pt x="4277" y="791"/>
                    <a:pt x="4291" y="791"/>
                    <a:pt x="4311" y="791"/>
                  </a:cubicBezTo>
                  <a:cubicBezTo>
                    <a:pt x="4325" y="791"/>
                    <a:pt x="4325" y="791"/>
                    <a:pt x="4318" y="784"/>
                  </a:cubicBezTo>
                  <a:cubicBezTo>
                    <a:pt x="4311" y="770"/>
                    <a:pt x="4311" y="770"/>
                    <a:pt x="4325" y="770"/>
                  </a:cubicBezTo>
                  <a:cubicBezTo>
                    <a:pt x="4346" y="770"/>
                    <a:pt x="4346" y="770"/>
                    <a:pt x="4346" y="756"/>
                  </a:cubicBezTo>
                  <a:lnTo>
                    <a:pt x="4346" y="721"/>
                  </a:lnTo>
                  <a:cubicBezTo>
                    <a:pt x="4346" y="714"/>
                    <a:pt x="4346" y="714"/>
                    <a:pt x="4332" y="714"/>
                  </a:cubicBezTo>
                  <a:cubicBezTo>
                    <a:pt x="4330" y="717"/>
                    <a:pt x="4328" y="719"/>
                    <a:pt x="4327" y="719"/>
                  </a:cubicBezTo>
                  <a:cubicBezTo>
                    <a:pt x="4324" y="719"/>
                    <a:pt x="4323" y="714"/>
                    <a:pt x="4318" y="701"/>
                  </a:cubicBezTo>
                  <a:cubicBezTo>
                    <a:pt x="4318" y="696"/>
                    <a:pt x="4318" y="691"/>
                    <a:pt x="4323" y="691"/>
                  </a:cubicBezTo>
                  <a:cubicBezTo>
                    <a:pt x="4325" y="691"/>
                    <a:pt x="4328" y="692"/>
                    <a:pt x="4332" y="694"/>
                  </a:cubicBezTo>
                  <a:cubicBezTo>
                    <a:pt x="4346" y="694"/>
                    <a:pt x="4353" y="701"/>
                    <a:pt x="4353" y="701"/>
                  </a:cubicBezTo>
                  <a:cubicBezTo>
                    <a:pt x="4353" y="714"/>
                    <a:pt x="4353" y="714"/>
                    <a:pt x="4360" y="714"/>
                  </a:cubicBezTo>
                  <a:cubicBezTo>
                    <a:pt x="4360" y="714"/>
                    <a:pt x="4367" y="714"/>
                    <a:pt x="4367" y="701"/>
                  </a:cubicBezTo>
                  <a:cubicBezTo>
                    <a:pt x="4367" y="687"/>
                    <a:pt x="4381" y="666"/>
                    <a:pt x="4395" y="659"/>
                  </a:cubicBezTo>
                  <a:cubicBezTo>
                    <a:pt x="4397" y="659"/>
                    <a:pt x="4400" y="658"/>
                    <a:pt x="4403" y="657"/>
                  </a:cubicBezTo>
                  <a:lnTo>
                    <a:pt x="4403" y="657"/>
                  </a:lnTo>
                  <a:cubicBezTo>
                    <a:pt x="4404" y="657"/>
                    <a:pt x="4405" y="657"/>
                    <a:pt x="4407" y="657"/>
                  </a:cubicBezTo>
                  <a:cubicBezTo>
                    <a:pt x="4414" y="657"/>
                    <a:pt x="4419" y="655"/>
                    <a:pt x="4415" y="652"/>
                  </a:cubicBezTo>
                  <a:cubicBezTo>
                    <a:pt x="4415" y="651"/>
                    <a:pt x="4415" y="650"/>
                    <a:pt x="4414" y="649"/>
                  </a:cubicBezTo>
                  <a:lnTo>
                    <a:pt x="4414" y="649"/>
                  </a:lnTo>
                  <a:cubicBezTo>
                    <a:pt x="4412" y="652"/>
                    <a:pt x="4407" y="655"/>
                    <a:pt x="4403" y="657"/>
                  </a:cubicBezTo>
                  <a:lnTo>
                    <a:pt x="4403" y="657"/>
                  </a:lnTo>
                  <a:cubicBezTo>
                    <a:pt x="4397" y="657"/>
                    <a:pt x="4390" y="655"/>
                    <a:pt x="4388" y="652"/>
                  </a:cubicBezTo>
                  <a:cubicBezTo>
                    <a:pt x="4381" y="645"/>
                    <a:pt x="4367" y="645"/>
                    <a:pt x="4367" y="645"/>
                  </a:cubicBezTo>
                  <a:cubicBezTo>
                    <a:pt x="4360" y="645"/>
                    <a:pt x="4360" y="631"/>
                    <a:pt x="4360" y="631"/>
                  </a:cubicBezTo>
                  <a:cubicBezTo>
                    <a:pt x="4360" y="624"/>
                    <a:pt x="4353" y="617"/>
                    <a:pt x="4353" y="617"/>
                  </a:cubicBezTo>
                  <a:cubicBezTo>
                    <a:pt x="4350" y="614"/>
                    <a:pt x="4343" y="612"/>
                    <a:pt x="4337" y="612"/>
                  </a:cubicBezTo>
                  <a:cubicBezTo>
                    <a:pt x="4330" y="612"/>
                    <a:pt x="4325" y="614"/>
                    <a:pt x="4325" y="617"/>
                  </a:cubicBezTo>
                  <a:cubicBezTo>
                    <a:pt x="4325" y="617"/>
                    <a:pt x="4325" y="624"/>
                    <a:pt x="4318" y="631"/>
                  </a:cubicBezTo>
                  <a:lnTo>
                    <a:pt x="4298" y="652"/>
                  </a:lnTo>
                  <a:cubicBezTo>
                    <a:pt x="4298" y="659"/>
                    <a:pt x="4291" y="659"/>
                    <a:pt x="4291" y="659"/>
                  </a:cubicBezTo>
                  <a:lnTo>
                    <a:pt x="4291" y="652"/>
                  </a:lnTo>
                  <a:cubicBezTo>
                    <a:pt x="4291" y="649"/>
                    <a:pt x="4291" y="647"/>
                    <a:pt x="4290" y="647"/>
                  </a:cubicBezTo>
                  <a:cubicBezTo>
                    <a:pt x="4289" y="647"/>
                    <a:pt x="4287" y="649"/>
                    <a:pt x="4284" y="652"/>
                  </a:cubicBezTo>
                  <a:cubicBezTo>
                    <a:pt x="4280" y="655"/>
                    <a:pt x="4278" y="657"/>
                    <a:pt x="4276" y="657"/>
                  </a:cubicBezTo>
                  <a:cubicBezTo>
                    <a:pt x="4273" y="657"/>
                    <a:pt x="4270" y="655"/>
                    <a:pt x="4263" y="652"/>
                  </a:cubicBezTo>
                  <a:cubicBezTo>
                    <a:pt x="4249" y="645"/>
                    <a:pt x="4256" y="631"/>
                    <a:pt x="4277" y="617"/>
                  </a:cubicBezTo>
                  <a:cubicBezTo>
                    <a:pt x="4284" y="614"/>
                    <a:pt x="4287" y="612"/>
                    <a:pt x="4288" y="612"/>
                  </a:cubicBezTo>
                  <a:lnTo>
                    <a:pt x="4288" y="612"/>
                  </a:lnTo>
                  <a:cubicBezTo>
                    <a:pt x="4289" y="612"/>
                    <a:pt x="4287" y="614"/>
                    <a:pt x="4284" y="617"/>
                  </a:cubicBezTo>
                  <a:cubicBezTo>
                    <a:pt x="4277" y="624"/>
                    <a:pt x="4277" y="624"/>
                    <a:pt x="4284" y="624"/>
                  </a:cubicBezTo>
                  <a:cubicBezTo>
                    <a:pt x="4284" y="624"/>
                    <a:pt x="4291" y="624"/>
                    <a:pt x="4291" y="617"/>
                  </a:cubicBezTo>
                  <a:lnTo>
                    <a:pt x="4298" y="597"/>
                  </a:lnTo>
                  <a:cubicBezTo>
                    <a:pt x="4311" y="583"/>
                    <a:pt x="4311" y="583"/>
                    <a:pt x="4284" y="583"/>
                  </a:cubicBezTo>
                  <a:cubicBezTo>
                    <a:pt x="4263" y="583"/>
                    <a:pt x="4249" y="583"/>
                    <a:pt x="4249" y="590"/>
                  </a:cubicBezTo>
                  <a:cubicBezTo>
                    <a:pt x="4249" y="592"/>
                    <a:pt x="4248" y="593"/>
                    <a:pt x="4247" y="593"/>
                  </a:cubicBezTo>
                  <a:cubicBezTo>
                    <a:pt x="4245" y="593"/>
                    <a:pt x="4242" y="590"/>
                    <a:pt x="4242" y="590"/>
                  </a:cubicBezTo>
                  <a:cubicBezTo>
                    <a:pt x="4242" y="590"/>
                    <a:pt x="4228" y="583"/>
                    <a:pt x="4221" y="583"/>
                  </a:cubicBezTo>
                  <a:cubicBezTo>
                    <a:pt x="4207" y="583"/>
                    <a:pt x="4207" y="583"/>
                    <a:pt x="4214" y="590"/>
                  </a:cubicBezTo>
                  <a:cubicBezTo>
                    <a:pt x="4221" y="597"/>
                    <a:pt x="4221" y="597"/>
                    <a:pt x="4214" y="617"/>
                  </a:cubicBezTo>
                  <a:cubicBezTo>
                    <a:pt x="4209" y="622"/>
                    <a:pt x="4208" y="627"/>
                    <a:pt x="4208" y="627"/>
                  </a:cubicBezTo>
                  <a:cubicBezTo>
                    <a:pt x="4207" y="627"/>
                    <a:pt x="4207" y="626"/>
                    <a:pt x="4207" y="624"/>
                  </a:cubicBezTo>
                  <a:lnTo>
                    <a:pt x="4194" y="631"/>
                  </a:lnTo>
                  <a:cubicBezTo>
                    <a:pt x="4187" y="645"/>
                    <a:pt x="4187" y="645"/>
                    <a:pt x="4180" y="645"/>
                  </a:cubicBezTo>
                  <a:cubicBezTo>
                    <a:pt x="4173" y="645"/>
                    <a:pt x="4173" y="652"/>
                    <a:pt x="4173" y="659"/>
                  </a:cubicBezTo>
                  <a:cubicBezTo>
                    <a:pt x="4173" y="666"/>
                    <a:pt x="4173" y="680"/>
                    <a:pt x="4152" y="680"/>
                  </a:cubicBezTo>
                  <a:cubicBezTo>
                    <a:pt x="4138" y="680"/>
                    <a:pt x="4138" y="687"/>
                    <a:pt x="4138" y="694"/>
                  </a:cubicBezTo>
                  <a:lnTo>
                    <a:pt x="4138" y="714"/>
                  </a:lnTo>
                  <a:lnTo>
                    <a:pt x="4124" y="714"/>
                  </a:lnTo>
                  <a:cubicBezTo>
                    <a:pt x="4124" y="714"/>
                    <a:pt x="4124" y="708"/>
                    <a:pt x="4122" y="708"/>
                  </a:cubicBezTo>
                  <a:cubicBezTo>
                    <a:pt x="4121" y="708"/>
                    <a:pt x="4120" y="710"/>
                    <a:pt x="4117" y="714"/>
                  </a:cubicBezTo>
                  <a:cubicBezTo>
                    <a:pt x="4117" y="714"/>
                    <a:pt x="4110" y="714"/>
                    <a:pt x="4103" y="701"/>
                  </a:cubicBezTo>
                  <a:cubicBezTo>
                    <a:pt x="4097" y="697"/>
                    <a:pt x="4093" y="695"/>
                    <a:pt x="4091" y="695"/>
                  </a:cubicBezTo>
                  <a:cubicBezTo>
                    <a:pt x="4088" y="695"/>
                    <a:pt x="4086" y="697"/>
                    <a:pt x="4083" y="701"/>
                  </a:cubicBezTo>
                  <a:cubicBezTo>
                    <a:pt x="4083" y="714"/>
                    <a:pt x="4076" y="714"/>
                    <a:pt x="4069" y="714"/>
                  </a:cubicBezTo>
                  <a:cubicBezTo>
                    <a:pt x="4055" y="714"/>
                    <a:pt x="4055" y="714"/>
                    <a:pt x="4055" y="721"/>
                  </a:cubicBezTo>
                  <a:cubicBezTo>
                    <a:pt x="4055" y="721"/>
                    <a:pt x="4055" y="728"/>
                    <a:pt x="4069" y="728"/>
                  </a:cubicBezTo>
                  <a:lnTo>
                    <a:pt x="4069" y="735"/>
                  </a:lnTo>
                  <a:cubicBezTo>
                    <a:pt x="4062" y="742"/>
                    <a:pt x="4058" y="746"/>
                    <a:pt x="4056" y="746"/>
                  </a:cubicBezTo>
                  <a:cubicBezTo>
                    <a:pt x="4053" y="746"/>
                    <a:pt x="4052" y="742"/>
                    <a:pt x="4048" y="735"/>
                  </a:cubicBezTo>
                  <a:cubicBezTo>
                    <a:pt x="4045" y="732"/>
                    <a:pt x="4038" y="730"/>
                    <a:pt x="4032" y="730"/>
                  </a:cubicBezTo>
                  <a:cubicBezTo>
                    <a:pt x="4026" y="730"/>
                    <a:pt x="4020" y="732"/>
                    <a:pt x="4020" y="735"/>
                  </a:cubicBezTo>
                  <a:cubicBezTo>
                    <a:pt x="4020" y="735"/>
                    <a:pt x="4020" y="749"/>
                    <a:pt x="4034" y="749"/>
                  </a:cubicBezTo>
                  <a:cubicBezTo>
                    <a:pt x="4041" y="749"/>
                    <a:pt x="4041" y="749"/>
                    <a:pt x="4034" y="756"/>
                  </a:cubicBezTo>
                  <a:cubicBezTo>
                    <a:pt x="4020" y="763"/>
                    <a:pt x="4020" y="763"/>
                    <a:pt x="4034" y="763"/>
                  </a:cubicBezTo>
                  <a:cubicBezTo>
                    <a:pt x="4036" y="761"/>
                    <a:pt x="4038" y="760"/>
                    <a:pt x="4039" y="760"/>
                  </a:cubicBezTo>
                  <a:lnTo>
                    <a:pt x="4039" y="760"/>
                  </a:lnTo>
                  <a:cubicBezTo>
                    <a:pt x="4040" y="760"/>
                    <a:pt x="4039" y="763"/>
                    <a:pt x="4034" y="763"/>
                  </a:cubicBezTo>
                  <a:cubicBezTo>
                    <a:pt x="4034" y="770"/>
                    <a:pt x="4020" y="784"/>
                    <a:pt x="4020" y="784"/>
                  </a:cubicBezTo>
                  <a:cubicBezTo>
                    <a:pt x="4020" y="791"/>
                    <a:pt x="4013" y="791"/>
                    <a:pt x="4006" y="791"/>
                  </a:cubicBezTo>
                  <a:cubicBezTo>
                    <a:pt x="4000" y="791"/>
                    <a:pt x="3986" y="798"/>
                    <a:pt x="3986" y="798"/>
                  </a:cubicBezTo>
                  <a:cubicBezTo>
                    <a:pt x="3982" y="801"/>
                    <a:pt x="3980" y="803"/>
                    <a:pt x="3980" y="803"/>
                  </a:cubicBezTo>
                  <a:cubicBezTo>
                    <a:pt x="3979" y="803"/>
                    <a:pt x="3979" y="801"/>
                    <a:pt x="3979" y="798"/>
                  </a:cubicBezTo>
                  <a:cubicBezTo>
                    <a:pt x="3979" y="791"/>
                    <a:pt x="3979" y="791"/>
                    <a:pt x="3972" y="791"/>
                  </a:cubicBezTo>
                  <a:cubicBezTo>
                    <a:pt x="3972" y="791"/>
                    <a:pt x="3965" y="791"/>
                    <a:pt x="3965" y="825"/>
                  </a:cubicBezTo>
                  <a:lnTo>
                    <a:pt x="3972" y="825"/>
                  </a:lnTo>
                  <a:cubicBezTo>
                    <a:pt x="3967" y="821"/>
                    <a:pt x="3969" y="819"/>
                    <a:pt x="3970" y="819"/>
                  </a:cubicBezTo>
                  <a:lnTo>
                    <a:pt x="3970" y="819"/>
                  </a:lnTo>
                  <a:cubicBezTo>
                    <a:pt x="3971" y="820"/>
                    <a:pt x="3972" y="823"/>
                    <a:pt x="3972" y="825"/>
                  </a:cubicBezTo>
                  <a:cubicBezTo>
                    <a:pt x="3972" y="832"/>
                    <a:pt x="3965" y="832"/>
                    <a:pt x="3965" y="832"/>
                  </a:cubicBezTo>
                  <a:lnTo>
                    <a:pt x="3944" y="853"/>
                  </a:lnTo>
                  <a:cubicBezTo>
                    <a:pt x="3940" y="861"/>
                    <a:pt x="3936" y="865"/>
                    <a:pt x="3933" y="865"/>
                  </a:cubicBezTo>
                  <a:cubicBezTo>
                    <a:pt x="3931" y="865"/>
                    <a:pt x="3930" y="863"/>
                    <a:pt x="3930" y="860"/>
                  </a:cubicBezTo>
                  <a:cubicBezTo>
                    <a:pt x="3930" y="848"/>
                    <a:pt x="3935" y="838"/>
                    <a:pt x="3941" y="832"/>
                  </a:cubicBezTo>
                  <a:lnTo>
                    <a:pt x="3941" y="832"/>
                  </a:lnTo>
                  <a:cubicBezTo>
                    <a:pt x="3942" y="832"/>
                    <a:pt x="3943" y="832"/>
                    <a:pt x="3944" y="832"/>
                  </a:cubicBezTo>
                  <a:cubicBezTo>
                    <a:pt x="3951" y="832"/>
                    <a:pt x="3965" y="832"/>
                    <a:pt x="3965" y="825"/>
                  </a:cubicBezTo>
                  <a:lnTo>
                    <a:pt x="3951" y="825"/>
                  </a:lnTo>
                  <a:cubicBezTo>
                    <a:pt x="3948" y="825"/>
                    <a:pt x="3944" y="828"/>
                    <a:pt x="3941" y="832"/>
                  </a:cubicBezTo>
                  <a:lnTo>
                    <a:pt x="3941" y="832"/>
                  </a:lnTo>
                  <a:cubicBezTo>
                    <a:pt x="3935" y="830"/>
                    <a:pt x="3930" y="825"/>
                    <a:pt x="3930" y="825"/>
                  </a:cubicBezTo>
                  <a:cubicBezTo>
                    <a:pt x="3930" y="818"/>
                    <a:pt x="3909" y="818"/>
                    <a:pt x="3896" y="818"/>
                  </a:cubicBezTo>
                  <a:cubicBezTo>
                    <a:pt x="3840" y="818"/>
                    <a:pt x="3812" y="825"/>
                    <a:pt x="3826" y="825"/>
                  </a:cubicBezTo>
                  <a:lnTo>
                    <a:pt x="3826" y="832"/>
                  </a:lnTo>
                  <a:cubicBezTo>
                    <a:pt x="3826" y="832"/>
                    <a:pt x="3812" y="832"/>
                    <a:pt x="3812" y="825"/>
                  </a:cubicBezTo>
                  <a:cubicBezTo>
                    <a:pt x="3812" y="818"/>
                    <a:pt x="3805" y="818"/>
                    <a:pt x="3799" y="818"/>
                  </a:cubicBezTo>
                  <a:cubicBezTo>
                    <a:pt x="3792" y="818"/>
                    <a:pt x="3778" y="818"/>
                    <a:pt x="3778" y="805"/>
                  </a:cubicBezTo>
                  <a:cubicBezTo>
                    <a:pt x="3778" y="798"/>
                    <a:pt x="3778" y="798"/>
                    <a:pt x="3771" y="798"/>
                  </a:cubicBezTo>
                  <a:cubicBezTo>
                    <a:pt x="3771" y="798"/>
                    <a:pt x="3764" y="798"/>
                    <a:pt x="3771" y="805"/>
                  </a:cubicBezTo>
                  <a:cubicBezTo>
                    <a:pt x="3771" y="805"/>
                    <a:pt x="3771" y="818"/>
                    <a:pt x="3764" y="825"/>
                  </a:cubicBezTo>
                  <a:cubicBezTo>
                    <a:pt x="3760" y="829"/>
                    <a:pt x="3755" y="830"/>
                    <a:pt x="3751" y="830"/>
                  </a:cubicBezTo>
                  <a:cubicBezTo>
                    <a:pt x="3747" y="830"/>
                    <a:pt x="3743" y="829"/>
                    <a:pt x="3743" y="825"/>
                  </a:cubicBezTo>
                  <a:cubicBezTo>
                    <a:pt x="3740" y="822"/>
                    <a:pt x="3736" y="820"/>
                    <a:pt x="3734" y="820"/>
                  </a:cubicBezTo>
                  <a:cubicBezTo>
                    <a:pt x="3731" y="820"/>
                    <a:pt x="3729" y="822"/>
                    <a:pt x="3729" y="825"/>
                  </a:cubicBezTo>
                  <a:lnTo>
                    <a:pt x="3729" y="839"/>
                  </a:lnTo>
                  <a:cubicBezTo>
                    <a:pt x="3729" y="839"/>
                    <a:pt x="3722" y="839"/>
                    <a:pt x="3722" y="832"/>
                  </a:cubicBezTo>
                  <a:cubicBezTo>
                    <a:pt x="3722" y="836"/>
                    <a:pt x="3715" y="837"/>
                    <a:pt x="3706" y="837"/>
                  </a:cubicBezTo>
                  <a:cubicBezTo>
                    <a:pt x="3696" y="837"/>
                    <a:pt x="3684" y="836"/>
                    <a:pt x="3674" y="832"/>
                  </a:cubicBezTo>
                  <a:cubicBezTo>
                    <a:pt x="3669" y="823"/>
                    <a:pt x="3657" y="815"/>
                    <a:pt x="3648" y="815"/>
                  </a:cubicBezTo>
                  <a:cubicBezTo>
                    <a:pt x="3643" y="815"/>
                    <a:pt x="3639" y="818"/>
                    <a:pt x="3639" y="825"/>
                  </a:cubicBezTo>
                  <a:cubicBezTo>
                    <a:pt x="3639" y="829"/>
                    <a:pt x="3639" y="830"/>
                    <a:pt x="3641" y="830"/>
                  </a:cubicBezTo>
                  <a:cubicBezTo>
                    <a:pt x="3643" y="830"/>
                    <a:pt x="3646" y="829"/>
                    <a:pt x="3653" y="825"/>
                  </a:cubicBezTo>
                  <a:lnTo>
                    <a:pt x="3660" y="825"/>
                  </a:lnTo>
                  <a:cubicBezTo>
                    <a:pt x="3660" y="825"/>
                    <a:pt x="3660" y="832"/>
                    <a:pt x="3667" y="832"/>
                  </a:cubicBezTo>
                  <a:cubicBezTo>
                    <a:pt x="3674" y="832"/>
                    <a:pt x="3674" y="839"/>
                    <a:pt x="3674" y="839"/>
                  </a:cubicBezTo>
                  <a:cubicBezTo>
                    <a:pt x="3674" y="853"/>
                    <a:pt x="3674" y="853"/>
                    <a:pt x="3695" y="853"/>
                  </a:cubicBezTo>
                  <a:cubicBezTo>
                    <a:pt x="3702" y="853"/>
                    <a:pt x="3708" y="853"/>
                    <a:pt x="3708" y="860"/>
                  </a:cubicBezTo>
                  <a:lnTo>
                    <a:pt x="3708" y="874"/>
                  </a:lnTo>
                  <a:lnTo>
                    <a:pt x="3708" y="888"/>
                  </a:lnTo>
                  <a:cubicBezTo>
                    <a:pt x="3708" y="888"/>
                    <a:pt x="3702" y="888"/>
                    <a:pt x="3702" y="874"/>
                  </a:cubicBezTo>
                  <a:cubicBezTo>
                    <a:pt x="3702" y="870"/>
                    <a:pt x="3700" y="869"/>
                    <a:pt x="3691" y="869"/>
                  </a:cubicBezTo>
                  <a:cubicBezTo>
                    <a:pt x="3682" y="869"/>
                    <a:pt x="3667" y="870"/>
                    <a:pt x="3639" y="874"/>
                  </a:cubicBezTo>
                  <a:cubicBezTo>
                    <a:pt x="3632" y="874"/>
                    <a:pt x="3625" y="888"/>
                    <a:pt x="3625" y="888"/>
                  </a:cubicBezTo>
                  <a:lnTo>
                    <a:pt x="3618" y="888"/>
                  </a:lnTo>
                  <a:cubicBezTo>
                    <a:pt x="3611" y="881"/>
                    <a:pt x="3604" y="877"/>
                    <a:pt x="3598" y="877"/>
                  </a:cubicBezTo>
                  <a:cubicBezTo>
                    <a:pt x="3592" y="877"/>
                    <a:pt x="3587" y="881"/>
                    <a:pt x="3584" y="888"/>
                  </a:cubicBezTo>
                  <a:cubicBezTo>
                    <a:pt x="3570" y="895"/>
                    <a:pt x="3584" y="895"/>
                    <a:pt x="3591" y="895"/>
                  </a:cubicBezTo>
                  <a:cubicBezTo>
                    <a:pt x="3598" y="895"/>
                    <a:pt x="3598" y="895"/>
                    <a:pt x="3598" y="902"/>
                  </a:cubicBezTo>
                  <a:cubicBezTo>
                    <a:pt x="3598" y="908"/>
                    <a:pt x="3604" y="908"/>
                    <a:pt x="3618" y="922"/>
                  </a:cubicBezTo>
                  <a:cubicBezTo>
                    <a:pt x="3625" y="922"/>
                    <a:pt x="3632" y="929"/>
                    <a:pt x="3639" y="943"/>
                  </a:cubicBezTo>
                  <a:lnTo>
                    <a:pt x="3660" y="964"/>
                  </a:lnTo>
                  <a:cubicBezTo>
                    <a:pt x="3667" y="964"/>
                    <a:pt x="3667" y="964"/>
                    <a:pt x="3660" y="971"/>
                  </a:cubicBezTo>
                  <a:cubicBezTo>
                    <a:pt x="3655" y="976"/>
                    <a:pt x="3644" y="984"/>
                    <a:pt x="3635" y="984"/>
                  </a:cubicBezTo>
                  <a:cubicBezTo>
                    <a:pt x="3631" y="984"/>
                    <a:pt x="3627" y="982"/>
                    <a:pt x="3625" y="978"/>
                  </a:cubicBezTo>
                  <a:cubicBezTo>
                    <a:pt x="3625" y="978"/>
                    <a:pt x="3618" y="971"/>
                    <a:pt x="3598" y="964"/>
                  </a:cubicBezTo>
                  <a:cubicBezTo>
                    <a:pt x="3584" y="957"/>
                    <a:pt x="3570" y="957"/>
                    <a:pt x="3570" y="943"/>
                  </a:cubicBezTo>
                  <a:lnTo>
                    <a:pt x="3563" y="936"/>
                  </a:lnTo>
                  <a:lnTo>
                    <a:pt x="3563" y="943"/>
                  </a:lnTo>
                  <a:cubicBezTo>
                    <a:pt x="3563" y="957"/>
                    <a:pt x="3556" y="964"/>
                    <a:pt x="3535" y="964"/>
                  </a:cubicBezTo>
                  <a:cubicBezTo>
                    <a:pt x="3521" y="964"/>
                    <a:pt x="3521" y="971"/>
                    <a:pt x="3521" y="978"/>
                  </a:cubicBezTo>
                  <a:cubicBezTo>
                    <a:pt x="3521" y="992"/>
                    <a:pt x="3521" y="992"/>
                    <a:pt x="3514" y="992"/>
                  </a:cubicBezTo>
                  <a:cubicBezTo>
                    <a:pt x="3494" y="992"/>
                    <a:pt x="3494" y="999"/>
                    <a:pt x="3501" y="1005"/>
                  </a:cubicBezTo>
                  <a:cubicBezTo>
                    <a:pt x="3521" y="1012"/>
                    <a:pt x="3514" y="1026"/>
                    <a:pt x="3487" y="1026"/>
                  </a:cubicBezTo>
                  <a:cubicBezTo>
                    <a:pt x="3466" y="1026"/>
                    <a:pt x="3459" y="1026"/>
                    <a:pt x="3452" y="1005"/>
                  </a:cubicBezTo>
                  <a:cubicBezTo>
                    <a:pt x="3448" y="997"/>
                    <a:pt x="3442" y="994"/>
                    <a:pt x="3434" y="994"/>
                  </a:cubicBezTo>
                  <a:cubicBezTo>
                    <a:pt x="3429" y="994"/>
                    <a:pt x="3423" y="996"/>
                    <a:pt x="3417" y="999"/>
                  </a:cubicBezTo>
                  <a:cubicBezTo>
                    <a:pt x="3410" y="1005"/>
                    <a:pt x="3410" y="1005"/>
                    <a:pt x="3417" y="1005"/>
                  </a:cubicBezTo>
                  <a:cubicBezTo>
                    <a:pt x="3431" y="1005"/>
                    <a:pt x="3445" y="1026"/>
                    <a:pt x="3431" y="1040"/>
                  </a:cubicBezTo>
                  <a:lnTo>
                    <a:pt x="3431" y="1047"/>
                  </a:lnTo>
                  <a:cubicBezTo>
                    <a:pt x="3431" y="1047"/>
                    <a:pt x="3445" y="1047"/>
                    <a:pt x="3445" y="1040"/>
                  </a:cubicBezTo>
                  <a:cubicBezTo>
                    <a:pt x="3445" y="1038"/>
                    <a:pt x="3446" y="1037"/>
                    <a:pt x="3447" y="1037"/>
                  </a:cubicBezTo>
                  <a:cubicBezTo>
                    <a:pt x="3451" y="1037"/>
                    <a:pt x="3460" y="1042"/>
                    <a:pt x="3480" y="1047"/>
                  </a:cubicBezTo>
                  <a:cubicBezTo>
                    <a:pt x="3514" y="1064"/>
                    <a:pt x="3515" y="1077"/>
                    <a:pt x="3488" y="1077"/>
                  </a:cubicBezTo>
                  <a:cubicBezTo>
                    <a:pt x="3482" y="1077"/>
                    <a:pt x="3474" y="1076"/>
                    <a:pt x="3466" y="1075"/>
                  </a:cubicBezTo>
                  <a:cubicBezTo>
                    <a:pt x="3452" y="1075"/>
                    <a:pt x="3452" y="1075"/>
                    <a:pt x="3459" y="1061"/>
                  </a:cubicBezTo>
                  <a:cubicBezTo>
                    <a:pt x="3466" y="1047"/>
                    <a:pt x="3466" y="1047"/>
                    <a:pt x="3459" y="1047"/>
                  </a:cubicBezTo>
                  <a:cubicBezTo>
                    <a:pt x="3452" y="1061"/>
                    <a:pt x="3452" y="1061"/>
                    <a:pt x="3410" y="1068"/>
                  </a:cubicBezTo>
                  <a:cubicBezTo>
                    <a:pt x="3383" y="1068"/>
                    <a:pt x="3362" y="1082"/>
                    <a:pt x="3376" y="1082"/>
                  </a:cubicBezTo>
                  <a:lnTo>
                    <a:pt x="3459" y="1082"/>
                  </a:lnTo>
                  <a:cubicBezTo>
                    <a:pt x="3466" y="1096"/>
                    <a:pt x="3466" y="1096"/>
                    <a:pt x="3459" y="1096"/>
                  </a:cubicBezTo>
                  <a:cubicBezTo>
                    <a:pt x="3452" y="1096"/>
                    <a:pt x="3445" y="1096"/>
                    <a:pt x="3445" y="1103"/>
                  </a:cubicBezTo>
                  <a:cubicBezTo>
                    <a:pt x="3431" y="1109"/>
                    <a:pt x="3445" y="1109"/>
                    <a:pt x="3459" y="1109"/>
                  </a:cubicBezTo>
                  <a:cubicBezTo>
                    <a:pt x="3480" y="1109"/>
                    <a:pt x="3487" y="1109"/>
                    <a:pt x="3487" y="1116"/>
                  </a:cubicBezTo>
                  <a:cubicBezTo>
                    <a:pt x="3487" y="1130"/>
                    <a:pt x="3494" y="1137"/>
                    <a:pt x="3494" y="1144"/>
                  </a:cubicBezTo>
                  <a:cubicBezTo>
                    <a:pt x="3501" y="1151"/>
                    <a:pt x="3501" y="1151"/>
                    <a:pt x="3480" y="1151"/>
                  </a:cubicBezTo>
                  <a:cubicBezTo>
                    <a:pt x="3459" y="1151"/>
                    <a:pt x="3452" y="1151"/>
                    <a:pt x="3452" y="1137"/>
                  </a:cubicBezTo>
                  <a:cubicBezTo>
                    <a:pt x="3452" y="1130"/>
                    <a:pt x="3452" y="1116"/>
                    <a:pt x="3445" y="1116"/>
                  </a:cubicBezTo>
                  <a:cubicBezTo>
                    <a:pt x="3445" y="1116"/>
                    <a:pt x="3431" y="1116"/>
                    <a:pt x="3431" y="1130"/>
                  </a:cubicBezTo>
                  <a:cubicBezTo>
                    <a:pt x="3431" y="1137"/>
                    <a:pt x="3424" y="1137"/>
                    <a:pt x="3417" y="1137"/>
                  </a:cubicBezTo>
                  <a:cubicBezTo>
                    <a:pt x="3410" y="1137"/>
                    <a:pt x="3397" y="1137"/>
                    <a:pt x="3410" y="1144"/>
                  </a:cubicBezTo>
                  <a:cubicBezTo>
                    <a:pt x="3410" y="1151"/>
                    <a:pt x="3397" y="1165"/>
                    <a:pt x="3383" y="1165"/>
                  </a:cubicBezTo>
                  <a:cubicBezTo>
                    <a:pt x="3383" y="1165"/>
                    <a:pt x="3362" y="1165"/>
                    <a:pt x="3355" y="1151"/>
                  </a:cubicBezTo>
                  <a:cubicBezTo>
                    <a:pt x="3350" y="1149"/>
                    <a:pt x="3345" y="1147"/>
                    <a:pt x="3340" y="1147"/>
                  </a:cubicBezTo>
                  <a:cubicBezTo>
                    <a:pt x="3332" y="1147"/>
                    <a:pt x="3325" y="1152"/>
                    <a:pt x="3320" y="1165"/>
                  </a:cubicBezTo>
                  <a:lnTo>
                    <a:pt x="3306" y="1179"/>
                  </a:lnTo>
                  <a:cubicBezTo>
                    <a:pt x="3293" y="1179"/>
                    <a:pt x="3293" y="1186"/>
                    <a:pt x="3293" y="1200"/>
                  </a:cubicBezTo>
                  <a:cubicBezTo>
                    <a:pt x="3293" y="1208"/>
                    <a:pt x="3290" y="1211"/>
                    <a:pt x="3287" y="1211"/>
                  </a:cubicBezTo>
                  <a:cubicBezTo>
                    <a:pt x="3285" y="1211"/>
                    <a:pt x="3284" y="1210"/>
                    <a:pt x="3282" y="1209"/>
                  </a:cubicBezTo>
                  <a:lnTo>
                    <a:pt x="3282" y="1209"/>
                  </a:lnTo>
                  <a:cubicBezTo>
                    <a:pt x="3278" y="1211"/>
                    <a:pt x="3274" y="1212"/>
                    <a:pt x="3271" y="1212"/>
                  </a:cubicBezTo>
                  <a:cubicBezTo>
                    <a:pt x="3267" y="1212"/>
                    <a:pt x="3265" y="1210"/>
                    <a:pt x="3272" y="1206"/>
                  </a:cubicBezTo>
                  <a:lnTo>
                    <a:pt x="3258" y="1206"/>
                  </a:lnTo>
                  <a:cubicBezTo>
                    <a:pt x="3258" y="1213"/>
                    <a:pt x="3251" y="1213"/>
                    <a:pt x="3244" y="1213"/>
                  </a:cubicBezTo>
                  <a:cubicBezTo>
                    <a:pt x="3223" y="1213"/>
                    <a:pt x="3216" y="1200"/>
                    <a:pt x="3237" y="1179"/>
                  </a:cubicBezTo>
                  <a:cubicBezTo>
                    <a:pt x="3244" y="1172"/>
                    <a:pt x="3244" y="1172"/>
                    <a:pt x="3244" y="1165"/>
                  </a:cubicBezTo>
                  <a:lnTo>
                    <a:pt x="3251" y="1151"/>
                  </a:lnTo>
                  <a:cubicBezTo>
                    <a:pt x="3258" y="1151"/>
                    <a:pt x="3258" y="1144"/>
                    <a:pt x="3258" y="1137"/>
                  </a:cubicBezTo>
                  <a:cubicBezTo>
                    <a:pt x="3258" y="1130"/>
                    <a:pt x="3272" y="1130"/>
                    <a:pt x="3272" y="1130"/>
                  </a:cubicBezTo>
                  <a:lnTo>
                    <a:pt x="3286" y="1116"/>
                  </a:lnTo>
                  <a:cubicBezTo>
                    <a:pt x="3286" y="1116"/>
                    <a:pt x="3286" y="1109"/>
                    <a:pt x="3293" y="1109"/>
                  </a:cubicBezTo>
                  <a:cubicBezTo>
                    <a:pt x="3306" y="1109"/>
                    <a:pt x="3320" y="1082"/>
                    <a:pt x="3320" y="1082"/>
                  </a:cubicBezTo>
                  <a:lnTo>
                    <a:pt x="3327" y="1075"/>
                  </a:lnTo>
                  <a:cubicBezTo>
                    <a:pt x="3348" y="1068"/>
                    <a:pt x="3348" y="1061"/>
                    <a:pt x="3327" y="1061"/>
                  </a:cubicBezTo>
                  <a:cubicBezTo>
                    <a:pt x="3320" y="1061"/>
                    <a:pt x="3313" y="1061"/>
                    <a:pt x="3320" y="1047"/>
                  </a:cubicBezTo>
                  <a:cubicBezTo>
                    <a:pt x="3327" y="1040"/>
                    <a:pt x="3327" y="1040"/>
                    <a:pt x="3320" y="1040"/>
                  </a:cubicBezTo>
                  <a:cubicBezTo>
                    <a:pt x="3313" y="1040"/>
                    <a:pt x="3313" y="1040"/>
                    <a:pt x="3313" y="1047"/>
                  </a:cubicBezTo>
                  <a:cubicBezTo>
                    <a:pt x="3313" y="1047"/>
                    <a:pt x="3306" y="1061"/>
                    <a:pt x="3293" y="1061"/>
                  </a:cubicBezTo>
                  <a:cubicBezTo>
                    <a:pt x="3286" y="1061"/>
                    <a:pt x="3286" y="1061"/>
                    <a:pt x="3293" y="1068"/>
                  </a:cubicBezTo>
                  <a:cubicBezTo>
                    <a:pt x="3306" y="1075"/>
                    <a:pt x="3306" y="1075"/>
                    <a:pt x="3293" y="1075"/>
                  </a:cubicBezTo>
                  <a:lnTo>
                    <a:pt x="3279" y="1075"/>
                  </a:lnTo>
                  <a:cubicBezTo>
                    <a:pt x="3275" y="1074"/>
                    <a:pt x="3272" y="1073"/>
                    <a:pt x="3270" y="1073"/>
                  </a:cubicBezTo>
                  <a:cubicBezTo>
                    <a:pt x="3258" y="1073"/>
                    <a:pt x="3260" y="1085"/>
                    <a:pt x="3272" y="1103"/>
                  </a:cubicBezTo>
                  <a:cubicBezTo>
                    <a:pt x="3279" y="1109"/>
                    <a:pt x="3279" y="1116"/>
                    <a:pt x="3272" y="1116"/>
                  </a:cubicBezTo>
                  <a:cubicBezTo>
                    <a:pt x="3258" y="1116"/>
                    <a:pt x="3258" y="1116"/>
                    <a:pt x="3258" y="1130"/>
                  </a:cubicBezTo>
                  <a:cubicBezTo>
                    <a:pt x="3258" y="1130"/>
                    <a:pt x="3251" y="1137"/>
                    <a:pt x="3244" y="1137"/>
                  </a:cubicBezTo>
                  <a:cubicBezTo>
                    <a:pt x="3237" y="1137"/>
                    <a:pt x="3216" y="1144"/>
                    <a:pt x="3209" y="1151"/>
                  </a:cubicBezTo>
                  <a:cubicBezTo>
                    <a:pt x="3203" y="1165"/>
                    <a:pt x="3182" y="1165"/>
                    <a:pt x="3154" y="1165"/>
                  </a:cubicBezTo>
                  <a:cubicBezTo>
                    <a:pt x="3133" y="1165"/>
                    <a:pt x="3119" y="1165"/>
                    <a:pt x="3133" y="1172"/>
                  </a:cubicBezTo>
                  <a:cubicBezTo>
                    <a:pt x="3140" y="1179"/>
                    <a:pt x="3140" y="1179"/>
                    <a:pt x="3133" y="1179"/>
                  </a:cubicBezTo>
                  <a:cubicBezTo>
                    <a:pt x="3128" y="1179"/>
                    <a:pt x="3125" y="1179"/>
                    <a:pt x="3122" y="1178"/>
                  </a:cubicBezTo>
                  <a:lnTo>
                    <a:pt x="3122" y="1178"/>
                  </a:lnTo>
                  <a:cubicBezTo>
                    <a:pt x="3123" y="1179"/>
                    <a:pt x="3122" y="1179"/>
                    <a:pt x="3119" y="1179"/>
                  </a:cubicBezTo>
                  <a:cubicBezTo>
                    <a:pt x="3115" y="1179"/>
                    <a:pt x="3111" y="1179"/>
                    <a:pt x="3108" y="1180"/>
                  </a:cubicBezTo>
                  <a:lnTo>
                    <a:pt x="3108" y="1180"/>
                  </a:lnTo>
                  <a:cubicBezTo>
                    <a:pt x="3107" y="1180"/>
                    <a:pt x="3106" y="1179"/>
                    <a:pt x="3105" y="1179"/>
                  </a:cubicBezTo>
                  <a:cubicBezTo>
                    <a:pt x="3103" y="1176"/>
                    <a:pt x="3099" y="1174"/>
                    <a:pt x="3095" y="1173"/>
                  </a:cubicBezTo>
                  <a:lnTo>
                    <a:pt x="3095" y="1173"/>
                  </a:lnTo>
                  <a:cubicBezTo>
                    <a:pt x="3090" y="1178"/>
                    <a:pt x="3084" y="1187"/>
                    <a:pt x="3078" y="1200"/>
                  </a:cubicBezTo>
                  <a:lnTo>
                    <a:pt x="3085" y="1200"/>
                  </a:lnTo>
                  <a:cubicBezTo>
                    <a:pt x="3105" y="1200"/>
                    <a:pt x="3105" y="1200"/>
                    <a:pt x="3105" y="1186"/>
                  </a:cubicBezTo>
                  <a:cubicBezTo>
                    <a:pt x="3105" y="1183"/>
                    <a:pt x="3107" y="1181"/>
                    <a:pt x="3108" y="1180"/>
                  </a:cubicBezTo>
                  <a:lnTo>
                    <a:pt x="3108" y="1180"/>
                  </a:lnTo>
                  <a:cubicBezTo>
                    <a:pt x="3119" y="1188"/>
                    <a:pt x="3119" y="1200"/>
                    <a:pt x="3112" y="1200"/>
                  </a:cubicBezTo>
                  <a:cubicBezTo>
                    <a:pt x="3105" y="1200"/>
                    <a:pt x="3099" y="1200"/>
                    <a:pt x="3078" y="1213"/>
                  </a:cubicBezTo>
                  <a:lnTo>
                    <a:pt x="3085" y="1234"/>
                  </a:lnTo>
                  <a:lnTo>
                    <a:pt x="3078" y="1234"/>
                  </a:lnTo>
                  <a:cubicBezTo>
                    <a:pt x="3067" y="1234"/>
                    <a:pt x="3052" y="1239"/>
                    <a:pt x="3046" y="1244"/>
                  </a:cubicBezTo>
                  <a:lnTo>
                    <a:pt x="3046" y="1244"/>
                  </a:lnTo>
                  <a:cubicBezTo>
                    <a:pt x="3042" y="1242"/>
                    <a:pt x="3040" y="1240"/>
                    <a:pt x="3038" y="1239"/>
                  </a:cubicBezTo>
                  <a:lnTo>
                    <a:pt x="3038" y="1239"/>
                  </a:lnTo>
                  <a:cubicBezTo>
                    <a:pt x="3038" y="1240"/>
                    <a:pt x="3037" y="1240"/>
                    <a:pt x="3036" y="1241"/>
                  </a:cubicBezTo>
                  <a:cubicBezTo>
                    <a:pt x="3033" y="1245"/>
                    <a:pt x="3028" y="1246"/>
                    <a:pt x="3023" y="1246"/>
                  </a:cubicBezTo>
                  <a:cubicBezTo>
                    <a:pt x="3019" y="1246"/>
                    <a:pt x="3015" y="1245"/>
                    <a:pt x="3015" y="1241"/>
                  </a:cubicBezTo>
                  <a:cubicBezTo>
                    <a:pt x="3015" y="1241"/>
                    <a:pt x="3002" y="1234"/>
                    <a:pt x="2981" y="1234"/>
                  </a:cubicBezTo>
                  <a:cubicBezTo>
                    <a:pt x="2967" y="1234"/>
                    <a:pt x="2946" y="1234"/>
                    <a:pt x="2946" y="1220"/>
                  </a:cubicBezTo>
                  <a:cubicBezTo>
                    <a:pt x="2946" y="1213"/>
                    <a:pt x="2946" y="1213"/>
                    <a:pt x="2939" y="1213"/>
                  </a:cubicBezTo>
                  <a:cubicBezTo>
                    <a:pt x="2932" y="1213"/>
                    <a:pt x="2932" y="1234"/>
                    <a:pt x="2939" y="1241"/>
                  </a:cubicBezTo>
                  <a:cubicBezTo>
                    <a:pt x="2946" y="1248"/>
                    <a:pt x="2939" y="1255"/>
                    <a:pt x="2932" y="1255"/>
                  </a:cubicBezTo>
                  <a:lnTo>
                    <a:pt x="2925" y="1255"/>
                  </a:lnTo>
                  <a:cubicBezTo>
                    <a:pt x="2925" y="1255"/>
                    <a:pt x="2925" y="1269"/>
                    <a:pt x="2911" y="1276"/>
                  </a:cubicBezTo>
                  <a:lnTo>
                    <a:pt x="2904" y="1290"/>
                  </a:lnTo>
                  <a:lnTo>
                    <a:pt x="2911" y="1304"/>
                  </a:lnTo>
                  <a:cubicBezTo>
                    <a:pt x="2925" y="1304"/>
                    <a:pt x="2932" y="1310"/>
                    <a:pt x="2925" y="1310"/>
                  </a:cubicBezTo>
                  <a:cubicBezTo>
                    <a:pt x="2921" y="1310"/>
                    <a:pt x="2918" y="1310"/>
                    <a:pt x="2916" y="1310"/>
                  </a:cubicBezTo>
                  <a:lnTo>
                    <a:pt x="2916" y="1310"/>
                  </a:lnTo>
                  <a:cubicBezTo>
                    <a:pt x="2920" y="1313"/>
                    <a:pt x="2923" y="1317"/>
                    <a:pt x="2925" y="1319"/>
                  </a:cubicBezTo>
                  <a:lnTo>
                    <a:pt x="2925" y="1319"/>
                  </a:lnTo>
                  <a:cubicBezTo>
                    <a:pt x="2925" y="1319"/>
                    <a:pt x="2925" y="1318"/>
                    <a:pt x="2925" y="1317"/>
                  </a:cubicBezTo>
                  <a:cubicBezTo>
                    <a:pt x="2925" y="1310"/>
                    <a:pt x="2925" y="1310"/>
                    <a:pt x="2939" y="1310"/>
                  </a:cubicBezTo>
                  <a:cubicBezTo>
                    <a:pt x="2960" y="1310"/>
                    <a:pt x="2960" y="1310"/>
                    <a:pt x="2960" y="1304"/>
                  </a:cubicBezTo>
                  <a:cubicBezTo>
                    <a:pt x="2960" y="1291"/>
                    <a:pt x="2965" y="1284"/>
                    <a:pt x="2967" y="1283"/>
                  </a:cubicBezTo>
                  <a:lnTo>
                    <a:pt x="2967" y="1283"/>
                  </a:lnTo>
                  <a:cubicBezTo>
                    <a:pt x="2961" y="1289"/>
                    <a:pt x="2976" y="1305"/>
                    <a:pt x="2993" y="1305"/>
                  </a:cubicBezTo>
                  <a:cubicBezTo>
                    <a:pt x="2996" y="1305"/>
                    <a:pt x="2999" y="1304"/>
                    <a:pt x="3002" y="1304"/>
                  </a:cubicBezTo>
                  <a:cubicBezTo>
                    <a:pt x="3008" y="1304"/>
                    <a:pt x="3008" y="1290"/>
                    <a:pt x="3008" y="1283"/>
                  </a:cubicBezTo>
                  <a:cubicBezTo>
                    <a:pt x="3008" y="1276"/>
                    <a:pt x="3008" y="1276"/>
                    <a:pt x="3015" y="1276"/>
                  </a:cubicBezTo>
                  <a:cubicBezTo>
                    <a:pt x="3029" y="1276"/>
                    <a:pt x="3029" y="1276"/>
                    <a:pt x="3029" y="1269"/>
                  </a:cubicBezTo>
                  <a:lnTo>
                    <a:pt x="3036" y="1255"/>
                  </a:lnTo>
                  <a:cubicBezTo>
                    <a:pt x="3043" y="1255"/>
                    <a:pt x="3043" y="1255"/>
                    <a:pt x="3043" y="1248"/>
                  </a:cubicBezTo>
                  <a:cubicBezTo>
                    <a:pt x="3043" y="1247"/>
                    <a:pt x="3044" y="1245"/>
                    <a:pt x="3046" y="1244"/>
                  </a:cubicBezTo>
                  <a:lnTo>
                    <a:pt x="3046" y="1244"/>
                  </a:lnTo>
                  <a:cubicBezTo>
                    <a:pt x="3051" y="1247"/>
                    <a:pt x="3060" y="1251"/>
                    <a:pt x="3071" y="1255"/>
                  </a:cubicBezTo>
                  <a:cubicBezTo>
                    <a:pt x="3078" y="1262"/>
                    <a:pt x="3085" y="1265"/>
                    <a:pt x="3088" y="1265"/>
                  </a:cubicBezTo>
                  <a:cubicBezTo>
                    <a:pt x="3092" y="1265"/>
                    <a:pt x="3092" y="1262"/>
                    <a:pt x="3085" y="1255"/>
                  </a:cubicBezTo>
                  <a:cubicBezTo>
                    <a:pt x="3078" y="1248"/>
                    <a:pt x="3105" y="1234"/>
                    <a:pt x="3119" y="1234"/>
                  </a:cubicBezTo>
                  <a:cubicBezTo>
                    <a:pt x="3133" y="1234"/>
                    <a:pt x="3133" y="1234"/>
                    <a:pt x="3133" y="1220"/>
                  </a:cubicBezTo>
                  <a:cubicBezTo>
                    <a:pt x="3136" y="1218"/>
                    <a:pt x="3138" y="1216"/>
                    <a:pt x="3140" y="1216"/>
                  </a:cubicBezTo>
                  <a:cubicBezTo>
                    <a:pt x="3144" y="1216"/>
                    <a:pt x="3147" y="1221"/>
                    <a:pt x="3147" y="1234"/>
                  </a:cubicBezTo>
                  <a:cubicBezTo>
                    <a:pt x="3147" y="1241"/>
                    <a:pt x="3147" y="1248"/>
                    <a:pt x="3140" y="1248"/>
                  </a:cubicBezTo>
                  <a:cubicBezTo>
                    <a:pt x="3133" y="1248"/>
                    <a:pt x="3133" y="1248"/>
                    <a:pt x="3133" y="1255"/>
                  </a:cubicBezTo>
                  <a:cubicBezTo>
                    <a:pt x="3133" y="1269"/>
                    <a:pt x="3119" y="1276"/>
                    <a:pt x="3112" y="1276"/>
                  </a:cubicBezTo>
                  <a:cubicBezTo>
                    <a:pt x="3105" y="1276"/>
                    <a:pt x="3099" y="1283"/>
                    <a:pt x="3099" y="1290"/>
                  </a:cubicBezTo>
                  <a:cubicBezTo>
                    <a:pt x="3099" y="1304"/>
                    <a:pt x="3085" y="1304"/>
                    <a:pt x="3071" y="1304"/>
                  </a:cubicBezTo>
                  <a:lnTo>
                    <a:pt x="3043" y="1304"/>
                  </a:lnTo>
                  <a:cubicBezTo>
                    <a:pt x="3043" y="1304"/>
                    <a:pt x="3050" y="1290"/>
                    <a:pt x="3050" y="1283"/>
                  </a:cubicBezTo>
                  <a:cubicBezTo>
                    <a:pt x="3060" y="1273"/>
                    <a:pt x="3066" y="1260"/>
                    <a:pt x="3062" y="1260"/>
                  </a:cubicBezTo>
                  <a:lnTo>
                    <a:pt x="3062" y="1260"/>
                  </a:lnTo>
                  <a:cubicBezTo>
                    <a:pt x="3060" y="1260"/>
                    <a:pt x="3056" y="1263"/>
                    <a:pt x="3050" y="1269"/>
                  </a:cubicBezTo>
                  <a:cubicBezTo>
                    <a:pt x="3043" y="1276"/>
                    <a:pt x="3036" y="1276"/>
                    <a:pt x="3029" y="1276"/>
                  </a:cubicBezTo>
                  <a:cubicBezTo>
                    <a:pt x="3008" y="1276"/>
                    <a:pt x="3008" y="1276"/>
                    <a:pt x="3015" y="1290"/>
                  </a:cubicBezTo>
                  <a:lnTo>
                    <a:pt x="3015" y="1310"/>
                  </a:lnTo>
                  <a:lnTo>
                    <a:pt x="2995" y="1310"/>
                  </a:lnTo>
                  <a:cubicBezTo>
                    <a:pt x="2981" y="1310"/>
                    <a:pt x="2974" y="1310"/>
                    <a:pt x="2981" y="1317"/>
                  </a:cubicBezTo>
                  <a:cubicBezTo>
                    <a:pt x="2993" y="1323"/>
                    <a:pt x="2984" y="1340"/>
                    <a:pt x="2977" y="1340"/>
                  </a:cubicBezTo>
                  <a:cubicBezTo>
                    <a:pt x="2976" y="1340"/>
                    <a:pt x="2975" y="1339"/>
                    <a:pt x="2974" y="1338"/>
                  </a:cubicBezTo>
                  <a:lnTo>
                    <a:pt x="2967" y="1338"/>
                  </a:lnTo>
                  <a:cubicBezTo>
                    <a:pt x="2967" y="1342"/>
                    <a:pt x="2965" y="1343"/>
                    <a:pt x="2961" y="1343"/>
                  </a:cubicBezTo>
                  <a:cubicBezTo>
                    <a:pt x="2956" y="1343"/>
                    <a:pt x="2950" y="1342"/>
                    <a:pt x="2939" y="1338"/>
                  </a:cubicBezTo>
                  <a:cubicBezTo>
                    <a:pt x="2932" y="1324"/>
                    <a:pt x="2925" y="1324"/>
                    <a:pt x="2925" y="1324"/>
                  </a:cubicBezTo>
                  <a:cubicBezTo>
                    <a:pt x="2927" y="1324"/>
                    <a:pt x="2927" y="1322"/>
                    <a:pt x="2925" y="1319"/>
                  </a:cubicBezTo>
                  <a:lnTo>
                    <a:pt x="2925" y="1319"/>
                  </a:lnTo>
                  <a:cubicBezTo>
                    <a:pt x="2922" y="1324"/>
                    <a:pt x="2910" y="1324"/>
                    <a:pt x="2898" y="1324"/>
                  </a:cubicBezTo>
                  <a:cubicBezTo>
                    <a:pt x="2891" y="1324"/>
                    <a:pt x="2886" y="1324"/>
                    <a:pt x="2882" y="1324"/>
                  </a:cubicBezTo>
                  <a:lnTo>
                    <a:pt x="2882" y="1324"/>
                  </a:lnTo>
                  <a:cubicBezTo>
                    <a:pt x="2878" y="1331"/>
                    <a:pt x="2881" y="1338"/>
                    <a:pt x="2891" y="1338"/>
                  </a:cubicBezTo>
                  <a:cubicBezTo>
                    <a:pt x="2898" y="1338"/>
                    <a:pt x="2898" y="1345"/>
                    <a:pt x="2904" y="1352"/>
                  </a:cubicBezTo>
                  <a:cubicBezTo>
                    <a:pt x="2911" y="1373"/>
                    <a:pt x="2911" y="1373"/>
                    <a:pt x="2904" y="1373"/>
                  </a:cubicBezTo>
                  <a:lnTo>
                    <a:pt x="2877" y="1373"/>
                  </a:lnTo>
                  <a:cubicBezTo>
                    <a:pt x="2872" y="1369"/>
                    <a:pt x="2866" y="1368"/>
                    <a:pt x="2860" y="1368"/>
                  </a:cubicBezTo>
                  <a:cubicBezTo>
                    <a:pt x="2842" y="1368"/>
                    <a:pt x="2823" y="1381"/>
                    <a:pt x="2828" y="1387"/>
                  </a:cubicBezTo>
                  <a:cubicBezTo>
                    <a:pt x="2828" y="1391"/>
                    <a:pt x="2825" y="1400"/>
                    <a:pt x="2818" y="1400"/>
                  </a:cubicBezTo>
                  <a:cubicBezTo>
                    <a:pt x="2815" y="1400"/>
                    <a:pt x="2812" y="1398"/>
                    <a:pt x="2807" y="1394"/>
                  </a:cubicBezTo>
                  <a:cubicBezTo>
                    <a:pt x="2804" y="1390"/>
                    <a:pt x="2802" y="1388"/>
                    <a:pt x="2801" y="1388"/>
                  </a:cubicBezTo>
                  <a:cubicBezTo>
                    <a:pt x="2799" y="1388"/>
                    <a:pt x="2797" y="1390"/>
                    <a:pt x="2794" y="1394"/>
                  </a:cubicBezTo>
                  <a:cubicBezTo>
                    <a:pt x="2787" y="1407"/>
                    <a:pt x="2787" y="1407"/>
                    <a:pt x="2787" y="1414"/>
                  </a:cubicBezTo>
                  <a:cubicBezTo>
                    <a:pt x="2787" y="1414"/>
                    <a:pt x="2787" y="1421"/>
                    <a:pt x="2773" y="1421"/>
                  </a:cubicBezTo>
                  <a:cubicBezTo>
                    <a:pt x="2766" y="1421"/>
                    <a:pt x="2766" y="1421"/>
                    <a:pt x="2766" y="1428"/>
                  </a:cubicBezTo>
                  <a:cubicBezTo>
                    <a:pt x="2766" y="1442"/>
                    <a:pt x="2773" y="1442"/>
                    <a:pt x="2773" y="1442"/>
                  </a:cubicBezTo>
                  <a:lnTo>
                    <a:pt x="2787" y="1449"/>
                  </a:lnTo>
                  <a:cubicBezTo>
                    <a:pt x="2787" y="1451"/>
                    <a:pt x="2787" y="1452"/>
                    <a:pt x="2787" y="1453"/>
                  </a:cubicBezTo>
                  <a:lnTo>
                    <a:pt x="2787" y="1453"/>
                  </a:lnTo>
                  <a:cubicBezTo>
                    <a:pt x="2788" y="1451"/>
                    <a:pt x="2789" y="1451"/>
                    <a:pt x="2791" y="1451"/>
                  </a:cubicBezTo>
                  <a:cubicBezTo>
                    <a:pt x="2793" y="1451"/>
                    <a:pt x="2796" y="1452"/>
                    <a:pt x="2798" y="1454"/>
                  </a:cubicBezTo>
                  <a:lnTo>
                    <a:pt x="2798" y="1454"/>
                  </a:lnTo>
                  <a:cubicBezTo>
                    <a:pt x="2800" y="1453"/>
                    <a:pt x="2801" y="1452"/>
                    <a:pt x="2801" y="1449"/>
                  </a:cubicBezTo>
                  <a:cubicBezTo>
                    <a:pt x="2801" y="1446"/>
                    <a:pt x="2801" y="1444"/>
                    <a:pt x="2803" y="1444"/>
                  </a:cubicBezTo>
                  <a:cubicBezTo>
                    <a:pt x="2806" y="1444"/>
                    <a:pt x="2811" y="1446"/>
                    <a:pt x="2821" y="1449"/>
                  </a:cubicBezTo>
                  <a:lnTo>
                    <a:pt x="2828" y="1456"/>
                  </a:lnTo>
                  <a:lnTo>
                    <a:pt x="2807" y="1463"/>
                  </a:lnTo>
                  <a:cubicBezTo>
                    <a:pt x="2801" y="1477"/>
                    <a:pt x="2794" y="1477"/>
                    <a:pt x="2794" y="1484"/>
                  </a:cubicBezTo>
                  <a:lnTo>
                    <a:pt x="2801" y="1484"/>
                  </a:lnTo>
                  <a:cubicBezTo>
                    <a:pt x="2801" y="1489"/>
                    <a:pt x="2787" y="1494"/>
                    <a:pt x="2776" y="1494"/>
                  </a:cubicBezTo>
                  <a:cubicBezTo>
                    <a:pt x="2772" y="1494"/>
                    <a:pt x="2768" y="1493"/>
                    <a:pt x="2766" y="1491"/>
                  </a:cubicBezTo>
                  <a:lnTo>
                    <a:pt x="2752" y="1511"/>
                  </a:lnTo>
                  <a:cubicBezTo>
                    <a:pt x="2742" y="1516"/>
                    <a:pt x="2739" y="1521"/>
                    <a:pt x="2738" y="1521"/>
                  </a:cubicBezTo>
                  <a:cubicBezTo>
                    <a:pt x="2738" y="1521"/>
                    <a:pt x="2738" y="1520"/>
                    <a:pt x="2738" y="1518"/>
                  </a:cubicBezTo>
                  <a:cubicBezTo>
                    <a:pt x="2738" y="1518"/>
                    <a:pt x="2731" y="1518"/>
                    <a:pt x="2731" y="1525"/>
                  </a:cubicBezTo>
                  <a:cubicBezTo>
                    <a:pt x="2731" y="1530"/>
                    <a:pt x="2728" y="1538"/>
                    <a:pt x="2726" y="1538"/>
                  </a:cubicBezTo>
                  <a:cubicBezTo>
                    <a:pt x="2725" y="1538"/>
                    <a:pt x="2724" y="1537"/>
                    <a:pt x="2724" y="1532"/>
                  </a:cubicBezTo>
                  <a:cubicBezTo>
                    <a:pt x="2724" y="1532"/>
                    <a:pt x="2724" y="1525"/>
                    <a:pt x="2717" y="1525"/>
                  </a:cubicBezTo>
                  <a:cubicBezTo>
                    <a:pt x="2701" y="1517"/>
                    <a:pt x="2692" y="1514"/>
                    <a:pt x="2684" y="1514"/>
                  </a:cubicBezTo>
                  <a:cubicBezTo>
                    <a:pt x="2679" y="1514"/>
                    <a:pt x="2675" y="1516"/>
                    <a:pt x="2669" y="1518"/>
                  </a:cubicBezTo>
                  <a:lnTo>
                    <a:pt x="2662" y="1525"/>
                  </a:lnTo>
                  <a:lnTo>
                    <a:pt x="2655" y="1532"/>
                  </a:lnTo>
                  <a:cubicBezTo>
                    <a:pt x="2655" y="1546"/>
                    <a:pt x="2648" y="1546"/>
                    <a:pt x="2634" y="1546"/>
                  </a:cubicBezTo>
                  <a:lnTo>
                    <a:pt x="2627" y="1546"/>
                  </a:lnTo>
                  <a:cubicBezTo>
                    <a:pt x="2631" y="1550"/>
                    <a:pt x="2645" y="1551"/>
                    <a:pt x="2658" y="1551"/>
                  </a:cubicBezTo>
                  <a:cubicBezTo>
                    <a:pt x="2671" y="1551"/>
                    <a:pt x="2683" y="1550"/>
                    <a:pt x="2683" y="1546"/>
                  </a:cubicBezTo>
                  <a:cubicBezTo>
                    <a:pt x="2683" y="1546"/>
                    <a:pt x="2683" y="1532"/>
                    <a:pt x="2690" y="1532"/>
                  </a:cubicBezTo>
                  <a:cubicBezTo>
                    <a:pt x="2697" y="1532"/>
                    <a:pt x="2703" y="1546"/>
                    <a:pt x="2697" y="1553"/>
                  </a:cubicBezTo>
                  <a:cubicBezTo>
                    <a:pt x="2690" y="1559"/>
                    <a:pt x="2690" y="1595"/>
                    <a:pt x="2695" y="1595"/>
                  </a:cubicBezTo>
                  <a:cubicBezTo>
                    <a:pt x="2696" y="1595"/>
                    <a:pt x="2696" y="1595"/>
                    <a:pt x="2697" y="1595"/>
                  </a:cubicBezTo>
                  <a:cubicBezTo>
                    <a:pt x="2697" y="1595"/>
                    <a:pt x="2703" y="1588"/>
                    <a:pt x="2703" y="1581"/>
                  </a:cubicBezTo>
                  <a:cubicBezTo>
                    <a:pt x="2703" y="1567"/>
                    <a:pt x="2703" y="1560"/>
                    <a:pt x="2717" y="1560"/>
                  </a:cubicBezTo>
                  <a:cubicBezTo>
                    <a:pt x="2724" y="1560"/>
                    <a:pt x="2724" y="1553"/>
                    <a:pt x="2724" y="1553"/>
                  </a:cubicBezTo>
                  <a:cubicBezTo>
                    <a:pt x="2724" y="1548"/>
                    <a:pt x="2731" y="1540"/>
                    <a:pt x="2742" y="1540"/>
                  </a:cubicBezTo>
                  <a:cubicBezTo>
                    <a:pt x="2747" y="1540"/>
                    <a:pt x="2752" y="1542"/>
                    <a:pt x="2759" y="1546"/>
                  </a:cubicBezTo>
                  <a:cubicBezTo>
                    <a:pt x="2766" y="1553"/>
                    <a:pt x="2766" y="1553"/>
                    <a:pt x="2766" y="1567"/>
                  </a:cubicBezTo>
                  <a:cubicBezTo>
                    <a:pt x="2766" y="1581"/>
                    <a:pt x="2759" y="1581"/>
                    <a:pt x="2759" y="1581"/>
                  </a:cubicBezTo>
                  <a:lnTo>
                    <a:pt x="2759" y="1588"/>
                  </a:lnTo>
                  <a:cubicBezTo>
                    <a:pt x="2766" y="1602"/>
                    <a:pt x="2766" y="1629"/>
                    <a:pt x="2752" y="1629"/>
                  </a:cubicBezTo>
                  <a:cubicBezTo>
                    <a:pt x="2738" y="1629"/>
                    <a:pt x="2738" y="1629"/>
                    <a:pt x="2738" y="1636"/>
                  </a:cubicBezTo>
                  <a:cubicBezTo>
                    <a:pt x="2738" y="1650"/>
                    <a:pt x="2738" y="1650"/>
                    <a:pt x="2731" y="1650"/>
                  </a:cubicBezTo>
                  <a:cubicBezTo>
                    <a:pt x="2724" y="1650"/>
                    <a:pt x="2690" y="1692"/>
                    <a:pt x="2690" y="1706"/>
                  </a:cubicBezTo>
                  <a:cubicBezTo>
                    <a:pt x="2690" y="1706"/>
                    <a:pt x="2687" y="1712"/>
                    <a:pt x="2678" y="1712"/>
                  </a:cubicBezTo>
                  <a:cubicBezTo>
                    <a:pt x="2674" y="1712"/>
                    <a:pt x="2669" y="1710"/>
                    <a:pt x="2662" y="1706"/>
                  </a:cubicBezTo>
                  <a:cubicBezTo>
                    <a:pt x="2648" y="1706"/>
                    <a:pt x="2634" y="1706"/>
                    <a:pt x="2627" y="1719"/>
                  </a:cubicBezTo>
                  <a:cubicBezTo>
                    <a:pt x="2625" y="1721"/>
                    <a:pt x="2621" y="1722"/>
                    <a:pt x="2616" y="1722"/>
                  </a:cubicBezTo>
                  <a:cubicBezTo>
                    <a:pt x="2602" y="1722"/>
                    <a:pt x="2581" y="1716"/>
                    <a:pt x="2586" y="1706"/>
                  </a:cubicBezTo>
                  <a:cubicBezTo>
                    <a:pt x="2586" y="1699"/>
                    <a:pt x="2586" y="1699"/>
                    <a:pt x="2579" y="1699"/>
                  </a:cubicBezTo>
                  <a:lnTo>
                    <a:pt x="2551" y="1699"/>
                  </a:lnTo>
                  <a:cubicBezTo>
                    <a:pt x="2544" y="1699"/>
                    <a:pt x="2530" y="1706"/>
                    <a:pt x="2523" y="1706"/>
                  </a:cubicBezTo>
                  <a:cubicBezTo>
                    <a:pt x="2520" y="1712"/>
                    <a:pt x="2518" y="1716"/>
                    <a:pt x="2517" y="1716"/>
                  </a:cubicBezTo>
                  <a:cubicBezTo>
                    <a:pt x="2516" y="1716"/>
                    <a:pt x="2516" y="1712"/>
                    <a:pt x="2516" y="1706"/>
                  </a:cubicBezTo>
                  <a:cubicBezTo>
                    <a:pt x="2514" y="1703"/>
                    <a:pt x="2510" y="1701"/>
                    <a:pt x="2507" y="1701"/>
                  </a:cubicBezTo>
                  <a:cubicBezTo>
                    <a:pt x="2501" y="1701"/>
                    <a:pt x="2496" y="1706"/>
                    <a:pt x="2496" y="1719"/>
                  </a:cubicBezTo>
                  <a:cubicBezTo>
                    <a:pt x="2496" y="1724"/>
                    <a:pt x="2496" y="1729"/>
                    <a:pt x="2500" y="1729"/>
                  </a:cubicBezTo>
                  <a:cubicBezTo>
                    <a:pt x="2503" y="1729"/>
                    <a:pt x="2505" y="1728"/>
                    <a:pt x="2509" y="1726"/>
                  </a:cubicBezTo>
                  <a:cubicBezTo>
                    <a:pt x="2516" y="1726"/>
                    <a:pt x="2516" y="1726"/>
                    <a:pt x="2516" y="1733"/>
                  </a:cubicBezTo>
                  <a:cubicBezTo>
                    <a:pt x="2516" y="1743"/>
                    <a:pt x="2512" y="1748"/>
                    <a:pt x="2506" y="1748"/>
                  </a:cubicBezTo>
                  <a:cubicBezTo>
                    <a:pt x="2500" y="1748"/>
                    <a:pt x="2492" y="1741"/>
                    <a:pt x="2489" y="1726"/>
                  </a:cubicBezTo>
                  <a:cubicBezTo>
                    <a:pt x="2489" y="1719"/>
                    <a:pt x="2482" y="1706"/>
                    <a:pt x="2482" y="1706"/>
                  </a:cubicBezTo>
                  <a:lnTo>
                    <a:pt x="2482" y="1726"/>
                  </a:lnTo>
                  <a:cubicBezTo>
                    <a:pt x="2486" y="1734"/>
                    <a:pt x="2485" y="1738"/>
                    <a:pt x="2482" y="1738"/>
                  </a:cubicBezTo>
                  <a:cubicBezTo>
                    <a:pt x="2481" y="1738"/>
                    <a:pt x="2478" y="1736"/>
                    <a:pt x="2475" y="1733"/>
                  </a:cubicBezTo>
                  <a:cubicBezTo>
                    <a:pt x="2461" y="1733"/>
                    <a:pt x="2454" y="1726"/>
                    <a:pt x="2447" y="1719"/>
                  </a:cubicBezTo>
                  <a:cubicBezTo>
                    <a:pt x="2437" y="1712"/>
                    <a:pt x="2431" y="1709"/>
                    <a:pt x="2431" y="1709"/>
                  </a:cubicBezTo>
                  <a:lnTo>
                    <a:pt x="2431" y="1709"/>
                  </a:lnTo>
                  <a:cubicBezTo>
                    <a:pt x="2430" y="1709"/>
                    <a:pt x="2433" y="1712"/>
                    <a:pt x="2440" y="1719"/>
                  </a:cubicBezTo>
                  <a:lnTo>
                    <a:pt x="2440" y="1733"/>
                  </a:lnTo>
                  <a:cubicBezTo>
                    <a:pt x="2440" y="1733"/>
                    <a:pt x="2447" y="1740"/>
                    <a:pt x="2454" y="1740"/>
                  </a:cubicBezTo>
                  <a:cubicBezTo>
                    <a:pt x="2461" y="1740"/>
                    <a:pt x="2475" y="1740"/>
                    <a:pt x="2482" y="1754"/>
                  </a:cubicBezTo>
                  <a:cubicBezTo>
                    <a:pt x="2489" y="1761"/>
                    <a:pt x="2489" y="1768"/>
                    <a:pt x="2489" y="1768"/>
                  </a:cubicBezTo>
                  <a:cubicBezTo>
                    <a:pt x="2486" y="1770"/>
                    <a:pt x="2485" y="1771"/>
                    <a:pt x="2484" y="1771"/>
                  </a:cubicBezTo>
                  <a:cubicBezTo>
                    <a:pt x="2481" y="1771"/>
                    <a:pt x="2479" y="1768"/>
                    <a:pt x="2475" y="1768"/>
                  </a:cubicBezTo>
                  <a:cubicBezTo>
                    <a:pt x="2468" y="1764"/>
                    <a:pt x="2464" y="1763"/>
                    <a:pt x="2463" y="1763"/>
                  </a:cubicBezTo>
                  <a:cubicBezTo>
                    <a:pt x="2461" y="1763"/>
                    <a:pt x="2461" y="1764"/>
                    <a:pt x="2461" y="1768"/>
                  </a:cubicBezTo>
                  <a:cubicBezTo>
                    <a:pt x="2461" y="1771"/>
                    <a:pt x="2459" y="1773"/>
                    <a:pt x="2457" y="1773"/>
                  </a:cubicBezTo>
                  <a:cubicBezTo>
                    <a:pt x="2454" y="1773"/>
                    <a:pt x="2451" y="1771"/>
                    <a:pt x="2447" y="1768"/>
                  </a:cubicBezTo>
                  <a:cubicBezTo>
                    <a:pt x="2439" y="1765"/>
                    <a:pt x="2433" y="1764"/>
                    <a:pt x="2429" y="1763"/>
                  </a:cubicBezTo>
                  <a:lnTo>
                    <a:pt x="2429" y="1763"/>
                  </a:lnTo>
                  <a:lnTo>
                    <a:pt x="2433" y="1768"/>
                  </a:lnTo>
                  <a:cubicBezTo>
                    <a:pt x="2433" y="1768"/>
                    <a:pt x="2433" y="1775"/>
                    <a:pt x="2419" y="1789"/>
                  </a:cubicBezTo>
                  <a:cubicBezTo>
                    <a:pt x="2419" y="1789"/>
                    <a:pt x="2419" y="1789"/>
                    <a:pt x="2419" y="1789"/>
                  </a:cubicBezTo>
                  <a:lnTo>
                    <a:pt x="2419" y="1789"/>
                  </a:lnTo>
                  <a:cubicBezTo>
                    <a:pt x="2419" y="1786"/>
                    <a:pt x="2419" y="1781"/>
                    <a:pt x="2419" y="1775"/>
                  </a:cubicBezTo>
                  <a:cubicBezTo>
                    <a:pt x="2419" y="1767"/>
                    <a:pt x="2422" y="1763"/>
                    <a:pt x="2428" y="1763"/>
                  </a:cubicBezTo>
                  <a:cubicBezTo>
                    <a:pt x="2428" y="1763"/>
                    <a:pt x="2428" y="1763"/>
                    <a:pt x="2429" y="1763"/>
                  </a:cubicBezTo>
                  <a:lnTo>
                    <a:pt x="2429" y="1763"/>
                  </a:lnTo>
                  <a:lnTo>
                    <a:pt x="2426" y="1761"/>
                  </a:lnTo>
                  <a:lnTo>
                    <a:pt x="2412" y="1761"/>
                  </a:lnTo>
                  <a:cubicBezTo>
                    <a:pt x="2409" y="1764"/>
                    <a:pt x="2404" y="1766"/>
                    <a:pt x="2399" y="1766"/>
                  </a:cubicBezTo>
                  <a:cubicBezTo>
                    <a:pt x="2395" y="1766"/>
                    <a:pt x="2392" y="1764"/>
                    <a:pt x="2392" y="1761"/>
                  </a:cubicBezTo>
                  <a:cubicBezTo>
                    <a:pt x="2392" y="1761"/>
                    <a:pt x="2385" y="1754"/>
                    <a:pt x="2378" y="1733"/>
                  </a:cubicBezTo>
                  <a:lnTo>
                    <a:pt x="2378" y="1747"/>
                  </a:lnTo>
                  <a:cubicBezTo>
                    <a:pt x="2385" y="1747"/>
                    <a:pt x="2385" y="1754"/>
                    <a:pt x="2385" y="1761"/>
                  </a:cubicBezTo>
                  <a:cubicBezTo>
                    <a:pt x="2385" y="1768"/>
                    <a:pt x="2385" y="1782"/>
                    <a:pt x="2392" y="1789"/>
                  </a:cubicBezTo>
                  <a:cubicBezTo>
                    <a:pt x="2399" y="1796"/>
                    <a:pt x="2402" y="1799"/>
                    <a:pt x="2405" y="1799"/>
                  </a:cubicBezTo>
                  <a:cubicBezTo>
                    <a:pt x="2409" y="1799"/>
                    <a:pt x="2412" y="1796"/>
                    <a:pt x="2419" y="1789"/>
                  </a:cubicBezTo>
                  <a:lnTo>
                    <a:pt x="2419" y="1789"/>
                  </a:lnTo>
                  <a:cubicBezTo>
                    <a:pt x="2418" y="1793"/>
                    <a:pt x="2416" y="1796"/>
                    <a:pt x="2412" y="1796"/>
                  </a:cubicBezTo>
                  <a:cubicBezTo>
                    <a:pt x="2405" y="1803"/>
                    <a:pt x="2405" y="1809"/>
                    <a:pt x="2412" y="1809"/>
                  </a:cubicBezTo>
                  <a:lnTo>
                    <a:pt x="2426" y="1796"/>
                  </a:lnTo>
                  <a:cubicBezTo>
                    <a:pt x="2434" y="1788"/>
                    <a:pt x="2440" y="1785"/>
                    <a:pt x="2444" y="1785"/>
                  </a:cubicBezTo>
                  <a:cubicBezTo>
                    <a:pt x="2450" y="1785"/>
                    <a:pt x="2451" y="1794"/>
                    <a:pt x="2447" y="1803"/>
                  </a:cubicBezTo>
                  <a:cubicBezTo>
                    <a:pt x="2440" y="1809"/>
                    <a:pt x="2440" y="1823"/>
                    <a:pt x="2440" y="1830"/>
                  </a:cubicBezTo>
                  <a:cubicBezTo>
                    <a:pt x="2440" y="1837"/>
                    <a:pt x="2447" y="1844"/>
                    <a:pt x="2447" y="1844"/>
                  </a:cubicBezTo>
                  <a:lnTo>
                    <a:pt x="2447" y="1858"/>
                  </a:lnTo>
                  <a:cubicBezTo>
                    <a:pt x="2447" y="1858"/>
                    <a:pt x="2447" y="1861"/>
                    <a:pt x="2449" y="1861"/>
                  </a:cubicBezTo>
                  <a:cubicBezTo>
                    <a:pt x="2450" y="1861"/>
                    <a:pt x="2452" y="1860"/>
                    <a:pt x="2454" y="1858"/>
                  </a:cubicBezTo>
                  <a:lnTo>
                    <a:pt x="2461" y="1858"/>
                  </a:lnTo>
                  <a:cubicBezTo>
                    <a:pt x="2461" y="1858"/>
                    <a:pt x="2461" y="1861"/>
                    <a:pt x="2465" y="1861"/>
                  </a:cubicBezTo>
                  <a:cubicBezTo>
                    <a:pt x="2467" y="1861"/>
                    <a:pt x="2470" y="1860"/>
                    <a:pt x="2475" y="1858"/>
                  </a:cubicBezTo>
                  <a:cubicBezTo>
                    <a:pt x="2482" y="1858"/>
                    <a:pt x="2496" y="1872"/>
                    <a:pt x="2496" y="1893"/>
                  </a:cubicBezTo>
                  <a:cubicBezTo>
                    <a:pt x="2496" y="1896"/>
                    <a:pt x="2496" y="1898"/>
                    <a:pt x="2497" y="1898"/>
                  </a:cubicBezTo>
                  <a:cubicBezTo>
                    <a:pt x="2499" y="1898"/>
                    <a:pt x="2503" y="1896"/>
                    <a:pt x="2509" y="1893"/>
                  </a:cubicBezTo>
                  <a:cubicBezTo>
                    <a:pt x="2510" y="1891"/>
                    <a:pt x="2512" y="1889"/>
                    <a:pt x="2514" y="1887"/>
                  </a:cubicBezTo>
                  <a:lnTo>
                    <a:pt x="2514" y="1887"/>
                  </a:lnTo>
                  <a:cubicBezTo>
                    <a:pt x="2519" y="1891"/>
                    <a:pt x="2525" y="1895"/>
                    <a:pt x="2533" y="1899"/>
                  </a:cubicBezTo>
                  <a:lnTo>
                    <a:pt x="2533" y="1899"/>
                  </a:lnTo>
                  <a:cubicBezTo>
                    <a:pt x="2545" y="1899"/>
                    <a:pt x="2551" y="1893"/>
                    <a:pt x="2551" y="1893"/>
                  </a:cubicBezTo>
                  <a:cubicBezTo>
                    <a:pt x="2551" y="1886"/>
                    <a:pt x="2542" y="1882"/>
                    <a:pt x="2533" y="1882"/>
                  </a:cubicBezTo>
                  <a:cubicBezTo>
                    <a:pt x="2526" y="1882"/>
                    <a:pt x="2519" y="1884"/>
                    <a:pt x="2514" y="1887"/>
                  </a:cubicBezTo>
                  <a:lnTo>
                    <a:pt x="2514" y="1887"/>
                  </a:lnTo>
                  <a:cubicBezTo>
                    <a:pt x="2507" y="1883"/>
                    <a:pt x="2502" y="1880"/>
                    <a:pt x="2499" y="1880"/>
                  </a:cubicBezTo>
                  <a:cubicBezTo>
                    <a:pt x="2497" y="1880"/>
                    <a:pt x="2496" y="1882"/>
                    <a:pt x="2496" y="1886"/>
                  </a:cubicBezTo>
                  <a:lnTo>
                    <a:pt x="2496" y="1865"/>
                  </a:lnTo>
                  <a:cubicBezTo>
                    <a:pt x="2496" y="1858"/>
                    <a:pt x="2509" y="1851"/>
                    <a:pt x="2516" y="1837"/>
                  </a:cubicBezTo>
                  <a:cubicBezTo>
                    <a:pt x="2523" y="1837"/>
                    <a:pt x="2530" y="1830"/>
                    <a:pt x="2544" y="1823"/>
                  </a:cubicBezTo>
                  <a:cubicBezTo>
                    <a:pt x="2538" y="1814"/>
                    <a:pt x="2537" y="1809"/>
                    <a:pt x="2540" y="1809"/>
                  </a:cubicBezTo>
                  <a:lnTo>
                    <a:pt x="2540" y="1809"/>
                  </a:lnTo>
                  <a:cubicBezTo>
                    <a:pt x="2543" y="1809"/>
                    <a:pt x="2551" y="1815"/>
                    <a:pt x="2558" y="1830"/>
                  </a:cubicBezTo>
                  <a:lnTo>
                    <a:pt x="2558" y="1851"/>
                  </a:lnTo>
                  <a:cubicBezTo>
                    <a:pt x="2551" y="1851"/>
                    <a:pt x="2551" y="1851"/>
                    <a:pt x="2551" y="1858"/>
                  </a:cubicBezTo>
                  <a:cubicBezTo>
                    <a:pt x="2551" y="1865"/>
                    <a:pt x="2551" y="1893"/>
                    <a:pt x="2558" y="1893"/>
                  </a:cubicBezTo>
                  <a:cubicBezTo>
                    <a:pt x="2559" y="1891"/>
                    <a:pt x="2560" y="1891"/>
                    <a:pt x="2561" y="1891"/>
                  </a:cubicBezTo>
                  <a:lnTo>
                    <a:pt x="2561" y="1891"/>
                  </a:lnTo>
                  <a:cubicBezTo>
                    <a:pt x="2565" y="1891"/>
                    <a:pt x="2564" y="1901"/>
                    <a:pt x="2558" y="1906"/>
                  </a:cubicBezTo>
                  <a:cubicBezTo>
                    <a:pt x="2556" y="1911"/>
                    <a:pt x="2554" y="1913"/>
                    <a:pt x="2553" y="1913"/>
                  </a:cubicBezTo>
                  <a:cubicBezTo>
                    <a:pt x="2550" y="1913"/>
                    <a:pt x="2549" y="1906"/>
                    <a:pt x="2544" y="1906"/>
                  </a:cubicBezTo>
                  <a:cubicBezTo>
                    <a:pt x="2540" y="1904"/>
                    <a:pt x="2536" y="1902"/>
                    <a:pt x="2533" y="1899"/>
                  </a:cubicBezTo>
                  <a:lnTo>
                    <a:pt x="2533" y="1899"/>
                  </a:lnTo>
                  <a:cubicBezTo>
                    <a:pt x="2532" y="1900"/>
                    <a:pt x="2531" y="1900"/>
                    <a:pt x="2530" y="1900"/>
                  </a:cubicBezTo>
                  <a:cubicBezTo>
                    <a:pt x="2523" y="1900"/>
                    <a:pt x="2516" y="1900"/>
                    <a:pt x="2516" y="1913"/>
                  </a:cubicBezTo>
                  <a:cubicBezTo>
                    <a:pt x="2516" y="1927"/>
                    <a:pt x="2516" y="1941"/>
                    <a:pt x="2509" y="1941"/>
                  </a:cubicBezTo>
                  <a:cubicBezTo>
                    <a:pt x="2500" y="1946"/>
                    <a:pt x="2490" y="1954"/>
                    <a:pt x="2485" y="1954"/>
                  </a:cubicBezTo>
                  <a:cubicBezTo>
                    <a:pt x="2483" y="1954"/>
                    <a:pt x="2482" y="1952"/>
                    <a:pt x="2482" y="1948"/>
                  </a:cubicBezTo>
                  <a:lnTo>
                    <a:pt x="2482" y="1934"/>
                  </a:lnTo>
                  <a:cubicBezTo>
                    <a:pt x="2482" y="1931"/>
                    <a:pt x="2482" y="1929"/>
                    <a:pt x="2481" y="1929"/>
                  </a:cubicBezTo>
                  <a:cubicBezTo>
                    <a:pt x="2480" y="1929"/>
                    <a:pt x="2478" y="1931"/>
                    <a:pt x="2475" y="1934"/>
                  </a:cubicBezTo>
                  <a:cubicBezTo>
                    <a:pt x="2475" y="1941"/>
                    <a:pt x="2461" y="1941"/>
                    <a:pt x="2454" y="1941"/>
                  </a:cubicBezTo>
                  <a:cubicBezTo>
                    <a:pt x="2447" y="1941"/>
                    <a:pt x="2447" y="1948"/>
                    <a:pt x="2440" y="1962"/>
                  </a:cubicBezTo>
                  <a:cubicBezTo>
                    <a:pt x="2433" y="1972"/>
                    <a:pt x="2433" y="1978"/>
                    <a:pt x="2437" y="1978"/>
                  </a:cubicBezTo>
                  <a:cubicBezTo>
                    <a:pt x="2440" y="1978"/>
                    <a:pt x="2447" y="1972"/>
                    <a:pt x="2454" y="1962"/>
                  </a:cubicBezTo>
                  <a:cubicBezTo>
                    <a:pt x="2459" y="1952"/>
                    <a:pt x="2460" y="1945"/>
                    <a:pt x="2466" y="1945"/>
                  </a:cubicBezTo>
                  <a:cubicBezTo>
                    <a:pt x="2468" y="1945"/>
                    <a:pt x="2471" y="1946"/>
                    <a:pt x="2475" y="1948"/>
                  </a:cubicBezTo>
                  <a:cubicBezTo>
                    <a:pt x="2475" y="1948"/>
                    <a:pt x="2475" y="1962"/>
                    <a:pt x="2461" y="1969"/>
                  </a:cubicBezTo>
                  <a:cubicBezTo>
                    <a:pt x="2454" y="1976"/>
                    <a:pt x="2454" y="1983"/>
                    <a:pt x="2461" y="1983"/>
                  </a:cubicBezTo>
                  <a:cubicBezTo>
                    <a:pt x="2475" y="1997"/>
                    <a:pt x="2475" y="1997"/>
                    <a:pt x="2461" y="1997"/>
                  </a:cubicBezTo>
                  <a:cubicBezTo>
                    <a:pt x="2447" y="1997"/>
                    <a:pt x="2419" y="1969"/>
                    <a:pt x="2419" y="1948"/>
                  </a:cubicBezTo>
                  <a:cubicBezTo>
                    <a:pt x="2419" y="1934"/>
                    <a:pt x="2419" y="1934"/>
                    <a:pt x="2405" y="1927"/>
                  </a:cubicBezTo>
                  <a:cubicBezTo>
                    <a:pt x="2392" y="1927"/>
                    <a:pt x="2385" y="1913"/>
                    <a:pt x="2385" y="1913"/>
                  </a:cubicBezTo>
                  <a:cubicBezTo>
                    <a:pt x="2385" y="1913"/>
                    <a:pt x="2385" y="1906"/>
                    <a:pt x="2378" y="1906"/>
                  </a:cubicBezTo>
                  <a:cubicBezTo>
                    <a:pt x="2371" y="1906"/>
                    <a:pt x="2371" y="1906"/>
                    <a:pt x="2371" y="1900"/>
                  </a:cubicBezTo>
                  <a:lnTo>
                    <a:pt x="2371" y="1879"/>
                  </a:lnTo>
                  <a:cubicBezTo>
                    <a:pt x="2371" y="1879"/>
                    <a:pt x="2357" y="1865"/>
                    <a:pt x="2350" y="1858"/>
                  </a:cubicBezTo>
                  <a:cubicBezTo>
                    <a:pt x="2343" y="1837"/>
                    <a:pt x="2343" y="1837"/>
                    <a:pt x="2350" y="1837"/>
                  </a:cubicBezTo>
                  <a:cubicBezTo>
                    <a:pt x="2357" y="1837"/>
                    <a:pt x="2357" y="1837"/>
                    <a:pt x="2357" y="1823"/>
                  </a:cubicBezTo>
                  <a:cubicBezTo>
                    <a:pt x="2357" y="1803"/>
                    <a:pt x="2357" y="1796"/>
                    <a:pt x="2371" y="1796"/>
                  </a:cubicBezTo>
                  <a:cubicBezTo>
                    <a:pt x="2378" y="1789"/>
                    <a:pt x="2378" y="1789"/>
                    <a:pt x="2371" y="1775"/>
                  </a:cubicBezTo>
                  <a:cubicBezTo>
                    <a:pt x="2357" y="1768"/>
                    <a:pt x="2357" y="1761"/>
                    <a:pt x="2357" y="1761"/>
                  </a:cubicBezTo>
                  <a:cubicBezTo>
                    <a:pt x="2357" y="1753"/>
                    <a:pt x="2356" y="1750"/>
                    <a:pt x="2354" y="1750"/>
                  </a:cubicBezTo>
                  <a:cubicBezTo>
                    <a:pt x="2352" y="1750"/>
                    <a:pt x="2347" y="1759"/>
                    <a:pt x="2343" y="1768"/>
                  </a:cubicBezTo>
                  <a:cubicBezTo>
                    <a:pt x="2343" y="1779"/>
                    <a:pt x="2343" y="1784"/>
                    <a:pt x="2342" y="1784"/>
                  </a:cubicBezTo>
                  <a:cubicBezTo>
                    <a:pt x="2341" y="1784"/>
                    <a:pt x="2339" y="1781"/>
                    <a:pt x="2336" y="1775"/>
                  </a:cubicBezTo>
                  <a:cubicBezTo>
                    <a:pt x="2322" y="1768"/>
                    <a:pt x="2322" y="1768"/>
                    <a:pt x="2336" y="1761"/>
                  </a:cubicBezTo>
                  <a:cubicBezTo>
                    <a:pt x="2338" y="1760"/>
                    <a:pt x="2340" y="1759"/>
                    <a:pt x="2342" y="1757"/>
                  </a:cubicBezTo>
                  <a:lnTo>
                    <a:pt x="2342" y="1757"/>
                  </a:lnTo>
                  <a:cubicBezTo>
                    <a:pt x="2340" y="1762"/>
                    <a:pt x="2340" y="1764"/>
                    <a:pt x="2341" y="1764"/>
                  </a:cubicBezTo>
                  <a:cubicBezTo>
                    <a:pt x="2343" y="1764"/>
                    <a:pt x="2347" y="1761"/>
                    <a:pt x="2350" y="1754"/>
                  </a:cubicBezTo>
                  <a:cubicBezTo>
                    <a:pt x="2357" y="1733"/>
                    <a:pt x="2357" y="1726"/>
                    <a:pt x="2350" y="1726"/>
                  </a:cubicBezTo>
                  <a:cubicBezTo>
                    <a:pt x="2343" y="1726"/>
                    <a:pt x="2343" y="1719"/>
                    <a:pt x="2343" y="1699"/>
                  </a:cubicBezTo>
                  <a:cubicBezTo>
                    <a:pt x="2343" y="1696"/>
                    <a:pt x="2343" y="1694"/>
                    <a:pt x="2343" y="1694"/>
                  </a:cubicBezTo>
                  <a:cubicBezTo>
                    <a:pt x="2342" y="1694"/>
                    <a:pt x="2341" y="1699"/>
                    <a:pt x="2336" y="1712"/>
                  </a:cubicBezTo>
                  <a:cubicBezTo>
                    <a:pt x="2315" y="1712"/>
                    <a:pt x="2315" y="1712"/>
                    <a:pt x="2336" y="1726"/>
                  </a:cubicBezTo>
                  <a:cubicBezTo>
                    <a:pt x="2341" y="1731"/>
                    <a:pt x="2342" y="1739"/>
                    <a:pt x="2343" y="1745"/>
                  </a:cubicBezTo>
                  <a:lnTo>
                    <a:pt x="2343" y="1745"/>
                  </a:lnTo>
                  <a:cubicBezTo>
                    <a:pt x="2340" y="1742"/>
                    <a:pt x="2333" y="1740"/>
                    <a:pt x="2322" y="1740"/>
                  </a:cubicBezTo>
                  <a:lnTo>
                    <a:pt x="2308" y="1740"/>
                  </a:lnTo>
                  <a:cubicBezTo>
                    <a:pt x="2308" y="1740"/>
                    <a:pt x="2308" y="1733"/>
                    <a:pt x="2302" y="1733"/>
                  </a:cubicBezTo>
                  <a:cubicBezTo>
                    <a:pt x="2288" y="1733"/>
                    <a:pt x="2288" y="1733"/>
                    <a:pt x="2302" y="1740"/>
                  </a:cubicBezTo>
                  <a:cubicBezTo>
                    <a:pt x="2308" y="1754"/>
                    <a:pt x="2308" y="1754"/>
                    <a:pt x="2302" y="1761"/>
                  </a:cubicBezTo>
                  <a:cubicBezTo>
                    <a:pt x="2302" y="1761"/>
                    <a:pt x="2281" y="1768"/>
                    <a:pt x="2281" y="1775"/>
                  </a:cubicBezTo>
                  <a:cubicBezTo>
                    <a:pt x="2274" y="1789"/>
                    <a:pt x="2267" y="1789"/>
                    <a:pt x="2253" y="1789"/>
                  </a:cubicBezTo>
                  <a:cubicBezTo>
                    <a:pt x="2246" y="1775"/>
                    <a:pt x="2246" y="1775"/>
                    <a:pt x="2253" y="1775"/>
                  </a:cubicBezTo>
                  <a:cubicBezTo>
                    <a:pt x="2267" y="1768"/>
                    <a:pt x="2267" y="1754"/>
                    <a:pt x="2253" y="1733"/>
                  </a:cubicBezTo>
                  <a:lnTo>
                    <a:pt x="2253" y="1726"/>
                  </a:lnTo>
                  <a:cubicBezTo>
                    <a:pt x="2267" y="1726"/>
                    <a:pt x="2274" y="1706"/>
                    <a:pt x="2267" y="1699"/>
                  </a:cubicBezTo>
                  <a:cubicBezTo>
                    <a:pt x="2267" y="1699"/>
                    <a:pt x="2270" y="1695"/>
                    <a:pt x="2274" y="1695"/>
                  </a:cubicBezTo>
                  <a:cubicBezTo>
                    <a:pt x="2276" y="1695"/>
                    <a:pt x="2278" y="1696"/>
                    <a:pt x="2281" y="1699"/>
                  </a:cubicBezTo>
                  <a:cubicBezTo>
                    <a:pt x="2288" y="1699"/>
                    <a:pt x="2302" y="1699"/>
                    <a:pt x="2302" y="1692"/>
                  </a:cubicBezTo>
                  <a:cubicBezTo>
                    <a:pt x="2302" y="1685"/>
                    <a:pt x="2302" y="1685"/>
                    <a:pt x="2288" y="1685"/>
                  </a:cubicBezTo>
                  <a:lnTo>
                    <a:pt x="2281" y="1685"/>
                  </a:lnTo>
                  <a:cubicBezTo>
                    <a:pt x="2281" y="1671"/>
                    <a:pt x="2302" y="1650"/>
                    <a:pt x="2308" y="1650"/>
                  </a:cubicBezTo>
                  <a:lnTo>
                    <a:pt x="2315" y="1636"/>
                  </a:lnTo>
                  <a:cubicBezTo>
                    <a:pt x="2315" y="1629"/>
                    <a:pt x="2315" y="1629"/>
                    <a:pt x="2336" y="1629"/>
                  </a:cubicBezTo>
                  <a:cubicBezTo>
                    <a:pt x="2350" y="1629"/>
                    <a:pt x="2350" y="1629"/>
                    <a:pt x="2350" y="1622"/>
                  </a:cubicBezTo>
                  <a:cubicBezTo>
                    <a:pt x="2350" y="1615"/>
                    <a:pt x="2350" y="1602"/>
                    <a:pt x="2357" y="1602"/>
                  </a:cubicBezTo>
                  <a:lnTo>
                    <a:pt x="2357" y="1615"/>
                  </a:lnTo>
                  <a:cubicBezTo>
                    <a:pt x="2357" y="1622"/>
                    <a:pt x="2357" y="1622"/>
                    <a:pt x="2371" y="1622"/>
                  </a:cubicBezTo>
                  <a:cubicBezTo>
                    <a:pt x="2378" y="1622"/>
                    <a:pt x="2378" y="1622"/>
                    <a:pt x="2371" y="1615"/>
                  </a:cubicBezTo>
                  <a:cubicBezTo>
                    <a:pt x="2371" y="1608"/>
                    <a:pt x="2371" y="1605"/>
                    <a:pt x="2372" y="1605"/>
                  </a:cubicBezTo>
                  <a:cubicBezTo>
                    <a:pt x="2373" y="1605"/>
                    <a:pt x="2374" y="1608"/>
                    <a:pt x="2378" y="1615"/>
                  </a:cubicBezTo>
                  <a:cubicBezTo>
                    <a:pt x="2385" y="1615"/>
                    <a:pt x="2385" y="1615"/>
                    <a:pt x="2392" y="1602"/>
                  </a:cubicBezTo>
                  <a:cubicBezTo>
                    <a:pt x="2392" y="1595"/>
                    <a:pt x="2405" y="1595"/>
                    <a:pt x="2412" y="1588"/>
                  </a:cubicBezTo>
                  <a:cubicBezTo>
                    <a:pt x="2419" y="1588"/>
                    <a:pt x="2419" y="1581"/>
                    <a:pt x="2419" y="1567"/>
                  </a:cubicBezTo>
                  <a:cubicBezTo>
                    <a:pt x="2419" y="1560"/>
                    <a:pt x="2419" y="1553"/>
                    <a:pt x="2426" y="1553"/>
                  </a:cubicBezTo>
                  <a:cubicBezTo>
                    <a:pt x="2440" y="1553"/>
                    <a:pt x="2440" y="1553"/>
                    <a:pt x="2440" y="1546"/>
                  </a:cubicBezTo>
                  <a:cubicBezTo>
                    <a:pt x="2426" y="1532"/>
                    <a:pt x="2426" y="1532"/>
                    <a:pt x="2447" y="1525"/>
                  </a:cubicBezTo>
                  <a:cubicBezTo>
                    <a:pt x="2458" y="1504"/>
                    <a:pt x="2476" y="1495"/>
                    <a:pt x="2497" y="1495"/>
                  </a:cubicBezTo>
                  <a:cubicBezTo>
                    <a:pt x="2501" y="1495"/>
                    <a:pt x="2506" y="1495"/>
                    <a:pt x="2510" y="1496"/>
                  </a:cubicBezTo>
                  <a:lnTo>
                    <a:pt x="2510" y="1496"/>
                  </a:lnTo>
                  <a:cubicBezTo>
                    <a:pt x="2514" y="1491"/>
                    <a:pt x="2518" y="1486"/>
                    <a:pt x="2522" y="1482"/>
                  </a:cubicBezTo>
                  <a:lnTo>
                    <a:pt x="2522" y="1482"/>
                  </a:lnTo>
                  <a:cubicBezTo>
                    <a:pt x="2522" y="1483"/>
                    <a:pt x="2523" y="1483"/>
                    <a:pt x="2523" y="1484"/>
                  </a:cubicBezTo>
                  <a:cubicBezTo>
                    <a:pt x="2535" y="1500"/>
                    <a:pt x="2541" y="1507"/>
                    <a:pt x="2537" y="1507"/>
                  </a:cubicBezTo>
                  <a:cubicBezTo>
                    <a:pt x="2535" y="1507"/>
                    <a:pt x="2528" y="1503"/>
                    <a:pt x="2516" y="1498"/>
                  </a:cubicBezTo>
                  <a:cubicBezTo>
                    <a:pt x="2514" y="1497"/>
                    <a:pt x="2512" y="1497"/>
                    <a:pt x="2510" y="1496"/>
                  </a:cubicBezTo>
                  <a:lnTo>
                    <a:pt x="2510" y="1496"/>
                  </a:lnTo>
                  <a:cubicBezTo>
                    <a:pt x="2502" y="1507"/>
                    <a:pt x="2496" y="1518"/>
                    <a:pt x="2496" y="1525"/>
                  </a:cubicBezTo>
                  <a:cubicBezTo>
                    <a:pt x="2496" y="1526"/>
                    <a:pt x="2496" y="1526"/>
                    <a:pt x="2496" y="1526"/>
                  </a:cubicBezTo>
                  <a:lnTo>
                    <a:pt x="2496" y="1526"/>
                  </a:lnTo>
                  <a:cubicBezTo>
                    <a:pt x="2491" y="1528"/>
                    <a:pt x="2485" y="1533"/>
                    <a:pt x="2482" y="1539"/>
                  </a:cubicBezTo>
                  <a:cubicBezTo>
                    <a:pt x="2475" y="1546"/>
                    <a:pt x="2475" y="1546"/>
                    <a:pt x="2482" y="1546"/>
                  </a:cubicBezTo>
                  <a:cubicBezTo>
                    <a:pt x="2489" y="1546"/>
                    <a:pt x="2496" y="1546"/>
                    <a:pt x="2496" y="1539"/>
                  </a:cubicBezTo>
                  <a:cubicBezTo>
                    <a:pt x="2497" y="1537"/>
                    <a:pt x="2498" y="1535"/>
                    <a:pt x="2499" y="1533"/>
                  </a:cubicBezTo>
                  <a:lnTo>
                    <a:pt x="2499" y="1533"/>
                  </a:lnTo>
                  <a:cubicBezTo>
                    <a:pt x="2500" y="1534"/>
                    <a:pt x="2501" y="1534"/>
                    <a:pt x="2502" y="1534"/>
                  </a:cubicBezTo>
                  <a:cubicBezTo>
                    <a:pt x="2511" y="1534"/>
                    <a:pt x="2525" y="1523"/>
                    <a:pt x="2530" y="1518"/>
                  </a:cubicBezTo>
                  <a:cubicBezTo>
                    <a:pt x="2537" y="1515"/>
                    <a:pt x="2541" y="1513"/>
                    <a:pt x="2542" y="1513"/>
                  </a:cubicBezTo>
                  <a:cubicBezTo>
                    <a:pt x="2544" y="1513"/>
                    <a:pt x="2544" y="1515"/>
                    <a:pt x="2544" y="1518"/>
                  </a:cubicBezTo>
                  <a:cubicBezTo>
                    <a:pt x="2530" y="1525"/>
                    <a:pt x="2544" y="1532"/>
                    <a:pt x="2551" y="1532"/>
                  </a:cubicBezTo>
                  <a:cubicBezTo>
                    <a:pt x="2558" y="1532"/>
                    <a:pt x="2565" y="1546"/>
                    <a:pt x="2565" y="1546"/>
                  </a:cubicBezTo>
                  <a:cubicBezTo>
                    <a:pt x="2565" y="1548"/>
                    <a:pt x="2567" y="1549"/>
                    <a:pt x="2570" y="1549"/>
                  </a:cubicBezTo>
                  <a:cubicBezTo>
                    <a:pt x="2578" y="1549"/>
                    <a:pt x="2593" y="1542"/>
                    <a:pt x="2593" y="1532"/>
                  </a:cubicBezTo>
                  <a:cubicBezTo>
                    <a:pt x="2593" y="1524"/>
                    <a:pt x="2593" y="1521"/>
                    <a:pt x="2594" y="1521"/>
                  </a:cubicBezTo>
                  <a:cubicBezTo>
                    <a:pt x="2595" y="1521"/>
                    <a:pt x="2597" y="1522"/>
                    <a:pt x="2600" y="1525"/>
                  </a:cubicBezTo>
                  <a:cubicBezTo>
                    <a:pt x="2609" y="1532"/>
                    <a:pt x="2615" y="1535"/>
                    <a:pt x="2620" y="1535"/>
                  </a:cubicBezTo>
                  <a:cubicBezTo>
                    <a:pt x="2625" y="1535"/>
                    <a:pt x="2627" y="1530"/>
                    <a:pt x="2627" y="1518"/>
                  </a:cubicBezTo>
                  <a:cubicBezTo>
                    <a:pt x="2627" y="1511"/>
                    <a:pt x="2634" y="1505"/>
                    <a:pt x="2648" y="1505"/>
                  </a:cubicBezTo>
                  <a:cubicBezTo>
                    <a:pt x="2655" y="1505"/>
                    <a:pt x="2662" y="1491"/>
                    <a:pt x="2662" y="1491"/>
                  </a:cubicBezTo>
                  <a:cubicBezTo>
                    <a:pt x="2665" y="1485"/>
                    <a:pt x="2667" y="1483"/>
                    <a:pt x="2668" y="1483"/>
                  </a:cubicBezTo>
                  <a:cubicBezTo>
                    <a:pt x="2669" y="1483"/>
                    <a:pt x="2669" y="1487"/>
                    <a:pt x="2669" y="1491"/>
                  </a:cubicBezTo>
                  <a:cubicBezTo>
                    <a:pt x="2669" y="1498"/>
                    <a:pt x="2669" y="1501"/>
                    <a:pt x="2671" y="1501"/>
                  </a:cubicBezTo>
                  <a:cubicBezTo>
                    <a:pt x="2672" y="1501"/>
                    <a:pt x="2676" y="1498"/>
                    <a:pt x="2683" y="1491"/>
                  </a:cubicBezTo>
                  <a:cubicBezTo>
                    <a:pt x="2683" y="1484"/>
                    <a:pt x="2690" y="1484"/>
                    <a:pt x="2690" y="1477"/>
                  </a:cubicBezTo>
                  <a:cubicBezTo>
                    <a:pt x="2690" y="1473"/>
                    <a:pt x="2690" y="1472"/>
                    <a:pt x="2691" y="1472"/>
                  </a:cubicBezTo>
                  <a:cubicBezTo>
                    <a:pt x="2691" y="1472"/>
                    <a:pt x="2693" y="1473"/>
                    <a:pt x="2697" y="1477"/>
                  </a:cubicBezTo>
                  <a:cubicBezTo>
                    <a:pt x="2701" y="1479"/>
                    <a:pt x="2704" y="1481"/>
                    <a:pt x="2706" y="1481"/>
                  </a:cubicBezTo>
                  <a:cubicBezTo>
                    <a:pt x="2710" y="1481"/>
                    <a:pt x="2708" y="1474"/>
                    <a:pt x="2703" y="1456"/>
                  </a:cubicBezTo>
                  <a:cubicBezTo>
                    <a:pt x="2698" y="1446"/>
                    <a:pt x="2693" y="1443"/>
                    <a:pt x="2683" y="1442"/>
                  </a:cubicBezTo>
                  <a:lnTo>
                    <a:pt x="2683" y="1442"/>
                  </a:lnTo>
                  <a:cubicBezTo>
                    <a:pt x="2682" y="1449"/>
                    <a:pt x="2662" y="1463"/>
                    <a:pt x="2655" y="1463"/>
                  </a:cubicBezTo>
                  <a:lnTo>
                    <a:pt x="2655" y="1456"/>
                  </a:lnTo>
                  <a:cubicBezTo>
                    <a:pt x="2662" y="1449"/>
                    <a:pt x="2655" y="1449"/>
                    <a:pt x="2648" y="1449"/>
                  </a:cubicBezTo>
                  <a:cubicBezTo>
                    <a:pt x="2634" y="1449"/>
                    <a:pt x="2627" y="1449"/>
                    <a:pt x="2627" y="1442"/>
                  </a:cubicBezTo>
                  <a:cubicBezTo>
                    <a:pt x="2627" y="1442"/>
                    <a:pt x="2627" y="1439"/>
                    <a:pt x="2627" y="1436"/>
                  </a:cubicBezTo>
                  <a:lnTo>
                    <a:pt x="2627" y="1436"/>
                  </a:lnTo>
                  <a:cubicBezTo>
                    <a:pt x="2632" y="1437"/>
                    <a:pt x="2636" y="1438"/>
                    <a:pt x="2639" y="1438"/>
                  </a:cubicBezTo>
                  <a:cubicBezTo>
                    <a:pt x="2640" y="1438"/>
                    <a:pt x="2641" y="1438"/>
                    <a:pt x="2641" y="1435"/>
                  </a:cubicBezTo>
                  <a:cubicBezTo>
                    <a:pt x="2641" y="1435"/>
                    <a:pt x="2655" y="1435"/>
                    <a:pt x="2662" y="1442"/>
                  </a:cubicBezTo>
                  <a:cubicBezTo>
                    <a:pt x="2667" y="1447"/>
                    <a:pt x="2668" y="1452"/>
                    <a:pt x="2669" y="1452"/>
                  </a:cubicBezTo>
                  <a:cubicBezTo>
                    <a:pt x="2669" y="1452"/>
                    <a:pt x="2669" y="1451"/>
                    <a:pt x="2669" y="1449"/>
                  </a:cubicBezTo>
                  <a:lnTo>
                    <a:pt x="2669" y="1442"/>
                  </a:lnTo>
                  <a:cubicBezTo>
                    <a:pt x="2674" y="1442"/>
                    <a:pt x="2679" y="1442"/>
                    <a:pt x="2683" y="1442"/>
                  </a:cubicBezTo>
                  <a:lnTo>
                    <a:pt x="2683" y="1442"/>
                  </a:lnTo>
                  <a:cubicBezTo>
                    <a:pt x="2683" y="1442"/>
                    <a:pt x="2683" y="1442"/>
                    <a:pt x="2683" y="1442"/>
                  </a:cubicBezTo>
                  <a:cubicBezTo>
                    <a:pt x="2683" y="1428"/>
                    <a:pt x="2662" y="1421"/>
                    <a:pt x="2655" y="1421"/>
                  </a:cubicBezTo>
                  <a:lnTo>
                    <a:pt x="2655" y="1414"/>
                  </a:lnTo>
                  <a:lnTo>
                    <a:pt x="2655" y="1407"/>
                  </a:lnTo>
                  <a:cubicBezTo>
                    <a:pt x="2648" y="1407"/>
                    <a:pt x="2648" y="1394"/>
                    <a:pt x="2655" y="1387"/>
                  </a:cubicBezTo>
                  <a:cubicBezTo>
                    <a:pt x="2662" y="1380"/>
                    <a:pt x="2662" y="1380"/>
                    <a:pt x="2648" y="1373"/>
                  </a:cubicBezTo>
                  <a:cubicBezTo>
                    <a:pt x="2634" y="1373"/>
                    <a:pt x="2634" y="1373"/>
                    <a:pt x="2627" y="1380"/>
                  </a:cubicBezTo>
                  <a:cubicBezTo>
                    <a:pt x="2627" y="1387"/>
                    <a:pt x="2620" y="1387"/>
                    <a:pt x="2613" y="1387"/>
                  </a:cubicBezTo>
                  <a:cubicBezTo>
                    <a:pt x="2600" y="1387"/>
                    <a:pt x="2600" y="1387"/>
                    <a:pt x="2600" y="1394"/>
                  </a:cubicBezTo>
                  <a:cubicBezTo>
                    <a:pt x="2600" y="1407"/>
                    <a:pt x="2600" y="1407"/>
                    <a:pt x="2586" y="1407"/>
                  </a:cubicBezTo>
                  <a:cubicBezTo>
                    <a:pt x="2579" y="1407"/>
                    <a:pt x="2565" y="1394"/>
                    <a:pt x="2565" y="1394"/>
                  </a:cubicBezTo>
                  <a:cubicBezTo>
                    <a:pt x="2565" y="1394"/>
                    <a:pt x="2558" y="1387"/>
                    <a:pt x="2551" y="1387"/>
                  </a:cubicBezTo>
                  <a:cubicBezTo>
                    <a:pt x="2530" y="1387"/>
                    <a:pt x="2530" y="1373"/>
                    <a:pt x="2544" y="1373"/>
                  </a:cubicBezTo>
                  <a:lnTo>
                    <a:pt x="2558" y="1373"/>
                  </a:lnTo>
                  <a:cubicBezTo>
                    <a:pt x="2565" y="1373"/>
                    <a:pt x="2565" y="1359"/>
                    <a:pt x="2565" y="1359"/>
                  </a:cubicBezTo>
                  <a:cubicBezTo>
                    <a:pt x="2565" y="1352"/>
                    <a:pt x="2565" y="1352"/>
                    <a:pt x="2579" y="1352"/>
                  </a:cubicBezTo>
                  <a:cubicBezTo>
                    <a:pt x="2586" y="1352"/>
                    <a:pt x="2593" y="1345"/>
                    <a:pt x="2593" y="1338"/>
                  </a:cubicBezTo>
                  <a:cubicBezTo>
                    <a:pt x="2593" y="1324"/>
                    <a:pt x="2593" y="1324"/>
                    <a:pt x="2586" y="1324"/>
                  </a:cubicBezTo>
                  <a:cubicBezTo>
                    <a:pt x="2579" y="1324"/>
                    <a:pt x="2579" y="1338"/>
                    <a:pt x="2579" y="1338"/>
                  </a:cubicBezTo>
                  <a:cubicBezTo>
                    <a:pt x="2579" y="1345"/>
                    <a:pt x="2579" y="1345"/>
                    <a:pt x="2565" y="1345"/>
                  </a:cubicBezTo>
                  <a:cubicBezTo>
                    <a:pt x="2565" y="1345"/>
                    <a:pt x="2558" y="1345"/>
                    <a:pt x="2558" y="1338"/>
                  </a:cubicBezTo>
                  <a:cubicBezTo>
                    <a:pt x="2558" y="1334"/>
                    <a:pt x="2558" y="1332"/>
                    <a:pt x="2558" y="1332"/>
                  </a:cubicBezTo>
                  <a:cubicBezTo>
                    <a:pt x="2557" y="1332"/>
                    <a:pt x="2556" y="1338"/>
                    <a:pt x="2551" y="1338"/>
                  </a:cubicBezTo>
                  <a:cubicBezTo>
                    <a:pt x="2544" y="1345"/>
                    <a:pt x="2544" y="1345"/>
                    <a:pt x="2530" y="1345"/>
                  </a:cubicBezTo>
                  <a:lnTo>
                    <a:pt x="2530" y="1352"/>
                  </a:lnTo>
                  <a:cubicBezTo>
                    <a:pt x="2537" y="1355"/>
                    <a:pt x="2535" y="1357"/>
                    <a:pt x="2528" y="1357"/>
                  </a:cubicBezTo>
                  <a:cubicBezTo>
                    <a:pt x="2522" y="1357"/>
                    <a:pt x="2509" y="1355"/>
                    <a:pt x="2496" y="1352"/>
                  </a:cubicBezTo>
                  <a:cubicBezTo>
                    <a:pt x="2488" y="1348"/>
                    <a:pt x="2477" y="1344"/>
                    <a:pt x="2470" y="1344"/>
                  </a:cubicBezTo>
                  <a:cubicBezTo>
                    <a:pt x="2467" y="1344"/>
                    <a:pt x="2465" y="1345"/>
                    <a:pt x="2464" y="1346"/>
                  </a:cubicBezTo>
                  <a:lnTo>
                    <a:pt x="2464" y="1346"/>
                  </a:lnTo>
                  <a:cubicBezTo>
                    <a:pt x="2460" y="1345"/>
                    <a:pt x="2453" y="1345"/>
                    <a:pt x="2447" y="1345"/>
                  </a:cubicBezTo>
                  <a:lnTo>
                    <a:pt x="2440" y="1345"/>
                  </a:lnTo>
                  <a:lnTo>
                    <a:pt x="2447" y="1338"/>
                  </a:lnTo>
                  <a:cubicBezTo>
                    <a:pt x="2447" y="1333"/>
                    <a:pt x="2444" y="1328"/>
                    <a:pt x="2441" y="1324"/>
                  </a:cubicBezTo>
                  <a:lnTo>
                    <a:pt x="2441" y="1324"/>
                  </a:lnTo>
                  <a:cubicBezTo>
                    <a:pt x="2441" y="1324"/>
                    <a:pt x="2440" y="1324"/>
                    <a:pt x="2440" y="1324"/>
                  </a:cubicBezTo>
                  <a:cubicBezTo>
                    <a:pt x="2435" y="1323"/>
                    <a:pt x="2431" y="1322"/>
                    <a:pt x="2428" y="1322"/>
                  </a:cubicBezTo>
                  <a:cubicBezTo>
                    <a:pt x="2417" y="1322"/>
                    <a:pt x="2414" y="1331"/>
                    <a:pt x="2419" y="1352"/>
                  </a:cubicBezTo>
                  <a:cubicBezTo>
                    <a:pt x="2419" y="1353"/>
                    <a:pt x="2420" y="1355"/>
                    <a:pt x="2420" y="1357"/>
                  </a:cubicBezTo>
                  <a:lnTo>
                    <a:pt x="2420" y="1357"/>
                  </a:lnTo>
                  <a:cubicBezTo>
                    <a:pt x="2420" y="1356"/>
                    <a:pt x="2421" y="1356"/>
                    <a:pt x="2421" y="1356"/>
                  </a:cubicBezTo>
                  <a:cubicBezTo>
                    <a:pt x="2422" y="1356"/>
                    <a:pt x="2424" y="1357"/>
                    <a:pt x="2426" y="1359"/>
                  </a:cubicBezTo>
                  <a:cubicBezTo>
                    <a:pt x="2436" y="1369"/>
                    <a:pt x="2458" y="1376"/>
                    <a:pt x="2468" y="1376"/>
                  </a:cubicBezTo>
                  <a:cubicBezTo>
                    <a:pt x="2472" y="1376"/>
                    <a:pt x="2475" y="1375"/>
                    <a:pt x="2475" y="1373"/>
                  </a:cubicBezTo>
                  <a:cubicBezTo>
                    <a:pt x="2475" y="1359"/>
                    <a:pt x="2461" y="1359"/>
                    <a:pt x="2461" y="1359"/>
                  </a:cubicBezTo>
                  <a:lnTo>
                    <a:pt x="2461" y="1352"/>
                  </a:lnTo>
                  <a:cubicBezTo>
                    <a:pt x="2461" y="1349"/>
                    <a:pt x="2462" y="1347"/>
                    <a:pt x="2464" y="1346"/>
                  </a:cubicBezTo>
                  <a:lnTo>
                    <a:pt x="2464" y="1346"/>
                  </a:lnTo>
                  <a:cubicBezTo>
                    <a:pt x="2468" y="1347"/>
                    <a:pt x="2468" y="1348"/>
                    <a:pt x="2461" y="1352"/>
                  </a:cubicBezTo>
                  <a:cubicBezTo>
                    <a:pt x="2461" y="1352"/>
                    <a:pt x="2461" y="1359"/>
                    <a:pt x="2475" y="1359"/>
                  </a:cubicBezTo>
                  <a:cubicBezTo>
                    <a:pt x="2482" y="1359"/>
                    <a:pt x="2489" y="1359"/>
                    <a:pt x="2489" y="1380"/>
                  </a:cubicBezTo>
                  <a:cubicBezTo>
                    <a:pt x="2489" y="1387"/>
                    <a:pt x="2485" y="1390"/>
                    <a:pt x="2478" y="1390"/>
                  </a:cubicBezTo>
                  <a:cubicBezTo>
                    <a:pt x="2471" y="1390"/>
                    <a:pt x="2461" y="1387"/>
                    <a:pt x="2447" y="1380"/>
                  </a:cubicBezTo>
                  <a:cubicBezTo>
                    <a:pt x="2440" y="1373"/>
                    <a:pt x="2426" y="1373"/>
                    <a:pt x="2426" y="1373"/>
                  </a:cubicBezTo>
                  <a:cubicBezTo>
                    <a:pt x="2426" y="1373"/>
                    <a:pt x="2422" y="1364"/>
                    <a:pt x="2420" y="1357"/>
                  </a:cubicBezTo>
                  <a:lnTo>
                    <a:pt x="2420" y="1357"/>
                  </a:lnTo>
                  <a:cubicBezTo>
                    <a:pt x="2419" y="1358"/>
                    <a:pt x="2419" y="1359"/>
                    <a:pt x="2419" y="1359"/>
                  </a:cubicBezTo>
                  <a:cubicBezTo>
                    <a:pt x="2419" y="1373"/>
                    <a:pt x="2412" y="1380"/>
                    <a:pt x="2405" y="1380"/>
                  </a:cubicBezTo>
                  <a:cubicBezTo>
                    <a:pt x="2392" y="1380"/>
                    <a:pt x="2392" y="1380"/>
                    <a:pt x="2392" y="1373"/>
                  </a:cubicBezTo>
                  <a:cubicBezTo>
                    <a:pt x="2392" y="1365"/>
                    <a:pt x="2390" y="1360"/>
                    <a:pt x="2385" y="1360"/>
                  </a:cubicBezTo>
                  <a:cubicBezTo>
                    <a:pt x="2382" y="1360"/>
                    <a:pt x="2377" y="1363"/>
                    <a:pt x="2371" y="1373"/>
                  </a:cubicBezTo>
                  <a:cubicBezTo>
                    <a:pt x="2357" y="1380"/>
                    <a:pt x="2357" y="1380"/>
                    <a:pt x="2371" y="1380"/>
                  </a:cubicBezTo>
                  <a:cubicBezTo>
                    <a:pt x="2378" y="1380"/>
                    <a:pt x="2378" y="1380"/>
                    <a:pt x="2378" y="1387"/>
                  </a:cubicBezTo>
                  <a:cubicBezTo>
                    <a:pt x="2378" y="1390"/>
                    <a:pt x="2376" y="1392"/>
                    <a:pt x="2373" y="1392"/>
                  </a:cubicBezTo>
                  <a:cubicBezTo>
                    <a:pt x="2369" y="1392"/>
                    <a:pt x="2364" y="1390"/>
                    <a:pt x="2357" y="1387"/>
                  </a:cubicBezTo>
                  <a:lnTo>
                    <a:pt x="2343" y="1387"/>
                  </a:lnTo>
                  <a:cubicBezTo>
                    <a:pt x="2343" y="1387"/>
                    <a:pt x="2343" y="1394"/>
                    <a:pt x="2336" y="1407"/>
                  </a:cubicBezTo>
                  <a:cubicBezTo>
                    <a:pt x="2336" y="1411"/>
                    <a:pt x="2333" y="1413"/>
                    <a:pt x="2328" y="1413"/>
                  </a:cubicBezTo>
                  <a:cubicBezTo>
                    <a:pt x="2324" y="1413"/>
                    <a:pt x="2319" y="1411"/>
                    <a:pt x="2315" y="1407"/>
                  </a:cubicBezTo>
                  <a:cubicBezTo>
                    <a:pt x="2312" y="1401"/>
                    <a:pt x="2310" y="1397"/>
                    <a:pt x="2309" y="1397"/>
                  </a:cubicBezTo>
                  <a:cubicBezTo>
                    <a:pt x="2308" y="1397"/>
                    <a:pt x="2308" y="1401"/>
                    <a:pt x="2308" y="1407"/>
                  </a:cubicBezTo>
                  <a:cubicBezTo>
                    <a:pt x="2308" y="1414"/>
                    <a:pt x="2302" y="1414"/>
                    <a:pt x="2302" y="1414"/>
                  </a:cubicBezTo>
                  <a:cubicBezTo>
                    <a:pt x="2298" y="1414"/>
                    <a:pt x="2295" y="1414"/>
                    <a:pt x="2293" y="1413"/>
                  </a:cubicBezTo>
                  <a:lnTo>
                    <a:pt x="2293" y="1413"/>
                  </a:lnTo>
                  <a:cubicBezTo>
                    <a:pt x="2292" y="1415"/>
                    <a:pt x="2291" y="1418"/>
                    <a:pt x="2288" y="1421"/>
                  </a:cubicBezTo>
                  <a:lnTo>
                    <a:pt x="2288" y="1407"/>
                  </a:lnTo>
                  <a:cubicBezTo>
                    <a:pt x="2288" y="1403"/>
                    <a:pt x="2288" y="1400"/>
                    <a:pt x="2287" y="1398"/>
                  </a:cubicBezTo>
                  <a:lnTo>
                    <a:pt x="2287" y="1398"/>
                  </a:lnTo>
                  <a:cubicBezTo>
                    <a:pt x="2288" y="1397"/>
                    <a:pt x="2288" y="1395"/>
                    <a:pt x="2288" y="1394"/>
                  </a:cubicBezTo>
                  <a:cubicBezTo>
                    <a:pt x="2288" y="1394"/>
                    <a:pt x="2288" y="1387"/>
                    <a:pt x="2302" y="1387"/>
                  </a:cubicBezTo>
                  <a:cubicBezTo>
                    <a:pt x="2308" y="1387"/>
                    <a:pt x="2308" y="1387"/>
                    <a:pt x="2302" y="1373"/>
                  </a:cubicBezTo>
                  <a:cubicBezTo>
                    <a:pt x="2288" y="1359"/>
                    <a:pt x="2288" y="1352"/>
                    <a:pt x="2302" y="1338"/>
                  </a:cubicBezTo>
                  <a:cubicBezTo>
                    <a:pt x="2306" y="1325"/>
                    <a:pt x="2308" y="1320"/>
                    <a:pt x="2312" y="1320"/>
                  </a:cubicBezTo>
                  <a:cubicBezTo>
                    <a:pt x="2314" y="1320"/>
                    <a:pt x="2317" y="1322"/>
                    <a:pt x="2322" y="1324"/>
                  </a:cubicBezTo>
                  <a:cubicBezTo>
                    <a:pt x="2336" y="1338"/>
                    <a:pt x="2343" y="1338"/>
                    <a:pt x="2343" y="1338"/>
                  </a:cubicBezTo>
                  <a:cubicBezTo>
                    <a:pt x="2343" y="1338"/>
                    <a:pt x="2336" y="1324"/>
                    <a:pt x="2343" y="1317"/>
                  </a:cubicBezTo>
                  <a:cubicBezTo>
                    <a:pt x="2343" y="1312"/>
                    <a:pt x="2343" y="1308"/>
                    <a:pt x="2341" y="1308"/>
                  </a:cubicBezTo>
                  <a:cubicBezTo>
                    <a:pt x="2340" y="1308"/>
                    <a:pt x="2338" y="1308"/>
                    <a:pt x="2336" y="1310"/>
                  </a:cubicBezTo>
                  <a:cubicBezTo>
                    <a:pt x="2322" y="1310"/>
                    <a:pt x="2322" y="1310"/>
                    <a:pt x="2322" y="1304"/>
                  </a:cubicBezTo>
                  <a:lnTo>
                    <a:pt x="2322" y="1290"/>
                  </a:lnTo>
                  <a:cubicBezTo>
                    <a:pt x="2315" y="1290"/>
                    <a:pt x="2308" y="1290"/>
                    <a:pt x="2308" y="1276"/>
                  </a:cubicBezTo>
                  <a:cubicBezTo>
                    <a:pt x="2304" y="1271"/>
                    <a:pt x="2305" y="1263"/>
                    <a:pt x="2307" y="1263"/>
                  </a:cubicBezTo>
                  <a:lnTo>
                    <a:pt x="2307" y="1263"/>
                  </a:lnTo>
                  <a:cubicBezTo>
                    <a:pt x="2308" y="1263"/>
                    <a:pt x="2308" y="1265"/>
                    <a:pt x="2308" y="1269"/>
                  </a:cubicBezTo>
                  <a:cubicBezTo>
                    <a:pt x="2315" y="1269"/>
                    <a:pt x="2315" y="1276"/>
                    <a:pt x="2322" y="1276"/>
                  </a:cubicBezTo>
                  <a:cubicBezTo>
                    <a:pt x="2332" y="1276"/>
                    <a:pt x="2335" y="1279"/>
                    <a:pt x="2336" y="1279"/>
                  </a:cubicBezTo>
                  <a:cubicBezTo>
                    <a:pt x="2336" y="1279"/>
                    <a:pt x="2336" y="1278"/>
                    <a:pt x="2336" y="1276"/>
                  </a:cubicBezTo>
                  <a:cubicBezTo>
                    <a:pt x="2338" y="1276"/>
                    <a:pt x="2340" y="1276"/>
                    <a:pt x="2342" y="1276"/>
                  </a:cubicBezTo>
                  <a:lnTo>
                    <a:pt x="2342" y="1276"/>
                  </a:lnTo>
                  <a:cubicBezTo>
                    <a:pt x="2340" y="1273"/>
                    <a:pt x="2341" y="1271"/>
                    <a:pt x="2343" y="1269"/>
                  </a:cubicBezTo>
                  <a:cubicBezTo>
                    <a:pt x="2350" y="1269"/>
                    <a:pt x="2343" y="1255"/>
                    <a:pt x="2336" y="1255"/>
                  </a:cubicBezTo>
                  <a:cubicBezTo>
                    <a:pt x="2322" y="1255"/>
                    <a:pt x="2315" y="1248"/>
                    <a:pt x="2308" y="1248"/>
                  </a:cubicBezTo>
                  <a:lnTo>
                    <a:pt x="2302" y="1248"/>
                  </a:lnTo>
                  <a:cubicBezTo>
                    <a:pt x="2304" y="1251"/>
                    <a:pt x="2303" y="1253"/>
                    <a:pt x="2299" y="1253"/>
                  </a:cubicBezTo>
                  <a:cubicBezTo>
                    <a:pt x="2294" y="1253"/>
                    <a:pt x="2285" y="1249"/>
                    <a:pt x="2281" y="1241"/>
                  </a:cubicBezTo>
                  <a:cubicBezTo>
                    <a:pt x="2274" y="1234"/>
                    <a:pt x="2267" y="1234"/>
                    <a:pt x="2253" y="1234"/>
                  </a:cubicBezTo>
                  <a:cubicBezTo>
                    <a:pt x="2239" y="1234"/>
                    <a:pt x="2239" y="1248"/>
                    <a:pt x="2253" y="1248"/>
                  </a:cubicBezTo>
                  <a:cubicBezTo>
                    <a:pt x="2267" y="1248"/>
                    <a:pt x="2267" y="1248"/>
                    <a:pt x="2267" y="1255"/>
                  </a:cubicBezTo>
                  <a:cubicBezTo>
                    <a:pt x="2267" y="1255"/>
                    <a:pt x="2267" y="1276"/>
                    <a:pt x="2274" y="1283"/>
                  </a:cubicBezTo>
                  <a:cubicBezTo>
                    <a:pt x="2281" y="1304"/>
                    <a:pt x="2281" y="1304"/>
                    <a:pt x="2274" y="1304"/>
                  </a:cubicBezTo>
                  <a:cubicBezTo>
                    <a:pt x="2267" y="1304"/>
                    <a:pt x="2267" y="1310"/>
                    <a:pt x="2274" y="1324"/>
                  </a:cubicBezTo>
                  <a:cubicBezTo>
                    <a:pt x="2281" y="1338"/>
                    <a:pt x="2281" y="1345"/>
                    <a:pt x="2274" y="1359"/>
                  </a:cubicBezTo>
                  <a:cubicBezTo>
                    <a:pt x="2269" y="1372"/>
                    <a:pt x="2268" y="1377"/>
                    <a:pt x="2267" y="1377"/>
                  </a:cubicBezTo>
                  <a:cubicBezTo>
                    <a:pt x="2267" y="1377"/>
                    <a:pt x="2267" y="1375"/>
                    <a:pt x="2267" y="1373"/>
                  </a:cubicBezTo>
                  <a:cubicBezTo>
                    <a:pt x="2253" y="1359"/>
                    <a:pt x="2253" y="1359"/>
                    <a:pt x="2246" y="1359"/>
                  </a:cubicBezTo>
                  <a:cubicBezTo>
                    <a:pt x="2232" y="1359"/>
                    <a:pt x="2232" y="1359"/>
                    <a:pt x="2246" y="1373"/>
                  </a:cubicBezTo>
                  <a:cubicBezTo>
                    <a:pt x="2253" y="1373"/>
                    <a:pt x="2253" y="1380"/>
                    <a:pt x="2253" y="1380"/>
                  </a:cubicBezTo>
                  <a:cubicBezTo>
                    <a:pt x="2253" y="1380"/>
                    <a:pt x="2253" y="1387"/>
                    <a:pt x="2267" y="1387"/>
                  </a:cubicBezTo>
                  <a:cubicBezTo>
                    <a:pt x="2274" y="1387"/>
                    <a:pt x="2274" y="1394"/>
                    <a:pt x="2274" y="1394"/>
                  </a:cubicBezTo>
                  <a:cubicBezTo>
                    <a:pt x="2274" y="1395"/>
                    <a:pt x="2274" y="1397"/>
                    <a:pt x="2274" y="1398"/>
                  </a:cubicBezTo>
                  <a:lnTo>
                    <a:pt x="2274" y="1398"/>
                  </a:lnTo>
                  <a:cubicBezTo>
                    <a:pt x="2271" y="1402"/>
                    <a:pt x="2269" y="1407"/>
                    <a:pt x="2274" y="1407"/>
                  </a:cubicBezTo>
                  <a:cubicBezTo>
                    <a:pt x="2274" y="1407"/>
                    <a:pt x="2281" y="1414"/>
                    <a:pt x="2281" y="1421"/>
                  </a:cubicBezTo>
                  <a:cubicBezTo>
                    <a:pt x="2281" y="1428"/>
                    <a:pt x="2281" y="1428"/>
                    <a:pt x="2274" y="1428"/>
                  </a:cubicBezTo>
                  <a:cubicBezTo>
                    <a:pt x="2274" y="1428"/>
                    <a:pt x="2267" y="1428"/>
                    <a:pt x="2253" y="1442"/>
                  </a:cubicBezTo>
                  <a:lnTo>
                    <a:pt x="2246" y="1449"/>
                  </a:lnTo>
                  <a:cubicBezTo>
                    <a:pt x="2246" y="1446"/>
                    <a:pt x="2244" y="1444"/>
                    <a:pt x="2243" y="1444"/>
                  </a:cubicBezTo>
                  <a:cubicBezTo>
                    <a:pt x="2241" y="1444"/>
                    <a:pt x="2239" y="1446"/>
                    <a:pt x="2239" y="1449"/>
                  </a:cubicBezTo>
                  <a:cubicBezTo>
                    <a:pt x="2235" y="1449"/>
                    <a:pt x="2233" y="1452"/>
                    <a:pt x="2232" y="1452"/>
                  </a:cubicBezTo>
                  <a:cubicBezTo>
                    <a:pt x="2232" y="1452"/>
                    <a:pt x="2232" y="1451"/>
                    <a:pt x="2232" y="1449"/>
                  </a:cubicBezTo>
                  <a:cubicBezTo>
                    <a:pt x="2232" y="1453"/>
                    <a:pt x="2229" y="1454"/>
                    <a:pt x="2224" y="1454"/>
                  </a:cubicBezTo>
                  <a:cubicBezTo>
                    <a:pt x="2220" y="1454"/>
                    <a:pt x="2215" y="1453"/>
                    <a:pt x="2211" y="1449"/>
                  </a:cubicBezTo>
                  <a:cubicBezTo>
                    <a:pt x="2211" y="1449"/>
                    <a:pt x="2204" y="1442"/>
                    <a:pt x="2198" y="1442"/>
                  </a:cubicBezTo>
                  <a:cubicBezTo>
                    <a:pt x="2184" y="1442"/>
                    <a:pt x="2177" y="1442"/>
                    <a:pt x="2170" y="1428"/>
                  </a:cubicBezTo>
                  <a:cubicBezTo>
                    <a:pt x="2149" y="1421"/>
                    <a:pt x="2163" y="1407"/>
                    <a:pt x="2177" y="1407"/>
                  </a:cubicBezTo>
                  <a:lnTo>
                    <a:pt x="2204" y="1407"/>
                  </a:lnTo>
                  <a:cubicBezTo>
                    <a:pt x="2204" y="1407"/>
                    <a:pt x="2211" y="1394"/>
                    <a:pt x="2204" y="1394"/>
                  </a:cubicBezTo>
                  <a:lnTo>
                    <a:pt x="2198" y="1394"/>
                  </a:lnTo>
                  <a:cubicBezTo>
                    <a:pt x="2170" y="1387"/>
                    <a:pt x="2163" y="1380"/>
                    <a:pt x="2149" y="1373"/>
                  </a:cubicBezTo>
                  <a:cubicBezTo>
                    <a:pt x="2142" y="1359"/>
                    <a:pt x="2142" y="1359"/>
                    <a:pt x="2149" y="1352"/>
                  </a:cubicBezTo>
                  <a:cubicBezTo>
                    <a:pt x="2163" y="1345"/>
                    <a:pt x="2163" y="1345"/>
                    <a:pt x="2149" y="1345"/>
                  </a:cubicBezTo>
                  <a:cubicBezTo>
                    <a:pt x="2142" y="1345"/>
                    <a:pt x="2142" y="1338"/>
                    <a:pt x="2142" y="1324"/>
                  </a:cubicBezTo>
                  <a:cubicBezTo>
                    <a:pt x="2142" y="1317"/>
                    <a:pt x="2142" y="1317"/>
                    <a:pt x="2149" y="1317"/>
                  </a:cubicBezTo>
                  <a:cubicBezTo>
                    <a:pt x="2163" y="1317"/>
                    <a:pt x="2170" y="1324"/>
                    <a:pt x="2177" y="1324"/>
                  </a:cubicBezTo>
                  <a:lnTo>
                    <a:pt x="2184" y="1324"/>
                  </a:lnTo>
                  <a:cubicBezTo>
                    <a:pt x="2170" y="1317"/>
                    <a:pt x="2170" y="1310"/>
                    <a:pt x="2184" y="1310"/>
                  </a:cubicBezTo>
                  <a:cubicBezTo>
                    <a:pt x="2198" y="1310"/>
                    <a:pt x="2198" y="1310"/>
                    <a:pt x="2198" y="1304"/>
                  </a:cubicBezTo>
                  <a:cubicBezTo>
                    <a:pt x="2198" y="1290"/>
                    <a:pt x="2177" y="1283"/>
                    <a:pt x="2170" y="1283"/>
                  </a:cubicBezTo>
                  <a:cubicBezTo>
                    <a:pt x="2149" y="1283"/>
                    <a:pt x="2142" y="1276"/>
                    <a:pt x="2142" y="1269"/>
                  </a:cubicBezTo>
                  <a:cubicBezTo>
                    <a:pt x="2142" y="1256"/>
                    <a:pt x="2139" y="1251"/>
                    <a:pt x="2136" y="1251"/>
                  </a:cubicBezTo>
                  <a:cubicBezTo>
                    <a:pt x="2133" y="1251"/>
                    <a:pt x="2131" y="1252"/>
                    <a:pt x="2128" y="1255"/>
                  </a:cubicBezTo>
                  <a:cubicBezTo>
                    <a:pt x="2128" y="1269"/>
                    <a:pt x="2114" y="1269"/>
                    <a:pt x="2107" y="1269"/>
                  </a:cubicBezTo>
                  <a:cubicBezTo>
                    <a:pt x="2101" y="1269"/>
                    <a:pt x="2107" y="1269"/>
                    <a:pt x="2107" y="1276"/>
                  </a:cubicBezTo>
                  <a:cubicBezTo>
                    <a:pt x="2114" y="1283"/>
                    <a:pt x="2107" y="1283"/>
                    <a:pt x="2101" y="1290"/>
                  </a:cubicBezTo>
                  <a:cubicBezTo>
                    <a:pt x="2094" y="1304"/>
                    <a:pt x="2080" y="1304"/>
                    <a:pt x="2080" y="1304"/>
                  </a:cubicBezTo>
                  <a:lnTo>
                    <a:pt x="2094" y="1310"/>
                  </a:lnTo>
                  <a:cubicBezTo>
                    <a:pt x="2094" y="1310"/>
                    <a:pt x="2101" y="1310"/>
                    <a:pt x="2101" y="1317"/>
                  </a:cubicBezTo>
                  <a:cubicBezTo>
                    <a:pt x="2101" y="1317"/>
                    <a:pt x="2101" y="1324"/>
                    <a:pt x="2094" y="1324"/>
                  </a:cubicBezTo>
                  <a:cubicBezTo>
                    <a:pt x="2080" y="1324"/>
                    <a:pt x="2073" y="1352"/>
                    <a:pt x="2080" y="1359"/>
                  </a:cubicBezTo>
                  <a:cubicBezTo>
                    <a:pt x="2080" y="1359"/>
                    <a:pt x="2094" y="1373"/>
                    <a:pt x="2080" y="1373"/>
                  </a:cubicBezTo>
                  <a:cubicBezTo>
                    <a:pt x="2080" y="1380"/>
                    <a:pt x="2080" y="1407"/>
                    <a:pt x="2094" y="1407"/>
                  </a:cubicBezTo>
                  <a:cubicBezTo>
                    <a:pt x="2095" y="1405"/>
                    <a:pt x="2096" y="1404"/>
                    <a:pt x="2097" y="1404"/>
                  </a:cubicBezTo>
                  <a:lnTo>
                    <a:pt x="2097" y="1404"/>
                  </a:lnTo>
                  <a:cubicBezTo>
                    <a:pt x="2100" y="1404"/>
                    <a:pt x="2099" y="1425"/>
                    <a:pt x="2094" y="1442"/>
                  </a:cubicBezTo>
                  <a:cubicBezTo>
                    <a:pt x="2080" y="1449"/>
                    <a:pt x="2094" y="1449"/>
                    <a:pt x="2101" y="1449"/>
                  </a:cubicBezTo>
                  <a:cubicBezTo>
                    <a:pt x="2107" y="1449"/>
                    <a:pt x="2114" y="1449"/>
                    <a:pt x="2114" y="1456"/>
                  </a:cubicBezTo>
                  <a:cubicBezTo>
                    <a:pt x="2114" y="1463"/>
                    <a:pt x="2114" y="1463"/>
                    <a:pt x="2101" y="1463"/>
                  </a:cubicBezTo>
                  <a:lnTo>
                    <a:pt x="2094" y="1463"/>
                  </a:lnTo>
                  <a:cubicBezTo>
                    <a:pt x="2097" y="1470"/>
                    <a:pt x="2099" y="1473"/>
                    <a:pt x="2103" y="1473"/>
                  </a:cubicBezTo>
                  <a:cubicBezTo>
                    <a:pt x="2107" y="1473"/>
                    <a:pt x="2114" y="1470"/>
                    <a:pt x="2128" y="1463"/>
                  </a:cubicBezTo>
                  <a:cubicBezTo>
                    <a:pt x="2136" y="1460"/>
                    <a:pt x="2144" y="1459"/>
                    <a:pt x="2152" y="1459"/>
                  </a:cubicBezTo>
                  <a:cubicBezTo>
                    <a:pt x="2165" y="1459"/>
                    <a:pt x="2174" y="1464"/>
                    <a:pt x="2170" y="1477"/>
                  </a:cubicBezTo>
                  <a:cubicBezTo>
                    <a:pt x="2170" y="1477"/>
                    <a:pt x="2170" y="1480"/>
                    <a:pt x="2172" y="1480"/>
                  </a:cubicBezTo>
                  <a:cubicBezTo>
                    <a:pt x="2173" y="1480"/>
                    <a:pt x="2174" y="1479"/>
                    <a:pt x="2177" y="1477"/>
                  </a:cubicBezTo>
                  <a:cubicBezTo>
                    <a:pt x="2178" y="1474"/>
                    <a:pt x="2180" y="1472"/>
                    <a:pt x="2182" y="1472"/>
                  </a:cubicBezTo>
                  <a:cubicBezTo>
                    <a:pt x="2189" y="1472"/>
                    <a:pt x="2194" y="1487"/>
                    <a:pt x="2184" y="1498"/>
                  </a:cubicBezTo>
                  <a:lnTo>
                    <a:pt x="2184" y="1511"/>
                  </a:lnTo>
                  <a:cubicBezTo>
                    <a:pt x="2184" y="1511"/>
                    <a:pt x="2198" y="1511"/>
                    <a:pt x="2198" y="1498"/>
                  </a:cubicBezTo>
                  <a:cubicBezTo>
                    <a:pt x="2198" y="1494"/>
                    <a:pt x="2198" y="1492"/>
                    <a:pt x="2198" y="1492"/>
                  </a:cubicBezTo>
                  <a:cubicBezTo>
                    <a:pt x="2199" y="1492"/>
                    <a:pt x="2201" y="1494"/>
                    <a:pt x="2204" y="1498"/>
                  </a:cubicBezTo>
                  <a:cubicBezTo>
                    <a:pt x="2208" y="1505"/>
                    <a:pt x="2210" y="1508"/>
                    <a:pt x="2211" y="1508"/>
                  </a:cubicBezTo>
                  <a:cubicBezTo>
                    <a:pt x="2213" y="1508"/>
                    <a:pt x="2215" y="1505"/>
                    <a:pt x="2218" y="1498"/>
                  </a:cubicBezTo>
                  <a:cubicBezTo>
                    <a:pt x="2232" y="1491"/>
                    <a:pt x="2232" y="1491"/>
                    <a:pt x="2218" y="1491"/>
                  </a:cubicBezTo>
                  <a:cubicBezTo>
                    <a:pt x="2218" y="1491"/>
                    <a:pt x="2211" y="1491"/>
                    <a:pt x="2211" y="1484"/>
                  </a:cubicBezTo>
                  <a:lnTo>
                    <a:pt x="2211" y="1477"/>
                  </a:lnTo>
                  <a:lnTo>
                    <a:pt x="2218" y="1477"/>
                  </a:lnTo>
                  <a:cubicBezTo>
                    <a:pt x="2223" y="1472"/>
                    <a:pt x="2227" y="1471"/>
                    <a:pt x="2231" y="1471"/>
                  </a:cubicBezTo>
                  <a:cubicBezTo>
                    <a:pt x="2240" y="1471"/>
                    <a:pt x="2248" y="1479"/>
                    <a:pt x="2253" y="1484"/>
                  </a:cubicBezTo>
                  <a:cubicBezTo>
                    <a:pt x="2267" y="1491"/>
                    <a:pt x="2267" y="1498"/>
                    <a:pt x="2253" y="1498"/>
                  </a:cubicBezTo>
                  <a:cubicBezTo>
                    <a:pt x="2248" y="1498"/>
                    <a:pt x="2247" y="1504"/>
                    <a:pt x="2244" y="1504"/>
                  </a:cubicBezTo>
                  <a:cubicBezTo>
                    <a:pt x="2243" y="1504"/>
                    <a:pt x="2241" y="1502"/>
                    <a:pt x="2239" y="1498"/>
                  </a:cubicBezTo>
                  <a:cubicBezTo>
                    <a:pt x="2239" y="1498"/>
                    <a:pt x="2232" y="1498"/>
                    <a:pt x="2232" y="1511"/>
                  </a:cubicBezTo>
                  <a:cubicBezTo>
                    <a:pt x="2232" y="1518"/>
                    <a:pt x="2232" y="1518"/>
                    <a:pt x="2239" y="1525"/>
                  </a:cubicBezTo>
                  <a:cubicBezTo>
                    <a:pt x="2246" y="1525"/>
                    <a:pt x="2246" y="1525"/>
                    <a:pt x="2246" y="1518"/>
                  </a:cubicBezTo>
                  <a:cubicBezTo>
                    <a:pt x="2246" y="1508"/>
                    <a:pt x="2248" y="1503"/>
                    <a:pt x="2252" y="1503"/>
                  </a:cubicBezTo>
                  <a:cubicBezTo>
                    <a:pt x="2256" y="1503"/>
                    <a:pt x="2263" y="1508"/>
                    <a:pt x="2274" y="1518"/>
                  </a:cubicBezTo>
                  <a:cubicBezTo>
                    <a:pt x="2277" y="1522"/>
                    <a:pt x="2279" y="1524"/>
                    <a:pt x="2280" y="1524"/>
                  </a:cubicBezTo>
                  <a:cubicBezTo>
                    <a:pt x="2281" y="1524"/>
                    <a:pt x="2281" y="1522"/>
                    <a:pt x="2281" y="1518"/>
                  </a:cubicBezTo>
                  <a:cubicBezTo>
                    <a:pt x="2281" y="1515"/>
                    <a:pt x="2281" y="1513"/>
                    <a:pt x="2282" y="1513"/>
                  </a:cubicBezTo>
                  <a:cubicBezTo>
                    <a:pt x="2282" y="1513"/>
                    <a:pt x="2284" y="1515"/>
                    <a:pt x="2288" y="1518"/>
                  </a:cubicBezTo>
                  <a:cubicBezTo>
                    <a:pt x="2302" y="1525"/>
                    <a:pt x="2302" y="1525"/>
                    <a:pt x="2288" y="1525"/>
                  </a:cubicBezTo>
                  <a:cubicBezTo>
                    <a:pt x="2281" y="1525"/>
                    <a:pt x="2281" y="1546"/>
                    <a:pt x="2288" y="1546"/>
                  </a:cubicBezTo>
                  <a:cubicBezTo>
                    <a:pt x="2288" y="1546"/>
                    <a:pt x="2302" y="1546"/>
                    <a:pt x="2302" y="1553"/>
                  </a:cubicBezTo>
                  <a:cubicBezTo>
                    <a:pt x="2302" y="1560"/>
                    <a:pt x="2302" y="1560"/>
                    <a:pt x="2288" y="1560"/>
                  </a:cubicBezTo>
                  <a:cubicBezTo>
                    <a:pt x="2281" y="1556"/>
                    <a:pt x="2276" y="1555"/>
                    <a:pt x="2273" y="1555"/>
                  </a:cubicBezTo>
                  <a:cubicBezTo>
                    <a:pt x="2270" y="1555"/>
                    <a:pt x="2270" y="1556"/>
                    <a:pt x="2274" y="1560"/>
                  </a:cubicBezTo>
                  <a:cubicBezTo>
                    <a:pt x="2281" y="1567"/>
                    <a:pt x="2281" y="1567"/>
                    <a:pt x="2274" y="1581"/>
                  </a:cubicBezTo>
                  <a:lnTo>
                    <a:pt x="2267" y="1581"/>
                  </a:lnTo>
                  <a:cubicBezTo>
                    <a:pt x="2267" y="1576"/>
                    <a:pt x="2265" y="1575"/>
                    <a:pt x="2262" y="1575"/>
                  </a:cubicBezTo>
                  <a:cubicBezTo>
                    <a:pt x="2255" y="1575"/>
                    <a:pt x="2244" y="1583"/>
                    <a:pt x="2239" y="1588"/>
                  </a:cubicBezTo>
                  <a:cubicBezTo>
                    <a:pt x="2239" y="1594"/>
                    <a:pt x="2238" y="1596"/>
                    <a:pt x="2235" y="1596"/>
                  </a:cubicBezTo>
                  <a:cubicBezTo>
                    <a:pt x="2232" y="1596"/>
                    <a:pt x="2226" y="1592"/>
                    <a:pt x="2218" y="1588"/>
                  </a:cubicBezTo>
                  <a:cubicBezTo>
                    <a:pt x="2218" y="1581"/>
                    <a:pt x="2211" y="1567"/>
                    <a:pt x="2211" y="1567"/>
                  </a:cubicBezTo>
                  <a:lnTo>
                    <a:pt x="2211" y="1581"/>
                  </a:lnTo>
                  <a:cubicBezTo>
                    <a:pt x="2216" y="1586"/>
                    <a:pt x="2211" y="1591"/>
                    <a:pt x="2205" y="1591"/>
                  </a:cubicBezTo>
                  <a:cubicBezTo>
                    <a:pt x="2202" y="1591"/>
                    <a:pt x="2200" y="1590"/>
                    <a:pt x="2198" y="1588"/>
                  </a:cubicBezTo>
                  <a:cubicBezTo>
                    <a:pt x="2198" y="1588"/>
                    <a:pt x="2191" y="1585"/>
                    <a:pt x="2185" y="1585"/>
                  </a:cubicBezTo>
                  <a:cubicBezTo>
                    <a:pt x="2182" y="1585"/>
                    <a:pt x="2179" y="1585"/>
                    <a:pt x="2177" y="1588"/>
                  </a:cubicBezTo>
                  <a:lnTo>
                    <a:pt x="2170" y="1588"/>
                  </a:lnTo>
                  <a:cubicBezTo>
                    <a:pt x="2170" y="1588"/>
                    <a:pt x="2170" y="1581"/>
                    <a:pt x="2177" y="1581"/>
                  </a:cubicBezTo>
                  <a:lnTo>
                    <a:pt x="2177" y="1567"/>
                  </a:lnTo>
                  <a:cubicBezTo>
                    <a:pt x="2177" y="1560"/>
                    <a:pt x="2170" y="1560"/>
                    <a:pt x="2177" y="1553"/>
                  </a:cubicBezTo>
                  <a:cubicBezTo>
                    <a:pt x="2177" y="1553"/>
                    <a:pt x="2170" y="1546"/>
                    <a:pt x="2163" y="1546"/>
                  </a:cubicBezTo>
                  <a:cubicBezTo>
                    <a:pt x="2142" y="1532"/>
                    <a:pt x="2142" y="1532"/>
                    <a:pt x="2149" y="1532"/>
                  </a:cubicBezTo>
                  <a:cubicBezTo>
                    <a:pt x="2170" y="1525"/>
                    <a:pt x="2170" y="1511"/>
                    <a:pt x="2163" y="1511"/>
                  </a:cubicBezTo>
                  <a:cubicBezTo>
                    <a:pt x="2149" y="1511"/>
                    <a:pt x="2149" y="1511"/>
                    <a:pt x="2149" y="1498"/>
                  </a:cubicBezTo>
                  <a:cubicBezTo>
                    <a:pt x="2146" y="1508"/>
                    <a:pt x="2137" y="1513"/>
                    <a:pt x="2128" y="1513"/>
                  </a:cubicBezTo>
                  <a:cubicBezTo>
                    <a:pt x="2120" y="1513"/>
                    <a:pt x="2111" y="1508"/>
                    <a:pt x="2107" y="1498"/>
                  </a:cubicBezTo>
                  <a:cubicBezTo>
                    <a:pt x="2103" y="1494"/>
                    <a:pt x="2099" y="1490"/>
                    <a:pt x="2097" y="1490"/>
                  </a:cubicBezTo>
                  <a:cubicBezTo>
                    <a:pt x="2095" y="1490"/>
                    <a:pt x="2094" y="1492"/>
                    <a:pt x="2094" y="1498"/>
                  </a:cubicBezTo>
                  <a:cubicBezTo>
                    <a:pt x="2094" y="1498"/>
                    <a:pt x="2094" y="1511"/>
                    <a:pt x="2101" y="1511"/>
                  </a:cubicBezTo>
                  <a:cubicBezTo>
                    <a:pt x="2107" y="1511"/>
                    <a:pt x="2107" y="1511"/>
                    <a:pt x="2107" y="1518"/>
                  </a:cubicBezTo>
                  <a:cubicBezTo>
                    <a:pt x="2107" y="1518"/>
                    <a:pt x="2107" y="1525"/>
                    <a:pt x="2101" y="1525"/>
                  </a:cubicBezTo>
                  <a:cubicBezTo>
                    <a:pt x="2101" y="1525"/>
                    <a:pt x="2094" y="1525"/>
                    <a:pt x="2094" y="1532"/>
                  </a:cubicBezTo>
                  <a:cubicBezTo>
                    <a:pt x="2094" y="1539"/>
                    <a:pt x="2097" y="1543"/>
                    <a:pt x="2101" y="1543"/>
                  </a:cubicBezTo>
                  <a:cubicBezTo>
                    <a:pt x="2106" y="1543"/>
                    <a:pt x="2111" y="1539"/>
                    <a:pt x="2114" y="1532"/>
                  </a:cubicBezTo>
                  <a:lnTo>
                    <a:pt x="2128" y="1532"/>
                  </a:lnTo>
                  <a:cubicBezTo>
                    <a:pt x="2135" y="1553"/>
                    <a:pt x="2135" y="1553"/>
                    <a:pt x="2114" y="1560"/>
                  </a:cubicBezTo>
                  <a:cubicBezTo>
                    <a:pt x="2107" y="1560"/>
                    <a:pt x="2107" y="1567"/>
                    <a:pt x="2107" y="1581"/>
                  </a:cubicBezTo>
                  <a:lnTo>
                    <a:pt x="2107" y="1595"/>
                  </a:lnTo>
                  <a:lnTo>
                    <a:pt x="2114" y="1602"/>
                  </a:lnTo>
                  <a:cubicBezTo>
                    <a:pt x="2135" y="1602"/>
                    <a:pt x="2135" y="1615"/>
                    <a:pt x="2114" y="1629"/>
                  </a:cubicBezTo>
                  <a:cubicBezTo>
                    <a:pt x="2107" y="1636"/>
                    <a:pt x="2107" y="1636"/>
                    <a:pt x="2101" y="1636"/>
                  </a:cubicBezTo>
                  <a:lnTo>
                    <a:pt x="2094" y="1629"/>
                  </a:lnTo>
                  <a:lnTo>
                    <a:pt x="2094" y="1636"/>
                  </a:lnTo>
                  <a:cubicBezTo>
                    <a:pt x="2094" y="1636"/>
                    <a:pt x="2094" y="1650"/>
                    <a:pt x="2080" y="1650"/>
                  </a:cubicBezTo>
                  <a:cubicBezTo>
                    <a:pt x="2073" y="1650"/>
                    <a:pt x="2073" y="1657"/>
                    <a:pt x="2073" y="1657"/>
                  </a:cubicBezTo>
                  <a:cubicBezTo>
                    <a:pt x="2073" y="1657"/>
                    <a:pt x="2076" y="1660"/>
                    <a:pt x="2078" y="1660"/>
                  </a:cubicBezTo>
                  <a:cubicBezTo>
                    <a:pt x="2079" y="1660"/>
                    <a:pt x="2080" y="1659"/>
                    <a:pt x="2080" y="1657"/>
                  </a:cubicBezTo>
                  <a:cubicBezTo>
                    <a:pt x="2094" y="1657"/>
                    <a:pt x="2094" y="1657"/>
                    <a:pt x="2094" y="1664"/>
                  </a:cubicBezTo>
                  <a:cubicBezTo>
                    <a:pt x="2094" y="1671"/>
                    <a:pt x="2094" y="1671"/>
                    <a:pt x="2101" y="1671"/>
                  </a:cubicBezTo>
                  <a:cubicBezTo>
                    <a:pt x="2103" y="1670"/>
                    <a:pt x="2104" y="1669"/>
                    <a:pt x="2106" y="1669"/>
                  </a:cubicBezTo>
                  <a:cubicBezTo>
                    <a:pt x="2114" y="1669"/>
                    <a:pt x="2113" y="1685"/>
                    <a:pt x="2107" y="1685"/>
                  </a:cubicBezTo>
                  <a:cubicBezTo>
                    <a:pt x="2101" y="1692"/>
                    <a:pt x="2107" y="1699"/>
                    <a:pt x="2114" y="1699"/>
                  </a:cubicBezTo>
                  <a:cubicBezTo>
                    <a:pt x="2117" y="1697"/>
                    <a:pt x="2119" y="1697"/>
                    <a:pt x="2122" y="1697"/>
                  </a:cubicBezTo>
                  <a:cubicBezTo>
                    <a:pt x="2133" y="1697"/>
                    <a:pt x="2141" y="1708"/>
                    <a:pt x="2135" y="1719"/>
                  </a:cubicBezTo>
                  <a:cubicBezTo>
                    <a:pt x="2135" y="1723"/>
                    <a:pt x="2133" y="1725"/>
                    <a:pt x="2130" y="1725"/>
                  </a:cubicBezTo>
                  <a:cubicBezTo>
                    <a:pt x="2127" y="1725"/>
                    <a:pt x="2121" y="1723"/>
                    <a:pt x="2114" y="1719"/>
                  </a:cubicBezTo>
                  <a:cubicBezTo>
                    <a:pt x="2107" y="1712"/>
                    <a:pt x="2104" y="1709"/>
                    <a:pt x="2102" y="1709"/>
                  </a:cubicBezTo>
                  <a:cubicBezTo>
                    <a:pt x="2101" y="1709"/>
                    <a:pt x="2101" y="1712"/>
                    <a:pt x="2101" y="1719"/>
                  </a:cubicBezTo>
                  <a:lnTo>
                    <a:pt x="2101" y="1726"/>
                  </a:lnTo>
                  <a:cubicBezTo>
                    <a:pt x="2101" y="1726"/>
                    <a:pt x="2094" y="1726"/>
                    <a:pt x="2094" y="1733"/>
                  </a:cubicBezTo>
                  <a:lnTo>
                    <a:pt x="2101" y="1740"/>
                  </a:lnTo>
                  <a:cubicBezTo>
                    <a:pt x="2107" y="1740"/>
                    <a:pt x="2107" y="1740"/>
                    <a:pt x="2101" y="1754"/>
                  </a:cubicBezTo>
                  <a:cubicBezTo>
                    <a:pt x="2097" y="1757"/>
                    <a:pt x="2095" y="1759"/>
                    <a:pt x="2094" y="1759"/>
                  </a:cubicBezTo>
                  <a:cubicBezTo>
                    <a:pt x="2094" y="1759"/>
                    <a:pt x="2094" y="1757"/>
                    <a:pt x="2094" y="1754"/>
                  </a:cubicBezTo>
                  <a:cubicBezTo>
                    <a:pt x="2094" y="1745"/>
                    <a:pt x="2090" y="1741"/>
                    <a:pt x="2086" y="1741"/>
                  </a:cubicBezTo>
                  <a:cubicBezTo>
                    <a:pt x="2081" y="1741"/>
                    <a:pt x="2076" y="1749"/>
                    <a:pt x="2080" y="1761"/>
                  </a:cubicBezTo>
                  <a:cubicBezTo>
                    <a:pt x="2080" y="1768"/>
                    <a:pt x="2080" y="1775"/>
                    <a:pt x="2073" y="1775"/>
                  </a:cubicBezTo>
                  <a:cubicBezTo>
                    <a:pt x="2073" y="1775"/>
                    <a:pt x="2066" y="1789"/>
                    <a:pt x="2066" y="1796"/>
                  </a:cubicBezTo>
                  <a:cubicBezTo>
                    <a:pt x="2066" y="1803"/>
                    <a:pt x="2059" y="1809"/>
                    <a:pt x="2045" y="1809"/>
                  </a:cubicBezTo>
                  <a:cubicBezTo>
                    <a:pt x="2038" y="1809"/>
                    <a:pt x="2038" y="1823"/>
                    <a:pt x="2038" y="1823"/>
                  </a:cubicBezTo>
                  <a:cubicBezTo>
                    <a:pt x="2045" y="1823"/>
                    <a:pt x="2045" y="1830"/>
                    <a:pt x="2045" y="1830"/>
                  </a:cubicBezTo>
                  <a:lnTo>
                    <a:pt x="2045" y="1837"/>
                  </a:lnTo>
                  <a:cubicBezTo>
                    <a:pt x="2059" y="1844"/>
                    <a:pt x="2059" y="1858"/>
                    <a:pt x="2045" y="1858"/>
                  </a:cubicBezTo>
                  <a:lnTo>
                    <a:pt x="2038" y="1865"/>
                  </a:lnTo>
                  <a:cubicBezTo>
                    <a:pt x="2038" y="1872"/>
                    <a:pt x="2038" y="1872"/>
                    <a:pt x="2045" y="1872"/>
                  </a:cubicBezTo>
                  <a:cubicBezTo>
                    <a:pt x="2059" y="1872"/>
                    <a:pt x="2059" y="1872"/>
                    <a:pt x="2059" y="1865"/>
                  </a:cubicBezTo>
                  <a:cubicBezTo>
                    <a:pt x="2059" y="1858"/>
                    <a:pt x="2059" y="1858"/>
                    <a:pt x="2066" y="1858"/>
                  </a:cubicBezTo>
                  <a:cubicBezTo>
                    <a:pt x="2073" y="1858"/>
                    <a:pt x="2073" y="1858"/>
                    <a:pt x="2073" y="1844"/>
                  </a:cubicBezTo>
                  <a:cubicBezTo>
                    <a:pt x="2073" y="1837"/>
                    <a:pt x="2073" y="1830"/>
                    <a:pt x="2080" y="1830"/>
                  </a:cubicBezTo>
                  <a:cubicBezTo>
                    <a:pt x="2094" y="1823"/>
                    <a:pt x="2094" y="1823"/>
                    <a:pt x="2080" y="1823"/>
                  </a:cubicBezTo>
                  <a:cubicBezTo>
                    <a:pt x="2066" y="1823"/>
                    <a:pt x="2066" y="1809"/>
                    <a:pt x="2094" y="1803"/>
                  </a:cubicBezTo>
                  <a:cubicBezTo>
                    <a:pt x="2101" y="1803"/>
                    <a:pt x="2107" y="1796"/>
                    <a:pt x="2107" y="1796"/>
                  </a:cubicBezTo>
                  <a:cubicBezTo>
                    <a:pt x="2107" y="1789"/>
                    <a:pt x="2135" y="1775"/>
                    <a:pt x="2163" y="1775"/>
                  </a:cubicBezTo>
                  <a:cubicBezTo>
                    <a:pt x="2184" y="1775"/>
                    <a:pt x="2198" y="1796"/>
                    <a:pt x="2177" y="1803"/>
                  </a:cubicBezTo>
                  <a:cubicBezTo>
                    <a:pt x="2170" y="1803"/>
                    <a:pt x="2163" y="1809"/>
                    <a:pt x="2163" y="1809"/>
                  </a:cubicBezTo>
                  <a:cubicBezTo>
                    <a:pt x="2163" y="1809"/>
                    <a:pt x="2149" y="1823"/>
                    <a:pt x="2142" y="1823"/>
                  </a:cubicBezTo>
                  <a:cubicBezTo>
                    <a:pt x="2128" y="1823"/>
                    <a:pt x="2114" y="1837"/>
                    <a:pt x="2128" y="1844"/>
                  </a:cubicBezTo>
                  <a:cubicBezTo>
                    <a:pt x="2135" y="1844"/>
                    <a:pt x="2135" y="1844"/>
                    <a:pt x="2142" y="1837"/>
                  </a:cubicBezTo>
                  <a:cubicBezTo>
                    <a:pt x="2147" y="1832"/>
                    <a:pt x="2159" y="1827"/>
                    <a:pt x="2168" y="1827"/>
                  </a:cubicBezTo>
                  <a:cubicBezTo>
                    <a:pt x="2172" y="1827"/>
                    <a:pt x="2175" y="1828"/>
                    <a:pt x="2177" y="1830"/>
                  </a:cubicBezTo>
                  <a:cubicBezTo>
                    <a:pt x="2177" y="1830"/>
                    <a:pt x="2177" y="1837"/>
                    <a:pt x="2170" y="1844"/>
                  </a:cubicBezTo>
                  <a:cubicBezTo>
                    <a:pt x="2163" y="1844"/>
                    <a:pt x="2163" y="1858"/>
                    <a:pt x="2163" y="1858"/>
                  </a:cubicBezTo>
                  <a:cubicBezTo>
                    <a:pt x="2163" y="1858"/>
                    <a:pt x="2163" y="1865"/>
                    <a:pt x="2170" y="1865"/>
                  </a:cubicBezTo>
                  <a:cubicBezTo>
                    <a:pt x="2177" y="1872"/>
                    <a:pt x="2177" y="1872"/>
                    <a:pt x="2170" y="1879"/>
                  </a:cubicBezTo>
                  <a:lnTo>
                    <a:pt x="2163" y="1879"/>
                  </a:lnTo>
                  <a:cubicBezTo>
                    <a:pt x="2158" y="1876"/>
                    <a:pt x="2155" y="1875"/>
                    <a:pt x="2153" y="1875"/>
                  </a:cubicBezTo>
                  <a:cubicBezTo>
                    <a:pt x="2149" y="1875"/>
                    <a:pt x="2149" y="1879"/>
                    <a:pt x="2149" y="1893"/>
                  </a:cubicBezTo>
                  <a:cubicBezTo>
                    <a:pt x="2149" y="1893"/>
                    <a:pt x="2149" y="1900"/>
                    <a:pt x="2142" y="1906"/>
                  </a:cubicBezTo>
                  <a:lnTo>
                    <a:pt x="2135" y="1913"/>
                  </a:lnTo>
                  <a:cubicBezTo>
                    <a:pt x="2135" y="1913"/>
                    <a:pt x="2128" y="1906"/>
                    <a:pt x="2114" y="1906"/>
                  </a:cubicBezTo>
                  <a:cubicBezTo>
                    <a:pt x="2107" y="1906"/>
                    <a:pt x="2101" y="1900"/>
                    <a:pt x="2101" y="1900"/>
                  </a:cubicBezTo>
                  <a:cubicBezTo>
                    <a:pt x="2101" y="1900"/>
                    <a:pt x="2097" y="1896"/>
                    <a:pt x="2095" y="1896"/>
                  </a:cubicBezTo>
                  <a:cubicBezTo>
                    <a:pt x="2094" y="1896"/>
                    <a:pt x="2094" y="1897"/>
                    <a:pt x="2094" y="1900"/>
                  </a:cubicBezTo>
                  <a:cubicBezTo>
                    <a:pt x="2080" y="1900"/>
                    <a:pt x="2080" y="1906"/>
                    <a:pt x="2094" y="1913"/>
                  </a:cubicBezTo>
                  <a:cubicBezTo>
                    <a:pt x="2094" y="1927"/>
                    <a:pt x="2101" y="1927"/>
                    <a:pt x="2107" y="1927"/>
                  </a:cubicBezTo>
                  <a:cubicBezTo>
                    <a:pt x="2114" y="1927"/>
                    <a:pt x="2114" y="1934"/>
                    <a:pt x="2114" y="1934"/>
                  </a:cubicBezTo>
                  <a:cubicBezTo>
                    <a:pt x="2114" y="1941"/>
                    <a:pt x="2107" y="1941"/>
                    <a:pt x="2107" y="1941"/>
                  </a:cubicBezTo>
                  <a:cubicBezTo>
                    <a:pt x="2107" y="1941"/>
                    <a:pt x="2101" y="1941"/>
                    <a:pt x="2101" y="1934"/>
                  </a:cubicBezTo>
                  <a:lnTo>
                    <a:pt x="2094" y="1934"/>
                  </a:lnTo>
                  <a:cubicBezTo>
                    <a:pt x="2087" y="1938"/>
                    <a:pt x="2083" y="1939"/>
                    <a:pt x="2081" y="1939"/>
                  </a:cubicBezTo>
                  <a:cubicBezTo>
                    <a:pt x="2078" y="1939"/>
                    <a:pt x="2076" y="1938"/>
                    <a:pt x="2073" y="1934"/>
                  </a:cubicBezTo>
                  <a:cubicBezTo>
                    <a:pt x="2069" y="1931"/>
                    <a:pt x="2066" y="1929"/>
                    <a:pt x="2063" y="1929"/>
                  </a:cubicBezTo>
                  <a:cubicBezTo>
                    <a:pt x="2061" y="1929"/>
                    <a:pt x="2059" y="1930"/>
                    <a:pt x="2059" y="1933"/>
                  </a:cubicBezTo>
                  <a:lnTo>
                    <a:pt x="2059" y="1933"/>
                  </a:lnTo>
                  <a:cubicBezTo>
                    <a:pt x="2058" y="1933"/>
                    <a:pt x="2058" y="1933"/>
                    <a:pt x="2058" y="1933"/>
                  </a:cubicBezTo>
                  <a:cubicBezTo>
                    <a:pt x="2037" y="1933"/>
                    <a:pt x="2033" y="1956"/>
                    <a:pt x="2045" y="1962"/>
                  </a:cubicBezTo>
                  <a:cubicBezTo>
                    <a:pt x="2048" y="1963"/>
                    <a:pt x="2050" y="1964"/>
                    <a:pt x="2052" y="1964"/>
                  </a:cubicBezTo>
                  <a:cubicBezTo>
                    <a:pt x="2052" y="1964"/>
                    <a:pt x="2052" y="1964"/>
                    <a:pt x="2053" y="1964"/>
                  </a:cubicBezTo>
                  <a:lnTo>
                    <a:pt x="2053" y="1964"/>
                  </a:lnTo>
                  <a:cubicBezTo>
                    <a:pt x="2053" y="1971"/>
                    <a:pt x="2057" y="1977"/>
                    <a:pt x="2058" y="1977"/>
                  </a:cubicBezTo>
                  <a:cubicBezTo>
                    <a:pt x="2059" y="1977"/>
                    <a:pt x="2059" y="1977"/>
                    <a:pt x="2059" y="1976"/>
                  </a:cubicBezTo>
                  <a:cubicBezTo>
                    <a:pt x="2059" y="1976"/>
                    <a:pt x="2066" y="1976"/>
                    <a:pt x="2073" y="1983"/>
                  </a:cubicBezTo>
                  <a:cubicBezTo>
                    <a:pt x="2080" y="1997"/>
                    <a:pt x="2080" y="1997"/>
                    <a:pt x="2073" y="2004"/>
                  </a:cubicBezTo>
                  <a:cubicBezTo>
                    <a:pt x="2073" y="2004"/>
                    <a:pt x="2080" y="1997"/>
                    <a:pt x="2087" y="1997"/>
                  </a:cubicBezTo>
                  <a:lnTo>
                    <a:pt x="2101" y="1997"/>
                  </a:lnTo>
                  <a:cubicBezTo>
                    <a:pt x="2101" y="1997"/>
                    <a:pt x="2094" y="2004"/>
                    <a:pt x="2094" y="2010"/>
                  </a:cubicBezTo>
                  <a:cubicBezTo>
                    <a:pt x="2094" y="2021"/>
                    <a:pt x="2088" y="2026"/>
                    <a:pt x="2082" y="2026"/>
                  </a:cubicBezTo>
                  <a:cubicBezTo>
                    <a:pt x="2079" y="2026"/>
                    <a:pt x="2076" y="2025"/>
                    <a:pt x="2072" y="2022"/>
                  </a:cubicBezTo>
                  <a:lnTo>
                    <a:pt x="2072" y="2022"/>
                  </a:lnTo>
                  <a:cubicBezTo>
                    <a:pt x="2072" y="2026"/>
                    <a:pt x="2070" y="2031"/>
                    <a:pt x="2066" y="2031"/>
                  </a:cubicBezTo>
                  <a:cubicBezTo>
                    <a:pt x="2059" y="2031"/>
                    <a:pt x="2045" y="2031"/>
                    <a:pt x="2045" y="2045"/>
                  </a:cubicBezTo>
                  <a:cubicBezTo>
                    <a:pt x="2045" y="2050"/>
                    <a:pt x="2045" y="2058"/>
                    <a:pt x="2050" y="2058"/>
                  </a:cubicBezTo>
                  <a:cubicBezTo>
                    <a:pt x="2052" y="2058"/>
                    <a:pt x="2055" y="2056"/>
                    <a:pt x="2059" y="2052"/>
                  </a:cubicBezTo>
                  <a:cubicBezTo>
                    <a:pt x="2068" y="2052"/>
                    <a:pt x="2071" y="2060"/>
                    <a:pt x="2070" y="2066"/>
                  </a:cubicBezTo>
                  <a:lnTo>
                    <a:pt x="2070" y="2066"/>
                  </a:lnTo>
                  <a:cubicBezTo>
                    <a:pt x="2072" y="2066"/>
                    <a:pt x="2075" y="2066"/>
                    <a:pt x="2080" y="2066"/>
                  </a:cubicBezTo>
                  <a:cubicBezTo>
                    <a:pt x="2080" y="2066"/>
                    <a:pt x="2083" y="2066"/>
                    <a:pt x="2086" y="2067"/>
                  </a:cubicBezTo>
                  <a:lnTo>
                    <a:pt x="2086" y="2067"/>
                  </a:lnTo>
                  <a:lnTo>
                    <a:pt x="2107" y="2045"/>
                  </a:lnTo>
                  <a:cubicBezTo>
                    <a:pt x="2128" y="2038"/>
                    <a:pt x="2135" y="2010"/>
                    <a:pt x="2128" y="2004"/>
                  </a:cubicBezTo>
                  <a:cubicBezTo>
                    <a:pt x="2114" y="1997"/>
                    <a:pt x="2128" y="1983"/>
                    <a:pt x="2135" y="1983"/>
                  </a:cubicBezTo>
                  <a:lnTo>
                    <a:pt x="2142" y="1997"/>
                  </a:lnTo>
                  <a:cubicBezTo>
                    <a:pt x="2142" y="2000"/>
                    <a:pt x="2142" y="2002"/>
                    <a:pt x="2143" y="2002"/>
                  </a:cubicBezTo>
                  <a:cubicBezTo>
                    <a:pt x="2144" y="2002"/>
                    <a:pt x="2146" y="2000"/>
                    <a:pt x="2149" y="1997"/>
                  </a:cubicBezTo>
                  <a:cubicBezTo>
                    <a:pt x="2159" y="1986"/>
                    <a:pt x="2166" y="1980"/>
                    <a:pt x="2168" y="1980"/>
                  </a:cubicBezTo>
                  <a:cubicBezTo>
                    <a:pt x="2169" y="1980"/>
                    <a:pt x="2170" y="1981"/>
                    <a:pt x="2170" y="1983"/>
                  </a:cubicBezTo>
                  <a:lnTo>
                    <a:pt x="2184" y="1969"/>
                  </a:lnTo>
                  <a:cubicBezTo>
                    <a:pt x="2198" y="1962"/>
                    <a:pt x="2204" y="1948"/>
                    <a:pt x="2211" y="1948"/>
                  </a:cubicBezTo>
                  <a:cubicBezTo>
                    <a:pt x="2222" y="1955"/>
                    <a:pt x="2230" y="1958"/>
                    <a:pt x="2237" y="1958"/>
                  </a:cubicBezTo>
                  <a:cubicBezTo>
                    <a:pt x="2243" y="1958"/>
                    <a:pt x="2246" y="1955"/>
                    <a:pt x="2246" y="1948"/>
                  </a:cubicBezTo>
                  <a:cubicBezTo>
                    <a:pt x="2246" y="1941"/>
                    <a:pt x="2246" y="1941"/>
                    <a:pt x="2239" y="1941"/>
                  </a:cubicBezTo>
                  <a:cubicBezTo>
                    <a:pt x="2232" y="1941"/>
                    <a:pt x="2232" y="1941"/>
                    <a:pt x="2232" y="1934"/>
                  </a:cubicBezTo>
                  <a:cubicBezTo>
                    <a:pt x="2232" y="1934"/>
                    <a:pt x="2232" y="1931"/>
                    <a:pt x="2228" y="1931"/>
                  </a:cubicBezTo>
                  <a:cubicBezTo>
                    <a:pt x="2226" y="1931"/>
                    <a:pt x="2223" y="1932"/>
                    <a:pt x="2218" y="1934"/>
                  </a:cubicBezTo>
                  <a:cubicBezTo>
                    <a:pt x="2211" y="1934"/>
                    <a:pt x="2211" y="1934"/>
                    <a:pt x="2211" y="1913"/>
                  </a:cubicBezTo>
                  <a:cubicBezTo>
                    <a:pt x="2211" y="1893"/>
                    <a:pt x="2211" y="1879"/>
                    <a:pt x="2218" y="1879"/>
                  </a:cubicBezTo>
                  <a:cubicBezTo>
                    <a:pt x="2218" y="1879"/>
                    <a:pt x="2232" y="1879"/>
                    <a:pt x="2232" y="1872"/>
                  </a:cubicBezTo>
                  <a:cubicBezTo>
                    <a:pt x="2232" y="1872"/>
                    <a:pt x="2232" y="1865"/>
                    <a:pt x="2239" y="1865"/>
                  </a:cubicBezTo>
                  <a:cubicBezTo>
                    <a:pt x="2239" y="1865"/>
                    <a:pt x="2246" y="1865"/>
                    <a:pt x="2253" y="1858"/>
                  </a:cubicBezTo>
                  <a:cubicBezTo>
                    <a:pt x="2262" y="1852"/>
                    <a:pt x="2268" y="1849"/>
                    <a:pt x="2274" y="1849"/>
                  </a:cubicBezTo>
                  <a:cubicBezTo>
                    <a:pt x="2282" y="1849"/>
                    <a:pt x="2289" y="1856"/>
                    <a:pt x="2302" y="1872"/>
                  </a:cubicBezTo>
                  <a:cubicBezTo>
                    <a:pt x="2312" y="1887"/>
                    <a:pt x="2315" y="1895"/>
                    <a:pt x="2309" y="1895"/>
                  </a:cubicBezTo>
                  <a:cubicBezTo>
                    <a:pt x="2308" y="1895"/>
                    <a:pt x="2305" y="1894"/>
                    <a:pt x="2302" y="1893"/>
                  </a:cubicBezTo>
                  <a:cubicBezTo>
                    <a:pt x="2288" y="1893"/>
                    <a:pt x="2288" y="1893"/>
                    <a:pt x="2288" y="1900"/>
                  </a:cubicBezTo>
                  <a:cubicBezTo>
                    <a:pt x="2288" y="1903"/>
                    <a:pt x="2291" y="1905"/>
                    <a:pt x="2295" y="1905"/>
                  </a:cubicBezTo>
                  <a:cubicBezTo>
                    <a:pt x="2300" y="1905"/>
                    <a:pt x="2305" y="1903"/>
                    <a:pt x="2308" y="1900"/>
                  </a:cubicBezTo>
                  <a:cubicBezTo>
                    <a:pt x="2322" y="1900"/>
                    <a:pt x="2322" y="1893"/>
                    <a:pt x="2315" y="1879"/>
                  </a:cubicBezTo>
                  <a:cubicBezTo>
                    <a:pt x="2312" y="1872"/>
                    <a:pt x="2310" y="1868"/>
                    <a:pt x="2311" y="1868"/>
                  </a:cubicBezTo>
                  <a:lnTo>
                    <a:pt x="2311" y="1868"/>
                  </a:lnTo>
                  <a:cubicBezTo>
                    <a:pt x="2312" y="1868"/>
                    <a:pt x="2315" y="1872"/>
                    <a:pt x="2322" y="1879"/>
                  </a:cubicBezTo>
                  <a:lnTo>
                    <a:pt x="2343" y="1900"/>
                  </a:lnTo>
                  <a:cubicBezTo>
                    <a:pt x="2350" y="1906"/>
                    <a:pt x="2350" y="1913"/>
                    <a:pt x="2343" y="1927"/>
                  </a:cubicBezTo>
                  <a:lnTo>
                    <a:pt x="2343" y="1934"/>
                  </a:lnTo>
                  <a:lnTo>
                    <a:pt x="2343" y="1948"/>
                  </a:lnTo>
                  <a:cubicBezTo>
                    <a:pt x="2343" y="1962"/>
                    <a:pt x="2350" y="1962"/>
                    <a:pt x="2371" y="1969"/>
                  </a:cubicBezTo>
                  <a:cubicBezTo>
                    <a:pt x="2392" y="1976"/>
                    <a:pt x="2405" y="1983"/>
                    <a:pt x="2405" y="2004"/>
                  </a:cubicBezTo>
                  <a:lnTo>
                    <a:pt x="2392" y="2004"/>
                  </a:lnTo>
                  <a:lnTo>
                    <a:pt x="2392" y="2010"/>
                  </a:lnTo>
                  <a:cubicBezTo>
                    <a:pt x="2392" y="2017"/>
                    <a:pt x="2405" y="2017"/>
                    <a:pt x="2412" y="2017"/>
                  </a:cubicBezTo>
                  <a:cubicBezTo>
                    <a:pt x="2419" y="2017"/>
                    <a:pt x="2419" y="2017"/>
                    <a:pt x="2419" y="2031"/>
                  </a:cubicBezTo>
                  <a:cubicBezTo>
                    <a:pt x="2419" y="2031"/>
                    <a:pt x="2426" y="2038"/>
                    <a:pt x="2440" y="2038"/>
                  </a:cubicBezTo>
                  <a:cubicBezTo>
                    <a:pt x="2454" y="2038"/>
                    <a:pt x="2454" y="2045"/>
                    <a:pt x="2447" y="2052"/>
                  </a:cubicBezTo>
                  <a:cubicBezTo>
                    <a:pt x="2447" y="2066"/>
                    <a:pt x="2440" y="2073"/>
                    <a:pt x="2440" y="2073"/>
                  </a:cubicBezTo>
                  <a:cubicBezTo>
                    <a:pt x="2440" y="2073"/>
                    <a:pt x="2426" y="2073"/>
                    <a:pt x="2426" y="2080"/>
                  </a:cubicBezTo>
                  <a:cubicBezTo>
                    <a:pt x="2426" y="2080"/>
                    <a:pt x="2426" y="2087"/>
                    <a:pt x="2419" y="2087"/>
                  </a:cubicBezTo>
                  <a:lnTo>
                    <a:pt x="2419" y="2080"/>
                  </a:lnTo>
                  <a:lnTo>
                    <a:pt x="2419" y="2073"/>
                  </a:lnTo>
                  <a:cubicBezTo>
                    <a:pt x="2419" y="2073"/>
                    <a:pt x="2412" y="2080"/>
                    <a:pt x="2412" y="2087"/>
                  </a:cubicBezTo>
                  <a:cubicBezTo>
                    <a:pt x="2412" y="2101"/>
                    <a:pt x="2412" y="2107"/>
                    <a:pt x="2405" y="2114"/>
                  </a:cubicBezTo>
                  <a:cubicBezTo>
                    <a:pt x="2401" y="2122"/>
                    <a:pt x="2396" y="2125"/>
                    <a:pt x="2391" y="2125"/>
                  </a:cubicBezTo>
                  <a:cubicBezTo>
                    <a:pt x="2383" y="2125"/>
                    <a:pt x="2375" y="2114"/>
                    <a:pt x="2371" y="2101"/>
                  </a:cubicBezTo>
                  <a:cubicBezTo>
                    <a:pt x="2371" y="2080"/>
                    <a:pt x="2357" y="2073"/>
                    <a:pt x="2350" y="2073"/>
                  </a:cubicBezTo>
                  <a:lnTo>
                    <a:pt x="2336" y="2066"/>
                  </a:lnTo>
                  <a:lnTo>
                    <a:pt x="2336" y="2073"/>
                  </a:lnTo>
                  <a:cubicBezTo>
                    <a:pt x="2343" y="2073"/>
                    <a:pt x="2343" y="2073"/>
                    <a:pt x="2336" y="2080"/>
                  </a:cubicBezTo>
                  <a:lnTo>
                    <a:pt x="2322" y="2087"/>
                  </a:lnTo>
                  <a:cubicBezTo>
                    <a:pt x="2322" y="2087"/>
                    <a:pt x="2322" y="2101"/>
                    <a:pt x="2315" y="2101"/>
                  </a:cubicBezTo>
                  <a:cubicBezTo>
                    <a:pt x="2308" y="2101"/>
                    <a:pt x="2308" y="2101"/>
                    <a:pt x="2315" y="2114"/>
                  </a:cubicBezTo>
                  <a:cubicBezTo>
                    <a:pt x="2322" y="2121"/>
                    <a:pt x="2322" y="2142"/>
                    <a:pt x="2315" y="2142"/>
                  </a:cubicBezTo>
                  <a:cubicBezTo>
                    <a:pt x="2315" y="2142"/>
                    <a:pt x="2308" y="2142"/>
                    <a:pt x="2308" y="2135"/>
                  </a:cubicBezTo>
                  <a:cubicBezTo>
                    <a:pt x="2308" y="2135"/>
                    <a:pt x="2302" y="2121"/>
                    <a:pt x="2288" y="2121"/>
                  </a:cubicBezTo>
                  <a:cubicBezTo>
                    <a:pt x="2281" y="2121"/>
                    <a:pt x="2274" y="2135"/>
                    <a:pt x="2274" y="2142"/>
                  </a:cubicBezTo>
                  <a:cubicBezTo>
                    <a:pt x="2274" y="2149"/>
                    <a:pt x="2272" y="2153"/>
                    <a:pt x="2270" y="2153"/>
                  </a:cubicBezTo>
                  <a:cubicBezTo>
                    <a:pt x="2269" y="2153"/>
                    <a:pt x="2267" y="2149"/>
                    <a:pt x="2267" y="2142"/>
                  </a:cubicBezTo>
                  <a:cubicBezTo>
                    <a:pt x="2267" y="2121"/>
                    <a:pt x="2267" y="2121"/>
                    <a:pt x="2274" y="2121"/>
                  </a:cubicBezTo>
                  <a:lnTo>
                    <a:pt x="2281" y="2114"/>
                  </a:lnTo>
                  <a:cubicBezTo>
                    <a:pt x="2281" y="2111"/>
                    <a:pt x="2281" y="2109"/>
                    <a:pt x="2280" y="2109"/>
                  </a:cubicBezTo>
                  <a:cubicBezTo>
                    <a:pt x="2279" y="2109"/>
                    <a:pt x="2277" y="2111"/>
                    <a:pt x="2274" y="2114"/>
                  </a:cubicBezTo>
                  <a:cubicBezTo>
                    <a:pt x="2274" y="2121"/>
                    <a:pt x="2267" y="2121"/>
                    <a:pt x="2267" y="2121"/>
                  </a:cubicBezTo>
                  <a:cubicBezTo>
                    <a:pt x="2253" y="2121"/>
                    <a:pt x="2253" y="2087"/>
                    <a:pt x="2267" y="2080"/>
                  </a:cubicBezTo>
                  <a:cubicBezTo>
                    <a:pt x="2274" y="2073"/>
                    <a:pt x="2274" y="2066"/>
                    <a:pt x="2267" y="2066"/>
                  </a:cubicBezTo>
                  <a:lnTo>
                    <a:pt x="2253" y="2073"/>
                  </a:lnTo>
                  <a:cubicBezTo>
                    <a:pt x="2253" y="2080"/>
                    <a:pt x="2246" y="2080"/>
                    <a:pt x="2246" y="2080"/>
                  </a:cubicBezTo>
                  <a:cubicBezTo>
                    <a:pt x="2246" y="2080"/>
                    <a:pt x="2239" y="2080"/>
                    <a:pt x="2239" y="2087"/>
                  </a:cubicBezTo>
                  <a:lnTo>
                    <a:pt x="2239" y="2107"/>
                  </a:lnTo>
                  <a:cubicBezTo>
                    <a:pt x="2246" y="2107"/>
                    <a:pt x="2246" y="2114"/>
                    <a:pt x="2239" y="2135"/>
                  </a:cubicBezTo>
                  <a:cubicBezTo>
                    <a:pt x="2239" y="2142"/>
                    <a:pt x="2232" y="2149"/>
                    <a:pt x="2232" y="2149"/>
                  </a:cubicBezTo>
                  <a:lnTo>
                    <a:pt x="2232" y="2156"/>
                  </a:lnTo>
                  <a:cubicBezTo>
                    <a:pt x="2232" y="2170"/>
                    <a:pt x="2239" y="2170"/>
                    <a:pt x="2232" y="2170"/>
                  </a:cubicBezTo>
                  <a:cubicBezTo>
                    <a:pt x="2232" y="2170"/>
                    <a:pt x="2232" y="2177"/>
                    <a:pt x="2239" y="2191"/>
                  </a:cubicBezTo>
                  <a:cubicBezTo>
                    <a:pt x="2253" y="2218"/>
                    <a:pt x="2246" y="2225"/>
                    <a:pt x="2239" y="2225"/>
                  </a:cubicBezTo>
                  <a:cubicBezTo>
                    <a:pt x="2218" y="2225"/>
                    <a:pt x="2239" y="2246"/>
                    <a:pt x="2267" y="2246"/>
                  </a:cubicBezTo>
                  <a:cubicBezTo>
                    <a:pt x="2288" y="2246"/>
                    <a:pt x="2288" y="2253"/>
                    <a:pt x="2274" y="2274"/>
                  </a:cubicBezTo>
                  <a:cubicBezTo>
                    <a:pt x="2263" y="2277"/>
                    <a:pt x="2258" y="2279"/>
                    <a:pt x="2256" y="2279"/>
                  </a:cubicBezTo>
                  <a:cubicBezTo>
                    <a:pt x="2253" y="2279"/>
                    <a:pt x="2253" y="2277"/>
                    <a:pt x="2253" y="2274"/>
                  </a:cubicBezTo>
                  <a:cubicBezTo>
                    <a:pt x="2253" y="2260"/>
                    <a:pt x="2253" y="2260"/>
                    <a:pt x="2246" y="2260"/>
                  </a:cubicBezTo>
                  <a:cubicBezTo>
                    <a:pt x="2239" y="2260"/>
                    <a:pt x="2239" y="2260"/>
                    <a:pt x="2239" y="2274"/>
                  </a:cubicBezTo>
                  <a:lnTo>
                    <a:pt x="2246" y="2281"/>
                  </a:lnTo>
                  <a:lnTo>
                    <a:pt x="2204" y="2281"/>
                  </a:lnTo>
                  <a:cubicBezTo>
                    <a:pt x="2204" y="2281"/>
                    <a:pt x="2198" y="2281"/>
                    <a:pt x="2204" y="2274"/>
                  </a:cubicBezTo>
                  <a:cubicBezTo>
                    <a:pt x="2204" y="2267"/>
                    <a:pt x="2206" y="2263"/>
                    <a:pt x="2208" y="2263"/>
                  </a:cubicBezTo>
                  <a:cubicBezTo>
                    <a:pt x="2210" y="2263"/>
                    <a:pt x="2211" y="2267"/>
                    <a:pt x="2211" y="2274"/>
                  </a:cubicBezTo>
                  <a:cubicBezTo>
                    <a:pt x="2214" y="2276"/>
                    <a:pt x="2216" y="2278"/>
                    <a:pt x="2216" y="2278"/>
                  </a:cubicBezTo>
                  <a:cubicBezTo>
                    <a:pt x="2217" y="2278"/>
                    <a:pt x="2216" y="2273"/>
                    <a:pt x="2211" y="2260"/>
                  </a:cubicBezTo>
                  <a:cubicBezTo>
                    <a:pt x="2211" y="2253"/>
                    <a:pt x="2204" y="2246"/>
                    <a:pt x="2204" y="2246"/>
                  </a:cubicBezTo>
                  <a:cubicBezTo>
                    <a:pt x="2204" y="2246"/>
                    <a:pt x="2198" y="2239"/>
                    <a:pt x="2198" y="2225"/>
                  </a:cubicBezTo>
                  <a:cubicBezTo>
                    <a:pt x="2198" y="2218"/>
                    <a:pt x="2198" y="2218"/>
                    <a:pt x="2184" y="2211"/>
                  </a:cubicBezTo>
                  <a:cubicBezTo>
                    <a:pt x="2177" y="2205"/>
                    <a:pt x="2177" y="2205"/>
                    <a:pt x="2177" y="2191"/>
                  </a:cubicBezTo>
                  <a:cubicBezTo>
                    <a:pt x="2177" y="2184"/>
                    <a:pt x="2170" y="2170"/>
                    <a:pt x="2163" y="2170"/>
                  </a:cubicBezTo>
                  <a:lnTo>
                    <a:pt x="2142" y="2149"/>
                  </a:lnTo>
                  <a:cubicBezTo>
                    <a:pt x="2139" y="2142"/>
                    <a:pt x="2135" y="2139"/>
                    <a:pt x="2133" y="2139"/>
                  </a:cubicBezTo>
                  <a:lnTo>
                    <a:pt x="2133" y="2139"/>
                  </a:lnTo>
                  <a:cubicBezTo>
                    <a:pt x="2132" y="2139"/>
                    <a:pt x="2132" y="2142"/>
                    <a:pt x="2135" y="2149"/>
                  </a:cubicBezTo>
                  <a:lnTo>
                    <a:pt x="2135" y="2170"/>
                  </a:lnTo>
                  <a:cubicBezTo>
                    <a:pt x="2135" y="2170"/>
                    <a:pt x="2142" y="2177"/>
                    <a:pt x="2142" y="2184"/>
                  </a:cubicBezTo>
                  <a:cubicBezTo>
                    <a:pt x="2142" y="2191"/>
                    <a:pt x="2149" y="2191"/>
                    <a:pt x="2149" y="2205"/>
                  </a:cubicBezTo>
                  <a:cubicBezTo>
                    <a:pt x="2149" y="2205"/>
                    <a:pt x="2142" y="2205"/>
                    <a:pt x="2135" y="2191"/>
                  </a:cubicBezTo>
                  <a:cubicBezTo>
                    <a:pt x="2131" y="2183"/>
                    <a:pt x="2120" y="2179"/>
                    <a:pt x="2110" y="2179"/>
                  </a:cubicBezTo>
                  <a:cubicBezTo>
                    <a:pt x="2106" y="2179"/>
                    <a:pt x="2103" y="2180"/>
                    <a:pt x="2100" y="2181"/>
                  </a:cubicBezTo>
                  <a:lnTo>
                    <a:pt x="2100" y="2181"/>
                  </a:lnTo>
                  <a:cubicBezTo>
                    <a:pt x="2100" y="2180"/>
                    <a:pt x="2101" y="2178"/>
                    <a:pt x="2101" y="2177"/>
                  </a:cubicBezTo>
                  <a:cubicBezTo>
                    <a:pt x="2097" y="2173"/>
                    <a:pt x="2095" y="2172"/>
                    <a:pt x="2094" y="2172"/>
                  </a:cubicBezTo>
                  <a:cubicBezTo>
                    <a:pt x="2094" y="2172"/>
                    <a:pt x="2094" y="2173"/>
                    <a:pt x="2094" y="2177"/>
                  </a:cubicBezTo>
                  <a:cubicBezTo>
                    <a:pt x="2094" y="2180"/>
                    <a:pt x="2095" y="2181"/>
                    <a:pt x="2096" y="2182"/>
                  </a:cubicBezTo>
                  <a:lnTo>
                    <a:pt x="2096" y="2182"/>
                  </a:lnTo>
                  <a:cubicBezTo>
                    <a:pt x="2097" y="2181"/>
                    <a:pt x="2098" y="2181"/>
                    <a:pt x="2100" y="2181"/>
                  </a:cubicBezTo>
                  <a:lnTo>
                    <a:pt x="2100" y="2181"/>
                  </a:lnTo>
                  <a:cubicBezTo>
                    <a:pt x="2099" y="2182"/>
                    <a:pt x="2098" y="2182"/>
                    <a:pt x="2097" y="2182"/>
                  </a:cubicBezTo>
                  <a:cubicBezTo>
                    <a:pt x="2097" y="2182"/>
                    <a:pt x="2097" y="2182"/>
                    <a:pt x="2096" y="2182"/>
                  </a:cubicBezTo>
                  <a:lnTo>
                    <a:pt x="2096" y="2182"/>
                  </a:lnTo>
                  <a:cubicBezTo>
                    <a:pt x="2095" y="2182"/>
                    <a:pt x="2094" y="2183"/>
                    <a:pt x="2094" y="2184"/>
                  </a:cubicBezTo>
                  <a:cubicBezTo>
                    <a:pt x="2094" y="2184"/>
                    <a:pt x="2094" y="2191"/>
                    <a:pt x="2101" y="2191"/>
                  </a:cubicBezTo>
                  <a:cubicBezTo>
                    <a:pt x="2107" y="2191"/>
                    <a:pt x="2135" y="2218"/>
                    <a:pt x="2128" y="2225"/>
                  </a:cubicBezTo>
                  <a:lnTo>
                    <a:pt x="2135" y="2225"/>
                  </a:lnTo>
                  <a:lnTo>
                    <a:pt x="2142" y="2239"/>
                  </a:lnTo>
                  <a:cubicBezTo>
                    <a:pt x="2149" y="2239"/>
                    <a:pt x="2149" y="2239"/>
                    <a:pt x="2149" y="2246"/>
                  </a:cubicBezTo>
                  <a:cubicBezTo>
                    <a:pt x="2149" y="2246"/>
                    <a:pt x="2149" y="2253"/>
                    <a:pt x="2163" y="2253"/>
                  </a:cubicBezTo>
                  <a:cubicBezTo>
                    <a:pt x="2170" y="2253"/>
                    <a:pt x="2177" y="2253"/>
                    <a:pt x="2177" y="2260"/>
                  </a:cubicBezTo>
                  <a:cubicBezTo>
                    <a:pt x="2182" y="2270"/>
                    <a:pt x="2179" y="2277"/>
                    <a:pt x="2175" y="2277"/>
                  </a:cubicBezTo>
                  <a:cubicBezTo>
                    <a:pt x="2174" y="2277"/>
                    <a:pt x="2172" y="2276"/>
                    <a:pt x="2170" y="2274"/>
                  </a:cubicBezTo>
                  <a:cubicBezTo>
                    <a:pt x="2166" y="2267"/>
                    <a:pt x="2158" y="2263"/>
                    <a:pt x="2150" y="2263"/>
                  </a:cubicBezTo>
                  <a:cubicBezTo>
                    <a:pt x="2142" y="2263"/>
                    <a:pt x="2135" y="2267"/>
                    <a:pt x="2135" y="2274"/>
                  </a:cubicBezTo>
                  <a:lnTo>
                    <a:pt x="2135" y="2281"/>
                  </a:lnTo>
                  <a:lnTo>
                    <a:pt x="2149" y="2281"/>
                  </a:lnTo>
                  <a:cubicBezTo>
                    <a:pt x="2149" y="2281"/>
                    <a:pt x="2149" y="2288"/>
                    <a:pt x="2142" y="2288"/>
                  </a:cubicBezTo>
                  <a:cubicBezTo>
                    <a:pt x="2142" y="2288"/>
                    <a:pt x="2142" y="2295"/>
                    <a:pt x="2149" y="2308"/>
                  </a:cubicBezTo>
                  <a:cubicBezTo>
                    <a:pt x="2163" y="2315"/>
                    <a:pt x="2163" y="2322"/>
                    <a:pt x="2163" y="2343"/>
                  </a:cubicBezTo>
                  <a:cubicBezTo>
                    <a:pt x="2163" y="2350"/>
                    <a:pt x="2163" y="2354"/>
                    <a:pt x="2160" y="2354"/>
                  </a:cubicBezTo>
                  <a:cubicBezTo>
                    <a:pt x="2158" y="2354"/>
                    <a:pt x="2153" y="2350"/>
                    <a:pt x="2142" y="2343"/>
                  </a:cubicBezTo>
                  <a:cubicBezTo>
                    <a:pt x="2135" y="2329"/>
                    <a:pt x="2135" y="2322"/>
                    <a:pt x="2135" y="2322"/>
                  </a:cubicBezTo>
                  <a:lnTo>
                    <a:pt x="2142" y="2315"/>
                  </a:lnTo>
                  <a:cubicBezTo>
                    <a:pt x="2142" y="2308"/>
                    <a:pt x="2135" y="2308"/>
                    <a:pt x="2128" y="2308"/>
                  </a:cubicBezTo>
                  <a:cubicBezTo>
                    <a:pt x="2114" y="2308"/>
                    <a:pt x="2107" y="2308"/>
                    <a:pt x="2107" y="2295"/>
                  </a:cubicBezTo>
                  <a:cubicBezTo>
                    <a:pt x="2107" y="2295"/>
                    <a:pt x="2104" y="2292"/>
                    <a:pt x="2100" y="2292"/>
                  </a:cubicBezTo>
                  <a:cubicBezTo>
                    <a:pt x="2098" y="2292"/>
                    <a:pt x="2096" y="2292"/>
                    <a:pt x="2094" y="2295"/>
                  </a:cubicBezTo>
                  <a:cubicBezTo>
                    <a:pt x="2087" y="2295"/>
                    <a:pt x="2083" y="2297"/>
                    <a:pt x="2079" y="2300"/>
                  </a:cubicBezTo>
                  <a:lnTo>
                    <a:pt x="2079" y="2300"/>
                  </a:lnTo>
                  <a:lnTo>
                    <a:pt x="2073" y="2288"/>
                  </a:lnTo>
                  <a:cubicBezTo>
                    <a:pt x="2066" y="2288"/>
                    <a:pt x="2066" y="2288"/>
                    <a:pt x="2066" y="2302"/>
                  </a:cubicBezTo>
                  <a:cubicBezTo>
                    <a:pt x="2066" y="2308"/>
                    <a:pt x="2073" y="2308"/>
                    <a:pt x="2073" y="2308"/>
                  </a:cubicBezTo>
                  <a:cubicBezTo>
                    <a:pt x="2073" y="2308"/>
                    <a:pt x="2075" y="2304"/>
                    <a:pt x="2079" y="2300"/>
                  </a:cubicBezTo>
                  <a:lnTo>
                    <a:pt x="2079" y="2300"/>
                  </a:lnTo>
                  <a:lnTo>
                    <a:pt x="2080" y="2302"/>
                  </a:lnTo>
                  <a:cubicBezTo>
                    <a:pt x="2080" y="2302"/>
                    <a:pt x="2080" y="2308"/>
                    <a:pt x="2073" y="2308"/>
                  </a:cubicBezTo>
                  <a:cubicBezTo>
                    <a:pt x="2073" y="2308"/>
                    <a:pt x="2073" y="2315"/>
                    <a:pt x="2066" y="2322"/>
                  </a:cubicBezTo>
                  <a:cubicBezTo>
                    <a:pt x="2059" y="2329"/>
                    <a:pt x="2059" y="2329"/>
                    <a:pt x="2073" y="2329"/>
                  </a:cubicBezTo>
                  <a:cubicBezTo>
                    <a:pt x="2094" y="2329"/>
                    <a:pt x="2094" y="2329"/>
                    <a:pt x="2101" y="2350"/>
                  </a:cubicBezTo>
                  <a:cubicBezTo>
                    <a:pt x="2101" y="2364"/>
                    <a:pt x="2101" y="2364"/>
                    <a:pt x="2080" y="2364"/>
                  </a:cubicBezTo>
                  <a:cubicBezTo>
                    <a:pt x="2073" y="2364"/>
                    <a:pt x="2066" y="2364"/>
                    <a:pt x="2073" y="2357"/>
                  </a:cubicBezTo>
                  <a:cubicBezTo>
                    <a:pt x="2080" y="2350"/>
                    <a:pt x="2080" y="2350"/>
                    <a:pt x="2073" y="2350"/>
                  </a:cubicBezTo>
                  <a:cubicBezTo>
                    <a:pt x="2066" y="2350"/>
                    <a:pt x="2045" y="2364"/>
                    <a:pt x="2059" y="2378"/>
                  </a:cubicBezTo>
                  <a:lnTo>
                    <a:pt x="2045" y="2378"/>
                  </a:lnTo>
                  <a:cubicBezTo>
                    <a:pt x="2038" y="2378"/>
                    <a:pt x="2038" y="2364"/>
                    <a:pt x="2038" y="2357"/>
                  </a:cubicBezTo>
                  <a:cubicBezTo>
                    <a:pt x="2038" y="2350"/>
                    <a:pt x="2038" y="2350"/>
                    <a:pt x="2045" y="2350"/>
                  </a:cubicBezTo>
                  <a:cubicBezTo>
                    <a:pt x="2045" y="2350"/>
                    <a:pt x="2059" y="2350"/>
                    <a:pt x="2059" y="2343"/>
                  </a:cubicBezTo>
                  <a:cubicBezTo>
                    <a:pt x="2059" y="2329"/>
                    <a:pt x="2059" y="2322"/>
                    <a:pt x="2038" y="2315"/>
                  </a:cubicBezTo>
                  <a:cubicBezTo>
                    <a:pt x="2027" y="2298"/>
                    <a:pt x="2015" y="2286"/>
                    <a:pt x="2023" y="2286"/>
                  </a:cubicBezTo>
                  <a:cubicBezTo>
                    <a:pt x="2025" y="2286"/>
                    <a:pt x="2028" y="2286"/>
                    <a:pt x="2031" y="2288"/>
                  </a:cubicBezTo>
                  <a:cubicBezTo>
                    <a:pt x="2038" y="2288"/>
                    <a:pt x="2045" y="2295"/>
                    <a:pt x="2059" y="2295"/>
                  </a:cubicBezTo>
                  <a:cubicBezTo>
                    <a:pt x="2063" y="2299"/>
                    <a:pt x="2065" y="2300"/>
                    <a:pt x="2066" y="2300"/>
                  </a:cubicBezTo>
                  <a:cubicBezTo>
                    <a:pt x="2067" y="2300"/>
                    <a:pt x="2058" y="2291"/>
                    <a:pt x="2038" y="2281"/>
                  </a:cubicBezTo>
                  <a:lnTo>
                    <a:pt x="2024" y="2260"/>
                  </a:lnTo>
                  <a:cubicBezTo>
                    <a:pt x="2024" y="2253"/>
                    <a:pt x="2026" y="2250"/>
                    <a:pt x="2029" y="2250"/>
                  </a:cubicBezTo>
                  <a:cubicBezTo>
                    <a:pt x="2033" y="2250"/>
                    <a:pt x="2038" y="2253"/>
                    <a:pt x="2045" y="2260"/>
                  </a:cubicBezTo>
                  <a:cubicBezTo>
                    <a:pt x="2061" y="2276"/>
                    <a:pt x="2068" y="2283"/>
                    <a:pt x="2071" y="2283"/>
                  </a:cubicBezTo>
                  <a:cubicBezTo>
                    <a:pt x="2073" y="2283"/>
                    <a:pt x="2073" y="2280"/>
                    <a:pt x="2073" y="2274"/>
                  </a:cubicBezTo>
                  <a:cubicBezTo>
                    <a:pt x="2073" y="2260"/>
                    <a:pt x="2073" y="2260"/>
                    <a:pt x="2066" y="2260"/>
                  </a:cubicBezTo>
                  <a:cubicBezTo>
                    <a:pt x="2066" y="2260"/>
                    <a:pt x="2059" y="2253"/>
                    <a:pt x="2045" y="2253"/>
                  </a:cubicBezTo>
                  <a:cubicBezTo>
                    <a:pt x="2038" y="2246"/>
                    <a:pt x="2031" y="2239"/>
                    <a:pt x="2024" y="2239"/>
                  </a:cubicBezTo>
                  <a:cubicBezTo>
                    <a:pt x="2003" y="2239"/>
                    <a:pt x="2003" y="2239"/>
                    <a:pt x="2003" y="2253"/>
                  </a:cubicBezTo>
                  <a:cubicBezTo>
                    <a:pt x="2003" y="2253"/>
                    <a:pt x="2003" y="2260"/>
                    <a:pt x="1997" y="2260"/>
                  </a:cubicBezTo>
                  <a:cubicBezTo>
                    <a:pt x="1995" y="2263"/>
                    <a:pt x="1992" y="2265"/>
                    <a:pt x="1989" y="2265"/>
                  </a:cubicBezTo>
                  <a:cubicBezTo>
                    <a:pt x="1978" y="2265"/>
                    <a:pt x="1962" y="2251"/>
                    <a:pt x="1962" y="2246"/>
                  </a:cubicBezTo>
                  <a:cubicBezTo>
                    <a:pt x="1962" y="2239"/>
                    <a:pt x="1955" y="2239"/>
                    <a:pt x="1955" y="2239"/>
                  </a:cubicBezTo>
                  <a:cubicBezTo>
                    <a:pt x="1941" y="2239"/>
                    <a:pt x="1941" y="2239"/>
                    <a:pt x="1941" y="2246"/>
                  </a:cubicBezTo>
                  <a:cubicBezTo>
                    <a:pt x="1941" y="2246"/>
                    <a:pt x="1941" y="2253"/>
                    <a:pt x="1955" y="2253"/>
                  </a:cubicBezTo>
                  <a:cubicBezTo>
                    <a:pt x="1962" y="2253"/>
                    <a:pt x="1962" y="2253"/>
                    <a:pt x="1962" y="2260"/>
                  </a:cubicBezTo>
                  <a:lnTo>
                    <a:pt x="1962" y="2281"/>
                  </a:lnTo>
                  <a:cubicBezTo>
                    <a:pt x="1965" y="2288"/>
                    <a:pt x="1965" y="2291"/>
                    <a:pt x="1964" y="2291"/>
                  </a:cubicBezTo>
                  <a:cubicBezTo>
                    <a:pt x="1962" y="2291"/>
                    <a:pt x="1958" y="2288"/>
                    <a:pt x="1955" y="2281"/>
                  </a:cubicBezTo>
                  <a:cubicBezTo>
                    <a:pt x="1941" y="2274"/>
                    <a:pt x="1934" y="2260"/>
                    <a:pt x="1927" y="2260"/>
                  </a:cubicBezTo>
                  <a:cubicBezTo>
                    <a:pt x="1920" y="2253"/>
                    <a:pt x="1906" y="2253"/>
                    <a:pt x="1920" y="2239"/>
                  </a:cubicBezTo>
                  <a:cubicBezTo>
                    <a:pt x="1920" y="2229"/>
                    <a:pt x="1924" y="2223"/>
                    <a:pt x="1929" y="2223"/>
                  </a:cubicBezTo>
                  <a:cubicBezTo>
                    <a:pt x="1930" y="2223"/>
                    <a:pt x="1932" y="2223"/>
                    <a:pt x="1934" y="2225"/>
                  </a:cubicBezTo>
                  <a:lnTo>
                    <a:pt x="1941" y="2225"/>
                  </a:lnTo>
                  <a:cubicBezTo>
                    <a:pt x="1941" y="2225"/>
                    <a:pt x="1934" y="2218"/>
                    <a:pt x="1927" y="2218"/>
                  </a:cubicBezTo>
                  <a:cubicBezTo>
                    <a:pt x="1906" y="2218"/>
                    <a:pt x="1906" y="2211"/>
                    <a:pt x="1920" y="2205"/>
                  </a:cubicBezTo>
                  <a:cubicBezTo>
                    <a:pt x="1928" y="2188"/>
                    <a:pt x="1941" y="2182"/>
                    <a:pt x="1951" y="2182"/>
                  </a:cubicBezTo>
                  <a:cubicBezTo>
                    <a:pt x="1957" y="2182"/>
                    <a:pt x="1962" y="2185"/>
                    <a:pt x="1962" y="2191"/>
                  </a:cubicBezTo>
                  <a:lnTo>
                    <a:pt x="1962" y="2205"/>
                  </a:lnTo>
                  <a:cubicBezTo>
                    <a:pt x="1962" y="2205"/>
                    <a:pt x="1969" y="2211"/>
                    <a:pt x="1969" y="2225"/>
                  </a:cubicBezTo>
                  <a:cubicBezTo>
                    <a:pt x="1969" y="2239"/>
                    <a:pt x="1976" y="2253"/>
                    <a:pt x="1990" y="2253"/>
                  </a:cubicBezTo>
                  <a:cubicBezTo>
                    <a:pt x="1997" y="2253"/>
                    <a:pt x="1997" y="2239"/>
                    <a:pt x="1990" y="2218"/>
                  </a:cubicBezTo>
                  <a:cubicBezTo>
                    <a:pt x="1976" y="2211"/>
                    <a:pt x="1976" y="2211"/>
                    <a:pt x="1997" y="2184"/>
                  </a:cubicBezTo>
                  <a:cubicBezTo>
                    <a:pt x="2003" y="2177"/>
                    <a:pt x="2010" y="2170"/>
                    <a:pt x="2024" y="2170"/>
                  </a:cubicBezTo>
                  <a:cubicBezTo>
                    <a:pt x="2035" y="2177"/>
                    <a:pt x="2047" y="2180"/>
                    <a:pt x="2057" y="2180"/>
                  </a:cubicBezTo>
                  <a:cubicBezTo>
                    <a:pt x="2068" y="2180"/>
                    <a:pt x="2076" y="2177"/>
                    <a:pt x="2080" y="2170"/>
                  </a:cubicBezTo>
                  <a:cubicBezTo>
                    <a:pt x="2080" y="2156"/>
                    <a:pt x="2080" y="2156"/>
                    <a:pt x="2073" y="2156"/>
                  </a:cubicBezTo>
                  <a:cubicBezTo>
                    <a:pt x="2059" y="2156"/>
                    <a:pt x="2038" y="2149"/>
                    <a:pt x="2038" y="2142"/>
                  </a:cubicBezTo>
                  <a:cubicBezTo>
                    <a:pt x="2038" y="2142"/>
                    <a:pt x="2045" y="2135"/>
                    <a:pt x="2059" y="2135"/>
                  </a:cubicBezTo>
                  <a:cubicBezTo>
                    <a:pt x="2073" y="2135"/>
                    <a:pt x="2073" y="2135"/>
                    <a:pt x="2066" y="2114"/>
                  </a:cubicBezTo>
                  <a:cubicBezTo>
                    <a:pt x="2062" y="2111"/>
                    <a:pt x="2061" y="2109"/>
                    <a:pt x="2058" y="2109"/>
                  </a:cubicBezTo>
                  <a:cubicBezTo>
                    <a:pt x="2055" y="2109"/>
                    <a:pt x="2052" y="2111"/>
                    <a:pt x="2045" y="2114"/>
                  </a:cubicBezTo>
                  <a:cubicBezTo>
                    <a:pt x="2038" y="2121"/>
                    <a:pt x="2038" y="2121"/>
                    <a:pt x="2031" y="2121"/>
                  </a:cubicBezTo>
                  <a:lnTo>
                    <a:pt x="2031" y="2135"/>
                  </a:lnTo>
                  <a:cubicBezTo>
                    <a:pt x="2031" y="2142"/>
                    <a:pt x="2031" y="2142"/>
                    <a:pt x="2024" y="2142"/>
                  </a:cubicBezTo>
                  <a:cubicBezTo>
                    <a:pt x="2010" y="2142"/>
                    <a:pt x="2003" y="2149"/>
                    <a:pt x="2003" y="2156"/>
                  </a:cubicBezTo>
                  <a:lnTo>
                    <a:pt x="1997" y="2170"/>
                  </a:lnTo>
                  <a:lnTo>
                    <a:pt x="1997" y="2156"/>
                  </a:lnTo>
                  <a:cubicBezTo>
                    <a:pt x="2003" y="2149"/>
                    <a:pt x="2003" y="2142"/>
                    <a:pt x="1990" y="2142"/>
                  </a:cubicBezTo>
                  <a:lnTo>
                    <a:pt x="1969" y="2142"/>
                  </a:lnTo>
                  <a:lnTo>
                    <a:pt x="1976" y="2135"/>
                  </a:lnTo>
                  <a:cubicBezTo>
                    <a:pt x="1990" y="2121"/>
                    <a:pt x="1990" y="2121"/>
                    <a:pt x="1976" y="2107"/>
                  </a:cubicBezTo>
                  <a:cubicBezTo>
                    <a:pt x="1972" y="2096"/>
                    <a:pt x="1970" y="2091"/>
                    <a:pt x="1973" y="2091"/>
                  </a:cubicBezTo>
                  <a:lnTo>
                    <a:pt x="1973" y="2091"/>
                  </a:lnTo>
                  <a:cubicBezTo>
                    <a:pt x="1975" y="2091"/>
                    <a:pt x="1980" y="2094"/>
                    <a:pt x="1990" y="2101"/>
                  </a:cubicBezTo>
                  <a:cubicBezTo>
                    <a:pt x="1997" y="2101"/>
                    <a:pt x="1997" y="2107"/>
                    <a:pt x="1997" y="2114"/>
                  </a:cubicBezTo>
                  <a:cubicBezTo>
                    <a:pt x="1997" y="2121"/>
                    <a:pt x="2003" y="2121"/>
                    <a:pt x="2003" y="2121"/>
                  </a:cubicBezTo>
                  <a:cubicBezTo>
                    <a:pt x="2010" y="2121"/>
                    <a:pt x="2010" y="2121"/>
                    <a:pt x="2003" y="2107"/>
                  </a:cubicBezTo>
                  <a:cubicBezTo>
                    <a:pt x="2003" y="2101"/>
                    <a:pt x="1997" y="2073"/>
                    <a:pt x="1990" y="2066"/>
                  </a:cubicBezTo>
                  <a:lnTo>
                    <a:pt x="1976" y="2045"/>
                  </a:lnTo>
                  <a:lnTo>
                    <a:pt x="1997" y="2045"/>
                  </a:lnTo>
                  <a:cubicBezTo>
                    <a:pt x="2003" y="2045"/>
                    <a:pt x="2003" y="2045"/>
                    <a:pt x="1990" y="2038"/>
                  </a:cubicBezTo>
                  <a:cubicBezTo>
                    <a:pt x="1969" y="2031"/>
                    <a:pt x="1969" y="2031"/>
                    <a:pt x="1976" y="2031"/>
                  </a:cubicBezTo>
                  <a:lnTo>
                    <a:pt x="1934" y="2031"/>
                  </a:lnTo>
                  <a:cubicBezTo>
                    <a:pt x="1927" y="2031"/>
                    <a:pt x="1927" y="2031"/>
                    <a:pt x="1927" y="2010"/>
                  </a:cubicBezTo>
                  <a:cubicBezTo>
                    <a:pt x="1927" y="2004"/>
                    <a:pt x="1927" y="1997"/>
                    <a:pt x="1934" y="1997"/>
                  </a:cubicBezTo>
                  <a:lnTo>
                    <a:pt x="1934" y="1983"/>
                  </a:lnTo>
                  <a:lnTo>
                    <a:pt x="1934" y="1969"/>
                  </a:lnTo>
                  <a:cubicBezTo>
                    <a:pt x="1939" y="1964"/>
                    <a:pt x="1937" y="1956"/>
                    <a:pt x="1936" y="1956"/>
                  </a:cubicBezTo>
                  <a:lnTo>
                    <a:pt x="1936" y="1956"/>
                  </a:lnTo>
                  <a:cubicBezTo>
                    <a:pt x="1935" y="1956"/>
                    <a:pt x="1934" y="1958"/>
                    <a:pt x="1934" y="1962"/>
                  </a:cubicBezTo>
                  <a:cubicBezTo>
                    <a:pt x="1927" y="1962"/>
                    <a:pt x="1920" y="1962"/>
                    <a:pt x="1920" y="1948"/>
                  </a:cubicBezTo>
                  <a:cubicBezTo>
                    <a:pt x="1920" y="1943"/>
                    <a:pt x="1910" y="1942"/>
                    <a:pt x="1906" y="1941"/>
                  </a:cubicBezTo>
                  <a:lnTo>
                    <a:pt x="1906" y="1941"/>
                  </a:lnTo>
                  <a:cubicBezTo>
                    <a:pt x="1906" y="1942"/>
                    <a:pt x="1905" y="1943"/>
                    <a:pt x="1904" y="1943"/>
                  </a:cubicBezTo>
                  <a:cubicBezTo>
                    <a:pt x="1895" y="1943"/>
                    <a:pt x="1871" y="1931"/>
                    <a:pt x="1865" y="1913"/>
                  </a:cubicBezTo>
                  <a:cubicBezTo>
                    <a:pt x="1865" y="1906"/>
                    <a:pt x="1865" y="1900"/>
                    <a:pt x="1872" y="1900"/>
                  </a:cubicBezTo>
                  <a:cubicBezTo>
                    <a:pt x="1886" y="1900"/>
                    <a:pt x="1893" y="1900"/>
                    <a:pt x="1900" y="1913"/>
                  </a:cubicBezTo>
                  <a:cubicBezTo>
                    <a:pt x="1904" y="1927"/>
                    <a:pt x="1906" y="1931"/>
                    <a:pt x="1910" y="1931"/>
                  </a:cubicBezTo>
                  <a:cubicBezTo>
                    <a:pt x="1912" y="1931"/>
                    <a:pt x="1915" y="1930"/>
                    <a:pt x="1920" y="1927"/>
                  </a:cubicBezTo>
                  <a:cubicBezTo>
                    <a:pt x="1927" y="1906"/>
                    <a:pt x="1927" y="1906"/>
                    <a:pt x="1920" y="1906"/>
                  </a:cubicBezTo>
                  <a:cubicBezTo>
                    <a:pt x="1906" y="1906"/>
                    <a:pt x="1906" y="1906"/>
                    <a:pt x="1906" y="1900"/>
                  </a:cubicBezTo>
                  <a:cubicBezTo>
                    <a:pt x="1906" y="1900"/>
                    <a:pt x="1903" y="1896"/>
                    <a:pt x="1897" y="1896"/>
                  </a:cubicBezTo>
                  <a:cubicBezTo>
                    <a:pt x="1894" y="1896"/>
                    <a:pt x="1890" y="1897"/>
                    <a:pt x="1886" y="1900"/>
                  </a:cubicBezTo>
                  <a:cubicBezTo>
                    <a:pt x="1865" y="1900"/>
                    <a:pt x="1858" y="1900"/>
                    <a:pt x="1858" y="1893"/>
                  </a:cubicBezTo>
                  <a:lnTo>
                    <a:pt x="1858" y="1879"/>
                  </a:lnTo>
                  <a:lnTo>
                    <a:pt x="1851" y="1893"/>
                  </a:lnTo>
                  <a:cubicBezTo>
                    <a:pt x="1851" y="1900"/>
                    <a:pt x="1851" y="1900"/>
                    <a:pt x="1837" y="1900"/>
                  </a:cubicBezTo>
                  <a:cubicBezTo>
                    <a:pt x="1830" y="1900"/>
                    <a:pt x="1830" y="1893"/>
                    <a:pt x="1830" y="1893"/>
                  </a:cubicBezTo>
                  <a:lnTo>
                    <a:pt x="1823" y="1879"/>
                  </a:lnTo>
                  <a:cubicBezTo>
                    <a:pt x="1823" y="1872"/>
                    <a:pt x="1823" y="1872"/>
                    <a:pt x="1816" y="1872"/>
                  </a:cubicBezTo>
                  <a:cubicBezTo>
                    <a:pt x="1803" y="1872"/>
                    <a:pt x="1803" y="1879"/>
                    <a:pt x="1816" y="1906"/>
                  </a:cubicBezTo>
                  <a:cubicBezTo>
                    <a:pt x="1821" y="1930"/>
                    <a:pt x="1823" y="1938"/>
                    <a:pt x="1814" y="1938"/>
                  </a:cubicBezTo>
                  <a:cubicBezTo>
                    <a:pt x="1810" y="1938"/>
                    <a:pt x="1804" y="1936"/>
                    <a:pt x="1796" y="1934"/>
                  </a:cubicBezTo>
                  <a:cubicBezTo>
                    <a:pt x="1789" y="1927"/>
                    <a:pt x="1782" y="1927"/>
                    <a:pt x="1782" y="1927"/>
                  </a:cubicBezTo>
                  <a:lnTo>
                    <a:pt x="1782" y="1934"/>
                  </a:lnTo>
                  <a:cubicBezTo>
                    <a:pt x="1782" y="1934"/>
                    <a:pt x="1789" y="1941"/>
                    <a:pt x="1782" y="1941"/>
                  </a:cubicBezTo>
                  <a:lnTo>
                    <a:pt x="1782" y="1948"/>
                  </a:lnTo>
                  <a:cubicBezTo>
                    <a:pt x="1789" y="1948"/>
                    <a:pt x="1789" y="1948"/>
                    <a:pt x="1782" y="1962"/>
                  </a:cubicBezTo>
                  <a:cubicBezTo>
                    <a:pt x="1768" y="1969"/>
                    <a:pt x="1768" y="1969"/>
                    <a:pt x="1796" y="1983"/>
                  </a:cubicBezTo>
                  <a:cubicBezTo>
                    <a:pt x="1816" y="1997"/>
                    <a:pt x="1823" y="2004"/>
                    <a:pt x="1823" y="2017"/>
                  </a:cubicBezTo>
                  <a:lnTo>
                    <a:pt x="1823" y="2052"/>
                  </a:lnTo>
                  <a:cubicBezTo>
                    <a:pt x="1816" y="2066"/>
                    <a:pt x="1816" y="2066"/>
                    <a:pt x="1823" y="2073"/>
                  </a:cubicBezTo>
                  <a:cubicBezTo>
                    <a:pt x="1837" y="2080"/>
                    <a:pt x="1830" y="2101"/>
                    <a:pt x="1816" y="2101"/>
                  </a:cubicBezTo>
                  <a:cubicBezTo>
                    <a:pt x="1803" y="2101"/>
                    <a:pt x="1796" y="2101"/>
                    <a:pt x="1796" y="2107"/>
                  </a:cubicBezTo>
                  <a:cubicBezTo>
                    <a:pt x="1796" y="2114"/>
                    <a:pt x="1803" y="2114"/>
                    <a:pt x="1803" y="2114"/>
                  </a:cubicBezTo>
                  <a:cubicBezTo>
                    <a:pt x="1816" y="2114"/>
                    <a:pt x="1816" y="2114"/>
                    <a:pt x="1816" y="2121"/>
                  </a:cubicBezTo>
                  <a:lnTo>
                    <a:pt x="1816" y="2135"/>
                  </a:lnTo>
                  <a:lnTo>
                    <a:pt x="1816" y="2149"/>
                  </a:lnTo>
                  <a:cubicBezTo>
                    <a:pt x="1816" y="2161"/>
                    <a:pt x="1816" y="2169"/>
                    <a:pt x="1818" y="2169"/>
                  </a:cubicBezTo>
                  <a:cubicBezTo>
                    <a:pt x="1819" y="2169"/>
                    <a:pt x="1820" y="2165"/>
                    <a:pt x="1823" y="2156"/>
                  </a:cubicBezTo>
                  <a:lnTo>
                    <a:pt x="1830" y="2156"/>
                  </a:lnTo>
                  <a:cubicBezTo>
                    <a:pt x="1837" y="2170"/>
                    <a:pt x="1830" y="2184"/>
                    <a:pt x="1823" y="2184"/>
                  </a:cubicBezTo>
                  <a:cubicBezTo>
                    <a:pt x="1816" y="2184"/>
                    <a:pt x="1816" y="2184"/>
                    <a:pt x="1816" y="2205"/>
                  </a:cubicBezTo>
                  <a:cubicBezTo>
                    <a:pt x="1816" y="2218"/>
                    <a:pt x="1823" y="2218"/>
                    <a:pt x="1830" y="2218"/>
                  </a:cubicBezTo>
                  <a:cubicBezTo>
                    <a:pt x="1837" y="2218"/>
                    <a:pt x="1837" y="2218"/>
                    <a:pt x="1830" y="2225"/>
                  </a:cubicBezTo>
                  <a:cubicBezTo>
                    <a:pt x="1823" y="2239"/>
                    <a:pt x="1823" y="2239"/>
                    <a:pt x="1830" y="2239"/>
                  </a:cubicBezTo>
                  <a:lnTo>
                    <a:pt x="1865" y="2253"/>
                  </a:lnTo>
                  <a:cubicBezTo>
                    <a:pt x="1865" y="2246"/>
                    <a:pt x="1851" y="2225"/>
                    <a:pt x="1851" y="2225"/>
                  </a:cubicBezTo>
                  <a:cubicBezTo>
                    <a:pt x="1851" y="2225"/>
                    <a:pt x="1837" y="2225"/>
                    <a:pt x="1851" y="2218"/>
                  </a:cubicBezTo>
                  <a:cubicBezTo>
                    <a:pt x="1851" y="2216"/>
                    <a:pt x="1852" y="2215"/>
                    <a:pt x="1853" y="2215"/>
                  </a:cubicBezTo>
                  <a:cubicBezTo>
                    <a:pt x="1856" y="2215"/>
                    <a:pt x="1860" y="2218"/>
                    <a:pt x="1865" y="2218"/>
                  </a:cubicBezTo>
                  <a:cubicBezTo>
                    <a:pt x="1872" y="2225"/>
                    <a:pt x="1886" y="2225"/>
                    <a:pt x="1886" y="2225"/>
                  </a:cubicBezTo>
                  <a:cubicBezTo>
                    <a:pt x="1893" y="2225"/>
                    <a:pt x="1900" y="2253"/>
                    <a:pt x="1893" y="2260"/>
                  </a:cubicBezTo>
                  <a:cubicBezTo>
                    <a:pt x="1893" y="2260"/>
                    <a:pt x="1890" y="2266"/>
                    <a:pt x="1883" y="2266"/>
                  </a:cubicBezTo>
                  <a:cubicBezTo>
                    <a:pt x="1880" y="2266"/>
                    <a:pt x="1876" y="2265"/>
                    <a:pt x="1872" y="2260"/>
                  </a:cubicBezTo>
                  <a:cubicBezTo>
                    <a:pt x="1865" y="2260"/>
                    <a:pt x="1851" y="2260"/>
                    <a:pt x="1837" y="2274"/>
                  </a:cubicBezTo>
                  <a:cubicBezTo>
                    <a:pt x="1830" y="2281"/>
                    <a:pt x="1823" y="2281"/>
                    <a:pt x="1823" y="2281"/>
                  </a:cubicBezTo>
                  <a:cubicBezTo>
                    <a:pt x="1823" y="2281"/>
                    <a:pt x="1823" y="2278"/>
                    <a:pt x="1821" y="2278"/>
                  </a:cubicBezTo>
                  <a:cubicBezTo>
                    <a:pt x="1820" y="2278"/>
                    <a:pt x="1819" y="2278"/>
                    <a:pt x="1816" y="2281"/>
                  </a:cubicBezTo>
                  <a:cubicBezTo>
                    <a:pt x="1803" y="2281"/>
                    <a:pt x="1803" y="2288"/>
                    <a:pt x="1816" y="2295"/>
                  </a:cubicBezTo>
                  <a:lnTo>
                    <a:pt x="1823" y="2308"/>
                  </a:lnTo>
                  <a:cubicBezTo>
                    <a:pt x="1823" y="2304"/>
                    <a:pt x="1825" y="2303"/>
                    <a:pt x="1826" y="2303"/>
                  </a:cubicBezTo>
                  <a:cubicBezTo>
                    <a:pt x="1831" y="2303"/>
                    <a:pt x="1837" y="2311"/>
                    <a:pt x="1837" y="2315"/>
                  </a:cubicBezTo>
                  <a:cubicBezTo>
                    <a:pt x="1837" y="2319"/>
                    <a:pt x="1837" y="2321"/>
                    <a:pt x="1836" y="2321"/>
                  </a:cubicBezTo>
                  <a:cubicBezTo>
                    <a:pt x="1835" y="2321"/>
                    <a:pt x="1834" y="2319"/>
                    <a:pt x="1830" y="2315"/>
                  </a:cubicBezTo>
                  <a:cubicBezTo>
                    <a:pt x="1823" y="2315"/>
                    <a:pt x="1823" y="2315"/>
                    <a:pt x="1823" y="2322"/>
                  </a:cubicBezTo>
                  <a:cubicBezTo>
                    <a:pt x="1823" y="2329"/>
                    <a:pt x="1830" y="2329"/>
                    <a:pt x="1830" y="2329"/>
                  </a:cubicBezTo>
                  <a:cubicBezTo>
                    <a:pt x="1837" y="2329"/>
                    <a:pt x="1837" y="2343"/>
                    <a:pt x="1837" y="2343"/>
                  </a:cubicBezTo>
                  <a:cubicBezTo>
                    <a:pt x="1837" y="2350"/>
                    <a:pt x="1832" y="2354"/>
                    <a:pt x="1825" y="2354"/>
                  </a:cubicBezTo>
                  <a:cubicBezTo>
                    <a:pt x="1818" y="2354"/>
                    <a:pt x="1809" y="2350"/>
                    <a:pt x="1803" y="2343"/>
                  </a:cubicBezTo>
                  <a:lnTo>
                    <a:pt x="1796" y="2329"/>
                  </a:lnTo>
                  <a:cubicBezTo>
                    <a:pt x="1796" y="2329"/>
                    <a:pt x="1789" y="2326"/>
                    <a:pt x="1781" y="2320"/>
                  </a:cubicBezTo>
                  <a:lnTo>
                    <a:pt x="1781" y="2320"/>
                  </a:lnTo>
                  <a:cubicBezTo>
                    <a:pt x="1781" y="2321"/>
                    <a:pt x="1782" y="2321"/>
                    <a:pt x="1782" y="2322"/>
                  </a:cubicBezTo>
                  <a:cubicBezTo>
                    <a:pt x="1782" y="2329"/>
                    <a:pt x="1789" y="2329"/>
                    <a:pt x="1789" y="2329"/>
                  </a:cubicBezTo>
                  <a:cubicBezTo>
                    <a:pt x="1796" y="2329"/>
                    <a:pt x="1803" y="2357"/>
                    <a:pt x="1796" y="2357"/>
                  </a:cubicBezTo>
                  <a:cubicBezTo>
                    <a:pt x="1796" y="2357"/>
                    <a:pt x="1789" y="2357"/>
                    <a:pt x="1789" y="2350"/>
                  </a:cubicBezTo>
                  <a:cubicBezTo>
                    <a:pt x="1789" y="2350"/>
                    <a:pt x="1789" y="2343"/>
                    <a:pt x="1782" y="2343"/>
                  </a:cubicBezTo>
                  <a:lnTo>
                    <a:pt x="1782" y="2357"/>
                  </a:lnTo>
                  <a:cubicBezTo>
                    <a:pt x="1782" y="2364"/>
                    <a:pt x="1789" y="2378"/>
                    <a:pt x="1789" y="2378"/>
                  </a:cubicBezTo>
                  <a:cubicBezTo>
                    <a:pt x="1789" y="2378"/>
                    <a:pt x="1796" y="2378"/>
                    <a:pt x="1796" y="2385"/>
                  </a:cubicBezTo>
                  <a:cubicBezTo>
                    <a:pt x="1796" y="2385"/>
                    <a:pt x="1796" y="2388"/>
                    <a:pt x="1798" y="2388"/>
                  </a:cubicBezTo>
                  <a:cubicBezTo>
                    <a:pt x="1799" y="2388"/>
                    <a:pt x="1800" y="2387"/>
                    <a:pt x="1803" y="2385"/>
                  </a:cubicBezTo>
                  <a:cubicBezTo>
                    <a:pt x="1816" y="2385"/>
                    <a:pt x="1803" y="2385"/>
                    <a:pt x="1803" y="2392"/>
                  </a:cubicBezTo>
                  <a:cubicBezTo>
                    <a:pt x="1800" y="2395"/>
                    <a:pt x="1797" y="2396"/>
                    <a:pt x="1794" y="2396"/>
                  </a:cubicBezTo>
                  <a:cubicBezTo>
                    <a:pt x="1790" y="2396"/>
                    <a:pt x="1786" y="2393"/>
                    <a:pt x="1782" y="2385"/>
                  </a:cubicBezTo>
                  <a:lnTo>
                    <a:pt x="1761" y="2364"/>
                  </a:lnTo>
                  <a:cubicBezTo>
                    <a:pt x="1761" y="2364"/>
                    <a:pt x="1754" y="2364"/>
                    <a:pt x="1754" y="2357"/>
                  </a:cubicBezTo>
                  <a:cubicBezTo>
                    <a:pt x="1754" y="2357"/>
                    <a:pt x="1754" y="2354"/>
                    <a:pt x="1752" y="2354"/>
                  </a:cubicBezTo>
                  <a:cubicBezTo>
                    <a:pt x="1751" y="2354"/>
                    <a:pt x="1749" y="2355"/>
                    <a:pt x="1747" y="2357"/>
                  </a:cubicBezTo>
                  <a:cubicBezTo>
                    <a:pt x="1733" y="2357"/>
                    <a:pt x="1733" y="2357"/>
                    <a:pt x="1733" y="2350"/>
                  </a:cubicBezTo>
                  <a:cubicBezTo>
                    <a:pt x="1733" y="2340"/>
                    <a:pt x="1733" y="2335"/>
                    <a:pt x="1733" y="2335"/>
                  </a:cubicBezTo>
                  <a:cubicBezTo>
                    <a:pt x="1732" y="2335"/>
                    <a:pt x="1732" y="2337"/>
                    <a:pt x="1731" y="2339"/>
                  </a:cubicBezTo>
                  <a:lnTo>
                    <a:pt x="1731" y="2339"/>
                  </a:lnTo>
                  <a:cubicBezTo>
                    <a:pt x="1731" y="2334"/>
                    <a:pt x="1727" y="2329"/>
                    <a:pt x="1719" y="2329"/>
                  </a:cubicBezTo>
                  <a:cubicBezTo>
                    <a:pt x="1712" y="2329"/>
                    <a:pt x="1692" y="2343"/>
                    <a:pt x="1692" y="2343"/>
                  </a:cubicBezTo>
                  <a:cubicBezTo>
                    <a:pt x="1688" y="2347"/>
                    <a:pt x="1686" y="2348"/>
                    <a:pt x="1686" y="2348"/>
                  </a:cubicBezTo>
                  <a:cubicBezTo>
                    <a:pt x="1685" y="2348"/>
                    <a:pt x="1685" y="2347"/>
                    <a:pt x="1685" y="2343"/>
                  </a:cubicBezTo>
                  <a:cubicBezTo>
                    <a:pt x="1692" y="2329"/>
                    <a:pt x="1685" y="2329"/>
                    <a:pt x="1678" y="2322"/>
                  </a:cubicBezTo>
                  <a:cubicBezTo>
                    <a:pt x="1657" y="2315"/>
                    <a:pt x="1650" y="2315"/>
                    <a:pt x="1643" y="2288"/>
                  </a:cubicBezTo>
                  <a:cubicBezTo>
                    <a:pt x="1643" y="2281"/>
                    <a:pt x="1643" y="2281"/>
                    <a:pt x="1650" y="2281"/>
                  </a:cubicBezTo>
                  <a:cubicBezTo>
                    <a:pt x="1653" y="2282"/>
                    <a:pt x="1654" y="2283"/>
                    <a:pt x="1656" y="2283"/>
                  </a:cubicBezTo>
                  <a:cubicBezTo>
                    <a:pt x="1661" y="2283"/>
                    <a:pt x="1654" y="2271"/>
                    <a:pt x="1643" y="2260"/>
                  </a:cubicBezTo>
                  <a:cubicBezTo>
                    <a:pt x="1629" y="2253"/>
                    <a:pt x="1629" y="2253"/>
                    <a:pt x="1643" y="2253"/>
                  </a:cubicBezTo>
                  <a:cubicBezTo>
                    <a:pt x="1650" y="2253"/>
                    <a:pt x="1650" y="2246"/>
                    <a:pt x="1629" y="2239"/>
                  </a:cubicBezTo>
                  <a:cubicBezTo>
                    <a:pt x="1626" y="2232"/>
                    <a:pt x="1622" y="2229"/>
                    <a:pt x="1619" y="2229"/>
                  </a:cubicBezTo>
                  <a:cubicBezTo>
                    <a:pt x="1615" y="2229"/>
                    <a:pt x="1612" y="2232"/>
                    <a:pt x="1608" y="2239"/>
                  </a:cubicBezTo>
                  <a:cubicBezTo>
                    <a:pt x="1605" y="2241"/>
                    <a:pt x="1602" y="2242"/>
                    <a:pt x="1600" y="2242"/>
                  </a:cubicBezTo>
                  <a:cubicBezTo>
                    <a:pt x="1595" y="2242"/>
                    <a:pt x="1595" y="2235"/>
                    <a:pt x="1595" y="2225"/>
                  </a:cubicBezTo>
                  <a:cubicBezTo>
                    <a:pt x="1595" y="2220"/>
                    <a:pt x="1591" y="2216"/>
                    <a:pt x="1589" y="2216"/>
                  </a:cubicBezTo>
                  <a:cubicBezTo>
                    <a:pt x="1588" y="2216"/>
                    <a:pt x="1588" y="2216"/>
                    <a:pt x="1588" y="2218"/>
                  </a:cubicBezTo>
                  <a:cubicBezTo>
                    <a:pt x="1581" y="2218"/>
                    <a:pt x="1581" y="2218"/>
                    <a:pt x="1574" y="2211"/>
                  </a:cubicBezTo>
                  <a:cubicBezTo>
                    <a:pt x="1574" y="2208"/>
                    <a:pt x="1570" y="2206"/>
                    <a:pt x="1567" y="2206"/>
                  </a:cubicBezTo>
                  <a:cubicBezTo>
                    <a:pt x="1563" y="2206"/>
                    <a:pt x="1560" y="2208"/>
                    <a:pt x="1560" y="2211"/>
                  </a:cubicBezTo>
                  <a:cubicBezTo>
                    <a:pt x="1556" y="2218"/>
                    <a:pt x="1553" y="2222"/>
                    <a:pt x="1550" y="2222"/>
                  </a:cubicBezTo>
                  <a:cubicBezTo>
                    <a:pt x="1546" y="2222"/>
                    <a:pt x="1543" y="2218"/>
                    <a:pt x="1539" y="2211"/>
                  </a:cubicBezTo>
                  <a:cubicBezTo>
                    <a:pt x="1539" y="2205"/>
                    <a:pt x="1525" y="2205"/>
                    <a:pt x="1525" y="2205"/>
                  </a:cubicBezTo>
                  <a:cubicBezTo>
                    <a:pt x="1518" y="2205"/>
                    <a:pt x="1518" y="2205"/>
                    <a:pt x="1518" y="2191"/>
                  </a:cubicBezTo>
                  <a:lnTo>
                    <a:pt x="1518" y="2177"/>
                  </a:lnTo>
                  <a:cubicBezTo>
                    <a:pt x="1518" y="2170"/>
                    <a:pt x="1511" y="2170"/>
                    <a:pt x="1518" y="2170"/>
                  </a:cubicBezTo>
                  <a:lnTo>
                    <a:pt x="1518" y="2156"/>
                  </a:lnTo>
                  <a:cubicBezTo>
                    <a:pt x="1511" y="2149"/>
                    <a:pt x="1518" y="2149"/>
                    <a:pt x="1525" y="2149"/>
                  </a:cubicBezTo>
                  <a:cubicBezTo>
                    <a:pt x="1539" y="2149"/>
                    <a:pt x="1546" y="2149"/>
                    <a:pt x="1546" y="2142"/>
                  </a:cubicBezTo>
                  <a:lnTo>
                    <a:pt x="1539" y="2142"/>
                  </a:lnTo>
                  <a:cubicBezTo>
                    <a:pt x="1525" y="2142"/>
                    <a:pt x="1525" y="2142"/>
                    <a:pt x="1525" y="2135"/>
                  </a:cubicBezTo>
                  <a:cubicBezTo>
                    <a:pt x="1525" y="2121"/>
                    <a:pt x="1525" y="2121"/>
                    <a:pt x="1518" y="2121"/>
                  </a:cubicBezTo>
                  <a:cubicBezTo>
                    <a:pt x="1511" y="2121"/>
                    <a:pt x="1511" y="2121"/>
                    <a:pt x="1511" y="2135"/>
                  </a:cubicBezTo>
                  <a:cubicBezTo>
                    <a:pt x="1511" y="2135"/>
                    <a:pt x="1511" y="2142"/>
                    <a:pt x="1504" y="2142"/>
                  </a:cubicBezTo>
                  <a:cubicBezTo>
                    <a:pt x="1504" y="2142"/>
                    <a:pt x="1491" y="2149"/>
                    <a:pt x="1491" y="2156"/>
                  </a:cubicBezTo>
                  <a:cubicBezTo>
                    <a:pt x="1491" y="2170"/>
                    <a:pt x="1491" y="2177"/>
                    <a:pt x="1504" y="2184"/>
                  </a:cubicBezTo>
                  <a:cubicBezTo>
                    <a:pt x="1504" y="2191"/>
                    <a:pt x="1511" y="2205"/>
                    <a:pt x="1511" y="2218"/>
                  </a:cubicBezTo>
                  <a:cubicBezTo>
                    <a:pt x="1511" y="2234"/>
                    <a:pt x="1511" y="2242"/>
                    <a:pt x="1514" y="2242"/>
                  </a:cubicBezTo>
                  <a:cubicBezTo>
                    <a:pt x="1515" y="2242"/>
                    <a:pt x="1517" y="2241"/>
                    <a:pt x="1518" y="2239"/>
                  </a:cubicBezTo>
                  <a:cubicBezTo>
                    <a:pt x="1521" y="2233"/>
                    <a:pt x="1523" y="2230"/>
                    <a:pt x="1525" y="2230"/>
                  </a:cubicBezTo>
                  <a:cubicBezTo>
                    <a:pt x="1528" y="2230"/>
                    <a:pt x="1532" y="2235"/>
                    <a:pt x="1539" y="2246"/>
                  </a:cubicBezTo>
                  <a:cubicBezTo>
                    <a:pt x="1543" y="2254"/>
                    <a:pt x="1545" y="2258"/>
                    <a:pt x="1541" y="2258"/>
                  </a:cubicBezTo>
                  <a:cubicBezTo>
                    <a:pt x="1539" y="2258"/>
                    <a:pt x="1534" y="2256"/>
                    <a:pt x="1525" y="2253"/>
                  </a:cubicBezTo>
                  <a:cubicBezTo>
                    <a:pt x="1520" y="2250"/>
                    <a:pt x="1515" y="2248"/>
                    <a:pt x="1512" y="2248"/>
                  </a:cubicBezTo>
                  <a:cubicBezTo>
                    <a:pt x="1507" y="2248"/>
                    <a:pt x="1504" y="2252"/>
                    <a:pt x="1504" y="2260"/>
                  </a:cubicBezTo>
                  <a:lnTo>
                    <a:pt x="1504" y="2274"/>
                  </a:lnTo>
                  <a:cubicBezTo>
                    <a:pt x="1511" y="2274"/>
                    <a:pt x="1504" y="2295"/>
                    <a:pt x="1491" y="2308"/>
                  </a:cubicBezTo>
                  <a:cubicBezTo>
                    <a:pt x="1484" y="2315"/>
                    <a:pt x="1484" y="2322"/>
                    <a:pt x="1491" y="2329"/>
                  </a:cubicBezTo>
                  <a:cubicBezTo>
                    <a:pt x="1504" y="2329"/>
                    <a:pt x="1511" y="2343"/>
                    <a:pt x="1511" y="2350"/>
                  </a:cubicBezTo>
                  <a:cubicBezTo>
                    <a:pt x="1518" y="2364"/>
                    <a:pt x="1518" y="2364"/>
                    <a:pt x="1504" y="2378"/>
                  </a:cubicBezTo>
                  <a:cubicBezTo>
                    <a:pt x="1491" y="2385"/>
                    <a:pt x="1491" y="2385"/>
                    <a:pt x="1504" y="2385"/>
                  </a:cubicBezTo>
                  <a:cubicBezTo>
                    <a:pt x="1511" y="2385"/>
                    <a:pt x="1518" y="2385"/>
                    <a:pt x="1525" y="2392"/>
                  </a:cubicBezTo>
                  <a:cubicBezTo>
                    <a:pt x="1539" y="2399"/>
                    <a:pt x="1546" y="2399"/>
                    <a:pt x="1546" y="2399"/>
                  </a:cubicBezTo>
                  <a:cubicBezTo>
                    <a:pt x="1553" y="2399"/>
                    <a:pt x="1553" y="2412"/>
                    <a:pt x="1546" y="2419"/>
                  </a:cubicBezTo>
                  <a:cubicBezTo>
                    <a:pt x="1543" y="2425"/>
                    <a:pt x="1539" y="2427"/>
                    <a:pt x="1535" y="2427"/>
                  </a:cubicBezTo>
                  <a:cubicBezTo>
                    <a:pt x="1530" y="2427"/>
                    <a:pt x="1525" y="2423"/>
                    <a:pt x="1525" y="2419"/>
                  </a:cubicBezTo>
                  <a:cubicBezTo>
                    <a:pt x="1525" y="2408"/>
                    <a:pt x="1523" y="2403"/>
                    <a:pt x="1520" y="2403"/>
                  </a:cubicBezTo>
                  <a:cubicBezTo>
                    <a:pt x="1518" y="2403"/>
                    <a:pt x="1515" y="2406"/>
                    <a:pt x="1511" y="2412"/>
                  </a:cubicBezTo>
                  <a:cubicBezTo>
                    <a:pt x="1511" y="2419"/>
                    <a:pt x="1504" y="2419"/>
                    <a:pt x="1491" y="2419"/>
                  </a:cubicBezTo>
                  <a:cubicBezTo>
                    <a:pt x="1484" y="2419"/>
                    <a:pt x="1484" y="2426"/>
                    <a:pt x="1491" y="2433"/>
                  </a:cubicBezTo>
                  <a:lnTo>
                    <a:pt x="1491" y="2447"/>
                  </a:lnTo>
                  <a:cubicBezTo>
                    <a:pt x="1484" y="2454"/>
                    <a:pt x="1484" y="2454"/>
                    <a:pt x="1491" y="2454"/>
                  </a:cubicBezTo>
                  <a:lnTo>
                    <a:pt x="1511" y="2468"/>
                  </a:lnTo>
                  <a:cubicBezTo>
                    <a:pt x="1516" y="2481"/>
                    <a:pt x="1526" y="2489"/>
                    <a:pt x="1535" y="2489"/>
                  </a:cubicBezTo>
                  <a:cubicBezTo>
                    <a:pt x="1539" y="2489"/>
                    <a:pt x="1544" y="2487"/>
                    <a:pt x="1546" y="2482"/>
                  </a:cubicBezTo>
                  <a:cubicBezTo>
                    <a:pt x="1553" y="2468"/>
                    <a:pt x="1560" y="2468"/>
                    <a:pt x="1560" y="2468"/>
                  </a:cubicBezTo>
                  <a:lnTo>
                    <a:pt x="1581" y="2454"/>
                  </a:lnTo>
                  <a:cubicBezTo>
                    <a:pt x="1585" y="2443"/>
                    <a:pt x="1586" y="2437"/>
                    <a:pt x="1586" y="2437"/>
                  </a:cubicBezTo>
                  <a:lnTo>
                    <a:pt x="1586" y="2437"/>
                  </a:lnTo>
                  <a:cubicBezTo>
                    <a:pt x="1586" y="2437"/>
                    <a:pt x="1584" y="2441"/>
                    <a:pt x="1581" y="2447"/>
                  </a:cubicBezTo>
                  <a:lnTo>
                    <a:pt x="1574" y="2447"/>
                  </a:lnTo>
                  <a:cubicBezTo>
                    <a:pt x="1574" y="2447"/>
                    <a:pt x="1574" y="2433"/>
                    <a:pt x="1560" y="2433"/>
                  </a:cubicBezTo>
                  <a:lnTo>
                    <a:pt x="1560" y="2454"/>
                  </a:lnTo>
                  <a:cubicBezTo>
                    <a:pt x="1560" y="2459"/>
                    <a:pt x="1560" y="2464"/>
                    <a:pt x="1555" y="2464"/>
                  </a:cubicBezTo>
                  <a:cubicBezTo>
                    <a:pt x="1553" y="2464"/>
                    <a:pt x="1550" y="2463"/>
                    <a:pt x="1546" y="2461"/>
                  </a:cubicBezTo>
                  <a:cubicBezTo>
                    <a:pt x="1518" y="2461"/>
                    <a:pt x="1518" y="2454"/>
                    <a:pt x="1539" y="2447"/>
                  </a:cubicBezTo>
                  <a:cubicBezTo>
                    <a:pt x="1546" y="2447"/>
                    <a:pt x="1553" y="2426"/>
                    <a:pt x="1560" y="2419"/>
                  </a:cubicBezTo>
                  <a:cubicBezTo>
                    <a:pt x="1568" y="2407"/>
                    <a:pt x="1577" y="2397"/>
                    <a:pt x="1582" y="2397"/>
                  </a:cubicBezTo>
                  <a:cubicBezTo>
                    <a:pt x="1585" y="2397"/>
                    <a:pt x="1588" y="2401"/>
                    <a:pt x="1588" y="2412"/>
                  </a:cubicBezTo>
                  <a:cubicBezTo>
                    <a:pt x="1588" y="2419"/>
                    <a:pt x="1588" y="2426"/>
                    <a:pt x="1595" y="2426"/>
                  </a:cubicBezTo>
                  <a:cubicBezTo>
                    <a:pt x="1608" y="2433"/>
                    <a:pt x="1608" y="2447"/>
                    <a:pt x="1608" y="2447"/>
                  </a:cubicBezTo>
                  <a:cubicBezTo>
                    <a:pt x="1608" y="2447"/>
                    <a:pt x="1608" y="2454"/>
                    <a:pt x="1615" y="2454"/>
                  </a:cubicBezTo>
                  <a:cubicBezTo>
                    <a:pt x="1622" y="2454"/>
                    <a:pt x="1622" y="2461"/>
                    <a:pt x="1629" y="2468"/>
                  </a:cubicBezTo>
                  <a:cubicBezTo>
                    <a:pt x="1629" y="2482"/>
                    <a:pt x="1643" y="2489"/>
                    <a:pt x="1650" y="2496"/>
                  </a:cubicBezTo>
                  <a:cubicBezTo>
                    <a:pt x="1657" y="2503"/>
                    <a:pt x="1664" y="2503"/>
                    <a:pt x="1664" y="2503"/>
                  </a:cubicBezTo>
                  <a:lnTo>
                    <a:pt x="1678" y="2516"/>
                  </a:lnTo>
                  <a:cubicBezTo>
                    <a:pt x="1685" y="2523"/>
                    <a:pt x="1685" y="2523"/>
                    <a:pt x="1664" y="2523"/>
                  </a:cubicBezTo>
                  <a:cubicBezTo>
                    <a:pt x="1657" y="2523"/>
                    <a:pt x="1643" y="2523"/>
                    <a:pt x="1643" y="2516"/>
                  </a:cubicBezTo>
                  <a:cubicBezTo>
                    <a:pt x="1629" y="2503"/>
                    <a:pt x="1622" y="2503"/>
                    <a:pt x="1622" y="2503"/>
                  </a:cubicBezTo>
                  <a:cubicBezTo>
                    <a:pt x="1615" y="2503"/>
                    <a:pt x="1608" y="2496"/>
                    <a:pt x="1595" y="2496"/>
                  </a:cubicBezTo>
                  <a:cubicBezTo>
                    <a:pt x="1591" y="2492"/>
                    <a:pt x="1588" y="2490"/>
                    <a:pt x="1584" y="2490"/>
                  </a:cubicBezTo>
                  <a:cubicBezTo>
                    <a:pt x="1581" y="2490"/>
                    <a:pt x="1577" y="2492"/>
                    <a:pt x="1574" y="2496"/>
                  </a:cubicBezTo>
                  <a:lnTo>
                    <a:pt x="1560" y="2503"/>
                  </a:lnTo>
                  <a:lnTo>
                    <a:pt x="1581" y="2503"/>
                  </a:lnTo>
                  <a:cubicBezTo>
                    <a:pt x="1588" y="2503"/>
                    <a:pt x="1595" y="2516"/>
                    <a:pt x="1595" y="2530"/>
                  </a:cubicBezTo>
                  <a:cubicBezTo>
                    <a:pt x="1595" y="2545"/>
                    <a:pt x="1595" y="2552"/>
                    <a:pt x="1591" y="2552"/>
                  </a:cubicBezTo>
                  <a:cubicBezTo>
                    <a:pt x="1589" y="2552"/>
                    <a:pt x="1583" y="2547"/>
                    <a:pt x="1574" y="2537"/>
                  </a:cubicBezTo>
                  <a:cubicBezTo>
                    <a:pt x="1560" y="2530"/>
                    <a:pt x="1560" y="2530"/>
                    <a:pt x="1560" y="2523"/>
                  </a:cubicBezTo>
                  <a:cubicBezTo>
                    <a:pt x="1567" y="2520"/>
                    <a:pt x="1567" y="2518"/>
                    <a:pt x="1563" y="2518"/>
                  </a:cubicBezTo>
                  <a:cubicBezTo>
                    <a:pt x="1560" y="2518"/>
                    <a:pt x="1553" y="2520"/>
                    <a:pt x="1546" y="2523"/>
                  </a:cubicBezTo>
                  <a:cubicBezTo>
                    <a:pt x="1539" y="2523"/>
                    <a:pt x="1518" y="2530"/>
                    <a:pt x="1518" y="2530"/>
                  </a:cubicBezTo>
                  <a:cubicBezTo>
                    <a:pt x="1518" y="2534"/>
                    <a:pt x="1518" y="2535"/>
                    <a:pt x="1519" y="2535"/>
                  </a:cubicBezTo>
                  <a:cubicBezTo>
                    <a:pt x="1520" y="2535"/>
                    <a:pt x="1522" y="2534"/>
                    <a:pt x="1525" y="2530"/>
                  </a:cubicBezTo>
                  <a:cubicBezTo>
                    <a:pt x="1531" y="2528"/>
                    <a:pt x="1536" y="2527"/>
                    <a:pt x="1539" y="2527"/>
                  </a:cubicBezTo>
                  <a:cubicBezTo>
                    <a:pt x="1545" y="2527"/>
                    <a:pt x="1544" y="2532"/>
                    <a:pt x="1539" y="2537"/>
                  </a:cubicBezTo>
                  <a:cubicBezTo>
                    <a:pt x="1525" y="2551"/>
                    <a:pt x="1518" y="2558"/>
                    <a:pt x="1511" y="2558"/>
                  </a:cubicBezTo>
                  <a:lnTo>
                    <a:pt x="1470" y="2558"/>
                  </a:lnTo>
                  <a:cubicBezTo>
                    <a:pt x="1435" y="2558"/>
                    <a:pt x="1421" y="2565"/>
                    <a:pt x="1449" y="2565"/>
                  </a:cubicBezTo>
                  <a:cubicBezTo>
                    <a:pt x="1456" y="2565"/>
                    <a:pt x="1470" y="2565"/>
                    <a:pt x="1470" y="2572"/>
                  </a:cubicBezTo>
                  <a:cubicBezTo>
                    <a:pt x="1470" y="2579"/>
                    <a:pt x="1472" y="2582"/>
                    <a:pt x="1473" y="2582"/>
                  </a:cubicBezTo>
                  <a:cubicBezTo>
                    <a:pt x="1475" y="2582"/>
                    <a:pt x="1477" y="2579"/>
                    <a:pt x="1477" y="2572"/>
                  </a:cubicBezTo>
                  <a:cubicBezTo>
                    <a:pt x="1480" y="2568"/>
                    <a:pt x="1487" y="2567"/>
                    <a:pt x="1494" y="2567"/>
                  </a:cubicBezTo>
                  <a:cubicBezTo>
                    <a:pt x="1501" y="2567"/>
                    <a:pt x="1508" y="2568"/>
                    <a:pt x="1511" y="2572"/>
                  </a:cubicBezTo>
                  <a:cubicBezTo>
                    <a:pt x="1518" y="2586"/>
                    <a:pt x="1518" y="2586"/>
                    <a:pt x="1504" y="2593"/>
                  </a:cubicBezTo>
                  <a:cubicBezTo>
                    <a:pt x="1491" y="2600"/>
                    <a:pt x="1491" y="2600"/>
                    <a:pt x="1511" y="2600"/>
                  </a:cubicBezTo>
                  <a:cubicBezTo>
                    <a:pt x="1525" y="2600"/>
                    <a:pt x="1539" y="2600"/>
                    <a:pt x="1539" y="2606"/>
                  </a:cubicBezTo>
                  <a:cubicBezTo>
                    <a:pt x="1539" y="2622"/>
                    <a:pt x="1531" y="2630"/>
                    <a:pt x="1525" y="2630"/>
                  </a:cubicBezTo>
                  <a:cubicBezTo>
                    <a:pt x="1522" y="2630"/>
                    <a:pt x="1520" y="2629"/>
                    <a:pt x="1518" y="2627"/>
                  </a:cubicBezTo>
                  <a:cubicBezTo>
                    <a:pt x="1515" y="2624"/>
                    <a:pt x="1513" y="2622"/>
                    <a:pt x="1512" y="2622"/>
                  </a:cubicBezTo>
                  <a:cubicBezTo>
                    <a:pt x="1511" y="2622"/>
                    <a:pt x="1511" y="2624"/>
                    <a:pt x="1511" y="2627"/>
                  </a:cubicBezTo>
                  <a:cubicBezTo>
                    <a:pt x="1511" y="2634"/>
                    <a:pt x="1511" y="2634"/>
                    <a:pt x="1518" y="2634"/>
                  </a:cubicBezTo>
                  <a:cubicBezTo>
                    <a:pt x="1525" y="2634"/>
                    <a:pt x="1525" y="2655"/>
                    <a:pt x="1511" y="2655"/>
                  </a:cubicBezTo>
                  <a:cubicBezTo>
                    <a:pt x="1504" y="2662"/>
                    <a:pt x="1504" y="2669"/>
                    <a:pt x="1511" y="2669"/>
                  </a:cubicBezTo>
                  <a:cubicBezTo>
                    <a:pt x="1518" y="2669"/>
                    <a:pt x="1518" y="2669"/>
                    <a:pt x="1518" y="2662"/>
                  </a:cubicBezTo>
                  <a:cubicBezTo>
                    <a:pt x="1515" y="2658"/>
                    <a:pt x="1513" y="2657"/>
                    <a:pt x="1516" y="2657"/>
                  </a:cubicBezTo>
                  <a:cubicBezTo>
                    <a:pt x="1518" y="2657"/>
                    <a:pt x="1525" y="2658"/>
                    <a:pt x="1539" y="2662"/>
                  </a:cubicBezTo>
                  <a:cubicBezTo>
                    <a:pt x="1553" y="2669"/>
                    <a:pt x="1581" y="2704"/>
                    <a:pt x="1574" y="2704"/>
                  </a:cubicBezTo>
                  <a:cubicBezTo>
                    <a:pt x="1574" y="2704"/>
                    <a:pt x="1560" y="2704"/>
                    <a:pt x="1574" y="2710"/>
                  </a:cubicBezTo>
                  <a:lnTo>
                    <a:pt x="1574" y="2724"/>
                  </a:lnTo>
                  <a:cubicBezTo>
                    <a:pt x="1574" y="2724"/>
                    <a:pt x="1560" y="2724"/>
                    <a:pt x="1560" y="2710"/>
                  </a:cubicBezTo>
                  <a:cubicBezTo>
                    <a:pt x="1560" y="2710"/>
                    <a:pt x="1553" y="2704"/>
                    <a:pt x="1546" y="2704"/>
                  </a:cubicBezTo>
                  <a:cubicBezTo>
                    <a:pt x="1525" y="2704"/>
                    <a:pt x="1525" y="2704"/>
                    <a:pt x="1525" y="2724"/>
                  </a:cubicBezTo>
                  <a:cubicBezTo>
                    <a:pt x="1525" y="2731"/>
                    <a:pt x="1525" y="2731"/>
                    <a:pt x="1546" y="2731"/>
                  </a:cubicBezTo>
                  <a:cubicBezTo>
                    <a:pt x="1560" y="2731"/>
                    <a:pt x="1560" y="2731"/>
                    <a:pt x="1560" y="2738"/>
                  </a:cubicBezTo>
                  <a:cubicBezTo>
                    <a:pt x="1560" y="2745"/>
                    <a:pt x="1553" y="2745"/>
                    <a:pt x="1546" y="2759"/>
                  </a:cubicBezTo>
                  <a:cubicBezTo>
                    <a:pt x="1539" y="2766"/>
                    <a:pt x="1525" y="2773"/>
                    <a:pt x="1539" y="2773"/>
                  </a:cubicBezTo>
                  <a:lnTo>
                    <a:pt x="1539" y="2780"/>
                  </a:lnTo>
                  <a:cubicBezTo>
                    <a:pt x="1539" y="2780"/>
                    <a:pt x="1542" y="2786"/>
                    <a:pt x="1546" y="2786"/>
                  </a:cubicBezTo>
                  <a:cubicBezTo>
                    <a:pt x="1548" y="2786"/>
                    <a:pt x="1551" y="2784"/>
                    <a:pt x="1553" y="2780"/>
                  </a:cubicBezTo>
                  <a:cubicBezTo>
                    <a:pt x="1581" y="2780"/>
                    <a:pt x="1588" y="2794"/>
                    <a:pt x="1574" y="2801"/>
                  </a:cubicBezTo>
                  <a:cubicBezTo>
                    <a:pt x="1567" y="2804"/>
                    <a:pt x="1563" y="2806"/>
                    <a:pt x="1564" y="2806"/>
                  </a:cubicBezTo>
                  <a:cubicBezTo>
                    <a:pt x="1565" y="2806"/>
                    <a:pt x="1570" y="2804"/>
                    <a:pt x="1581" y="2801"/>
                  </a:cubicBezTo>
                  <a:cubicBezTo>
                    <a:pt x="1595" y="2801"/>
                    <a:pt x="1595" y="2801"/>
                    <a:pt x="1595" y="2807"/>
                  </a:cubicBezTo>
                  <a:cubicBezTo>
                    <a:pt x="1595" y="2814"/>
                    <a:pt x="1595" y="2814"/>
                    <a:pt x="1588" y="2814"/>
                  </a:cubicBezTo>
                  <a:cubicBezTo>
                    <a:pt x="1581" y="2814"/>
                    <a:pt x="1581" y="2814"/>
                    <a:pt x="1581" y="2828"/>
                  </a:cubicBezTo>
                  <a:cubicBezTo>
                    <a:pt x="1581" y="2835"/>
                    <a:pt x="1581" y="2835"/>
                    <a:pt x="1560" y="2842"/>
                  </a:cubicBezTo>
                  <a:cubicBezTo>
                    <a:pt x="1553" y="2842"/>
                    <a:pt x="1539" y="2849"/>
                    <a:pt x="1539" y="2849"/>
                  </a:cubicBezTo>
                  <a:lnTo>
                    <a:pt x="1525" y="2863"/>
                  </a:lnTo>
                  <a:cubicBezTo>
                    <a:pt x="1518" y="2863"/>
                    <a:pt x="1518" y="2863"/>
                    <a:pt x="1518" y="2849"/>
                  </a:cubicBezTo>
                  <a:cubicBezTo>
                    <a:pt x="1518" y="2842"/>
                    <a:pt x="1518" y="2842"/>
                    <a:pt x="1511" y="2842"/>
                  </a:cubicBezTo>
                  <a:cubicBezTo>
                    <a:pt x="1504" y="2842"/>
                    <a:pt x="1504" y="2842"/>
                    <a:pt x="1504" y="2835"/>
                  </a:cubicBezTo>
                  <a:cubicBezTo>
                    <a:pt x="1504" y="2828"/>
                    <a:pt x="1491" y="2828"/>
                    <a:pt x="1484" y="2828"/>
                  </a:cubicBezTo>
                  <a:cubicBezTo>
                    <a:pt x="1477" y="2828"/>
                    <a:pt x="1477" y="2828"/>
                    <a:pt x="1477" y="2835"/>
                  </a:cubicBezTo>
                  <a:cubicBezTo>
                    <a:pt x="1477" y="2842"/>
                    <a:pt x="1449" y="2863"/>
                    <a:pt x="1442" y="2863"/>
                  </a:cubicBezTo>
                  <a:cubicBezTo>
                    <a:pt x="1442" y="2863"/>
                    <a:pt x="1442" y="2849"/>
                    <a:pt x="1449" y="2842"/>
                  </a:cubicBezTo>
                  <a:cubicBezTo>
                    <a:pt x="1456" y="2835"/>
                    <a:pt x="1470" y="2828"/>
                    <a:pt x="1477" y="2828"/>
                  </a:cubicBezTo>
                  <a:cubicBezTo>
                    <a:pt x="1484" y="2828"/>
                    <a:pt x="1484" y="2828"/>
                    <a:pt x="1484" y="2814"/>
                  </a:cubicBezTo>
                  <a:cubicBezTo>
                    <a:pt x="1484" y="2814"/>
                    <a:pt x="1477" y="2807"/>
                    <a:pt x="1456" y="2807"/>
                  </a:cubicBezTo>
                  <a:lnTo>
                    <a:pt x="1435" y="2807"/>
                  </a:lnTo>
                  <a:cubicBezTo>
                    <a:pt x="1442" y="2814"/>
                    <a:pt x="1435" y="2828"/>
                    <a:pt x="1421" y="2828"/>
                  </a:cubicBezTo>
                  <a:cubicBezTo>
                    <a:pt x="1414" y="2828"/>
                    <a:pt x="1414" y="2835"/>
                    <a:pt x="1414" y="2835"/>
                  </a:cubicBezTo>
                  <a:cubicBezTo>
                    <a:pt x="1414" y="2835"/>
                    <a:pt x="1417" y="2838"/>
                    <a:pt x="1420" y="2838"/>
                  </a:cubicBezTo>
                  <a:cubicBezTo>
                    <a:pt x="1421" y="2838"/>
                    <a:pt x="1421" y="2838"/>
                    <a:pt x="1421" y="2835"/>
                  </a:cubicBezTo>
                  <a:cubicBezTo>
                    <a:pt x="1435" y="2835"/>
                    <a:pt x="1435" y="2835"/>
                    <a:pt x="1435" y="2842"/>
                  </a:cubicBezTo>
                  <a:lnTo>
                    <a:pt x="1421" y="2849"/>
                  </a:lnTo>
                  <a:cubicBezTo>
                    <a:pt x="1414" y="2849"/>
                    <a:pt x="1407" y="2863"/>
                    <a:pt x="1407" y="2863"/>
                  </a:cubicBezTo>
                  <a:cubicBezTo>
                    <a:pt x="1407" y="2870"/>
                    <a:pt x="1407" y="2870"/>
                    <a:pt x="1414" y="2870"/>
                  </a:cubicBezTo>
                  <a:cubicBezTo>
                    <a:pt x="1414" y="2870"/>
                    <a:pt x="1421" y="2870"/>
                    <a:pt x="1421" y="2877"/>
                  </a:cubicBezTo>
                  <a:cubicBezTo>
                    <a:pt x="1421" y="2879"/>
                    <a:pt x="1421" y="2880"/>
                    <a:pt x="1419" y="2880"/>
                  </a:cubicBezTo>
                  <a:cubicBezTo>
                    <a:pt x="1417" y="2880"/>
                    <a:pt x="1412" y="2877"/>
                    <a:pt x="1407" y="2877"/>
                  </a:cubicBezTo>
                  <a:cubicBezTo>
                    <a:pt x="1401" y="2870"/>
                    <a:pt x="1387" y="2870"/>
                    <a:pt x="1380" y="2870"/>
                  </a:cubicBezTo>
                  <a:cubicBezTo>
                    <a:pt x="1373" y="2870"/>
                    <a:pt x="1373" y="2870"/>
                    <a:pt x="1373" y="2863"/>
                  </a:cubicBezTo>
                  <a:cubicBezTo>
                    <a:pt x="1373" y="2854"/>
                    <a:pt x="1371" y="2850"/>
                    <a:pt x="1369" y="2850"/>
                  </a:cubicBezTo>
                  <a:cubicBezTo>
                    <a:pt x="1365" y="2850"/>
                    <a:pt x="1360" y="2855"/>
                    <a:pt x="1352" y="2863"/>
                  </a:cubicBezTo>
                  <a:cubicBezTo>
                    <a:pt x="1345" y="2870"/>
                    <a:pt x="1340" y="2873"/>
                    <a:pt x="1336" y="2873"/>
                  </a:cubicBezTo>
                  <a:cubicBezTo>
                    <a:pt x="1333" y="2873"/>
                    <a:pt x="1331" y="2870"/>
                    <a:pt x="1331" y="2863"/>
                  </a:cubicBezTo>
                  <a:lnTo>
                    <a:pt x="1331" y="2870"/>
                  </a:lnTo>
                  <a:cubicBezTo>
                    <a:pt x="1331" y="2877"/>
                    <a:pt x="1331" y="2880"/>
                    <a:pt x="1329" y="2880"/>
                  </a:cubicBezTo>
                  <a:cubicBezTo>
                    <a:pt x="1328" y="2880"/>
                    <a:pt x="1324" y="2877"/>
                    <a:pt x="1317" y="2870"/>
                  </a:cubicBezTo>
                  <a:cubicBezTo>
                    <a:pt x="1314" y="2866"/>
                    <a:pt x="1312" y="2865"/>
                    <a:pt x="1311" y="2865"/>
                  </a:cubicBezTo>
                  <a:cubicBezTo>
                    <a:pt x="1310" y="2865"/>
                    <a:pt x="1310" y="2866"/>
                    <a:pt x="1310" y="2870"/>
                  </a:cubicBezTo>
                  <a:cubicBezTo>
                    <a:pt x="1310" y="2884"/>
                    <a:pt x="1310" y="2884"/>
                    <a:pt x="1283" y="2884"/>
                  </a:cubicBezTo>
                  <a:cubicBezTo>
                    <a:pt x="1269" y="2884"/>
                    <a:pt x="1262" y="2898"/>
                    <a:pt x="1262" y="2905"/>
                  </a:cubicBezTo>
                  <a:cubicBezTo>
                    <a:pt x="1262" y="2911"/>
                    <a:pt x="1262" y="2911"/>
                    <a:pt x="1248" y="2911"/>
                  </a:cubicBezTo>
                  <a:lnTo>
                    <a:pt x="1248" y="2905"/>
                  </a:lnTo>
                  <a:lnTo>
                    <a:pt x="1248" y="2884"/>
                  </a:lnTo>
                  <a:lnTo>
                    <a:pt x="1241" y="2884"/>
                  </a:lnTo>
                  <a:cubicBezTo>
                    <a:pt x="1241" y="2884"/>
                    <a:pt x="1241" y="2898"/>
                    <a:pt x="1234" y="2898"/>
                  </a:cubicBezTo>
                  <a:cubicBezTo>
                    <a:pt x="1227" y="2898"/>
                    <a:pt x="1227" y="2898"/>
                    <a:pt x="1234" y="2905"/>
                  </a:cubicBezTo>
                  <a:cubicBezTo>
                    <a:pt x="1241" y="2911"/>
                    <a:pt x="1241" y="2911"/>
                    <a:pt x="1234" y="2911"/>
                  </a:cubicBezTo>
                  <a:cubicBezTo>
                    <a:pt x="1227" y="2911"/>
                    <a:pt x="1227" y="2918"/>
                    <a:pt x="1227" y="2918"/>
                  </a:cubicBezTo>
                  <a:cubicBezTo>
                    <a:pt x="1227" y="2932"/>
                    <a:pt x="1213" y="2932"/>
                    <a:pt x="1206" y="2932"/>
                  </a:cubicBezTo>
                  <a:cubicBezTo>
                    <a:pt x="1200" y="2932"/>
                    <a:pt x="1193" y="2932"/>
                    <a:pt x="1193" y="2939"/>
                  </a:cubicBezTo>
                  <a:cubicBezTo>
                    <a:pt x="1186" y="2943"/>
                    <a:pt x="1182" y="2944"/>
                    <a:pt x="1180" y="2944"/>
                  </a:cubicBezTo>
                  <a:cubicBezTo>
                    <a:pt x="1177" y="2944"/>
                    <a:pt x="1175" y="2943"/>
                    <a:pt x="1172" y="2939"/>
                  </a:cubicBezTo>
                  <a:cubicBezTo>
                    <a:pt x="1167" y="2934"/>
                    <a:pt x="1156" y="2926"/>
                    <a:pt x="1149" y="2926"/>
                  </a:cubicBezTo>
                  <a:cubicBezTo>
                    <a:pt x="1146" y="2926"/>
                    <a:pt x="1144" y="2928"/>
                    <a:pt x="1144" y="2932"/>
                  </a:cubicBezTo>
                  <a:cubicBezTo>
                    <a:pt x="1154" y="2937"/>
                    <a:pt x="1146" y="2942"/>
                    <a:pt x="1139" y="2942"/>
                  </a:cubicBezTo>
                  <a:cubicBezTo>
                    <a:pt x="1135" y="2942"/>
                    <a:pt x="1132" y="2941"/>
                    <a:pt x="1130" y="2939"/>
                  </a:cubicBezTo>
                  <a:cubicBezTo>
                    <a:pt x="1130" y="2946"/>
                    <a:pt x="1130" y="2946"/>
                    <a:pt x="1109" y="2946"/>
                  </a:cubicBezTo>
                  <a:cubicBezTo>
                    <a:pt x="1103" y="2946"/>
                    <a:pt x="1096" y="2946"/>
                    <a:pt x="1096" y="2953"/>
                  </a:cubicBezTo>
                  <a:cubicBezTo>
                    <a:pt x="1096" y="2967"/>
                    <a:pt x="1089" y="2967"/>
                    <a:pt x="1075" y="2967"/>
                  </a:cubicBezTo>
                  <a:cubicBezTo>
                    <a:pt x="1061" y="2967"/>
                    <a:pt x="1040" y="2974"/>
                    <a:pt x="1054" y="2981"/>
                  </a:cubicBezTo>
                  <a:lnTo>
                    <a:pt x="1068" y="2981"/>
                  </a:lnTo>
                  <a:cubicBezTo>
                    <a:pt x="1078" y="2977"/>
                    <a:pt x="1089" y="2976"/>
                    <a:pt x="1098" y="2976"/>
                  </a:cubicBezTo>
                  <a:cubicBezTo>
                    <a:pt x="1108" y="2976"/>
                    <a:pt x="1116" y="2977"/>
                    <a:pt x="1123" y="2981"/>
                  </a:cubicBezTo>
                  <a:cubicBezTo>
                    <a:pt x="1129" y="2987"/>
                    <a:pt x="1104" y="3003"/>
                    <a:pt x="1084" y="3003"/>
                  </a:cubicBezTo>
                  <a:cubicBezTo>
                    <a:pt x="1081" y="3003"/>
                    <a:pt x="1078" y="3003"/>
                    <a:pt x="1075" y="3002"/>
                  </a:cubicBezTo>
                  <a:cubicBezTo>
                    <a:pt x="1068" y="3002"/>
                    <a:pt x="1061" y="3002"/>
                    <a:pt x="1061" y="3008"/>
                  </a:cubicBezTo>
                  <a:cubicBezTo>
                    <a:pt x="1061" y="3036"/>
                    <a:pt x="1040" y="3057"/>
                    <a:pt x="1026" y="3057"/>
                  </a:cubicBezTo>
                  <a:cubicBezTo>
                    <a:pt x="1019" y="3057"/>
                    <a:pt x="1005" y="3057"/>
                    <a:pt x="1005" y="3071"/>
                  </a:cubicBezTo>
                  <a:lnTo>
                    <a:pt x="985" y="3071"/>
                  </a:lnTo>
                  <a:cubicBezTo>
                    <a:pt x="957" y="3071"/>
                    <a:pt x="957" y="3071"/>
                    <a:pt x="957" y="3078"/>
                  </a:cubicBezTo>
                  <a:cubicBezTo>
                    <a:pt x="957" y="3085"/>
                    <a:pt x="950" y="3085"/>
                    <a:pt x="936" y="3085"/>
                  </a:cubicBezTo>
                  <a:cubicBezTo>
                    <a:pt x="929" y="3085"/>
                    <a:pt x="922" y="3085"/>
                    <a:pt x="915" y="3092"/>
                  </a:cubicBezTo>
                  <a:cubicBezTo>
                    <a:pt x="902" y="3092"/>
                    <a:pt x="902" y="3106"/>
                    <a:pt x="915" y="3112"/>
                  </a:cubicBezTo>
                  <a:cubicBezTo>
                    <a:pt x="919" y="3116"/>
                    <a:pt x="930" y="3120"/>
                    <a:pt x="939" y="3120"/>
                  </a:cubicBezTo>
                  <a:cubicBezTo>
                    <a:pt x="945" y="3120"/>
                    <a:pt x="950" y="3118"/>
                    <a:pt x="950" y="3112"/>
                  </a:cubicBezTo>
                  <a:cubicBezTo>
                    <a:pt x="950" y="3108"/>
                    <a:pt x="970" y="3100"/>
                    <a:pt x="984" y="3100"/>
                  </a:cubicBezTo>
                  <a:cubicBezTo>
                    <a:pt x="991" y="3100"/>
                    <a:pt x="996" y="3101"/>
                    <a:pt x="999" y="3106"/>
                  </a:cubicBezTo>
                  <a:cubicBezTo>
                    <a:pt x="1005" y="3112"/>
                    <a:pt x="992" y="3126"/>
                    <a:pt x="985" y="3126"/>
                  </a:cubicBezTo>
                  <a:cubicBezTo>
                    <a:pt x="971" y="3126"/>
                    <a:pt x="964" y="3140"/>
                    <a:pt x="957" y="3140"/>
                  </a:cubicBezTo>
                  <a:cubicBezTo>
                    <a:pt x="950" y="3147"/>
                    <a:pt x="929" y="3147"/>
                    <a:pt x="922" y="3154"/>
                  </a:cubicBezTo>
                  <a:cubicBezTo>
                    <a:pt x="915" y="3161"/>
                    <a:pt x="895" y="3161"/>
                    <a:pt x="895" y="3161"/>
                  </a:cubicBezTo>
                  <a:cubicBezTo>
                    <a:pt x="891" y="3168"/>
                    <a:pt x="879" y="3171"/>
                    <a:pt x="868" y="3171"/>
                  </a:cubicBezTo>
                  <a:cubicBezTo>
                    <a:pt x="856" y="3171"/>
                    <a:pt x="846" y="3168"/>
                    <a:pt x="846" y="3161"/>
                  </a:cubicBezTo>
                  <a:lnTo>
                    <a:pt x="832" y="3161"/>
                  </a:lnTo>
                  <a:cubicBezTo>
                    <a:pt x="825" y="3161"/>
                    <a:pt x="825" y="3175"/>
                    <a:pt x="825" y="3175"/>
                  </a:cubicBezTo>
                  <a:cubicBezTo>
                    <a:pt x="825" y="3182"/>
                    <a:pt x="818" y="3196"/>
                    <a:pt x="798" y="3209"/>
                  </a:cubicBezTo>
                  <a:cubicBezTo>
                    <a:pt x="794" y="3213"/>
                    <a:pt x="791" y="3215"/>
                    <a:pt x="788" y="3215"/>
                  </a:cubicBezTo>
                  <a:cubicBezTo>
                    <a:pt x="785" y="3215"/>
                    <a:pt x="784" y="3213"/>
                    <a:pt x="784" y="3209"/>
                  </a:cubicBezTo>
                  <a:cubicBezTo>
                    <a:pt x="784" y="3209"/>
                    <a:pt x="784" y="3196"/>
                    <a:pt x="791" y="3196"/>
                  </a:cubicBezTo>
                  <a:cubicBezTo>
                    <a:pt x="798" y="3196"/>
                    <a:pt x="798" y="3189"/>
                    <a:pt x="798" y="3182"/>
                  </a:cubicBezTo>
                  <a:cubicBezTo>
                    <a:pt x="798" y="3175"/>
                    <a:pt x="798" y="3175"/>
                    <a:pt x="791" y="3175"/>
                  </a:cubicBezTo>
                  <a:cubicBezTo>
                    <a:pt x="784" y="3175"/>
                    <a:pt x="784" y="3182"/>
                    <a:pt x="784" y="3182"/>
                  </a:cubicBezTo>
                  <a:cubicBezTo>
                    <a:pt x="784" y="3182"/>
                    <a:pt x="784" y="3189"/>
                    <a:pt x="777" y="3189"/>
                  </a:cubicBezTo>
                  <a:cubicBezTo>
                    <a:pt x="763" y="3189"/>
                    <a:pt x="763" y="3189"/>
                    <a:pt x="763" y="3196"/>
                  </a:cubicBezTo>
                  <a:lnTo>
                    <a:pt x="763" y="3209"/>
                  </a:lnTo>
                  <a:cubicBezTo>
                    <a:pt x="763" y="3209"/>
                    <a:pt x="756" y="3216"/>
                    <a:pt x="756" y="3223"/>
                  </a:cubicBezTo>
                  <a:cubicBezTo>
                    <a:pt x="756" y="3230"/>
                    <a:pt x="756" y="3230"/>
                    <a:pt x="749" y="3230"/>
                  </a:cubicBezTo>
                  <a:lnTo>
                    <a:pt x="742" y="3230"/>
                  </a:lnTo>
                  <a:cubicBezTo>
                    <a:pt x="742" y="3244"/>
                    <a:pt x="728" y="3244"/>
                    <a:pt x="721" y="3244"/>
                  </a:cubicBezTo>
                  <a:cubicBezTo>
                    <a:pt x="714" y="3244"/>
                    <a:pt x="707" y="3244"/>
                    <a:pt x="714" y="3230"/>
                  </a:cubicBezTo>
                  <a:cubicBezTo>
                    <a:pt x="721" y="3223"/>
                    <a:pt x="721" y="3223"/>
                    <a:pt x="714" y="3223"/>
                  </a:cubicBezTo>
                  <a:cubicBezTo>
                    <a:pt x="707" y="3223"/>
                    <a:pt x="707" y="3230"/>
                    <a:pt x="694" y="3251"/>
                  </a:cubicBezTo>
                  <a:cubicBezTo>
                    <a:pt x="690" y="3267"/>
                    <a:pt x="688" y="3274"/>
                    <a:pt x="689" y="3274"/>
                  </a:cubicBezTo>
                  <a:cubicBezTo>
                    <a:pt x="689" y="3274"/>
                    <a:pt x="691" y="3271"/>
                    <a:pt x="694" y="3265"/>
                  </a:cubicBezTo>
                  <a:lnTo>
                    <a:pt x="707" y="3258"/>
                  </a:lnTo>
                  <a:lnTo>
                    <a:pt x="707" y="3265"/>
                  </a:lnTo>
                  <a:cubicBezTo>
                    <a:pt x="694" y="3265"/>
                    <a:pt x="694" y="3279"/>
                    <a:pt x="707" y="3279"/>
                  </a:cubicBezTo>
                  <a:cubicBezTo>
                    <a:pt x="707" y="3279"/>
                    <a:pt x="714" y="3279"/>
                    <a:pt x="721" y="3265"/>
                  </a:cubicBezTo>
                  <a:cubicBezTo>
                    <a:pt x="723" y="3263"/>
                    <a:pt x="726" y="3262"/>
                    <a:pt x="728" y="3262"/>
                  </a:cubicBezTo>
                  <a:cubicBezTo>
                    <a:pt x="735" y="3262"/>
                    <a:pt x="742" y="3269"/>
                    <a:pt x="742" y="3279"/>
                  </a:cubicBezTo>
                  <a:cubicBezTo>
                    <a:pt x="732" y="3284"/>
                    <a:pt x="719" y="3289"/>
                    <a:pt x="712" y="3289"/>
                  </a:cubicBezTo>
                  <a:cubicBezTo>
                    <a:pt x="709" y="3289"/>
                    <a:pt x="707" y="3288"/>
                    <a:pt x="707" y="3286"/>
                  </a:cubicBezTo>
                  <a:cubicBezTo>
                    <a:pt x="707" y="3286"/>
                    <a:pt x="707" y="3279"/>
                    <a:pt x="694" y="3279"/>
                  </a:cubicBezTo>
                  <a:cubicBezTo>
                    <a:pt x="687" y="3279"/>
                    <a:pt x="687" y="3279"/>
                    <a:pt x="687" y="3286"/>
                  </a:cubicBezTo>
                  <a:cubicBezTo>
                    <a:pt x="694" y="3286"/>
                    <a:pt x="694" y="3293"/>
                    <a:pt x="694" y="3293"/>
                  </a:cubicBezTo>
                  <a:cubicBezTo>
                    <a:pt x="694" y="3293"/>
                    <a:pt x="694" y="3300"/>
                    <a:pt x="707" y="3300"/>
                  </a:cubicBezTo>
                  <a:cubicBezTo>
                    <a:pt x="714" y="3300"/>
                    <a:pt x="714" y="3300"/>
                    <a:pt x="714" y="3313"/>
                  </a:cubicBezTo>
                  <a:cubicBezTo>
                    <a:pt x="714" y="3317"/>
                    <a:pt x="716" y="3319"/>
                    <a:pt x="719" y="3319"/>
                  </a:cubicBezTo>
                  <a:cubicBezTo>
                    <a:pt x="721" y="3319"/>
                    <a:pt x="725" y="3317"/>
                    <a:pt x="728" y="3313"/>
                  </a:cubicBezTo>
                  <a:lnTo>
                    <a:pt x="749" y="3313"/>
                  </a:lnTo>
                  <a:cubicBezTo>
                    <a:pt x="749" y="3313"/>
                    <a:pt x="749" y="3320"/>
                    <a:pt x="742" y="3320"/>
                  </a:cubicBezTo>
                  <a:cubicBezTo>
                    <a:pt x="728" y="3320"/>
                    <a:pt x="728" y="3320"/>
                    <a:pt x="728" y="3327"/>
                  </a:cubicBezTo>
                  <a:cubicBezTo>
                    <a:pt x="728" y="3331"/>
                    <a:pt x="728" y="3332"/>
                    <a:pt x="731" y="3332"/>
                  </a:cubicBezTo>
                  <a:cubicBezTo>
                    <a:pt x="733" y="3332"/>
                    <a:pt x="739" y="3331"/>
                    <a:pt x="749" y="3327"/>
                  </a:cubicBezTo>
                  <a:cubicBezTo>
                    <a:pt x="754" y="3326"/>
                    <a:pt x="758" y="3325"/>
                    <a:pt x="761" y="3325"/>
                  </a:cubicBezTo>
                  <a:cubicBezTo>
                    <a:pt x="776" y="3325"/>
                    <a:pt x="770" y="3337"/>
                    <a:pt x="742" y="3348"/>
                  </a:cubicBezTo>
                  <a:cubicBezTo>
                    <a:pt x="714" y="3355"/>
                    <a:pt x="694" y="3362"/>
                    <a:pt x="687" y="3383"/>
                  </a:cubicBezTo>
                  <a:cubicBezTo>
                    <a:pt x="687" y="3390"/>
                    <a:pt x="680" y="3390"/>
                    <a:pt x="680" y="3390"/>
                  </a:cubicBezTo>
                  <a:lnTo>
                    <a:pt x="659" y="3390"/>
                  </a:lnTo>
                  <a:cubicBezTo>
                    <a:pt x="655" y="3393"/>
                    <a:pt x="652" y="3395"/>
                    <a:pt x="647" y="3395"/>
                  </a:cubicBezTo>
                  <a:cubicBezTo>
                    <a:pt x="642" y="3395"/>
                    <a:pt x="635" y="3393"/>
                    <a:pt x="624" y="3390"/>
                  </a:cubicBezTo>
                  <a:cubicBezTo>
                    <a:pt x="617" y="3383"/>
                    <a:pt x="610" y="3383"/>
                    <a:pt x="610" y="3369"/>
                  </a:cubicBezTo>
                  <a:lnTo>
                    <a:pt x="610" y="3355"/>
                  </a:lnTo>
                  <a:cubicBezTo>
                    <a:pt x="609" y="3354"/>
                    <a:pt x="608" y="3353"/>
                    <a:pt x="608" y="3352"/>
                  </a:cubicBezTo>
                  <a:lnTo>
                    <a:pt x="608" y="3352"/>
                  </a:lnTo>
                  <a:cubicBezTo>
                    <a:pt x="610" y="3368"/>
                    <a:pt x="609" y="3383"/>
                    <a:pt x="603" y="3383"/>
                  </a:cubicBezTo>
                  <a:cubicBezTo>
                    <a:pt x="590" y="3383"/>
                    <a:pt x="583" y="3362"/>
                    <a:pt x="590" y="3355"/>
                  </a:cubicBezTo>
                  <a:cubicBezTo>
                    <a:pt x="603" y="3355"/>
                    <a:pt x="590" y="3348"/>
                    <a:pt x="583" y="3348"/>
                  </a:cubicBezTo>
                  <a:cubicBezTo>
                    <a:pt x="576" y="3348"/>
                    <a:pt x="569" y="3348"/>
                    <a:pt x="569" y="3355"/>
                  </a:cubicBezTo>
                  <a:cubicBezTo>
                    <a:pt x="569" y="3355"/>
                    <a:pt x="569" y="3362"/>
                    <a:pt x="576" y="3362"/>
                  </a:cubicBezTo>
                  <a:cubicBezTo>
                    <a:pt x="583" y="3362"/>
                    <a:pt x="583" y="3362"/>
                    <a:pt x="583" y="3369"/>
                  </a:cubicBezTo>
                  <a:cubicBezTo>
                    <a:pt x="583" y="3369"/>
                    <a:pt x="576" y="3383"/>
                    <a:pt x="569" y="3383"/>
                  </a:cubicBezTo>
                  <a:cubicBezTo>
                    <a:pt x="548" y="3383"/>
                    <a:pt x="548" y="3383"/>
                    <a:pt x="548" y="3369"/>
                  </a:cubicBezTo>
                  <a:cubicBezTo>
                    <a:pt x="548" y="3367"/>
                    <a:pt x="548" y="3366"/>
                    <a:pt x="548" y="3366"/>
                  </a:cubicBezTo>
                  <a:cubicBezTo>
                    <a:pt x="548" y="3366"/>
                    <a:pt x="546" y="3373"/>
                    <a:pt x="541" y="3383"/>
                  </a:cubicBezTo>
                  <a:cubicBezTo>
                    <a:pt x="532" y="3392"/>
                    <a:pt x="524" y="3397"/>
                    <a:pt x="518" y="3397"/>
                  </a:cubicBezTo>
                  <a:cubicBezTo>
                    <a:pt x="510" y="3397"/>
                    <a:pt x="503" y="3388"/>
                    <a:pt x="500" y="3369"/>
                  </a:cubicBezTo>
                  <a:cubicBezTo>
                    <a:pt x="500" y="3361"/>
                    <a:pt x="495" y="3357"/>
                    <a:pt x="488" y="3357"/>
                  </a:cubicBezTo>
                  <a:cubicBezTo>
                    <a:pt x="483" y="3357"/>
                    <a:pt x="478" y="3359"/>
                    <a:pt x="472" y="3362"/>
                  </a:cubicBezTo>
                  <a:cubicBezTo>
                    <a:pt x="465" y="3362"/>
                    <a:pt x="451" y="3369"/>
                    <a:pt x="444" y="3369"/>
                  </a:cubicBezTo>
                  <a:cubicBezTo>
                    <a:pt x="439" y="3379"/>
                    <a:pt x="445" y="3385"/>
                    <a:pt x="449" y="3385"/>
                  </a:cubicBezTo>
                  <a:cubicBezTo>
                    <a:pt x="450" y="3385"/>
                    <a:pt x="451" y="3385"/>
                    <a:pt x="451" y="3383"/>
                  </a:cubicBezTo>
                  <a:cubicBezTo>
                    <a:pt x="458" y="3376"/>
                    <a:pt x="463" y="3372"/>
                    <a:pt x="467" y="3372"/>
                  </a:cubicBezTo>
                  <a:cubicBezTo>
                    <a:pt x="470" y="3372"/>
                    <a:pt x="472" y="3376"/>
                    <a:pt x="472" y="3383"/>
                  </a:cubicBezTo>
                  <a:cubicBezTo>
                    <a:pt x="472" y="3397"/>
                    <a:pt x="472" y="3397"/>
                    <a:pt x="437" y="3397"/>
                  </a:cubicBezTo>
                  <a:cubicBezTo>
                    <a:pt x="416" y="3397"/>
                    <a:pt x="409" y="3397"/>
                    <a:pt x="409" y="3404"/>
                  </a:cubicBezTo>
                  <a:cubicBezTo>
                    <a:pt x="409" y="3404"/>
                    <a:pt x="419" y="3410"/>
                    <a:pt x="429" y="3410"/>
                  </a:cubicBezTo>
                  <a:cubicBezTo>
                    <a:pt x="434" y="3410"/>
                    <a:pt x="439" y="3408"/>
                    <a:pt x="444" y="3404"/>
                  </a:cubicBezTo>
                  <a:cubicBezTo>
                    <a:pt x="472" y="3404"/>
                    <a:pt x="479" y="3404"/>
                    <a:pt x="486" y="3417"/>
                  </a:cubicBezTo>
                  <a:cubicBezTo>
                    <a:pt x="486" y="3421"/>
                    <a:pt x="489" y="3423"/>
                    <a:pt x="494" y="3423"/>
                  </a:cubicBezTo>
                  <a:cubicBezTo>
                    <a:pt x="500" y="3423"/>
                    <a:pt x="506" y="3421"/>
                    <a:pt x="513" y="3417"/>
                  </a:cubicBezTo>
                  <a:cubicBezTo>
                    <a:pt x="520" y="3417"/>
                    <a:pt x="534" y="3404"/>
                    <a:pt x="534" y="3397"/>
                  </a:cubicBezTo>
                  <a:cubicBezTo>
                    <a:pt x="534" y="3397"/>
                    <a:pt x="534" y="3390"/>
                    <a:pt x="541" y="3390"/>
                  </a:cubicBezTo>
                  <a:cubicBezTo>
                    <a:pt x="548" y="3390"/>
                    <a:pt x="548" y="3397"/>
                    <a:pt x="548" y="3404"/>
                  </a:cubicBezTo>
                  <a:lnTo>
                    <a:pt x="548" y="3417"/>
                  </a:lnTo>
                  <a:cubicBezTo>
                    <a:pt x="548" y="3424"/>
                    <a:pt x="541" y="3424"/>
                    <a:pt x="541" y="3424"/>
                  </a:cubicBezTo>
                  <a:cubicBezTo>
                    <a:pt x="534" y="3424"/>
                    <a:pt x="520" y="3438"/>
                    <a:pt x="520" y="3459"/>
                  </a:cubicBezTo>
                  <a:cubicBezTo>
                    <a:pt x="520" y="3466"/>
                    <a:pt x="520" y="3466"/>
                    <a:pt x="513" y="3466"/>
                  </a:cubicBezTo>
                  <a:cubicBezTo>
                    <a:pt x="479" y="3466"/>
                    <a:pt x="479" y="3466"/>
                    <a:pt x="486" y="3487"/>
                  </a:cubicBezTo>
                  <a:cubicBezTo>
                    <a:pt x="500" y="3494"/>
                    <a:pt x="500" y="3494"/>
                    <a:pt x="479" y="3494"/>
                  </a:cubicBezTo>
                  <a:cubicBezTo>
                    <a:pt x="475" y="3492"/>
                    <a:pt x="472" y="3491"/>
                    <a:pt x="470" y="3491"/>
                  </a:cubicBezTo>
                  <a:cubicBezTo>
                    <a:pt x="465" y="3491"/>
                    <a:pt x="465" y="3496"/>
                    <a:pt x="465" y="3501"/>
                  </a:cubicBezTo>
                  <a:cubicBezTo>
                    <a:pt x="465" y="3507"/>
                    <a:pt x="465" y="3521"/>
                    <a:pt x="451" y="3521"/>
                  </a:cubicBezTo>
                  <a:cubicBezTo>
                    <a:pt x="446" y="3524"/>
                    <a:pt x="443" y="3525"/>
                    <a:pt x="440" y="3525"/>
                  </a:cubicBezTo>
                  <a:cubicBezTo>
                    <a:pt x="436" y="3525"/>
                    <a:pt x="435" y="3521"/>
                    <a:pt x="430" y="3507"/>
                  </a:cubicBezTo>
                  <a:lnTo>
                    <a:pt x="416" y="3494"/>
                  </a:lnTo>
                  <a:lnTo>
                    <a:pt x="409" y="3507"/>
                  </a:lnTo>
                  <a:cubicBezTo>
                    <a:pt x="404" y="3518"/>
                    <a:pt x="403" y="3524"/>
                    <a:pt x="400" y="3524"/>
                  </a:cubicBezTo>
                  <a:cubicBezTo>
                    <a:pt x="399" y="3524"/>
                    <a:pt x="397" y="3523"/>
                    <a:pt x="396" y="3521"/>
                  </a:cubicBezTo>
                  <a:cubicBezTo>
                    <a:pt x="396" y="3507"/>
                    <a:pt x="382" y="3507"/>
                    <a:pt x="382" y="3507"/>
                  </a:cubicBezTo>
                  <a:cubicBezTo>
                    <a:pt x="375" y="3507"/>
                    <a:pt x="375" y="3507"/>
                    <a:pt x="382" y="3501"/>
                  </a:cubicBezTo>
                  <a:cubicBezTo>
                    <a:pt x="396" y="3494"/>
                    <a:pt x="396" y="3494"/>
                    <a:pt x="382" y="3494"/>
                  </a:cubicBezTo>
                  <a:cubicBezTo>
                    <a:pt x="379" y="3491"/>
                    <a:pt x="377" y="3489"/>
                    <a:pt x="376" y="3489"/>
                  </a:cubicBezTo>
                  <a:cubicBezTo>
                    <a:pt x="375" y="3489"/>
                    <a:pt x="375" y="3492"/>
                    <a:pt x="375" y="3501"/>
                  </a:cubicBezTo>
                  <a:cubicBezTo>
                    <a:pt x="375" y="3513"/>
                    <a:pt x="370" y="3520"/>
                    <a:pt x="362" y="3520"/>
                  </a:cubicBezTo>
                  <a:cubicBezTo>
                    <a:pt x="356" y="3520"/>
                    <a:pt x="349" y="3516"/>
                    <a:pt x="340" y="3507"/>
                  </a:cubicBezTo>
                  <a:cubicBezTo>
                    <a:pt x="333" y="3501"/>
                    <a:pt x="333" y="3494"/>
                    <a:pt x="333" y="3494"/>
                  </a:cubicBezTo>
                  <a:cubicBezTo>
                    <a:pt x="333" y="3494"/>
                    <a:pt x="326" y="3487"/>
                    <a:pt x="305" y="3487"/>
                  </a:cubicBezTo>
                  <a:cubicBezTo>
                    <a:pt x="292" y="3487"/>
                    <a:pt x="278" y="3487"/>
                    <a:pt x="278" y="3494"/>
                  </a:cubicBezTo>
                  <a:cubicBezTo>
                    <a:pt x="278" y="3494"/>
                    <a:pt x="271" y="3501"/>
                    <a:pt x="264" y="3501"/>
                  </a:cubicBezTo>
                  <a:cubicBezTo>
                    <a:pt x="243" y="3501"/>
                    <a:pt x="243" y="3494"/>
                    <a:pt x="264" y="3473"/>
                  </a:cubicBezTo>
                  <a:cubicBezTo>
                    <a:pt x="271" y="3473"/>
                    <a:pt x="271" y="3466"/>
                    <a:pt x="271" y="3466"/>
                  </a:cubicBezTo>
                  <a:lnTo>
                    <a:pt x="257" y="3466"/>
                  </a:lnTo>
                  <a:cubicBezTo>
                    <a:pt x="250" y="3469"/>
                    <a:pt x="245" y="3471"/>
                    <a:pt x="241" y="3471"/>
                  </a:cubicBezTo>
                  <a:cubicBezTo>
                    <a:pt x="238" y="3471"/>
                    <a:pt x="236" y="3469"/>
                    <a:pt x="236" y="3466"/>
                  </a:cubicBezTo>
                  <a:cubicBezTo>
                    <a:pt x="233" y="3462"/>
                    <a:pt x="231" y="3461"/>
                    <a:pt x="229" y="3461"/>
                  </a:cubicBezTo>
                  <a:cubicBezTo>
                    <a:pt x="228" y="3461"/>
                    <a:pt x="226" y="3462"/>
                    <a:pt x="222" y="3466"/>
                  </a:cubicBezTo>
                  <a:lnTo>
                    <a:pt x="208" y="3473"/>
                  </a:lnTo>
                  <a:lnTo>
                    <a:pt x="195" y="3473"/>
                  </a:lnTo>
                  <a:cubicBezTo>
                    <a:pt x="190" y="3473"/>
                    <a:pt x="182" y="3470"/>
                    <a:pt x="176" y="3470"/>
                  </a:cubicBezTo>
                  <a:cubicBezTo>
                    <a:pt x="172" y="3470"/>
                    <a:pt x="169" y="3471"/>
                    <a:pt x="167" y="3473"/>
                  </a:cubicBezTo>
                  <a:lnTo>
                    <a:pt x="160" y="3473"/>
                  </a:lnTo>
                  <a:cubicBezTo>
                    <a:pt x="160" y="3466"/>
                    <a:pt x="160" y="3466"/>
                    <a:pt x="167" y="3466"/>
                  </a:cubicBezTo>
                  <a:cubicBezTo>
                    <a:pt x="174" y="3466"/>
                    <a:pt x="174" y="3466"/>
                    <a:pt x="174" y="3459"/>
                  </a:cubicBezTo>
                  <a:cubicBezTo>
                    <a:pt x="174" y="3451"/>
                    <a:pt x="172" y="3448"/>
                    <a:pt x="169" y="3448"/>
                  </a:cubicBezTo>
                  <a:cubicBezTo>
                    <a:pt x="165" y="3448"/>
                    <a:pt x="157" y="3457"/>
                    <a:pt x="153" y="3466"/>
                  </a:cubicBezTo>
                  <a:cubicBezTo>
                    <a:pt x="153" y="3471"/>
                    <a:pt x="146" y="3479"/>
                    <a:pt x="142" y="3479"/>
                  </a:cubicBezTo>
                  <a:cubicBezTo>
                    <a:pt x="140" y="3479"/>
                    <a:pt x="139" y="3477"/>
                    <a:pt x="139" y="3473"/>
                  </a:cubicBezTo>
                  <a:cubicBezTo>
                    <a:pt x="132" y="3473"/>
                    <a:pt x="118" y="3494"/>
                    <a:pt x="118" y="3501"/>
                  </a:cubicBezTo>
                  <a:lnTo>
                    <a:pt x="118" y="3507"/>
                  </a:lnTo>
                  <a:cubicBezTo>
                    <a:pt x="118" y="3507"/>
                    <a:pt x="125" y="3507"/>
                    <a:pt x="118" y="3521"/>
                  </a:cubicBezTo>
                  <a:cubicBezTo>
                    <a:pt x="118" y="3528"/>
                    <a:pt x="118" y="3528"/>
                    <a:pt x="125" y="3528"/>
                  </a:cubicBezTo>
                  <a:lnTo>
                    <a:pt x="132" y="3528"/>
                  </a:lnTo>
                  <a:cubicBezTo>
                    <a:pt x="125" y="3528"/>
                    <a:pt x="132" y="3487"/>
                    <a:pt x="139" y="3487"/>
                  </a:cubicBezTo>
                  <a:cubicBezTo>
                    <a:pt x="139" y="3487"/>
                    <a:pt x="153" y="3487"/>
                    <a:pt x="153" y="3494"/>
                  </a:cubicBezTo>
                  <a:lnTo>
                    <a:pt x="153" y="3507"/>
                  </a:lnTo>
                  <a:cubicBezTo>
                    <a:pt x="153" y="3521"/>
                    <a:pt x="160" y="3521"/>
                    <a:pt x="174" y="3521"/>
                  </a:cubicBezTo>
                  <a:cubicBezTo>
                    <a:pt x="195" y="3521"/>
                    <a:pt x="202" y="3521"/>
                    <a:pt x="202" y="3528"/>
                  </a:cubicBezTo>
                  <a:cubicBezTo>
                    <a:pt x="202" y="3535"/>
                    <a:pt x="202" y="3535"/>
                    <a:pt x="195" y="3535"/>
                  </a:cubicBezTo>
                  <a:cubicBezTo>
                    <a:pt x="188" y="3535"/>
                    <a:pt x="174" y="3535"/>
                    <a:pt x="167" y="3556"/>
                  </a:cubicBezTo>
                  <a:lnTo>
                    <a:pt x="153" y="3570"/>
                  </a:lnTo>
                  <a:cubicBezTo>
                    <a:pt x="150" y="3568"/>
                    <a:pt x="146" y="3567"/>
                    <a:pt x="143" y="3567"/>
                  </a:cubicBezTo>
                  <a:cubicBezTo>
                    <a:pt x="133" y="3567"/>
                    <a:pt x="125" y="3575"/>
                    <a:pt x="125" y="3591"/>
                  </a:cubicBezTo>
                  <a:cubicBezTo>
                    <a:pt x="125" y="3598"/>
                    <a:pt x="118" y="3598"/>
                    <a:pt x="104" y="3598"/>
                  </a:cubicBezTo>
                  <a:cubicBezTo>
                    <a:pt x="98" y="3598"/>
                    <a:pt x="91" y="3598"/>
                    <a:pt x="91" y="3605"/>
                  </a:cubicBezTo>
                  <a:cubicBezTo>
                    <a:pt x="91" y="3611"/>
                    <a:pt x="98" y="3611"/>
                    <a:pt x="98" y="3611"/>
                  </a:cubicBezTo>
                  <a:lnTo>
                    <a:pt x="98" y="3625"/>
                  </a:lnTo>
                  <a:cubicBezTo>
                    <a:pt x="98" y="3632"/>
                    <a:pt x="91" y="3632"/>
                    <a:pt x="70" y="3632"/>
                  </a:cubicBezTo>
                  <a:cubicBezTo>
                    <a:pt x="63" y="3632"/>
                    <a:pt x="49" y="3632"/>
                    <a:pt x="35" y="3639"/>
                  </a:cubicBezTo>
                  <a:cubicBezTo>
                    <a:pt x="21" y="3646"/>
                    <a:pt x="21" y="3646"/>
                    <a:pt x="28" y="3660"/>
                  </a:cubicBezTo>
                  <a:cubicBezTo>
                    <a:pt x="32" y="3663"/>
                    <a:pt x="33" y="3665"/>
                    <a:pt x="34" y="3665"/>
                  </a:cubicBezTo>
                  <a:cubicBezTo>
                    <a:pt x="35" y="3665"/>
                    <a:pt x="35" y="3663"/>
                    <a:pt x="35" y="3660"/>
                  </a:cubicBezTo>
                  <a:cubicBezTo>
                    <a:pt x="35" y="3660"/>
                    <a:pt x="35" y="3646"/>
                    <a:pt x="49" y="3646"/>
                  </a:cubicBezTo>
                  <a:lnTo>
                    <a:pt x="98" y="3646"/>
                  </a:lnTo>
                  <a:lnTo>
                    <a:pt x="98" y="3660"/>
                  </a:lnTo>
                  <a:cubicBezTo>
                    <a:pt x="91" y="3660"/>
                    <a:pt x="84" y="3660"/>
                    <a:pt x="84" y="3667"/>
                  </a:cubicBezTo>
                  <a:cubicBezTo>
                    <a:pt x="84" y="3674"/>
                    <a:pt x="84" y="3674"/>
                    <a:pt x="70" y="3674"/>
                  </a:cubicBezTo>
                  <a:cubicBezTo>
                    <a:pt x="63" y="3674"/>
                    <a:pt x="59" y="3676"/>
                    <a:pt x="59" y="3681"/>
                  </a:cubicBezTo>
                  <a:lnTo>
                    <a:pt x="59" y="3681"/>
                  </a:lnTo>
                  <a:cubicBezTo>
                    <a:pt x="59" y="3681"/>
                    <a:pt x="61" y="3681"/>
                    <a:pt x="63" y="3681"/>
                  </a:cubicBezTo>
                  <a:lnTo>
                    <a:pt x="84" y="3681"/>
                  </a:lnTo>
                  <a:cubicBezTo>
                    <a:pt x="91" y="3681"/>
                    <a:pt x="125" y="3667"/>
                    <a:pt x="132" y="3667"/>
                  </a:cubicBezTo>
                  <a:cubicBezTo>
                    <a:pt x="132" y="3667"/>
                    <a:pt x="139" y="3667"/>
                    <a:pt x="153" y="3674"/>
                  </a:cubicBezTo>
                  <a:lnTo>
                    <a:pt x="160" y="3674"/>
                  </a:lnTo>
                  <a:cubicBezTo>
                    <a:pt x="160" y="3667"/>
                    <a:pt x="160" y="3667"/>
                    <a:pt x="167" y="3667"/>
                  </a:cubicBezTo>
                  <a:cubicBezTo>
                    <a:pt x="174" y="3667"/>
                    <a:pt x="174" y="3667"/>
                    <a:pt x="174" y="3674"/>
                  </a:cubicBezTo>
                  <a:cubicBezTo>
                    <a:pt x="174" y="3674"/>
                    <a:pt x="174" y="3681"/>
                    <a:pt x="188" y="3681"/>
                  </a:cubicBezTo>
                  <a:cubicBezTo>
                    <a:pt x="195" y="3681"/>
                    <a:pt x="195" y="3695"/>
                    <a:pt x="195" y="3695"/>
                  </a:cubicBezTo>
                  <a:lnTo>
                    <a:pt x="195" y="3708"/>
                  </a:lnTo>
                  <a:lnTo>
                    <a:pt x="195" y="3729"/>
                  </a:lnTo>
                  <a:cubicBezTo>
                    <a:pt x="193" y="3731"/>
                    <a:pt x="193" y="3732"/>
                    <a:pt x="194" y="3732"/>
                  </a:cubicBezTo>
                  <a:cubicBezTo>
                    <a:pt x="199" y="3732"/>
                    <a:pt x="214" y="3726"/>
                    <a:pt x="229" y="3715"/>
                  </a:cubicBezTo>
                  <a:cubicBezTo>
                    <a:pt x="232" y="3713"/>
                    <a:pt x="233" y="3712"/>
                    <a:pt x="234" y="3712"/>
                  </a:cubicBezTo>
                  <a:lnTo>
                    <a:pt x="234" y="3712"/>
                  </a:lnTo>
                  <a:cubicBezTo>
                    <a:pt x="235" y="3712"/>
                    <a:pt x="234" y="3718"/>
                    <a:pt x="229" y="3736"/>
                  </a:cubicBezTo>
                  <a:lnTo>
                    <a:pt x="208" y="3750"/>
                  </a:lnTo>
                  <a:cubicBezTo>
                    <a:pt x="202" y="3750"/>
                    <a:pt x="202" y="3750"/>
                    <a:pt x="202" y="3764"/>
                  </a:cubicBezTo>
                  <a:cubicBezTo>
                    <a:pt x="202" y="3764"/>
                    <a:pt x="202" y="3771"/>
                    <a:pt x="208" y="3771"/>
                  </a:cubicBezTo>
                  <a:lnTo>
                    <a:pt x="208" y="3785"/>
                  </a:lnTo>
                  <a:cubicBezTo>
                    <a:pt x="202" y="3799"/>
                    <a:pt x="202" y="3806"/>
                    <a:pt x="208" y="3806"/>
                  </a:cubicBezTo>
                  <a:cubicBezTo>
                    <a:pt x="223" y="3810"/>
                    <a:pt x="224" y="3815"/>
                    <a:pt x="216" y="3815"/>
                  </a:cubicBezTo>
                  <a:cubicBezTo>
                    <a:pt x="213" y="3815"/>
                    <a:pt x="208" y="3814"/>
                    <a:pt x="202" y="3812"/>
                  </a:cubicBezTo>
                  <a:lnTo>
                    <a:pt x="188" y="3812"/>
                  </a:lnTo>
                  <a:cubicBezTo>
                    <a:pt x="188" y="3819"/>
                    <a:pt x="160" y="3833"/>
                    <a:pt x="153" y="3833"/>
                  </a:cubicBezTo>
                  <a:cubicBezTo>
                    <a:pt x="153" y="3833"/>
                    <a:pt x="139" y="3833"/>
                    <a:pt x="153" y="3840"/>
                  </a:cubicBezTo>
                  <a:lnTo>
                    <a:pt x="160" y="3847"/>
                  </a:lnTo>
                  <a:cubicBezTo>
                    <a:pt x="160" y="3847"/>
                    <a:pt x="167" y="3847"/>
                    <a:pt x="167" y="3854"/>
                  </a:cubicBezTo>
                  <a:cubicBezTo>
                    <a:pt x="167" y="3857"/>
                    <a:pt x="169" y="3859"/>
                    <a:pt x="172" y="3859"/>
                  </a:cubicBezTo>
                  <a:cubicBezTo>
                    <a:pt x="182" y="3859"/>
                    <a:pt x="202" y="3845"/>
                    <a:pt x="202" y="3840"/>
                  </a:cubicBezTo>
                  <a:cubicBezTo>
                    <a:pt x="202" y="3833"/>
                    <a:pt x="202" y="3833"/>
                    <a:pt x="208" y="3833"/>
                  </a:cubicBezTo>
                  <a:cubicBezTo>
                    <a:pt x="222" y="3833"/>
                    <a:pt x="222" y="3833"/>
                    <a:pt x="208" y="3854"/>
                  </a:cubicBezTo>
                  <a:cubicBezTo>
                    <a:pt x="208" y="3868"/>
                    <a:pt x="202" y="3875"/>
                    <a:pt x="202" y="3875"/>
                  </a:cubicBezTo>
                  <a:lnTo>
                    <a:pt x="202" y="3882"/>
                  </a:lnTo>
                  <a:cubicBezTo>
                    <a:pt x="208" y="3889"/>
                    <a:pt x="208" y="3889"/>
                    <a:pt x="195" y="3889"/>
                  </a:cubicBezTo>
                  <a:cubicBezTo>
                    <a:pt x="188" y="3889"/>
                    <a:pt x="188" y="3889"/>
                    <a:pt x="195" y="3903"/>
                  </a:cubicBezTo>
                  <a:cubicBezTo>
                    <a:pt x="202" y="3909"/>
                    <a:pt x="202" y="3916"/>
                    <a:pt x="174" y="3937"/>
                  </a:cubicBezTo>
                  <a:lnTo>
                    <a:pt x="160" y="3951"/>
                  </a:lnTo>
                  <a:cubicBezTo>
                    <a:pt x="160" y="3951"/>
                    <a:pt x="160" y="3958"/>
                    <a:pt x="153" y="3958"/>
                  </a:cubicBezTo>
                  <a:cubicBezTo>
                    <a:pt x="139" y="3958"/>
                    <a:pt x="132" y="3972"/>
                    <a:pt x="125" y="3972"/>
                  </a:cubicBezTo>
                  <a:cubicBezTo>
                    <a:pt x="123" y="3974"/>
                    <a:pt x="122" y="3975"/>
                    <a:pt x="121" y="3975"/>
                  </a:cubicBezTo>
                  <a:cubicBezTo>
                    <a:pt x="118" y="3975"/>
                    <a:pt x="118" y="3968"/>
                    <a:pt x="118" y="3958"/>
                  </a:cubicBezTo>
                  <a:cubicBezTo>
                    <a:pt x="122" y="3950"/>
                    <a:pt x="122" y="3946"/>
                    <a:pt x="118" y="3946"/>
                  </a:cubicBezTo>
                  <a:cubicBezTo>
                    <a:pt x="115" y="3946"/>
                    <a:pt x="110" y="3948"/>
                    <a:pt x="104" y="3951"/>
                  </a:cubicBezTo>
                  <a:cubicBezTo>
                    <a:pt x="101" y="3955"/>
                    <a:pt x="99" y="3956"/>
                    <a:pt x="98" y="3956"/>
                  </a:cubicBezTo>
                  <a:cubicBezTo>
                    <a:pt x="98" y="3956"/>
                    <a:pt x="98" y="3955"/>
                    <a:pt x="98" y="3951"/>
                  </a:cubicBezTo>
                  <a:cubicBezTo>
                    <a:pt x="98" y="3948"/>
                    <a:pt x="95" y="3946"/>
                    <a:pt x="91" y="3946"/>
                  </a:cubicBezTo>
                  <a:cubicBezTo>
                    <a:pt x="86" y="3946"/>
                    <a:pt x="78" y="3950"/>
                    <a:pt x="70" y="3958"/>
                  </a:cubicBezTo>
                  <a:cubicBezTo>
                    <a:pt x="63" y="3972"/>
                    <a:pt x="63" y="3972"/>
                    <a:pt x="70" y="3972"/>
                  </a:cubicBezTo>
                  <a:cubicBezTo>
                    <a:pt x="74" y="3968"/>
                    <a:pt x="77" y="3966"/>
                    <a:pt x="78" y="3966"/>
                  </a:cubicBezTo>
                  <a:cubicBezTo>
                    <a:pt x="83" y="3966"/>
                    <a:pt x="80" y="3976"/>
                    <a:pt x="70" y="3986"/>
                  </a:cubicBezTo>
                  <a:cubicBezTo>
                    <a:pt x="63" y="3993"/>
                    <a:pt x="63" y="3993"/>
                    <a:pt x="70" y="4006"/>
                  </a:cubicBezTo>
                  <a:cubicBezTo>
                    <a:pt x="84" y="4013"/>
                    <a:pt x="84" y="4013"/>
                    <a:pt x="70" y="4013"/>
                  </a:cubicBezTo>
                  <a:lnTo>
                    <a:pt x="56" y="4027"/>
                  </a:lnTo>
                  <a:lnTo>
                    <a:pt x="49" y="4041"/>
                  </a:lnTo>
                  <a:cubicBezTo>
                    <a:pt x="49" y="4034"/>
                    <a:pt x="49" y="4031"/>
                    <a:pt x="47" y="4031"/>
                  </a:cubicBezTo>
                  <a:cubicBezTo>
                    <a:pt x="46" y="4031"/>
                    <a:pt x="42" y="4034"/>
                    <a:pt x="35" y="4041"/>
                  </a:cubicBezTo>
                  <a:cubicBezTo>
                    <a:pt x="32" y="4045"/>
                    <a:pt x="30" y="4046"/>
                    <a:pt x="28" y="4046"/>
                  </a:cubicBezTo>
                  <a:cubicBezTo>
                    <a:pt x="27" y="4046"/>
                    <a:pt x="25" y="4045"/>
                    <a:pt x="21" y="4041"/>
                  </a:cubicBezTo>
                  <a:cubicBezTo>
                    <a:pt x="21" y="4041"/>
                    <a:pt x="14" y="4041"/>
                    <a:pt x="21" y="4048"/>
                  </a:cubicBezTo>
                  <a:cubicBezTo>
                    <a:pt x="21" y="4055"/>
                    <a:pt x="21" y="4055"/>
                    <a:pt x="14" y="4055"/>
                  </a:cubicBezTo>
                  <a:cubicBezTo>
                    <a:pt x="1" y="4055"/>
                    <a:pt x="1" y="4055"/>
                    <a:pt x="14" y="4062"/>
                  </a:cubicBezTo>
                  <a:cubicBezTo>
                    <a:pt x="21" y="4062"/>
                    <a:pt x="21" y="4076"/>
                    <a:pt x="21" y="4076"/>
                  </a:cubicBezTo>
                  <a:lnTo>
                    <a:pt x="21" y="4083"/>
                  </a:lnTo>
                  <a:lnTo>
                    <a:pt x="35" y="4083"/>
                  </a:lnTo>
                  <a:cubicBezTo>
                    <a:pt x="42" y="4079"/>
                    <a:pt x="47" y="4078"/>
                    <a:pt x="51" y="4078"/>
                  </a:cubicBezTo>
                  <a:cubicBezTo>
                    <a:pt x="54" y="4078"/>
                    <a:pt x="56" y="4079"/>
                    <a:pt x="56" y="4083"/>
                  </a:cubicBezTo>
                  <a:cubicBezTo>
                    <a:pt x="56" y="4083"/>
                    <a:pt x="56" y="4090"/>
                    <a:pt x="49" y="4090"/>
                  </a:cubicBezTo>
                  <a:lnTo>
                    <a:pt x="35" y="4090"/>
                  </a:lnTo>
                  <a:lnTo>
                    <a:pt x="49" y="4097"/>
                  </a:lnTo>
                  <a:cubicBezTo>
                    <a:pt x="53" y="4104"/>
                    <a:pt x="54" y="4107"/>
                    <a:pt x="55" y="4107"/>
                  </a:cubicBezTo>
                  <a:cubicBezTo>
                    <a:pt x="56" y="4107"/>
                    <a:pt x="56" y="4104"/>
                    <a:pt x="56" y="4097"/>
                  </a:cubicBezTo>
                  <a:lnTo>
                    <a:pt x="56" y="4090"/>
                  </a:lnTo>
                  <a:cubicBezTo>
                    <a:pt x="63" y="4090"/>
                    <a:pt x="70" y="4076"/>
                    <a:pt x="63" y="4062"/>
                  </a:cubicBezTo>
                  <a:cubicBezTo>
                    <a:pt x="56" y="4062"/>
                    <a:pt x="56" y="4055"/>
                    <a:pt x="63" y="4048"/>
                  </a:cubicBezTo>
                  <a:cubicBezTo>
                    <a:pt x="78" y="4037"/>
                    <a:pt x="87" y="4031"/>
                    <a:pt x="93" y="4031"/>
                  </a:cubicBezTo>
                  <a:cubicBezTo>
                    <a:pt x="98" y="4031"/>
                    <a:pt x="101" y="4035"/>
                    <a:pt x="104" y="4041"/>
                  </a:cubicBezTo>
                  <a:lnTo>
                    <a:pt x="104" y="4055"/>
                  </a:lnTo>
                  <a:lnTo>
                    <a:pt x="91" y="4055"/>
                  </a:lnTo>
                  <a:cubicBezTo>
                    <a:pt x="84" y="4055"/>
                    <a:pt x="84" y="4055"/>
                    <a:pt x="91" y="4062"/>
                  </a:cubicBezTo>
                  <a:cubicBezTo>
                    <a:pt x="94" y="4069"/>
                    <a:pt x="96" y="4072"/>
                    <a:pt x="99" y="4072"/>
                  </a:cubicBezTo>
                  <a:cubicBezTo>
                    <a:pt x="103" y="4072"/>
                    <a:pt x="108" y="4069"/>
                    <a:pt x="118" y="4062"/>
                  </a:cubicBezTo>
                  <a:cubicBezTo>
                    <a:pt x="122" y="4058"/>
                    <a:pt x="125" y="4057"/>
                    <a:pt x="129" y="4057"/>
                  </a:cubicBezTo>
                  <a:cubicBezTo>
                    <a:pt x="132" y="4057"/>
                    <a:pt x="136" y="4058"/>
                    <a:pt x="139" y="4062"/>
                  </a:cubicBezTo>
                  <a:cubicBezTo>
                    <a:pt x="153" y="4076"/>
                    <a:pt x="153" y="4076"/>
                    <a:pt x="139" y="4076"/>
                  </a:cubicBezTo>
                  <a:cubicBezTo>
                    <a:pt x="135" y="4076"/>
                    <a:pt x="130" y="4079"/>
                    <a:pt x="127" y="4079"/>
                  </a:cubicBezTo>
                  <a:cubicBezTo>
                    <a:pt x="126" y="4079"/>
                    <a:pt x="125" y="4078"/>
                    <a:pt x="125" y="4076"/>
                  </a:cubicBezTo>
                  <a:cubicBezTo>
                    <a:pt x="118" y="4076"/>
                    <a:pt x="118" y="4076"/>
                    <a:pt x="125" y="4083"/>
                  </a:cubicBezTo>
                  <a:lnTo>
                    <a:pt x="125" y="4090"/>
                  </a:lnTo>
                  <a:lnTo>
                    <a:pt x="118" y="4090"/>
                  </a:lnTo>
                  <a:cubicBezTo>
                    <a:pt x="118" y="4093"/>
                    <a:pt x="115" y="4095"/>
                    <a:pt x="111" y="4095"/>
                  </a:cubicBezTo>
                  <a:cubicBezTo>
                    <a:pt x="108" y="4095"/>
                    <a:pt x="104" y="4093"/>
                    <a:pt x="104" y="4090"/>
                  </a:cubicBezTo>
                  <a:cubicBezTo>
                    <a:pt x="101" y="4088"/>
                    <a:pt x="98" y="4087"/>
                    <a:pt x="95" y="4087"/>
                  </a:cubicBezTo>
                  <a:cubicBezTo>
                    <a:pt x="88" y="4087"/>
                    <a:pt x="84" y="4095"/>
                    <a:pt x="84" y="4110"/>
                  </a:cubicBezTo>
                  <a:cubicBezTo>
                    <a:pt x="84" y="4114"/>
                    <a:pt x="86" y="4118"/>
                    <a:pt x="88" y="4118"/>
                  </a:cubicBezTo>
                  <a:cubicBezTo>
                    <a:pt x="89" y="4118"/>
                    <a:pt x="91" y="4116"/>
                    <a:pt x="91" y="4110"/>
                  </a:cubicBezTo>
                  <a:cubicBezTo>
                    <a:pt x="91" y="4110"/>
                    <a:pt x="94" y="4104"/>
                    <a:pt x="98" y="4104"/>
                  </a:cubicBezTo>
                  <a:cubicBezTo>
                    <a:pt x="100" y="4104"/>
                    <a:pt x="102" y="4106"/>
                    <a:pt x="104" y="4110"/>
                  </a:cubicBezTo>
                  <a:lnTo>
                    <a:pt x="125" y="4110"/>
                  </a:lnTo>
                  <a:cubicBezTo>
                    <a:pt x="125" y="4099"/>
                    <a:pt x="144" y="4088"/>
                    <a:pt x="154" y="4088"/>
                  </a:cubicBezTo>
                  <a:cubicBezTo>
                    <a:pt x="157" y="4088"/>
                    <a:pt x="159" y="4088"/>
                    <a:pt x="160" y="4090"/>
                  </a:cubicBezTo>
                  <a:cubicBezTo>
                    <a:pt x="139" y="4090"/>
                    <a:pt x="153" y="4110"/>
                    <a:pt x="160" y="4110"/>
                  </a:cubicBezTo>
                  <a:cubicBezTo>
                    <a:pt x="170" y="4115"/>
                    <a:pt x="173" y="4120"/>
                    <a:pt x="166" y="4120"/>
                  </a:cubicBezTo>
                  <a:cubicBezTo>
                    <a:pt x="163" y="4120"/>
                    <a:pt x="159" y="4119"/>
                    <a:pt x="153" y="4117"/>
                  </a:cubicBezTo>
                  <a:lnTo>
                    <a:pt x="139" y="4117"/>
                  </a:lnTo>
                  <a:cubicBezTo>
                    <a:pt x="153" y="4117"/>
                    <a:pt x="167" y="4145"/>
                    <a:pt x="167" y="4152"/>
                  </a:cubicBezTo>
                  <a:cubicBezTo>
                    <a:pt x="170" y="4149"/>
                    <a:pt x="172" y="4147"/>
                    <a:pt x="176" y="4147"/>
                  </a:cubicBezTo>
                  <a:cubicBezTo>
                    <a:pt x="179" y="4147"/>
                    <a:pt x="184" y="4149"/>
                    <a:pt x="195" y="4152"/>
                  </a:cubicBezTo>
                  <a:cubicBezTo>
                    <a:pt x="198" y="4156"/>
                    <a:pt x="200" y="4157"/>
                    <a:pt x="201" y="4157"/>
                  </a:cubicBezTo>
                  <a:cubicBezTo>
                    <a:pt x="202" y="4157"/>
                    <a:pt x="202" y="4156"/>
                    <a:pt x="202" y="4152"/>
                  </a:cubicBezTo>
                  <a:cubicBezTo>
                    <a:pt x="202" y="4152"/>
                    <a:pt x="202" y="4145"/>
                    <a:pt x="208" y="4145"/>
                  </a:cubicBezTo>
                  <a:cubicBezTo>
                    <a:pt x="222" y="4145"/>
                    <a:pt x="222" y="4152"/>
                    <a:pt x="208" y="4159"/>
                  </a:cubicBezTo>
                  <a:cubicBezTo>
                    <a:pt x="202" y="4166"/>
                    <a:pt x="202" y="4166"/>
                    <a:pt x="202" y="4180"/>
                  </a:cubicBezTo>
                  <a:cubicBezTo>
                    <a:pt x="204" y="4182"/>
                    <a:pt x="204" y="4184"/>
                    <a:pt x="202" y="4184"/>
                  </a:cubicBezTo>
                  <a:cubicBezTo>
                    <a:pt x="199" y="4184"/>
                    <a:pt x="192" y="4179"/>
                    <a:pt x="188" y="4166"/>
                  </a:cubicBezTo>
                  <a:cubicBezTo>
                    <a:pt x="178" y="4161"/>
                    <a:pt x="168" y="4156"/>
                    <a:pt x="166" y="4156"/>
                  </a:cubicBezTo>
                  <a:lnTo>
                    <a:pt x="166" y="4156"/>
                  </a:lnTo>
                  <a:cubicBezTo>
                    <a:pt x="165" y="4156"/>
                    <a:pt x="165" y="4157"/>
                    <a:pt x="167" y="4159"/>
                  </a:cubicBezTo>
                  <a:cubicBezTo>
                    <a:pt x="167" y="4159"/>
                    <a:pt x="167" y="4166"/>
                    <a:pt x="160" y="4180"/>
                  </a:cubicBezTo>
                  <a:cubicBezTo>
                    <a:pt x="153" y="4194"/>
                    <a:pt x="153" y="4194"/>
                    <a:pt x="160" y="4214"/>
                  </a:cubicBezTo>
                  <a:cubicBezTo>
                    <a:pt x="163" y="4221"/>
                    <a:pt x="167" y="4225"/>
                    <a:pt x="169" y="4225"/>
                  </a:cubicBezTo>
                  <a:cubicBezTo>
                    <a:pt x="172" y="4225"/>
                    <a:pt x="174" y="4221"/>
                    <a:pt x="174" y="4214"/>
                  </a:cubicBezTo>
                  <a:lnTo>
                    <a:pt x="174" y="4201"/>
                  </a:lnTo>
                  <a:cubicBezTo>
                    <a:pt x="174" y="4201"/>
                    <a:pt x="188" y="4201"/>
                    <a:pt x="188" y="4214"/>
                  </a:cubicBezTo>
                  <a:cubicBezTo>
                    <a:pt x="188" y="4205"/>
                    <a:pt x="196" y="4201"/>
                    <a:pt x="205" y="4201"/>
                  </a:cubicBezTo>
                  <a:cubicBezTo>
                    <a:pt x="217" y="4201"/>
                    <a:pt x="229" y="4207"/>
                    <a:pt x="229" y="4214"/>
                  </a:cubicBezTo>
                  <a:cubicBezTo>
                    <a:pt x="229" y="4223"/>
                    <a:pt x="227" y="4229"/>
                    <a:pt x="221" y="4229"/>
                  </a:cubicBezTo>
                  <a:cubicBezTo>
                    <a:pt x="218" y="4229"/>
                    <a:pt x="214" y="4227"/>
                    <a:pt x="208" y="4221"/>
                  </a:cubicBezTo>
                  <a:cubicBezTo>
                    <a:pt x="208" y="4218"/>
                    <a:pt x="205" y="4216"/>
                    <a:pt x="202" y="4216"/>
                  </a:cubicBezTo>
                  <a:cubicBezTo>
                    <a:pt x="198" y="4216"/>
                    <a:pt x="195" y="4218"/>
                    <a:pt x="195" y="4221"/>
                  </a:cubicBezTo>
                  <a:cubicBezTo>
                    <a:pt x="195" y="4221"/>
                    <a:pt x="195" y="4228"/>
                    <a:pt x="188" y="4228"/>
                  </a:cubicBezTo>
                  <a:cubicBezTo>
                    <a:pt x="174" y="4228"/>
                    <a:pt x="174" y="4228"/>
                    <a:pt x="188" y="4235"/>
                  </a:cubicBezTo>
                  <a:cubicBezTo>
                    <a:pt x="188" y="4249"/>
                    <a:pt x="195" y="4249"/>
                    <a:pt x="188" y="4249"/>
                  </a:cubicBezTo>
                  <a:cubicBezTo>
                    <a:pt x="184" y="4245"/>
                    <a:pt x="180" y="4243"/>
                    <a:pt x="176" y="4243"/>
                  </a:cubicBezTo>
                  <a:cubicBezTo>
                    <a:pt x="167" y="4243"/>
                    <a:pt x="160" y="4253"/>
                    <a:pt x="160" y="4263"/>
                  </a:cubicBezTo>
                  <a:cubicBezTo>
                    <a:pt x="160" y="4266"/>
                    <a:pt x="160" y="4268"/>
                    <a:pt x="162" y="4268"/>
                  </a:cubicBezTo>
                  <a:cubicBezTo>
                    <a:pt x="163" y="4268"/>
                    <a:pt x="167" y="4266"/>
                    <a:pt x="174" y="4263"/>
                  </a:cubicBezTo>
                  <a:cubicBezTo>
                    <a:pt x="188" y="4263"/>
                    <a:pt x="195" y="4256"/>
                    <a:pt x="195" y="4249"/>
                  </a:cubicBezTo>
                  <a:cubicBezTo>
                    <a:pt x="195" y="4249"/>
                    <a:pt x="202" y="4235"/>
                    <a:pt x="208" y="4235"/>
                  </a:cubicBezTo>
                  <a:cubicBezTo>
                    <a:pt x="222" y="4235"/>
                    <a:pt x="229" y="4235"/>
                    <a:pt x="229" y="4228"/>
                  </a:cubicBezTo>
                  <a:cubicBezTo>
                    <a:pt x="229" y="4221"/>
                    <a:pt x="229" y="4221"/>
                    <a:pt x="236" y="4221"/>
                  </a:cubicBezTo>
                  <a:cubicBezTo>
                    <a:pt x="236" y="4221"/>
                    <a:pt x="243" y="4228"/>
                    <a:pt x="243" y="4235"/>
                  </a:cubicBezTo>
                  <a:cubicBezTo>
                    <a:pt x="243" y="4245"/>
                    <a:pt x="243" y="4252"/>
                    <a:pt x="249" y="4252"/>
                  </a:cubicBezTo>
                  <a:cubicBezTo>
                    <a:pt x="251" y="4252"/>
                    <a:pt x="253" y="4251"/>
                    <a:pt x="257" y="4249"/>
                  </a:cubicBezTo>
                  <a:cubicBezTo>
                    <a:pt x="264" y="4249"/>
                    <a:pt x="264" y="4249"/>
                    <a:pt x="264" y="4256"/>
                  </a:cubicBezTo>
                  <a:cubicBezTo>
                    <a:pt x="264" y="4263"/>
                    <a:pt x="266" y="4266"/>
                    <a:pt x="267" y="4266"/>
                  </a:cubicBezTo>
                  <a:cubicBezTo>
                    <a:pt x="269" y="4266"/>
                    <a:pt x="271" y="4263"/>
                    <a:pt x="271" y="4256"/>
                  </a:cubicBezTo>
                  <a:cubicBezTo>
                    <a:pt x="271" y="4249"/>
                    <a:pt x="271" y="4249"/>
                    <a:pt x="299" y="4249"/>
                  </a:cubicBezTo>
                  <a:lnTo>
                    <a:pt x="312" y="4249"/>
                  </a:lnTo>
                  <a:cubicBezTo>
                    <a:pt x="305" y="4235"/>
                    <a:pt x="305" y="4235"/>
                    <a:pt x="312" y="4228"/>
                  </a:cubicBezTo>
                  <a:cubicBezTo>
                    <a:pt x="326" y="4221"/>
                    <a:pt x="326" y="4221"/>
                    <a:pt x="312" y="4214"/>
                  </a:cubicBezTo>
                  <a:cubicBezTo>
                    <a:pt x="312" y="4214"/>
                    <a:pt x="326" y="4201"/>
                    <a:pt x="340" y="4194"/>
                  </a:cubicBezTo>
                  <a:cubicBezTo>
                    <a:pt x="361" y="4187"/>
                    <a:pt x="375" y="4187"/>
                    <a:pt x="375" y="4180"/>
                  </a:cubicBezTo>
                  <a:cubicBezTo>
                    <a:pt x="375" y="4173"/>
                    <a:pt x="377" y="4171"/>
                    <a:pt x="379" y="4171"/>
                  </a:cubicBezTo>
                  <a:cubicBezTo>
                    <a:pt x="384" y="4171"/>
                    <a:pt x="391" y="4178"/>
                    <a:pt x="394" y="4186"/>
                  </a:cubicBezTo>
                  <a:lnTo>
                    <a:pt x="394" y="4186"/>
                  </a:lnTo>
                  <a:cubicBezTo>
                    <a:pt x="398" y="4183"/>
                    <a:pt x="400" y="4182"/>
                    <a:pt x="402" y="4182"/>
                  </a:cubicBezTo>
                  <a:cubicBezTo>
                    <a:pt x="405" y="4182"/>
                    <a:pt x="407" y="4184"/>
                    <a:pt x="409" y="4187"/>
                  </a:cubicBezTo>
                  <a:cubicBezTo>
                    <a:pt x="409" y="4180"/>
                    <a:pt x="409" y="4166"/>
                    <a:pt x="416" y="4166"/>
                  </a:cubicBezTo>
                  <a:cubicBezTo>
                    <a:pt x="430" y="4166"/>
                    <a:pt x="430" y="4180"/>
                    <a:pt x="416" y="4180"/>
                  </a:cubicBezTo>
                  <a:lnTo>
                    <a:pt x="416" y="4187"/>
                  </a:lnTo>
                  <a:lnTo>
                    <a:pt x="430" y="4187"/>
                  </a:lnTo>
                  <a:lnTo>
                    <a:pt x="437" y="4194"/>
                  </a:lnTo>
                  <a:lnTo>
                    <a:pt x="437" y="4187"/>
                  </a:lnTo>
                  <a:cubicBezTo>
                    <a:pt x="437" y="4187"/>
                    <a:pt x="430" y="4187"/>
                    <a:pt x="430" y="4180"/>
                  </a:cubicBezTo>
                  <a:cubicBezTo>
                    <a:pt x="434" y="4176"/>
                    <a:pt x="439" y="4175"/>
                    <a:pt x="445" y="4175"/>
                  </a:cubicBezTo>
                  <a:cubicBezTo>
                    <a:pt x="449" y="4175"/>
                    <a:pt x="454" y="4175"/>
                    <a:pt x="459" y="4177"/>
                  </a:cubicBezTo>
                  <a:lnTo>
                    <a:pt x="459" y="4177"/>
                  </a:lnTo>
                  <a:cubicBezTo>
                    <a:pt x="462" y="4175"/>
                    <a:pt x="465" y="4172"/>
                    <a:pt x="465" y="4166"/>
                  </a:cubicBezTo>
                  <a:cubicBezTo>
                    <a:pt x="465" y="4166"/>
                    <a:pt x="468" y="4163"/>
                    <a:pt x="472" y="4163"/>
                  </a:cubicBezTo>
                  <a:cubicBezTo>
                    <a:pt x="474" y="4163"/>
                    <a:pt x="476" y="4164"/>
                    <a:pt x="479" y="4166"/>
                  </a:cubicBezTo>
                  <a:cubicBezTo>
                    <a:pt x="500" y="4166"/>
                    <a:pt x="500" y="4166"/>
                    <a:pt x="500" y="4159"/>
                  </a:cubicBezTo>
                  <a:cubicBezTo>
                    <a:pt x="500" y="4152"/>
                    <a:pt x="486" y="4152"/>
                    <a:pt x="479" y="4152"/>
                  </a:cubicBezTo>
                  <a:cubicBezTo>
                    <a:pt x="465" y="4152"/>
                    <a:pt x="465" y="4152"/>
                    <a:pt x="472" y="4145"/>
                  </a:cubicBezTo>
                  <a:cubicBezTo>
                    <a:pt x="479" y="4131"/>
                    <a:pt x="479" y="4131"/>
                    <a:pt x="479" y="4124"/>
                  </a:cubicBezTo>
                  <a:cubicBezTo>
                    <a:pt x="479" y="4124"/>
                    <a:pt x="479" y="4117"/>
                    <a:pt x="486" y="4117"/>
                  </a:cubicBezTo>
                  <a:cubicBezTo>
                    <a:pt x="500" y="4117"/>
                    <a:pt x="506" y="4124"/>
                    <a:pt x="513" y="4124"/>
                  </a:cubicBezTo>
                  <a:cubicBezTo>
                    <a:pt x="513" y="4131"/>
                    <a:pt x="520" y="4131"/>
                    <a:pt x="534" y="4131"/>
                  </a:cubicBezTo>
                  <a:cubicBezTo>
                    <a:pt x="541" y="4131"/>
                    <a:pt x="541" y="4131"/>
                    <a:pt x="541" y="4145"/>
                  </a:cubicBezTo>
                  <a:lnTo>
                    <a:pt x="541" y="4159"/>
                  </a:lnTo>
                  <a:cubicBezTo>
                    <a:pt x="541" y="4159"/>
                    <a:pt x="548" y="4159"/>
                    <a:pt x="548" y="4152"/>
                  </a:cubicBezTo>
                  <a:cubicBezTo>
                    <a:pt x="548" y="4149"/>
                    <a:pt x="548" y="4147"/>
                    <a:pt x="549" y="4147"/>
                  </a:cubicBezTo>
                  <a:cubicBezTo>
                    <a:pt x="550" y="4147"/>
                    <a:pt x="552" y="4149"/>
                    <a:pt x="555" y="4152"/>
                  </a:cubicBezTo>
                  <a:cubicBezTo>
                    <a:pt x="560" y="4157"/>
                    <a:pt x="565" y="4160"/>
                    <a:pt x="567" y="4160"/>
                  </a:cubicBezTo>
                  <a:cubicBezTo>
                    <a:pt x="572" y="4160"/>
                    <a:pt x="573" y="4154"/>
                    <a:pt x="569" y="4145"/>
                  </a:cubicBezTo>
                  <a:cubicBezTo>
                    <a:pt x="558" y="4130"/>
                    <a:pt x="556" y="4122"/>
                    <a:pt x="561" y="4122"/>
                  </a:cubicBezTo>
                  <a:cubicBezTo>
                    <a:pt x="563" y="4122"/>
                    <a:pt x="565" y="4123"/>
                    <a:pt x="569" y="4124"/>
                  </a:cubicBezTo>
                  <a:cubicBezTo>
                    <a:pt x="570" y="4126"/>
                    <a:pt x="572" y="4126"/>
                    <a:pt x="573" y="4126"/>
                  </a:cubicBezTo>
                  <a:cubicBezTo>
                    <a:pt x="580" y="4126"/>
                    <a:pt x="588" y="4116"/>
                    <a:pt x="583" y="4110"/>
                  </a:cubicBezTo>
                  <a:cubicBezTo>
                    <a:pt x="583" y="4104"/>
                    <a:pt x="581" y="4100"/>
                    <a:pt x="579" y="4100"/>
                  </a:cubicBezTo>
                  <a:cubicBezTo>
                    <a:pt x="578" y="4100"/>
                    <a:pt x="576" y="4104"/>
                    <a:pt x="576" y="4110"/>
                  </a:cubicBezTo>
                  <a:cubicBezTo>
                    <a:pt x="576" y="4110"/>
                    <a:pt x="573" y="4114"/>
                    <a:pt x="567" y="4114"/>
                  </a:cubicBezTo>
                  <a:cubicBezTo>
                    <a:pt x="563" y="4114"/>
                    <a:pt x="560" y="4113"/>
                    <a:pt x="555" y="4110"/>
                  </a:cubicBezTo>
                  <a:lnTo>
                    <a:pt x="548" y="4097"/>
                  </a:lnTo>
                  <a:lnTo>
                    <a:pt x="569" y="4090"/>
                  </a:lnTo>
                  <a:cubicBezTo>
                    <a:pt x="576" y="4083"/>
                    <a:pt x="583" y="4083"/>
                    <a:pt x="583" y="4076"/>
                  </a:cubicBezTo>
                  <a:lnTo>
                    <a:pt x="590" y="4062"/>
                  </a:lnTo>
                  <a:cubicBezTo>
                    <a:pt x="603" y="4062"/>
                    <a:pt x="603" y="4055"/>
                    <a:pt x="610" y="4055"/>
                  </a:cubicBezTo>
                  <a:cubicBezTo>
                    <a:pt x="610" y="4048"/>
                    <a:pt x="617" y="4048"/>
                    <a:pt x="624" y="4048"/>
                  </a:cubicBezTo>
                  <a:cubicBezTo>
                    <a:pt x="638" y="4048"/>
                    <a:pt x="652" y="4041"/>
                    <a:pt x="680" y="4027"/>
                  </a:cubicBezTo>
                  <a:cubicBezTo>
                    <a:pt x="694" y="4020"/>
                    <a:pt x="721" y="4013"/>
                    <a:pt x="728" y="4013"/>
                  </a:cubicBezTo>
                  <a:cubicBezTo>
                    <a:pt x="742" y="4013"/>
                    <a:pt x="763" y="4006"/>
                    <a:pt x="784" y="3993"/>
                  </a:cubicBezTo>
                  <a:cubicBezTo>
                    <a:pt x="811" y="3986"/>
                    <a:pt x="818" y="3979"/>
                    <a:pt x="818" y="3972"/>
                  </a:cubicBezTo>
                  <a:cubicBezTo>
                    <a:pt x="818" y="3958"/>
                    <a:pt x="818" y="3958"/>
                    <a:pt x="832" y="3958"/>
                  </a:cubicBezTo>
                  <a:cubicBezTo>
                    <a:pt x="846" y="3958"/>
                    <a:pt x="853" y="3958"/>
                    <a:pt x="853" y="3972"/>
                  </a:cubicBezTo>
                  <a:cubicBezTo>
                    <a:pt x="853" y="3975"/>
                    <a:pt x="855" y="3977"/>
                    <a:pt x="857" y="3977"/>
                  </a:cubicBezTo>
                  <a:cubicBezTo>
                    <a:pt x="860" y="3977"/>
                    <a:pt x="863" y="3975"/>
                    <a:pt x="867" y="3972"/>
                  </a:cubicBezTo>
                  <a:cubicBezTo>
                    <a:pt x="881" y="3972"/>
                    <a:pt x="888" y="3958"/>
                    <a:pt x="888" y="3958"/>
                  </a:cubicBezTo>
                  <a:cubicBezTo>
                    <a:pt x="888" y="3958"/>
                    <a:pt x="915" y="3923"/>
                    <a:pt x="922" y="3923"/>
                  </a:cubicBezTo>
                  <a:lnTo>
                    <a:pt x="922" y="3923"/>
                  </a:lnTo>
                  <a:cubicBezTo>
                    <a:pt x="922" y="3923"/>
                    <a:pt x="922" y="3937"/>
                    <a:pt x="915" y="3944"/>
                  </a:cubicBezTo>
                  <a:cubicBezTo>
                    <a:pt x="902" y="3951"/>
                    <a:pt x="902" y="3958"/>
                    <a:pt x="902" y="3958"/>
                  </a:cubicBezTo>
                  <a:cubicBezTo>
                    <a:pt x="915" y="3958"/>
                    <a:pt x="936" y="3937"/>
                    <a:pt x="929" y="3923"/>
                  </a:cubicBezTo>
                  <a:cubicBezTo>
                    <a:pt x="929" y="3923"/>
                    <a:pt x="929" y="3916"/>
                    <a:pt x="936" y="3916"/>
                  </a:cubicBezTo>
                  <a:cubicBezTo>
                    <a:pt x="950" y="3916"/>
                    <a:pt x="950" y="3923"/>
                    <a:pt x="950" y="3937"/>
                  </a:cubicBezTo>
                  <a:cubicBezTo>
                    <a:pt x="950" y="3945"/>
                    <a:pt x="950" y="3949"/>
                    <a:pt x="953" y="3949"/>
                  </a:cubicBezTo>
                  <a:cubicBezTo>
                    <a:pt x="955" y="3949"/>
                    <a:pt x="958" y="3947"/>
                    <a:pt x="964" y="3944"/>
                  </a:cubicBezTo>
                  <a:cubicBezTo>
                    <a:pt x="971" y="3944"/>
                    <a:pt x="992" y="3937"/>
                    <a:pt x="999" y="3923"/>
                  </a:cubicBezTo>
                  <a:cubicBezTo>
                    <a:pt x="1004" y="3918"/>
                    <a:pt x="1020" y="3917"/>
                    <a:pt x="1029" y="3916"/>
                  </a:cubicBezTo>
                  <a:lnTo>
                    <a:pt x="1029" y="3916"/>
                  </a:lnTo>
                  <a:cubicBezTo>
                    <a:pt x="1027" y="3920"/>
                    <a:pt x="1028" y="3930"/>
                    <a:pt x="1033" y="3930"/>
                  </a:cubicBezTo>
                  <a:lnTo>
                    <a:pt x="1033" y="3916"/>
                  </a:lnTo>
                  <a:cubicBezTo>
                    <a:pt x="1032" y="3916"/>
                    <a:pt x="1031" y="3916"/>
                    <a:pt x="1029" y="3916"/>
                  </a:cubicBezTo>
                  <a:lnTo>
                    <a:pt x="1029" y="3916"/>
                  </a:lnTo>
                  <a:cubicBezTo>
                    <a:pt x="1029" y="3916"/>
                    <a:pt x="1030" y="3915"/>
                    <a:pt x="1031" y="3915"/>
                  </a:cubicBezTo>
                  <a:lnTo>
                    <a:pt x="1031" y="3915"/>
                  </a:lnTo>
                  <a:cubicBezTo>
                    <a:pt x="1031" y="3915"/>
                    <a:pt x="1032" y="3915"/>
                    <a:pt x="1033" y="3916"/>
                  </a:cubicBezTo>
                  <a:cubicBezTo>
                    <a:pt x="1040" y="3916"/>
                    <a:pt x="1040" y="3916"/>
                    <a:pt x="1040" y="3909"/>
                  </a:cubicBezTo>
                  <a:cubicBezTo>
                    <a:pt x="1047" y="3906"/>
                    <a:pt x="1059" y="3904"/>
                    <a:pt x="1070" y="3904"/>
                  </a:cubicBezTo>
                  <a:cubicBezTo>
                    <a:pt x="1080" y="3904"/>
                    <a:pt x="1089" y="3906"/>
                    <a:pt x="1089" y="3909"/>
                  </a:cubicBezTo>
                  <a:cubicBezTo>
                    <a:pt x="1089" y="3916"/>
                    <a:pt x="1089" y="3916"/>
                    <a:pt x="1075" y="3916"/>
                  </a:cubicBezTo>
                  <a:lnTo>
                    <a:pt x="1068" y="3916"/>
                  </a:lnTo>
                  <a:lnTo>
                    <a:pt x="1075" y="3923"/>
                  </a:lnTo>
                  <a:cubicBezTo>
                    <a:pt x="1089" y="3923"/>
                    <a:pt x="1089" y="3937"/>
                    <a:pt x="1089" y="3951"/>
                  </a:cubicBezTo>
                  <a:cubicBezTo>
                    <a:pt x="1089" y="3970"/>
                    <a:pt x="1092" y="3979"/>
                    <a:pt x="1094" y="3979"/>
                  </a:cubicBezTo>
                  <a:cubicBezTo>
                    <a:pt x="1095" y="3979"/>
                    <a:pt x="1096" y="3976"/>
                    <a:pt x="1096" y="3972"/>
                  </a:cubicBezTo>
                  <a:cubicBezTo>
                    <a:pt x="1096" y="3958"/>
                    <a:pt x="1103" y="3958"/>
                    <a:pt x="1109" y="3958"/>
                  </a:cubicBezTo>
                  <a:lnTo>
                    <a:pt x="1130" y="3958"/>
                  </a:lnTo>
                  <a:lnTo>
                    <a:pt x="1125" y="3973"/>
                  </a:lnTo>
                  <a:lnTo>
                    <a:pt x="1125" y="3973"/>
                  </a:lnTo>
                  <a:cubicBezTo>
                    <a:pt x="1127" y="3972"/>
                    <a:pt x="1129" y="3972"/>
                    <a:pt x="1130" y="3972"/>
                  </a:cubicBezTo>
                  <a:cubicBezTo>
                    <a:pt x="1137" y="3972"/>
                    <a:pt x="1137" y="3979"/>
                    <a:pt x="1137" y="3979"/>
                  </a:cubicBezTo>
                  <a:cubicBezTo>
                    <a:pt x="1137" y="3979"/>
                    <a:pt x="1130" y="3986"/>
                    <a:pt x="1123" y="3986"/>
                  </a:cubicBezTo>
                  <a:cubicBezTo>
                    <a:pt x="1120" y="3986"/>
                    <a:pt x="1118" y="3986"/>
                    <a:pt x="1116" y="3986"/>
                  </a:cubicBezTo>
                  <a:lnTo>
                    <a:pt x="1116" y="3986"/>
                  </a:lnTo>
                  <a:lnTo>
                    <a:pt x="1109" y="3993"/>
                  </a:lnTo>
                  <a:lnTo>
                    <a:pt x="1130" y="3986"/>
                  </a:lnTo>
                  <a:cubicBezTo>
                    <a:pt x="1133" y="3983"/>
                    <a:pt x="1135" y="3982"/>
                    <a:pt x="1138" y="3982"/>
                  </a:cubicBezTo>
                  <a:cubicBezTo>
                    <a:pt x="1143" y="3982"/>
                    <a:pt x="1151" y="3988"/>
                    <a:pt x="1165" y="4006"/>
                  </a:cubicBezTo>
                  <a:cubicBezTo>
                    <a:pt x="1172" y="4020"/>
                    <a:pt x="1193" y="4041"/>
                    <a:pt x="1200" y="4041"/>
                  </a:cubicBezTo>
                  <a:cubicBezTo>
                    <a:pt x="1206" y="4048"/>
                    <a:pt x="1213" y="4048"/>
                    <a:pt x="1213" y="4055"/>
                  </a:cubicBezTo>
                  <a:cubicBezTo>
                    <a:pt x="1213" y="4062"/>
                    <a:pt x="1227" y="4076"/>
                    <a:pt x="1234" y="4076"/>
                  </a:cubicBezTo>
                  <a:cubicBezTo>
                    <a:pt x="1241" y="4083"/>
                    <a:pt x="1248" y="4083"/>
                    <a:pt x="1248" y="4083"/>
                  </a:cubicBezTo>
                  <a:cubicBezTo>
                    <a:pt x="1248" y="4076"/>
                    <a:pt x="1234" y="4055"/>
                    <a:pt x="1227" y="4055"/>
                  </a:cubicBezTo>
                  <a:cubicBezTo>
                    <a:pt x="1227" y="4055"/>
                    <a:pt x="1213" y="4055"/>
                    <a:pt x="1213" y="4048"/>
                  </a:cubicBezTo>
                  <a:cubicBezTo>
                    <a:pt x="1213" y="4041"/>
                    <a:pt x="1206" y="4041"/>
                    <a:pt x="1200" y="4027"/>
                  </a:cubicBezTo>
                  <a:cubicBezTo>
                    <a:pt x="1193" y="4027"/>
                    <a:pt x="1179" y="4020"/>
                    <a:pt x="1179" y="4013"/>
                  </a:cubicBezTo>
                  <a:cubicBezTo>
                    <a:pt x="1179" y="4006"/>
                    <a:pt x="1172" y="4006"/>
                    <a:pt x="1172" y="3993"/>
                  </a:cubicBezTo>
                  <a:cubicBezTo>
                    <a:pt x="1165" y="3993"/>
                    <a:pt x="1165" y="3986"/>
                    <a:pt x="1165" y="3979"/>
                  </a:cubicBezTo>
                  <a:cubicBezTo>
                    <a:pt x="1165" y="3972"/>
                    <a:pt x="1165" y="3958"/>
                    <a:pt x="1158" y="3958"/>
                  </a:cubicBezTo>
                  <a:cubicBezTo>
                    <a:pt x="1144" y="3958"/>
                    <a:pt x="1144" y="3951"/>
                    <a:pt x="1144" y="3951"/>
                  </a:cubicBezTo>
                  <a:lnTo>
                    <a:pt x="1179" y="3951"/>
                  </a:lnTo>
                  <a:cubicBezTo>
                    <a:pt x="1179" y="3951"/>
                    <a:pt x="1179" y="3944"/>
                    <a:pt x="1172" y="3944"/>
                  </a:cubicBezTo>
                  <a:lnTo>
                    <a:pt x="1165" y="3937"/>
                  </a:lnTo>
                  <a:cubicBezTo>
                    <a:pt x="1161" y="3930"/>
                    <a:pt x="1160" y="3927"/>
                    <a:pt x="1159" y="3927"/>
                  </a:cubicBezTo>
                  <a:cubicBezTo>
                    <a:pt x="1158" y="3927"/>
                    <a:pt x="1158" y="3930"/>
                    <a:pt x="1158" y="3937"/>
                  </a:cubicBezTo>
                  <a:cubicBezTo>
                    <a:pt x="1158" y="3944"/>
                    <a:pt x="1158" y="3944"/>
                    <a:pt x="1144" y="3944"/>
                  </a:cubicBezTo>
                  <a:cubicBezTo>
                    <a:pt x="1137" y="3944"/>
                    <a:pt x="1130" y="3944"/>
                    <a:pt x="1130" y="3937"/>
                  </a:cubicBezTo>
                  <a:cubicBezTo>
                    <a:pt x="1123" y="3937"/>
                    <a:pt x="1123" y="3923"/>
                    <a:pt x="1123" y="3923"/>
                  </a:cubicBezTo>
                  <a:cubicBezTo>
                    <a:pt x="1123" y="3916"/>
                    <a:pt x="1123" y="3916"/>
                    <a:pt x="1109" y="3916"/>
                  </a:cubicBezTo>
                  <a:lnTo>
                    <a:pt x="1103" y="3909"/>
                  </a:lnTo>
                  <a:cubicBezTo>
                    <a:pt x="1103" y="3903"/>
                    <a:pt x="1109" y="3903"/>
                    <a:pt x="1109" y="3903"/>
                  </a:cubicBezTo>
                  <a:lnTo>
                    <a:pt x="1123" y="3909"/>
                  </a:lnTo>
                  <a:cubicBezTo>
                    <a:pt x="1123" y="3916"/>
                    <a:pt x="1123" y="3916"/>
                    <a:pt x="1130" y="3916"/>
                  </a:cubicBezTo>
                  <a:cubicBezTo>
                    <a:pt x="1130" y="3916"/>
                    <a:pt x="1137" y="3916"/>
                    <a:pt x="1144" y="3923"/>
                  </a:cubicBezTo>
                  <a:cubicBezTo>
                    <a:pt x="1158" y="3923"/>
                    <a:pt x="1158" y="3923"/>
                    <a:pt x="1137" y="3909"/>
                  </a:cubicBezTo>
                  <a:cubicBezTo>
                    <a:pt x="1123" y="3882"/>
                    <a:pt x="1109" y="3854"/>
                    <a:pt x="1123" y="3847"/>
                  </a:cubicBezTo>
                  <a:cubicBezTo>
                    <a:pt x="1123" y="3842"/>
                    <a:pt x="1147" y="3829"/>
                    <a:pt x="1162" y="3829"/>
                  </a:cubicBezTo>
                  <a:cubicBezTo>
                    <a:pt x="1166" y="3829"/>
                    <a:pt x="1170" y="3830"/>
                    <a:pt x="1172" y="3833"/>
                  </a:cubicBezTo>
                  <a:lnTo>
                    <a:pt x="1172" y="3819"/>
                  </a:lnTo>
                  <a:cubicBezTo>
                    <a:pt x="1172" y="3812"/>
                    <a:pt x="1172" y="3812"/>
                    <a:pt x="1179" y="3812"/>
                  </a:cubicBezTo>
                  <a:cubicBezTo>
                    <a:pt x="1193" y="3812"/>
                    <a:pt x="1200" y="3812"/>
                    <a:pt x="1206" y="3806"/>
                  </a:cubicBezTo>
                  <a:lnTo>
                    <a:pt x="1234" y="3806"/>
                  </a:lnTo>
                  <a:cubicBezTo>
                    <a:pt x="1234" y="3806"/>
                    <a:pt x="1241" y="3806"/>
                    <a:pt x="1241" y="3799"/>
                  </a:cubicBezTo>
                  <a:lnTo>
                    <a:pt x="1262" y="3778"/>
                  </a:lnTo>
                  <a:cubicBezTo>
                    <a:pt x="1269" y="3774"/>
                    <a:pt x="1272" y="3773"/>
                    <a:pt x="1275" y="3773"/>
                  </a:cubicBezTo>
                  <a:cubicBezTo>
                    <a:pt x="1278" y="3773"/>
                    <a:pt x="1279" y="3774"/>
                    <a:pt x="1283" y="3778"/>
                  </a:cubicBezTo>
                  <a:cubicBezTo>
                    <a:pt x="1283" y="3785"/>
                    <a:pt x="1297" y="3799"/>
                    <a:pt x="1303" y="3799"/>
                  </a:cubicBezTo>
                  <a:cubicBezTo>
                    <a:pt x="1310" y="3799"/>
                    <a:pt x="1310" y="3799"/>
                    <a:pt x="1317" y="3806"/>
                  </a:cubicBezTo>
                  <a:cubicBezTo>
                    <a:pt x="1324" y="3809"/>
                    <a:pt x="1329" y="3811"/>
                    <a:pt x="1335" y="3811"/>
                  </a:cubicBezTo>
                  <a:cubicBezTo>
                    <a:pt x="1340" y="3811"/>
                    <a:pt x="1345" y="3809"/>
                    <a:pt x="1352" y="3806"/>
                  </a:cubicBezTo>
                  <a:cubicBezTo>
                    <a:pt x="1380" y="3799"/>
                    <a:pt x="1387" y="3799"/>
                    <a:pt x="1373" y="3799"/>
                  </a:cubicBezTo>
                  <a:lnTo>
                    <a:pt x="1345" y="3799"/>
                  </a:lnTo>
                  <a:cubicBezTo>
                    <a:pt x="1338" y="3799"/>
                    <a:pt x="1331" y="3799"/>
                    <a:pt x="1331" y="3785"/>
                  </a:cubicBezTo>
                  <a:lnTo>
                    <a:pt x="1331" y="3778"/>
                  </a:lnTo>
                  <a:lnTo>
                    <a:pt x="1317" y="3771"/>
                  </a:lnTo>
                  <a:cubicBezTo>
                    <a:pt x="1310" y="3764"/>
                    <a:pt x="1310" y="3764"/>
                    <a:pt x="1317" y="3750"/>
                  </a:cubicBezTo>
                  <a:cubicBezTo>
                    <a:pt x="1324" y="3747"/>
                    <a:pt x="1329" y="3745"/>
                    <a:pt x="1333" y="3745"/>
                  </a:cubicBezTo>
                  <a:cubicBezTo>
                    <a:pt x="1336" y="3745"/>
                    <a:pt x="1338" y="3747"/>
                    <a:pt x="1338" y="3750"/>
                  </a:cubicBezTo>
                  <a:cubicBezTo>
                    <a:pt x="1338" y="3750"/>
                    <a:pt x="1338" y="3756"/>
                    <a:pt x="1340" y="3756"/>
                  </a:cubicBezTo>
                  <a:cubicBezTo>
                    <a:pt x="1341" y="3756"/>
                    <a:pt x="1343" y="3755"/>
                    <a:pt x="1345" y="3750"/>
                  </a:cubicBezTo>
                  <a:lnTo>
                    <a:pt x="1345" y="3743"/>
                  </a:lnTo>
                  <a:cubicBezTo>
                    <a:pt x="1345" y="3743"/>
                    <a:pt x="1345" y="3736"/>
                    <a:pt x="1352" y="3736"/>
                  </a:cubicBezTo>
                  <a:cubicBezTo>
                    <a:pt x="1366" y="3736"/>
                    <a:pt x="1373" y="3729"/>
                    <a:pt x="1373" y="3715"/>
                  </a:cubicBezTo>
                  <a:cubicBezTo>
                    <a:pt x="1380" y="3708"/>
                    <a:pt x="1387" y="3702"/>
                    <a:pt x="1401" y="3702"/>
                  </a:cubicBezTo>
                  <a:cubicBezTo>
                    <a:pt x="1407" y="3702"/>
                    <a:pt x="1414" y="3695"/>
                    <a:pt x="1421" y="3695"/>
                  </a:cubicBezTo>
                  <a:cubicBezTo>
                    <a:pt x="1442" y="3681"/>
                    <a:pt x="1449" y="3674"/>
                    <a:pt x="1504" y="3667"/>
                  </a:cubicBezTo>
                  <a:cubicBezTo>
                    <a:pt x="1518" y="3667"/>
                    <a:pt x="1539" y="3660"/>
                    <a:pt x="1539" y="3646"/>
                  </a:cubicBezTo>
                  <a:cubicBezTo>
                    <a:pt x="1550" y="3635"/>
                    <a:pt x="1577" y="3621"/>
                    <a:pt x="1595" y="3621"/>
                  </a:cubicBezTo>
                  <a:cubicBezTo>
                    <a:pt x="1601" y="3621"/>
                    <a:pt x="1605" y="3622"/>
                    <a:pt x="1608" y="3625"/>
                  </a:cubicBezTo>
                  <a:cubicBezTo>
                    <a:pt x="1609" y="3626"/>
                    <a:pt x="1611" y="3627"/>
                    <a:pt x="1612" y="3627"/>
                  </a:cubicBezTo>
                  <a:cubicBezTo>
                    <a:pt x="1622" y="3627"/>
                    <a:pt x="1643" y="3610"/>
                    <a:pt x="1643" y="3598"/>
                  </a:cubicBezTo>
                  <a:cubicBezTo>
                    <a:pt x="1643" y="3591"/>
                    <a:pt x="1650" y="3577"/>
                    <a:pt x="1650" y="3577"/>
                  </a:cubicBezTo>
                  <a:cubicBezTo>
                    <a:pt x="1657" y="3577"/>
                    <a:pt x="1664" y="3570"/>
                    <a:pt x="1685" y="3563"/>
                  </a:cubicBezTo>
                  <a:cubicBezTo>
                    <a:pt x="1699" y="3556"/>
                    <a:pt x="1712" y="3556"/>
                    <a:pt x="1719" y="3556"/>
                  </a:cubicBezTo>
                  <a:cubicBezTo>
                    <a:pt x="1719" y="3556"/>
                    <a:pt x="1722" y="3559"/>
                    <a:pt x="1724" y="3559"/>
                  </a:cubicBezTo>
                  <a:cubicBezTo>
                    <a:pt x="1725" y="3559"/>
                    <a:pt x="1726" y="3558"/>
                    <a:pt x="1726" y="3556"/>
                  </a:cubicBezTo>
                  <a:cubicBezTo>
                    <a:pt x="1726" y="3556"/>
                    <a:pt x="1733" y="3556"/>
                    <a:pt x="1747" y="3570"/>
                  </a:cubicBezTo>
                  <a:lnTo>
                    <a:pt x="1761" y="3591"/>
                  </a:lnTo>
                  <a:lnTo>
                    <a:pt x="1733" y="3598"/>
                  </a:lnTo>
                  <a:cubicBezTo>
                    <a:pt x="1719" y="3598"/>
                    <a:pt x="1712" y="3605"/>
                    <a:pt x="1712" y="3611"/>
                  </a:cubicBezTo>
                  <a:cubicBezTo>
                    <a:pt x="1712" y="3625"/>
                    <a:pt x="1699" y="3625"/>
                    <a:pt x="1678" y="3625"/>
                  </a:cubicBezTo>
                  <a:cubicBezTo>
                    <a:pt x="1669" y="3621"/>
                    <a:pt x="1663" y="3619"/>
                    <a:pt x="1658" y="3619"/>
                  </a:cubicBezTo>
                  <a:cubicBezTo>
                    <a:pt x="1646" y="3619"/>
                    <a:pt x="1643" y="3627"/>
                    <a:pt x="1643" y="3632"/>
                  </a:cubicBezTo>
                  <a:cubicBezTo>
                    <a:pt x="1643" y="3639"/>
                    <a:pt x="1643" y="3639"/>
                    <a:pt x="1629" y="3639"/>
                  </a:cubicBezTo>
                  <a:cubicBezTo>
                    <a:pt x="1628" y="3638"/>
                    <a:pt x="1626" y="3638"/>
                    <a:pt x="1624" y="3638"/>
                  </a:cubicBezTo>
                  <a:cubicBezTo>
                    <a:pt x="1608" y="3638"/>
                    <a:pt x="1581" y="3661"/>
                    <a:pt x="1581" y="3674"/>
                  </a:cubicBezTo>
                  <a:cubicBezTo>
                    <a:pt x="1581" y="3681"/>
                    <a:pt x="1581" y="3681"/>
                    <a:pt x="1574" y="3681"/>
                  </a:cubicBezTo>
                  <a:cubicBezTo>
                    <a:pt x="1572" y="3680"/>
                    <a:pt x="1570" y="3679"/>
                    <a:pt x="1568" y="3679"/>
                  </a:cubicBezTo>
                  <a:cubicBezTo>
                    <a:pt x="1555" y="3679"/>
                    <a:pt x="1539" y="3696"/>
                    <a:pt x="1539" y="3702"/>
                  </a:cubicBezTo>
                  <a:cubicBezTo>
                    <a:pt x="1539" y="3702"/>
                    <a:pt x="1542" y="3705"/>
                    <a:pt x="1544" y="3705"/>
                  </a:cubicBezTo>
                  <a:cubicBezTo>
                    <a:pt x="1545" y="3705"/>
                    <a:pt x="1546" y="3704"/>
                    <a:pt x="1546" y="3702"/>
                  </a:cubicBezTo>
                  <a:cubicBezTo>
                    <a:pt x="1553" y="3702"/>
                    <a:pt x="1553" y="3702"/>
                    <a:pt x="1553" y="3708"/>
                  </a:cubicBezTo>
                  <a:cubicBezTo>
                    <a:pt x="1553" y="3713"/>
                    <a:pt x="1553" y="3721"/>
                    <a:pt x="1551" y="3721"/>
                  </a:cubicBezTo>
                  <a:cubicBezTo>
                    <a:pt x="1550" y="3721"/>
                    <a:pt x="1548" y="3720"/>
                    <a:pt x="1546" y="3715"/>
                  </a:cubicBezTo>
                  <a:lnTo>
                    <a:pt x="1539" y="3715"/>
                  </a:lnTo>
                  <a:cubicBezTo>
                    <a:pt x="1539" y="3715"/>
                    <a:pt x="1539" y="3729"/>
                    <a:pt x="1546" y="3729"/>
                  </a:cubicBezTo>
                  <a:cubicBezTo>
                    <a:pt x="1553" y="3729"/>
                    <a:pt x="1553" y="3729"/>
                    <a:pt x="1560" y="3715"/>
                  </a:cubicBezTo>
                  <a:cubicBezTo>
                    <a:pt x="1560" y="3715"/>
                    <a:pt x="1566" y="3712"/>
                    <a:pt x="1570" y="3712"/>
                  </a:cubicBezTo>
                  <a:cubicBezTo>
                    <a:pt x="1572" y="3712"/>
                    <a:pt x="1574" y="3713"/>
                    <a:pt x="1574" y="3715"/>
                  </a:cubicBezTo>
                  <a:lnTo>
                    <a:pt x="1581" y="3715"/>
                  </a:lnTo>
                  <a:cubicBezTo>
                    <a:pt x="1581" y="3702"/>
                    <a:pt x="1581" y="3695"/>
                    <a:pt x="1588" y="3695"/>
                  </a:cubicBezTo>
                  <a:cubicBezTo>
                    <a:pt x="1595" y="3695"/>
                    <a:pt x="1595" y="3695"/>
                    <a:pt x="1595" y="3702"/>
                  </a:cubicBezTo>
                  <a:lnTo>
                    <a:pt x="1608" y="3708"/>
                  </a:lnTo>
                  <a:cubicBezTo>
                    <a:pt x="1615" y="3708"/>
                    <a:pt x="1622" y="3708"/>
                    <a:pt x="1622" y="3715"/>
                  </a:cubicBezTo>
                  <a:cubicBezTo>
                    <a:pt x="1624" y="3719"/>
                    <a:pt x="1627" y="3720"/>
                    <a:pt x="1630" y="3720"/>
                  </a:cubicBezTo>
                  <a:cubicBezTo>
                    <a:pt x="1641" y="3720"/>
                    <a:pt x="1657" y="3707"/>
                    <a:pt x="1657" y="3702"/>
                  </a:cubicBezTo>
                  <a:cubicBezTo>
                    <a:pt x="1657" y="3696"/>
                    <a:pt x="1677" y="3679"/>
                    <a:pt x="1692" y="3679"/>
                  </a:cubicBezTo>
                  <a:cubicBezTo>
                    <a:pt x="1694" y="3679"/>
                    <a:pt x="1697" y="3680"/>
                    <a:pt x="1699" y="3681"/>
                  </a:cubicBezTo>
                  <a:cubicBezTo>
                    <a:pt x="1719" y="3681"/>
                    <a:pt x="1747" y="3708"/>
                    <a:pt x="1733" y="3708"/>
                  </a:cubicBezTo>
                  <a:lnTo>
                    <a:pt x="1747" y="3708"/>
                  </a:lnTo>
                  <a:cubicBezTo>
                    <a:pt x="1754" y="3708"/>
                    <a:pt x="1761" y="3708"/>
                    <a:pt x="1761" y="3715"/>
                  </a:cubicBezTo>
                  <a:lnTo>
                    <a:pt x="1768" y="3729"/>
                  </a:lnTo>
                  <a:lnTo>
                    <a:pt x="1761" y="3708"/>
                  </a:lnTo>
                  <a:cubicBezTo>
                    <a:pt x="1754" y="3702"/>
                    <a:pt x="1747" y="3681"/>
                    <a:pt x="1733" y="3681"/>
                  </a:cubicBezTo>
                  <a:cubicBezTo>
                    <a:pt x="1712" y="3667"/>
                    <a:pt x="1712" y="3660"/>
                    <a:pt x="1747" y="3660"/>
                  </a:cubicBezTo>
                  <a:cubicBezTo>
                    <a:pt x="1761" y="3660"/>
                    <a:pt x="1782" y="3646"/>
                    <a:pt x="1782" y="3646"/>
                  </a:cubicBezTo>
                  <a:cubicBezTo>
                    <a:pt x="1789" y="3639"/>
                    <a:pt x="1789" y="3639"/>
                    <a:pt x="1782" y="3639"/>
                  </a:cubicBezTo>
                  <a:cubicBezTo>
                    <a:pt x="1768" y="3639"/>
                    <a:pt x="1768" y="3639"/>
                    <a:pt x="1768" y="3632"/>
                  </a:cubicBezTo>
                  <a:cubicBezTo>
                    <a:pt x="1768" y="3625"/>
                    <a:pt x="1770" y="3622"/>
                    <a:pt x="1772" y="3622"/>
                  </a:cubicBezTo>
                  <a:cubicBezTo>
                    <a:pt x="1777" y="3622"/>
                    <a:pt x="1784" y="3630"/>
                    <a:pt x="1789" y="3639"/>
                  </a:cubicBezTo>
                  <a:cubicBezTo>
                    <a:pt x="1789" y="3646"/>
                    <a:pt x="1796" y="3660"/>
                    <a:pt x="1816" y="3660"/>
                  </a:cubicBezTo>
                  <a:cubicBezTo>
                    <a:pt x="1837" y="3660"/>
                    <a:pt x="1872" y="3702"/>
                    <a:pt x="1858" y="3702"/>
                  </a:cubicBezTo>
                  <a:lnTo>
                    <a:pt x="1830" y="3702"/>
                  </a:lnTo>
                  <a:lnTo>
                    <a:pt x="1823" y="3708"/>
                  </a:lnTo>
                  <a:cubicBezTo>
                    <a:pt x="1816" y="3708"/>
                    <a:pt x="1816" y="3715"/>
                    <a:pt x="1816" y="3715"/>
                  </a:cubicBezTo>
                  <a:cubicBezTo>
                    <a:pt x="1816" y="3720"/>
                    <a:pt x="1817" y="3722"/>
                    <a:pt x="1818" y="3722"/>
                  </a:cubicBezTo>
                  <a:cubicBezTo>
                    <a:pt x="1820" y="3722"/>
                    <a:pt x="1823" y="3715"/>
                    <a:pt x="1823" y="3715"/>
                  </a:cubicBezTo>
                  <a:cubicBezTo>
                    <a:pt x="1823" y="3715"/>
                    <a:pt x="1837" y="3708"/>
                    <a:pt x="1851" y="3708"/>
                  </a:cubicBezTo>
                  <a:cubicBezTo>
                    <a:pt x="1858" y="3708"/>
                    <a:pt x="1865" y="3708"/>
                    <a:pt x="1865" y="3702"/>
                  </a:cubicBezTo>
                  <a:cubicBezTo>
                    <a:pt x="1865" y="3702"/>
                    <a:pt x="1872" y="3695"/>
                    <a:pt x="1886" y="3695"/>
                  </a:cubicBezTo>
                  <a:cubicBezTo>
                    <a:pt x="1893" y="3695"/>
                    <a:pt x="1893" y="3695"/>
                    <a:pt x="1893" y="3702"/>
                  </a:cubicBezTo>
                  <a:cubicBezTo>
                    <a:pt x="1886" y="3708"/>
                    <a:pt x="1886" y="3708"/>
                    <a:pt x="1893" y="3715"/>
                  </a:cubicBezTo>
                  <a:cubicBezTo>
                    <a:pt x="1900" y="3715"/>
                    <a:pt x="1900" y="3729"/>
                    <a:pt x="1900" y="3736"/>
                  </a:cubicBezTo>
                  <a:cubicBezTo>
                    <a:pt x="1900" y="3736"/>
                    <a:pt x="1900" y="3739"/>
                    <a:pt x="1897" y="3739"/>
                  </a:cubicBezTo>
                  <a:cubicBezTo>
                    <a:pt x="1896" y="3739"/>
                    <a:pt x="1895" y="3739"/>
                    <a:pt x="1893" y="3736"/>
                  </a:cubicBezTo>
                  <a:cubicBezTo>
                    <a:pt x="1893" y="3736"/>
                    <a:pt x="1886" y="3736"/>
                    <a:pt x="1886" y="3743"/>
                  </a:cubicBezTo>
                  <a:cubicBezTo>
                    <a:pt x="1886" y="3755"/>
                    <a:pt x="1886" y="3760"/>
                    <a:pt x="1882" y="3760"/>
                  </a:cubicBezTo>
                  <a:cubicBezTo>
                    <a:pt x="1879" y="3760"/>
                    <a:pt x="1874" y="3756"/>
                    <a:pt x="1865" y="3750"/>
                  </a:cubicBezTo>
                  <a:cubicBezTo>
                    <a:pt x="1861" y="3747"/>
                    <a:pt x="1858" y="3745"/>
                    <a:pt x="1854" y="3745"/>
                  </a:cubicBezTo>
                  <a:cubicBezTo>
                    <a:pt x="1849" y="3745"/>
                    <a:pt x="1844" y="3747"/>
                    <a:pt x="1837" y="3750"/>
                  </a:cubicBezTo>
                  <a:cubicBezTo>
                    <a:pt x="1826" y="3761"/>
                    <a:pt x="1828" y="3773"/>
                    <a:pt x="1845" y="3773"/>
                  </a:cubicBezTo>
                  <a:cubicBezTo>
                    <a:pt x="1848" y="3773"/>
                    <a:pt x="1853" y="3772"/>
                    <a:pt x="1858" y="3771"/>
                  </a:cubicBezTo>
                  <a:lnTo>
                    <a:pt x="1872" y="3771"/>
                  </a:lnTo>
                  <a:cubicBezTo>
                    <a:pt x="1872" y="3778"/>
                    <a:pt x="1886" y="3799"/>
                    <a:pt x="1900" y="3799"/>
                  </a:cubicBezTo>
                  <a:lnTo>
                    <a:pt x="1920" y="3799"/>
                  </a:lnTo>
                  <a:cubicBezTo>
                    <a:pt x="1920" y="3794"/>
                    <a:pt x="1921" y="3793"/>
                    <a:pt x="1922" y="3793"/>
                  </a:cubicBezTo>
                  <a:cubicBezTo>
                    <a:pt x="1925" y="3793"/>
                    <a:pt x="1929" y="3801"/>
                    <a:pt x="1934" y="3806"/>
                  </a:cubicBezTo>
                  <a:cubicBezTo>
                    <a:pt x="1939" y="3810"/>
                    <a:pt x="1947" y="3815"/>
                    <a:pt x="1954" y="3815"/>
                  </a:cubicBezTo>
                  <a:cubicBezTo>
                    <a:pt x="1957" y="3815"/>
                    <a:pt x="1960" y="3814"/>
                    <a:pt x="1962" y="3812"/>
                  </a:cubicBezTo>
                  <a:lnTo>
                    <a:pt x="1969" y="3812"/>
                  </a:lnTo>
                  <a:cubicBezTo>
                    <a:pt x="1962" y="3812"/>
                    <a:pt x="1969" y="3819"/>
                    <a:pt x="1976" y="3833"/>
                  </a:cubicBezTo>
                  <a:cubicBezTo>
                    <a:pt x="1982" y="3836"/>
                    <a:pt x="1985" y="3839"/>
                    <a:pt x="1987" y="3841"/>
                  </a:cubicBezTo>
                  <a:lnTo>
                    <a:pt x="1987" y="3841"/>
                  </a:lnTo>
                  <a:cubicBezTo>
                    <a:pt x="1988" y="3841"/>
                    <a:pt x="1989" y="3841"/>
                    <a:pt x="1990" y="3840"/>
                  </a:cubicBezTo>
                  <a:cubicBezTo>
                    <a:pt x="1990" y="3837"/>
                    <a:pt x="1990" y="3835"/>
                    <a:pt x="1991" y="3835"/>
                  </a:cubicBezTo>
                  <a:cubicBezTo>
                    <a:pt x="1991" y="3835"/>
                    <a:pt x="1993" y="3837"/>
                    <a:pt x="1997" y="3840"/>
                  </a:cubicBezTo>
                  <a:cubicBezTo>
                    <a:pt x="1993" y="3841"/>
                    <a:pt x="1990" y="3842"/>
                    <a:pt x="1988" y="3843"/>
                  </a:cubicBezTo>
                  <a:lnTo>
                    <a:pt x="1988" y="3843"/>
                  </a:lnTo>
                  <a:cubicBezTo>
                    <a:pt x="1988" y="3843"/>
                    <a:pt x="1987" y="3842"/>
                    <a:pt x="1987" y="3841"/>
                  </a:cubicBezTo>
                  <a:lnTo>
                    <a:pt x="1987" y="3841"/>
                  </a:lnTo>
                  <a:cubicBezTo>
                    <a:pt x="1982" y="3844"/>
                    <a:pt x="1979" y="3845"/>
                    <a:pt x="1980" y="3845"/>
                  </a:cubicBezTo>
                  <a:cubicBezTo>
                    <a:pt x="1981" y="3845"/>
                    <a:pt x="1983" y="3845"/>
                    <a:pt x="1988" y="3843"/>
                  </a:cubicBezTo>
                  <a:lnTo>
                    <a:pt x="1988" y="3843"/>
                  </a:lnTo>
                  <a:cubicBezTo>
                    <a:pt x="1990" y="3845"/>
                    <a:pt x="1990" y="3847"/>
                    <a:pt x="1990" y="3847"/>
                  </a:cubicBezTo>
                  <a:cubicBezTo>
                    <a:pt x="1990" y="3847"/>
                    <a:pt x="1997" y="3854"/>
                    <a:pt x="2010" y="3868"/>
                  </a:cubicBezTo>
                  <a:cubicBezTo>
                    <a:pt x="2045" y="3882"/>
                    <a:pt x="2045" y="3882"/>
                    <a:pt x="2038" y="3909"/>
                  </a:cubicBezTo>
                  <a:cubicBezTo>
                    <a:pt x="2035" y="3913"/>
                    <a:pt x="2033" y="3915"/>
                    <a:pt x="2031" y="3915"/>
                  </a:cubicBezTo>
                  <a:cubicBezTo>
                    <a:pt x="2029" y="3915"/>
                    <a:pt x="2028" y="3913"/>
                    <a:pt x="2024" y="3909"/>
                  </a:cubicBezTo>
                  <a:cubicBezTo>
                    <a:pt x="2017" y="3906"/>
                    <a:pt x="2014" y="3904"/>
                    <a:pt x="2012" y="3904"/>
                  </a:cubicBezTo>
                  <a:cubicBezTo>
                    <a:pt x="2010" y="3904"/>
                    <a:pt x="2010" y="3906"/>
                    <a:pt x="2010" y="3909"/>
                  </a:cubicBezTo>
                  <a:cubicBezTo>
                    <a:pt x="2010" y="3919"/>
                    <a:pt x="2010" y="3929"/>
                    <a:pt x="2003" y="3929"/>
                  </a:cubicBezTo>
                  <a:cubicBezTo>
                    <a:pt x="2000" y="3929"/>
                    <a:pt x="1996" y="3927"/>
                    <a:pt x="1990" y="3923"/>
                  </a:cubicBezTo>
                  <a:lnTo>
                    <a:pt x="1969" y="3916"/>
                  </a:lnTo>
                  <a:lnTo>
                    <a:pt x="1969" y="3916"/>
                  </a:lnTo>
                  <a:lnTo>
                    <a:pt x="1976" y="3937"/>
                  </a:lnTo>
                  <a:cubicBezTo>
                    <a:pt x="1990" y="3951"/>
                    <a:pt x="1990" y="3951"/>
                    <a:pt x="1976" y="3951"/>
                  </a:cubicBezTo>
                  <a:lnTo>
                    <a:pt x="1962" y="3951"/>
                  </a:lnTo>
                  <a:cubicBezTo>
                    <a:pt x="1955" y="3951"/>
                    <a:pt x="1955" y="3951"/>
                    <a:pt x="1955" y="3958"/>
                  </a:cubicBezTo>
                  <a:cubicBezTo>
                    <a:pt x="1955" y="3979"/>
                    <a:pt x="1934" y="3986"/>
                    <a:pt x="1920" y="3986"/>
                  </a:cubicBezTo>
                  <a:cubicBezTo>
                    <a:pt x="1906" y="3986"/>
                    <a:pt x="1906" y="3986"/>
                    <a:pt x="1906" y="3993"/>
                  </a:cubicBezTo>
                  <a:cubicBezTo>
                    <a:pt x="1906" y="4006"/>
                    <a:pt x="1906" y="4006"/>
                    <a:pt x="1900" y="4006"/>
                  </a:cubicBezTo>
                  <a:lnTo>
                    <a:pt x="1900" y="4013"/>
                  </a:lnTo>
                  <a:cubicBezTo>
                    <a:pt x="1904" y="4018"/>
                    <a:pt x="1899" y="4023"/>
                    <a:pt x="1888" y="4023"/>
                  </a:cubicBezTo>
                  <a:cubicBezTo>
                    <a:pt x="1883" y="4023"/>
                    <a:pt x="1878" y="4022"/>
                    <a:pt x="1872" y="4020"/>
                  </a:cubicBezTo>
                  <a:cubicBezTo>
                    <a:pt x="1868" y="4013"/>
                    <a:pt x="1865" y="4010"/>
                    <a:pt x="1861" y="4010"/>
                  </a:cubicBezTo>
                  <a:cubicBezTo>
                    <a:pt x="1858" y="4010"/>
                    <a:pt x="1854" y="4013"/>
                    <a:pt x="1851" y="4020"/>
                  </a:cubicBezTo>
                  <a:cubicBezTo>
                    <a:pt x="1845" y="4023"/>
                    <a:pt x="1840" y="4025"/>
                    <a:pt x="1835" y="4025"/>
                  </a:cubicBezTo>
                  <a:cubicBezTo>
                    <a:pt x="1828" y="4025"/>
                    <a:pt x="1823" y="4022"/>
                    <a:pt x="1823" y="4013"/>
                  </a:cubicBezTo>
                  <a:cubicBezTo>
                    <a:pt x="1823" y="4010"/>
                    <a:pt x="1823" y="4008"/>
                    <a:pt x="1822" y="4008"/>
                  </a:cubicBezTo>
                  <a:cubicBezTo>
                    <a:pt x="1822" y="4008"/>
                    <a:pt x="1820" y="4010"/>
                    <a:pt x="1816" y="4013"/>
                  </a:cubicBezTo>
                  <a:cubicBezTo>
                    <a:pt x="1803" y="4013"/>
                    <a:pt x="1803" y="4013"/>
                    <a:pt x="1796" y="4006"/>
                  </a:cubicBezTo>
                  <a:cubicBezTo>
                    <a:pt x="1792" y="4000"/>
                    <a:pt x="1790" y="3996"/>
                    <a:pt x="1790" y="3996"/>
                  </a:cubicBezTo>
                  <a:cubicBezTo>
                    <a:pt x="1789" y="3996"/>
                    <a:pt x="1789" y="4000"/>
                    <a:pt x="1789" y="4006"/>
                  </a:cubicBezTo>
                  <a:cubicBezTo>
                    <a:pt x="1789" y="4013"/>
                    <a:pt x="1796" y="4041"/>
                    <a:pt x="1796" y="4055"/>
                  </a:cubicBezTo>
                  <a:cubicBezTo>
                    <a:pt x="1796" y="4062"/>
                    <a:pt x="1796" y="4062"/>
                    <a:pt x="1803" y="4062"/>
                  </a:cubicBezTo>
                  <a:cubicBezTo>
                    <a:pt x="1803" y="4062"/>
                    <a:pt x="1803" y="4076"/>
                    <a:pt x="1789" y="4076"/>
                  </a:cubicBezTo>
                  <a:cubicBezTo>
                    <a:pt x="1778" y="4079"/>
                    <a:pt x="1771" y="4081"/>
                    <a:pt x="1767" y="4081"/>
                  </a:cubicBezTo>
                  <a:cubicBezTo>
                    <a:pt x="1763" y="4081"/>
                    <a:pt x="1761" y="4079"/>
                    <a:pt x="1761" y="4076"/>
                  </a:cubicBezTo>
                  <a:cubicBezTo>
                    <a:pt x="1761" y="4072"/>
                    <a:pt x="1760" y="4070"/>
                    <a:pt x="1759" y="4070"/>
                  </a:cubicBezTo>
                  <a:cubicBezTo>
                    <a:pt x="1757" y="4070"/>
                    <a:pt x="1752" y="4078"/>
                    <a:pt x="1747" y="4083"/>
                  </a:cubicBezTo>
                  <a:cubicBezTo>
                    <a:pt x="1733" y="4090"/>
                    <a:pt x="1733" y="4097"/>
                    <a:pt x="1726" y="4097"/>
                  </a:cubicBezTo>
                  <a:cubicBezTo>
                    <a:pt x="1726" y="4097"/>
                    <a:pt x="1719" y="4097"/>
                    <a:pt x="1719" y="4110"/>
                  </a:cubicBezTo>
                  <a:cubicBezTo>
                    <a:pt x="1719" y="4115"/>
                    <a:pt x="1716" y="4120"/>
                    <a:pt x="1709" y="4120"/>
                  </a:cubicBezTo>
                  <a:cubicBezTo>
                    <a:pt x="1706" y="4120"/>
                    <a:pt x="1703" y="4119"/>
                    <a:pt x="1699" y="4117"/>
                  </a:cubicBezTo>
                  <a:lnTo>
                    <a:pt x="1692" y="4117"/>
                  </a:lnTo>
                  <a:cubicBezTo>
                    <a:pt x="1692" y="4124"/>
                    <a:pt x="1685" y="4131"/>
                    <a:pt x="1678" y="4131"/>
                  </a:cubicBezTo>
                  <a:cubicBezTo>
                    <a:pt x="1664" y="4131"/>
                    <a:pt x="1650" y="4131"/>
                    <a:pt x="1643" y="4145"/>
                  </a:cubicBezTo>
                  <a:cubicBezTo>
                    <a:pt x="1629" y="4152"/>
                    <a:pt x="1629" y="4152"/>
                    <a:pt x="1643" y="4159"/>
                  </a:cubicBezTo>
                  <a:cubicBezTo>
                    <a:pt x="1650" y="4166"/>
                    <a:pt x="1650" y="4166"/>
                    <a:pt x="1643" y="4166"/>
                  </a:cubicBezTo>
                  <a:cubicBezTo>
                    <a:pt x="1629" y="4166"/>
                    <a:pt x="1629" y="4166"/>
                    <a:pt x="1629" y="4180"/>
                  </a:cubicBezTo>
                  <a:cubicBezTo>
                    <a:pt x="1629" y="4187"/>
                    <a:pt x="1628" y="4190"/>
                    <a:pt x="1625" y="4190"/>
                  </a:cubicBezTo>
                  <a:cubicBezTo>
                    <a:pt x="1622" y="4190"/>
                    <a:pt x="1619" y="4187"/>
                    <a:pt x="1615" y="4180"/>
                  </a:cubicBezTo>
                  <a:cubicBezTo>
                    <a:pt x="1608" y="4166"/>
                    <a:pt x="1574" y="4152"/>
                    <a:pt x="1560" y="4152"/>
                  </a:cubicBezTo>
                  <a:cubicBezTo>
                    <a:pt x="1560" y="4152"/>
                    <a:pt x="1560" y="4159"/>
                    <a:pt x="1574" y="4159"/>
                  </a:cubicBezTo>
                  <a:cubicBezTo>
                    <a:pt x="1581" y="4166"/>
                    <a:pt x="1588" y="4166"/>
                    <a:pt x="1588" y="4187"/>
                  </a:cubicBezTo>
                  <a:cubicBezTo>
                    <a:pt x="1588" y="4195"/>
                    <a:pt x="1585" y="4204"/>
                    <a:pt x="1581" y="4204"/>
                  </a:cubicBezTo>
                  <a:cubicBezTo>
                    <a:pt x="1579" y="4204"/>
                    <a:pt x="1576" y="4201"/>
                    <a:pt x="1574" y="4194"/>
                  </a:cubicBezTo>
                  <a:cubicBezTo>
                    <a:pt x="1574" y="4190"/>
                    <a:pt x="1570" y="4188"/>
                    <a:pt x="1566" y="4188"/>
                  </a:cubicBezTo>
                  <a:cubicBezTo>
                    <a:pt x="1562" y="4188"/>
                    <a:pt x="1556" y="4190"/>
                    <a:pt x="1553" y="4194"/>
                  </a:cubicBezTo>
                  <a:cubicBezTo>
                    <a:pt x="1546" y="4201"/>
                    <a:pt x="1525" y="4201"/>
                    <a:pt x="1518" y="4201"/>
                  </a:cubicBezTo>
                  <a:cubicBezTo>
                    <a:pt x="1504" y="4201"/>
                    <a:pt x="1504" y="4201"/>
                    <a:pt x="1511" y="4214"/>
                  </a:cubicBezTo>
                  <a:cubicBezTo>
                    <a:pt x="1511" y="4221"/>
                    <a:pt x="1518" y="4221"/>
                    <a:pt x="1518" y="4221"/>
                  </a:cubicBezTo>
                  <a:lnTo>
                    <a:pt x="1504" y="4221"/>
                  </a:lnTo>
                  <a:cubicBezTo>
                    <a:pt x="1484" y="4221"/>
                    <a:pt x="1442" y="4256"/>
                    <a:pt x="1442" y="4263"/>
                  </a:cubicBezTo>
                  <a:cubicBezTo>
                    <a:pt x="1442" y="4270"/>
                    <a:pt x="1449" y="4270"/>
                    <a:pt x="1456" y="4284"/>
                  </a:cubicBezTo>
                  <a:cubicBezTo>
                    <a:pt x="1477" y="4284"/>
                    <a:pt x="1477" y="4270"/>
                    <a:pt x="1470" y="4256"/>
                  </a:cubicBezTo>
                  <a:cubicBezTo>
                    <a:pt x="1463" y="4253"/>
                    <a:pt x="1465" y="4251"/>
                    <a:pt x="1469" y="4251"/>
                  </a:cubicBezTo>
                  <a:cubicBezTo>
                    <a:pt x="1473" y="4251"/>
                    <a:pt x="1480" y="4253"/>
                    <a:pt x="1484" y="4256"/>
                  </a:cubicBezTo>
                  <a:cubicBezTo>
                    <a:pt x="1491" y="4263"/>
                    <a:pt x="1484" y="4291"/>
                    <a:pt x="1477" y="4291"/>
                  </a:cubicBezTo>
                  <a:cubicBezTo>
                    <a:pt x="1470" y="4291"/>
                    <a:pt x="1470" y="4291"/>
                    <a:pt x="1470" y="4298"/>
                  </a:cubicBezTo>
                  <a:cubicBezTo>
                    <a:pt x="1470" y="4305"/>
                    <a:pt x="1456" y="4305"/>
                    <a:pt x="1449" y="4305"/>
                  </a:cubicBezTo>
                  <a:cubicBezTo>
                    <a:pt x="1442" y="4305"/>
                    <a:pt x="1442" y="4305"/>
                    <a:pt x="1442" y="4318"/>
                  </a:cubicBezTo>
                  <a:lnTo>
                    <a:pt x="1442" y="4325"/>
                  </a:lnTo>
                  <a:cubicBezTo>
                    <a:pt x="1442" y="4325"/>
                    <a:pt x="1435" y="4318"/>
                    <a:pt x="1435" y="4305"/>
                  </a:cubicBezTo>
                  <a:cubicBezTo>
                    <a:pt x="1435" y="4300"/>
                    <a:pt x="1428" y="4295"/>
                    <a:pt x="1422" y="4295"/>
                  </a:cubicBezTo>
                  <a:cubicBezTo>
                    <a:pt x="1419" y="4295"/>
                    <a:pt x="1416" y="4296"/>
                    <a:pt x="1414" y="4298"/>
                  </a:cubicBezTo>
                  <a:lnTo>
                    <a:pt x="1407" y="4298"/>
                  </a:lnTo>
                  <a:lnTo>
                    <a:pt x="1407" y="4325"/>
                  </a:lnTo>
                  <a:cubicBezTo>
                    <a:pt x="1407" y="4329"/>
                    <a:pt x="1407" y="4331"/>
                    <a:pt x="1407" y="4331"/>
                  </a:cubicBezTo>
                  <a:cubicBezTo>
                    <a:pt x="1406" y="4331"/>
                    <a:pt x="1404" y="4329"/>
                    <a:pt x="1401" y="4325"/>
                  </a:cubicBezTo>
                  <a:cubicBezTo>
                    <a:pt x="1394" y="4322"/>
                    <a:pt x="1390" y="4320"/>
                    <a:pt x="1388" y="4320"/>
                  </a:cubicBezTo>
                  <a:cubicBezTo>
                    <a:pt x="1385" y="4320"/>
                    <a:pt x="1383" y="4322"/>
                    <a:pt x="1380" y="4325"/>
                  </a:cubicBezTo>
                  <a:lnTo>
                    <a:pt x="1380" y="4339"/>
                  </a:lnTo>
                  <a:cubicBezTo>
                    <a:pt x="1387" y="4353"/>
                    <a:pt x="1387" y="4353"/>
                    <a:pt x="1380" y="4353"/>
                  </a:cubicBezTo>
                  <a:cubicBezTo>
                    <a:pt x="1380" y="4353"/>
                    <a:pt x="1373" y="4360"/>
                    <a:pt x="1380" y="4360"/>
                  </a:cubicBezTo>
                  <a:cubicBezTo>
                    <a:pt x="1382" y="4362"/>
                    <a:pt x="1381" y="4363"/>
                    <a:pt x="1380" y="4363"/>
                  </a:cubicBezTo>
                  <a:cubicBezTo>
                    <a:pt x="1376" y="4363"/>
                    <a:pt x="1366" y="4358"/>
                    <a:pt x="1366" y="4353"/>
                  </a:cubicBezTo>
                  <a:cubicBezTo>
                    <a:pt x="1366" y="4346"/>
                    <a:pt x="1362" y="4343"/>
                    <a:pt x="1359" y="4343"/>
                  </a:cubicBezTo>
                  <a:cubicBezTo>
                    <a:pt x="1355" y="4343"/>
                    <a:pt x="1352" y="4346"/>
                    <a:pt x="1352" y="4353"/>
                  </a:cubicBezTo>
                  <a:cubicBezTo>
                    <a:pt x="1345" y="4360"/>
                    <a:pt x="1345" y="4360"/>
                    <a:pt x="1352" y="4360"/>
                  </a:cubicBezTo>
                  <a:cubicBezTo>
                    <a:pt x="1366" y="4360"/>
                    <a:pt x="1366" y="4374"/>
                    <a:pt x="1352" y="4388"/>
                  </a:cubicBezTo>
                  <a:cubicBezTo>
                    <a:pt x="1345" y="4388"/>
                    <a:pt x="1345" y="4395"/>
                    <a:pt x="1345" y="4402"/>
                  </a:cubicBezTo>
                  <a:cubicBezTo>
                    <a:pt x="1343" y="4397"/>
                    <a:pt x="1340" y="4395"/>
                    <a:pt x="1338" y="4395"/>
                  </a:cubicBezTo>
                  <a:cubicBezTo>
                    <a:pt x="1333" y="4395"/>
                    <a:pt x="1327" y="4404"/>
                    <a:pt x="1317" y="4422"/>
                  </a:cubicBezTo>
                  <a:cubicBezTo>
                    <a:pt x="1312" y="4428"/>
                    <a:pt x="1311" y="4438"/>
                    <a:pt x="1310" y="4438"/>
                  </a:cubicBezTo>
                  <a:cubicBezTo>
                    <a:pt x="1310" y="4438"/>
                    <a:pt x="1310" y="4438"/>
                    <a:pt x="1310" y="4436"/>
                  </a:cubicBezTo>
                  <a:cubicBezTo>
                    <a:pt x="1308" y="4434"/>
                    <a:pt x="1307" y="4433"/>
                    <a:pt x="1306" y="4433"/>
                  </a:cubicBezTo>
                  <a:cubicBezTo>
                    <a:pt x="1303" y="4433"/>
                    <a:pt x="1303" y="4438"/>
                    <a:pt x="1303" y="4443"/>
                  </a:cubicBezTo>
                  <a:cubicBezTo>
                    <a:pt x="1303" y="4457"/>
                    <a:pt x="1310" y="4457"/>
                    <a:pt x="1310" y="4457"/>
                  </a:cubicBezTo>
                  <a:cubicBezTo>
                    <a:pt x="1321" y="4450"/>
                    <a:pt x="1328" y="4447"/>
                    <a:pt x="1332" y="4447"/>
                  </a:cubicBezTo>
                  <a:cubicBezTo>
                    <a:pt x="1336" y="4447"/>
                    <a:pt x="1338" y="4450"/>
                    <a:pt x="1338" y="4457"/>
                  </a:cubicBezTo>
                  <a:cubicBezTo>
                    <a:pt x="1338" y="4464"/>
                    <a:pt x="1331" y="4464"/>
                    <a:pt x="1317" y="4471"/>
                  </a:cubicBezTo>
                  <a:cubicBezTo>
                    <a:pt x="1310" y="4478"/>
                    <a:pt x="1303" y="4478"/>
                    <a:pt x="1310" y="4478"/>
                  </a:cubicBezTo>
                  <a:cubicBezTo>
                    <a:pt x="1310" y="4478"/>
                    <a:pt x="1310" y="4492"/>
                    <a:pt x="1303" y="4499"/>
                  </a:cubicBezTo>
                  <a:cubicBezTo>
                    <a:pt x="1299" y="4503"/>
                    <a:pt x="1290" y="4508"/>
                    <a:pt x="1283" y="4508"/>
                  </a:cubicBezTo>
                  <a:cubicBezTo>
                    <a:pt x="1280" y="4508"/>
                    <a:pt x="1278" y="4508"/>
                    <a:pt x="1276" y="4506"/>
                  </a:cubicBezTo>
                  <a:cubicBezTo>
                    <a:pt x="1276" y="4506"/>
                    <a:pt x="1276" y="4512"/>
                    <a:pt x="1269" y="4512"/>
                  </a:cubicBezTo>
                  <a:cubicBezTo>
                    <a:pt x="1265" y="4519"/>
                    <a:pt x="1260" y="4523"/>
                    <a:pt x="1258" y="4523"/>
                  </a:cubicBezTo>
                  <a:cubicBezTo>
                    <a:pt x="1255" y="4523"/>
                    <a:pt x="1255" y="4519"/>
                    <a:pt x="1262" y="4512"/>
                  </a:cubicBezTo>
                  <a:lnTo>
                    <a:pt x="1262" y="4506"/>
                  </a:lnTo>
                  <a:cubicBezTo>
                    <a:pt x="1262" y="4506"/>
                    <a:pt x="1248" y="4506"/>
                    <a:pt x="1248" y="4512"/>
                  </a:cubicBezTo>
                  <a:cubicBezTo>
                    <a:pt x="1248" y="4512"/>
                    <a:pt x="1241" y="4526"/>
                    <a:pt x="1234" y="4526"/>
                  </a:cubicBezTo>
                  <a:cubicBezTo>
                    <a:pt x="1213" y="4526"/>
                    <a:pt x="1213" y="4526"/>
                    <a:pt x="1213" y="4533"/>
                  </a:cubicBezTo>
                  <a:cubicBezTo>
                    <a:pt x="1213" y="4540"/>
                    <a:pt x="1213" y="4540"/>
                    <a:pt x="1227" y="4540"/>
                  </a:cubicBezTo>
                  <a:cubicBezTo>
                    <a:pt x="1227" y="4533"/>
                    <a:pt x="1234" y="4533"/>
                    <a:pt x="1241" y="4533"/>
                  </a:cubicBezTo>
                  <a:cubicBezTo>
                    <a:pt x="1248" y="4533"/>
                    <a:pt x="1248" y="4561"/>
                    <a:pt x="1241" y="4568"/>
                  </a:cubicBezTo>
                  <a:cubicBezTo>
                    <a:pt x="1234" y="4575"/>
                    <a:pt x="1234" y="4575"/>
                    <a:pt x="1241" y="4575"/>
                  </a:cubicBezTo>
                  <a:cubicBezTo>
                    <a:pt x="1248" y="4575"/>
                    <a:pt x="1248" y="4575"/>
                    <a:pt x="1241" y="4582"/>
                  </a:cubicBezTo>
                  <a:cubicBezTo>
                    <a:pt x="1239" y="4585"/>
                    <a:pt x="1237" y="4586"/>
                    <a:pt x="1234" y="4586"/>
                  </a:cubicBezTo>
                  <a:cubicBezTo>
                    <a:pt x="1226" y="4586"/>
                    <a:pt x="1217" y="4573"/>
                    <a:pt x="1227" y="4568"/>
                  </a:cubicBezTo>
                  <a:cubicBezTo>
                    <a:pt x="1231" y="4564"/>
                    <a:pt x="1227" y="4563"/>
                    <a:pt x="1222" y="4563"/>
                  </a:cubicBezTo>
                  <a:cubicBezTo>
                    <a:pt x="1217" y="4563"/>
                    <a:pt x="1210" y="4564"/>
                    <a:pt x="1206" y="4568"/>
                  </a:cubicBezTo>
                  <a:cubicBezTo>
                    <a:pt x="1201" y="4573"/>
                    <a:pt x="1200" y="4586"/>
                    <a:pt x="1203" y="4586"/>
                  </a:cubicBezTo>
                  <a:cubicBezTo>
                    <a:pt x="1204" y="4586"/>
                    <a:pt x="1205" y="4585"/>
                    <a:pt x="1206" y="4582"/>
                  </a:cubicBezTo>
                  <a:cubicBezTo>
                    <a:pt x="1206" y="4594"/>
                    <a:pt x="1227" y="4611"/>
                    <a:pt x="1233" y="4611"/>
                  </a:cubicBezTo>
                  <a:cubicBezTo>
                    <a:pt x="1234" y="4611"/>
                    <a:pt x="1234" y="4610"/>
                    <a:pt x="1234" y="4609"/>
                  </a:cubicBezTo>
                  <a:lnTo>
                    <a:pt x="1234" y="4616"/>
                  </a:lnTo>
                  <a:cubicBezTo>
                    <a:pt x="1234" y="4627"/>
                    <a:pt x="1230" y="4633"/>
                    <a:pt x="1228" y="4633"/>
                  </a:cubicBezTo>
                  <a:cubicBezTo>
                    <a:pt x="1228" y="4633"/>
                    <a:pt x="1227" y="4632"/>
                    <a:pt x="1227" y="4630"/>
                  </a:cubicBezTo>
                  <a:lnTo>
                    <a:pt x="1206" y="4630"/>
                  </a:lnTo>
                  <a:cubicBezTo>
                    <a:pt x="1200" y="4630"/>
                    <a:pt x="1200" y="4637"/>
                    <a:pt x="1200" y="4644"/>
                  </a:cubicBezTo>
                  <a:cubicBezTo>
                    <a:pt x="1200" y="4651"/>
                    <a:pt x="1200" y="4665"/>
                    <a:pt x="1193" y="4665"/>
                  </a:cubicBezTo>
                  <a:cubicBezTo>
                    <a:pt x="1179" y="4665"/>
                    <a:pt x="1179" y="4672"/>
                    <a:pt x="1179" y="4679"/>
                  </a:cubicBezTo>
                  <a:cubicBezTo>
                    <a:pt x="1193" y="4686"/>
                    <a:pt x="1193" y="4700"/>
                    <a:pt x="1193" y="4700"/>
                  </a:cubicBezTo>
                  <a:cubicBezTo>
                    <a:pt x="1193" y="4700"/>
                    <a:pt x="1193" y="4713"/>
                    <a:pt x="1200" y="4713"/>
                  </a:cubicBezTo>
                  <a:cubicBezTo>
                    <a:pt x="1206" y="4720"/>
                    <a:pt x="1206" y="4734"/>
                    <a:pt x="1200" y="4734"/>
                  </a:cubicBezTo>
                  <a:cubicBezTo>
                    <a:pt x="1193" y="4748"/>
                    <a:pt x="1193" y="4755"/>
                    <a:pt x="1200" y="4755"/>
                  </a:cubicBezTo>
                  <a:cubicBezTo>
                    <a:pt x="1206" y="4755"/>
                    <a:pt x="1206" y="4755"/>
                    <a:pt x="1206" y="4783"/>
                  </a:cubicBezTo>
                  <a:cubicBezTo>
                    <a:pt x="1206" y="4804"/>
                    <a:pt x="1206" y="4817"/>
                    <a:pt x="1200" y="4817"/>
                  </a:cubicBezTo>
                  <a:cubicBezTo>
                    <a:pt x="1193" y="4824"/>
                    <a:pt x="1200" y="4859"/>
                    <a:pt x="1200" y="4859"/>
                  </a:cubicBezTo>
                  <a:lnTo>
                    <a:pt x="1200" y="4873"/>
                  </a:lnTo>
                  <a:cubicBezTo>
                    <a:pt x="1200" y="4873"/>
                    <a:pt x="1206" y="4887"/>
                    <a:pt x="1213" y="4894"/>
                  </a:cubicBezTo>
                  <a:cubicBezTo>
                    <a:pt x="1227" y="4907"/>
                    <a:pt x="1241" y="4928"/>
                    <a:pt x="1241" y="4942"/>
                  </a:cubicBezTo>
                  <a:cubicBezTo>
                    <a:pt x="1248" y="4963"/>
                    <a:pt x="1262" y="4963"/>
                    <a:pt x="1269" y="4963"/>
                  </a:cubicBezTo>
                  <a:lnTo>
                    <a:pt x="1283" y="4963"/>
                  </a:lnTo>
                  <a:cubicBezTo>
                    <a:pt x="1283" y="4963"/>
                    <a:pt x="1283" y="4969"/>
                    <a:pt x="1281" y="4969"/>
                  </a:cubicBezTo>
                  <a:cubicBezTo>
                    <a:pt x="1280" y="4969"/>
                    <a:pt x="1278" y="4968"/>
                    <a:pt x="1276" y="4963"/>
                  </a:cubicBezTo>
                  <a:cubicBezTo>
                    <a:pt x="1276" y="4963"/>
                    <a:pt x="1269" y="4963"/>
                    <a:pt x="1269" y="4977"/>
                  </a:cubicBezTo>
                  <a:cubicBezTo>
                    <a:pt x="1269" y="4984"/>
                    <a:pt x="1269" y="4991"/>
                    <a:pt x="1283" y="5011"/>
                  </a:cubicBezTo>
                  <a:cubicBezTo>
                    <a:pt x="1297" y="5025"/>
                    <a:pt x="1310" y="5032"/>
                    <a:pt x="1310" y="5032"/>
                  </a:cubicBezTo>
                  <a:cubicBezTo>
                    <a:pt x="1317" y="5032"/>
                    <a:pt x="1317" y="5032"/>
                    <a:pt x="1310" y="5046"/>
                  </a:cubicBezTo>
                  <a:cubicBezTo>
                    <a:pt x="1303" y="5053"/>
                    <a:pt x="1303" y="5053"/>
                    <a:pt x="1310" y="5067"/>
                  </a:cubicBezTo>
                  <a:cubicBezTo>
                    <a:pt x="1310" y="5081"/>
                    <a:pt x="1317" y="5088"/>
                    <a:pt x="1331" y="5088"/>
                  </a:cubicBezTo>
                  <a:cubicBezTo>
                    <a:pt x="1331" y="5088"/>
                    <a:pt x="1338" y="5088"/>
                    <a:pt x="1331" y="5095"/>
                  </a:cubicBezTo>
                  <a:cubicBezTo>
                    <a:pt x="1331" y="5095"/>
                    <a:pt x="1331" y="5102"/>
                    <a:pt x="1338" y="5122"/>
                  </a:cubicBezTo>
                  <a:cubicBezTo>
                    <a:pt x="1345" y="5129"/>
                    <a:pt x="1345" y="5136"/>
                    <a:pt x="1345" y="5150"/>
                  </a:cubicBezTo>
                  <a:cubicBezTo>
                    <a:pt x="1345" y="5157"/>
                    <a:pt x="1352" y="5157"/>
                    <a:pt x="1352" y="5157"/>
                  </a:cubicBezTo>
                  <a:lnTo>
                    <a:pt x="1366" y="5164"/>
                  </a:lnTo>
                  <a:cubicBezTo>
                    <a:pt x="1352" y="5171"/>
                    <a:pt x="1380" y="5199"/>
                    <a:pt x="1387" y="5199"/>
                  </a:cubicBezTo>
                  <a:cubicBezTo>
                    <a:pt x="1401" y="5199"/>
                    <a:pt x="1401" y="5199"/>
                    <a:pt x="1401" y="5206"/>
                  </a:cubicBezTo>
                  <a:cubicBezTo>
                    <a:pt x="1401" y="5206"/>
                    <a:pt x="1407" y="5219"/>
                    <a:pt x="1414" y="5219"/>
                  </a:cubicBezTo>
                  <a:cubicBezTo>
                    <a:pt x="1421" y="5219"/>
                    <a:pt x="1435" y="5219"/>
                    <a:pt x="1442" y="5226"/>
                  </a:cubicBezTo>
                  <a:cubicBezTo>
                    <a:pt x="1446" y="5230"/>
                    <a:pt x="1449" y="5231"/>
                    <a:pt x="1451" y="5231"/>
                  </a:cubicBezTo>
                  <a:cubicBezTo>
                    <a:pt x="1453" y="5231"/>
                    <a:pt x="1453" y="5230"/>
                    <a:pt x="1449" y="5226"/>
                  </a:cubicBezTo>
                  <a:cubicBezTo>
                    <a:pt x="1449" y="5224"/>
                    <a:pt x="1449" y="5223"/>
                    <a:pt x="1449" y="5223"/>
                  </a:cubicBezTo>
                  <a:cubicBezTo>
                    <a:pt x="1450" y="5223"/>
                    <a:pt x="1451" y="5228"/>
                    <a:pt x="1456" y="5233"/>
                  </a:cubicBezTo>
                  <a:lnTo>
                    <a:pt x="1470" y="5240"/>
                  </a:lnTo>
                  <a:cubicBezTo>
                    <a:pt x="1475" y="5235"/>
                    <a:pt x="1480" y="5230"/>
                    <a:pt x="1482" y="5230"/>
                  </a:cubicBezTo>
                  <a:cubicBezTo>
                    <a:pt x="1483" y="5230"/>
                    <a:pt x="1484" y="5231"/>
                    <a:pt x="1484" y="5233"/>
                  </a:cubicBezTo>
                  <a:cubicBezTo>
                    <a:pt x="1484" y="5233"/>
                    <a:pt x="1491" y="5240"/>
                    <a:pt x="1511" y="5254"/>
                  </a:cubicBezTo>
                  <a:cubicBezTo>
                    <a:pt x="1518" y="5257"/>
                    <a:pt x="1525" y="5259"/>
                    <a:pt x="1531" y="5259"/>
                  </a:cubicBezTo>
                  <a:cubicBezTo>
                    <a:pt x="1537" y="5259"/>
                    <a:pt x="1543" y="5257"/>
                    <a:pt x="1546" y="5254"/>
                  </a:cubicBezTo>
                  <a:cubicBezTo>
                    <a:pt x="1546" y="5240"/>
                    <a:pt x="1560" y="5240"/>
                    <a:pt x="1574" y="5240"/>
                  </a:cubicBezTo>
                  <a:cubicBezTo>
                    <a:pt x="1588" y="5240"/>
                    <a:pt x="1595" y="5233"/>
                    <a:pt x="1608" y="5233"/>
                  </a:cubicBezTo>
                  <a:cubicBezTo>
                    <a:pt x="1612" y="5230"/>
                    <a:pt x="1614" y="5228"/>
                    <a:pt x="1615" y="5228"/>
                  </a:cubicBezTo>
                  <a:cubicBezTo>
                    <a:pt x="1615" y="5228"/>
                    <a:pt x="1615" y="5230"/>
                    <a:pt x="1615" y="5233"/>
                  </a:cubicBezTo>
                  <a:cubicBezTo>
                    <a:pt x="1615" y="5237"/>
                    <a:pt x="1620" y="5244"/>
                    <a:pt x="1628" y="5244"/>
                  </a:cubicBezTo>
                  <a:cubicBezTo>
                    <a:pt x="1632" y="5244"/>
                    <a:pt x="1638" y="5241"/>
                    <a:pt x="1643" y="5233"/>
                  </a:cubicBezTo>
                  <a:cubicBezTo>
                    <a:pt x="1643" y="5230"/>
                    <a:pt x="1652" y="5228"/>
                    <a:pt x="1660" y="5228"/>
                  </a:cubicBezTo>
                  <a:cubicBezTo>
                    <a:pt x="1669" y="5228"/>
                    <a:pt x="1678" y="5230"/>
                    <a:pt x="1678" y="5233"/>
                  </a:cubicBezTo>
                  <a:cubicBezTo>
                    <a:pt x="1678" y="5235"/>
                    <a:pt x="1683" y="5236"/>
                    <a:pt x="1690" y="5236"/>
                  </a:cubicBezTo>
                  <a:cubicBezTo>
                    <a:pt x="1707" y="5236"/>
                    <a:pt x="1737" y="5231"/>
                    <a:pt x="1747" y="5226"/>
                  </a:cubicBezTo>
                  <a:cubicBezTo>
                    <a:pt x="1751" y="5223"/>
                    <a:pt x="1752" y="5221"/>
                    <a:pt x="1754" y="5221"/>
                  </a:cubicBezTo>
                  <a:cubicBezTo>
                    <a:pt x="1756" y="5221"/>
                    <a:pt x="1757" y="5223"/>
                    <a:pt x="1761" y="5226"/>
                  </a:cubicBezTo>
                  <a:cubicBezTo>
                    <a:pt x="1764" y="5230"/>
                    <a:pt x="1771" y="5231"/>
                    <a:pt x="1777" y="5231"/>
                  </a:cubicBezTo>
                  <a:cubicBezTo>
                    <a:pt x="1783" y="5231"/>
                    <a:pt x="1789" y="5230"/>
                    <a:pt x="1789" y="5226"/>
                  </a:cubicBezTo>
                  <a:cubicBezTo>
                    <a:pt x="1789" y="5226"/>
                    <a:pt x="1796" y="5233"/>
                    <a:pt x="1803" y="5233"/>
                  </a:cubicBezTo>
                  <a:cubicBezTo>
                    <a:pt x="1816" y="5233"/>
                    <a:pt x="1823" y="5226"/>
                    <a:pt x="1816" y="5226"/>
                  </a:cubicBezTo>
                  <a:lnTo>
                    <a:pt x="1823" y="5226"/>
                  </a:lnTo>
                  <a:cubicBezTo>
                    <a:pt x="1827" y="5230"/>
                    <a:pt x="1828" y="5231"/>
                    <a:pt x="1830" y="5231"/>
                  </a:cubicBezTo>
                  <a:cubicBezTo>
                    <a:pt x="1832" y="5231"/>
                    <a:pt x="1834" y="5230"/>
                    <a:pt x="1837" y="5226"/>
                  </a:cubicBezTo>
                  <a:cubicBezTo>
                    <a:pt x="1851" y="5226"/>
                    <a:pt x="1858" y="5219"/>
                    <a:pt x="1858" y="5219"/>
                  </a:cubicBezTo>
                  <a:cubicBezTo>
                    <a:pt x="1865" y="5219"/>
                    <a:pt x="1865" y="5206"/>
                    <a:pt x="1865" y="5206"/>
                  </a:cubicBezTo>
                  <a:cubicBezTo>
                    <a:pt x="1865" y="5203"/>
                    <a:pt x="1866" y="5202"/>
                    <a:pt x="1867" y="5202"/>
                  </a:cubicBezTo>
                  <a:cubicBezTo>
                    <a:pt x="1869" y="5202"/>
                    <a:pt x="1872" y="5206"/>
                    <a:pt x="1872" y="5206"/>
                  </a:cubicBezTo>
                  <a:cubicBezTo>
                    <a:pt x="1879" y="5212"/>
                    <a:pt x="1882" y="5216"/>
                    <a:pt x="1885" y="5216"/>
                  </a:cubicBezTo>
                  <a:cubicBezTo>
                    <a:pt x="1887" y="5216"/>
                    <a:pt x="1889" y="5212"/>
                    <a:pt x="1893" y="5206"/>
                  </a:cubicBezTo>
                  <a:lnTo>
                    <a:pt x="1900" y="5199"/>
                  </a:lnTo>
                  <a:lnTo>
                    <a:pt x="1906" y="5199"/>
                  </a:lnTo>
                  <a:cubicBezTo>
                    <a:pt x="1906" y="5199"/>
                    <a:pt x="1927" y="5199"/>
                    <a:pt x="1934" y="5192"/>
                  </a:cubicBezTo>
                  <a:cubicBezTo>
                    <a:pt x="1955" y="5192"/>
                    <a:pt x="1969" y="5185"/>
                    <a:pt x="1969" y="5171"/>
                  </a:cubicBezTo>
                  <a:cubicBezTo>
                    <a:pt x="1976" y="5164"/>
                    <a:pt x="1997" y="5164"/>
                    <a:pt x="2010" y="5164"/>
                  </a:cubicBezTo>
                  <a:cubicBezTo>
                    <a:pt x="2031" y="5164"/>
                    <a:pt x="2045" y="5164"/>
                    <a:pt x="2059" y="5157"/>
                  </a:cubicBezTo>
                  <a:cubicBezTo>
                    <a:pt x="2066" y="5157"/>
                    <a:pt x="2073" y="5150"/>
                    <a:pt x="2080" y="5150"/>
                  </a:cubicBezTo>
                  <a:cubicBezTo>
                    <a:pt x="2094" y="5150"/>
                    <a:pt x="2107" y="5136"/>
                    <a:pt x="2128" y="5136"/>
                  </a:cubicBezTo>
                  <a:cubicBezTo>
                    <a:pt x="2170" y="5136"/>
                    <a:pt x="2170" y="5136"/>
                    <a:pt x="2170" y="5129"/>
                  </a:cubicBezTo>
                  <a:cubicBezTo>
                    <a:pt x="2170" y="5122"/>
                    <a:pt x="2184" y="5115"/>
                    <a:pt x="2204" y="5115"/>
                  </a:cubicBezTo>
                  <a:cubicBezTo>
                    <a:pt x="2218" y="5115"/>
                    <a:pt x="2246" y="5102"/>
                    <a:pt x="2281" y="5095"/>
                  </a:cubicBezTo>
                  <a:cubicBezTo>
                    <a:pt x="2288" y="5095"/>
                    <a:pt x="2302" y="5088"/>
                    <a:pt x="2302" y="5088"/>
                  </a:cubicBezTo>
                  <a:cubicBezTo>
                    <a:pt x="2302" y="5088"/>
                    <a:pt x="2308" y="5088"/>
                    <a:pt x="2315" y="5081"/>
                  </a:cubicBezTo>
                  <a:cubicBezTo>
                    <a:pt x="2322" y="5081"/>
                    <a:pt x="2343" y="5067"/>
                    <a:pt x="2350" y="5067"/>
                  </a:cubicBezTo>
                  <a:cubicBezTo>
                    <a:pt x="2357" y="5067"/>
                    <a:pt x="2378" y="5060"/>
                    <a:pt x="2385" y="5053"/>
                  </a:cubicBezTo>
                  <a:cubicBezTo>
                    <a:pt x="2392" y="5046"/>
                    <a:pt x="2405" y="5046"/>
                    <a:pt x="2412" y="5046"/>
                  </a:cubicBezTo>
                  <a:lnTo>
                    <a:pt x="2419" y="5046"/>
                  </a:lnTo>
                  <a:cubicBezTo>
                    <a:pt x="2419" y="5032"/>
                    <a:pt x="2426" y="5032"/>
                    <a:pt x="2440" y="5032"/>
                  </a:cubicBezTo>
                  <a:cubicBezTo>
                    <a:pt x="2447" y="5032"/>
                    <a:pt x="2454" y="5032"/>
                    <a:pt x="2461" y="5025"/>
                  </a:cubicBezTo>
                  <a:cubicBezTo>
                    <a:pt x="2467" y="5023"/>
                    <a:pt x="2472" y="5022"/>
                    <a:pt x="2475" y="5022"/>
                  </a:cubicBezTo>
                  <a:cubicBezTo>
                    <a:pt x="2484" y="5022"/>
                    <a:pt x="2485" y="5027"/>
                    <a:pt x="2475" y="5032"/>
                  </a:cubicBezTo>
                  <a:cubicBezTo>
                    <a:pt x="2466" y="5045"/>
                    <a:pt x="2463" y="5050"/>
                    <a:pt x="2465" y="5050"/>
                  </a:cubicBezTo>
                  <a:cubicBezTo>
                    <a:pt x="2466" y="5050"/>
                    <a:pt x="2470" y="5049"/>
                    <a:pt x="2475" y="5046"/>
                  </a:cubicBezTo>
                  <a:cubicBezTo>
                    <a:pt x="2477" y="5042"/>
                    <a:pt x="2478" y="5040"/>
                    <a:pt x="2479" y="5040"/>
                  </a:cubicBezTo>
                  <a:cubicBezTo>
                    <a:pt x="2482" y="5040"/>
                    <a:pt x="2482" y="5050"/>
                    <a:pt x="2482" y="5060"/>
                  </a:cubicBezTo>
                  <a:cubicBezTo>
                    <a:pt x="2482" y="5081"/>
                    <a:pt x="2482" y="5081"/>
                    <a:pt x="2489" y="5081"/>
                  </a:cubicBezTo>
                  <a:cubicBezTo>
                    <a:pt x="2496" y="5081"/>
                    <a:pt x="2509" y="5088"/>
                    <a:pt x="2496" y="5095"/>
                  </a:cubicBezTo>
                  <a:cubicBezTo>
                    <a:pt x="2496" y="5095"/>
                    <a:pt x="2489" y="5115"/>
                    <a:pt x="2489" y="5122"/>
                  </a:cubicBezTo>
                  <a:lnTo>
                    <a:pt x="2489" y="5129"/>
                  </a:lnTo>
                  <a:cubicBezTo>
                    <a:pt x="2489" y="5122"/>
                    <a:pt x="2496" y="5122"/>
                    <a:pt x="2496" y="5122"/>
                  </a:cubicBezTo>
                  <a:cubicBezTo>
                    <a:pt x="2496" y="5122"/>
                    <a:pt x="2509" y="5115"/>
                    <a:pt x="2509" y="5102"/>
                  </a:cubicBezTo>
                  <a:cubicBezTo>
                    <a:pt x="2509" y="5093"/>
                    <a:pt x="2512" y="5090"/>
                    <a:pt x="2515" y="5090"/>
                  </a:cubicBezTo>
                  <a:cubicBezTo>
                    <a:pt x="2518" y="5090"/>
                    <a:pt x="2520" y="5092"/>
                    <a:pt x="2523" y="5095"/>
                  </a:cubicBezTo>
                  <a:lnTo>
                    <a:pt x="2523" y="5115"/>
                  </a:lnTo>
                  <a:lnTo>
                    <a:pt x="2523" y="5122"/>
                  </a:lnTo>
                  <a:lnTo>
                    <a:pt x="2523" y="5129"/>
                  </a:lnTo>
                  <a:cubicBezTo>
                    <a:pt x="2516" y="5136"/>
                    <a:pt x="2523" y="5136"/>
                    <a:pt x="2530" y="5150"/>
                  </a:cubicBezTo>
                  <a:cubicBezTo>
                    <a:pt x="2544" y="5157"/>
                    <a:pt x="2551" y="5164"/>
                    <a:pt x="2530" y="5164"/>
                  </a:cubicBezTo>
                  <a:cubicBezTo>
                    <a:pt x="2523" y="5164"/>
                    <a:pt x="2523" y="5171"/>
                    <a:pt x="2523" y="5185"/>
                  </a:cubicBezTo>
                  <a:cubicBezTo>
                    <a:pt x="2523" y="5193"/>
                    <a:pt x="2527" y="5197"/>
                    <a:pt x="2530" y="5197"/>
                  </a:cubicBezTo>
                  <a:cubicBezTo>
                    <a:pt x="2536" y="5197"/>
                    <a:pt x="2544" y="5188"/>
                    <a:pt x="2544" y="5171"/>
                  </a:cubicBezTo>
                  <a:cubicBezTo>
                    <a:pt x="2544" y="5164"/>
                    <a:pt x="2544" y="5157"/>
                    <a:pt x="2551" y="5157"/>
                  </a:cubicBezTo>
                  <a:lnTo>
                    <a:pt x="2579" y="5157"/>
                  </a:lnTo>
                  <a:cubicBezTo>
                    <a:pt x="2593" y="5157"/>
                    <a:pt x="2593" y="5157"/>
                    <a:pt x="2600" y="5171"/>
                  </a:cubicBezTo>
                  <a:cubicBezTo>
                    <a:pt x="2600" y="5185"/>
                    <a:pt x="2613" y="5199"/>
                    <a:pt x="2613" y="5199"/>
                  </a:cubicBezTo>
                  <a:cubicBezTo>
                    <a:pt x="2619" y="5199"/>
                    <a:pt x="2620" y="5203"/>
                    <a:pt x="2623" y="5211"/>
                  </a:cubicBezTo>
                  <a:lnTo>
                    <a:pt x="2623" y="5211"/>
                  </a:lnTo>
                  <a:cubicBezTo>
                    <a:pt x="2623" y="5211"/>
                    <a:pt x="2623" y="5211"/>
                    <a:pt x="2623" y="5211"/>
                  </a:cubicBezTo>
                  <a:lnTo>
                    <a:pt x="2623" y="5211"/>
                  </a:lnTo>
                  <a:cubicBezTo>
                    <a:pt x="2621" y="5211"/>
                    <a:pt x="2622" y="5224"/>
                    <a:pt x="2627" y="5233"/>
                  </a:cubicBezTo>
                  <a:cubicBezTo>
                    <a:pt x="2631" y="5245"/>
                    <a:pt x="2640" y="5253"/>
                    <a:pt x="2645" y="5253"/>
                  </a:cubicBezTo>
                  <a:cubicBezTo>
                    <a:pt x="2649" y="5253"/>
                    <a:pt x="2651" y="5249"/>
                    <a:pt x="2648" y="5240"/>
                  </a:cubicBezTo>
                  <a:cubicBezTo>
                    <a:pt x="2634" y="5226"/>
                    <a:pt x="2634" y="5192"/>
                    <a:pt x="2648" y="5185"/>
                  </a:cubicBezTo>
                  <a:cubicBezTo>
                    <a:pt x="2655" y="5185"/>
                    <a:pt x="2655" y="5171"/>
                    <a:pt x="2634" y="5171"/>
                  </a:cubicBezTo>
                  <a:cubicBezTo>
                    <a:pt x="2627" y="5171"/>
                    <a:pt x="2627" y="5164"/>
                    <a:pt x="2627" y="5157"/>
                  </a:cubicBezTo>
                  <a:cubicBezTo>
                    <a:pt x="2629" y="5153"/>
                    <a:pt x="2630" y="5150"/>
                    <a:pt x="2630" y="5147"/>
                  </a:cubicBezTo>
                  <a:lnTo>
                    <a:pt x="2630" y="5147"/>
                  </a:lnTo>
                  <a:cubicBezTo>
                    <a:pt x="2631" y="5147"/>
                    <a:pt x="2632" y="5147"/>
                    <a:pt x="2633" y="5147"/>
                  </a:cubicBezTo>
                  <a:cubicBezTo>
                    <a:pt x="2636" y="5147"/>
                    <a:pt x="2640" y="5146"/>
                    <a:pt x="2648" y="5143"/>
                  </a:cubicBezTo>
                  <a:cubicBezTo>
                    <a:pt x="2655" y="5143"/>
                    <a:pt x="2681" y="5130"/>
                    <a:pt x="2689" y="5129"/>
                  </a:cubicBezTo>
                  <a:lnTo>
                    <a:pt x="2689" y="5129"/>
                  </a:lnTo>
                  <a:cubicBezTo>
                    <a:pt x="2692" y="5133"/>
                    <a:pt x="2692" y="5136"/>
                    <a:pt x="2683" y="5136"/>
                  </a:cubicBezTo>
                  <a:lnTo>
                    <a:pt x="2690" y="5136"/>
                  </a:lnTo>
                  <a:cubicBezTo>
                    <a:pt x="2697" y="5136"/>
                    <a:pt x="2703" y="5136"/>
                    <a:pt x="2703" y="5129"/>
                  </a:cubicBezTo>
                  <a:cubicBezTo>
                    <a:pt x="2717" y="5129"/>
                    <a:pt x="2717" y="5122"/>
                    <a:pt x="2703" y="5122"/>
                  </a:cubicBezTo>
                  <a:cubicBezTo>
                    <a:pt x="2702" y="5122"/>
                    <a:pt x="2701" y="5122"/>
                    <a:pt x="2700" y="5122"/>
                  </a:cubicBezTo>
                  <a:lnTo>
                    <a:pt x="2700" y="5122"/>
                  </a:lnTo>
                  <a:cubicBezTo>
                    <a:pt x="2697" y="5124"/>
                    <a:pt x="2694" y="5125"/>
                    <a:pt x="2690" y="5129"/>
                  </a:cubicBezTo>
                  <a:cubicBezTo>
                    <a:pt x="2689" y="5129"/>
                    <a:pt x="2689" y="5129"/>
                    <a:pt x="2689" y="5129"/>
                  </a:cubicBezTo>
                  <a:lnTo>
                    <a:pt x="2689" y="5129"/>
                  </a:lnTo>
                  <a:cubicBezTo>
                    <a:pt x="2688" y="5127"/>
                    <a:pt x="2685" y="5125"/>
                    <a:pt x="2683" y="5122"/>
                  </a:cubicBezTo>
                  <a:cubicBezTo>
                    <a:pt x="2683" y="5120"/>
                    <a:pt x="2681" y="5119"/>
                    <a:pt x="2679" y="5119"/>
                  </a:cubicBezTo>
                  <a:cubicBezTo>
                    <a:pt x="2675" y="5119"/>
                    <a:pt x="2669" y="5122"/>
                    <a:pt x="2669" y="5122"/>
                  </a:cubicBezTo>
                  <a:cubicBezTo>
                    <a:pt x="2669" y="5128"/>
                    <a:pt x="2667" y="5130"/>
                    <a:pt x="2664" y="5130"/>
                  </a:cubicBezTo>
                  <a:cubicBezTo>
                    <a:pt x="2659" y="5130"/>
                    <a:pt x="2652" y="5124"/>
                    <a:pt x="2648" y="5115"/>
                  </a:cubicBezTo>
                  <a:cubicBezTo>
                    <a:pt x="2641" y="5108"/>
                    <a:pt x="2638" y="5105"/>
                    <a:pt x="2635" y="5105"/>
                  </a:cubicBezTo>
                  <a:cubicBezTo>
                    <a:pt x="2632" y="5105"/>
                    <a:pt x="2631" y="5108"/>
                    <a:pt x="2627" y="5115"/>
                  </a:cubicBezTo>
                  <a:cubicBezTo>
                    <a:pt x="2627" y="5116"/>
                    <a:pt x="2626" y="5116"/>
                    <a:pt x="2626" y="5117"/>
                  </a:cubicBezTo>
                  <a:lnTo>
                    <a:pt x="2626" y="5117"/>
                  </a:lnTo>
                  <a:cubicBezTo>
                    <a:pt x="2625" y="5114"/>
                    <a:pt x="2623" y="5111"/>
                    <a:pt x="2620" y="5108"/>
                  </a:cubicBezTo>
                  <a:cubicBezTo>
                    <a:pt x="2613" y="5095"/>
                    <a:pt x="2613" y="5095"/>
                    <a:pt x="2627" y="5088"/>
                  </a:cubicBezTo>
                  <a:cubicBezTo>
                    <a:pt x="2631" y="5084"/>
                    <a:pt x="2636" y="5082"/>
                    <a:pt x="2640" y="5081"/>
                  </a:cubicBezTo>
                  <a:lnTo>
                    <a:pt x="2634" y="5081"/>
                  </a:lnTo>
                  <a:cubicBezTo>
                    <a:pt x="2627" y="5081"/>
                    <a:pt x="2627" y="5081"/>
                    <a:pt x="2627" y="5060"/>
                  </a:cubicBezTo>
                  <a:cubicBezTo>
                    <a:pt x="2627" y="5046"/>
                    <a:pt x="2627" y="5032"/>
                    <a:pt x="2634" y="5032"/>
                  </a:cubicBezTo>
                  <a:cubicBezTo>
                    <a:pt x="2648" y="5032"/>
                    <a:pt x="2648" y="5032"/>
                    <a:pt x="2634" y="5025"/>
                  </a:cubicBezTo>
                  <a:cubicBezTo>
                    <a:pt x="2620" y="5018"/>
                    <a:pt x="2620" y="4998"/>
                    <a:pt x="2627" y="4998"/>
                  </a:cubicBezTo>
                  <a:cubicBezTo>
                    <a:pt x="2644" y="4992"/>
                    <a:pt x="2638" y="4982"/>
                    <a:pt x="2632" y="4982"/>
                  </a:cubicBezTo>
                  <a:cubicBezTo>
                    <a:pt x="2630" y="4982"/>
                    <a:pt x="2629" y="4982"/>
                    <a:pt x="2627" y="4984"/>
                  </a:cubicBezTo>
                  <a:cubicBezTo>
                    <a:pt x="2620" y="4984"/>
                    <a:pt x="2620" y="4984"/>
                    <a:pt x="2620" y="4963"/>
                  </a:cubicBezTo>
                  <a:cubicBezTo>
                    <a:pt x="2620" y="4928"/>
                    <a:pt x="2627" y="4928"/>
                    <a:pt x="2655" y="4928"/>
                  </a:cubicBezTo>
                  <a:cubicBezTo>
                    <a:pt x="2662" y="4928"/>
                    <a:pt x="2683" y="4928"/>
                    <a:pt x="2683" y="4921"/>
                  </a:cubicBezTo>
                  <a:cubicBezTo>
                    <a:pt x="2683" y="4918"/>
                    <a:pt x="2684" y="4916"/>
                    <a:pt x="2686" y="4916"/>
                  </a:cubicBezTo>
                  <a:cubicBezTo>
                    <a:pt x="2688" y="4916"/>
                    <a:pt x="2690" y="4918"/>
                    <a:pt x="2690" y="4921"/>
                  </a:cubicBezTo>
                  <a:cubicBezTo>
                    <a:pt x="2697" y="4928"/>
                    <a:pt x="2690" y="4956"/>
                    <a:pt x="2683" y="4956"/>
                  </a:cubicBezTo>
                  <a:lnTo>
                    <a:pt x="2683" y="4963"/>
                  </a:lnTo>
                  <a:cubicBezTo>
                    <a:pt x="2683" y="4963"/>
                    <a:pt x="2683" y="4977"/>
                    <a:pt x="2669" y="4984"/>
                  </a:cubicBezTo>
                  <a:cubicBezTo>
                    <a:pt x="2658" y="4989"/>
                    <a:pt x="2652" y="5002"/>
                    <a:pt x="2655" y="5002"/>
                  </a:cubicBezTo>
                  <a:cubicBezTo>
                    <a:pt x="2656" y="5002"/>
                    <a:pt x="2659" y="5001"/>
                    <a:pt x="2662" y="4998"/>
                  </a:cubicBezTo>
                  <a:cubicBezTo>
                    <a:pt x="2669" y="4998"/>
                    <a:pt x="2683" y="4998"/>
                    <a:pt x="2683" y="5011"/>
                  </a:cubicBezTo>
                  <a:cubicBezTo>
                    <a:pt x="2686" y="5015"/>
                    <a:pt x="2688" y="5017"/>
                    <a:pt x="2690" y="5017"/>
                  </a:cubicBezTo>
                  <a:cubicBezTo>
                    <a:pt x="2691" y="5017"/>
                    <a:pt x="2693" y="5015"/>
                    <a:pt x="2697" y="5011"/>
                  </a:cubicBezTo>
                  <a:lnTo>
                    <a:pt x="2697" y="4998"/>
                  </a:lnTo>
                  <a:cubicBezTo>
                    <a:pt x="2690" y="4991"/>
                    <a:pt x="2717" y="4928"/>
                    <a:pt x="2724" y="4928"/>
                  </a:cubicBezTo>
                  <a:cubicBezTo>
                    <a:pt x="2731" y="4928"/>
                    <a:pt x="2738" y="4949"/>
                    <a:pt x="2731" y="4956"/>
                  </a:cubicBezTo>
                  <a:cubicBezTo>
                    <a:pt x="2731" y="4956"/>
                    <a:pt x="2731" y="4963"/>
                    <a:pt x="2738" y="4963"/>
                  </a:cubicBezTo>
                  <a:lnTo>
                    <a:pt x="2752" y="4963"/>
                  </a:lnTo>
                  <a:lnTo>
                    <a:pt x="2766" y="4949"/>
                  </a:lnTo>
                  <a:cubicBezTo>
                    <a:pt x="2789" y="4932"/>
                    <a:pt x="2793" y="4920"/>
                    <a:pt x="2778" y="4920"/>
                  </a:cubicBezTo>
                  <a:cubicBezTo>
                    <a:pt x="2775" y="4920"/>
                    <a:pt x="2771" y="4920"/>
                    <a:pt x="2766" y="4921"/>
                  </a:cubicBezTo>
                  <a:cubicBezTo>
                    <a:pt x="2760" y="4923"/>
                    <a:pt x="2755" y="4923"/>
                    <a:pt x="2752" y="4923"/>
                  </a:cubicBezTo>
                  <a:cubicBezTo>
                    <a:pt x="2739" y="4923"/>
                    <a:pt x="2759" y="4911"/>
                    <a:pt x="2794" y="4894"/>
                  </a:cubicBezTo>
                  <a:cubicBezTo>
                    <a:pt x="2807" y="4887"/>
                    <a:pt x="2835" y="4880"/>
                    <a:pt x="2842" y="4880"/>
                  </a:cubicBezTo>
                  <a:cubicBezTo>
                    <a:pt x="2856" y="4880"/>
                    <a:pt x="2870" y="4873"/>
                    <a:pt x="2891" y="4873"/>
                  </a:cubicBezTo>
                  <a:cubicBezTo>
                    <a:pt x="2932" y="4859"/>
                    <a:pt x="2995" y="4838"/>
                    <a:pt x="3002" y="4824"/>
                  </a:cubicBezTo>
                  <a:cubicBezTo>
                    <a:pt x="3008" y="4824"/>
                    <a:pt x="3029" y="4817"/>
                    <a:pt x="3050" y="4810"/>
                  </a:cubicBezTo>
                  <a:cubicBezTo>
                    <a:pt x="3078" y="4804"/>
                    <a:pt x="3099" y="4790"/>
                    <a:pt x="3099" y="4790"/>
                  </a:cubicBezTo>
                  <a:cubicBezTo>
                    <a:pt x="3099" y="4790"/>
                    <a:pt x="3112" y="4783"/>
                    <a:pt x="3119" y="4783"/>
                  </a:cubicBezTo>
                  <a:lnTo>
                    <a:pt x="3140" y="4783"/>
                  </a:lnTo>
                  <a:cubicBezTo>
                    <a:pt x="3140" y="4790"/>
                    <a:pt x="3140" y="4790"/>
                    <a:pt x="3147" y="4790"/>
                  </a:cubicBezTo>
                  <a:cubicBezTo>
                    <a:pt x="3147" y="4790"/>
                    <a:pt x="3154" y="4790"/>
                    <a:pt x="3147" y="4783"/>
                  </a:cubicBezTo>
                  <a:lnTo>
                    <a:pt x="3147" y="4776"/>
                  </a:lnTo>
                  <a:cubicBezTo>
                    <a:pt x="3147" y="4776"/>
                    <a:pt x="3168" y="4776"/>
                    <a:pt x="3175" y="4769"/>
                  </a:cubicBezTo>
                  <a:cubicBezTo>
                    <a:pt x="3179" y="4764"/>
                    <a:pt x="3184" y="4763"/>
                    <a:pt x="3188" y="4763"/>
                  </a:cubicBezTo>
                  <a:cubicBezTo>
                    <a:pt x="3196" y="4763"/>
                    <a:pt x="3203" y="4769"/>
                    <a:pt x="3203" y="4769"/>
                  </a:cubicBezTo>
                  <a:cubicBezTo>
                    <a:pt x="3203" y="4776"/>
                    <a:pt x="3209" y="4783"/>
                    <a:pt x="3223" y="4783"/>
                  </a:cubicBezTo>
                  <a:cubicBezTo>
                    <a:pt x="3244" y="4790"/>
                    <a:pt x="3251" y="4804"/>
                    <a:pt x="3244" y="4810"/>
                  </a:cubicBezTo>
                  <a:cubicBezTo>
                    <a:pt x="3244" y="4817"/>
                    <a:pt x="3244" y="4824"/>
                    <a:pt x="3258" y="4824"/>
                  </a:cubicBezTo>
                  <a:cubicBezTo>
                    <a:pt x="3279" y="4824"/>
                    <a:pt x="3279" y="4824"/>
                    <a:pt x="3279" y="4838"/>
                  </a:cubicBezTo>
                  <a:cubicBezTo>
                    <a:pt x="3279" y="4845"/>
                    <a:pt x="3279" y="4845"/>
                    <a:pt x="3286" y="4845"/>
                  </a:cubicBezTo>
                  <a:lnTo>
                    <a:pt x="3293" y="4852"/>
                  </a:lnTo>
                  <a:cubicBezTo>
                    <a:pt x="3293" y="4856"/>
                    <a:pt x="3298" y="4858"/>
                    <a:pt x="3302" y="4859"/>
                  </a:cubicBezTo>
                  <a:lnTo>
                    <a:pt x="3302" y="4859"/>
                  </a:lnTo>
                  <a:cubicBezTo>
                    <a:pt x="3302" y="4857"/>
                    <a:pt x="3303" y="4856"/>
                    <a:pt x="3306" y="4856"/>
                  </a:cubicBezTo>
                  <a:cubicBezTo>
                    <a:pt x="3309" y="4856"/>
                    <a:pt x="3315" y="4858"/>
                    <a:pt x="3318" y="4863"/>
                  </a:cubicBezTo>
                  <a:lnTo>
                    <a:pt x="3318" y="4863"/>
                  </a:lnTo>
                  <a:cubicBezTo>
                    <a:pt x="3312" y="4859"/>
                    <a:pt x="3306" y="4859"/>
                    <a:pt x="3306" y="4859"/>
                  </a:cubicBezTo>
                  <a:cubicBezTo>
                    <a:pt x="3306" y="4859"/>
                    <a:pt x="3304" y="4859"/>
                    <a:pt x="3302" y="4859"/>
                  </a:cubicBezTo>
                  <a:lnTo>
                    <a:pt x="3302" y="4859"/>
                  </a:lnTo>
                  <a:cubicBezTo>
                    <a:pt x="3302" y="4860"/>
                    <a:pt x="3303" y="4863"/>
                    <a:pt x="3306" y="4866"/>
                  </a:cubicBezTo>
                  <a:cubicBezTo>
                    <a:pt x="3306" y="4866"/>
                    <a:pt x="3310" y="4869"/>
                    <a:pt x="3314" y="4869"/>
                  </a:cubicBezTo>
                  <a:cubicBezTo>
                    <a:pt x="3316" y="4869"/>
                    <a:pt x="3318" y="4868"/>
                    <a:pt x="3320" y="4866"/>
                  </a:cubicBezTo>
                  <a:cubicBezTo>
                    <a:pt x="3320" y="4865"/>
                    <a:pt x="3319" y="4864"/>
                    <a:pt x="3318" y="4863"/>
                  </a:cubicBezTo>
                  <a:lnTo>
                    <a:pt x="3318" y="4863"/>
                  </a:lnTo>
                  <a:cubicBezTo>
                    <a:pt x="3322" y="4865"/>
                    <a:pt x="3325" y="4868"/>
                    <a:pt x="3327" y="4873"/>
                  </a:cubicBezTo>
                  <a:cubicBezTo>
                    <a:pt x="3348" y="4880"/>
                    <a:pt x="3348" y="4880"/>
                    <a:pt x="3341" y="4887"/>
                  </a:cubicBezTo>
                  <a:cubicBezTo>
                    <a:pt x="3327" y="4894"/>
                    <a:pt x="3327" y="4894"/>
                    <a:pt x="3341" y="4894"/>
                  </a:cubicBezTo>
                  <a:cubicBezTo>
                    <a:pt x="3348" y="4894"/>
                    <a:pt x="3348" y="4907"/>
                    <a:pt x="3348" y="4914"/>
                  </a:cubicBezTo>
                  <a:cubicBezTo>
                    <a:pt x="3342" y="4926"/>
                    <a:pt x="3352" y="4944"/>
                    <a:pt x="3368" y="4944"/>
                  </a:cubicBezTo>
                  <a:cubicBezTo>
                    <a:pt x="3370" y="4944"/>
                    <a:pt x="3373" y="4943"/>
                    <a:pt x="3376" y="4942"/>
                  </a:cubicBezTo>
                  <a:lnTo>
                    <a:pt x="3383" y="4942"/>
                  </a:lnTo>
                  <a:cubicBezTo>
                    <a:pt x="3368" y="4947"/>
                    <a:pt x="3371" y="4952"/>
                    <a:pt x="3378" y="4952"/>
                  </a:cubicBezTo>
                  <a:cubicBezTo>
                    <a:pt x="3382" y="4952"/>
                    <a:pt x="3386" y="4951"/>
                    <a:pt x="3390" y="4949"/>
                  </a:cubicBezTo>
                  <a:lnTo>
                    <a:pt x="3410" y="4949"/>
                  </a:lnTo>
                  <a:cubicBezTo>
                    <a:pt x="3410" y="4956"/>
                    <a:pt x="3417" y="4956"/>
                    <a:pt x="3417" y="4956"/>
                  </a:cubicBezTo>
                  <a:cubicBezTo>
                    <a:pt x="3424" y="4956"/>
                    <a:pt x="3431" y="4977"/>
                    <a:pt x="3424" y="4984"/>
                  </a:cubicBezTo>
                  <a:cubicBezTo>
                    <a:pt x="3417" y="4991"/>
                    <a:pt x="3417" y="4991"/>
                    <a:pt x="3424" y="4991"/>
                  </a:cubicBezTo>
                  <a:cubicBezTo>
                    <a:pt x="3431" y="4991"/>
                    <a:pt x="3431" y="5011"/>
                    <a:pt x="3417" y="5011"/>
                  </a:cubicBezTo>
                  <a:cubicBezTo>
                    <a:pt x="3410" y="5018"/>
                    <a:pt x="3410" y="5018"/>
                    <a:pt x="3424" y="5018"/>
                  </a:cubicBezTo>
                  <a:cubicBezTo>
                    <a:pt x="3431" y="5018"/>
                    <a:pt x="3452" y="5025"/>
                    <a:pt x="3452" y="5032"/>
                  </a:cubicBezTo>
                  <a:cubicBezTo>
                    <a:pt x="3459" y="5046"/>
                    <a:pt x="3466" y="5053"/>
                    <a:pt x="3480" y="5053"/>
                  </a:cubicBezTo>
                  <a:cubicBezTo>
                    <a:pt x="3494" y="5053"/>
                    <a:pt x="3501" y="5060"/>
                    <a:pt x="3487" y="5067"/>
                  </a:cubicBezTo>
                  <a:cubicBezTo>
                    <a:pt x="3494" y="5067"/>
                    <a:pt x="3521" y="5060"/>
                    <a:pt x="3556" y="5032"/>
                  </a:cubicBezTo>
                  <a:cubicBezTo>
                    <a:pt x="3570" y="5025"/>
                    <a:pt x="3584" y="5018"/>
                    <a:pt x="3591" y="5018"/>
                  </a:cubicBezTo>
                  <a:cubicBezTo>
                    <a:pt x="3598" y="5018"/>
                    <a:pt x="3604" y="5011"/>
                    <a:pt x="3604" y="4998"/>
                  </a:cubicBezTo>
                  <a:cubicBezTo>
                    <a:pt x="3612" y="4994"/>
                    <a:pt x="3616" y="4990"/>
                    <a:pt x="3618" y="4988"/>
                  </a:cubicBezTo>
                  <a:lnTo>
                    <a:pt x="3618" y="4988"/>
                  </a:lnTo>
                  <a:cubicBezTo>
                    <a:pt x="3618" y="4989"/>
                    <a:pt x="3618" y="4990"/>
                    <a:pt x="3618" y="4991"/>
                  </a:cubicBezTo>
                  <a:lnTo>
                    <a:pt x="3621" y="4988"/>
                  </a:lnTo>
                  <a:lnTo>
                    <a:pt x="3621" y="4988"/>
                  </a:lnTo>
                  <a:cubicBezTo>
                    <a:pt x="3622" y="4988"/>
                    <a:pt x="3624" y="4989"/>
                    <a:pt x="3625" y="4991"/>
                  </a:cubicBezTo>
                  <a:cubicBezTo>
                    <a:pt x="3632" y="4991"/>
                    <a:pt x="3632" y="4998"/>
                    <a:pt x="3632" y="4998"/>
                  </a:cubicBezTo>
                  <a:cubicBezTo>
                    <a:pt x="3632" y="4998"/>
                    <a:pt x="3632" y="5004"/>
                    <a:pt x="3634" y="5004"/>
                  </a:cubicBezTo>
                  <a:cubicBezTo>
                    <a:pt x="3635" y="5004"/>
                    <a:pt x="3637" y="5002"/>
                    <a:pt x="3639" y="4998"/>
                  </a:cubicBezTo>
                  <a:cubicBezTo>
                    <a:pt x="3653" y="4998"/>
                    <a:pt x="3653" y="4998"/>
                    <a:pt x="3653" y="5011"/>
                  </a:cubicBezTo>
                  <a:cubicBezTo>
                    <a:pt x="3653" y="5018"/>
                    <a:pt x="3653" y="5025"/>
                    <a:pt x="3660" y="5032"/>
                  </a:cubicBezTo>
                  <a:cubicBezTo>
                    <a:pt x="3667" y="5046"/>
                    <a:pt x="3667" y="5053"/>
                    <a:pt x="3667" y="5053"/>
                  </a:cubicBezTo>
                  <a:cubicBezTo>
                    <a:pt x="3667" y="5060"/>
                    <a:pt x="3674" y="5060"/>
                    <a:pt x="3674" y="5060"/>
                  </a:cubicBezTo>
                  <a:cubicBezTo>
                    <a:pt x="3688" y="5060"/>
                    <a:pt x="3688" y="5060"/>
                    <a:pt x="3695" y="5067"/>
                  </a:cubicBezTo>
                  <a:cubicBezTo>
                    <a:pt x="3695" y="5067"/>
                    <a:pt x="3698" y="5073"/>
                    <a:pt x="3700" y="5073"/>
                  </a:cubicBezTo>
                  <a:cubicBezTo>
                    <a:pt x="3701" y="5073"/>
                    <a:pt x="3702" y="5072"/>
                    <a:pt x="3702" y="5067"/>
                  </a:cubicBezTo>
                  <a:cubicBezTo>
                    <a:pt x="3702" y="5066"/>
                    <a:pt x="3704" y="5065"/>
                    <a:pt x="3705" y="5065"/>
                  </a:cubicBezTo>
                  <a:cubicBezTo>
                    <a:pt x="3712" y="5065"/>
                    <a:pt x="3720" y="5082"/>
                    <a:pt x="3708" y="5088"/>
                  </a:cubicBezTo>
                  <a:cubicBezTo>
                    <a:pt x="3702" y="5095"/>
                    <a:pt x="3708" y="5102"/>
                    <a:pt x="3722" y="5102"/>
                  </a:cubicBezTo>
                  <a:cubicBezTo>
                    <a:pt x="3729" y="5102"/>
                    <a:pt x="3729" y="5102"/>
                    <a:pt x="3729" y="5115"/>
                  </a:cubicBezTo>
                  <a:cubicBezTo>
                    <a:pt x="3729" y="5115"/>
                    <a:pt x="3729" y="5122"/>
                    <a:pt x="3736" y="5122"/>
                  </a:cubicBezTo>
                  <a:cubicBezTo>
                    <a:pt x="3743" y="5122"/>
                    <a:pt x="3743" y="5122"/>
                    <a:pt x="3743" y="5129"/>
                  </a:cubicBezTo>
                  <a:cubicBezTo>
                    <a:pt x="3743" y="5129"/>
                    <a:pt x="3743" y="5136"/>
                    <a:pt x="3757" y="5136"/>
                  </a:cubicBezTo>
                  <a:cubicBezTo>
                    <a:pt x="3764" y="5136"/>
                    <a:pt x="3764" y="5136"/>
                    <a:pt x="3757" y="5150"/>
                  </a:cubicBezTo>
                  <a:lnTo>
                    <a:pt x="3743" y="5157"/>
                  </a:lnTo>
                  <a:lnTo>
                    <a:pt x="3764" y="5157"/>
                  </a:lnTo>
                  <a:cubicBezTo>
                    <a:pt x="3778" y="5157"/>
                    <a:pt x="3778" y="5164"/>
                    <a:pt x="3771" y="5171"/>
                  </a:cubicBezTo>
                  <a:cubicBezTo>
                    <a:pt x="3764" y="5171"/>
                    <a:pt x="3764" y="5185"/>
                    <a:pt x="3764" y="5192"/>
                  </a:cubicBezTo>
                  <a:cubicBezTo>
                    <a:pt x="3764" y="5195"/>
                    <a:pt x="3766" y="5197"/>
                    <a:pt x="3768" y="5197"/>
                  </a:cubicBezTo>
                  <a:cubicBezTo>
                    <a:pt x="3771" y="5197"/>
                    <a:pt x="3774" y="5195"/>
                    <a:pt x="3778" y="5192"/>
                  </a:cubicBezTo>
                  <a:cubicBezTo>
                    <a:pt x="3783" y="5189"/>
                    <a:pt x="3787" y="5187"/>
                    <a:pt x="3790" y="5187"/>
                  </a:cubicBezTo>
                  <a:cubicBezTo>
                    <a:pt x="3794" y="5187"/>
                    <a:pt x="3797" y="5190"/>
                    <a:pt x="3805" y="5199"/>
                  </a:cubicBezTo>
                  <a:cubicBezTo>
                    <a:pt x="3826" y="5219"/>
                    <a:pt x="3826" y="5219"/>
                    <a:pt x="3812" y="5226"/>
                  </a:cubicBezTo>
                  <a:cubicBezTo>
                    <a:pt x="3805" y="5233"/>
                    <a:pt x="3805" y="5240"/>
                    <a:pt x="3833" y="5240"/>
                  </a:cubicBezTo>
                  <a:cubicBezTo>
                    <a:pt x="3847" y="5240"/>
                    <a:pt x="3861" y="5254"/>
                    <a:pt x="3847" y="5261"/>
                  </a:cubicBezTo>
                  <a:cubicBezTo>
                    <a:pt x="3842" y="5266"/>
                    <a:pt x="3841" y="5271"/>
                    <a:pt x="3848" y="5271"/>
                  </a:cubicBezTo>
                  <a:cubicBezTo>
                    <a:pt x="3851" y="5271"/>
                    <a:pt x="3855" y="5270"/>
                    <a:pt x="3861" y="5268"/>
                  </a:cubicBezTo>
                  <a:cubicBezTo>
                    <a:pt x="3865" y="5266"/>
                    <a:pt x="3868" y="5265"/>
                    <a:pt x="3870" y="5265"/>
                  </a:cubicBezTo>
                  <a:cubicBezTo>
                    <a:pt x="3874" y="5265"/>
                    <a:pt x="3873" y="5270"/>
                    <a:pt x="3868" y="5275"/>
                  </a:cubicBezTo>
                  <a:cubicBezTo>
                    <a:pt x="3861" y="5289"/>
                    <a:pt x="3861" y="5289"/>
                    <a:pt x="3868" y="5289"/>
                  </a:cubicBezTo>
                  <a:cubicBezTo>
                    <a:pt x="3875" y="5289"/>
                    <a:pt x="3909" y="5261"/>
                    <a:pt x="3916" y="5254"/>
                  </a:cubicBezTo>
                  <a:cubicBezTo>
                    <a:pt x="3916" y="5254"/>
                    <a:pt x="3916" y="5240"/>
                    <a:pt x="3930" y="5240"/>
                  </a:cubicBezTo>
                  <a:cubicBezTo>
                    <a:pt x="3930" y="5240"/>
                    <a:pt x="4013" y="5206"/>
                    <a:pt x="4034" y="5199"/>
                  </a:cubicBezTo>
                  <a:cubicBezTo>
                    <a:pt x="4041" y="5199"/>
                    <a:pt x="4048" y="5192"/>
                    <a:pt x="4048" y="5192"/>
                  </a:cubicBezTo>
                  <a:cubicBezTo>
                    <a:pt x="4055" y="5192"/>
                    <a:pt x="4069" y="5185"/>
                    <a:pt x="4069" y="5185"/>
                  </a:cubicBezTo>
                  <a:lnTo>
                    <a:pt x="4076" y="5171"/>
                  </a:lnTo>
                  <a:cubicBezTo>
                    <a:pt x="4076" y="5171"/>
                    <a:pt x="4103" y="5164"/>
                    <a:pt x="4117" y="5157"/>
                  </a:cubicBezTo>
                  <a:cubicBezTo>
                    <a:pt x="4138" y="5150"/>
                    <a:pt x="4173" y="5129"/>
                    <a:pt x="4180" y="5129"/>
                  </a:cubicBezTo>
                  <a:cubicBezTo>
                    <a:pt x="4187" y="5129"/>
                    <a:pt x="4187" y="5122"/>
                    <a:pt x="4187" y="5122"/>
                  </a:cubicBezTo>
                  <a:cubicBezTo>
                    <a:pt x="4187" y="5122"/>
                    <a:pt x="4187" y="5119"/>
                    <a:pt x="4189" y="5119"/>
                  </a:cubicBezTo>
                  <a:cubicBezTo>
                    <a:pt x="4190" y="5119"/>
                    <a:pt x="4191" y="5120"/>
                    <a:pt x="4194" y="5122"/>
                  </a:cubicBezTo>
                  <a:cubicBezTo>
                    <a:pt x="4196" y="5124"/>
                    <a:pt x="4199" y="5124"/>
                    <a:pt x="4203" y="5124"/>
                  </a:cubicBezTo>
                  <a:cubicBezTo>
                    <a:pt x="4219" y="5124"/>
                    <a:pt x="4242" y="5113"/>
                    <a:pt x="4242" y="5102"/>
                  </a:cubicBezTo>
                  <a:cubicBezTo>
                    <a:pt x="4242" y="5095"/>
                    <a:pt x="4242" y="5095"/>
                    <a:pt x="4249" y="5095"/>
                  </a:cubicBezTo>
                  <a:cubicBezTo>
                    <a:pt x="4263" y="5095"/>
                    <a:pt x="4311" y="5067"/>
                    <a:pt x="4311" y="5060"/>
                  </a:cubicBezTo>
                  <a:lnTo>
                    <a:pt x="4318" y="5060"/>
                  </a:lnTo>
                  <a:cubicBezTo>
                    <a:pt x="4318" y="5060"/>
                    <a:pt x="4325" y="5060"/>
                    <a:pt x="4332" y="5053"/>
                  </a:cubicBezTo>
                  <a:cubicBezTo>
                    <a:pt x="4346" y="5046"/>
                    <a:pt x="4353" y="5046"/>
                    <a:pt x="4353" y="5046"/>
                  </a:cubicBezTo>
                  <a:cubicBezTo>
                    <a:pt x="4360" y="5046"/>
                    <a:pt x="4367" y="5032"/>
                    <a:pt x="4388" y="5025"/>
                  </a:cubicBezTo>
                  <a:cubicBezTo>
                    <a:pt x="4402" y="5018"/>
                    <a:pt x="4415" y="5011"/>
                    <a:pt x="4415" y="5011"/>
                  </a:cubicBezTo>
                  <a:cubicBezTo>
                    <a:pt x="4415" y="5011"/>
                    <a:pt x="4429" y="4998"/>
                    <a:pt x="4436" y="4991"/>
                  </a:cubicBezTo>
                  <a:cubicBezTo>
                    <a:pt x="4450" y="4984"/>
                    <a:pt x="4464" y="4977"/>
                    <a:pt x="4471" y="4977"/>
                  </a:cubicBezTo>
                  <a:cubicBezTo>
                    <a:pt x="4472" y="4977"/>
                    <a:pt x="4473" y="4978"/>
                    <a:pt x="4474" y="4978"/>
                  </a:cubicBezTo>
                  <a:cubicBezTo>
                    <a:pt x="4486" y="4978"/>
                    <a:pt x="4491" y="4949"/>
                    <a:pt x="4485" y="4949"/>
                  </a:cubicBezTo>
                  <a:lnTo>
                    <a:pt x="4492" y="4949"/>
                  </a:lnTo>
                  <a:cubicBezTo>
                    <a:pt x="4499" y="4953"/>
                    <a:pt x="4502" y="4954"/>
                    <a:pt x="4504" y="4954"/>
                  </a:cubicBezTo>
                  <a:cubicBezTo>
                    <a:pt x="4505" y="4954"/>
                    <a:pt x="4505" y="4953"/>
                    <a:pt x="4505" y="4949"/>
                  </a:cubicBezTo>
                  <a:cubicBezTo>
                    <a:pt x="4505" y="4946"/>
                    <a:pt x="4505" y="4944"/>
                    <a:pt x="4507" y="4944"/>
                  </a:cubicBezTo>
                  <a:cubicBezTo>
                    <a:pt x="4509" y="4944"/>
                    <a:pt x="4512" y="4946"/>
                    <a:pt x="4519" y="4949"/>
                  </a:cubicBezTo>
                  <a:cubicBezTo>
                    <a:pt x="4521" y="4951"/>
                    <a:pt x="4523" y="4952"/>
                    <a:pt x="4526" y="4952"/>
                  </a:cubicBezTo>
                  <a:cubicBezTo>
                    <a:pt x="4532" y="4952"/>
                    <a:pt x="4540" y="4944"/>
                    <a:pt x="4540" y="4928"/>
                  </a:cubicBezTo>
                  <a:cubicBezTo>
                    <a:pt x="4540" y="4921"/>
                    <a:pt x="4540" y="4921"/>
                    <a:pt x="4554" y="4921"/>
                  </a:cubicBezTo>
                  <a:cubicBezTo>
                    <a:pt x="4554" y="4921"/>
                    <a:pt x="4561" y="4921"/>
                    <a:pt x="4568" y="4914"/>
                  </a:cubicBezTo>
                  <a:cubicBezTo>
                    <a:pt x="4575" y="4907"/>
                    <a:pt x="4596" y="4907"/>
                    <a:pt x="4603" y="4894"/>
                  </a:cubicBezTo>
                  <a:cubicBezTo>
                    <a:pt x="4609" y="4894"/>
                    <a:pt x="4623" y="4887"/>
                    <a:pt x="4623" y="4887"/>
                  </a:cubicBezTo>
                  <a:cubicBezTo>
                    <a:pt x="4623" y="4887"/>
                    <a:pt x="4623" y="4880"/>
                    <a:pt x="4630" y="4880"/>
                  </a:cubicBezTo>
                  <a:cubicBezTo>
                    <a:pt x="4637" y="4880"/>
                    <a:pt x="4658" y="4859"/>
                    <a:pt x="4693" y="4845"/>
                  </a:cubicBezTo>
                  <a:cubicBezTo>
                    <a:pt x="4713" y="4824"/>
                    <a:pt x="4741" y="4810"/>
                    <a:pt x="4748" y="4810"/>
                  </a:cubicBezTo>
                  <a:cubicBezTo>
                    <a:pt x="4748" y="4810"/>
                    <a:pt x="4762" y="4810"/>
                    <a:pt x="4762" y="4804"/>
                  </a:cubicBezTo>
                  <a:cubicBezTo>
                    <a:pt x="4762" y="4804"/>
                    <a:pt x="4765" y="4797"/>
                    <a:pt x="4767" y="4797"/>
                  </a:cubicBezTo>
                  <a:cubicBezTo>
                    <a:pt x="4768" y="4797"/>
                    <a:pt x="4769" y="4799"/>
                    <a:pt x="4769" y="4804"/>
                  </a:cubicBezTo>
                  <a:cubicBezTo>
                    <a:pt x="4776" y="4804"/>
                    <a:pt x="4776" y="4804"/>
                    <a:pt x="4776" y="4790"/>
                  </a:cubicBezTo>
                  <a:cubicBezTo>
                    <a:pt x="4776" y="4783"/>
                    <a:pt x="4783" y="4783"/>
                    <a:pt x="4797" y="4783"/>
                  </a:cubicBezTo>
                  <a:cubicBezTo>
                    <a:pt x="4803" y="4783"/>
                    <a:pt x="4810" y="4783"/>
                    <a:pt x="4810" y="4776"/>
                  </a:cubicBezTo>
                  <a:cubicBezTo>
                    <a:pt x="4810" y="4776"/>
                    <a:pt x="4831" y="4769"/>
                    <a:pt x="4838" y="4755"/>
                  </a:cubicBezTo>
                  <a:cubicBezTo>
                    <a:pt x="4845" y="4748"/>
                    <a:pt x="4866" y="4741"/>
                    <a:pt x="4866" y="4734"/>
                  </a:cubicBezTo>
                  <a:lnTo>
                    <a:pt x="4880" y="4713"/>
                  </a:lnTo>
                  <a:cubicBezTo>
                    <a:pt x="4887" y="4713"/>
                    <a:pt x="4907" y="4706"/>
                    <a:pt x="4914" y="4700"/>
                  </a:cubicBezTo>
                  <a:cubicBezTo>
                    <a:pt x="4956" y="4665"/>
                    <a:pt x="4984" y="4644"/>
                    <a:pt x="4991" y="4644"/>
                  </a:cubicBezTo>
                  <a:cubicBezTo>
                    <a:pt x="5004" y="4644"/>
                    <a:pt x="5004" y="4644"/>
                    <a:pt x="5004" y="4637"/>
                  </a:cubicBezTo>
                  <a:cubicBezTo>
                    <a:pt x="5004" y="4630"/>
                    <a:pt x="5025" y="4609"/>
                    <a:pt x="5046" y="4603"/>
                  </a:cubicBezTo>
                  <a:cubicBezTo>
                    <a:pt x="5053" y="4603"/>
                    <a:pt x="5060" y="4596"/>
                    <a:pt x="5053" y="4596"/>
                  </a:cubicBezTo>
                  <a:cubicBezTo>
                    <a:pt x="5053" y="4582"/>
                    <a:pt x="5053" y="4582"/>
                    <a:pt x="5060" y="4582"/>
                  </a:cubicBezTo>
                  <a:cubicBezTo>
                    <a:pt x="5060" y="4582"/>
                    <a:pt x="5074" y="4582"/>
                    <a:pt x="5074" y="4575"/>
                  </a:cubicBezTo>
                  <a:cubicBezTo>
                    <a:pt x="5074" y="4575"/>
                    <a:pt x="5088" y="4568"/>
                    <a:pt x="5095" y="4561"/>
                  </a:cubicBezTo>
                  <a:cubicBezTo>
                    <a:pt x="5108" y="4561"/>
                    <a:pt x="5122" y="4540"/>
                    <a:pt x="5129" y="4533"/>
                  </a:cubicBezTo>
                  <a:cubicBezTo>
                    <a:pt x="5143" y="4526"/>
                    <a:pt x="5164" y="4506"/>
                    <a:pt x="5178" y="4499"/>
                  </a:cubicBezTo>
                  <a:cubicBezTo>
                    <a:pt x="5192" y="4492"/>
                    <a:pt x="5212" y="4471"/>
                    <a:pt x="5212" y="4471"/>
                  </a:cubicBezTo>
                  <a:cubicBezTo>
                    <a:pt x="5212" y="4464"/>
                    <a:pt x="5226" y="4464"/>
                    <a:pt x="5233" y="4457"/>
                  </a:cubicBezTo>
                  <a:cubicBezTo>
                    <a:pt x="5247" y="4457"/>
                    <a:pt x="5261" y="4443"/>
                    <a:pt x="5261" y="4443"/>
                  </a:cubicBezTo>
                  <a:cubicBezTo>
                    <a:pt x="5261" y="4443"/>
                    <a:pt x="5289" y="4422"/>
                    <a:pt x="5323" y="4402"/>
                  </a:cubicBezTo>
                  <a:cubicBezTo>
                    <a:pt x="5358" y="4388"/>
                    <a:pt x="5372" y="4360"/>
                    <a:pt x="5372" y="4360"/>
                  </a:cubicBezTo>
                  <a:cubicBezTo>
                    <a:pt x="5372" y="4360"/>
                    <a:pt x="5372" y="4353"/>
                    <a:pt x="5386" y="4353"/>
                  </a:cubicBezTo>
                  <a:cubicBezTo>
                    <a:pt x="5393" y="4353"/>
                    <a:pt x="5476" y="4298"/>
                    <a:pt x="5490" y="4284"/>
                  </a:cubicBezTo>
                  <a:lnTo>
                    <a:pt x="5497" y="4270"/>
                  </a:lnTo>
                  <a:cubicBezTo>
                    <a:pt x="5503" y="4270"/>
                    <a:pt x="5538" y="4249"/>
                    <a:pt x="5531" y="4235"/>
                  </a:cubicBezTo>
                  <a:cubicBezTo>
                    <a:pt x="5531" y="4235"/>
                    <a:pt x="5531" y="4228"/>
                    <a:pt x="5538" y="4228"/>
                  </a:cubicBezTo>
                  <a:cubicBezTo>
                    <a:pt x="5559" y="4228"/>
                    <a:pt x="5566" y="4221"/>
                    <a:pt x="5545" y="4214"/>
                  </a:cubicBezTo>
                  <a:cubicBezTo>
                    <a:pt x="5538" y="4201"/>
                    <a:pt x="5531" y="4201"/>
                    <a:pt x="5531" y="4194"/>
                  </a:cubicBezTo>
                  <a:cubicBezTo>
                    <a:pt x="5531" y="4190"/>
                    <a:pt x="5535" y="4188"/>
                    <a:pt x="5540" y="4188"/>
                  </a:cubicBezTo>
                  <a:cubicBezTo>
                    <a:pt x="5545" y="4188"/>
                    <a:pt x="5552" y="4190"/>
                    <a:pt x="5559" y="4194"/>
                  </a:cubicBezTo>
                  <a:cubicBezTo>
                    <a:pt x="5559" y="4194"/>
                    <a:pt x="5566" y="4201"/>
                    <a:pt x="5573" y="4201"/>
                  </a:cubicBezTo>
                  <a:cubicBezTo>
                    <a:pt x="5594" y="4201"/>
                    <a:pt x="5594" y="4201"/>
                    <a:pt x="5580" y="4194"/>
                  </a:cubicBezTo>
                  <a:cubicBezTo>
                    <a:pt x="5580" y="4187"/>
                    <a:pt x="5573" y="4180"/>
                    <a:pt x="5580" y="4180"/>
                  </a:cubicBezTo>
                  <a:lnTo>
                    <a:pt x="5594" y="4180"/>
                  </a:lnTo>
                  <a:cubicBezTo>
                    <a:pt x="5594" y="4183"/>
                    <a:pt x="5597" y="4185"/>
                    <a:pt x="5601" y="4185"/>
                  </a:cubicBezTo>
                  <a:cubicBezTo>
                    <a:pt x="5604" y="4185"/>
                    <a:pt x="5607" y="4183"/>
                    <a:pt x="5607" y="4180"/>
                  </a:cubicBezTo>
                  <a:cubicBezTo>
                    <a:pt x="5607" y="4180"/>
                    <a:pt x="5607" y="4166"/>
                    <a:pt x="5614" y="4166"/>
                  </a:cubicBezTo>
                  <a:cubicBezTo>
                    <a:pt x="5628" y="4166"/>
                    <a:pt x="5628" y="4159"/>
                    <a:pt x="5628" y="4159"/>
                  </a:cubicBezTo>
                  <a:cubicBezTo>
                    <a:pt x="5628" y="4152"/>
                    <a:pt x="5635" y="4152"/>
                    <a:pt x="5649" y="4145"/>
                  </a:cubicBezTo>
                  <a:cubicBezTo>
                    <a:pt x="5663" y="4145"/>
                    <a:pt x="5670" y="4131"/>
                    <a:pt x="5670" y="4131"/>
                  </a:cubicBezTo>
                  <a:lnTo>
                    <a:pt x="5677" y="4124"/>
                  </a:lnTo>
                  <a:cubicBezTo>
                    <a:pt x="5684" y="4124"/>
                    <a:pt x="5698" y="4117"/>
                    <a:pt x="5698" y="4117"/>
                  </a:cubicBezTo>
                  <a:lnTo>
                    <a:pt x="5704" y="4110"/>
                  </a:lnTo>
                  <a:lnTo>
                    <a:pt x="5718" y="4090"/>
                  </a:lnTo>
                  <a:lnTo>
                    <a:pt x="5739" y="4076"/>
                  </a:lnTo>
                  <a:cubicBezTo>
                    <a:pt x="5739" y="4076"/>
                    <a:pt x="5739" y="4062"/>
                    <a:pt x="5746" y="4062"/>
                  </a:cubicBezTo>
                  <a:cubicBezTo>
                    <a:pt x="5753" y="4062"/>
                    <a:pt x="5753" y="4055"/>
                    <a:pt x="5767" y="4048"/>
                  </a:cubicBezTo>
                  <a:cubicBezTo>
                    <a:pt x="5767" y="4041"/>
                    <a:pt x="5774" y="4027"/>
                    <a:pt x="5774" y="4027"/>
                  </a:cubicBezTo>
                  <a:cubicBezTo>
                    <a:pt x="5774" y="4027"/>
                    <a:pt x="5781" y="4027"/>
                    <a:pt x="5781" y="4020"/>
                  </a:cubicBezTo>
                  <a:cubicBezTo>
                    <a:pt x="5781" y="4020"/>
                    <a:pt x="5781" y="4013"/>
                    <a:pt x="5788" y="4013"/>
                  </a:cubicBezTo>
                  <a:cubicBezTo>
                    <a:pt x="5802" y="4013"/>
                    <a:pt x="5802" y="4013"/>
                    <a:pt x="5802" y="4006"/>
                  </a:cubicBezTo>
                  <a:cubicBezTo>
                    <a:pt x="5805" y="4010"/>
                    <a:pt x="5810" y="4012"/>
                    <a:pt x="5814" y="4012"/>
                  </a:cubicBezTo>
                  <a:cubicBezTo>
                    <a:pt x="5817" y="4012"/>
                    <a:pt x="5819" y="4010"/>
                    <a:pt x="5815" y="4006"/>
                  </a:cubicBezTo>
                  <a:cubicBezTo>
                    <a:pt x="5815" y="4006"/>
                    <a:pt x="5815" y="4000"/>
                    <a:pt x="5817" y="4000"/>
                  </a:cubicBezTo>
                  <a:cubicBezTo>
                    <a:pt x="5818" y="4000"/>
                    <a:pt x="5820" y="4002"/>
                    <a:pt x="5822" y="4006"/>
                  </a:cubicBezTo>
                  <a:cubicBezTo>
                    <a:pt x="5836" y="4006"/>
                    <a:pt x="5836" y="4006"/>
                    <a:pt x="5836" y="3993"/>
                  </a:cubicBezTo>
                  <a:cubicBezTo>
                    <a:pt x="5836" y="3986"/>
                    <a:pt x="5843" y="3986"/>
                    <a:pt x="5843" y="3986"/>
                  </a:cubicBezTo>
                  <a:cubicBezTo>
                    <a:pt x="5857" y="3986"/>
                    <a:pt x="5871" y="3972"/>
                    <a:pt x="5871" y="3958"/>
                  </a:cubicBezTo>
                  <a:cubicBezTo>
                    <a:pt x="5871" y="3951"/>
                    <a:pt x="5871" y="3951"/>
                    <a:pt x="5878" y="3951"/>
                  </a:cubicBezTo>
                  <a:cubicBezTo>
                    <a:pt x="5885" y="3951"/>
                    <a:pt x="5885" y="3951"/>
                    <a:pt x="5885" y="3944"/>
                  </a:cubicBezTo>
                  <a:cubicBezTo>
                    <a:pt x="5885" y="3941"/>
                    <a:pt x="5885" y="3939"/>
                    <a:pt x="5886" y="3939"/>
                  </a:cubicBezTo>
                  <a:cubicBezTo>
                    <a:pt x="5886" y="3939"/>
                    <a:pt x="5888" y="3941"/>
                    <a:pt x="5892" y="3944"/>
                  </a:cubicBezTo>
                  <a:cubicBezTo>
                    <a:pt x="5905" y="3944"/>
                    <a:pt x="5905" y="3944"/>
                    <a:pt x="5912" y="3937"/>
                  </a:cubicBezTo>
                  <a:cubicBezTo>
                    <a:pt x="5912" y="3923"/>
                    <a:pt x="5919" y="3916"/>
                    <a:pt x="5926" y="3916"/>
                  </a:cubicBezTo>
                  <a:cubicBezTo>
                    <a:pt x="5940" y="3916"/>
                    <a:pt x="5947" y="3909"/>
                    <a:pt x="5961" y="3903"/>
                  </a:cubicBezTo>
                  <a:cubicBezTo>
                    <a:pt x="5982" y="3889"/>
                    <a:pt x="5989" y="3882"/>
                    <a:pt x="5996" y="3882"/>
                  </a:cubicBezTo>
                  <a:cubicBezTo>
                    <a:pt x="6009" y="3882"/>
                    <a:pt x="6009" y="3882"/>
                    <a:pt x="6009" y="3875"/>
                  </a:cubicBezTo>
                  <a:lnTo>
                    <a:pt x="6009" y="3868"/>
                  </a:lnTo>
                  <a:cubicBezTo>
                    <a:pt x="6009" y="3854"/>
                    <a:pt x="6065" y="3833"/>
                    <a:pt x="6086" y="3819"/>
                  </a:cubicBezTo>
                  <a:cubicBezTo>
                    <a:pt x="6093" y="3819"/>
                    <a:pt x="6093" y="3812"/>
                    <a:pt x="6093" y="3806"/>
                  </a:cubicBezTo>
                  <a:cubicBezTo>
                    <a:pt x="6093" y="3799"/>
                    <a:pt x="6100" y="3799"/>
                    <a:pt x="6113" y="3785"/>
                  </a:cubicBezTo>
                  <a:cubicBezTo>
                    <a:pt x="6120" y="3778"/>
                    <a:pt x="6127" y="3778"/>
                    <a:pt x="6134" y="3778"/>
                  </a:cubicBezTo>
                  <a:lnTo>
                    <a:pt x="6183" y="3736"/>
                  </a:lnTo>
                  <a:cubicBezTo>
                    <a:pt x="6183" y="3729"/>
                    <a:pt x="6190" y="3729"/>
                    <a:pt x="6197" y="3729"/>
                  </a:cubicBezTo>
                  <a:cubicBezTo>
                    <a:pt x="6203" y="3729"/>
                    <a:pt x="6203" y="3729"/>
                    <a:pt x="6203" y="3715"/>
                  </a:cubicBezTo>
                  <a:lnTo>
                    <a:pt x="6217" y="3708"/>
                  </a:lnTo>
                  <a:cubicBezTo>
                    <a:pt x="6217" y="3708"/>
                    <a:pt x="6224" y="3708"/>
                    <a:pt x="6224" y="3702"/>
                  </a:cubicBezTo>
                  <a:lnTo>
                    <a:pt x="6231" y="3695"/>
                  </a:lnTo>
                  <a:cubicBezTo>
                    <a:pt x="6238" y="3695"/>
                    <a:pt x="6252" y="3681"/>
                    <a:pt x="6252" y="3681"/>
                  </a:cubicBezTo>
                  <a:cubicBezTo>
                    <a:pt x="6252" y="3674"/>
                    <a:pt x="6259" y="3674"/>
                    <a:pt x="6259" y="3674"/>
                  </a:cubicBezTo>
                  <a:lnTo>
                    <a:pt x="6273" y="3660"/>
                  </a:lnTo>
                  <a:cubicBezTo>
                    <a:pt x="6287" y="3646"/>
                    <a:pt x="6287" y="3639"/>
                    <a:pt x="6287" y="3639"/>
                  </a:cubicBezTo>
                  <a:cubicBezTo>
                    <a:pt x="6266" y="3639"/>
                    <a:pt x="6287" y="3625"/>
                    <a:pt x="6307" y="3625"/>
                  </a:cubicBezTo>
                  <a:cubicBezTo>
                    <a:pt x="6328" y="3625"/>
                    <a:pt x="6335" y="3611"/>
                    <a:pt x="6335" y="3605"/>
                  </a:cubicBezTo>
                  <a:cubicBezTo>
                    <a:pt x="6335" y="3598"/>
                    <a:pt x="6335" y="3591"/>
                    <a:pt x="6356" y="3591"/>
                  </a:cubicBezTo>
                  <a:cubicBezTo>
                    <a:pt x="6363" y="3591"/>
                    <a:pt x="6363" y="3591"/>
                    <a:pt x="6363" y="3577"/>
                  </a:cubicBezTo>
                  <a:cubicBezTo>
                    <a:pt x="6356" y="3570"/>
                    <a:pt x="6363" y="3563"/>
                    <a:pt x="6377" y="3556"/>
                  </a:cubicBezTo>
                  <a:cubicBezTo>
                    <a:pt x="6404" y="3542"/>
                    <a:pt x="6425" y="3528"/>
                    <a:pt x="6425" y="3521"/>
                  </a:cubicBezTo>
                  <a:cubicBezTo>
                    <a:pt x="6425" y="3507"/>
                    <a:pt x="6432" y="3507"/>
                    <a:pt x="6439" y="3501"/>
                  </a:cubicBezTo>
                  <a:cubicBezTo>
                    <a:pt x="6446" y="3501"/>
                    <a:pt x="6460" y="3494"/>
                    <a:pt x="6460" y="3487"/>
                  </a:cubicBezTo>
                  <a:cubicBezTo>
                    <a:pt x="6460" y="3473"/>
                    <a:pt x="6467" y="3473"/>
                    <a:pt x="6474" y="3473"/>
                  </a:cubicBezTo>
                  <a:lnTo>
                    <a:pt x="6481" y="3473"/>
                  </a:lnTo>
                  <a:lnTo>
                    <a:pt x="6495" y="3466"/>
                  </a:lnTo>
                  <a:cubicBezTo>
                    <a:pt x="6502" y="3466"/>
                    <a:pt x="6515" y="3438"/>
                    <a:pt x="6515" y="3424"/>
                  </a:cubicBezTo>
                  <a:cubicBezTo>
                    <a:pt x="6515" y="3417"/>
                    <a:pt x="6529" y="3417"/>
                    <a:pt x="6536" y="3417"/>
                  </a:cubicBezTo>
                  <a:cubicBezTo>
                    <a:pt x="6543" y="3417"/>
                    <a:pt x="6550" y="3417"/>
                    <a:pt x="6550" y="3404"/>
                  </a:cubicBezTo>
                  <a:cubicBezTo>
                    <a:pt x="6550" y="3397"/>
                    <a:pt x="6550" y="3397"/>
                    <a:pt x="6564" y="3397"/>
                  </a:cubicBezTo>
                  <a:cubicBezTo>
                    <a:pt x="6571" y="3397"/>
                    <a:pt x="6571" y="3397"/>
                    <a:pt x="6571" y="3390"/>
                  </a:cubicBezTo>
                  <a:cubicBezTo>
                    <a:pt x="6571" y="3390"/>
                    <a:pt x="6571" y="3383"/>
                    <a:pt x="6578" y="3383"/>
                  </a:cubicBezTo>
                  <a:lnTo>
                    <a:pt x="6585" y="3369"/>
                  </a:lnTo>
                  <a:cubicBezTo>
                    <a:pt x="6585" y="3362"/>
                    <a:pt x="6599" y="3362"/>
                    <a:pt x="6605" y="3362"/>
                  </a:cubicBezTo>
                  <a:cubicBezTo>
                    <a:pt x="6612" y="3362"/>
                    <a:pt x="6612" y="3362"/>
                    <a:pt x="6612" y="3355"/>
                  </a:cubicBezTo>
                  <a:cubicBezTo>
                    <a:pt x="6612" y="3349"/>
                    <a:pt x="6629" y="3326"/>
                    <a:pt x="6637" y="3326"/>
                  </a:cubicBezTo>
                  <a:cubicBezTo>
                    <a:pt x="6638" y="3326"/>
                    <a:pt x="6639" y="3327"/>
                    <a:pt x="6640" y="3327"/>
                  </a:cubicBezTo>
                  <a:lnTo>
                    <a:pt x="6647" y="3327"/>
                  </a:lnTo>
                  <a:cubicBezTo>
                    <a:pt x="6647" y="3320"/>
                    <a:pt x="6654" y="3320"/>
                    <a:pt x="6654" y="3320"/>
                  </a:cubicBezTo>
                  <a:cubicBezTo>
                    <a:pt x="6654" y="3320"/>
                    <a:pt x="6668" y="3313"/>
                    <a:pt x="6675" y="3313"/>
                  </a:cubicBezTo>
                  <a:cubicBezTo>
                    <a:pt x="6675" y="3300"/>
                    <a:pt x="6682" y="3300"/>
                    <a:pt x="6689" y="3300"/>
                  </a:cubicBezTo>
                  <a:cubicBezTo>
                    <a:pt x="6703" y="3300"/>
                    <a:pt x="6703" y="3300"/>
                    <a:pt x="6703" y="3293"/>
                  </a:cubicBezTo>
                  <a:cubicBezTo>
                    <a:pt x="6703" y="3286"/>
                    <a:pt x="6709" y="3265"/>
                    <a:pt x="6723" y="3258"/>
                  </a:cubicBezTo>
                  <a:cubicBezTo>
                    <a:pt x="6737" y="3258"/>
                    <a:pt x="6744" y="3251"/>
                    <a:pt x="6744" y="3244"/>
                  </a:cubicBezTo>
                  <a:cubicBezTo>
                    <a:pt x="6744" y="3230"/>
                    <a:pt x="6751" y="3230"/>
                    <a:pt x="6758" y="3230"/>
                  </a:cubicBezTo>
                  <a:cubicBezTo>
                    <a:pt x="6772" y="3230"/>
                    <a:pt x="6779" y="3230"/>
                    <a:pt x="6772" y="3223"/>
                  </a:cubicBezTo>
                  <a:cubicBezTo>
                    <a:pt x="6772" y="3216"/>
                    <a:pt x="6772" y="3216"/>
                    <a:pt x="6779" y="3209"/>
                  </a:cubicBezTo>
                  <a:cubicBezTo>
                    <a:pt x="6793" y="3196"/>
                    <a:pt x="6813" y="3189"/>
                    <a:pt x="6813" y="3182"/>
                  </a:cubicBezTo>
                  <a:cubicBezTo>
                    <a:pt x="6806" y="3175"/>
                    <a:pt x="6806" y="3161"/>
                    <a:pt x="6820" y="3161"/>
                  </a:cubicBezTo>
                  <a:cubicBezTo>
                    <a:pt x="6827" y="3161"/>
                    <a:pt x="6841" y="3161"/>
                    <a:pt x="6841" y="3154"/>
                  </a:cubicBezTo>
                  <a:lnTo>
                    <a:pt x="6848" y="3147"/>
                  </a:lnTo>
                  <a:cubicBezTo>
                    <a:pt x="6855" y="3147"/>
                    <a:pt x="6855" y="3140"/>
                    <a:pt x="6855" y="3126"/>
                  </a:cubicBezTo>
                  <a:cubicBezTo>
                    <a:pt x="6855" y="3119"/>
                    <a:pt x="6855" y="3119"/>
                    <a:pt x="6862" y="3119"/>
                  </a:cubicBezTo>
                  <a:cubicBezTo>
                    <a:pt x="6862" y="3119"/>
                    <a:pt x="6876" y="3119"/>
                    <a:pt x="6876" y="3112"/>
                  </a:cubicBezTo>
                  <a:cubicBezTo>
                    <a:pt x="6876" y="3106"/>
                    <a:pt x="6890" y="3085"/>
                    <a:pt x="6910" y="3085"/>
                  </a:cubicBezTo>
                  <a:cubicBezTo>
                    <a:pt x="6917" y="3085"/>
                    <a:pt x="6924" y="3085"/>
                    <a:pt x="6924" y="3078"/>
                  </a:cubicBezTo>
                  <a:lnTo>
                    <a:pt x="6945" y="3057"/>
                  </a:lnTo>
                  <a:cubicBezTo>
                    <a:pt x="6952" y="3050"/>
                    <a:pt x="6959" y="3043"/>
                    <a:pt x="6959" y="3036"/>
                  </a:cubicBezTo>
                  <a:cubicBezTo>
                    <a:pt x="6959" y="3022"/>
                    <a:pt x="6966" y="3022"/>
                    <a:pt x="6966" y="3022"/>
                  </a:cubicBezTo>
                  <a:cubicBezTo>
                    <a:pt x="6966" y="3022"/>
                    <a:pt x="6987" y="3015"/>
                    <a:pt x="6994" y="3008"/>
                  </a:cubicBezTo>
                  <a:cubicBezTo>
                    <a:pt x="7021" y="2974"/>
                    <a:pt x="7028" y="2974"/>
                    <a:pt x="7028" y="2974"/>
                  </a:cubicBezTo>
                  <a:cubicBezTo>
                    <a:pt x="7028" y="2974"/>
                    <a:pt x="7035" y="2974"/>
                    <a:pt x="7028" y="2967"/>
                  </a:cubicBezTo>
                  <a:cubicBezTo>
                    <a:pt x="7021" y="2953"/>
                    <a:pt x="7028" y="2953"/>
                    <a:pt x="7035" y="2953"/>
                  </a:cubicBezTo>
                  <a:cubicBezTo>
                    <a:pt x="7035" y="2953"/>
                    <a:pt x="7049" y="2946"/>
                    <a:pt x="7049" y="2939"/>
                  </a:cubicBezTo>
                  <a:cubicBezTo>
                    <a:pt x="7049" y="2932"/>
                    <a:pt x="7056" y="2932"/>
                    <a:pt x="7063" y="2918"/>
                  </a:cubicBezTo>
                  <a:cubicBezTo>
                    <a:pt x="7091" y="2911"/>
                    <a:pt x="7118" y="2884"/>
                    <a:pt x="7104" y="2877"/>
                  </a:cubicBezTo>
                  <a:cubicBezTo>
                    <a:pt x="7104" y="2877"/>
                    <a:pt x="7104" y="2870"/>
                    <a:pt x="7118" y="2870"/>
                  </a:cubicBezTo>
                  <a:cubicBezTo>
                    <a:pt x="7125" y="2870"/>
                    <a:pt x="7132" y="2863"/>
                    <a:pt x="7125" y="2863"/>
                  </a:cubicBezTo>
                  <a:cubicBezTo>
                    <a:pt x="7118" y="2849"/>
                    <a:pt x="7118" y="2849"/>
                    <a:pt x="7153" y="2814"/>
                  </a:cubicBezTo>
                  <a:cubicBezTo>
                    <a:pt x="7167" y="2801"/>
                    <a:pt x="7174" y="2766"/>
                    <a:pt x="7174" y="2745"/>
                  </a:cubicBezTo>
                  <a:cubicBezTo>
                    <a:pt x="7174" y="2738"/>
                    <a:pt x="7174" y="2738"/>
                    <a:pt x="7188" y="2738"/>
                  </a:cubicBezTo>
                  <a:cubicBezTo>
                    <a:pt x="7195" y="2738"/>
                    <a:pt x="7195" y="2738"/>
                    <a:pt x="7195" y="2731"/>
                  </a:cubicBezTo>
                  <a:cubicBezTo>
                    <a:pt x="7195" y="2724"/>
                    <a:pt x="7202" y="2710"/>
                    <a:pt x="7202" y="2704"/>
                  </a:cubicBezTo>
                  <a:cubicBezTo>
                    <a:pt x="7208" y="2690"/>
                    <a:pt x="7208" y="2676"/>
                    <a:pt x="7208" y="2669"/>
                  </a:cubicBezTo>
                  <a:cubicBezTo>
                    <a:pt x="7202" y="2662"/>
                    <a:pt x="7202" y="2655"/>
                    <a:pt x="7208" y="2655"/>
                  </a:cubicBezTo>
                  <a:cubicBezTo>
                    <a:pt x="7210" y="2656"/>
                    <a:pt x="7211" y="2656"/>
                    <a:pt x="7213" y="2656"/>
                  </a:cubicBezTo>
                  <a:cubicBezTo>
                    <a:pt x="7224" y="2656"/>
                    <a:pt x="7229" y="2633"/>
                    <a:pt x="7229" y="2620"/>
                  </a:cubicBezTo>
                  <a:cubicBezTo>
                    <a:pt x="7229" y="2606"/>
                    <a:pt x="7229" y="2606"/>
                    <a:pt x="7236" y="2606"/>
                  </a:cubicBezTo>
                  <a:cubicBezTo>
                    <a:pt x="7243" y="2600"/>
                    <a:pt x="7243" y="2572"/>
                    <a:pt x="7236" y="2565"/>
                  </a:cubicBezTo>
                  <a:cubicBezTo>
                    <a:pt x="7229" y="2558"/>
                    <a:pt x="7229" y="2551"/>
                    <a:pt x="7229" y="2551"/>
                  </a:cubicBezTo>
                  <a:cubicBezTo>
                    <a:pt x="7229" y="2537"/>
                    <a:pt x="7229" y="2537"/>
                    <a:pt x="7222" y="2537"/>
                  </a:cubicBezTo>
                  <a:lnTo>
                    <a:pt x="7208" y="2537"/>
                  </a:lnTo>
                  <a:cubicBezTo>
                    <a:pt x="7208" y="2537"/>
                    <a:pt x="7208" y="2530"/>
                    <a:pt x="7202" y="2530"/>
                  </a:cubicBezTo>
                  <a:cubicBezTo>
                    <a:pt x="7195" y="2530"/>
                    <a:pt x="7195" y="2523"/>
                    <a:pt x="7202" y="2523"/>
                  </a:cubicBezTo>
                  <a:lnTo>
                    <a:pt x="7222" y="2523"/>
                  </a:lnTo>
                  <a:cubicBezTo>
                    <a:pt x="7226" y="2525"/>
                    <a:pt x="7228" y="2526"/>
                    <a:pt x="7230" y="2526"/>
                  </a:cubicBezTo>
                  <a:cubicBezTo>
                    <a:pt x="7236" y="2526"/>
                    <a:pt x="7234" y="2518"/>
                    <a:pt x="7229" y="2503"/>
                  </a:cubicBezTo>
                  <a:lnTo>
                    <a:pt x="7229" y="2489"/>
                  </a:lnTo>
                  <a:lnTo>
                    <a:pt x="7229" y="2482"/>
                  </a:lnTo>
                  <a:lnTo>
                    <a:pt x="7222" y="2468"/>
                  </a:lnTo>
                  <a:cubicBezTo>
                    <a:pt x="7208" y="2468"/>
                    <a:pt x="7208" y="2468"/>
                    <a:pt x="7222" y="2482"/>
                  </a:cubicBezTo>
                  <a:cubicBezTo>
                    <a:pt x="7222" y="2485"/>
                    <a:pt x="7222" y="2487"/>
                    <a:pt x="7221" y="2487"/>
                  </a:cubicBezTo>
                  <a:cubicBezTo>
                    <a:pt x="7219" y="2487"/>
                    <a:pt x="7215" y="2485"/>
                    <a:pt x="7208" y="2482"/>
                  </a:cubicBezTo>
                  <a:cubicBezTo>
                    <a:pt x="7202" y="2468"/>
                    <a:pt x="7195" y="2454"/>
                    <a:pt x="7195" y="2447"/>
                  </a:cubicBezTo>
                  <a:lnTo>
                    <a:pt x="7222" y="2447"/>
                  </a:lnTo>
                  <a:cubicBezTo>
                    <a:pt x="7229" y="2447"/>
                    <a:pt x="7222" y="2433"/>
                    <a:pt x="7202" y="2433"/>
                  </a:cubicBezTo>
                  <a:cubicBezTo>
                    <a:pt x="7188" y="2433"/>
                    <a:pt x="7188" y="2433"/>
                    <a:pt x="7188" y="2426"/>
                  </a:cubicBezTo>
                  <a:cubicBezTo>
                    <a:pt x="7188" y="2422"/>
                    <a:pt x="7183" y="2418"/>
                    <a:pt x="7179" y="2418"/>
                  </a:cubicBezTo>
                  <a:cubicBezTo>
                    <a:pt x="7176" y="2418"/>
                    <a:pt x="7174" y="2420"/>
                    <a:pt x="7174" y="2426"/>
                  </a:cubicBezTo>
                  <a:cubicBezTo>
                    <a:pt x="7174" y="2426"/>
                    <a:pt x="7174" y="2433"/>
                    <a:pt x="7188" y="2433"/>
                  </a:cubicBezTo>
                  <a:cubicBezTo>
                    <a:pt x="7195" y="2433"/>
                    <a:pt x="7195" y="2447"/>
                    <a:pt x="7188" y="2454"/>
                  </a:cubicBezTo>
                  <a:cubicBezTo>
                    <a:pt x="7181" y="2457"/>
                    <a:pt x="7177" y="2459"/>
                    <a:pt x="7176" y="2459"/>
                  </a:cubicBezTo>
                  <a:cubicBezTo>
                    <a:pt x="7174" y="2459"/>
                    <a:pt x="7174" y="2457"/>
                    <a:pt x="7174" y="2454"/>
                  </a:cubicBezTo>
                  <a:cubicBezTo>
                    <a:pt x="7174" y="2451"/>
                    <a:pt x="7170" y="2449"/>
                    <a:pt x="7167" y="2449"/>
                  </a:cubicBezTo>
                  <a:cubicBezTo>
                    <a:pt x="7163" y="2449"/>
                    <a:pt x="7160" y="2451"/>
                    <a:pt x="7160" y="2454"/>
                  </a:cubicBezTo>
                  <a:cubicBezTo>
                    <a:pt x="7160" y="2454"/>
                    <a:pt x="7160" y="2461"/>
                    <a:pt x="7167" y="2461"/>
                  </a:cubicBezTo>
                  <a:cubicBezTo>
                    <a:pt x="7167" y="2461"/>
                    <a:pt x="7167" y="2468"/>
                    <a:pt x="7160" y="2468"/>
                  </a:cubicBezTo>
                  <a:lnTo>
                    <a:pt x="7139" y="2468"/>
                  </a:lnTo>
                  <a:cubicBezTo>
                    <a:pt x="7139" y="2468"/>
                    <a:pt x="7132" y="2461"/>
                    <a:pt x="7125" y="2461"/>
                  </a:cubicBezTo>
                  <a:cubicBezTo>
                    <a:pt x="7104" y="2461"/>
                    <a:pt x="7104" y="2461"/>
                    <a:pt x="7118" y="2482"/>
                  </a:cubicBezTo>
                  <a:cubicBezTo>
                    <a:pt x="7125" y="2489"/>
                    <a:pt x="7118" y="2496"/>
                    <a:pt x="7098" y="2496"/>
                  </a:cubicBezTo>
                  <a:cubicBezTo>
                    <a:pt x="7084" y="2496"/>
                    <a:pt x="7084" y="2496"/>
                    <a:pt x="7084" y="2489"/>
                  </a:cubicBezTo>
                  <a:cubicBezTo>
                    <a:pt x="7084" y="2482"/>
                    <a:pt x="7084" y="2468"/>
                    <a:pt x="7070" y="2454"/>
                  </a:cubicBezTo>
                  <a:cubicBezTo>
                    <a:pt x="7063" y="2447"/>
                    <a:pt x="7056" y="2426"/>
                    <a:pt x="7056" y="2426"/>
                  </a:cubicBezTo>
                  <a:cubicBezTo>
                    <a:pt x="7056" y="2423"/>
                    <a:pt x="7054" y="2421"/>
                    <a:pt x="7053" y="2421"/>
                  </a:cubicBezTo>
                  <a:cubicBezTo>
                    <a:pt x="7051" y="2421"/>
                    <a:pt x="7049" y="2423"/>
                    <a:pt x="7049" y="2426"/>
                  </a:cubicBezTo>
                  <a:cubicBezTo>
                    <a:pt x="7049" y="2433"/>
                    <a:pt x="7035" y="2433"/>
                    <a:pt x="7028" y="2433"/>
                  </a:cubicBezTo>
                  <a:cubicBezTo>
                    <a:pt x="7021" y="2433"/>
                    <a:pt x="7014" y="2433"/>
                    <a:pt x="7014" y="2447"/>
                  </a:cubicBezTo>
                  <a:lnTo>
                    <a:pt x="7001" y="2454"/>
                  </a:lnTo>
                  <a:cubicBezTo>
                    <a:pt x="6994" y="2454"/>
                    <a:pt x="6994" y="2461"/>
                    <a:pt x="6994" y="2461"/>
                  </a:cubicBezTo>
                  <a:cubicBezTo>
                    <a:pt x="6994" y="2461"/>
                    <a:pt x="6994" y="2464"/>
                    <a:pt x="6996" y="2464"/>
                  </a:cubicBezTo>
                  <a:cubicBezTo>
                    <a:pt x="6997" y="2464"/>
                    <a:pt x="6998" y="2463"/>
                    <a:pt x="7001" y="2461"/>
                  </a:cubicBezTo>
                  <a:cubicBezTo>
                    <a:pt x="7014" y="2461"/>
                    <a:pt x="7014" y="2461"/>
                    <a:pt x="7014" y="2468"/>
                  </a:cubicBezTo>
                  <a:cubicBezTo>
                    <a:pt x="7014" y="2478"/>
                    <a:pt x="7014" y="2483"/>
                    <a:pt x="7011" y="2483"/>
                  </a:cubicBezTo>
                  <a:cubicBezTo>
                    <a:pt x="7007" y="2483"/>
                    <a:pt x="7001" y="2478"/>
                    <a:pt x="6987" y="2468"/>
                  </a:cubicBezTo>
                  <a:cubicBezTo>
                    <a:pt x="6980" y="2461"/>
                    <a:pt x="6966" y="2461"/>
                    <a:pt x="6966" y="2454"/>
                  </a:cubicBezTo>
                  <a:cubicBezTo>
                    <a:pt x="6966" y="2447"/>
                    <a:pt x="6966" y="2447"/>
                    <a:pt x="6959" y="2447"/>
                  </a:cubicBezTo>
                  <a:cubicBezTo>
                    <a:pt x="6945" y="2447"/>
                    <a:pt x="6931" y="2426"/>
                    <a:pt x="6952" y="2419"/>
                  </a:cubicBezTo>
                  <a:lnTo>
                    <a:pt x="6959" y="2399"/>
                  </a:lnTo>
                  <a:lnTo>
                    <a:pt x="6945" y="2399"/>
                  </a:lnTo>
                  <a:cubicBezTo>
                    <a:pt x="6931" y="2399"/>
                    <a:pt x="6924" y="2399"/>
                    <a:pt x="6924" y="2392"/>
                  </a:cubicBezTo>
                  <a:lnTo>
                    <a:pt x="6917" y="2392"/>
                  </a:lnTo>
                  <a:cubicBezTo>
                    <a:pt x="6910" y="2385"/>
                    <a:pt x="6910" y="2385"/>
                    <a:pt x="6917" y="2378"/>
                  </a:cubicBezTo>
                  <a:cubicBezTo>
                    <a:pt x="6917" y="2364"/>
                    <a:pt x="6924" y="2364"/>
                    <a:pt x="6917" y="2357"/>
                  </a:cubicBezTo>
                  <a:cubicBezTo>
                    <a:pt x="6917" y="2357"/>
                    <a:pt x="6910" y="2350"/>
                    <a:pt x="6917" y="2343"/>
                  </a:cubicBezTo>
                  <a:cubicBezTo>
                    <a:pt x="6917" y="2330"/>
                    <a:pt x="6917" y="2325"/>
                    <a:pt x="6912" y="2325"/>
                  </a:cubicBezTo>
                  <a:cubicBezTo>
                    <a:pt x="6909" y="2325"/>
                    <a:pt x="6904" y="2327"/>
                    <a:pt x="6897" y="2329"/>
                  </a:cubicBezTo>
                  <a:cubicBezTo>
                    <a:pt x="6890" y="2343"/>
                    <a:pt x="6883" y="2350"/>
                    <a:pt x="6890" y="2350"/>
                  </a:cubicBezTo>
                  <a:cubicBezTo>
                    <a:pt x="6893" y="2353"/>
                    <a:pt x="6892" y="2355"/>
                    <a:pt x="6890" y="2355"/>
                  </a:cubicBezTo>
                  <a:cubicBezTo>
                    <a:pt x="6886" y="2355"/>
                    <a:pt x="6880" y="2351"/>
                    <a:pt x="6876" y="2343"/>
                  </a:cubicBezTo>
                  <a:cubicBezTo>
                    <a:pt x="6869" y="2336"/>
                    <a:pt x="6865" y="2333"/>
                    <a:pt x="6863" y="2333"/>
                  </a:cubicBezTo>
                  <a:cubicBezTo>
                    <a:pt x="6860" y="2333"/>
                    <a:pt x="6858" y="2336"/>
                    <a:pt x="6855" y="2343"/>
                  </a:cubicBezTo>
                  <a:cubicBezTo>
                    <a:pt x="6855" y="2350"/>
                    <a:pt x="6848" y="2350"/>
                    <a:pt x="6848" y="2350"/>
                  </a:cubicBezTo>
                  <a:lnTo>
                    <a:pt x="6827" y="2350"/>
                  </a:lnTo>
                  <a:cubicBezTo>
                    <a:pt x="6820" y="2350"/>
                    <a:pt x="6813" y="2357"/>
                    <a:pt x="6806" y="2357"/>
                  </a:cubicBezTo>
                  <a:cubicBezTo>
                    <a:pt x="6806" y="2357"/>
                    <a:pt x="6793" y="2364"/>
                    <a:pt x="6793" y="2378"/>
                  </a:cubicBezTo>
                  <a:cubicBezTo>
                    <a:pt x="6793" y="2385"/>
                    <a:pt x="6793" y="2385"/>
                    <a:pt x="6786" y="2385"/>
                  </a:cubicBezTo>
                  <a:cubicBezTo>
                    <a:pt x="6779" y="2385"/>
                    <a:pt x="6779" y="2392"/>
                    <a:pt x="6772" y="2392"/>
                  </a:cubicBezTo>
                  <a:cubicBezTo>
                    <a:pt x="6758" y="2399"/>
                    <a:pt x="6751" y="2412"/>
                    <a:pt x="6744" y="2412"/>
                  </a:cubicBezTo>
                  <a:cubicBezTo>
                    <a:pt x="6723" y="2412"/>
                    <a:pt x="6654" y="2447"/>
                    <a:pt x="6633" y="2461"/>
                  </a:cubicBezTo>
                  <a:cubicBezTo>
                    <a:pt x="6617" y="2473"/>
                    <a:pt x="6603" y="2480"/>
                    <a:pt x="6595" y="2480"/>
                  </a:cubicBezTo>
                  <a:cubicBezTo>
                    <a:pt x="6588" y="2480"/>
                    <a:pt x="6585" y="2477"/>
                    <a:pt x="6585" y="2468"/>
                  </a:cubicBezTo>
                  <a:cubicBezTo>
                    <a:pt x="6585" y="2461"/>
                    <a:pt x="6583" y="2457"/>
                    <a:pt x="6580" y="2457"/>
                  </a:cubicBezTo>
                  <a:cubicBezTo>
                    <a:pt x="6578" y="2457"/>
                    <a:pt x="6574" y="2461"/>
                    <a:pt x="6571" y="2468"/>
                  </a:cubicBezTo>
                  <a:cubicBezTo>
                    <a:pt x="6567" y="2475"/>
                    <a:pt x="6566" y="2478"/>
                    <a:pt x="6565" y="2478"/>
                  </a:cubicBezTo>
                  <a:cubicBezTo>
                    <a:pt x="6564" y="2478"/>
                    <a:pt x="6564" y="2475"/>
                    <a:pt x="6564" y="2468"/>
                  </a:cubicBezTo>
                  <a:cubicBezTo>
                    <a:pt x="6564" y="2464"/>
                    <a:pt x="6560" y="2463"/>
                    <a:pt x="6555" y="2463"/>
                  </a:cubicBezTo>
                  <a:cubicBezTo>
                    <a:pt x="6550" y="2463"/>
                    <a:pt x="6543" y="2464"/>
                    <a:pt x="6536" y="2468"/>
                  </a:cubicBezTo>
                  <a:lnTo>
                    <a:pt x="6508" y="2468"/>
                  </a:lnTo>
                  <a:lnTo>
                    <a:pt x="6502" y="2461"/>
                  </a:lnTo>
                  <a:cubicBezTo>
                    <a:pt x="6502" y="2461"/>
                    <a:pt x="6495" y="2461"/>
                    <a:pt x="6481" y="2454"/>
                  </a:cubicBezTo>
                  <a:cubicBezTo>
                    <a:pt x="6478" y="2446"/>
                    <a:pt x="6476" y="2443"/>
                    <a:pt x="6474" y="2443"/>
                  </a:cubicBezTo>
                  <a:lnTo>
                    <a:pt x="6474" y="2443"/>
                  </a:lnTo>
                  <a:cubicBezTo>
                    <a:pt x="6471" y="2443"/>
                    <a:pt x="6469" y="2452"/>
                    <a:pt x="6474" y="2461"/>
                  </a:cubicBezTo>
                  <a:cubicBezTo>
                    <a:pt x="6474" y="2468"/>
                    <a:pt x="6474" y="2482"/>
                    <a:pt x="6467" y="2482"/>
                  </a:cubicBezTo>
                  <a:cubicBezTo>
                    <a:pt x="6460" y="2482"/>
                    <a:pt x="6446" y="2468"/>
                    <a:pt x="6460" y="2461"/>
                  </a:cubicBezTo>
                  <a:lnTo>
                    <a:pt x="6446" y="2461"/>
                  </a:lnTo>
                  <a:cubicBezTo>
                    <a:pt x="6439" y="2461"/>
                    <a:pt x="6439" y="2461"/>
                    <a:pt x="6439" y="2468"/>
                  </a:cubicBezTo>
                  <a:lnTo>
                    <a:pt x="6439" y="2489"/>
                  </a:lnTo>
                  <a:cubicBezTo>
                    <a:pt x="6439" y="2492"/>
                    <a:pt x="6437" y="2494"/>
                    <a:pt x="6436" y="2494"/>
                  </a:cubicBezTo>
                  <a:cubicBezTo>
                    <a:pt x="6434" y="2494"/>
                    <a:pt x="6432" y="2492"/>
                    <a:pt x="6432" y="2489"/>
                  </a:cubicBezTo>
                  <a:cubicBezTo>
                    <a:pt x="6425" y="2468"/>
                    <a:pt x="6425" y="2461"/>
                    <a:pt x="6432" y="2454"/>
                  </a:cubicBezTo>
                  <a:cubicBezTo>
                    <a:pt x="6439" y="2447"/>
                    <a:pt x="6439" y="2447"/>
                    <a:pt x="6432" y="2433"/>
                  </a:cubicBezTo>
                  <a:cubicBezTo>
                    <a:pt x="6425" y="2426"/>
                    <a:pt x="6425" y="2426"/>
                    <a:pt x="6439" y="2426"/>
                  </a:cubicBezTo>
                  <a:lnTo>
                    <a:pt x="6446" y="2426"/>
                  </a:lnTo>
                  <a:cubicBezTo>
                    <a:pt x="6446" y="2419"/>
                    <a:pt x="6432" y="2399"/>
                    <a:pt x="6432" y="2399"/>
                  </a:cubicBezTo>
                  <a:cubicBezTo>
                    <a:pt x="6432" y="2399"/>
                    <a:pt x="6429" y="2395"/>
                    <a:pt x="6429" y="2389"/>
                  </a:cubicBezTo>
                  <a:lnTo>
                    <a:pt x="6429" y="2389"/>
                  </a:lnTo>
                  <a:cubicBezTo>
                    <a:pt x="6429" y="2389"/>
                    <a:pt x="6428" y="2389"/>
                    <a:pt x="6428" y="2389"/>
                  </a:cubicBezTo>
                  <a:cubicBezTo>
                    <a:pt x="6425" y="2389"/>
                    <a:pt x="6425" y="2386"/>
                    <a:pt x="6425" y="2378"/>
                  </a:cubicBezTo>
                  <a:cubicBezTo>
                    <a:pt x="6425" y="2364"/>
                    <a:pt x="6425" y="2364"/>
                    <a:pt x="6411" y="2364"/>
                  </a:cubicBezTo>
                  <a:cubicBezTo>
                    <a:pt x="6404" y="2364"/>
                    <a:pt x="6404" y="2364"/>
                    <a:pt x="6404" y="2357"/>
                  </a:cubicBezTo>
                  <a:lnTo>
                    <a:pt x="6404" y="2350"/>
                  </a:lnTo>
                  <a:cubicBezTo>
                    <a:pt x="6404" y="2350"/>
                    <a:pt x="6398" y="2357"/>
                    <a:pt x="6398" y="2364"/>
                  </a:cubicBezTo>
                  <a:cubicBezTo>
                    <a:pt x="6398" y="2378"/>
                    <a:pt x="6391" y="2378"/>
                    <a:pt x="6377" y="2378"/>
                  </a:cubicBezTo>
                  <a:cubicBezTo>
                    <a:pt x="6370" y="2378"/>
                    <a:pt x="6363" y="2378"/>
                    <a:pt x="6363" y="2357"/>
                  </a:cubicBezTo>
                  <a:cubicBezTo>
                    <a:pt x="6363" y="2350"/>
                    <a:pt x="6363" y="2343"/>
                    <a:pt x="6370" y="2343"/>
                  </a:cubicBezTo>
                  <a:cubicBezTo>
                    <a:pt x="6377" y="2343"/>
                    <a:pt x="6377" y="2329"/>
                    <a:pt x="6377" y="2329"/>
                  </a:cubicBezTo>
                  <a:cubicBezTo>
                    <a:pt x="6377" y="2322"/>
                    <a:pt x="6377" y="2322"/>
                    <a:pt x="6370" y="2322"/>
                  </a:cubicBezTo>
                  <a:cubicBezTo>
                    <a:pt x="6360" y="2327"/>
                    <a:pt x="6346" y="2329"/>
                    <a:pt x="6342" y="2329"/>
                  </a:cubicBezTo>
                  <a:lnTo>
                    <a:pt x="6342" y="2329"/>
                  </a:lnTo>
                  <a:cubicBezTo>
                    <a:pt x="6342" y="2322"/>
                    <a:pt x="6363" y="2315"/>
                    <a:pt x="6391" y="2315"/>
                  </a:cubicBezTo>
                  <a:cubicBezTo>
                    <a:pt x="6391" y="2315"/>
                    <a:pt x="6398" y="2315"/>
                    <a:pt x="6398" y="2308"/>
                  </a:cubicBezTo>
                  <a:cubicBezTo>
                    <a:pt x="6398" y="2308"/>
                    <a:pt x="6398" y="2302"/>
                    <a:pt x="6400" y="2302"/>
                  </a:cubicBezTo>
                  <a:cubicBezTo>
                    <a:pt x="6401" y="2302"/>
                    <a:pt x="6402" y="2304"/>
                    <a:pt x="6404" y="2308"/>
                  </a:cubicBezTo>
                  <a:cubicBezTo>
                    <a:pt x="6404" y="2308"/>
                    <a:pt x="6411" y="2308"/>
                    <a:pt x="6411" y="2288"/>
                  </a:cubicBezTo>
                  <a:cubicBezTo>
                    <a:pt x="6411" y="2281"/>
                    <a:pt x="6425" y="2274"/>
                    <a:pt x="6425" y="2274"/>
                  </a:cubicBezTo>
                  <a:cubicBezTo>
                    <a:pt x="6432" y="2274"/>
                    <a:pt x="6439" y="2288"/>
                    <a:pt x="6439" y="2288"/>
                  </a:cubicBezTo>
                  <a:lnTo>
                    <a:pt x="6439" y="2295"/>
                  </a:lnTo>
                  <a:cubicBezTo>
                    <a:pt x="6439" y="2295"/>
                    <a:pt x="6446" y="2288"/>
                    <a:pt x="6446" y="2281"/>
                  </a:cubicBezTo>
                  <a:cubicBezTo>
                    <a:pt x="6446" y="2274"/>
                    <a:pt x="6439" y="2260"/>
                    <a:pt x="6432" y="2260"/>
                  </a:cubicBezTo>
                  <a:cubicBezTo>
                    <a:pt x="6425" y="2260"/>
                    <a:pt x="6411" y="2260"/>
                    <a:pt x="6404" y="2274"/>
                  </a:cubicBezTo>
                  <a:cubicBezTo>
                    <a:pt x="6399" y="2284"/>
                    <a:pt x="6382" y="2299"/>
                    <a:pt x="6371" y="2299"/>
                  </a:cubicBezTo>
                  <a:cubicBezTo>
                    <a:pt x="6367" y="2299"/>
                    <a:pt x="6365" y="2298"/>
                    <a:pt x="6363" y="2295"/>
                  </a:cubicBezTo>
                  <a:cubicBezTo>
                    <a:pt x="6363" y="2295"/>
                    <a:pt x="6356" y="2288"/>
                    <a:pt x="6356" y="2281"/>
                  </a:cubicBezTo>
                  <a:cubicBezTo>
                    <a:pt x="6356" y="2274"/>
                    <a:pt x="6356" y="2274"/>
                    <a:pt x="6342" y="2274"/>
                  </a:cubicBezTo>
                  <a:cubicBezTo>
                    <a:pt x="6335" y="2274"/>
                    <a:pt x="6335" y="2274"/>
                    <a:pt x="6335" y="2260"/>
                  </a:cubicBezTo>
                  <a:cubicBezTo>
                    <a:pt x="6335" y="2253"/>
                    <a:pt x="6335" y="2253"/>
                    <a:pt x="6342" y="2246"/>
                  </a:cubicBezTo>
                  <a:cubicBezTo>
                    <a:pt x="6356" y="2246"/>
                    <a:pt x="6356" y="2239"/>
                    <a:pt x="6342" y="2225"/>
                  </a:cubicBezTo>
                  <a:cubicBezTo>
                    <a:pt x="6339" y="2222"/>
                    <a:pt x="6335" y="2220"/>
                    <a:pt x="6330" y="2220"/>
                  </a:cubicBezTo>
                  <a:cubicBezTo>
                    <a:pt x="6325" y="2220"/>
                    <a:pt x="6318" y="2222"/>
                    <a:pt x="6307" y="2225"/>
                  </a:cubicBezTo>
                  <a:lnTo>
                    <a:pt x="6294" y="2246"/>
                  </a:lnTo>
                  <a:cubicBezTo>
                    <a:pt x="6294" y="2246"/>
                    <a:pt x="6287" y="2253"/>
                    <a:pt x="6273" y="2253"/>
                  </a:cubicBezTo>
                  <a:cubicBezTo>
                    <a:pt x="6266" y="2253"/>
                    <a:pt x="6259" y="2260"/>
                    <a:pt x="6252" y="2274"/>
                  </a:cubicBezTo>
                  <a:cubicBezTo>
                    <a:pt x="6245" y="2281"/>
                    <a:pt x="6238" y="2284"/>
                    <a:pt x="6233" y="2284"/>
                  </a:cubicBezTo>
                  <a:cubicBezTo>
                    <a:pt x="6228" y="2284"/>
                    <a:pt x="6224" y="2281"/>
                    <a:pt x="6224" y="2274"/>
                  </a:cubicBezTo>
                  <a:cubicBezTo>
                    <a:pt x="6224" y="2274"/>
                    <a:pt x="6224" y="2268"/>
                    <a:pt x="6226" y="2268"/>
                  </a:cubicBezTo>
                  <a:cubicBezTo>
                    <a:pt x="6227" y="2268"/>
                    <a:pt x="6229" y="2269"/>
                    <a:pt x="6231" y="2274"/>
                  </a:cubicBezTo>
                  <a:lnTo>
                    <a:pt x="6238" y="2274"/>
                  </a:lnTo>
                  <a:cubicBezTo>
                    <a:pt x="6238" y="2274"/>
                    <a:pt x="6238" y="2260"/>
                    <a:pt x="6231" y="2260"/>
                  </a:cubicBezTo>
                  <a:cubicBezTo>
                    <a:pt x="6231" y="2260"/>
                    <a:pt x="6224" y="2253"/>
                    <a:pt x="6224" y="2246"/>
                  </a:cubicBezTo>
                  <a:cubicBezTo>
                    <a:pt x="6224" y="2239"/>
                    <a:pt x="6224" y="2225"/>
                    <a:pt x="6231" y="2225"/>
                  </a:cubicBezTo>
                  <a:cubicBezTo>
                    <a:pt x="6238" y="2225"/>
                    <a:pt x="6238" y="2218"/>
                    <a:pt x="6238" y="2205"/>
                  </a:cubicBezTo>
                  <a:cubicBezTo>
                    <a:pt x="6238" y="2198"/>
                    <a:pt x="6242" y="2194"/>
                    <a:pt x="6246" y="2194"/>
                  </a:cubicBezTo>
                  <a:cubicBezTo>
                    <a:pt x="6250" y="2194"/>
                    <a:pt x="6255" y="2198"/>
                    <a:pt x="6259" y="2205"/>
                  </a:cubicBezTo>
                  <a:cubicBezTo>
                    <a:pt x="6262" y="2208"/>
                    <a:pt x="6264" y="2210"/>
                    <a:pt x="6265" y="2210"/>
                  </a:cubicBezTo>
                  <a:cubicBezTo>
                    <a:pt x="6266" y="2210"/>
                    <a:pt x="6266" y="2208"/>
                    <a:pt x="6266" y="2205"/>
                  </a:cubicBezTo>
                  <a:cubicBezTo>
                    <a:pt x="6266" y="2191"/>
                    <a:pt x="6266" y="2191"/>
                    <a:pt x="6259" y="2191"/>
                  </a:cubicBezTo>
                  <a:cubicBezTo>
                    <a:pt x="6259" y="2191"/>
                    <a:pt x="6252" y="2184"/>
                    <a:pt x="6252" y="2170"/>
                  </a:cubicBezTo>
                  <a:cubicBezTo>
                    <a:pt x="6252" y="2156"/>
                    <a:pt x="6252" y="2149"/>
                    <a:pt x="6238" y="2149"/>
                  </a:cubicBezTo>
                  <a:cubicBezTo>
                    <a:pt x="6231" y="2149"/>
                    <a:pt x="6224" y="2142"/>
                    <a:pt x="6224" y="2135"/>
                  </a:cubicBezTo>
                  <a:cubicBezTo>
                    <a:pt x="6217" y="2114"/>
                    <a:pt x="6203" y="2114"/>
                    <a:pt x="6197" y="2114"/>
                  </a:cubicBezTo>
                  <a:cubicBezTo>
                    <a:pt x="6190" y="2114"/>
                    <a:pt x="6190" y="2121"/>
                    <a:pt x="6190" y="2121"/>
                  </a:cubicBezTo>
                  <a:lnTo>
                    <a:pt x="6190" y="2142"/>
                  </a:lnTo>
                  <a:cubicBezTo>
                    <a:pt x="6190" y="2146"/>
                    <a:pt x="6188" y="2147"/>
                    <a:pt x="6184" y="2147"/>
                  </a:cubicBezTo>
                  <a:cubicBezTo>
                    <a:pt x="6181" y="2147"/>
                    <a:pt x="6176" y="2146"/>
                    <a:pt x="6169" y="2142"/>
                  </a:cubicBezTo>
                  <a:cubicBezTo>
                    <a:pt x="6165" y="2140"/>
                    <a:pt x="6160" y="2139"/>
                    <a:pt x="6156" y="2139"/>
                  </a:cubicBezTo>
                  <a:cubicBezTo>
                    <a:pt x="6146" y="2139"/>
                    <a:pt x="6138" y="2144"/>
                    <a:pt x="6148" y="2149"/>
                  </a:cubicBezTo>
                  <a:cubicBezTo>
                    <a:pt x="6148" y="2156"/>
                    <a:pt x="6134" y="2170"/>
                    <a:pt x="6127" y="2170"/>
                  </a:cubicBezTo>
                  <a:cubicBezTo>
                    <a:pt x="6120" y="2170"/>
                    <a:pt x="6120" y="2156"/>
                    <a:pt x="6120" y="2149"/>
                  </a:cubicBezTo>
                  <a:cubicBezTo>
                    <a:pt x="6120" y="2135"/>
                    <a:pt x="6120" y="2135"/>
                    <a:pt x="6113" y="2135"/>
                  </a:cubicBezTo>
                  <a:cubicBezTo>
                    <a:pt x="6100" y="2135"/>
                    <a:pt x="6100" y="2135"/>
                    <a:pt x="6100" y="2121"/>
                  </a:cubicBezTo>
                  <a:cubicBezTo>
                    <a:pt x="6100" y="2116"/>
                    <a:pt x="6089" y="2112"/>
                    <a:pt x="6076" y="2112"/>
                  </a:cubicBezTo>
                  <a:cubicBezTo>
                    <a:pt x="6070" y="2112"/>
                    <a:pt x="6064" y="2112"/>
                    <a:pt x="6058" y="2114"/>
                  </a:cubicBezTo>
                  <a:lnTo>
                    <a:pt x="6051" y="2114"/>
                  </a:lnTo>
                  <a:lnTo>
                    <a:pt x="6051" y="2107"/>
                  </a:lnTo>
                  <a:cubicBezTo>
                    <a:pt x="6044" y="2107"/>
                    <a:pt x="6044" y="2107"/>
                    <a:pt x="6044" y="2101"/>
                  </a:cubicBezTo>
                  <a:cubicBezTo>
                    <a:pt x="6044" y="2090"/>
                    <a:pt x="6037" y="2084"/>
                    <a:pt x="6027" y="2084"/>
                  </a:cubicBezTo>
                  <a:cubicBezTo>
                    <a:pt x="6024" y="2084"/>
                    <a:pt x="6020" y="2085"/>
                    <a:pt x="6016" y="2087"/>
                  </a:cubicBezTo>
                  <a:cubicBezTo>
                    <a:pt x="6009" y="2087"/>
                    <a:pt x="6009" y="2087"/>
                    <a:pt x="6009" y="2080"/>
                  </a:cubicBezTo>
                  <a:cubicBezTo>
                    <a:pt x="6009" y="2080"/>
                    <a:pt x="6009" y="2073"/>
                    <a:pt x="5996" y="2073"/>
                  </a:cubicBezTo>
                  <a:cubicBezTo>
                    <a:pt x="5996" y="2073"/>
                    <a:pt x="5982" y="2066"/>
                    <a:pt x="5975" y="2066"/>
                  </a:cubicBezTo>
                  <a:cubicBezTo>
                    <a:pt x="5961" y="2066"/>
                    <a:pt x="5961" y="2052"/>
                    <a:pt x="5961" y="2052"/>
                  </a:cubicBezTo>
                  <a:cubicBezTo>
                    <a:pt x="5961" y="2052"/>
                    <a:pt x="5961" y="2045"/>
                    <a:pt x="5954" y="2038"/>
                  </a:cubicBezTo>
                  <a:cubicBezTo>
                    <a:pt x="5947" y="2031"/>
                    <a:pt x="5947" y="2017"/>
                    <a:pt x="5947" y="2010"/>
                  </a:cubicBezTo>
                  <a:lnTo>
                    <a:pt x="5947" y="2010"/>
                  </a:lnTo>
                  <a:cubicBezTo>
                    <a:pt x="5947" y="2010"/>
                    <a:pt x="5954" y="2010"/>
                    <a:pt x="5954" y="2017"/>
                  </a:cubicBezTo>
                  <a:cubicBezTo>
                    <a:pt x="5967" y="2031"/>
                    <a:pt x="5978" y="2038"/>
                    <a:pt x="5984" y="2038"/>
                  </a:cubicBezTo>
                  <a:cubicBezTo>
                    <a:pt x="5987" y="2038"/>
                    <a:pt x="5989" y="2036"/>
                    <a:pt x="5989" y="2031"/>
                  </a:cubicBezTo>
                  <a:cubicBezTo>
                    <a:pt x="5989" y="2017"/>
                    <a:pt x="5989" y="2017"/>
                    <a:pt x="5996" y="2017"/>
                  </a:cubicBezTo>
                  <a:cubicBezTo>
                    <a:pt x="6009" y="2017"/>
                    <a:pt x="6009" y="2031"/>
                    <a:pt x="5996" y="2038"/>
                  </a:cubicBezTo>
                  <a:lnTo>
                    <a:pt x="6009" y="2038"/>
                  </a:lnTo>
                  <a:cubicBezTo>
                    <a:pt x="6016" y="2038"/>
                    <a:pt x="6023" y="2038"/>
                    <a:pt x="6044" y="2066"/>
                  </a:cubicBezTo>
                  <a:cubicBezTo>
                    <a:pt x="6051" y="2080"/>
                    <a:pt x="6065" y="2087"/>
                    <a:pt x="6065" y="2087"/>
                  </a:cubicBezTo>
                  <a:cubicBezTo>
                    <a:pt x="6079" y="2087"/>
                    <a:pt x="6093" y="2080"/>
                    <a:pt x="6086" y="2073"/>
                  </a:cubicBezTo>
                  <a:lnTo>
                    <a:pt x="6079" y="2073"/>
                  </a:lnTo>
                  <a:cubicBezTo>
                    <a:pt x="6079" y="2080"/>
                    <a:pt x="6065" y="2080"/>
                    <a:pt x="6065" y="2080"/>
                  </a:cubicBezTo>
                  <a:cubicBezTo>
                    <a:pt x="6058" y="2080"/>
                    <a:pt x="6058" y="2080"/>
                    <a:pt x="6058" y="2073"/>
                  </a:cubicBezTo>
                  <a:cubicBezTo>
                    <a:pt x="6058" y="2073"/>
                    <a:pt x="6058" y="2066"/>
                    <a:pt x="6051" y="2052"/>
                  </a:cubicBezTo>
                  <a:cubicBezTo>
                    <a:pt x="6044" y="2045"/>
                    <a:pt x="6044" y="2038"/>
                    <a:pt x="6051" y="2031"/>
                  </a:cubicBezTo>
                  <a:cubicBezTo>
                    <a:pt x="6058" y="2031"/>
                    <a:pt x="6058" y="2031"/>
                    <a:pt x="6065" y="2038"/>
                  </a:cubicBezTo>
                  <a:cubicBezTo>
                    <a:pt x="6072" y="2042"/>
                    <a:pt x="6075" y="2043"/>
                    <a:pt x="6079" y="2043"/>
                  </a:cubicBezTo>
                  <a:cubicBezTo>
                    <a:pt x="6082" y="2043"/>
                    <a:pt x="6086" y="2042"/>
                    <a:pt x="6093" y="2038"/>
                  </a:cubicBezTo>
                  <a:cubicBezTo>
                    <a:pt x="6096" y="2035"/>
                    <a:pt x="6101" y="2033"/>
                    <a:pt x="6106" y="2033"/>
                  </a:cubicBezTo>
                  <a:cubicBezTo>
                    <a:pt x="6110" y="2033"/>
                    <a:pt x="6113" y="2035"/>
                    <a:pt x="6113" y="2038"/>
                  </a:cubicBezTo>
                  <a:cubicBezTo>
                    <a:pt x="6116" y="2043"/>
                    <a:pt x="6118" y="2046"/>
                    <a:pt x="6119" y="2046"/>
                  </a:cubicBezTo>
                  <a:cubicBezTo>
                    <a:pt x="6120" y="2046"/>
                    <a:pt x="6120" y="2040"/>
                    <a:pt x="6120" y="2031"/>
                  </a:cubicBezTo>
                  <a:cubicBezTo>
                    <a:pt x="6120" y="2017"/>
                    <a:pt x="6113" y="2017"/>
                    <a:pt x="6113" y="2017"/>
                  </a:cubicBezTo>
                  <a:cubicBezTo>
                    <a:pt x="6113" y="2017"/>
                    <a:pt x="6100" y="2017"/>
                    <a:pt x="6100" y="2010"/>
                  </a:cubicBezTo>
                  <a:cubicBezTo>
                    <a:pt x="6100" y="2004"/>
                    <a:pt x="6065" y="1997"/>
                    <a:pt x="6051" y="1997"/>
                  </a:cubicBezTo>
                  <a:lnTo>
                    <a:pt x="6044" y="1997"/>
                  </a:lnTo>
                  <a:cubicBezTo>
                    <a:pt x="6030" y="1983"/>
                    <a:pt x="5989" y="1962"/>
                    <a:pt x="5961" y="1962"/>
                  </a:cubicBezTo>
                  <a:cubicBezTo>
                    <a:pt x="5940" y="1962"/>
                    <a:pt x="5940" y="1962"/>
                    <a:pt x="5954" y="1969"/>
                  </a:cubicBezTo>
                  <a:cubicBezTo>
                    <a:pt x="5982" y="1983"/>
                    <a:pt x="5975" y="1983"/>
                    <a:pt x="5947" y="1983"/>
                  </a:cubicBezTo>
                  <a:lnTo>
                    <a:pt x="5919" y="1983"/>
                  </a:lnTo>
                  <a:cubicBezTo>
                    <a:pt x="5919" y="1989"/>
                    <a:pt x="5917" y="1992"/>
                    <a:pt x="5912" y="1992"/>
                  </a:cubicBezTo>
                  <a:cubicBezTo>
                    <a:pt x="5907" y="1992"/>
                    <a:pt x="5899" y="1987"/>
                    <a:pt x="5892" y="1976"/>
                  </a:cubicBezTo>
                  <a:cubicBezTo>
                    <a:pt x="5892" y="1969"/>
                    <a:pt x="5885" y="1969"/>
                    <a:pt x="5885" y="1969"/>
                  </a:cubicBezTo>
                  <a:lnTo>
                    <a:pt x="5885" y="1969"/>
                  </a:lnTo>
                  <a:cubicBezTo>
                    <a:pt x="5885" y="1969"/>
                    <a:pt x="5885" y="1976"/>
                    <a:pt x="5892" y="1983"/>
                  </a:cubicBezTo>
                  <a:cubicBezTo>
                    <a:pt x="5912" y="2004"/>
                    <a:pt x="5912" y="2010"/>
                    <a:pt x="5892" y="2010"/>
                  </a:cubicBezTo>
                  <a:cubicBezTo>
                    <a:pt x="5885" y="2010"/>
                    <a:pt x="5878" y="2004"/>
                    <a:pt x="5878" y="2004"/>
                  </a:cubicBezTo>
                  <a:cubicBezTo>
                    <a:pt x="5878" y="2004"/>
                    <a:pt x="5875" y="2000"/>
                    <a:pt x="5873" y="2000"/>
                  </a:cubicBezTo>
                  <a:cubicBezTo>
                    <a:pt x="5872" y="2000"/>
                    <a:pt x="5871" y="2001"/>
                    <a:pt x="5871" y="2004"/>
                  </a:cubicBezTo>
                  <a:lnTo>
                    <a:pt x="5857" y="2004"/>
                  </a:lnTo>
                  <a:lnTo>
                    <a:pt x="5843" y="1983"/>
                  </a:lnTo>
                  <a:cubicBezTo>
                    <a:pt x="5836" y="1976"/>
                    <a:pt x="5822" y="1976"/>
                    <a:pt x="5836" y="1969"/>
                  </a:cubicBezTo>
                  <a:cubicBezTo>
                    <a:pt x="5836" y="1962"/>
                    <a:pt x="5836" y="1948"/>
                    <a:pt x="5822" y="1941"/>
                  </a:cubicBezTo>
                  <a:cubicBezTo>
                    <a:pt x="5815" y="1934"/>
                    <a:pt x="5815" y="1927"/>
                    <a:pt x="5815" y="1927"/>
                  </a:cubicBezTo>
                  <a:lnTo>
                    <a:pt x="5815" y="1913"/>
                  </a:lnTo>
                  <a:cubicBezTo>
                    <a:pt x="5815" y="1913"/>
                    <a:pt x="5815" y="1906"/>
                    <a:pt x="5822" y="1900"/>
                  </a:cubicBezTo>
                  <a:lnTo>
                    <a:pt x="5836" y="1893"/>
                  </a:lnTo>
                  <a:cubicBezTo>
                    <a:pt x="5836" y="1893"/>
                    <a:pt x="5850" y="1900"/>
                    <a:pt x="5871" y="1900"/>
                  </a:cubicBezTo>
                  <a:cubicBezTo>
                    <a:pt x="5885" y="1900"/>
                    <a:pt x="5905" y="1906"/>
                    <a:pt x="5912" y="1906"/>
                  </a:cubicBezTo>
                  <a:cubicBezTo>
                    <a:pt x="5919" y="1910"/>
                    <a:pt x="5923" y="1912"/>
                    <a:pt x="5925" y="1912"/>
                  </a:cubicBezTo>
                  <a:cubicBezTo>
                    <a:pt x="5926" y="1912"/>
                    <a:pt x="5926" y="1910"/>
                    <a:pt x="5926" y="1906"/>
                  </a:cubicBezTo>
                  <a:cubicBezTo>
                    <a:pt x="5926" y="1900"/>
                    <a:pt x="5919" y="1900"/>
                    <a:pt x="5919" y="1900"/>
                  </a:cubicBezTo>
                  <a:cubicBezTo>
                    <a:pt x="5912" y="1900"/>
                    <a:pt x="5912" y="1900"/>
                    <a:pt x="5905" y="1893"/>
                  </a:cubicBezTo>
                  <a:cubicBezTo>
                    <a:pt x="5905" y="1879"/>
                    <a:pt x="5912" y="1872"/>
                    <a:pt x="5919" y="1872"/>
                  </a:cubicBezTo>
                  <a:lnTo>
                    <a:pt x="5926" y="1872"/>
                  </a:lnTo>
                  <a:cubicBezTo>
                    <a:pt x="5926" y="1869"/>
                    <a:pt x="5919" y="1867"/>
                    <a:pt x="5910" y="1867"/>
                  </a:cubicBezTo>
                  <a:cubicBezTo>
                    <a:pt x="5898" y="1867"/>
                    <a:pt x="5882" y="1871"/>
                    <a:pt x="5878" y="1879"/>
                  </a:cubicBezTo>
                  <a:cubicBezTo>
                    <a:pt x="5878" y="1886"/>
                    <a:pt x="5873" y="1889"/>
                    <a:pt x="5867" y="1889"/>
                  </a:cubicBezTo>
                  <a:cubicBezTo>
                    <a:pt x="5862" y="1889"/>
                    <a:pt x="5857" y="1886"/>
                    <a:pt x="5857" y="1879"/>
                  </a:cubicBezTo>
                  <a:cubicBezTo>
                    <a:pt x="5857" y="1879"/>
                    <a:pt x="5857" y="1872"/>
                    <a:pt x="5871" y="1872"/>
                  </a:cubicBezTo>
                  <a:cubicBezTo>
                    <a:pt x="5871" y="1872"/>
                    <a:pt x="5878" y="1865"/>
                    <a:pt x="5878" y="1858"/>
                  </a:cubicBezTo>
                  <a:cubicBezTo>
                    <a:pt x="5878" y="1851"/>
                    <a:pt x="5878" y="1848"/>
                    <a:pt x="5879" y="1848"/>
                  </a:cubicBezTo>
                  <a:cubicBezTo>
                    <a:pt x="5879" y="1848"/>
                    <a:pt x="5881" y="1851"/>
                    <a:pt x="5885" y="1858"/>
                  </a:cubicBezTo>
                  <a:cubicBezTo>
                    <a:pt x="5885" y="1865"/>
                    <a:pt x="5892" y="1865"/>
                    <a:pt x="5892" y="1865"/>
                  </a:cubicBezTo>
                  <a:lnTo>
                    <a:pt x="5892" y="1858"/>
                  </a:lnTo>
                  <a:cubicBezTo>
                    <a:pt x="5885" y="1844"/>
                    <a:pt x="5892" y="1844"/>
                    <a:pt x="5905" y="1830"/>
                  </a:cubicBezTo>
                  <a:cubicBezTo>
                    <a:pt x="5913" y="1819"/>
                    <a:pt x="5917" y="1814"/>
                    <a:pt x="5922" y="1814"/>
                  </a:cubicBezTo>
                  <a:cubicBezTo>
                    <a:pt x="5926" y="1814"/>
                    <a:pt x="5931" y="1817"/>
                    <a:pt x="5940" y="1823"/>
                  </a:cubicBezTo>
                  <a:cubicBezTo>
                    <a:pt x="5947" y="1827"/>
                    <a:pt x="5951" y="1829"/>
                    <a:pt x="5953" y="1829"/>
                  </a:cubicBezTo>
                  <a:cubicBezTo>
                    <a:pt x="5956" y="1829"/>
                    <a:pt x="5957" y="1827"/>
                    <a:pt x="5961" y="1823"/>
                  </a:cubicBezTo>
                  <a:cubicBezTo>
                    <a:pt x="5970" y="1810"/>
                    <a:pt x="5973" y="1805"/>
                    <a:pt x="5969" y="1805"/>
                  </a:cubicBezTo>
                  <a:cubicBezTo>
                    <a:pt x="5966" y="1805"/>
                    <a:pt x="5962" y="1807"/>
                    <a:pt x="5954" y="1809"/>
                  </a:cubicBezTo>
                  <a:cubicBezTo>
                    <a:pt x="5940" y="1809"/>
                    <a:pt x="5940" y="1809"/>
                    <a:pt x="5940" y="1803"/>
                  </a:cubicBezTo>
                  <a:cubicBezTo>
                    <a:pt x="5940" y="1796"/>
                    <a:pt x="5946" y="1774"/>
                    <a:pt x="5947" y="1774"/>
                  </a:cubicBezTo>
                  <a:cubicBezTo>
                    <a:pt x="5947" y="1774"/>
                    <a:pt x="5947" y="1774"/>
                    <a:pt x="5947" y="1775"/>
                  </a:cubicBezTo>
                  <a:cubicBezTo>
                    <a:pt x="5947" y="1775"/>
                    <a:pt x="5954" y="1775"/>
                    <a:pt x="5961" y="1768"/>
                  </a:cubicBezTo>
                  <a:cubicBezTo>
                    <a:pt x="5975" y="1761"/>
                    <a:pt x="5982" y="1754"/>
                    <a:pt x="5975" y="1754"/>
                  </a:cubicBezTo>
                  <a:cubicBezTo>
                    <a:pt x="5975" y="1740"/>
                    <a:pt x="5996" y="1692"/>
                    <a:pt x="6009" y="1692"/>
                  </a:cubicBezTo>
                  <a:cubicBezTo>
                    <a:pt x="6016" y="1692"/>
                    <a:pt x="6016" y="1692"/>
                    <a:pt x="6016" y="1685"/>
                  </a:cubicBezTo>
                  <a:cubicBezTo>
                    <a:pt x="6016" y="1671"/>
                    <a:pt x="6016" y="1671"/>
                    <a:pt x="6023" y="1671"/>
                  </a:cubicBezTo>
                  <a:cubicBezTo>
                    <a:pt x="6023" y="1671"/>
                    <a:pt x="6030" y="1664"/>
                    <a:pt x="6030" y="1657"/>
                  </a:cubicBezTo>
                  <a:cubicBezTo>
                    <a:pt x="6030" y="1650"/>
                    <a:pt x="6044" y="1636"/>
                    <a:pt x="6051" y="1636"/>
                  </a:cubicBezTo>
                  <a:cubicBezTo>
                    <a:pt x="6058" y="1636"/>
                    <a:pt x="6058" y="1629"/>
                    <a:pt x="6058" y="1622"/>
                  </a:cubicBezTo>
                  <a:cubicBezTo>
                    <a:pt x="6058" y="1602"/>
                    <a:pt x="6058" y="1602"/>
                    <a:pt x="6065" y="1595"/>
                  </a:cubicBezTo>
                  <a:cubicBezTo>
                    <a:pt x="6079" y="1595"/>
                    <a:pt x="6079" y="1595"/>
                    <a:pt x="6058" y="1588"/>
                  </a:cubicBezTo>
                  <a:cubicBezTo>
                    <a:pt x="6054" y="1585"/>
                    <a:pt x="6050" y="1584"/>
                    <a:pt x="6049" y="1583"/>
                  </a:cubicBezTo>
                  <a:lnTo>
                    <a:pt x="6049" y="1583"/>
                  </a:lnTo>
                  <a:cubicBezTo>
                    <a:pt x="6047" y="1574"/>
                    <a:pt x="6053" y="1560"/>
                    <a:pt x="6065" y="1560"/>
                  </a:cubicBezTo>
                  <a:cubicBezTo>
                    <a:pt x="6079" y="1560"/>
                    <a:pt x="6086" y="1560"/>
                    <a:pt x="6086" y="1553"/>
                  </a:cubicBezTo>
                  <a:lnTo>
                    <a:pt x="6086" y="1545"/>
                  </a:lnTo>
                  <a:lnTo>
                    <a:pt x="6086" y="1545"/>
                  </a:lnTo>
                  <a:cubicBezTo>
                    <a:pt x="6084" y="1546"/>
                    <a:pt x="6082" y="1546"/>
                    <a:pt x="6079" y="1546"/>
                  </a:cubicBezTo>
                  <a:cubicBezTo>
                    <a:pt x="6065" y="1546"/>
                    <a:pt x="6065" y="1539"/>
                    <a:pt x="6065" y="1525"/>
                  </a:cubicBezTo>
                  <a:cubicBezTo>
                    <a:pt x="6065" y="1518"/>
                    <a:pt x="6065" y="1511"/>
                    <a:pt x="6058" y="1505"/>
                  </a:cubicBezTo>
                  <a:cubicBezTo>
                    <a:pt x="6051" y="1498"/>
                    <a:pt x="6049" y="1494"/>
                    <a:pt x="6053" y="1494"/>
                  </a:cubicBezTo>
                  <a:cubicBezTo>
                    <a:pt x="6056" y="1494"/>
                    <a:pt x="6065" y="1498"/>
                    <a:pt x="6079" y="1505"/>
                  </a:cubicBezTo>
                  <a:cubicBezTo>
                    <a:pt x="6079" y="1505"/>
                    <a:pt x="6079" y="1505"/>
                    <a:pt x="6079" y="1505"/>
                  </a:cubicBezTo>
                  <a:lnTo>
                    <a:pt x="6079" y="1505"/>
                  </a:lnTo>
                  <a:cubicBezTo>
                    <a:pt x="6079" y="1491"/>
                    <a:pt x="6079" y="1487"/>
                    <a:pt x="6083" y="1487"/>
                  </a:cubicBezTo>
                  <a:cubicBezTo>
                    <a:pt x="6085" y="1487"/>
                    <a:pt x="6088" y="1488"/>
                    <a:pt x="6093" y="1491"/>
                  </a:cubicBezTo>
                  <a:cubicBezTo>
                    <a:pt x="6099" y="1493"/>
                    <a:pt x="6103" y="1494"/>
                    <a:pt x="6106" y="1494"/>
                  </a:cubicBezTo>
                  <a:cubicBezTo>
                    <a:pt x="6112" y="1494"/>
                    <a:pt x="6107" y="1489"/>
                    <a:pt x="6093" y="1484"/>
                  </a:cubicBezTo>
                  <a:cubicBezTo>
                    <a:pt x="6086" y="1477"/>
                    <a:pt x="6086" y="1477"/>
                    <a:pt x="6086" y="1449"/>
                  </a:cubicBezTo>
                  <a:cubicBezTo>
                    <a:pt x="6086" y="1442"/>
                    <a:pt x="6093" y="1428"/>
                    <a:pt x="6093" y="1428"/>
                  </a:cubicBezTo>
                  <a:cubicBezTo>
                    <a:pt x="6100" y="1428"/>
                    <a:pt x="6100" y="1428"/>
                    <a:pt x="6093" y="1421"/>
                  </a:cubicBezTo>
                  <a:cubicBezTo>
                    <a:pt x="6093" y="1418"/>
                    <a:pt x="6091" y="1416"/>
                    <a:pt x="6089" y="1416"/>
                  </a:cubicBezTo>
                  <a:cubicBezTo>
                    <a:pt x="6087" y="1416"/>
                    <a:pt x="6086" y="1418"/>
                    <a:pt x="6086" y="1421"/>
                  </a:cubicBezTo>
                  <a:cubicBezTo>
                    <a:pt x="6086" y="1421"/>
                    <a:pt x="6079" y="1428"/>
                    <a:pt x="6065" y="1428"/>
                  </a:cubicBezTo>
                  <a:lnTo>
                    <a:pt x="6058" y="1428"/>
                  </a:lnTo>
                  <a:lnTo>
                    <a:pt x="6079" y="1442"/>
                  </a:lnTo>
                  <a:cubicBezTo>
                    <a:pt x="6086" y="1449"/>
                    <a:pt x="6086" y="1449"/>
                    <a:pt x="6086" y="1456"/>
                  </a:cubicBezTo>
                  <a:cubicBezTo>
                    <a:pt x="6086" y="1463"/>
                    <a:pt x="6079" y="1463"/>
                    <a:pt x="6079" y="1463"/>
                  </a:cubicBezTo>
                  <a:lnTo>
                    <a:pt x="6079" y="1456"/>
                  </a:lnTo>
                  <a:cubicBezTo>
                    <a:pt x="6079" y="1456"/>
                    <a:pt x="6079" y="1449"/>
                    <a:pt x="6065" y="1449"/>
                  </a:cubicBezTo>
                  <a:cubicBezTo>
                    <a:pt x="6058" y="1449"/>
                    <a:pt x="6058" y="1449"/>
                    <a:pt x="6058" y="1456"/>
                  </a:cubicBezTo>
                  <a:cubicBezTo>
                    <a:pt x="6058" y="1458"/>
                    <a:pt x="6058" y="1459"/>
                    <a:pt x="6058" y="1459"/>
                  </a:cubicBezTo>
                  <a:cubicBezTo>
                    <a:pt x="6057" y="1459"/>
                    <a:pt x="6056" y="1456"/>
                    <a:pt x="6051" y="1456"/>
                  </a:cubicBezTo>
                  <a:cubicBezTo>
                    <a:pt x="6044" y="1449"/>
                    <a:pt x="6044" y="1442"/>
                    <a:pt x="6044" y="1428"/>
                  </a:cubicBezTo>
                  <a:cubicBezTo>
                    <a:pt x="6044" y="1421"/>
                    <a:pt x="6044" y="1414"/>
                    <a:pt x="6030" y="1414"/>
                  </a:cubicBezTo>
                  <a:cubicBezTo>
                    <a:pt x="6023" y="1414"/>
                    <a:pt x="6023" y="1414"/>
                    <a:pt x="6023" y="1407"/>
                  </a:cubicBezTo>
                  <a:cubicBezTo>
                    <a:pt x="6023" y="1401"/>
                    <a:pt x="6025" y="1397"/>
                    <a:pt x="6028" y="1397"/>
                  </a:cubicBezTo>
                  <a:cubicBezTo>
                    <a:pt x="6032" y="1397"/>
                    <a:pt x="6037" y="1401"/>
                    <a:pt x="6044" y="1407"/>
                  </a:cubicBezTo>
                  <a:lnTo>
                    <a:pt x="6051" y="1407"/>
                  </a:lnTo>
                  <a:cubicBezTo>
                    <a:pt x="6054" y="1401"/>
                    <a:pt x="6056" y="1397"/>
                    <a:pt x="6056" y="1395"/>
                  </a:cubicBezTo>
                  <a:lnTo>
                    <a:pt x="6056" y="1395"/>
                  </a:lnTo>
                  <a:cubicBezTo>
                    <a:pt x="6059" y="1399"/>
                    <a:pt x="6062" y="1403"/>
                    <a:pt x="6065" y="1407"/>
                  </a:cubicBezTo>
                  <a:cubicBezTo>
                    <a:pt x="6065" y="1407"/>
                    <a:pt x="6079" y="1407"/>
                    <a:pt x="6079" y="1394"/>
                  </a:cubicBezTo>
                  <a:cubicBezTo>
                    <a:pt x="6079" y="1394"/>
                    <a:pt x="6079" y="1387"/>
                    <a:pt x="6065" y="1387"/>
                  </a:cubicBezTo>
                  <a:cubicBezTo>
                    <a:pt x="6058" y="1387"/>
                    <a:pt x="6058" y="1387"/>
                    <a:pt x="6058" y="1380"/>
                  </a:cubicBezTo>
                  <a:cubicBezTo>
                    <a:pt x="6058" y="1373"/>
                    <a:pt x="6058" y="1373"/>
                    <a:pt x="6051" y="1359"/>
                  </a:cubicBezTo>
                  <a:cubicBezTo>
                    <a:pt x="6049" y="1357"/>
                    <a:pt x="6046" y="1355"/>
                    <a:pt x="6044" y="1353"/>
                  </a:cubicBezTo>
                  <a:lnTo>
                    <a:pt x="6044" y="1353"/>
                  </a:lnTo>
                  <a:cubicBezTo>
                    <a:pt x="6044" y="1359"/>
                    <a:pt x="6051" y="1359"/>
                    <a:pt x="6051" y="1373"/>
                  </a:cubicBezTo>
                  <a:cubicBezTo>
                    <a:pt x="6058" y="1380"/>
                    <a:pt x="6058" y="1387"/>
                    <a:pt x="6051" y="1387"/>
                  </a:cubicBezTo>
                  <a:cubicBezTo>
                    <a:pt x="6047" y="1387"/>
                    <a:pt x="6050" y="1389"/>
                    <a:pt x="6055" y="1394"/>
                  </a:cubicBezTo>
                  <a:lnTo>
                    <a:pt x="6055" y="1394"/>
                  </a:lnTo>
                  <a:cubicBezTo>
                    <a:pt x="6054" y="1394"/>
                    <a:pt x="6053" y="1394"/>
                    <a:pt x="6051" y="1394"/>
                  </a:cubicBezTo>
                  <a:cubicBezTo>
                    <a:pt x="6044" y="1394"/>
                    <a:pt x="6044" y="1394"/>
                    <a:pt x="6044" y="1387"/>
                  </a:cubicBezTo>
                  <a:cubicBezTo>
                    <a:pt x="6044" y="1387"/>
                    <a:pt x="6044" y="1380"/>
                    <a:pt x="6030" y="1373"/>
                  </a:cubicBezTo>
                  <a:cubicBezTo>
                    <a:pt x="6023" y="1359"/>
                    <a:pt x="6023" y="1359"/>
                    <a:pt x="6030" y="1352"/>
                  </a:cubicBezTo>
                  <a:lnTo>
                    <a:pt x="6023" y="1352"/>
                  </a:lnTo>
                  <a:cubicBezTo>
                    <a:pt x="6023" y="1352"/>
                    <a:pt x="6023" y="1345"/>
                    <a:pt x="6030" y="1345"/>
                  </a:cubicBezTo>
                  <a:cubicBezTo>
                    <a:pt x="6034" y="1345"/>
                    <a:pt x="6037" y="1345"/>
                    <a:pt x="6039" y="1345"/>
                  </a:cubicBezTo>
                  <a:lnTo>
                    <a:pt x="6039" y="1345"/>
                  </a:lnTo>
                  <a:cubicBezTo>
                    <a:pt x="6037" y="1340"/>
                    <a:pt x="6038" y="1334"/>
                    <a:pt x="6044" y="1324"/>
                  </a:cubicBezTo>
                  <a:cubicBezTo>
                    <a:pt x="6044" y="1324"/>
                    <a:pt x="6044" y="1317"/>
                    <a:pt x="6030" y="1317"/>
                  </a:cubicBezTo>
                  <a:cubicBezTo>
                    <a:pt x="6023" y="1317"/>
                    <a:pt x="6030" y="1317"/>
                    <a:pt x="6030" y="1310"/>
                  </a:cubicBezTo>
                  <a:cubicBezTo>
                    <a:pt x="6037" y="1307"/>
                    <a:pt x="6037" y="1305"/>
                    <a:pt x="6035" y="1305"/>
                  </a:cubicBezTo>
                  <a:cubicBezTo>
                    <a:pt x="6032" y="1305"/>
                    <a:pt x="6027" y="1307"/>
                    <a:pt x="6023" y="1310"/>
                  </a:cubicBezTo>
                  <a:cubicBezTo>
                    <a:pt x="6016" y="1317"/>
                    <a:pt x="6016" y="1317"/>
                    <a:pt x="6023" y="1317"/>
                  </a:cubicBezTo>
                  <a:cubicBezTo>
                    <a:pt x="6044" y="1317"/>
                    <a:pt x="6030" y="1338"/>
                    <a:pt x="6016" y="1338"/>
                  </a:cubicBezTo>
                  <a:cubicBezTo>
                    <a:pt x="6009" y="1338"/>
                    <a:pt x="6009" y="1338"/>
                    <a:pt x="6009" y="1324"/>
                  </a:cubicBezTo>
                  <a:cubicBezTo>
                    <a:pt x="6009" y="1324"/>
                    <a:pt x="6009" y="1317"/>
                    <a:pt x="5996" y="1317"/>
                  </a:cubicBezTo>
                  <a:cubicBezTo>
                    <a:pt x="5989" y="1317"/>
                    <a:pt x="5989" y="1310"/>
                    <a:pt x="5989" y="1310"/>
                  </a:cubicBezTo>
                  <a:lnTo>
                    <a:pt x="6009" y="1310"/>
                  </a:lnTo>
                  <a:cubicBezTo>
                    <a:pt x="6009" y="1310"/>
                    <a:pt x="6009" y="1304"/>
                    <a:pt x="6016" y="1304"/>
                  </a:cubicBezTo>
                  <a:cubicBezTo>
                    <a:pt x="6030" y="1304"/>
                    <a:pt x="6030" y="1283"/>
                    <a:pt x="6016" y="1283"/>
                  </a:cubicBezTo>
                  <a:cubicBezTo>
                    <a:pt x="5989" y="1283"/>
                    <a:pt x="5989" y="1283"/>
                    <a:pt x="5996" y="1276"/>
                  </a:cubicBezTo>
                  <a:cubicBezTo>
                    <a:pt x="6009" y="1269"/>
                    <a:pt x="6009" y="1241"/>
                    <a:pt x="5996" y="1234"/>
                  </a:cubicBezTo>
                  <a:lnTo>
                    <a:pt x="5989" y="1220"/>
                  </a:lnTo>
                  <a:lnTo>
                    <a:pt x="5996" y="1220"/>
                  </a:lnTo>
                  <a:cubicBezTo>
                    <a:pt x="6009" y="1220"/>
                    <a:pt x="6009" y="1220"/>
                    <a:pt x="5996" y="1213"/>
                  </a:cubicBezTo>
                  <a:cubicBezTo>
                    <a:pt x="5989" y="1213"/>
                    <a:pt x="5982" y="1220"/>
                    <a:pt x="5975" y="1234"/>
                  </a:cubicBezTo>
                  <a:lnTo>
                    <a:pt x="5954" y="1248"/>
                  </a:lnTo>
                  <a:cubicBezTo>
                    <a:pt x="5947" y="1248"/>
                    <a:pt x="5947" y="1234"/>
                    <a:pt x="5954" y="1234"/>
                  </a:cubicBezTo>
                  <a:cubicBezTo>
                    <a:pt x="5947" y="1220"/>
                    <a:pt x="5947" y="1213"/>
                    <a:pt x="5954" y="1213"/>
                  </a:cubicBezTo>
                  <a:lnTo>
                    <a:pt x="5961" y="1213"/>
                  </a:lnTo>
                  <a:cubicBezTo>
                    <a:pt x="5961" y="1213"/>
                    <a:pt x="5975" y="1206"/>
                    <a:pt x="5982" y="1206"/>
                  </a:cubicBezTo>
                  <a:cubicBezTo>
                    <a:pt x="5989" y="1200"/>
                    <a:pt x="5989" y="1200"/>
                    <a:pt x="5989" y="1186"/>
                  </a:cubicBezTo>
                  <a:lnTo>
                    <a:pt x="5982" y="1172"/>
                  </a:lnTo>
                  <a:lnTo>
                    <a:pt x="5982" y="1186"/>
                  </a:lnTo>
                  <a:cubicBezTo>
                    <a:pt x="5982" y="1196"/>
                    <a:pt x="5982" y="1202"/>
                    <a:pt x="5974" y="1202"/>
                  </a:cubicBezTo>
                  <a:cubicBezTo>
                    <a:pt x="5971" y="1202"/>
                    <a:pt x="5966" y="1201"/>
                    <a:pt x="5961" y="1200"/>
                  </a:cubicBezTo>
                  <a:cubicBezTo>
                    <a:pt x="5940" y="1200"/>
                    <a:pt x="5940" y="1200"/>
                    <a:pt x="5947" y="1186"/>
                  </a:cubicBezTo>
                  <a:cubicBezTo>
                    <a:pt x="5952" y="1186"/>
                    <a:pt x="5953" y="1183"/>
                    <a:pt x="5956" y="1183"/>
                  </a:cubicBezTo>
                  <a:cubicBezTo>
                    <a:pt x="5957" y="1183"/>
                    <a:pt x="5959" y="1183"/>
                    <a:pt x="5961" y="1186"/>
                  </a:cubicBezTo>
                  <a:cubicBezTo>
                    <a:pt x="5961" y="1186"/>
                    <a:pt x="5975" y="1186"/>
                    <a:pt x="5975" y="1179"/>
                  </a:cubicBezTo>
                  <a:cubicBezTo>
                    <a:pt x="5982" y="1172"/>
                    <a:pt x="5982" y="1172"/>
                    <a:pt x="5975" y="1172"/>
                  </a:cubicBezTo>
                  <a:cubicBezTo>
                    <a:pt x="5961" y="1172"/>
                    <a:pt x="5961" y="1172"/>
                    <a:pt x="5961" y="1165"/>
                  </a:cubicBezTo>
                  <a:cubicBezTo>
                    <a:pt x="5961" y="1165"/>
                    <a:pt x="5961" y="1151"/>
                    <a:pt x="5954" y="1151"/>
                  </a:cubicBezTo>
                  <a:cubicBezTo>
                    <a:pt x="5944" y="1149"/>
                    <a:pt x="5937" y="1147"/>
                    <a:pt x="5933" y="1147"/>
                  </a:cubicBezTo>
                  <a:cubicBezTo>
                    <a:pt x="5926" y="1147"/>
                    <a:pt x="5926" y="1152"/>
                    <a:pt x="5926" y="1165"/>
                  </a:cubicBezTo>
                  <a:cubicBezTo>
                    <a:pt x="5926" y="1172"/>
                    <a:pt x="5925" y="1175"/>
                    <a:pt x="5924" y="1175"/>
                  </a:cubicBezTo>
                  <a:cubicBezTo>
                    <a:pt x="5922" y="1175"/>
                    <a:pt x="5919" y="1163"/>
                    <a:pt x="5919" y="1144"/>
                  </a:cubicBezTo>
                  <a:cubicBezTo>
                    <a:pt x="5919" y="1130"/>
                    <a:pt x="5919" y="1116"/>
                    <a:pt x="5912" y="1116"/>
                  </a:cubicBezTo>
                  <a:cubicBezTo>
                    <a:pt x="5905" y="1116"/>
                    <a:pt x="5905" y="1116"/>
                    <a:pt x="5905" y="1130"/>
                  </a:cubicBezTo>
                  <a:cubicBezTo>
                    <a:pt x="5905" y="1134"/>
                    <a:pt x="5905" y="1135"/>
                    <a:pt x="5902" y="1135"/>
                  </a:cubicBezTo>
                  <a:cubicBezTo>
                    <a:pt x="5899" y="1135"/>
                    <a:pt x="5892" y="1134"/>
                    <a:pt x="5878" y="1130"/>
                  </a:cubicBezTo>
                  <a:lnTo>
                    <a:pt x="5871" y="1130"/>
                  </a:lnTo>
                  <a:cubicBezTo>
                    <a:pt x="5871" y="1130"/>
                    <a:pt x="5871" y="1137"/>
                    <a:pt x="5857" y="1137"/>
                  </a:cubicBezTo>
                  <a:cubicBezTo>
                    <a:pt x="5850" y="1137"/>
                    <a:pt x="5857" y="1137"/>
                    <a:pt x="5857" y="1130"/>
                  </a:cubicBezTo>
                  <a:cubicBezTo>
                    <a:pt x="5857" y="1130"/>
                    <a:pt x="5857" y="1116"/>
                    <a:pt x="5850" y="1116"/>
                  </a:cubicBezTo>
                  <a:lnTo>
                    <a:pt x="5808" y="1116"/>
                  </a:lnTo>
                  <a:lnTo>
                    <a:pt x="5788" y="1137"/>
                  </a:lnTo>
                  <a:cubicBezTo>
                    <a:pt x="5781" y="1144"/>
                    <a:pt x="5774" y="1144"/>
                    <a:pt x="5774" y="1151"/>
                  </a:cubicBezTo>
                  <a:cubicBezTo>
                    <a:pt x="5774" y="1151"/>
                    <a:pt x="5774" y="1165"/>
                    <a:pt x="5767" y="1165"/>
                  </a:cubicBezTo>
                  <a:cubicBezTo>
                    <a:pt x="5753" y="1165"/>
                    <a:pt x="5746" y="1165"/>
                    <a:pt x="5732" y="1172"/>
                  </a:cubicBezTo>
                  <a:cubicBezTo>
                    <a:pt x="5726" y="1174"/>
                    <a:pt x="5721" y="1175"/>
                    <a:pt x="5718" y="1175"/>
                  </a:cubicBezTo>
                  <a:cubicBezTo>
                    <a:pt x="5709" y="1175"/>
                    <a:pt x="5707" y="1170"/>
                    <a:pt x="5711" y="1165"/>
                  </a:cubicBezTo>
                  <a:cubicBezTo>
                    <a:pt x="5711" y="1151"/>
                    <a:pt x="5711" y="1151"/>
                    <a:pt x="5704" y="1151"/>
                  </a:cubicBezTo>
                  <a:cubicBezTo>
                    <a:pt x="5684" y="1151"/>
                    <a:pt x="5684" y="1151"/>
                    <a:pt x="5698" y="1144"/>
                  </a:cubicBezTo>
                  <a:lnTo>
                    <a:pt x="5698" y="1130"/>
                  </a:lnTo>
                  <a:cubicBezTo>
                    <a:pt x="5698" y="1130"/>
                    <a:pt x="5701" y="1124"/>
                    <a:pt x="5703" y="1124"/>
                  </a:cubicBezTo>
                  <a:cubicBezTo>
                    <a:pt x="5704" y="1124"/>
                    <a:pt x="5704" y="1126"/>
                    <a:pt x="5704" y="1130"/>
                  </a:cubicBezTo>
                  <a:lnTo>
                    <a:pt x="5718" y="1130"/>
                  </a:lnTo>
                  <a:cubicBezTo>
                    <a:pt x="5725" y="1124"/>
                    <a:pt x="5731" y="1121"/>
                    <a:pt x="5736" y="1121"/>
                  </a:cubicBezTo>
                  <a:cubicBezTo>
                    <a:pt x="5742" y="1121"/>
                    <a:pt x="5746" y="1126"/>
                    <a:pt x="5746" y="1137"/>
                  </a:cubicBezTo>
                  <a:cubicBezTo>
                    <a:pt x="5746" y="1144"/>
                    <a:pt x="5753" y="1148"/>
                    <a:pt x="5760" y="1148"/>
                  </a:cubicBezTo>
                  <a:cubicBezTo>
                    <a:pt x="5767" y="1148"/>
                    <a:pt x="5774" y="1144"/>
                    <a:pt x="5774" y="1137"/>
                  </a:cubicBezTo>
                  <a:cubicBezTo>
                    <a:pt x="5774" y="1137"/>
                    <a:pt x="5774" y="1134"/>
                    <a:pt x="5776" y="1134"/>
                  </a:cubicBezTo>
                  <a:cubicBezTo>
                    <a:pt x="5777" y="1134"/>
                    <a:pt x="5778" y="1135"/>
                    <a:pt x="5781" y="1137"/>
                  </a:cubicBezTo>
                  <a:cubicBezTo>
                    <a:pt x="5781" y="1138"/>
                    <a:pt x="5782" y="1138"/>
                    <a:pt x="5782" y="1138"/>
                  </a:cubicBezTo>
                  <a:cubicBezTo>
                    <a:pt x="5788" y="1138"/>
                    <a:pt x="5787" y="1108"/>
                    <a:pt x="5781" y="1096"/>
                  </a:cubicBezTo>
                  <a:cubicBezTo>
                    <a:pt x="5780" y="1094"/>
                    <a:pt x="5780" y="1092"/>
                    <a:pt x="5779" y="1090"/>
                  </a:cubicBezTo>
                  <a:lnTo>
                    <a:pt x="5779" y="1090"/>
                  </a:lnTo>
                  <a:cubicBezTo>
                    <a:pt x="5779" y="1094"/>
                    <a:pt x="5777" y="1096"/>
                    <a:pt x="5774" y="1096"/>
                  </a:cubicBezTo>
                  <a:cubicBezTo>
                    <a:pt x="5767" y="1096"/>
                    <a:pt x="5767" y="1089"/>
                    <a:pt x="5767" y="1089"/>
                  </a:cubicBezTo>
                  <a:cubicBezTo>
                    <a:pt x="5763" y="1082"/>
                    <a:pt x="5760" y="1078"/>
                    <a:pt x="5760" y="1075"/>
                  </a:cubicBezTo>
                  <a:lnTo>
                    <a:pt x="5760" y="1075"/>
                  </a:lnTo>
                  <a:cubicBezTo>
                    <a:pt x="5750" y="1075"/>
                    <a:pt x="5745" y="1076"/>
                    <a:pt x="5739" y="1082"/>
                  </a:cubicBezTo>
                  <a:cubicBezTo>
                    <a:pt x="5734" y="1093"/>
                    <a:pt x="5719" y="1095"/>
                    <a:pt x="5707" y="1095"/>
                  </a:cubicBezTo>
                  <a:lnTo>
                    <a:pt x="5707" y="1095"/>
                  </a:lnTo>
                  <a:cubicBezTo>
                    <a:pt x="5708" y="1105"/>
                    <a:pt x="5701" y="1109"/>
                    <a:pt x="5684" y="1109"/>
                  </a:cubicBezTo>
                  <a:cubicBezTo>
                    <a:pt x="5675" y="1109"/>
                    <a:pt x="5670" y="1109"/>
                    <a:pt x="5666" y="1108"/>
                  </a:cubicBezTo>
                  <a:lnTo>
                    <a:pt x="5666" y="1108"/>
                  </a:lnTo>
                  <a:cubicBezTo>
                    <a:pt x="5663" y="1109"/>
                    <a:pt x="5657" y="1109"/>
                    <a:pt x="5649" y="1109"/>
                  </a:cubicBezTo>
                  <a:cubicBezTo>
                    <a:pt x="5635" y="1109"/>
                    <a:pt x="5628" y="1096"/>
                    <a:pt x="5642" y="1096"/>
                  </a:cubicBezTo>
                  <a:cubicBezTo>
                    <a:pt x="5649" y="1096"/>
                    <a:pt x="5649" y="1096"/>
                    <a:pt x="5663" y="1082"/>
                  </a:cubicBezTo>
                  <a:cubicBezTo>
                    <a:pt x="5670" y="1068"/>
                    <a:pt x="5711" y="1040"/>
                    <a:pt x="5718" y="1040"/>
                  </a:cubicBezTo>
                  <a:cubicBezTo>
                    <a:pt x="5718" y="1040"/>
                    <a:pt x="5739" y="1026"/>
                    <a:pt x="5753" y="1012"/>
                  </a:cubicBezTo>
                  <a:lnTo>
                    <a:pt x="5781" y="992"/>
                  </a:lnTo>
                  <a:cubicBezTo>
                    <a:pt x="5781" y="992"/>
                    <a:pt x="5788" y="992"/>
                    <a:pt x="5788" y="978"/>
                  </a:cubicBezTo>
                  <a:cubicBezTo>
                    <a:pt x="5788" y="972"/>
                    <a:pt x="5796" y="970"/>
                    <a:pt x="5806" y="970"/>
                  </a:cubicBezTo>
                  <a:cubicBezTo>
                    <a:pt x="5820" y="970"/>
                    <a:pt x="5836" y="974"/>
                    <a:pt x="5836" y="978"/>
                  </a:cubicBezTo>
                  <a:cubicBezTo>
                    <a:pt x="5836" y="986"/>
                    <a:pt x="5839" y="990"/>
                    <a:pt x="5841" y="990"/>
                  </a:cubicBezTo>
                  <a:cubicBezTo>
                    <a:pt x="5845" y="990"/>
                    <a:pt x="5850" y="983"/>
                    <a:pt x="5850" y="971"/>
                  </a:cubicBezTo>
                  <a:cubicBezTo>
                    <a:pt x="5850" y="964"/>
                    <a:pt x="5850" y="957"/>
                    <a:pt x="5843" y="957"/>
                  </a:cubicBezTo>
                  <a:cubicBezTo>
                    <a:pt x="5815" y="957"/>
                    <a:pt x="5808" y="943"/>
                    <a:pt x="5802" y="936"/>
                  </a:cubicBezTo>
                  <a:cubicBezTo>
                    <a:pt x="5795" y="933"/>
                    <a:pt x="5791" y="931"/>
                    <a:pt x="5789" y="931"/>
                  </a:cubicBezTo>
                  <a:cubicBezTo>
                    <a:pt x="5788" y="931"/>
                    <a:pt x="5788" y="933"/>
                    <a:pt x="5788" y="936"/>
                  </a:cubicBezTo>
                  <a:cubicBezTo>
                    <a:pt x="5788" y="943"/>
                    <a:pt x="5781" y="943"/>
                    <a:pt x="5774" y="943"/>
                  </a:cubicBezTo>
                  <a:cubicBezTo>
                    <a:pt x="5771" y="942"/>
                    <a:pt x="5768" y="942"/>
                    <a:pt x="5766" y="942"/>
                  </a:cubicBezTo>
                  <a:cubicBezTo>
                    <a:pt x="5753" y="942"/>
                    <a:pt x="5755" y="958"/>
                    <a:pt x="5767" y="964"/>
                  </a:cubicBezTo>
                  <a:cubicBezTo>
                    <a:pt x="5781" y="971"/>
                    <a:pt x="5774" y="978"/>
                    <a:pt x="5746" y="978"/>
                  </a:cubicBezTo>
                  <a:cubicBezTo>
                    <a:pt x="5739" y="978"/>
                    <a:pt x="5732" y="971"/>
                    <a:pt x="5739" y="964"/>
                  </a:cubicBezTo>
                  <a:cubicBezTo>
                    <a:pt x="5739" y="959"/>
                    <a:pt x="5739" y="951"/>
                    <a:pt x="5737" y="951"/>
                  </a:cubicBezTo>
                  <a:cubicBezTo>
                    <a:pt x="5736" y="951"/>
                    <a:pt x="5734" y="953"/>
                    <a:pt x="5732" y="957"/>
                  </a:cubicBezTo>
                  <a:cubicBezTo>
                    <a:pt x="5718" y="957"/>
                    <a:pt x="5711" y="964"/>
                    <a:pt x="5704" y="971"/>
                  </a:cubicBezTo>
                  <a:cubicBezTo>
                    <a:pt x="5698" y="978"/>
                    <a:pt x="5684" y="978"/>
                    <a:pt x="5677" y="992"/>
                  </a:cubicBezTo>
                  <a:cubicBezTo>
                    <a:pt x="5670" y="992"/>
                    <a:pt x="5649" y="999"/>
                    <a:pt x="5649" y="999"/>
                  </a:cubicBezTo>
                  <a:cubicBezTo>
                    <a:pt x="5649" y="999"/>
                    <a:pt x="5642" y="999"/>
                    <a:pt x="5635" y="992"/>
                  </a:cubicBezTo>
                  <a:lnTo>
                    <a:pt x="5628" y="992"/>
                  </a:lnTo>
                  <a:cubicBezTo>
                    <a:pt x="5635" y="999"/>
                    <a:pt x="5614" y="1005"/>
                    <a:pt x="5601" y="1019"/>
                  </a:cubicBezTo>
                  <a:cubicBezTo>
                    <a:pt x="5587" y="1019"/>
                    <a:pt x="5573" y="1026"/>
                    <a:pt x="5573" y="1033"/>
                  </a:cubicBezTo>
                  <a:cubicBezTo>
                    <a:pt x="5573" y="1040"/>
                    <a:pt x="5552" y="1054"/>
                    <a:pt x="5538" y="1068"/>
                  </a:cubicBezTo>
                  <a:cubicBezTo>
                    <a:pt x="5524" y="1082"/>
                    <a:pt x="5514" y="1089"/>
                    <a:pt x="5509" y="1089"/>
                  </a:cubicBezTo>
                  <a:cubicBezTo>
                    <a:pt x="5503" y="1089"/>
                    <a:pt x="5503" y="1082"/>
                    <a:pt x="5510" y="1068"/>
                  </a:cubicBezTo>
                  <a:cubicBezTo>
                    <a:pt x="5523" y="1060"/>
                    <a:pt x="5528" y="1056"/>
                    <a:pt x="5526" y="1056"/>
                  </a:cubicBezTo>
                  <a:lnTo>
                    <a:pt x="5526" y="1056"/>
                  </a:lnTo>
                  <a:cubicBezTo>
                    <a:pt x="5524" y="1056"/>
                    <a:pt x="5519" y="1058"/>
                    <a:pt x="5510" y="1061"/>
                  </a:cubicBezTo>
                  <a:cubicBezTo>
                    <a:pt x="5503" y="1061"/>
                    <a:pt x="5497" y="1068"/>
                    <a:pt x="5497" y="1075"/>
                  </a:cubicBezTo>
                  <a:cubicBezTo>
                    <a:pt x="5483" y="1089"/>
                    <a:pt x="5476" y="1096"/>
                    <a:pt x="5469" y="1096"/>
                  </a:cubicBezTo>
                  <a:cubicBezTo>
                    <a:pt x="5448" y="1096"/>
                    <a:pt x="5448" y="1075"/>
                    <a:pt x="5469" y="1068"/>
                  </a:cubicBezTo>
                  <a:cubicBezTo>
                    <a:pt x="5476" y="1068"/>
                    <a:pt x="5483" y="1061"/>
                    <a:pt x="5483" y="1061"/>
                  </a:cubicBezTo>
                  <a:lnTo>
                    <a:pt x="5510" y="1033"/>
                  </a:lnTo>
                  <a:cubicBezTo>
                    <a:pt x="5525" y="1028"/>
                    <a:pt x="5533" y="1023"/>
                    <a:pt x="5539" y="1023"/>
                  </a:cubicBezTo>
                  <a:cubicBezTo>
                    <a:pt x="5541" y="1023"/>
                    <a:pt x="5543" y="1024"/>
                    <a:pt x="5545" y="1026"/>
                  </a:cubicBezTo>
                  <a:cubicBezTo>
                    <a:pt x="5547" y="1028"/>
                    <a:pt x="5549" y="1029"/>
                    <a:pt x="5550" y="1029"/>
                  </a:cubicBezTo>
                  <a:cubicBezTo>
                    <a:pt x="5552" y="1029"/>
                    <a:pt x="5552" y="1024"/>
                    <a:pt x="5552" y="1019"/>
                  </a:cubicBezTo>
                  <a:cubicBezTo>
                    <a:pt x="5552" y="1009"/>
                    <a:pt x="5559" y="1003"/>
                    <a:pt x="5566" y="1003"/>
                  </a:cubicBezTo>
                  <a:cubicBezTo>
                    <a:pt x="5569" y="1003"/>
                    <a:pt x="5571" y="1004"/>
                    <a:pt x="5573" y="1005"/>
                  </a:cubicBezTo>
                  <a:lnTo>
                    <a:pt x="5587" y="1005"/>
                  </a:lnTo>
                  <a:cubicBezTo>
                    <a:pt x="5587" y="1005"/>
                    <a:pt x="5587" y="999"/>
                    <a:pt x="5580" y="999"/>
                  </a:cubicBezTo>
                  <a:cubicBezTo>
                    <a:pt x="5573" y="999"/>
                    <a:pt x="5566" y="999"/>
                    <a:pt x="5566" y="992"/>
                  </a:cubicBezTo>
                  <a:cubicBezTo>
                    <a:pt x="5566" y="992"/>
                    <a:pt x="5569" y="989"/>
                    <a:pt x="5571" y="989"/>
                  </a:cubicBezTo>
                  <a:cubicBezTo>
                    <a:pt x="5572" y="989"/>
                    <a:pt x="5573" y="989"/>
                    <a:pt x="5573" y="992"/>
                  </a:cubicBezTo>
                  <a:cubicBezTo>
                    <a:pt x="5580" y="992"/>
                    <a:pt x="5580" y="992"/>
                    <a:pt x="5587" y="985"/>
                  </a:cubicBezTo>
                  <a:cubicBezTo>
                    <a:pt x="5587" y="971"/>
                    <a:pt x="5601" y="971"/>
                    <a:pt x="5607" y="971"/>
                  </a:cubicBezTo>
                  <a:cubicBezTo>
                    <a:pt x="5608" y="971"/>
                    <a:pt x="5608" y="971"/>
                    <a:pt x="5608" y="971"/>
                  </a:cubicBezTo>
                  <a:lnTo>
                    <a:pt x="5608" y="971"/>
                  </a:lnTo>
                  <a:cubicBezTo>
                    <a:pt x="5607" y="973"/>
                    <a:pt x="5607" y="975"/>
                    <a:pt x="5607" y="978"/>
                  </a:cubicBezTo>
                  <a:cubicBezTo>
                    <a:pt x="5607" y="991"/>
                    <a:pt x="5610" y="996"/>
                    <a:pt x="5612" y="996"/>
                  </a:cubicBezTo>
                  <a:cubicBezTo>
                    <a:pt x="5613" y="996"/>
                    <a:pt x="5614" y="994"/>
                    <a:pt x="5614" y="992"/>
                  </a:cubicBezTo>
                  <a:lnTo>
                    <a:pt x="5628" y="992"/>
                  </a:lnTo>
                  <a:cubicBezTo>
                    <a:pt x="5628" y="985"/>
                    <a:pt x="5628" y="985"/>
                    <a:pt x="5635" y="971"/>
                  </a:cubicBezTo>
                  <a:cubicBezTo>
                    <a:pt x="5642" y="964"/>
                    <a:pt x="5642" y="964"/>
                    <a:pt x="5635" y="964"/>
                  </a:cubicBezTo>
                  <a:cubicBezTo>
                    <a:pt x="5635" y="964"/>
                    <a:pt x="5628" y="964"/>
                    <a:pt x="5608" y="971"/>
                  </a:cubicBezTo>
                  <a:lnTo>
                    <a:pt x="5608" y="971"/>
                  </a:lnTo>
                  <a:cubicBezTo>
                    <a:pt x="5608" y="967"/>
                    <a:pt x="5610" y="964"/>
                    <a:pt x="5614" y="964"/>
                  </a:cubicBezTo>
                  <a:cubicBezTo>
                    <a:pt x="5628" y="964"/>
                    <a:pt x="5628" y="964"/>
                    <a:pt x="5635" y="957"/>
                  </a:cubicBezTo>
                  <a:cubicBezTo>
                    <a:pt x="5635" y="957"/>
                    <a:pt x="5628" y="957"/>
                    <a:pt x="5628" y="943"/>
                  </a:cubicBezTo>
                  <a:cubicBezTo>
                    <a:pt x="5628" y="936"/>
                    <a:pt x="5635" y="929"/>
                    <a:pt x="5642" y="929"/>
                  </a:cubicBezTo>
                  <a:cubicBezTo>
                    <a:pt x="5649" y="929"/>
                    <a:pt x="5663" y="922"/>
                    <a:pt x="5670" y="908"/>
                  </a:cubicBezTo>
                  <a:cubicBezTo>
                    <a:pt x="5672" y="906"/>
                    <a:pt x="5674" y="905"/>
                    <a:pt x="5675" y="905"/>
                  </a:cubicBezTo>
                  <a:cubicBezTo>
                    <a:pt x="5678" y="905"/>
                    <a:pt x="5679" y="908"/>
                    <a:pt x="5684" y="908"/>
                  </a:cubicBezTo>
                  <a:cubicBezTo>
                    <a:pt x="5691" y="915"/>
                    <a:pt x="5694" y="919"/>
                    <a:pt x="5698" y="919"/>
                  </a:cubicBezTo>
                  <a:cubicBezTo>
                    <a:pt x="5701" y="919"/>
                    <a:pt x="5704" y="915"/>
                    <a:pt x="5711" y="908"/>
                  </a:cubicBezTo>
                  <a:cubicBezTo>
                    <a:pt x="5739" y="902"/>
                    <a:pt x="5732" y="895"/>
                    <a:pt x="5711" y="895"/>
                  </a:cubicBezTo>
                  <a:cubicBezTo>
                    <a:pt x="5698" y="895"/>
                    <a:pt x="5698" y="895"/>
                    <a:pt x="5704" y="888"/>
                  </a:cubicBezTo>
                  <a:lnTo>
                    <a:pt x="5718" y="867"/>
                  </a:lnTo>
                  <a:cubicBezTo>
                    <a:pt x="5739" y="860"/>
                    <a:pt x="5753" y="853"/>
                    <a:pt x="5746" y="853"/>
                  </a:cubicBezTo>
                  <a:cubicBezTo>
                    <a:pt x="5739" y="853"/>
                    <a:pt x="5739" y="853"/>
                    <a:pt x="5739" y="839"/>
                  </a:cubicBezTo>
                  <a:cubicBezTo>
                    <a:pt x="5739" y="832"/>
                    <a:pt x="5746" y="832"/>
                    <a:pt x="5774" y="825"/>
                  </a:cubicBezTo>
                  <a:cubicBezTo>
                    <a:pt x="5778" y="823"/>
                    <a:pt x="5781" y="822"/>
                    <a:pt x="5783" y="822"/>
                  </a:cubicBezTo>
                  <a:cubicBezTo>
                    <a:pt x="5787" y="822"/>
                    <a:pt x="5786" y="827"/>
                    <a:pt x="5781" y="832"/>
                  </a:cubicBezTo>
                  <a:cubicBezTo>
                    <a:pt x="5781" y="839"/>
                    <a:pt x="5774" y="839"/>
                    <a:pt x="5774" y="839"/>
                  </a:cubicBezTo>
                  <a:lnTo>
                    <a:pt x="5767" y="839"/>
                  </a:lnTo>
                  <a:cubicBezTo>
                    <a:pt x="5753" y="839"/>
                    <a:pt x="5753" y="839"/>
                    <a:pt x="5767" y="853"/>
                  </a:cubicBezTo>
                  <a:cubicBezTo>
                    <a:pt x="5767" y="853"/>
                    <a:pt x="5770" y="856"/>
                    <a:pt x="5774" y="856"/>
                  </a:cubicBezTo>
                  <a:cubicBezTo>
                    <a:pt x="5776" y="856"/>
                    <a:pt x="5778" y="855"/>
                    <a:pt x="5781" y="853"/>
                  </a:cubicBezTo>
                  <a:cubicBezTo>
                    <a:pt x="5788" y="839"/>
                    <a:pt x="5808" y="825"/>
                    <a:pt x="5808" y="818"/>
                  </a:cubicBezTo>
                  <a:cubicBezTo>
                    <a:pt x="5808" y="805"/>
                    <a:pt x="5822" y="805"/>
                    <a:pt x="5850" y="805"/>
                  </a:cubicBezTo>
                  <a:cubicBezTo>
                    <a:pt x="5853" y="805"/>
                    <a:pt x="5856" y="805"/>
                    <a:pt x="5859" y="804"/>
                  </a:cubicBezTo>
                  <a:lnTo>
                    <a:pt x="5859" y="804"/>
                  </a:lnTo>
                  <a:cubicBezTo>
                    <a:pt x="5858" y="806"/>
                    <a:pt x="5857" y="808"/>
                    <a:pt x="5857" y="811"/>
                  </a:cubicBezTo>
                  <a:cubicBezTo>
                    <a:pt x="5857" y="818"/>
                    <a:pt x="5862" y="822"/>
                    <a:pt x="5867" y="822"/>
                  </a:cubicBezTo>
                  <a:cubicBezTo>
                    <a:pt x="5873" y="822"/>
                    <a:pt x="5878" y="818"/>
                    <a:pt x="5878" y="811"/>
                  </a:cubicBezTo>
                  <a:cubicBezTo>
                    <a:pt x="5885" y="798"/>
                    <a:pt x="5871" y="798"/>
                    <a:pt x="5871" y="798"/>
                  </a:cubicBezTo>
                  <a:cubicBezTo>
                    <a:pt x="5871" y="798"/>
                    <a:pt x="5866" y="798"/>
                    <a:pt x="5862" y="801"/>
                  </a:cubicBezTo>
                  <a:lnTo>
                    <a:pt x="5862" y="801"/>
                  </a:lnTo>
                  <a:cubicBezTo>
                    <a:pt x="5861" y="800"/>
                    <a:pt x="5859" y="799"/>
                    <a:pt x="5857" y="798"/>
                  </a:cubicBezTo>
                  <a:cubicBezTo>
                    <a:pt x="5850" y="791"/>
                    <a:pt x="5850" y="791"/>
                    <a:pt x="5857" y="791"/>
                  </a:cubicBezTo>
                  <a:cubicBezTo>
                    <a:pt x="5871" y="791"/>
                    <a:pt x="5871" y="784"/>
                    <a:pt x="5871" y="784"/>
                  </a:cubicBezTo>
                  <a:cubicBezTo>
                    <a:pt x="5871" y="784"/>
                    <a:pt x="5878" y="770"/>
                    <a:pt x="5885" y="770"/>
                  </a:cubicBezTo>
                  <a:cubicBezTo>
                    <a:pt x="5905" y="763"/>
                    <a:pt x="5912" y="756"/>
                    <a:pt x="5905" y="756"/>
                  </a:cubicBezTo>
                  <a:cubicBezTo>
                    <a:pt x="5892" y="756"/>
                    <a:pt x="5892" y="756"/>
                    <a:pt x="5905" y="749"/>
                  </a:cubicBezTo>
                  <a:cubicBezTo>
                    <a:pt x="5906" y="747"/>
                    <a:pt x="5907" y="745"/>
                    <a:pt x="5908" y="744"/>
                  </a:cubicBezTo>
                  <a:lnTo>
                    <a:pt x="5908" y="744"/>
                  </a:lnTo>
                  <a:cubicBezTo>
                    <a:pt x="5909" y="745"/>
                    <a:pt x="5911" y="745"/>
                    <a:pt x="5913" y="745"/>
                  </a:cubicBezTo>
                  <a:cubicBezTo>
                    <a:pt x="5915" y="745"/>
                    <a:pt x="5917" y="744"/>
                    <a:pt x="5919" y="742"/>
                  </a:cubicBezTo>
                  <a:lnTo>
                    <a:pt x="5919" y="742"/>
                  </a:lnTo>
                  <a:cubicBezTo>
                    <a:pt x="5916" y="746"/>
                    <a:pt x="5916" y="747"/>
                    <a:pt x="5917" y="747"/>
                  </a:cubicBezTo>
                  <a:cubicBezTo>
                    <a:pt x="5918" y="747"/>
                    <a:pt x="5919" y="746"/>
                    <a:pt x="5919" y="742"/>
                  </a:cubicBezTo>
                  <a:cubicBezTo>
                    <a:pt x="5915" y="738"/>
                    <a:pt x="5912" y="736"/>
                    <a:pt x="5910" y="736"/>
                  </a:cubicBezTo>
                  <a:lnTo>
                    <a:pt x="5910" y="736"/>
                  </a:lnTo>
                  <a:cubicBezTo>
                    <a:pt x="5911" y="737"/>
                    <a:pt x="5910" y="739"/>
                    <a:pt x="5908" y="744"/>
                  </a:cubicBezTo>
                  <a:lnTo>
                    <a:pt x="5908" y="744"/>
                  </a:lnTo>
                  <a:cubicBezTo>
                    <a:pt x="5906" y="743"/>
                    <a:pt x="5905" y="742"/>
                    <a:pt x="5905" y="742"/>
                  </a:cubicBezTo>
                  <a:cubicBezTo>
                    <a:pt x="5905" y="742"/>
                    <a:pt x="5905" y="736"/>
                    <a:pt x="5910" y="736"/>
                  </a:cubicBezTo>
                  <a:cubicBezTo>
                    <a:pt x="5910" y="736"/>
                    <a:pt x="5910" y="736"/>
                    <a:pt x="5910" y="736"/>
                  </a:cubicBezTo>
                  <a:lnTo>
                    <a:pt x="5910" y="736"/>
                  </a:lnTo>
                  <a:cubicBezTo>
                    <a:pt x="5910" y="735"/>
                    <a:pt x="5908" y="735"/>
                    <a:pt x="5905" y="735"/>
                  </a:cubicBezTo>
                  <a:cubicBezTo>
                    <a:pt x="5892" y="735"/>
                    <a:pt x="5892" y="735"/>
                    <a:pt x="5905" y="728"/>
                  </a:cubicBezTo>
                  <a:cubicBezTo>
                    <a:pt x="5909" y="725"/>
                    <a:pt x="5911" y="723"/>
                    <a:pt x="5912" y="723"/>
                  </a:cubicBezTo>
                  <a:cubicBezTo>
                    <a:pt x="5912" y="723"/>
                    <a:pt x="5912" y="725"/>
                    <a:pt x="5912" y="728"/>
                  </a:cubicBezTo>
                  <a:cubicBezTo>
                    <a:pt x="5912" y="732"/>
                    <a:pt x="5919" y="733"/>
                    <a:pt x="5926" y="733"/>
                  </a:cubicBezTo>
                  <a:lnTo>
                    <a:pt x="5926" y="728"/>
                  </a:lnTo>
                  <a:lnTo>
                    <a:pt x="5926" y="721"/>
                  </a:lnTo>
                  <a:cubicBezTo>
                    <a:pt x="5926" y="718"/>
                    <a:pt x="5931" y="716"/>
                    <a:pt x="5937" y="716"/>
                  </a:cubicBezTo>
                  <a:cubicBezTo>
                    <a:pt x="5941" y="716"/>
                    <a:pt x="5946" y="717"/>
                    <a:pt x="5947" y="720"/>
                  </a:cubicBezTo>
                  <a:lnTo>
                    <a:pt x="5947" y="720"/>
                  </a:lnTo>
                  <a:cubicBezTo>
                    <a:pt x="5951" y="716"/>
                    <a:pt x="5958" y="710"/>
                    <a:pt x="5965" y="705"/>
                  </a:cubicBezTo>
                  <a:lnTo>
                    <a:pt x="5965" y="705"/>
                  </a:lnTo>
                  <a:cubicBezTo>
                    <a:pt x="5967" y="712"/>
                    <a:pt x="5972" y="718"/>
                    <a:pt x="5982" y="721"/>
                  </a:cubicBezTo>
                  <a:cubicBezTo>
                    <a:pt x="5987" y="724"/>
                    <a:pt x="5993" y="726"/>
                    <a:pt x="5998" y="726"/>
                  </a:cubicBezTo>
                  <a:cubicBezTo>
                    <a:pt x="6005" y="726"/>
                    <a:pt x="6009" y="723"/>
                    <a:pt x="6009" y="714"/>
                  </a:cubicBezTo>
                  <a:cubicBezTo>
                    <a:pt x="6009" y="707"/>
                    <a:pt x="6016" y="707"/>
                    <a:pt x="6023" y="694"/>
                  </a:cubicBezTo>
                  <a:cubicBezTo>
                    <a:pt x="6019" y="690"/>
                    <a:pt x="6006" y="688"/>
                    <a:pt x="5995" y="687"/>
                  </a:cubicBezTo>
                  <a:lnTo>
                    <a:pt x="5995" y="687"/>
                  </a:lnTo>
                  <a:cubicBezTo>
                    <a:pt x="5988" y="691"/>
                    <a:pt x="5976" y="698"/>
                    <a:pt x="5965" y="705"/>
                  </a:cubicBezTo>
                  <a:lnTo>
                    <a:pt x="5965" y="705"/>
                  </a:lnTo>
                  <a:cubicBezTo>
                    <a:pt x="5964" y="698"/>
                    <a:pt x="5967" y="690"/>
                    <a:pt x="5975" y="687"/>
                  </a:cubicBezTo>
                  <a:cubicBezTo>
                    <a:pt x="5978" y="687"/>
                    <a:pt x="5986" y="687"/>
                    <a:pt x="5995" y="687"/>
                  </a:cubicBezTo>
                  <a:lnTo>
                    <a:pt x="5995" y="687"/>
                  </a:lnTo>
                  <a:cubicBezTo>
                    <a:pt x="5995" y="687"/>
                    <a:pt x="5995" y="687"/>
                    <a:pt x="5996" y="687"/>
                  </a:cubicBezTo>
                  <a:cubicBezTo>
                    <a:pt x="6009" y="687"/>
                    <a:pt x="6023" y="666"/>
                    <a:pt x="6044" y="659"/>
                  </a:cubicBezTo>
                  <a:cubicBezTo>
                    <a:pt x="6052" y="651"/>
                    <a:pt x="6056" y="647"/>
                    <a:pt x="6051" y="647"/>
                  </a:cubicBezTo>
                  <a:cubicBezTo>
                    <a:pt x="6048" y="647"/>
                    <a:pt x="6042" y="649"/>
                    <a:pt x="6030" y="652"/>
                  </a:cubicBezTo>
                  <a:lnTo>
                    <a:pt x="6023" y="652"/>
                  </a:lnTo>
                  <a:cubicBezTo>
                    <a:pt x="6023" y="645"/>
                    <a:pt x="6016" y="645"/>
                    <a:pt x="6016" y="631"/>
                  </a:cubicBezTo>
                  <a:cubicBezTo>
                    <a:pt x="6023" y="631"/>
                    <a:pt x="6030" y="631"/>
                    <a:pt x="6030" y="624"/>
                  </a:cubicBezTo>
                  <a:cubicBezTo>
                    <a:pt x="6037" y="621"/>
                    <a:pt x="6041" y="619"/>
                    <a:pt x="6042" y="619"/>
                  </a:cubicBezTo>
                  <a:cubicBezTo>
                    <a:pt x="6044" y="619"/>
                    <a:pt x="6044" y="621"/>
                    <a:pt x="6044" y="624"/>
                  </a:cubicBezTo>
                  <a:cubicBezTo>
                    <a:pt x="6046" y="626"/>
                    <a:pt x="6048" y="627"/>
                    <a:pt x="6050" y="627"/>
                  </a:cubicBezTo>
                  <a:cubicBezTo>
                    <a:pt x="6054" y="627"/>
                    <a:pt x="6056" y="622"/>
                    <a:pt x="6051" y="617"/>
                  </a:cubicBezTo>
                  <a:lnTo>
                    <a:pt x="6051" y="610"/>
                  </a:lnTo>
                  <a:cubicBezTo>
                    <a:pt x="6051" y="610"/>
                    <a:pt x="6052" y="610"/>
                    <a:pt x="6052" y="611"/>
                  </a:cubicBezTo>
                  <a:lnTo>
                    <a:pt x="6052" y="611"/>
                  </a:lnTo>
                  <a:cubicBezTo>
                    <a:pt x="6054" y="607"/>
                    <a:pt x="6057" y="606"/>
                    <a:pt x="6060" y="606"/>
                  </a:cubicBezTo>
                  <a:cubicBezTo>
                    <a:pt x="6063" y="606"/>
                    <a:pt x="6065" y="608"/>
                    <a:pt x="6065" y="610"/>
                  </a:cubicBezTo>
                  <a:cubicBezTo>
                    <a:pt x="6065" y="610"/>
                    <a:pt x="6058" y="610"/>
                    <a:pt x="6058" y="617"/>
                  </a:cubicBezTo>
                  <a:lnTo>
                    <a:pt x="6065" y="624"/>
                  </a:lnTo>
                  <a:cubicBezTo>
                    <a:pt x="6079" y="624"/>
                    <a:pt x="6079" y="631"/>
                    <a:pt x="6079" y="645"/>
                  </a:cubicBezTo>
                  <a:cubicBezTo>
                    <a:pt x="6079" y="652"/>
                    <a:pt x="6079" y="652"/>
                    <a:pt x="6086" y="652"/>
                  </a:cubicBezTo>
                  <a:cubicBezTo>
                    <a:pt x="6093" y="645"/>
                    <a:pt x="6086" y="624"/>
                    <a:pt x="6079" y="624"/>
                  </a:cubicBezTo>
                  <a:cubicBezTo>
                    <a:pt x="6065" y="624"/>
                    <a:pt x="6065" y="624"/>
                    <a:pt x="6065" y="617"/>
                  </a:cubicBezTo>
                  <a:cubicBezTo>
                    <a:pt x="6065" y="617"/>
                    <a:pt x="6071" y="614"/>
                    <a:pt x="6077" y="614"/>
                  </a:cubicBezTo>
                  <a:cubicBezTo>
                    <a:pt x="6080" y="614"/>
                    <a:pt x="6083" y="615"/>
                    <a:pt x="6086" y="617"/>
                  </a:cubicBezTo>
                  <a:cubicBezTo>
                    <a:pt x="6093" y="617"/>
                    <a:pt x="6100" y="617"/>
                    <a:pt x="6100" y="610"/>
                  </a:cubicBezTo>
                  <a:cubicBezTo>
                    <a:pt x="6100" y="610"/>
                    <a:pt x="6100" y="597"/>
                    <a:pt x="6093" y="597"/>
                  </a:cubicBezTo>
                  <a:cubicBezTo>
                    <a:pt x="6086" y="597"/>
                    <a:pt x="6086" y="597"/>
                    <a:pt x="6086" y="590"/>
                  </a:cubicBezTo>
                  <a:cubicBezTo>
                    <a:pt x="6086" y="590"/>
                    <a:pt x="6093" y="583"/>
                    <a:pt x="6113" y="583"/>
                  </a:cubicBezTo>
                  <a:cubicBezTo>
                    <a:pt x="6127" y="583"/>
                    <a:pt x="6127" y="583"/>
                    <a:pt x="6120" y="590"/>
                  </a:cubicBezTo>
                  <a:cubicBezTo>
                    <a:pt x="6113" y="590"/>
                    <a:pt x="6113" y="597"/>
                    <a:pt x="6113" y="597"/>
                  </a:cubicBezTo>
                  <a:lnTo>
                    <a:pt x="6127" y="597"/>
                  </a:lnTo>
                  <a:cubicBezTo>
                    <a:pt x="6134" y="590"/>
                    <a:pt x="6148" y="590"/>
                    <a:pt x="6155" y="590"/>
                  </a:cubicBezTo>
                  <a:cubicBezTo>
                    <a:pt x="6162" y="590"/>
                    <a:pt x="6162" y="590"/>
                    <a:pt x="6162" y="583"/>
                  </a:cubicBezTo>
                  <a:lnTo>
                    <a:pt x="6162" y="576"/>
                  </a:lnTo>
                  <a:lnTo>
                    <a:pt x="6155" y="576"/>
                  </a:lnTo>
                  <a:cubicBezTo>
                    <a:pt x="6155" y="578"/>
                    <a:pt x="6153" y="579"/>
                    <a:pt x="6151" y="579"/>
                  </a:cubicBezTo>
                  <a:cubicBezTo>
                    <a:pt x="6145" y="579"/>
                    <a:pt x="6134" y="572"/>
                    <a:pt x="6134" y="562"/>
                  </a:cubicBezTo>
                  <a:cubicBezTo>
                    <a:pt x="6134" y="562"/>
                    <a:pt x="6134" y="555"/>
                    <a:pt x="6148" y="555"/>
                  </a:cubicBezTo>
                  <a:cubicBezTo>
                    <a:pt x="6155" y="555"/>
                    <a:pt x="6155" y="555"/>
                    <a:pt x="6148" y="548"/>
                  </a:cubicBezTo>
                  <a:cubicBezTo>
                    <a:pt x="6148" y="548"/>
                    <a:pt x="6134" y="548"/>
                    <a:pt x="6127" y="555"/>
                  </a:cubicBezTo>
                  <a:lnTo>
                    <a:pt x="6120" y="562"/>
                  </a:lnTo>
                  <a:lnTo>
                    <a:pt x="6127" y="548"/>
                  </a:lnTo>
                  <a:cubicBezTo>
                    <a:pt x="6134" y="541"/>
                    <a:pt x="6134" y="541"/>
                    <a:pt x="6127" y="541"/>
                  </a:cubicBezTo>
                  <a:lnTo>
                    <a:pt x="6093" y="541"/>
                  </a:lnTo>
                  <a:cubicBezTo>
                    <a:pt x="6080" y="535"/>
                    <a:pt x="6073" y="531"/>
                    <a:pt x="6068" y="531"/>
                  </a:cubicBezTo>
                  <a:cubicBezTo>
                    <a:pt x="6061" y="531"/>
                    <a:pt x="6056" y="537"/>
                    <a:pt x="6044" y="548"/>
                  </a:cubicBezTo>
                  <a:lnTo>
                    <a:pt x="6042" y="550"/>
                  </a:lnTo>
                  <a:lnTo>
                    <a:pt x="6042" y="550"/>
                  </a:lnTo>
                  <a:cubicBezTo>
                    <a:pt x="6037" y="547"/>
                    <a:pt x="6031" y="544"/>
                    <a:pt x="6023" y="541"/>
                  </a:cubicBezTo>
                  <a:cubicBezTo>
                    <a:pt x="6016" y="541"/>
                    <a:pt x="6016" y="541"/>
                    <a:pt x="6023" y="548"/>
                  </a:cubicBezTo>
                  <a:cubicBezTo>
                    <a:pt x="6030" y="555"/>
                    <a:pt x="6030" y="555"/>
                    <a:pt x="6016" y="555"/>
                  </a:cubicBezTo>
                  <a:cubicBezTo>
                    <a:pt x="6009" y="555"/>
                    <a:pt x="6009" y="555"/>
                    <a:pt x="6009" y="569"/>
                  </a:cubicBezTo>
                  <a:cubicBezTo>
                    <a:pt x="6016" y="576"/>
                    <a:pt x="6009" y="576"/>
                    <a:pt x="5996" y="576"/>
                  </a:cubicBezTo>
                  <a:lnTo>
                    <a:pt x="6009" y="576"/>
                  </a:lnTo>
                  <a:cubicBezTo>
                    <a:pt x="6013" y="579"/>
                    <a:pt x="6015" y="581"/>
                    <a:pt x="6016" y="581"/>
                  </a:cubicBezTo>
                  <a:cubicBezTo>
                    <a:pt x="6018" y="581"/>
                    <a:pt x="6020" y="579"/>
                    <a:pt x="6023" y="576"/>
                  </a:cubicBezTo>
                  <a:lnTo>
                    <a:pt x="6030" y="576"/>
                  </a:lnTo>
                  <a:cubicBezTo>
                    <a:pt x="6044" y="576"/>
                    <a:pt x="6044" y="583"/>
                    <a:pt x="6030" y="583"/>
                  </a:cubicBezTo>
                  <a:lnTo>
                    <a:pt x="6030" y="585"/>
                  </a:lnTo>
                  <a:lnTo>
                    <a:pt x="6030" y="585"/>
                  </a:lnTo>
                  <a:cubicBezTo>
                    <a:pt x="6042" y="584"/>
                    <a:pt x="6051" y="583"/>
                    <a:pt x="6051" y="583"/>
                  </a:cubicBezTo>
                  <a:lnTo>
                    <a:pt x="6051" y="569"/>
                  </a:lnTo>
                  <a:cubicBezTo>
                    <a:pt x="6051" y="568"/>
                    <a:pt x="6051" y="568"/>
                    <a:pt x="6051" y="567"/>
                  </a:cubicBezTo>
                  <a:lnTo>
                    <a:pt x="6051" y="567"/>
                  </a:lnTo>
                  <a:cubicBezTo>
                    <a:pt x="6051" y="576"/>
                    <a:pt x="6050" y="576"/>
                    <a:pt x="6044" y="576"/>
                  </a:cubicBezTo>
                  <a:cubicBezTo>
                    <a:pt x="6030" y="576"/>
                    <a:pt x="6030" y="576"/>
                    <a:pt x="6044" y="562"/>
                  </a:cubicBezTo>
                  <a:cubicBezTo>
                    <a:pt x="6046" y="560"/>
                    <a:pt x="6048" y="558"/>
                    <a:pt x="6049" y="557"/>
                  </a:cubicBezTo>
                  <a:lnTo>
                    <a:pt x="6049" y="557"/>
                  </a:lnTo>
                  <a:cubicBezTo>
                    <a:pt x="6050" y="560"/>
                    <a:pt x="6051" y="564"/>
                    <a:pt x="6051" y="567"/>
                  </a:cubicBezTo>
                  <a:lnTo>
                    <a:pt x="6051" y="567"/>
                  </a:lnTo>
                  <a:cubicBezTo>
                    <a:pt x="6051" y="566"/>
                    <a:pt x="6051" y="564"/>
                    <a:pt x="6051" y="562"/>
                  </a:cubicBezTo>
                  <a:cubicBezTo>
                    <a:pt x="6051" y="562"/>
                    <a:pt x="6058" y="555"/>
                    <a:pt x="6065" y="555"/>
                  </a:cubicBezTo>
                  <a:cubicBezTo>
                    <a:pt x="6079" y="555"/>
                    <a:pt x="6079" y="555"/>
                    <a:pt x="6065" y="562"/>
                  </a:cubicBezTo>
                  <a:cubicBezTo>
                    <a:pt x="6058" y="583"/>
                    <a:pt x="6044" y="590"/>
                    <a:pt x="6030" y="590"/>
                  </a:cubicBezTo>
                  <a:lnTo>
                    <a:pt x="6030" y="585"/>
                  </a:lnTo>
                  <a:lnTo>
                    <a:pt x="6030" y="585"/>
                  </a:lnTo>
                  <a:cubicBezTo>
                    <a:pt x="6014" y="587"/>
                    <a:pt x="5993" y="590"/>
                    <a:pt x="5989" y="590"/>
                  </a:cubicBezTo>
                  <a:cubicBezTo>
                    <a:pt x="5986" y="587"/>
                    <a:pt x="5984" y="584"/>
                    <a:pt x="5984" y="582"/>
                  </a:cubicBezTo>
                  <a:lnTo>
                    <a:pt x="5984" y="582"/>
                  </a:lnTo>
                  <a:cubicBezTo>
                    <a:pt x="5987" y="583"/>
                    <a:pt x="5990" y="584"/>
                    <a:pt x="5993" y="584"/>
                  </a:cubicBezTo>
                  <a:cubicBezTo>
                    <a:pt x="6000" y="584"/>
                    <a:pt x="6004" y="580"/>
                    <a:pt x="5996" y="576"/>
                  </a:cubicBezTo>
                  <a:cubicBezTo>
                    <a:pt x="5987" y="576"/>
                    <a:pt x="5984" y="578"/>
                    <a:pt x="5984" y="582"/>
                  </a:cubicBezTo>
                  <a:lnTo>
                    <a:pt x="5984" y="582"/>
                  </a:lnTo>
                  <a:cubicBezTo>
                    <a:pt x="5981" y="581"/>
                    <a:pt x="5978" y="579"/>
                    <a:pt x="5975" y="576"/>
                  </a:cubicBezTo>
                  <a:cubicBezTo>
                    <a:pt x="5954" y="555"/>
                    <a:pt x="5954" y="555"/>
                    <a:pt x="5975" y="555"/>
                  </a:cubicBezTo>
                  <a:lnTo>
                    <a:pt x="5982" y="555"/>
                  </a:lnTo>
                  <a:cubicBezTo>
                    <a:pt x="5982" y="555"/>
                    <a:pt x="5982" y="548"/>
                    <a:pt x="5989" y="548"/>
                  </a:cubicBezTo>
                  <a:cubicBezTo>
                    <a:pt x="5996" y="548"/>
                    <a:pt x="5996" y="548"/>
                    <a:pt x="5989" y="541"/>
                  </a:cubicBezTo>
                  <a:lnTo>
                    <a:pt x="5961" y="541"/>
                  </a:lnTo>
                  <a:cubicBezTo>
                    <a:pt x="5956" y="541"/>
                    <a:pt x="5952" y="544"/>
                    <a:pt x="5949" y="544"/>
                  </a:cubicBezTo>
                  <a:cubicBezTo>
                    <a:pt x="5948" y="544"/>
                    <a:pt x="5947" y="543"/>
                    <a:pt x="5947" y="541"/>
                  </a:cubicBezTo>
                  <a:cubicBezTo>
                    <a:pt x="5954" y="541"/>
                    <a:pt x="5954" y="541"/>
                    <a:pt x="5954" y="527"/>
                  </a:cubicBezTo>
                  <a:cubicBezTo>
                    <a:pt x="5954" y="527"/>
                    <a:pt x="5961" y="520"/>
                    <a:pt x="5975" y="520"/>
                  </a:cubicBezTo>
                  <a:cubicBezTo>
                    <a:pt x="6009" y="513"/>
                    <a:pt x="6016" y="513"/>
                    <a:pt x="6009" y="506"/>
                  </a:cubicBezTo>
                  <a:cubicBezTo>
                    <a:pt x="5996" y="506"/>
                    <a:pt x="5996" y="486"/>
                    <a:pt x="6016" y="486"/>
                  </a:cubicBezTo>
                  <a:cubicBezTo>
                    <a:pt x="6023" y="486"/>
                    <a:pt x="6030" y="479"/>
                    <a:pt x="6030" y="472"/>
                  </a:cubicBezTo>
                  <a:cubicBezTo>
                    <a:pt x="6030" y="472"/>
                    <a:pt x="6023" y="472"/>
                    <a:pt x="6016" y="458"/>
                  </a:cubicBezTo>
                  <a:cubicBezTo>
                    <a:pt x="5996" y="458"/>
                    <a:pt x="5989" y="451"/>
                    <a:pt x="5996" y="451"/>
                  </a:cubicBezTo>
                  <a:cubicBezTo>
                    <a:pt x="5998" y="451"/>
                    <a:pt x="6000" y="451"/>
                    <a:pt x="6002" y="451"/>
                  </a:cubicBezTo>
                  <a:lnTo>
                    <a:pt x="6002" y="451"/>
                  </a:lnTo>
                  <a:cubicBezTo>
                    <a:pt x="5999" y="447"/>
                    <a:pt x="5996" y="440"/>
                    <a:pt x="5996" y="437"/>
                  </a:cubicBezTo>
                  <a:cubicBezTo>
                    <a:pt x="5996" y="435"/>
                    <a:pt x="5997" y="434"/>
                    <a:pt x="5999" y="434"/>
                  </a:cubicBezTo>
                  <a:cubicBezTo>
                    <a:pt x="6003" y="434"/>
                    <a:pt x="6008" y="437"/>
                    <a:pt x="6009" y="437"/>
                  </a:cubicBezTo>
                  <a:lnTo>
                    <a:pt x="6009" y="437"/>
                  </a:lnTo>
                  <a:cubicBezTo>
                    <a:pt x="6009" y="428"/>
                    <a:pt x="6006" y="416"/>
                    <a:pt x="5996" y="416"/>
                  </a:cubicBezTo>
                  <a:lnTo>
                    <a:pt x="5996" y="423"/>
                  </a:lnTo>
                  <a:cubicBezTo>
                    <a:pt x="5996" y="437"/>
                    <a:pt x="5989" y="444"/>
                    <a:pt x="5975" y="444"/>
                  </a:cubicBezTo>
                  <a:cubicBezTo>
                    <a:pt x="5961" y="444"/>
                    <a:pt x="5954" y="444"/>
                    <a:pt x="5961" y="437"/>
                  </a:cubicBezTo>
                  <a:cubicBezTo>
                    <a:pt x="5975" y="423"/>
                    <a:pt x="5975" y="423"/>
                    <a:pt x="5961" y="423"/>
                  </a:cubicBezTo>
                  <a:lnTo>
                    <a:pt x="5975" y="423"/>
                  </a:lnTo>
                  <a:cubicBezTo>
                    <a:pt x="5982" y="423"/>
                    <a:pt x="5982" y="423"/>
                    <a:pt x="5975" y="416"/>
                  </a:cubicBezTo>
                  <a:cubicBezTo>
                    <a:pt x="5961" y="403"/>
                    <a:pt x="5961" y="403"/>
                    <a:pt x="5975" y="403"/>
                  </a:cubicBezTo>
                  <a:cubicBezTo>
                    <a:pt x="5982" y="389"/>
                    <a:pt x="5989" y="389"/>
                    <a:pt x="5982" y="375"/>
                  </a:cubicBezTo>
                  <a:cubicBezTo>
                    <a:pt x="5982" y="368"/>
                    <a:pt x="5975" y="368"/>
                    <a:pt x="5961" y="368"/>
                  </a:cubicBezTo>
                  <a:cubicBezTo>
                    <a:pt x="5960" y="369"/>
                    <a:pt x="5959" y="369"/>
                    <a:pt x="5958" y="369"/>
                  </a:cubicBezTo>
                  <a:cubicBezTo>
                    <a:pt x="5952" y="369"/>
                    <a:pt x="5949" y="353"/>
                    <a:pt x="5961" y="347"/>
                  </a:cubicBezTo>
                  <a:cubicBezTo>
                    <a:pt x="5975" y="347"/>
                    <a:pt x="5975" y="340"/>
                    <a:pt x="5975" y="340"/>
                  </a:cubicBezTo>
                  <a:cubicBezTo>
                    <a:pt x="5975" y="340"/>
                    <a:pt x="5975" y="333"/>
                    <a:pt x="5961" y="333"/>
                  </a:cubicBezTo>
                  <a:cubicBezTo>
                    <a:pt x="5954" y="333"/>
                    <a:pt x="5954" y="333"/>
                    <a:pt x="5954" y="319"/>
                  </a:cubicBezTo>
                  <a:cubicBezTo>
                    <a:pt x="5954" y="316"/>
                    <a:pt x="5952" y="314"/>
                    <a:pt x="5950" y="314"/>
                  </a:cubicBezTo>
                  <a:cubicBezTo>
                    <a:pt x="5947" y="314"/>
                    <a:pt x="5944" y="316"/>
                    <a:pt x="5940" y="319"/>
                  </a:cubicBezTo>
                  <a:cubicBezTo>
                    <a:pt x="5926" y="319"/>
                    <a:pt x="5919" y="319"/>
                    <a:pt x="5912" y="305"/>
                  </a:cubicBezTo>
                  <a:cubicBezTo>
                    <a:pt x="5905" y="285"/>
                    <a:pt x="5905" y="285"/>
                    <a:pt x="5912" y="285"/>
                  </a:cubicBezTo>
                  <a:cubicBezTo>
                    <a:pt x="5926" y="285"/>
                    <a:pt x="5912" y="271"/>
                    <a:pt x="5892" y="271"/>
                  </a:cubicBezTo>
                  <a:cubicBezTo>
                    <a:pt x="5885" y="271"/>
                    <a:pt x="5885" y="271"/>
                    <a:pt x="5885" y="264"/>
                  </a:cubicBezTo>
                  <a:lnTo>
                    <a:pt x="5885" y="250"/>
                  </a:lnTo>
                  <a:cubicBezTo>
                    <a:pt x="5878" y="250"/>
                    <a:pt x="5878" y="243"/>
                    <a:pt x="5885" y="236"/>
                  </a:cubicBezTo>
                  <a:lnTo>
                    <a:pt x="5857" y="236"/>
                  </a:lnTo>
                  <a:cubicBezTo>
                    <a:pt x="5857" y="236"/>
                    <a:pt x="5854" y="233"/>
                    <a:pt x="5850" y="233"/>
                  </a:cubicBezTo>
                  <a:cubicBezTo>
                    <a:pt x="5848" y="233"/>
                    <a:pt x="5845" y="234"/>
                    <a:pt x="5843" y="236"/>
                  </a:cubicBezTo>
                  <a:cubicBezTo>
                    <a:pt x="5836" y="236"/>
                    <a:pt x="5822" y="243"/>
                    <a:pt x="5822" y="243"/>
                  </a:cubicBezTo>
                  <a:cubicBezTo>
                    <a:pt x="5822" y="250"/>
                    <a:pt x="5815" y="250"/>
                    <a:pt x="5815" y="250"/>
                  </a:cubicBezTo>
                  <a:cubicBezTo>
                    <a:pt x="5808" y="250"/>
                    <a:pt x="5808" y="250"/>
                    <a:pt x="5808" y="243"/>
                  </a:cubicBezTo>
                  <a:cubicBezTo>
                    <a:pt x="5808" y="236"/>
                    <a:pt x="5808" y="236"/>
                    <a:pt x="5802" y="236"/>
                  </a:cubicBezTo>
                  <a:cubicBezTo>
                    <a:pt x="5788" y="236"/>
                    <a:pt x="5788" y="236"/>
                    <a:pt x="5802" y="229"/>
                  </a:cubicBezTo>
                  <a:cubicBezTo>
                    <a:pt x="5808" y="215"/>
                    <a:pt x="5808" y="215"/>
                    <a:pt x="5836" y="215"/>
                  </a:cubicBezTo>
                  <a:cubicBezTo>
                    <a:pt x="5850" y="215"/>
                    <a:pt x="5857" y="215"/>
                    <a:pt x="5871" y="208"/>
                  </a:cubicBezTo>
                  <a:cubicBezTo>
                    <a:pt x="5871" y="205"/>
                    <a:pt x="5874" y="204"/>
                    <a:pt x="5877" y="202"/>
                  </a:cubicBezTo>
                  <a:lnTo>
                    <a:pt x="5877" y="202"/>
                  </a:lnTo>
                  <a:cubicBezTo>
                    <a:pt x="5871" y="208"/>
                    <a:pt x="5871" y="208"/>
                    <a:pt x="5878" y="208"/>
                  </a:cubicBezTo>
                  <a:cubicBezTo>
                    <a:pt x="5885" y="208"/>
                    <a:pt x="5885" y="202"/>
                    <a:pt x="5885" y="202"/>
                  </a:cubicBezTo>
                  <a:cubicBezTo>
                    <a:pt x="5885" y="201"/>
                    <a:pt x="5885" y="200"/>
                    <a:pt x="5885" y="199"/>
                  </a:cubicBezTo>
                  <a:lnTo>
                    <a:pt x="5885" y="199"/>
                  </a:lnTo>
                  <a:cubicBezTo>
                    <a:pt x="5882" y="200"/>
                    <a:pt x="5879" y="201"/>
                    <a:pt x="5877" y="202"/>
                  </a:cubicBezTo>
                  <a:lnTo>
                    <a:pt x="5877" y="202"/>
                  </a:lnTo>
                  <a:cubicBezTo>
                    <a:pt x="5877" y="202"/>
                    <a:pt x="5878" y="202"/>
                    <a:pt x="5878" y="202"/>
                  </a:cubicBezTo>
                  <a:cubicBezTo>
                    <a:pt x="5881" y="198"/>
                    <a:pt x="5883" y="196"/>
                    <a:pt x="5884" y="196"/>
                  </a:cubicBezTo>
                  <a:cubicBezTo>
                    <a:pt x="5884" y="196"/>
                    <a:pt x="5885" y="197"/>
                    <a:pt x="5885" y="199"/>
                  </a:cubicBezTo>
                  <a:lnTo>
                    <a:pt x="5885" y="199"/>
                  </a:lnTo>
                  <a:cubicBezTo>
                    <a:pt x="5887" y="198"/>
                    <a:pt x="5890" y="197"/>
                    <a:pt x="5892" y="195"/>
                  </a:cubicBezTo>
                  <a:lnTo>
                    <a:pt x="5885" y="188"/>
                  </a:lnTo>
                  <a:cubicBezTo>
                    <a:pt x="5885" y="188"/>
                    <a:pt x="5885" y="174"/>
                    <a:pt x="5878" y="174"/>
                  </a:cubicBezTo>
                  <a:cubicBezTo>
                    <a:pt x="5872" y="174"/>
                    <a:pt x="5871" y="160"/>
                    <a:pt x="5874" y="148"/>
                  </a:cubicBezTo>
                  <a:lnTo>
                    <a:pt x="5874" y="148"/>
                  </a:lnTo>
                  <a:cubicBezTo>
                    <a:pt x="5878" y="152"/>
                    <a:pt x="5878" y="160"/>
                    <a:pt x="5878" y="160"/>
                  </a:cubicBezTo>
                  <a:cubicBezTo>
                    <a:pt x="5878" y="167"/>
                    <a:pt x="5878" y="167"/>
                    <a:pt x="5885" y="167"/>
                  </a:cubicBezTo>
                  <a:cubicBezTo>
                    <a:pt x="5885" y="167"/>
                    <a:pt x="5887" y="167"/>
                    <a:pt x="5891" y="168"/>
                  </a:cubicBezTo>
                  <a:lnTo>
                    <a:pt x="5891" y="168"/>
                  </a:lnTo>
                  <a:cubicBezTo>
                    <a:pt x="5889" y="163"/>
                    <a:pt x="5887" y="160"/>
                    <a:pt x="5885" y="160"/>
                  </a:cubicBezTo>
                  <a:cubicBezTo>
                    <a:pt x="5912" y="160"/>
                    <a:pt x="5912" y="153"/>
                    <a:pt x="5912" y="139"/>
                  </a:cubicBezTo>
                  <a:cubicBezTo>
                    <a:pt x="5912" y="132"/>
                    <a:pt x="5911" y="129"/>
                    <a:pt x="5905" y="129"/>
                  </a:cubicBezTo>
                  <a:cubicBezTo>
                    <a:pt x="5900" y="129"/>
                    <a:pt x="5892" y="132"/>
                    <a:pt x="5878" y="139"/>
                  </a:cubicBezTo>
                  <a:cubicBezTo>
                    <a:pt x="5878" y="139"/>
                    <a:pt x="5878" y="136"/>
                    <a:pt x="5876" y="136"/>
                  </a:cubicBezTo>
                  <a:cubicBezTo>
                    <a:pt x="5875" y="136"/>
                    <a:pt x="5873" y="137"/>
                    <a:pt x="5871" y="139"/>
                  </a:cubicBezTo>
                  <a:cubicBezTo>
                    <a:pt x="5870" y="140"/>
                    <a:pt x="5868" y="140"/>
                    <a:pt x="5867" y="141"/>
                  </a:cubicBezTo>
                  <a:lnTo>
                    <a:pt x="5867" y="141"/>
                  </a:lnTo>
                  <a:cubicBezTo>
                    <a:pt x="5865" y="140"/>
                    <a:pt x="5863" y="139"/>
                    <a:pt x="5860" y="137"/>
                  </a:cubicBezTo>
                  <a:lnTo>
                    <a:pt x="5860" y="137"/>
                  </a:lnTo>
                  <a:lnTo>
                    <a:pt x="5857" y="139"/>
                  </a:lnTo>
                  <a:cubicBezTo>
                    <a:pt x="5857" y="139"/>
                    <a:pt x="5857" y="142"/>
                    <a:pt x="5861" y="142"/>
                  </a:cubicBezTo>
                  <a:cubicBezTo>
                    <a:pt x="5863" y="142"/>
                    <a:pt x="5865" y="142"/>
                    <a:pt x="5867" y="141"/>
                  </a:cubicBezTo>
                  <a:lnTo>
                    <a:pt x="5867" y="141"/>
                  </a:lnTo>
                  <a:cubicBezTo>
                    <a:pt x="5872" y="143"/>
                    <a:pt x="5874" y="144"/>
                    <a:pt x="5876" y="144"/>
                  </a:cubicBezTo>
                  <a:cubicBezTo>
                    <a:pt x="5876" y="144"/>
                    <a:pt x="5876" y="144"/>
                    <a:pt x="5876" y="144"/>
                  </a:cubicBezTo>
                  <a:lnTo>
                    <a:pt x="5876" y="144"/>
                  </a:lnTo>
                  <a:cubicBezTo>
                    <a:pt x="5875" y="145"/>
                    <a:pt x="5875" y="146"/>
                    <a:pt x="5874" y="148"/>
                  </a:cubicBezTo>
                  <a:lnTo>
                    <a:pt x="5874" y="148"/>
                  </a:lnTo>
                  <a:cubicBezTo>
                    <a:pt x="5874" y="147"/>
                    <a:pt x="5872" y="146"/>
                    <a:pt x="5871" y="146"/>
                  </a:cubicBezTo>
                  <a:cubicBezTo>
                    <a:pt x="5857" y="146"/>
                    <a:pt x="5857" y="146"/>
                    <a:pt x="5857" y="160"/>
                  </a:cubicBezTo>
                  <a:cubicBezTo>
                    <a:pt x="5857" y="162"/>
                    <a:pt x="5857" y="163"/>
                    <a:pt x="5857" y="164"/>
                  </a:cubicBezTo>
                  <a:lnTo>
                    <a:pt x="5857" y="164"/>
                  </a:lnTo>
                  <a:cubicBezTo>
                    <a:pt x="5853" y="163"/>
                    <a:pt x="5848" y="161"/>
                    <a:pt x="5843" y="160"/>
                  </a:cubicBezTo>
                  <a:cubicBezTo>
                    <a:pt x="5840" y="160"/>
                    <a:pt x="5838" y="160"/>
                    <a:pt x="5835" y="160"/>
                  </a:cubicBezTo>
                  <a:lnTo>
                    <a:pt x="5835" y="160"/>
                  </a:lnTo>
                  <a:cubicBezTo>
                    <a:pt x="5836" y="160"/>
                    <a:pt x="5836" y="160"/>
                    <a:pt x="5836" y="160"/>
                  </a:cubicBezTo>
                  <a:cubicBezTo>
                    <a:pt x="5847" y="163"/>
                    <a:pt x="5852" y="165"/>
                    <a:pt x="5854" y="165"/>
                  </a:cubicBezTo>
                  <a:cubicBezTo>
                    <a:pt x="5856" y="165"/>
                    <a:pt x="5856" y="165"/>
                    <a:pt x="5857" y="164"/>
                  </a:cubicBezTo>
                  <a:lnTo>
                    <a:pt x="5857" y="164"/>
                  </a:lnTo>
                  <a:cubicBezTo>
                    <a:pt x="5872" y="170"/>
                    <a:pt x="5872" y="176"/>
                    <a:pt x="5850" y="188"/>
                  </a:cubicBezTo>
                  <a:cubicBezTo>
                    <a:pt x="5836" y="191"/>
                    <a:pt x="5826" y="193"/>
                    <a:pt x="5818" y="193"/>
                  </a:cubicBezTo>
                  <a:cubicBezTo>
                    <a:pt x="5810" y="193"/>
                    <a:pt x="5805" y="191"/>
                    <a:pt x="5802" y="188"/>
                  </a:cubicBezTo>
                  <a:lnTo>
                    <a:pt x="5802" y="174"/>
                  </a:lnTo>
                  <a:cubicBezTo>
                    <a:pt x="5802" y="174"/>
                    <a:pt x="5802" y="167"/>
                    <a:pt x="5788" y="167"/>
                  </a:cubicBezTo>
                  <a:cubicBezTo>
                    <a:pt x="5774" y="160"/>
                    <a:pt x="5774" y="160"/>
                    <a:pt x="5781" y="153"/>
                  </a:cubicBezTo>
                  <a:cubicBezTo>
                    <a:pt x="5788" y="153"/>
                    <a:pt x="5788" y="139"/>
                    <a:pt x="5788" y="139"/>
                  </a:cubicBezTo>
                  <a:cubicBezTo>
                    <a:pt x="5788" y="132"/>
                    <a:pt x="5802" y="132"/>
                    <a:pt x="5808" y="132"/>
                  </a:cubicBezTo>
                  <a:cubicBezTo>
                    <a:pt x="5819" y="132"/>
                    <a:pt x="5830" y="132"/>
                    <a:pt x="5834" y="136"/>
                  </a:cubicBezTo>
                  <a:lnTo>
                    <a:pt x="5834" y="136"/>
                  </a:lnTo>
                  <a:cubicBezTo>
                    <a:pt x="5836" y="134"/>
                    <a:pt x="5833" y="132"/>
                    <a:pt x="5822" y="132"/>
                  </a:cubicBezTo>
                  <a:cubicBezTo>
                    <a:pt x="5815" y="125"/>
                    <a:pt x="5808" y="111"/>
                    <a:pt x="5822" y="111"/>
                  </a:cubicBezTo>
                  <a:lnTo>
                    <a:pt x="5822" y="105"/>
                  </a:lnTo>
                  <a:cubicBezTo>
                    <a:pt x="5815" y="98"/>
                    <a:pt x="5822" y="98"/>
                    <a:pt x="5836" y="98"/>
                  </a:cubicBezTo>
                  <a:cubicBezTo>
                    <a:pt x="5843" y="98"/>
                    <a:pt x="5850" y="98"/>
                    <a:pt x="5843" y="91"/>
                  </a:cubicBezTo>
                  <a:cubicBezTo>
                    <a:pt x="5836" y="91"/>
                    <a:pt x="5836" y="77"/>
                    <a:pt x="5843" y="77"/>
                  </a:cubicBezTo>
                  <a:cubicBezTo>
                    <a:pt x="5843" y="77"/>
                    <a:pt x="5850" y="70"/>
                    <a:pt x="5843" y="70"/>
                  </a:cubicBezTo>
                  <a:cubicBezTo>
                    <a:pt x="5843" y="67"/>
                    <a:pt x="5846" y="64"/>
                    <a:pt x="5850" y="62"/>
                  </a:cubicBezTo>
                  <a:lnTo>
                    <a:pt x="5850" y="62"/>
                  </a:lnTo>
                  <a:cubicBezTo>
                    <a:pt x="5852" y="62"/>
                    <a:pt x="5855" y="63"/>
                    <a:pt x="5857" y="63"/>
                  </a:cubicBezTo>
                  <a:cubicBezTo>
                    <a:pt x="5869" y="63"/>
                    <a:pt x="5871" y="63"/>
                    <a:pt x="5861" y="58"/>
                  </a:cubicBezTo>
                  <a:lnTo>
                    <a:pt x="5861" y="58"/>
                  </a:lnTo>
                  <a:cubicBezTo>
                    <a:pt x="5856" y="59"/>
                    <a:pt x="5853" y="60"/>
                    <a:pt x="5850" y="62"/>
                  </a:cubicBezTo>
                  <a:lnTo>
                    <a:pt x="5850" y="62"/>
                  </a:lnTo>
                  <a:cubicBezTo>
                    <a:pt x="5837" y="57"/>
                    <a:pt x="5822" y="41"/>
                    <a:pt x="5822" y="35"/>
                  </a:cubicBezTo>
                  <a:lnTo>
                    <a:pt x="5808" y="21"/>
                  </a:lnTo>
                  <a:cubicBezTo>
                    <a:pt x="5803" y="11"/>
                    <a:pt x="5791" y="5"/>
                    <a:pt x="577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28"/>
            <p:cNvSpPr/>
            <p:nvPr/>
          </p:nvSpPr>
          <p:spPr>
            <a:xfrm>
              <a:off x="3729879" y="2903733"/>
              <a:ext cx="7316" cy="4660"/>
            </a:xfrm>
            <a:custGeom>
              <a:avLst/>
              <a:gdLst/>
              <a:ahLst/>
              <a:cxnLst/>
              <a:rect l="l" t="t" r="r" b="b"/>
              <a:pathLst>
                <a:path w="146" h="93" extrusionOk="0">
                  <a:moveTo>
                    <a:pt x="145" y="0"/>
                  </a:moveTo>
                  <a:cubicBezTo>
                    <a:pt x="143" y="0"/>
                    <a:pt x="137" y="11"/>
                    <a:pt x="132" y="16"/>
                  </a:cubicBezTo>
                  <a:cubicBezTo>
                    <a:pt x="132" y="23"/>
                    <a:pt x="118" y="30"/>
                    <a:pt x="111" y="44"/>
                  </a:cubicBezTo>
                  <a:cubicBezTo>
                    <a:pt x="107" y="47"/>
                    <a:pt x="106" y="49"/>
                    <a:pt x="104" y="49"/>
                  </a:cubicBezTo>
                  <a:cubicBezTo>
                    <a:pt x="102" y="49"/>
                    <a:pt x="100" y="47"/>
                    <a:pt x="97" y="44"/>
                  </a:cubicBezTo>
                  <a:cubicBezTo>
                    <a:pt x="97" y="30"/>
                    <a:pt x="83" y="30"/>
                    <a:pt x="83" y="23"/>
                  </a:cubicBezTo>
                  <a:lnTo>
                    <a:pt x="62" y="23"/>
                  </a:lnTo>
                  <a:cubicBezTo>
                    <a:pt x="35" y="23"/>
                    <a:pt x="35" y="23"/>
                    <a:pt x="41" y="16"/>
                  </a:cubicBezTo>
                  <a:lnTo>
                    <a:pt x="41" y="16"/>
                  </a:lnTo>
                  <a:cubicBezTo>
                    <a:pt x="35" y="23"/>
                    <a:pt x="35" y="23"/>
                    <a:pt x="35" y="30"/>
                  </a:cubicBezTo>
                  <a:cubicBezTo>
                    <a:pt x="35" y="30"/>
                    <a:pt x="32" y="36"/>
                    <a:pt x="25" y="36"/>
                  </a:cubicBezTo>
                  <a:cubicBezTo>
                    <a:pt x="22" y="36"/>
                    <a:pt x="18" y="35"/>
                    <a:pt x="14" y="30"/>
                  </a:cubicBezTo>
                  <a:lnTo>
                    <a:pt x="0" y="30"/>
                  </a:lnTo>
                  <a:lnTo>
                    <a:pt x="14" y="44"/>
                  </a:lnTo>
                  <a:cubicBezTo>
                    <a:pt x="28" y="51"/>
                    <a:pt x="35" y="51"/>
                    <a:pt x="35" y="51"/>
                  </a:cubicBezTo>
                  <a:cubicBezTo>
                    <a:pt x="38" y="47"/>
                    <a:pt x="49" y="46"/>
                    <a:pt x="58" y="46"/>
                  </a:cubicBezTo>
                  <a:cubicBezTo>
                    <a:pt x="68" y="46"/>
                    <a:pt x="76" y="47"/>
                    <a:pt x="76" y="51"/>
                  </a:cubicBezTo>
                  <a:cubicBezTo>
                    <a:pt x="76" y="51"/>
                    <a:pt x="79" y="54"/>
                    <a:pt x="81" y="54"/>
                  </a:cubicBezTo>
                  <a:cubicBezTo>
                    <a:pt x="82" y="54"/>
                    <a:pt x="83" y="53"/>
                    <a:pt x="83" y="51"/>
                  </a:cubicBezTo>
                  <a:cubicBezTo>
                    <a:pt x="83" y="51"/>
                    <a:pt x="97" y="51"/>
                    <a:pt x="97" y="58"/>
                  </a:cubicBezTo>
                  <a:cubicBezTo>
                    <a:pt x="97" y="65"/>
                    <a:pt x="104" y="65"/>
                    <a:pt x="104" y="65"/>
                  </a:cubicBezTo>
                  <a:cubicBezTo>
                    <a:pt x="104" y="65"/>
                    <a:pt x="111" y="65"/>
                    <a:pt x="104" y="72"/>
                  </a:cubicBezTo>
                  <a:lnTo>
                    <a:pt x="104" y="92"/>
                  </a:lnTo>
                  <a:cubicBezTo>
                    <a:pt x="104" y="92"/>
                    <a:pt x="111" y="92"/>
                    <a:pt x="111" y="85"/>
                  </a:cubicBezTo>
                  <a:cubicBezTo>
                    <a:pt x="111" y="72"/>
                    <a:pt x="114" y="67"/>
                    <a:pt x="119" y="67"/>
                  </a:cubicBezTo>
                  <a:cubicBezTo>
                    <a:pt x="122" y="67"/>
                    <a:pt x="127" y="69"/>
                    <a:pt x="132" y="72"/>
                  </a:cubicBezTo>
                  <a:cubicBezTo>
                    <a:pt x="132" y="79"/>
                    <a:pt x="133" y="82"/>
                    <a:pt x="135" y="82"/>
                  </a:cubicBezTo>
                  <a:cubicBezTo>
                    <a:pt x="137" y="82"/>
                    <a:pt x="139" y="79"/>
                    <a:pt x="139" y="72"/>
                  </a:cubicBezTo>
                  <a:cubicBezTo>
                    <a:pt x="144" y="66"/>
                    <a:pt x="141" y="56"/>
                    <a:pt x="136" y="56"/>
                  </a:cubicBezTo>
                  <a:cubicBezTo>
                    <a:pt x="134" y="56"/>
                    <a:pt x="133" y="56"/>
                    <a:pt x="132" y="58"/>
                  </a:cubicBezTo>
                  <a:cubicBezTo>
                    <a:pt x="118" y="58"/>
                    <a:pt x="118" y="58"/>
                    <a:pt x="118" y="51"/>
                  </a:cubicBezTo>
                  <a:lnTo>
                    <a:pt x="118" y="44"/>
                  </a:lnTo>
                  <a:cubicBezTo>
                    <a:pt x="119" y="45"/>
                    <a:pt x="120" y="45"/>
                    <a:pt x="122" y="45"/>
                  </a:cubicBezTo>
                  <a:cubicBezTo>
                    <a:pt x="134" y="45"/>
                    <a:pt x="146" y="15"/>
                    <a:pt x="146" y="2"/>
                  </a:cubicBezTo>
                  <a:cubicBezTo>
                    <a:pt x="146" y="1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28"/>
            <p:cNvSpPr/>
            <p:nvPr/>
          </p:nvSpPr>
          <p:spPr>
            <a:xfrm>
              <a:off x="3649654" y="2905236"/>
              <a:ext cx="14281" cy="7166"/>
            </a:xfrm>
            <a:custGeom>
              <a:avLst/>
              <a:gdLst/>
              <a:ahLst/>
              <a:cxnLst/>
              <a:rect l="l" t="t" r="r" b="b"/>
              <a:pathLst>
                <a:path w="285" h="143" extrusionOk="0">
                  <a:moveTo>
                    <a:pt x="111" y="118"/>
                  </a:moveTo>
                  <a:cubicBezTo>
                    <a:pt x="118" y="118"/>
                    <a:pt x="118" y="118"/>
                    <a:pt x="118" y="125"/>
                  </a:cubicBezTo>
                  <a:lnTo>
                    <a:pt x="104" y="125"/>
                  </a:lnTo>
                  <a:cubicBezTo>
                    <a:pt x="104" y="125"/>
                    <a:pt x="104" y="118"/>
                    <a:pt x="111" y="118"/>
                  </a:cubicBezTo>
                  <a:close/>
                  <a:moveTo>
                    <a:pt x="118" y="125"/>
                  </a:moveTo>
                  <a:cubicBezTo>
                    <a:pt x="118" y="128"/>
                    <a:pt x="116" y="130"/>
                    <a:pt x="115" y="130"/>
                  </a:cubicBezTo>
                  <a:cubicBezTo>
                    <a:pt x="114" y="130"/>
                    <a:pt x="114" y="128"/>
                    <a:pt x="118" y="125"/>
                  </a:cubicBezTo>
                  <a:close/>
                  <a:moveTo>
                    <a:pt x="69" y="0"/>
                  </a:moveTo>
                  <a:cubicBezTo>
                    <a:pt x="62" y="7"/>
                    <a:pt x="55" y="7"/>
                    <a:pt x="49" y="7"/>
                  </a:cubicBezTo>
                  <a:cubicBezTo>
                    <a:pt x="43" y="7"/>
                    <a:pt x="38" y="7"/>
                    <a:pt x="35" y="14"/>
                  </a:cubicBezTo>
                  <a:cubicBezTo>
                    <a:pt x="14" y="28"/>
                    <a:pt x="35" y="35"/>
                    <a:pt x="55" y="35"/>
                  </a:cubicBezTo>
                  <a:cubicBezTo>
                    <a:pt x="76" y="35"/>
                    <a:pt x="83" y="35"/>
                    <a:pt x="83" y="42"/>
                  </a:cubicBezTo>
                  <a:cubicBezTo>
                    <a:pt x="83" y="55"/>
                    <a:pt x="69" y="69"/>
                    <a:pt x="55" y="69"/>
                  </a:cubicBezTo>
                  <a:lnTo>
                    <a:pt x="49" y="62"/>
                  </a:lnTo>
                  <a:cubicBezTo>
                    <a:pt x="49" y="55"/>
                    <a:pt x="42" y="55"/>
                    <a:pt x="42" y="55"/>
                  </a:cubicBezTo>
                  <a:lnTo>
                    <a:pt x="42" y="62"/>
                  </a:lnTo>
                  <a:cubicBezTo>
                    <a:pt x="42" y="69"/>
                    <a:pt x="42" y="83"/>
                    <a:pt x="35" y="83"/>
                  </a:cubicBezTo>
                  <a:cubicBezTo>
                    <a:pt x="21" y="90"/>
                    <a:pt x="21" y="90"/>
                    <a:pt x="35" y="90"/>
                  </a:cubicBezTo>
                  <a:cubicBezTo>
                    <a:pt x="42" y="90"/>
                    <a:pt x="42" y="104"/>
                    <a:pt x="21" y="104"/>
                  </a:cubicBezTo>
                  <a:cubicBezTo>
                    <a:pt x="17" y="104"/>
                    <a:pt x="13" y="106"/>
                    <a:pt x="13" y="110"/>
                  </a:cubicBezTo>
                  <a:lnTo>
                    <a:pt x="13" y="110"/>
                  </a:lnTo>
                  <a:cubicBezTo>
                    <a:pt x="12" y="107"/>
                    <a:pt x="10" y="104"/>
                    <a:pt x="7" y="104"/>
                  </a:cubicBezTo>
                  <a:cubicBezTo>
                    <a:pt x="0" y="104"/>
                    <a:pt x="0" y="104"/>
                    <a:pt x="7" y="118"/>
                  </a:cubicBezTo>
                  <a:cubicBezTo>
                    <a:pt x="7" y="125"/>
                    <a:pt x="14" y="125"/>
                    <a:pt x="21" y="125"/>
                  </a:cubicBezTo>
                  <a:cubicBezTo>
                    <a:pt x="14" y="125"/>
                    <a:pt x="14" y="125"/>
                    <a:pt x="14" y="118"/>
                  </a:cubicBezTo>
                  <a:cubicBezTo>
                    <a:pt x="14" y="118"/>
                    <a:pt x="14" y="117"/>
                    <a:pt x="14" y="115"/>
                  </a:cubicBezTo>
                  <a:lnTo>
                    <a:pt x="14" y="115"/>
                  </a:lnTo>
                  <a:cubicBezTo>
                    <a:pt x="15" y="118"/>
                    <a:pt x="17" y="121"/>
                    <a:pt x="21" y="125"/>
                  </a:cubicBezTo>
                  <a:cubicBezTo>
                    <a:pt x="21" y="125"/>
                    <a:pt x="35" y="125"/>
                    <a:pt x="35" y="132"/>
                  </a:cubicBezTo>
                  <a:cubicBezTo>
                    <a:pt x="35" y="134"/>
                    <a:pt x="39" y="136"/>
                    <a:pt x="46" y="137"/>
                  </a:cubicBezTo>
                  <a:lnTo>
                    <a:pt x="46" y="137"/>
                  </a:lnTo>
                  <a:cubicBezTo>
                    <a:pt x="47" y="136"/>
                    <a:pt x="47" y="134"/>
                    <a:pt x="49" y="132"/>
                  </a:cubicBezTo>
                  <a:cubicBezTo>
                    <a:pt x="55" y="125"/>
                    <a:pt x="55" y="125"/>
                    <a:pt x="49" y="125"/>
                  </a:cubicBezTo>
                  <a:cubicBezTo>
                    <a:pt x="45" y="127"/>
                    <a:pt x="42" y="127"/>
                    <a:pt x="41" y="127"/>
                  </a:cubicBezTo>
                  <a:cubicBezTo>
                    <a:pt x="35" y="127"/>
                    <a:pt x="36" y="120"/>
                    <a:pt x="42" y="104"/>
                  </a:cubicBezTo>
                  <a:cubicBezTo>
                    <a:pt x="46" y="95"/>
                    <a:pt x="58" y="90"/>
                    <a:pt x="67" y="90"/>
                  </a:cubicBezTo>
                  <a:cubicBezTo>
                    <a:pt x="72" y="90"/>
                    <a:pt x="76" y="92"/>
                    <a:pt x="76" y="97"/>
                  </a:cubicBezTo>
                  <a:cubicBezTo>
                    <a:pt x="76" y="97"/>
                    <a:pt x="76" y="104"/>
                    <a:pt x="69" y="118"/>
                  </a:cubicBezTo>
                  <a:cubicBezTo>
                    <a:pt x="55" y="125"/>
                    <a:pt x="55" y="125"/>
                    <a:pt x="69" y="125"/>
                  </a:cubicBezTo>
                  <a:cubicBezTo>
                    <a:pt x="76" y="125"/>
                    <a:pt x="76" y="125"/>
                    <a:pt x="69" y="132"/>
                  </a:cubicBezTo>
                  <a:cubicBezTo>
                    <a:pt x="64" y="135"/>
                    <a:pt x="60" y="138"/>
                    <a:pt x="57" y="139"/>
                  </a:cubicBezTo>
                  <a:lnTo>
                    <a:pt x="57" y="139"/>
                  </a:lnTo>
                  <a:cubicBezTo>
                    <a:pt x="53" y="139"/>
                    <a:pt x="49" y="138"/>
                    <a:pt x="46" y="137"/>
                  </a:cubicBezTo>
                  <a:lnTo>
                    <a:pt x="46" y="137"/>
                  </a:lnTo>
                  <a:cubicBezTo>
                    <a:pt x="45" y="141"/>
                    <a:pt x="46" y="142"/>
                    <a:pt x="49" y="142"/>
                  </a:cubicBezTo>
                  <a:cubicBezTo>
                    <a:pt x="50" y="142"/>
                    <a:pt x="53" y="141"/>
                    <a:pt x="57" y="139"/>
                  </a:cubicBezTo>
                  <a:lnTo>
                    <a:pt x="57" y="139"/>
                  </a:lnTo>
                  <a:cubicBezTo>
                    <a:pt x="65" y="141"/>
                    <a:pt x="75" y="142"/>
                    <a:pt x="84" y="142"/>
                  </a:cubicBezTo>
                  <a:cubicBezTo>
                    <a:pt x="92" y="142"/>
                    <a:pt x="100" y="141"/>
                    <a:pt x="104" y="139"/>
                  </a:cubicBezTo>
                  <a:cubicBezTo>
                    <a:pt x="104" y="139"/>
                    <a:pt x="125" y="132"/>
                    <a:pt x="146" y="132"/>
                  </a:cubicBezTo>
                  <a:lnTo>
                    <a:pt x="187" y="132"/>
                  </a:lnTo>
                  <a:cubicBezTo>
                    <a:pt x="194" y="125"/>
                    <a:pt x="194" y="125"/>
                    <a:pt x="187" y="125"/>
                  </a:cubicBezTo>
                  <a:cubicBezTo>
                    <a:pt x="159" y="125"/>
                    <a:pt x="222" y="97"/>
                    <a:pt x="256" y="97"/>
                  </a:cubicBezTo>
                  <a:cubicBezTo>
                    <a:pt x="263" y="97"/>
                    <a:pt x="277" y="97"/>
                    <a:pt x="284" y="90"/>
                  </a:cubicBezTo>
                  <a:cubicBezTo>
                    <a:pt x="284" y="90"/>
                    <a:pt x="284" y="83"/>
                    <a:pt x="277" y="83"/>
                  </a:cubicBezTo>
                  <a:cubicBezTo>
                    <a:pt x="263" y="83"/>
                    <a:pt x="263" y="83"/>
                    <a:pt x="256" y="69"/>
                  </a:cubicBezTo>
                  <a:cubicBezTo>
                    <a:pt x="256" y="62"/>
                    <a:pt x="243" y="62"/>
                    <a:pt x="229" y="62"/>
                  </a:cubicBezTo>
                  <a:cubicBezTo>
                    <a:pt x="215" y="62"/>
                    <a:pt x="208" y="62"/>
                    <a:pt x="208" y="55"/>
                  </a:cubicBezTo>
                  <a:cubicBezTo>
                    <a:pt x="208" y="52"/>
                    <a:pt x="204" y="50"/>
                    <a:pt x="199" y="50"/>
                  </a:cubicBezTo>
                  <a:cubicBezTo>
                    <a:pt x="194" y="50"/>
                    <a:pt x="187" y="52"/>
                    <a:pt x="180" y="55"/>
                  </a:cubicBezTo>
                  <a:lnTo>
                    <a:pt x="146" y="55"/>
                  </a:lnTo>
                  <a:cubicBezTo>
                    <a:pt x="139" y="49"/>
                    <a:pt x="139" y="49"/>
                    <a:pt x="146" y="49"/>
                  </a:cubicBezTo>
                  <a:cubicBezTo>
                    <a:pt x="152" y="49"/>
                    <a:pt x="159" y="35"/>
                    <a:pt x="159" y="35"/>
                  </a:cubicBezTo>
                  <a:cubicBezTo>
                    <a:pt x="159" y="28"/>
                    <a:pt x="159" y="28"/>
                    <a:pt x="139" y="28"/>
                  </a:cubicBezTo>
                  <a:cubicBezTo>
                    <a:pt x="118" y="28"/>
                    <a:pt x="111" y="28"/>
                    <a:pt x="104" y="21"/>
                  </a:cubicBezTo>
                  <a:cubicBezTo>
                    <a:pt x="104" y="14"/>
                    <a:pt x="90" y="14"/>
                    <a:pt x="83" y="14"/>
                  </a:cubicBezTo>
                  <a:cubicBezTo>
                    <a:pt x="76" y="14"/>
                    <a:pt x="76" y="14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28"/>
            <p:cNvSpPr/>
            <p:nvPr/>
          </p:nvSpPr>
          <p:spPr>
            <a:xfrm>
              <a:off x="3684780" y="2905236"/>
              <a:ext cx="14231" cy="9220"/>
            </a:xfrm>
            <a:custGeom>
              <a:avLst/>
              <a:gdLst/>
              <a:ahLst/>
              <a:cxnLst/>
              <a:rect l="l" t="t" r="r" b="b"/>
              <a:pathLst>
                <a:path w="284" h="184" extrusionOk="0">
                  <a:moveTo>
                    <a:pt x="283" y="0"/>
                  </a:moveTo>
                  <a:cubicBezTo>
                    <a:pt x="269" y="0"/>
                    <a:pt x="228" y="0"/>
                    <a:pt x="228" y="14"/>
                  </a:cubicBezTo>
                  <a:cubicBezTo>
                    <a:pt x="228" y="14"/>
                    <a:pt x="228" y="21"/>
                    <a:pt x="242" y="21"/>
                  </a:cubicBezTo>
                  <a:lnTo>
                    <a:pt x="228" y="21"/>
                  </a:lnTo>
                  <a:cubicBezTo>
                    <a:pt x="221" y="21"/>
                    <a:pt x="214" y="28"/>
                    <a:pt x="214" y="35"/>
                  </a:cubicBezTo>
                  <a:cubicBezTo>
                    <a:pt x="214" y="42"/>
                    <a:pt x="200" y="55"/>
                    <a:pt x="186" y="55"/>
                  </a:cubicBezTo>
                  <a:cubicBezTo>
                    <a:pt x="179" y="55"/>
                    <a:pt x="158" y="62"/>
                    <a:pt x="151" y="69"/>
                  </a:cubicBezTo>
                  <a:cubicBezTo>
                    <a:pt x="145" y="83"/>
                    <a:pt x="124" y="90"/>
                    <a:pt x="117" y="90"/>
                  </a:cubicBezTo>
                  <a:cubicBezTo>
                    <a:pt x="110" y="90"/>
                    <a:pt x="89" y="97"/>
                    <a:pt x="82" y="104"/>
                  </a:cubicBezTo>
                  <a:cubicBezTo>
                    <a:pt x="75" y="114"/>
                    <a:pt x="67" y="120"/>
                    <a:pt x="61" y="120"/>
                  </a:cubicBezTo>
                  <a:cubicBezTo>
                    <a:pt x="54" y="120"/>
                    <a:pt x="51" y="114"/>
                    <a:pt x="54" y="104"/>
                  </a:cubicBezTo>
                  <a:cubicBezTo>
                    <a:pt x="54" y="101"/>
                    <a:pt x="54" y="99"/>
                    <a:pt x="53" y="99"/>
                  </a:cubicBezTo>
                  <a:cubicBezTo>
                    <a:pt x="51" y="99"/>
                    <a:pt x="48" y="101"/>
                    <a:pt x="41" y="104"/>
                  </a:cubicBezTo>
                  <a:cubicBezTo>
                    <a:pt x="38" y="109"/>
                    <a:pt x="35" y="110"/>
                    <a:pt x="32" y="110"/>
                  </a:cubicBezTo>
                  <a:cubicBezTo>
                    <a:pt x="25" y="110"/>
                    <a:pt x="17" y="104"/>
                    <a:pt x="13" y="104"/>
                  </a:cubicBezTo>
                  <a:cubicBezTo>
                    <a:pt x="11" y="102"/>
                    <a:pt x="9" y="101"/>
                    <a:pt x="8" y="101"/>
                  </a:cubicBezTo>
                  <a:cubicBezTo>
                    <a:pt x="3" y="101"/>
                    <a:pt x="1" y="108"/>
                    <a:pt x="6" y="118"/>
                  </a:cubicBezTo>
                  <a:cubicBezTo>
                    <a:pt x="6" y="118"/>
                    <a:pt x="13" y="125"/>
                    <a:pt x="20" y="125"/>
                  </a:cubicBezTo>
                  <a:cubicBezTo>
                    <a:pt x="41" y="125"/>
                    <a:pt x="54" y="139"/>
                    <a:pt x="41" y="146"/>
                  </a:cubicBezTo>
                  <a:lnTo>
                    <a:pt x="68" y="146"/>
                  </a:lnTo>
                  <a:cubicBezTo>
                    <a:pt x="68" y="146"/>
                    <a:pt x="75" y="146"/>
                    <a:pt x="75" y="159"/>
                  </a:cubicBezTo>
                  <a:cubicBezTo>
                    <a:pt x="75" y="166"/>
                    <a:pt x="75" y="166"/>
                    <a:pt x="68" y="166"/>
                  </a:cubicBezTo>
                  <a:cubicBezTo>
                    <a:pt x="54" y="166"/>
                    <a:pt x="54" y="173"/>
                    <a:pt x="54" y="173"/>
                  </a:cubicBezTo>
                  <a:cubicBezTo>
                    <a:pt x="54" y="181"/>
                    <a:pt x="57" y="184"/>
                    <a:pt x="61" y="184"/>
                  </a:cubicBezTo>
                  <a:cubicBezTo>
                    <a:pt x="68" y="184"/>
                    <a:pt x="80" y="173"/>
                    <a:pt x="89" y="159"/>
                  </a:cubicBezTo>
                  <a:cubicBezTo>
                    <a:pt x="103" y="139"/>
                    <a:pt x="117" y="132"/>
                    <a:pt x="124" y="132"/>
                  </a:cubicBezTo>
                  <a:cubicBezTo>
                    <a:pt x="145" y="132"/>
                    <a:pt x="145" y="125"/>
                    <a:pt x="145" y="111"/>
                  </a:cubicBezTo>
                  <a:cubicBezTo>
                    <a:pt x="145" y="104"/>
                    <a:pt x="145" y="104"/>
                    <a:pt x="151" y="104"/>
                  </a:cubicBezTo>
                  <a:cubicBezTo>
                    <a:pt x="158" y="104"/>
                    <a:pt x="172" y="104"/>
                    <a:pt x="172" y="90"/>
                  </a:cubicBezTo>
                  <a:cubicBezTo>
                    <a:pt x="172" y="76"/>
                    <a:pt x="179" y="69"/>
                    <a:pt x="186" y="69"/>
                  </a:cubicBezTo>
                  <a:cubicBezTo>
                    <a:pt x="193" y="69"/>
                    <a:pt x="193" y="69"/>
                    <a:pt x="193" y="62"/>
                  </a:cubicBezTo>
                  <a:cubicBezTo>
                    <a:pt x="193" y="62"/>
                    <a:pt x="193" y="55"/>
                    <a:pt x="207" y="55"/>
                  </a:cubicBezTo>
                  <a:cubicBezTo>
                    <a:pt x="214" y="55"/>
                    <a:pt x="214" y="55"/>
                    <a:pt x="214" y="62"/>
                  </a:cubicBezTo>
                  <a:cubicBezTo>
                    <a:pt x="214" y="66"/>
                    <a:pt x="214" y="68"/>
                    <a:pt x="215" y="68"/>
                  </a:cubicBezTo>
                  <a:cubicBezTo>
                    <a:pt x="216" y="68"/>
                    <a:pt x="217" y="66"/>
                    <a:pt x="221" y="62"/>
                  </a:cubicBezTo>
                  <a:cubicBezTo>
                    <a:pt x="221" y="55"/>
                    <a:pt x="228" y="55"/>
                    <a:pt x="242" y="55"/>
                  </a:cubicBezTo>
                  <a:cubicBezTo>
                    <a:pt x="249" y="55"/>
                    <a:pt x="249" y="42"/>
                    <a:pt x="242" y="35"/>
                  </a:cubicBezTo>
                  <a:cubicBezTo>
                    <a:pt x="242" y="28"/>
                    <a:pt x="242" y="28"/>
                    <a:pt x="249" y="28"/>
                  </a:cubicBezTo>
                  <a:cubicBezTo>
                    <a:pt x="255" y="28"/>
                    <a:pt x="262" y="28"/>
                    <a:pt x="262" y="21"/>
                  </a:cubicBezTo>
                  <a:cubicBezTo>
                    <a:pt x="262" y="14"/>
                    <a:pt x="276" y="14"/>
                    <a:pt x="276" y="14"/>
                  </a:cubicBezTo>
                  <a:cubicBezTo>
                    <a:pt x="283" y="14"/>
                    <a:pt x="283" y="14"/>
                    <a:pt x="2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28"/>
            <p:cNvSpPr/>
            <p:nvPr/>
          </p:nvSpPr>
          <p:spPr>
            <a:xfrm>
              <a:off x="3724317" y="2906138"/>
              <a:ext cx="2455" cy="3107"/>
            </a:xfrm>
            <a:custGeom>
              <a:avLst/>
              <a:gdLst/>
              <a:ahLst/>
              <a:cxnLst/>
              <a:rect l="l" t="t" r="r" b="b"/>
              <a:pathLst>
                <a:path w="49" h="62" extrusionOk="0">
                  <a:moveTo>
                    <a:pt x="48" y="11"/>
                  </a:moveTo>
                  <a:lnTo>
                    <a:pt x="48" y="11"/>
                  </a:lnTo>
                  <a:cubicBezTo>
                    <a:pt x="48" y="13"/>
                    <a:pt x="49" y="15"/>
                    <a:pt x="49" y="17"/>
                  </a:cubicBezTo>
                  <a:cubicBezTo>
                    <a:pt x="49" y="14"/>
                    <a:pt x="49" y="12"/>
                    <a:pt x="48" y="11"/>
                  </a:cubicBezTo>
                  <a:close/>
                  <a:moveTo>
                    <a:pt x="35" y="0"/>
                  </a:moveTo>
                  <a:cubicBezTo>
                    <a:pt x="31" y="0"/>
                    <a:pt x="26" y="1"/>
                    <a:pt x="21" y="3"/>
                  </a:cubicBezTo>
                  <a:cubicBezTo>
                    <a:pt x="14" y="3"/>
                    <a:pt x="7" y="17"/>
                    <a:pt x="7" y="31"/>
                  </a:cubicBezTo>
                  <a:cubicBezTo>
                    <a:pt x="0" y="44"/>
                    <a:pt x="0" y="44"/>
                    <a:pt x="7" y="51"/>
                  </a:cubicBezTo>
                  <a:cubicBezTo>
                    <a:pt x="11" y="58"/>
                    <a:pt x="12" y="62"/>
                    <a:pt x="13" y="62"/>
                  </a:cubicBezTo>
                  <a:cubicBezTo>
                    <a:pt x="14" y="62"/>
                    <a:pt x="14" y="58"/>
                    <a:pt x="14" y="51"/>
                  </a:cubicBezTo>
                  <a:cubicBezTo>
                    <a:pt x="7" y="44"/>
                    <a:pt x="35" y="10"/>
                    <a:pt x="42" y="10"/>
                  </a:cubicBezTo>
                  <a:cubicBezTo>
                    <a:pt x="46" y="10"/>
                    <a:pt x="48" y="10"/>
                    <a:pt x="48" y="11"/>
                  </a:cubicBezTo>
                  <a:lnTo>
                    <a:pt x="48" y="11"/>
                  </a:lnTo>
                  <a:cubicBezTo>
                    <a:pt x="47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28"/>
            <p:cNvSpPr/>
            <p:nvPr/>
          </p:nvSpPr>
          <p:spPr>
            <a:xfrm>
              <a:off x="3619438" y="2906489"/>
              <a:ext cx="17739" cy="7717"/>
            </a:xfrm>
            <a:custGeom>
              <a:avLst/>
              <a:gdLst/>
              <a:ahLst/>
              <a:cxnLst/>
              <a:rect l="l" t="t" r="r" b="b"/>
              <a:pathLst>
                <a:path w="354" h="154" extrusionOk="0">
                  <a:moveTo>
                    <a:pt x="55" y="25"/>
                  </a:moveTo>
                  <a:cubicBezTo>
                    <a:pt x="60" y="25"/>
                    <a:pt x="65" y="26"/>
                    <a:pt x="69" y="30"/>
                  </a:cubicBezTo>
                  <a:cubicBezTo>
                    <a:pt x="76" y="37"/>
                    <a:pt x="90" y="37"/>
                    <a:pt x="90" y="37"/>
                  </a:cubicBezTo>
                  <a:cubicBezTo>
                    <a:pt x="90" y="37"/>
                    <a:pt x="97" y="37"/>
                    <a:pt x="97" y="44"/>
                  </a:cubicBezTo>
                  <a:cubicBezTo>
                    <a:pt x="97" y="45"/>
                    <a:pt x="97" y="46"/>
                    <a:pt x="97" y="47"/>
                  </a:cubicBezTo>
                  <a:lnTo>
                    <a:pt x="97" y="47"/>
                  </a:lnTo>
                  <a:cubicBezTo>
                    <a:pt x="96" y="46"/>
                    <a:pt x="94" y="46"/>
                    <a:pt x="93" y="46"/>
                  </a:cubicBezTo>
                  <a:cubicBezTo>
                    <a:pt x="88" y="46"/>
                    <a:pt x="83" y="48"/>
                    <a:pt x="76" y="51"/>
                  </a:cubicBezTo>
                  <a:cubicBezTo>
                    <a:pt x="76" y="56"/>
                    <a:pt x="76" y="57"/>
                    <a:pt x="74" y="57"/>
                  </a:cubicBezTo>
                  <a:cubicBezTo>
                    <a:pt x="72" y="57"/>
                    <a:pt x="67" y="49"/>
                    <a:pt x="62" y="44"/>
                  </a:cubicBezTo>
                  <a:cubicBezTo>
                    <a:pt x="55" y="37"/>
                    <a:pt x="55" y="30"/>
                    <a:pt x="42" y="30"/>
                  </a:cubicBezTo>
                  <a:lnTo>
                    <a:pt x="42" y="37"/>
                  </a:lnTo>
                  <a:cubicBezTo>
                    <a:pt x="55" y="44"/>
                    <a:pt x="55" y="44"/>
                    <a:pt x="42" y="44"/>
                  </a:cubicBezTo>
                  <a:lnTo>
                    <a:pt x="35" y="37"/>
                  </a:lnTo>
                  <a:cubicBezTo>
                    <a:pt x="35" y="33"/>
                    <a:pt x="45" y="25"/>
                    <a:pt x="55" y="25"/>
                  </a:cubicBezTo>
                  <a:close/>
                  <a:moveTo>
                    <a:pt x="160" y="33"/>
                  </a:moveTo>
                  <a:cubicBezTo>
                    <a:pt x="169" y="33"/>
                    <a:pt x="173" y="36"/>
                    <a:pt x="173" y="44"/>
                  </a:cubicBezTo>
                  <a:cubicBezTo>
                    <a:pt x="173" y="51"/>
                    <a:pt x="173" y="65"/>
                    <a:pt x="166" y="65"/>
                  </a:cubicBezTo>
                  <a:cubicBezTo>
                    <a:pt x="166" y="65"/>
                    <a:pt x="159" y="65"/>
                    <a:pt x="166" y="51"/>
                  </a:cubicBezTo>
                  <a:lnTo>
                    <a:pt x="166" y="44"/>
                  </a:lnTo>
                  <a:lnTo>
                    <a:pt x="159" y="44"/>
                  </a:lnTo>
                  <a:cubicBezTo>
                    <a:pt x="159" y="41"/>
                    <a:pt x="156" y="39"/>
                    <a:pt x="153" y="39"/>
                  </a:cubicBezTo>
                  <a:cubicBezTo>
                    <a:pt x="149" y="39"/>
                    <a:pt x="146" y="41"/>
                    <a:pt x="146" y="44"/>
                  </a:cubicBezTo>
                  <a:cubicBezTo>
                    <a:pt x="146" y="48"/>
                    <a:pt x="144" y="50"/>
                    <a:pt x="142" y="50"/>
                  </a:cubicBezTo>
                  <a:cubicBezTo>
                    <a:pt x="140" y="50"/>
                    <a:pt x="139" y="48"/>
                    <a:pt x="139" y="44"/>
                  </a:cubicBezTo>
                  <a:cubicBezTo>
                    <a:pt x="139" y="42"/>
                    <a:pt x="138" y="40"/>
                    <a:pt x="137" y="39"/>
                  </a:cubicBezTo>
                  <a:lnTo>
                    <a:pt x="137" y="39"/>
                  </a:lnTo>
                  <a:cubicBezTo>
                    <a:pt x="137" y="39"/>
                    <a:pt x="138" y="38"/>
                    <a:pt x="139" y="37"/>
                  </a:cubicBezTo>
                  <a:cubicBezTo>
                    <a:pt x="147" y="35"/>
                    <a:pt x="155" y="33"/>
                    <a:pt x="160" y="33"/>
                  </a:cubicBezTo>
                  <a:close/>
                  <a:moveTo>
                    <a:pt x="177" y="97"/>
                  </a:moveTo>
                  <a:cubicBezTo>
                    <a:pt x="179" y="97"/>
                    <a:pt x="183" y="97"/>
                    <a:pt x="187" y="100"/>
                  </a:cubicBezTo>
                  <a:cubicBezTo>
                    <a:pt x="183" y="102"/>
                    <a:pt x="179" y="103"/>
                    <a:pt x="177" y="103"/>
                  </a:cubicBezTo>
                  <a:cubicBezTo>
                    <a:pt x="173" y="103"/>
                    <a:pt x="173" y="100"/>
                    <a:pt x="173" y="100"/>
                  </a:cubicBezTo>
                  <a:cubicBezTo>
                    <a:pt x="173" y="100"/>
                    <a:pt x="173" y="97"/>
                    <a:pt x="177" y="97"/>
                  </a:cubicBezTo>
                  <a:close/>
                  <a:moveTo>
                    <a:pt x="281" y="97"/>
                  </a:moveTo>
                  <a:cubicBezTo>
                    <a:pt x="283" y="97"/>
                    <a:pt x="287" y="97"/>
                    <a:pt x="291" y="100"/>
                  </a:cubicBezTo>
                  <a:cubicBezTo>
                    <a:pt x="287" y="102"/>
                    <a:pt x="283" y="103"/>
                    <a:pt x="281" y="103"/>
                  </a:cubicBezTo>
                  <a:cubicBezTo>
                    <a:pt x="277" y="103"/>
                    <a:pt x="277" y="100"/>
                    <a:pt x="277" y="100"/>
                  </a:cubicBezTo>
                  <a:cubicBezTo>
                    <a:pt x="277" y="100"/>
                    <a:pt x="277" y="97"/>
                    <a:pt x="281" y="97"/>
                  </a:cubicBezTo>
                  <a:close/>
                  <a:moveTo>
                    <a:pt x="291" y="100"/>
                  </a:moveTo>
                  <a:cubicBezTo>
                    <a:pt x="295" y="103"/>
                    <a:pt x="295" y="105"/>
                    <a:pt x="294" y="105"/>
                  </a:cubicBezTo>
                  <a:cubicBezTo>
                    <a:pt x="293" y="105"/>
                    <a:pt x="291" y="103"/>
                    <a:pt x="291" y="100"/>
                  </a:cubicBezTo>
                  <a:close/>
                  <a:moveTo>
                    <a:pt x="194" y="107"/>
                  </a:moveTo>
                  <a:cubicBezTo>
                    <a:pt x="201" y="107"/>
                    <a:pt x="208" y="107"/>
                    <a:pt x="222" y="114"/>
                  </a:cubicBezTo>
                  <a:cubicBezTo>
                    <a:pt x="222" y="114"/>
                    <a:pt x="222" y="121"/>
                    <a:pt x="208" y="121"/>
                  </a:cubicBezTo>
                  <a:lnTo>
                    <a:pt x="201" y="121"/>
                  </a:lnTo>
                  <a:lnTo>
                    <a:pt x="201" y="114"/>
                  </a:lnTo>
                  <a:cubicBezTo>
                    <a:pt x="201" y="114"/>
                    <a:pt x="194" y="114"/>
                    <a:pt x="194" y="107"/>
                  </a:cubicBezTo>
                  <a:close/>
                  <a:moveTo>
                    <a:pt x="50" y="0"/>
                  </a:moveTo>
                  <a:cubicBezTo>
                    <a:pt x="49" y="0"/>
                    <a:pt x="49" y="1"/>
                    <a:pt x="49" y="3"/>
                  </a:cubicBezTo>
                  <a:cubicBezTo>
                    <a:pt x="49" y="3"/>
                    <a:pt x="49" y="10"/>
                    <a:pt x="35" y="10"/>
                  </a:cubicBezTo>
                  <a:lnTo>
                    <a:pt x="14" y="10"/>
                  </a:lnTo>
                  <a:cubicBezTo>
                    <a:pt x="0" y="30"/>
                    <a:pt x="0" y="30"/>
                    <a:pt x="21" y="30"/>
                  </a:cubicBezTo>
                  <a:cubicBezTo>
                    <a:pt x="28" y="30"/>
                    <a:pt x="28" y="30"/>
                    <a:pt x="28" y="37"/>
                  </a:cubicBezTo>
                  <a:cubicBezTo>
                    <a:pt x="28" y="44"/>
                    <a:pt x="28" y="58"/>
                    <a:pt x="35" y="65"/>
                  </a:cubicBezTo>
                  <a:cubicBezTo>
                    <a:pt x="49" y="72"/>
                    <a:pt x="49" y="79"/>
                    <a:pt x="49" y="86"/>
                  </a:cubicBezTo>
                  <a:cubicBezTo>
                    <a:pt x="49" y="79"/>
                    <a:pt x="49" y="79"/>
                    <a:pt x="55" y="79"/>
                  </a:cubicBezTo>
                  <a:lnTo>
                    <a:pt x="62" y="79"/>
                  </a:lnTo>
                  <a:cubicBezTo>
                    <a:pt x="62" y="72"/>
                    <a:pt x="62" y="72"/>
                    <a:pt x="55" y="72"/>
                  </a:cubicBezTo>
                  <a:cubicBezTo>
                    <a:pt x="55" y="72"/>
                    <a:pt x="49" y="72"/>
                    <a:pt x="49" y="65"/>
                  </a:cubicBezTo>
                  <a:cubicBezTo>
                    <a:pt x="49" y="65"/>
                    <a:pt x="49" y="58"/>
                    <a:pt x="55" y="58"/>
                  </a:cubicBezTo>
                  <a:cubicBezTo>
                    <a:pt x="55" y="58"/>
                    <a:pt x="62" y="58"/>
                    <a:pt x="62" y="65"/>
                  </a:cubicBezTo>
                  <a:cubicBezTo>
                    <a:pt x="62" y="70"/>
                    <a:pt x="69" y="75"/>
                    <a:pt x="81" y="75"/>
                  </a:cubicBezTo>
                  <a:cubicBezTo>
                    <a:pt x="85" y="75"/>
                    <a:pt x="91" y="74"/>
                    <a:pt x="97" y="72"/>
                  </a:cubicBezTo>
                  <a:cubicBezTo>
                    <a:pt x="104" y="72"/>
                    <a:pt x="111" y="72"/>
                    <a:pt x="125" y="79"/>
                  </a:cubicBezTo>
                  <a:cubicBezTo>
                    <a:pt x="132" y="86"/>
                    <a:pt x="132" y="86"/>
                    <a:pt x="139" y="86"/>
                  </a:cubicBezTo>
                  <a:cubicBezTo>
                    <a:pt x="139" y="86"/>
                    <a:pt x="146" y="100"/>
                    <a:pt x="146" y="107"/>
                  </a:cubicBezTo>
                  <a:cubicBezTo>
                    <a:pt x="159" y="121"/>
                    <a:pt x="159" y="121"/>
                    <a:pt x="146" y="121"/>
                  </a:cubicBezTo>
                  <a:cubicBezTo>
                    <a:pt x="139" y="121"/>
                    <a:pt x="139" y="121"/>
                    <a:pt x="139" y="134"/>
                  </a:cubicBezTo>
                  <a:cubicBezTo>
                    <a:pt x="139" y="141"/>
                    <a:pt x="146" y="141"/>
                    <a:pt x="159" y="141"/>
                  </a:cubicBezTo>
                  <a:cubicBezTo>
                    <a:pt x="166" y="141"/>
                    <a:pt x="173" y="141"/>
                    <a:pt x="173" y="148"/>
                  </a:cubicBezTo>
                  <a:cubicBezTo>
                    <a:pt x="173" y="152"/>
                    <a:pt x="175" y="154"/>
                    <a:pt x="177" y="154"/>
                  </a:cubicBezTo>
                  <a:cubicBezTo>
                    <a:pt x="179" y="154"/>
                    <a:pt x="180" y="152"/>
                    <a:pt x="180" y="148"/>
                  </a:cubicBezTo>
                  <a:cubicBezTo>
                    <a:pt x="180" y="148"/>
                    <a:pt x="194" y="141"/>
                    <a:pt x="201" y="141"/>
                  </a:cubicBezTo>
                  <a:lnTo>
                    <a:pt x="208" y="141"/>
                  </a:lnTo>
                  <a:cubicBezTo>
                    <a:pt x="204" y="131"/>
                    <a:pt x="213" y="126"/>
                    <a:pt x="225" y="126"/>
                  </a:cubicBezTo>
                  <a:cubicBezTo>
                    <a:pt x="237" y="126"/>
                    <a:pt x="253" y="131"/>
                    <a:pt x="263" y="141"/>
                  </a:cubicBezTo>
                  <a:lnTo>
                    <a:pt x="263" y="121"/>
                  </a:lnTo>
                  <a:cubicBezTo>
                    <a:pt x="267" y="117"/>
                    <a:pt x="269" y="115"/>
                    <a:pt x="270" y="115"/>
                  </a:cubicBezTo>
                  <a:cubicBezTo>
                    <a:pt x="272" y="115"/>
                    <a:pt x="274" y="117"/>
                    <a:pt x="277" y="121"/>
                  </a:cubicBezTo>
                  <a:cubicBezTo>
                    <a:pt x="277" y="134"/>
                    <a:pt x="284" y="134"/>
                    <a:pt x="284" y="134"/>
                  </a:cubicBezTo>
                  <a:cubicBezTo>
                    <a:pt x="284" y="134"/>
                    <a:pt x="284" y="121"/>
                    <a:pt x="298" y="121"/>
                  </a:cubicBezTo>
                  <a:cubicBezTo>
                    <a:pt x="302" y="117"/>
                    <a:pt x="303" y="115"/>
                    <a:pt x="305" y="115"/>
                  </a:cubicBezTo>
                  <a:cubicBezTo>
                    <a:pt x="307" y="115"/>
                    <a:pt x="308" y="117"/>
                    <a:pt x="312" y="121"/>
                  </a:cubicBezTo>
                  <a:cubicBezTo>
                    <a:pt x="321" y="130"/>
                    <a:pt x="328" y="134"/>
                    <a:pt x="332" y="134"/>
                  </a:cubicBezTo>
                  <a:cubicBezTo>
                    <a:pt x="338" y="134"/>
                    <a:pt x="340" y="128"/>
                    <a:pt x="340" y="121"/>
                  </a:cubicBezTo>
                  <a:cubicBezTo>
                    <a:pt x="340" y="114"/>
                    <a:pt x="340" y="114"/>
                    <a:pt x="333" y="114"/>
                  </a:cubicBezTo>
                  <a:cubicBezTo>
                    <a:pt x="333" y="114"/>
                    <a:pt x="319" y="114"/>
                    <a:pt x="312" y="107"/>
                  </a:cubicBezTo>
                  <a:cubicBezTo>
                    <a:pt x="308" y="95"/>
                    <a:pt x="306" y="90"/>
                    <a:pt x="307" y="90"/>
                  </a:cubicBezTo>
                  <a:lnTo>
                    <a:pt x="307" y="90"/>
                  </a:lnTo>
                  <a:cubicBezTo>
                    <a:pt x="307" y="90"/>
                    <a:pt x="309" y="94"/>
                    <a:pt x="312" y="100"/>
                  </a:cubicBezTo>
                  <a:cubicBezTo>
                    <a:pt x="319" y="100"/>
                    <a:pt x="333" y="100"/>
                    <a:pt x="333" y="93"/>
                  </a:cubicBezTo>
                  <a:cubicBezTo>
                    <a:pt x="333" y="79"/>
                    <a:pt x="340" y="79"/>
                    <a:pt x="347" y="72"/>
                  </a:cubicBezTo>
                  <a:lnTo>
                    <a:pt x="354" y="72"/>
                  </a:lnTo>
                  <a:lnTo>
                    <a:pt x="347" y="65"/>
                  </a:lnTo>
                  <a:cubicBezTo>
                    <a:pt x="340" y="65"/>
                    <a:pt x="340" y="58"/>
                    <a:pt x="340" y="58"/>
                  </a:cubicBezTo>
                  <a:cubicBezTo>
                    <a:pt x="343" y="52"/>
                    <a:pt x="343" y="49"/>
                    <a:pt x="341" y="49"/>
                  </a:cubicBezTo>
                  <a:cubicBezTo>
                    <a:pt x="338" y="49"/>
                    <a:pt x="330" y="54"/>
                    <a:pt x="319" y="65"/>
                  </a:cubicBezTo>
                  <a:cubicBezTo>
                    <a:pt x="315" y="69"/>
                    <a:pt x="314" y="70"/>
                    <a:pt x="311" y="70"/>
                  </a:cubicBezTo>
                  <a:cubicBezTo>
                    <a:pt x="308" y="70"/>
                    <a:pt x="305" y="69"/>
                    <a:pt x="298" y="65"/>
                  </a:cubicBezTo>
                  <a:cubicBezTo>
                    <a:pt x="289" y="62"/>
                    <a:pt x="284" y="61"/>
                    <a:pt x="282" y="61"/>
                  </a:cubicBezTo>
                  <a:cubicBezTo>
                    <a:pt x="278" y="61"/>
                    <a:pt x="280" y="64"/>
                    <a:pt x="284" y="72"/>
                  </a:cubicBezTo>
                  <a:cubicBezTo>
                    <a:pt x="284" y="72"/>
                    <a:pt x="277" y="72"/>
                    <a:pt x="270" y="79"/>
                  </a:cubicBezTo>
                  <a:cubicBezTo>
                    <a:pt x="261" y="89"/>
                    <a:pt x="254" y="94"/>
                    <a:pt x="250" y="95"/>
                  </a:cubicBezTo>
                  <a:lnTo>
                    <a:pt x="250" y="95"/>
                  </a:lnTo>
                  <a:cubicBezTo>
                    <a:pt x="249" y="94"/>
                    <a:pt x="247" y="94"/>
                    <a:pt x="246" y="94"/>
                  </a:cubicBezTo>
                  <a:lnTo>
                    <a:pt x="246" y="94"/>
                  </a:lnTo>
                  <a:cubicBezTo>
                    <a:pt x="247" y="94"/>
                    <a:pt x="248" y="95"/>
                    <a:pt x="249" y="95"/>
                  </a:cubicBezTo>
                  <a:cubicBezTo>
                    <a:pt x="249" y="95"/>
                    <a:pt x="249" y="95"/>
                    <a:pt x="250" y="95"/>
                  </a:cubicBezTo>
                  <a:lnTo>
                    <a:pt x="250" y="95"/>
                  </a:lnTo>
                  <a:cubicBezTo>
                    <a:pt x="253" y="96"/>
                    <a:pt x="256" y="97"/>
                    <a:pt x="256" y="100"/>
                  </a:cubicBezTo>
                  <a:lnTo>
                    <a:pt x="243" y="107"/>
                  </a:lnTo>
                  <a:cubicBezTo>
                    <a:pt x="236" y="107"/>
                    <a:pt x="229" y="100"/>
                    <a:pt x="236" y="93"/>
                  </a:cubicBezTo>
                  <a:lnTo>
                    <a:pt x="236" y="93"/>
                  </a:lnTo>
                  <a:cubicBezTo>
                    <a:pt x="236" y="93"/>
                    <a:pt x="241" y="93"/>
                    <a:pt x="246" y="94"/>
                  </a:cubicBezTo>
                  <a:lnTo>
                    <a:pt x="246" y="94"/>
                  </a:lnTo>
                  <a:cubicBezTo>
                    <a:pt x="244" y="92"/>
                    <a:pt x="243" y="87"/>
                    <a:pt x="243" y="79"/>
                  </a:cubicBezTo>
                  <a:cubicBezTo>
                    <a:pt x="243" y="72"/>
                    <a:pt x="236" y="65"/>
                    <a:pt x="236" y="65"/>
                  </a:cubicBezTo>
                  <a:cubicBezTo>
                    <a:pt x="234" y="65"/>
                    <a:pt x="233" y="64"/>
                    <a:pt x="231" y="63"/>
                  </a:cubicBezTo>
                  <a:lnTo>
                    <a:pt x="231" y="63"/>
                  </a:lnTo>
                  <a:cubicBezTo>
                    <a:pt x="231" y="68"/>
                    <a:pt x="222" y="72"/>
                    <a:pt x="201" y="72"/>
                  </a:cubicBezTo>
                  <a:cubicBezTo>
                    <a:pt x="187" y="72"/>
                    <a:pt x="173" y="72"/>
                    <a:pt x="173" y="58"/>
                  </a:cubicBezTo>
                  <a:cubicBezTo>
                    <a:pt x="173" y="44"/>
                    <a:pt x="173" y="44"/>
                    <a:pt x="180" y="44"/>
                  </a:cubicBezTo>
                  <a:cubicBezTo>
                    <a:pt x="189" y="58"/>
                    <a:pt x="195" y="62"/>
                    <a:pt x="200" y="62"/>
                  </a:cubicBezTo>
                  <a:cubicBezTo>
                    <a:pt x="203" y="62"/>
                    <a:pt x="205" y="61"/>
                    <a:pt x="208" y="58"/>
                  </a:cubicBezTo>
                  <a:cubicBezTo>
                    <a:pt x="213" y="58"/>
                    <a:pt x="217" y="56"/>
                    <a:pt x="220" y="55"/>
                  </a:cubicBezTo>
                  <a:lnTo>
                    <a:pt x="220" y="55"/>
                  </a:lnTo>
                  <a:cubicBezTo>
                    <a:pt x="222" y="58"/>
                    <a:pt x="226" y="61"/>
                    <a:pt x="231" y="63"/>
                  </a:cubicBezTo>
                  <a:lnTo>
                    <a:pt x="231" y="63"/>
                  </a:lnTo>
                  <a:cubicBezTo>
                    <a:pt x="231" y="62"/>
                    <a:pt x="231" y="60"/>
                    <a:pt x="229" y="58"/>
                  </a:cubicBezTo>
                  <a:cubicBezTo>
                    <a:pt x="229" y="54"/>
                    <a:pt x="228" y="52"/>
                    <a:pt x="226" y="52"/>
                  </a:cubicBezTo>
                  <a:cubicBezTo>
                    <a:pt x="225" y="52"/>
                    <a:pt x="223" y="53"/>
                    <a:pt x="220" y="55"/>
                  </a:cubicBezTo>
                  <a:lnTo>
                    <a:pt x="220" y="55"/>
                  </a:lnTo>
                  <a:cubicBezTo>
                    <a:pt x="217" y="48"/>
                    <a:pt x="220" y="42"/>
                    <a:pt x="229" y="37"/>
                  </a:cubicBezTo>
                  <a:lnTo>
                    <a:pt x="236" y="37"/>
                  </a:lnTo>
                  <a:cubicBezTo>
                    <a:pt x="236" y="37"/>
                    <a:pt x="236" y="44"/>
                    <a:pt x="243" y="44"/>
                  </a:cubicBezTo>
                  <a:cubicBezTo>
                    <a:pt x="250" y="44"/>
                    <a:pt x="250" y="44"/>
                    <a:pt x="263" y="51"/>
                  </a:cubicBezTo>
                  <a:lnTo>
                    <a:pt x="270" y="65"/>
                  </a:lnTo>
                  <a:cubicBezTo>
                    <a:pt x="270" y="65"/>
                    <a:pt x="277" y="65"/>
                    <a:pt x="277" y="51"/>
                  </a:cubicBezTo>
                  <a:cubicBezTo>
                    <a:pt x="277" y="51"/>
                    <a:pt x="277" y="44"/>
                    <a:pt x="270" y="44"/>
                  </a:cubicBezTo>
                  <a:lnTo>
                    <a:pt x="250" y="30"/>
                  </a:lnTo>
                  <a:cubicBezTo>
                    <a:pt x="241" y="17"/>
                    <a:pt x="229" y="9"/>
                    <a:pt x="225" y="9"/>
                  </a:cubicBezTo>
                  <a:cubicBezTo>
                    <a:pt x="223" y="9"/>
                    <a:pt x="224" y="12"/>
                    <a:pt x="229" y="17"/>
                  </a:cubicBezTo>
                  <a:cubicBezTo>
                    <a:pt x="229" y="27"/>
                    <a:pt x="218" y="33"/>
                    <a:pt x="209" y="33"/>
                  </a:cubicBezTo>
                  <a:cubicBezTo>
                    <a:pt x="206" y="33"/>
                    <a:pt x="203" y="32"/>
                    <a:pt x="201" y="30"/>
                  </a:cubicBezTo>
                  <a:cubicBezTo>
                    <a:pt x="196" y="27"/>
                    <a:pt x="192" y="26"/>
                    <a:pt x="190" y="26"/>
                  </a:cubicBezTo>
                  <a:cubicBezTo>
                    <a:pt x="181" y="26"/>
                    <a:pt x="183" y="39"/>
                    <a:pt x="193" y="44"/>
                  </a:cubicBezTo>
                  <a:lnTo>
                    <a:pt x="193" y="44"/>
                  </a:lnTo>
                  <a:cubicBezTo>
                    <a:pt x="191" y="43"/>
                    <a:pt x="180" y="37"/>
                    <a:pt x="180" y="30"/>
                  </a:cubicBezTo>
                  <a:cubicBezTo>
                    <a:pt x="180" y="17"/>
                    <a:pt x="180" y="10"/>
                    <a:pt x="173" y="10"/>
                  </a:cubicBezTo>
                  <a:lnTo>
                    <a:pt x="125" y="10"/>
                  </a:lnTo>
                  <a:cubicBezTo>
                    <a:pt x="132" y="10"/>
                    <a:pt x="132" y="17"/>
                    <a:pt x="132" y="30"/>
                  </a:cubicBezTo>
                  <a:cubicBezTo>
                    <a:pt x="132" y="33"/>
                    <a:pt x="132" y="36"/>
                    <a:pt x="132" y="37"/>
                  </a:cubicBezTo>
                  <a:lnTo>
                    <a:pt x="132" y="37"/>
                  </a:lnTo>
                  <a:cubicBezTo>
                    <a:pt x="132" y="37"/>
                    <a:pt x="132" y="37"/>
                    <a:pt x="132" y="37"/>
                  </a:cubicBezTo>
                  <a:lnTo>
                    <a:pt x="132" y="44"/>
                  </a:lnTo>
                  <a:cubicBezTo>
                    <a:pt x="137" y="49"/>
                    <a:pt x="131" y="57"/>
                    <a:pt x="121" y="57"/>
                  </a:cubicBezTo>
                  <a:cubicBezTo>
                    <a:pt x="116" y="57"/>
                    <a:pt x="110" y="56"/>
                    <a:pt x="104" y="51"/>
                  </a:cubicBezTo>
                  <a:lnTo>
                    <a:pt x="104" y="44"/>
                  </a:lnTo>
                  <a:cubicBezTo>
                    <a:pt x="104" y="37"/>
                    <a:pt x="104" y="37"/>
                    <a:pt x="111" y="37"/>
                  </a:cubicBezTo>
                  <a:cubicBezTo>
                    <a:pt x="111" y="37"/>
                    <a:pt x="104" y="30"/>
                    <a:pt x="111" y="30"/>
                  </a:cubicBezTo>
                  <a:cubicBezTo>
                    <a:pt x="111" y="24"/>
                    <a:pt x="111" y="20"/>
                    <a:pt x="110" y="20"/>
                  </a:cubicBezTo>
                  <a:cubicBezTo>
                    <a:pt x="109" y="20"/>
                    <a:pt x="107" y="24"/>
                    <a:pt x="104" y="30"/>
                  </a:cubicBezTo>
                  <a:cubicBezTo>
                    <a:pt x="97" y="30"/>
                    <a:pt x="90" y="30"/>
                    <a:pt x="76" y="17"/>
                  </a:cubicBezTo>
                  <a:cubicBezTo>
                    <a:pt x="61" y="6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28"/>
            <p:cNvSpPr/>
            <p:nvPr/>
          </p:nvSpPr>
          <p:spPr>
            <a:xfrm>
              <a:off x="3695103" y="2906589"/>
              <a:ext cx="14983" cy="11175"/>
            </a:xfrm>
            <a:custGeom>
              <a:avLst/>
              <a:gdLst/>
              <a:ahLst/>
              <a:cxnLst/>
              <a:rect l="l" t="t" r="r" b="b"/>
              <a:pathLst>
                <a:path w="299" h="223" extrusionOk="0">
                  <a:moveTo>
                    <a:pt x="292" y="1"/>
                  </a:moveTo>
                  <a:cubicBezTo>
                    <a:pt x="285" y="1"/>
                    <a:pt x="285" y="1"/>
                    <a:pt x="285" y="8"/>
                  </a:cubicBezTo>
                  <a:cubicBezTo>
                    <a:pt x="285" y="22"/>
                    <a:pt x="278" y="22"/>
                    <a:pt x="257" y="22"/>
                  </a:cubicBezTo>
                  <a:cubicBezTo>
                    <a:pt x="244" y="22"/>
                    <a:pt x="230" y="22"/>
                    <a:pt x="230" y="28"/>
                  </a:cubicBezTo>
                  <a:cubicBezTo>
                    <a:pt x="230" y="35"/>
                    <a:pt x="223" y="35"/>
                    <a:pt x="223" y="35"/>
                  </a:cubicBezTo>
                  <a:cubicBezTo>
                    <a:pt x="216" y="35"/>
                    <a:pt x="216" y="35"/>
                    <a:pt x="223" y="42"/>
                  </a:cubicBezTo>
                  <a:cubicBezTo>
                    <a:pt x="230" y="42"/>
                    <a:pt x="223" y="49"/>
                    <a:pt x="209" y="49"/>
                  </a:cubicBezTo>
                  <a:cubicBezTo>
                    <a:pt x="188" y="49"/>
                    <a:pt x="181" y="63"/>
                    <a:pt x="188" y="63"/>
                  </a:cubicBezTo>
                  <a:cubicBezTo>
                    <a:pt x="195" y="70"/>
                    <a:pt x="195" y="70"/>
                    <a:pt x="188" y="77"/>
                  </a:cubicBezTo>
                  <a:cubicBezTo>
                    <a:pt x="181" y="84"/>
                    <a:pt x="174" y="84"/>
                    <a:pt x="160" y="84"/>
                  </a:cubicBezTo>
                  <a:cubicBezTo>
                    <a:pt x="153" y="84"/>
                    <a:pt x="146" y="98"/>
                    <a:pt x="146" y="98"/>
                  </a:cubicBezTo>
                  <a:cubicBezTo>
                    <a:pt x="143" y="101"/>
                    <a:pt x="141" y="103"/>
                    <a:pt x="140" y="103"/>
                  </a:cubicBezTo>
                  <a:cubicBezTo>
                    <a:pt x="140" y="103"/>
                    <a:pt x="140" y="101"/>
                    <a:pt x="140" y="98"/>
                  </a:cubicBezTo>
                  <a:lnTo>
                    <a:pt x="133" y="84"/>
                  </a:lnTo>
                  <a:cubicBezTo>
                    <a:pt x="119" y="84"/>
                    <a:pt x="119" y="112"/>
                    <a:pt x="133" y="119"/>
                  </a:cubicBezTo>
                  <a:cubicBezTo>
                    <a:pt x="140" y="132"/>
                    <a:pt x="133" y="139"/>
                    <a:pt x="119" y="139"/>
                  </a:cubicBezTo>
                  <a:cubicBezTo>
                    <a:pt x="105" y="139"/>
                    <a:pt x="70" y="167"/>
                    <a:pt x="77" y="174"/>
                  </a:cubicBezTo>
                  <a:cubicBezTo>
                    <a:pt x="77" y="174"/>
                    <a:pt x="70" y="181"/>
                    <a:pt x="43" y="181"/>
                  </a:cubicBezTo>
                  <a:cubicBezTo>
                    <a:pt x="43" y="181"/>
                    <a:pt x="49" y="181"/>
                    <a:pt x="49" y="195"/>
                  </a:cubicBezTo>
                  <a:lnTo>
                    <a:pt x="43" y="202"/>
                  </a:lnTo>
                  <a:cubicBezTo>
                    <a:pt x="36" y="202"/>
                    <a:pt x="36" y="202"/>
                    <a:pt x="36" y="195"/>
                  </a:cubicBezTo>
                  <a:lnTo>
                    <a:pt x="43" y="181"/>
                  </a:lnTo>
                  <a:cubicBezTo>
                    <a:pt x="15" y="181"/>
                    <a:pt x="1" y="181"/>
                    <a:pt x="1" y="188"/>
                  </a:cubicBezTo>
                  <a:lnTo>
                    <a:pt x="1" y="202"/>
                  </a:lnTo>
                  <a:cubicBezTo>
                    <a:pt x="1" y="202"/>
                    <a:pt x="8" y="202"/>
                    <a:pt x="8" y="188"/>
                  </a:cubicBezTo>
                  <a:cubicBezTo>
                    <a:pt x="8" y="187"/>
                    <a:pt x="9" y="187"/>
                    <a:pt x="10" y="187"/>
                  </a:cubicBezTo>
                  <a:cubicBezTo>
                    <a:pt x="17" y="187"/>
                    <a:pt x="43" y="204"/>
                    <a:pt x="43" y="216"/>
                  </a:cubicBezTo>
                  <a:cubicBezTo>
                    <a:pt x="43" y="216"/>
                    <a:pt x="49" y="223"/>
                    <a:pt x="63" y="223"/>
                  </a:cubicBezTo>
                  <a:lnTo>
                    <a:pt x="98" y="223"/>
                  </a:lnTo>
                  <a:cubicBezTo>
                    <a:pt x="77" y="216"/>
                    <a:pt x="84" y="209"/>
                    <a:pt x="98" y="209"/>
                  </a:cubicBezTo>
                  <a:lnTo>
                    <a:pt x="105" y="209"/>
                  </a:lnTo>
                  <a:cubicBezTo>
                    <a:pt x="105" y="209"/>
                    <a:pt x="98" y="202"/>
                    <a:pt x="98" y="188"/>
                  </a:cubicBezTo>
                  <a:cubicBezTo>
                    <a:pt x="98" y="181"/>
                    <a:pt x="98" y="174"/>
                    <a:pt x="112" y="174"/>
                  </a:cubicBezTo>
                  <a:cubicBezTo>
                    <a:pt x="119" y="174"/>
                    <a:pt x="126" y="174"/>
                    <a:pt x="119" y="167"/>
                  </a:cubicBezTo>
                  <a:cubicBezTo>
                    <a:pt x="119" y="153"/>
                    <a:pt x="119" y="153"/>
                    <a:pt x="126" y="146"/>
                  </a:cubicBezTo>
                  <a:cubicBezTo>
                    <a:pt x="140" y="146"/>
                    <a:pt x="146" y="139"/>
                    <a:pt x="146" y="132"/>
                  </a:cubicBezTo>
                  <a:cubicBezTo>
                    <a:pt x="146" y="119"/>
                    <a:pt x="153" y="112"/>
                    <a:pt x="160" y="112"/>
                  </a:cubicBezTo>
                  <a:cubicBezTo>
                    <a:pt x="174" y="112"/>
                    <a:pt x="181" y="105"/>
                    <a:pt x="181" y="105"/>
                  </a:cubicBezTo>
                  <a:cubicBezTo>
                    <a:pt x="181" y="105"/>
                    <a:pt x="181" y="98"/>
                    <a:pt x="188" y="98"/>
                  </a:cubicBezTo>
                  <a:lnTo>
                    <a:pt x="188" y="105"/>
                  </a:lnTo>
                  <a:cubicBezTo>
                    <a:pt x="188" y="112"/>
                    <a:pt x="188" y="112"/>
                    <a:pt x="195" y="112"/>
                  </a:cubicBezTo>
                  <a:cubicBezTo>
                    <a:pt x="209" y="112"/>
                    <a:pt x="209" y="112"/>
                    <a:pt x="209" y="105"/>
                  </a:cubicBezTo>
                  <a:cubicBezTo>
                    <a:pt x="209" y="84"/>
                    <a:pt x="209" y="77"/>
                    <a:pt x="216" y="77"/>
                  </a:cubicBezTo>
                  <a:lnTo>
                    <a:pt x="216" y="84"/>
                  </a:lnTo>
                  <a:cubicBezTo>
                    <a:pt x="216" y="98"/>
                    <a:pt x="216" y="98"/>
                    <a:pt x="223" y="98"/>
                  </a:cubicBezTo>
                  <a:cubicBezTo>
                    <a:pt x="230" y="98"/>
                    <a:pt x="230" y="98"/>
                    <a:pt x="230" y="84"/>
                  </a:cubicBezTo>
                  <a:cubicBezTo>
                    <a:pt x="230" y="77"/>
                    <a:pt x="244" y="77"/>
                    <a:pt x="250" y="70"/>
                  </a:cubicBezTo>
                  <a:cubicBezTo>
                    <a:pt x="260" y="65"/>
                    <a:pt x="263" y="57"/>
                    <a:pt x="259" y="57"/>
                  </a:cubicBezTo>
                  <a:cubicBezTo>
                    <a:pt x="258" y="57"/>
                    <a:pt x="255" y="59"/>
                    <a:pt x="250" y="63"/>
                  </a:cubicBezTo>
                  <a:cubicBezTo>
                    <a:pt x="249" y="65"/>
                    <a:pt x="247" y="66"/>
                    <a:pt x="246" y="66"/>
                  </a:cubicBezTo>
                  <a:cubicBezTo>
                    <a:pt x="244" y="66"/>
                    <a:pt x="244" y="59"/>
                    <a:pt x="244" y="49"/>
                  </a:cubicBezTo>
                  <a:cubicBezTo>
                    <a:pt x="248" y="44"/>
                    <a:pt x="257" y="39"/>
                    <a:pt x="261" y="39"/>
                  </a:cubicBezTo>
                  <a:cubicBezTo>
                    <a:pt x="263" y="39"/>
                    <a:pt x="264" y="40"/>
                    <a:pt x="264" y="42"/>
                  </a:cubicBezTo>
                  <a:cubicBezTo>
                    <a:pt x="264" y="42"/>
                    <a:pt x="278" y="42"/>
                    <a:pt x="285" y="35"/>
                  </a:cubicBezTo>
                  <a:lnTo>
                    <a:pt x="299" y="15"/>
                  </a:lnTo>
                  <a:lnTo>
                    <a:pt x="299" y="15"/>
                  </a:lnTo>
                  <a:cubicBezTo>
                    <a:pt x="296" y="16"/>
                    <a:pt x="294" y="17"/>
                    <a:pt x="292" y="17"/>
                  </a:cubicBezTo>
                  <a:cubicBezTo>
                    <a:pt x="285" y="17"/>
                    <a:pt x="285" y="8"/>
                    <a:pt x="285" y="8"/>
                  </a:cubicBezTo>
                  <a:lnTo>
                    <a:pt x="285" y="8"/>
                  </a:lnTo>
                  <a:cubicBezTo>
                    <a:pt x="287" y="12"/>
                    <a:pt x="290" y="14"/>
                    <a:pt x="292" y="14"/>
                  </a:cubicBezTo>
                  <a:cubicBezTo>
                    <a:pt x="296" y="14"/>
                    <a:pt x="299" y="8"/>
                    <a:pt x="299" y="8"/>
                  </a:cubicBezTo>
                  <a:cubicBezTo>
                    <a:pt x="299" y="8"/>
                    <a:pt x="299" y="1"/>
                    <a:pt x="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28"/>
            <p:cNvSpPr/>
            <p:nvPr/>
          </p:nvSpPr>
          <p:spPr>
            <a:xfrm>
              <a:off x="3747216" y="2907641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lnTo>
                    <a:pt x="1" y="14"/>
                  </a:lnTo>
                  <a:lnTo>
                    <a:pt x="1" y="21"/>
                  </a:lnTo>
                  <a:cubicBezTo>
                    <a:pt x="7" y="7"/>
                    <a:pt x="7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28"/>
            <p:cNvSpPr/>
            <p:nvPr/>
          </p:nvSpPr>
          <p:spPr>
            <a:xfrm>
              <a:off x="3752428" y="2907090"/>
              <a:ext cx="2004" cy="2355"/>
            </a:xfrm>
            <a:custGeom>
              <a:avLst/>
              <a:gdLst/>
              <a:ahLst/>
              <a:cxnLst/>
              <a:rect l="l" t="t" r="r" b="b"/>
              <a:pathLst>
                <a:path w="40" h="47" extrusionOk="0">
                  <a:moveTo>
                    <a:pt x="39" y="0"/>
                  </a:moveTo>
                  <a:cubicBezTo>
                    <a:pt x="38" y="0"/>
                    <a:pt x="35" y="6"/>
                    <a:pt x="28" y="18"/>
                  </a:cubicBezTo>
                  <a:cubicBezTo>
                    <a:pt x="36" y="7"/>
                    <a:pt x="39" y="0"/>
                    <a:pt x="39" y="0"/>
                  </a:cubicBezTo>
                  <a:close/>
                  <a:moveTo>
                    <a:pt x="28" y="18"/>
                  </a:moveTo>
                  <a:lnTo>
                    <a:pt x="7" y="32"/>
                  </a:lnTo>
                  <a:cubicBezTo>
                    <a:pt x="0" y="32"/>
                    <a:pt x="0" y="46"/>
                    <a:pt x="7" y="46"/>
                  </a:cubicBezTo>
                  <a:cubicBezTo>
                    <a:pt x="7" y="46"/>
                    <a:pt x="14" y="32"/>
                    <a:pt x="28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28"/>
            <p:cNvSpPr/>
            <p:nvPr/>
          </p:nvSpPr>
          <p:spPr>
            <a:xfrm>
              <a:off x="3729528" y="2907741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6" y="0"/>
                  </a:moveTo>
                  <a:cubicBezTo>
                    <a:pt x="14" y="0"/>
                    <a:pt x="10" y="2"/>
                    <a:pt x="7" y="5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14" y="12"/>
                    <a:pt x="14" y="12"/>
                    <a:pt x="14" y="5"/>
                  </a:cubicBezTo>
                  <a:cubicBezTo>
                    <a:pt x="17" y="2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28"/>
            <p:cNvSpPr/>
            <p:nvPr/>
          </p:nvSpPr>
          <p:spPr>
            <a:xfrm>
              <a:off x="3749321" y="2907741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7" y="5"/>
                  </a:moveTo>
                  <a:cubicBezTo>
                    <a:pt x="2" y="5"/>
                    <a:pt x="1" y="9"/>
                    <a:pt x="2" y="9"/>
                  </a:cubicBezTo>
                  <a:cubicBezTo>
                    <a:pt x="3" y="9"/>
                    <a:pt x="5" y="8"/>
                    <a:pt x="7" y="5"/>
                  </a:cubicBezTo>
                  <a:close/>
                  <a:moveTo>
                    <a:pt x="24" y="0"/>
                  </a:moveTo>
                  <a:cubicBezTo>
                    <a:pt x="19" y="0"/>
                    <a:pt x="14" y="2"/>
                    <a:pt x="7" y="5"/>
                  </a:cubicBezTo>
                  <a:cubicBezTo>
                    <a:pt x="7" y="12"/>
                    <a:pt x="21" y="12"/>
                    <a:pt x="28" y="12"/>
                  </a:cubicBezTo>
                  <a:cubicBezTo>
                    <a:pt x="35" y="12"/>
                    <a:pt x="35" y="12"/>
                    <a:pt x="35" y="5"/>
                  </a:cubicBezTo>
                  <a:cubicBezTo>
                    <a:pt x="31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28"/>
            <p:cNvSpPr/>
            <p:nvPr/>
          </p:nvSpPr>
          <p:spPr>
            <a:xfrm>
              <a:off x="3769966" y="2907741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2" y="0"/>
                  </a:moveTo>
                  <a:cubicBezTo>
                    <a:pt x="0" y="0"/>
                    <a:pt x="0" y="2"/>
                    <a:pt x="4" y="5"/>
                  </a:cubicBezTo>
                  <a:lnTo>
                    <a:pt x="11" y="12"/>
                  </a:lnTo>
                  <a:cubicBezTo>
                    <a:pt x="18" y="12"/>
                    <a:pt x="18" y="12"/>
                    <a:pt x="11" y="5"/>
                  </a:cubicBezTo>
                  <a:cubicBezTo>
                    <a:pt x="7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28"/>
            <p:cNvSpPr/>
            <p:nvPr/>
          </p:nvSpPr>
          <p:spPr>
            <a:xfrm>
              <a:off x="3662131" y="2908092"/>
              <a:ext cx="551" cy="45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9" y="0"/>
                  </a:moveTo>
                  <a:cubicBezTo>
                    <a:pt x="7" y="0"/>
                    <a:pt x="4" y="2"/>
                    <a:pt x="1" y="5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7" y="8"/>
                    <a:pt x="7" y="5"/>
                    <a:pt x="7" y="5"/>
                  </a:cubicBezTo>
                  <a:cubicBezTo>
                    <a:pt x="11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28"/>
            <p:cNvSpPr/>
            <p:nvPr/>
          </p:nvSpPr>
          <p:spPr>
            <a:xfrm>
              <a:off x="3681223" y="290799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ubicBezTo>
                    <a:pt x="8" y="7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28"/>
            <p:cNvSpPr/>
            <p:nvPr/>
          </p:nvSpPr>
          <p:spPr>
            <a:xfrm>
              <a:off x="3680922" y="2908092"/>
              <a:ext cx="2806" cy="1804"/>
            </a:xfrm>
            <a:custGeom>
              <a:avLst/>
              <a:gdLst/>
              <a:ahLst/>
              <a:cxnLst/>
              <a:rect l="l" t="t" r="r" b="b"/>
              <a:pathLst>
                <a:path w="56" h="36" extrusionOk="0">
                  <a:moveTo>
                    <a:pt x="47" y="0"/>
                  </a:moveTo>
                  <a:cubicBezTo>
                    <a:pt x="43" y="0"/>
                    <a:pt x="38" y="2"/>
                    <a:pt x="34" y="5"/>
                  </a:cubicBezTo>
                  <a:cubicBezTo>
                    <a:pt x="34" y="12"/>
                    <a:pt x="21" y="12"/>
                    <a:pt x="21" y="12"/>
                  </a:cubicBezTo>
                  <a:cubicBezTo>
                    <a:pt x="21" y="12"/>
                    <a:pt x="14" y="12"/>
                    <a:pt x="7" y="26"/>
                  </a:cubicBezTo>
                  <a:cubicBezTo>
                    <a:pt x="2" y="31"/>
                    <a:pt x="0" y="36"/>
                    <a:pt x="2" y="36"/>
                  </a:cubicBezTo>
                  <a:cubicBezTo>
                    <a:pt x="3" y="36"/>
                    <a:pt x="5" y="35"/>
                    <a:pt x="7" y="33"/>
                  </a:cubicBezTo>
                  <a:cubicBezTo>
                    <a:pt x="7" y="33"/>
                    <a:pt x="21" y="26"/>
                    <a:pt x="34" y="26"/>
                  </a:cubicBezTo>
                  <a:cubicBezTo>
                    <a:pt x="41" y="12"/>
                    <a:pt x="55" y="12"/>
                    <a:pt x="55" y="5"/>
                  </a:cubicBezTo>
                  <a:cubicBezTo>
                    <a:pt x="55" y="2"/>
                    <a:pt x="52" y="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28"/>
            <p:cNvSpPr/>
            <p:nvPr/>
          </p:nvSpPr>
          <p:spPr>
            <a:xfrm>
              <a:off x="3748269" y="2908092"/>
              <a:ext cx="902" cy="30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15" y="0"/>
                  </a:moveTo>
                  <a:cubicBezTo>
                    <a:pt x="12" y="0"/>
                    <a:pt x="7" y="2"/>
                    <a:pt x="0" y="5"/>
                  </a:cubicBezTo>
                  <a:lnTo>
                    <a:pt x="14" y="5"/>
                  </a:lnTo>
                  <a:cubicBezTo>
                    <a:pt x="18" y="2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28"/>
            <p:cNvSpPr/>
            <p:nvPr/>
          </p:nvSpPr>
          <p:spPr>
            <a:xfrm>
              <a:off x="3754181" y="2908443"/>
              <a:ext cx="451" cy="301"/>
            </a:xfrm>
            <a:custGeom>
              <a:avLst/>
              <a:gdLst/>
              <a:ahLst/>
              <a:cxnLst/>
              <a:rect l="l" t="t" r="r" b="b"/>
              <a:pathLst>
                <a:path w="9" h="6" extrusionOk="0">
                  <a:moveTo>
                    <a:pt x="8" y="0"/>
                  </a:moveTo>
                  <a:cubicBezTo>
                    <a:pt x="7" y="0"/>
                    <a:pt x="4" y="2"/>
                    <a:pt x="0" y="5"/>
                  </a:cubicBezTo>
                  <a:cubicBezTo>
                    <a:pt x="7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28"/>
            <p:cNvSpPr/>
            <p:nvPr/>
          </p:nvSpPr>
          <p:spPr>
            <a:xfrm>
              <a:off x="3612122" y="2908543"/>
              <a:ext cx="1102" cy="1153"/>
            </a:xfrm>
            <a:custGeom>
              <a:avLst/>
              <a:gdLst/>
              <a:ahLst/>
              <a:cxnLst/>
              <a:rect l="l" t="t" r="r" b="b"/>
              <a:pathLst>
                <a:path w="22" h="23" extrusionOk="0">
                  <a:moveTo>
                    <a:pt x="2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0" y="17"/>
                    <a:pt x="7" y="17"/>
                  </a:cubicBezTo>
                  <a:cubicBezTo>
                    <a:pt x="14" y="21"/>
                    <a:pt x="18" y="22"/>
                    <a:pt x="20" y="22"/>
                  </a:cubicBezTo>
                  <a:cubicBezTo>
                    <a:pt x="21" y="22"/>
                    <a:pt x="21" y="21"/>
                    <a:pt x="21" y="17"/>
                  </a:cubicBezTo>
                  <a:cubicBezTo>
                    <a:pt x="11" y="7"/>
                    <a:pt x="5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28"/>
            <p:cNvSpPr/>
            <p:nvPr/>
          </p:nvSpPr>
          <p:spPr>
            <a:xfrm>
              <a:off x="3617334" y="2908693"/>
              <a:ext cx="3508" cy="1453"/>
            </a:xfrm>
            <a:custGeom>
              <a:avLst/>
              <a:gdLst/>
              <a:ahLst/>
              <a:cxnLst/>
              <a:rect l="l" t="t" r="r" b="b"/>
              <a:pathLst>
                <a:path w="70" h="29" extrusionOk="0">
                  <a:moveTo>
                    <a:pt x="7" y="0"/>
                  </a:moveTo>
                  <a:cubicBezTo>
                    <a:pt x="0" y="0"/>
                    <a:pt x="7" y="0"/>
                    <a:pt x="14" y="14"/>
                  </a:cubicBezTo>
                  <a:lnTo>
                    <a:pt x="28" y="14"/>
                  </a:lnTo>
                  <a:cubicBezTo>
                    <a:pt x="28" y="14"/>
                    <a:pt x="14" y="0"/>
                    <a:pt x="7" y="0"/>
                  </a:cubicBezTo>
                  <a:close/>
                  <a:moveTo>
                    <a:pt x="28" y="14"/>
                  </a:moveTo>
                  <a:cubicBezTo>
                    <a:pt x="35" y="14"/>
                    <a:pt x="35" y="21"/>
                    <a:pt x="28" y="21"/>
                  </a:cubicBezTo>
                  <a:cubicBezTo>
                    <a:pt x="14" y="21"/>
                    <a:pt x="28" y="28"/>
                    <a:pt x="35" y="28"/>
                  </a:cubicBezTo>
                  <a:cubicBezTo>
                    <a:pt x="42" y="28"/>
                    <a:pt x="49" y="21"/>
                    <a:pt x="49" y="21"/>
                  </a:cubicBezTo>
                  <a:cubicBezTo>
                    <a:pt x="49" y="18"/>
                    <a:pt x="49" y="16"/>
                    <a:pt x="51" y="16"/>
                  </a:cubicBezTo>
                  <a:cubicBezTo>
                    <a:pt x="52" y="16"/>
                    <a:pt x="56" y="18"/>
                    <a:pt x="63" y="21"/>
                  </a:cubicBezTo>
                  <a:lnTo>
                    <a:pt x="70" y="21"/>
                  </a:lnTo>
                  <a:cubicBezTo>
                    <a:pt x="70" y="14"/>
                    <a:pt x="63" y="14"/>
                    <a:pt x="49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28"/>
            <p:cNvSpPr/>
            <p:nvPr/>
          </p:nvSpPr>
          <p:spPr>
            <a:xfrm>
              <a:off x="3635373" y="2908242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3" y="0"/>
                  </a:moveTo>
                  <a:cubicBezTo>
                    <a:pt x="10" y="0"/>
                    <a:pt x="1" y="9"/>
                    <a:pt x="1" y="9"/>
                  </a:cubicBezTo>
                  <a:cubicBezTo>
                    <a:pt x="15" y="9"/>
                    <a:pt x="15" y="9"/>
                    <a:pt x="15" y="2"/>
                  </a:cubicBezTo>
                  <a:cubicBezTo>
                    <a:pt x="15" y="1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28"/>
            <p:cNvSpPr/>
            <p:nvPr/>
          </p:nvSpPr>
          <p:spPr>
            <a:xfrm>
              <a:off x="3649955" y="2908693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0"/>
                  </a:moveTo>
                  <a:cubicBezTo>
                    <a:pt x="8" y="0"/>
                    <a:pt x="1" y="0"/>
                    <a:pt x="8" y="14"/>
                  </a:cubicBezTo>
                  <a:cubicBezTo>
                    <a:pt x="15" y="14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28"/>
            <p:cNvSpPr/>
            <p:nvPr/>
          </p:nvSpPr>
          <p:spPr>
            <a:xfrm>
              <a:off x="3702770" y="2908693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0" y="0"/>
                  </a:moveTo>
                  <a:cubicBezTo>
                    <a:pt x="3" y="5"/>
                    <a:pt x="4" y="7"/>
                    <a:pt x="5" y="7"/>
                  </a:cubicBez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28"/>
            <p:cNvSpPr/>
            <p:nvPr/>
          </p:nvSpPr>
          <p:spPr>
            <a:xfrm>
              <a:off x="3825336" y="2908693"/>
              <a:ext cx="952" cy="852"/>
            </a:xfrm>
            <a:custGeom>
              <a:avLst/>
              <a:gdLst/>
              <a:ahLst/>
              <a:cxnLst/>
              <a:rect l="l" t="t" r="r" b="b"/>
              <a:pathLst>
                <a:path w="19" h="17" extrusionOk="0">
                  <a:moveTo>
                    <a:pt x="1" y="0"/>
                  </a:moveTo>
                  <a:cubicBezTo>
                    <a:pt x="1" y="0"/>
                    <a:pt x="1" y="14"/>
                    <a:pt x="8" y="14"/>
                  </a:cubicBezTo>
                  <a:cubicBezTo>
                    <a:pt x="10" y="16"/>
                    <a:pt x="12" y="17"/>
                    <a:pt x="13" y="17"/>
                  </a:cubicBezTo>
                  <a:cubicBezTo>
                    <a:pt x="17" y="17"/>
                    <a:pt x="18" y="1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28"/>
            <p:cNvSpPr/>
            <p:nvPr/>
          </p:nvSpPr>
          <p:spPr>
            <a:xfrm>
              <a:off x="3818772" y="2908693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7" y="0"/>
                  </a:moveTo>
                  <a:cubicBezTo>
                    <a:pt x="0" y="0"/>
                    <a:pt x="0" y="14"/>
                    <a:pt x="0" y="14"/>
                  </a:cubicBezTo>
                  <a:cubicBezTo>
                    <a:pt x="0" y="18"/>
                    <a:pt x="2" y="19"/>
                    <a:pt x="5" y="19"/>
                  </a:cubicBezTo>
                  <a:cubicBezTo>
                    <a:pt x="9" y="19"/>
                    <a:pt x="14" y="18"/>
                    <a:pt x="21" y="14"/>
                  </a:cubicBezTo>
                  <a:cubicBezTo>
                    <a:pt x="28" y="0"/>
                    <a:pt x="2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28"/>
            <p:cNvSpPr/>
            <p:nvPr/>
          </p:nvSpPr>
          <p:spPr>
            <a:xfrm>
              <a:off x="3695454" y="2909595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9" y="0"/>
                  </a:moveTo>
                  <a:cubicBezTo>
                    <a:pt x="4" y="0"/>
                    <a:pt x="1" y="5"/>
                    <a:pt x="1" y="10"/>
                  </a:cubicBezTo>
                  <a:cubicBezTo>
                    <a:pt x="15" y="10"/>
                    <a:pt x="29" y="3"/>
                    <a:pt x="15" y="3"/>
                  </a:cubicBezTo>
                  <a:cubicBezTo>
                    <a:pt x="13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28"/>
            <p:cNvSpPr/>
            <p:nvPr/>
          </p:nvSpPr>
          <p:spPr>
            <a:xfrm>
              <a:off x="3750373" y="2909595"/>
              <a:ext cx="1904" cy="1904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6" y="0"/>
                  </a:moveTo>
                  <a:cubicBezTo>
                    <a:pt x="35" y="0"/>
                    <a:pt x="32" y="1"/>
                    <a:pt x="28" y="3"/>
                  </a:cubicBezTo>
                  <a:cubicBezTo>
                    <a:pt x="31" y="3"/>
                    <a:pt x="32" y="3"/>
                    <a:pt x="33" y="4"/>
                  </a:cubicBezTo>
                  <a:lnTo>
                    <a:pt x="33" y="4"/>
                  </a:lnTo>
                  <a:cubicBezTo>
                    <a:pt x="34" y="4"/>
                    <a:pt x="34" y="3"/>
                    <a:pt x="35" y="3"/>
                  </a:cubicBezTo>
                  <a:cubicBezTo>
                    <a:pt x="35" y="3"/>
                    <a:pt x="38" y="0"/>
                    <a:pt x="36" y="0"/>
                  </a:cubicBezTo>
                  <a:close/>
                  <a:moveTo>
                    <a:pt x="33" y="4"/>
                  </a:moveTo>
                  <a:cubicBezTo>
                    <a:pt x="19" y="12"/>
                    <a:pt x="0" y="38"/>
                    <a:pt x="7" y="38"/>
                  </a:cubicBezTo>
                  <a:cubicBezTo>
                    <a:pt x="7" y="38"/>
                    <a:pt x="21" y="31"/>
                    <a:pt x="21" y="17"/>
                  </a:cubicBezTo>
                  <a:cubicBezTo>
                    <a:pt x="26" y="12"/>
                    <a:pt x="36" y="6"/>
                    <a:pt x="33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28"/>
            <p:cNvSpPr/>
            <p:nvPr/>
          </p:nvSpPr>
          <p:spPr>
            <a:xfrm>
              <a:off x="3613525" y="2910096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6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28"/>
            <p:cNvSpPr/>
            <p:nvPr/>
          </p:nvSpPr>
          <p:spPr>
            <a:xfrm>
              <a:off x="3676362" y="2909796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lnTo>
                    <a:pt x="8" y="6"/>
                  </a:ln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28"/>
            <p:cNvSpPr/>
            <p:nvPr/>
          </p:nvSpPr>
          <p:spPr>
            <a:xfrm>
              <a:off x="3647199" y="2910096"/>
              <a:ext cx="2155" cy="2355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0" y="0"/>
                  </a:moveTo>
                  <a:lnTo>
                    <a:pt x="0" y="21"/>
                  </a:lnTo>
                  <a:cubicBezTo>
                    <a:pt x="14" y="28"/>
                    <a:pt x="14" y="35"/>
                    <a:pt x="14" y="42"/>
                  </a:cubicBezTo>
                  <a:cubicBezTo>
                    <a:pt x="14" y="45"/>
                    <a:pt x="14" y="47"/>
                    <a:pt x="15" y="47"/>
                  </a:cubicBezTo>
                  <a:cubicBezTo>
                    <a:pt x="16" y="47"/>
                    <a:pt x="18" y="45"/>
                    <a:pt x="21" y="42"/>
                  </a:cubicBezTo>
                  <a:cubicBezTo>
                    <a:pt x="28" y="35"/>
                    <a:pt x="28" y="35"/>
                    <a:pt x="28" y="28"/>
                  </a:cubicBezTo>
                  <a:cubicBezTo>
                    <a:pt x="28" y="28"/>
                    <a:pt x="28" y="21"/>
                    <a:pt x="35" y="7"/>
                  </a:cubicBezTo>
                  <a:cubicBezTo>
                    <a:pt x="42" y="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28"/>
            <p:cNvSpPr/>
            <p:nvPr/>
          </p:nvSpPr>
          <p:spPr>
            <a:xfrm>
              <a:off x="3615229" y="291109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1" y="8"/>
                    <a:pt x="8" y="8"/>
                    <a:pt x="8" y="8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28"/>
            <p:cNvSpPr/>
            <p:nvPr/>
          </p:nvSpPr>
          <p:spPr>
            <a:xfrm>
              <a:off x="3645094" y="2910447"/>
              <a:ext cx="1102" cy="0"/>
            </a:xfrm>
            <a:custGeom>
              <a:avLst/>
              <a:gdLst/>
              <a:ahLst/>
              <a:cxnLst/>
              <a:rect l="l" t="t" r="r" b="b"/>
              <a:pathLst>
                <a:path w="22" extrusionOk="0">
                  <a:moveTo>
                    <a:pt x="8" y="0"/>
                  </a:moveTo>
                  <a:lnTo>
                    <a:pt x="22" y="0"/>
                  </a:lnTo>
                  <a:lnTo>
                    <a:pt x="8" y="0"/>
                  </a:lnTo>
                  <a:cubicBezTo>
                    <a:pt x="8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28"/>
            <p:cNvSpPr/>
            <p:nvPr/>
          </p:nvSpPr>
          <p:spPr>
            <a:xfrm>
              <a:off x="3613876" y="2910447"/>
              <a:ext cx="13931" cy="6063"/>
            </a:xfrm>
            <a:custGeom>
              <a:avLst/>
              <a:gdLst/>
              <a:ahLst/>
              <a:cxnLst/>
              <a:rect l="l" t="t" r="r" b="b"/>
              <a:pathLst>
                <a:path w="278" h="121" extrusionOk="0">
                  <a:moveTo>
                    <a:pt x="42" y="0"/>
                  </a:moveTo>
                  <a:cubicBezTo>
                    <a:pt x="42" y="11"/>
                    <a:pt x="44" y="20"/>
                    <a:pt x="47" y="27"/>
                  </a:cubicBezTo>
                  <a:lnTo>
                    <a:pt x="47" y="27"/>
                  </a:lnTo>
                  <a:cubicBezTo>
                    <a:pt x="52" y="26"/>
                    <a:pt x="56" y="24"/>
                    <a:pt x="56" y="21"/>
                  </a:cubicBezTo>
                  <a:cubicBezTo>
                    <a:pt x="56" y="14"/>
                    <a:pt x="69" y="0"/>
                    <a:pt x="42" y="0"/>
                  </a:cubicBezTo>
                  <a:close/>
                  <a:moveTo>
                    <a:pt x="12" y="25"/>
                  </a:moveTo>
                  <a:cubicBezTo>
                    <a:pt x="11" y="25"/>
                    <a:pt x="9" y="25"/>
                    <a:pt x="7" y="28"/>
                  </a:cubicBezTo>
                  <a:lnTo>
                    <a:pt x="14" y="28"/>
                  </a:lnTo>
                  <a:cubicBezTo>
                    <a:pt x="14" y="28"/>
                    <a:pt x="14" y="25"/>
                    <a:pt x="12" y="25"/>
                  </a:cubicBezTo>
                  <a:close/>
                  <a:moveTo>
                    <a:pt x="0" y="28"/>
                  </a:moveTo>
                  <a:cubicBezTo>
                    <a:pt x="0" y="31"/>
                    <a:pt x="0" y="33"/>
                    <a:pt x="1" y="33"/>
                  </a:cubicBezTo>
                  <a:cubicBezTo>
                    <a:pt x="2" y="33"/>
                    <a:pt x="4" y="31"/>
                    <a:pt x="7" y="28"/>
                  </a:cubicBezTo>
                  <a:close/>
                  <a:moveTo>
                    <a:pt x="218" y="45"/>
                  </a:moveTo>
                  <a:cubicBezTo>
                    <a:pt x="220" y="45"/>
                    <a:pt x="222" y="49"/>
                    <a:pt x="222" y="55"/>
                  </a:cubicBezTo>
                  <a:cubicBezTo>
                    <a:pt x="222" y="55"/>
                    <a:pt x="224" y="57"/>
                    <a:pt x="227" y="58"/>
                  </a:cubicBezTo>
                  <a:lnTo>
                    <a:pt x="227" y="58"/>
                  </a:lnTo>
                  <a:cubicBezTo>
                    <a:pt x="229" y="55"/>
                    <a:pt x="229" y="52"/>
                    <a:pt x="229" y="49"/>
                  </a:cubicBezTo>
                  <a:lnTo>
                    <a:pt x="229" y="58"/>
                  </a:lnTo>
                  <a:lnTo>
                    <a:pt x="229" y="58"/>
                  </a:lnTo>
                  <a:cubicBezTo>
                    <a:pt x="228" y="58"/>
                    <a:pt x="228" y="58"/>
                    <a:pt x="227" y="58"/>
                  </a:cubicBezTo>
                  <a:lnTo>
                    <a:pt x="227" y="58"/>
                  </a:lnTo>
                  <a:cubicBezTo>
                    <a:pt x="226" y="59"/>
                    <a:pt x="225" y="61"/>
                    <a:pt x="222" y="63"/>
                  </a:cubicBezTo>
                  <a:lnTo>
                    <a:pt x="222" y="63"/>
                  </a:lnTo>
                  <a:cubicBezTo>
                    <a:pt x="218" y="60"/>
                    <a:pt x="215" y="57"/>
                    <a:pt x="215" y="55"/>
                  </a:cubicBezTo>
                  <a:cubicBezTo>
                    <a:pt x="215" y="49"/>
                    <a:pt x="217" y="45"/>
                    <a:pt x="218" y="45"/>
                  </a:cubicBezTo>
                  <a:close/>
                  <a:moveTo>
                    <a:pt x="270" y="104"/>
                  </a:moveTo>
                  <a:cubicBezTo>
                    <a:pt x="270" y="111"/>
                    <a:pt x="272" y="114"/>
                    <a:pt x="274" y="114"/>
                  </a:cubicBezTo>
                  <a:cubicBezTo>
                    <a:pt x="276" y="114"/>
                    <a:pt x="277" y="111"/>
                    <a:pt x="277" y="104"/>
                  </a:cubicBezTo>
                  <a:close/>
                  <a:moveTo>
                    <a:pt x="106" y="18"/>
                  </a:moveTo>
                  <a:cubicBezTo>
                    <a:pt x="95" y="18"/>
                    <a:pt x="86" y="21"/>
                    <a:pt x="76" y="28"/>
                  </a:cubicBezTo>
                  <a:cubicBezTo>
                    <a:pt x="72" y="37"/>
                    <a:pt x="67" y="41"/>
                    <a:pt x="62" y="41"/>
                  </a:cubicBezTo>
                  <a:cubicBezTo>
                    <a:pt x="56" y="41"/>
                    <a:pt x="51" y="35"/>
                    <a:pt x="47" y="27"/>
                  </a:cubicBezTo>
                  <a:lnTo>
                    <a:pt x="47" y="27"/>
                  </a:lnTo>
                  <a:cubicBezTo>
                    <a:pt x="42" y="28"/>
                    <a:pt x="35" y="28"/>
                    <a:pt x="28" y="28"/>
                  </a:cubicBezTo>
                  <a:lnTo>
                    <a:pt x="14" y="28"/>
                  </a:lnTo>
                  <a:cubicBezTo>
                    <a:pt x="14" y="28"/>
                    <a:pt x="28" y="35"/>
                    <a:pt x="35" y="35"/>
                  </a:cubicBezTo>
                  <a:cubicBezTo>
                    <a:pt x="42" y="35"/>
                    <a:pt x="49" y="42"/>
                    <a:pt x="49" y="42"/>
                  </a:cubicBezTo>
                  <a:cubicBezTo>
                    <a:pt x="49" y="42"/>
                    <a:pt x="55" y="48"/>
                    <a:pt x="59" y="48"/>
                  </a:cubicBezTo>
                  <a:cubicBezTo>
                    <a:pt x="61" y="48"/>
                    <a:pt x="63" y="46"/>
                    <a:pt x="63" y="42"/>
                  </a:cubicBezTo>
                  <a:cubicBezTo>
                    <a:pt x="63" y="42"/>
                    <a:pt x="69" y="42"/>
                    <a:pt x="69" y="55"/>
                  </a:cubicBezTo>
                  <a:cubicBezTo>
                    <a:pt x="69" y="59"/>
                    <a:pt x="71" y="61"/>
                    <a:pt x="73" y="61"/>
                  </a:cubicBezTo>
                  <a:cubicBezTo>
                    <a:pt x="75" y="61"/>
                    <a:pt x="76" y="59"/>
                    <a:pt x="76" y="55"/>
                  </a:cubicBezTo>
                  <a:cubicBezTo>
                    <a:pt x="76" y="42"/>
                    <a:pt x="83" y="42"/>
                    <a:pt x="97" y="42"/>
                  </a:cubicBezTo>
                  <a:cubicBezTo>
                    <a:pt x="104" y="42"/>
                    <a:pt x="111" y="42"/>
                    <a:pt x="111" y="55"/>
                  </a:cubicBezTo>
                  <a:cubicBezTo>
                    <a:pt x="111" y="59"/>
                    <a:pt x="113" y="61"/>
                    <a:pt x="115" y="61"/>
                  </a:cubicBezTo>
                  <a:cubicBezTo>
                    <a:pt x="116" y="61"/>
                    <a:pt x="118" y="59"/>
                    <a:pt x="118" y="55"/>
                  </a:cubicBezTo>
                  <a:cubicBezTo>
                    <a:pt x="124" y="51"/>
                    <a:pt x="130" y="50"/>
                    <a:pt x="135" y="50"/>
                  </a:cubicBezTo>
                  <a:cubicBezTo>
                    <a:pt x="145" y="50"/>
                    <a:pt x="150" y="58"/>
                    <a:pt x="146" y="62"/>
                  </a:cubicBezTo>
                  <a:cubicBezTo>
                    <a:pt x="146" y="69"/>
                    <a:pt x="146" y="76"/>
                    <a:pt x="153" y="76"/>
                  </a:cubicBezTo>
                  <a:cubicBezTo>
                    <a:pt x="166" y="76"/>
                    <a:pt x="180" y="90"/>
                    <a:pt x="187" y="104"/>
                  </a:cubicBezTo>
                  <a:lnTo>
                    <a:pt x="201" y="111"/>
                  </a:lnTo>
                  <a:lnTo>
                    <a:pt x="201" y="104"/>
                  </a:lnTo>
                  <a:lnTo>
                    <a:pt x="208" y="97"/>
                  </a:lnTo>
                  <a:lnTo>
                    <a:pt x="208" y="97"/>
                  </a:lnTo>
                  <a:cubicBezTo>
                    <a:pt x="210" y="97"/>
                    <a:pt x="213" y="97"/>
                    <a:pt x="215" y="97"/>
                  </a:cubicBezTo>
                  <a:cubicBezTo>
                    <a:pt x="224" y="97"/>
                    <a:pt x="227" y="97"/>
                    <a:pt x="228" y="90"/>
                  </a:cubicBezTo>
                  <a:lnTo>
                    <a:pt x="228" y="90"/>
                  </a:lnTo>
                  <a:cubicBezTo>
                    <a:pt x="230" y="90"/>
                    <a:pt x="233" y="90"/>
                    <a:pt x="236" y="90"/>
                  </a:cubicBezTo>
                  <a:cubicBezTo>
                    <a:pt x="243" y="90"/>
                    <a:pt x="243" y="97"/>
                    <a:pt x="243" y="111"/>
                  </a:cubicBezTo>
                  <a:cubicBezTo>
                    <a:pt x="243" y="117"/>
                    <a:pt x="248" y="121"/>
                    <a:pt x="254" y="121"/>
                  </a:cubicBezTo>
                  <a:cubicBezTo>
                    <a:pt x="262" y="121"/>
                    <a:pt x="270" y="115"/>
                    <a:pt x="270" y="104"/>
                  </a:cubicBezTo>
                  <a:cubicBezTo>
                    <a:pt x="270" y="97"/>
                    <a:pt x="277" y="90"/>
                    <a:pt x="277" y="90"/>
                  </a:cubicBezTo>
                  <a:cubicBezTo>
                    <a:pt x="277" y="76"/>
                    <a:pt x="277" y="76"/>
                    <a:pt x="270" y="76"/>
                  </a:cubicBezTo>
                  <a:cubicBezTo>
                    <a:pt x="258" y="76"/>
                    <a:pt x="241" y="71"/>
                    <a:pt x="229" y="66"/>
                  </a:cubicBezTo>
                  <a:lnTo>
                    <a:pt x="229" y="66"/>
                  </a:lnTo>
                  <a:lnTo>
                    <a:pt x="229" y="69"/>
                  </a:lnTo>
                  <a:cubicBezTo>
                    <a:pt x="229" y="79"/>
                    <a:pt x="229" y="86"/>
                    <a:pt x="228" y="90"/>
                  </a:cubicBezTo>
                  <a:lnTo>
                    <a:pt x="228" y="90"/>
                  </a:lnTo>
                  <a:cubicBezTo>
                    <a:pt x="222" y="89"/>
                    <a:pt x="222" y="87"/>
                    <a:pt x="222" y="76"/>
                  </a:cubicBezTo>
                  <a:cubicBezTo>
                    <a:pt x="222" y="74"/>
                    <a:pt x="222" y="74"/>
                    <a:pt x="222" y="74"/>
                  </a:cubicBezTo>
                  <a:cubicBezTo>
                    <a:pt x="221" y="74"/>
                    <a:pt x="220" y="80"/>
                    <a:pt x="215" y="90"/>
                  </a:cubicBezTo>
                  <a:lnTo>
                    <a:pt x="208" y="97"/>
                  </a:lnTo>
                  <a:lnTo>
                    <a:pt x="208" y="97"/>
                  </a:lnTo>
                  <a:cubicBezTo>
                    <a:pt x="204" y="96"/>
                    <a:pt x="201" y="95"/>
                    <a:pt x="201" y="90"/>
                  </a:cubicBezTo>
                  <a:cubicBezTo>
                    <a:pt x="194" y="83"/>
                    <a:pt x="194" y="83"/>
                    <a:pt x="208" y="69"/>
                  </a:cubicBezTo>
                  <a:cubicBezTo>
                    <a:pt x="215" y="67"/>
                    <a:pt x="219" y="65"/>
                    <a:pt x="222" y="63"/>
                  </a:cubicBezTo>
                  <a:lnTo>
                    <a:pt x="222" y="63"/>
                  </a:lnTo>
                  <a:cubicBezTo>
                    <a:pt x="224" y="64"/>
                    <a:pt x="226" y="65"/>
                    <a:pt x="229" y="66"/>
                  </a:cubicBezTo>
                  <a:lnTo>
                    <a:pt x="229" y="66"/>
                  </a:lnTo>
                  <a:lnTo>
                    <a:pt x="229" y="58"/>
                  </a:lnTo>
                  <a:lnTo>
                    <a:pt x="229" y="58"/>
                  </a:lnTo>
                  <a:cubicBezTo>
                    <a:pt x="230" y="58"/>
                    <a:pt x="231" y="59"/>
                    <a:pt x="232" y="59"/>
                  </a:cubicBezTo>
                  <a:cubicBezTo>
                    <a:pt x="234" y="59"/>
                    <a:pt x="236" y="58"/>
                    <a:pt x="236" y="55"/>
                  </a:cubicBezTo>
                  <a:cubicBezTo>
                    <a:pt x="236" y="55"/>
                    <a:pt x="236" y="42"/>
                    <a:pt x="215" y="35"/>
                  </a:cubicBezTo>
                  <a:cubicBezTo>
                    <a:pt x="208" y="28"/>
                    <a:pt x="201" y="28"/>
                    <a:pt x="201" y="28"/>
                  </a:cubicBezTo>
                  <a:cubicBezTo>
                    <a:pt x="201" y="28"/>
                    <a:pt x="195" y="31"/>
                    <a:pt x="189" y="31"/>
                  </a:cubicBezTo>
                  <a:cubicBezTo>
                    <a:pt x="186" y="31"/>
                    <a:pt x="183" y="30"/>
                    <a:pt x="180" y="28"/>
                  </a:cubicBezTo>
                  <a:lnTo>
                    <a:pt x="180" y="28"/>
                  </a:lnTo>
                  <a:cubicBezTo>
                    <a:pt x="187" y="35"/>
                    <a:pt x="187" y="35"/>
                    <a:pt x="187" y="42"/>
                  </a:cubicBezTo>
                  <a:cubicBezTo>
                    <a:pt x="187" y="42"/>
                    <a:pt x="173" y="42"/>
                    <a:pt x="153" y="35"/>
                  </a:cubicBezTo>
                  <a:cubicBezTo>
                    <a:pt x="134" y="23"/>
                    <a:pt x="119" y="18"/>
                    <a:pt x="106" y="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28"/>
            <p:cNvSpPr/>
            <p:nvPr/>
          </p:nvSpPr>
          <p:spPr>
            <a:xfrm>
              <a:off x="3639582" y="2911099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1"/>
                  </a:moveTo>
                  <a:cubicBezTo>
                    <a:pt x="2" y="3"/>
                    <a:pt x="4" y="4"/>
                    <a:pt x="5" y="4"/>
                  </a:cubicBezTo>
                  <a:cubicBezTo>
                    <a:pt x="7" y="4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28"/>
            <p:cNvSpPr/>
            <p:nvPr/>
          </p:nvSpPr>
          <p:spPr>
            <a:xfrm>
              <a:off x="3726371" y="2911099"/>
              <a:ext cx="1453" cy="752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cubicBezTo>
                    <a:pt x="28" y="8"/>
                    <a:pt x="15" y="8"/>
                    <a:pt x="15" y="8"/>
                  </a:cubicBezTo>
                  <a:cubicBezTo>
                    <a:pt x="1" y="8"/>
                    <a:pt x="1" y="15"/>
                    <a:pt x="15" y="15"/>
                  </a:cubicBezTo>
                  <a:cubicBezTo>
                    <a:pt x="15" y="15"/>
                    <a:pt x="28" y="15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28"/>
            <p:cNvSpPr/>
            <p:nvPr/>
          </p:nvSpPr>
          <p:spPr>
            <a:xfrm>
              <a:off x="3662833" y="2911449"/>
              <a:ext cx="2656" cy="651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0" y="1"/>
                  </a:moveTo>
                  <a:lnTo>
                    <a:pt x="21" y="8"/>
                  </a:lnTo>
                  <a:cubicBezTo>
                    <a:pt x="28" y="11"/>
                    <a:pt x="37" y="13"/>
                    <a:pt x="43" y="13"/>
                  </a:cubicBezTo>
                  <a:cubicBezTo>
                    <a:pt x="49" y="13"/>
                    <a:pt x="52" y="11"/>
                    <a:pt x="49" y="8"/>
                  </a:cubicBezTo>
                  <a:cubicBezTo>
                    <a:pt x="49" y="8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28"/>
            <p:cNvSpPr/>
            <p:nvPr/>
          </p:nvSpPr>
          <p:spPr>
            <a:xfrm>
              <a:off x="3678467" y="2911449"/>
              <a:ext cx="17037" cy="11074"/>
            </a:xfrm>
            <a:custGeom>
              <a:avLst/>
              <a:gdLst/>
              <a:ahLst/>
              <a:cxnLst/>
              <a:rect l="l" t="t" r="r" b="b"/>
              <a:pathLst>
                <a:path w="340" h="221" extrusionOk="0">
                  <a:moveTo>
                    <a:pt x="333" y="1"/>
                  </a:moveTo>
                  <a:cubicBezTo>
                    <a:pt x="312" y="1"/>
                    <a:pt x="305" y="1"/>
                    <a:pt x="298" y="8"/>
                  </a:cubicBezTo>
                  <a:lnTo>
                    <a:pt x="277" y="29"/>
                  </a:lnTo>
                  <a:lnTo>
                    <a:pt x="271" y="35"/>
                  </a:lnTo>
                  <a:cubicBezTo>
                    <a:pt x="271" y="35"/>
                    <a:pt x="257" y="42"/>
                    <a:pt x="243" y="49"/>
                  </a:cubicBezTo>
                  <a:cubicBezTo>
                    <a:pt x="236" y="63"/>
                    <a:pt x="229" y="63"/>
                    <a:pt x="229" y="63"/>
                  </a:cubicBezTo>
                  <a:lnTo>
                    <a:pt x="222" y="70"/>
                  </a:lnTo>
                  <a:cubicBezTo>
                    <a:pt x="208" y="84"/>
                    <a:pt x="187" y="91"/>
                    <a:pt x="153" y="105"/>
                  </a:cubicBezTo>
                  <a:cubicBezTo>
                    <a:pt x="125" y="105"/>
                    <a:pt x="104" y="119"/>
                    <a:pt x="125" y="119"/>
                  </a:cubicBezTo>
                  <a:cubicBezTo>
                    <a:pt x="132" y="119"/>
                    <a:pt x="132" y="132"/>
                    <a:pt x="132" y="132"/>
                  </a:cubicBezTo>
                  <a:cubicBezTo>
                    <a:pt x="132" y="139"/>
                    <a:pt x="132" y="139"/>
                    <a:pt x="125" y="139"/>
                  </a:cubicBezTo>
                  <a:cubicBezTo>
                    <a:pt x="125" y="139"/>
                    <a:pt x="118" y="139"/>
                    <a:pt x="125" y="146"/>
                  </a:cubicBezTo>
                  <a:cubicBezTo>
                    <a:pt x="125" y="150"/>
                    <a:pt x="123" y="152"/>
                    <a:pt x="117" y="152"/>
                  </a:cubicBezTo>
                  <a:cubicBezTo>
                    <a:pt x="111" y="152"/>
                    <a:pt x="101" y="150"/>
                    <a:pt x="83" y="146"/>
                  </a:cubicBezTo>
                  <a:lnTo>
                    <a:pt x="63" y="146"/>
                  </a:lnTo>
                  <a:cubicBezTo>
                    <a:pt x="70" y="146"/>
                    <a:pt x="70" y="153"/>
                    <a:pt x="70" y="153"/>
                  </a:cubicBezTo>
                  <a:lnTo>
                    <a:pt x="90" y="153"/>
                  </a:lnTo>
                  <a:cubicBezTo>
                    <a:pt x="97" y="153"/>
                    <a:pt x="104" y="153"/>
                    <a:pt x="104" y="160"/>
                  </a:cubicBezTo>
                  <a:cubicBezTo>
                    <a:pt x="104" y="174"/>
                    <a:pt x="104" y="174"/>
                    <a:pt x="97" y="174"/>
                  </a:cubicBezTo>
                  <a:lnTo>
                    <a:pt x="90" y="174"/>
                  </a:lnTo>
                  <a:cubicBezTo>
                    <a:pt x="90" y="174"/>
                    <a:pt x="83" y="181"/>
                    <a:pt x="63" y="181"/>
                  </a:cubicBezTo>
                  <a:cubicBezTo>
                    <a:pt x="42" y="181"/>
                    <a:pt x="35" y="181"/>
                    <a:pt x="35" y="188"/>
                  </a:cubicBezTo>
                  <a:cubicBezTo>
                    <a:pt x="35" y="191"/>
                    <a:pt x="31" y="193"/>
                    <a:pt x="28" y="193"/>
                  </a:cubicBezTo>
                  <a:cubicBezTo>
                    <a:pt x="25" y="193"/>
                    <a:pt x="21" y="191"/>
                    <a:pt x="21" y="188"/>
                  </a:cubicBezTo>
                  <a:cubicBezTo>
                    <a:pt x="0" y="188"/>
                    <a:pt x="0" y="188"/>
                    <a:pt x="7" y="195"/>
                  </a:cubicBezTo>
                  <a:lnTo>
                    <a:pt x="28" y="216"/>
                  </a:lnTo>
                  <a:cubicBezTo>
                    <a:pt x="28" y="219"/>
                    <a:pt x="30" y="221"/>
                    <a:pt x="31" y="221"/>
                  </a:cubicBezTo>
                  <a:cubicBezTo>
                    <a:pt x="33" y="221"/>
                    <a:pt x="35" y="219"/>
                    <a:pt x="35" y="216"/>
                  </a:cubicBezTo>
                  <a:cubicBezTo>
                    <a:pt x="35" y="212"/>
                    <a:pt x="37" y="210"/>
                    <a:pt x="38" y="210"/>
                  </a:cubicBezTo>
                  <a:cubicBezTo>
                    <a:pt x="40" y="210"/>
                    <a:pt x="42" y="212"/>
                    <a:pt x="42" y="216"/>
                  </a:cubicBezTo>
                  <a:cubicBezTo>
                    <a:pt x="48" y="219"/>
                    <a:pt x="51" y="220"/>
                    <a:pt x="53" y="220"/>
                  </a:cubicBezTo>
                  <a:cubicBezTo>
                    <a:pt x="56" y="220"/>
                    <a:pt x="56" y="217"/>
                    <a:pt x="56" y="209"/>
                  </a:cubicBezTo>
                  <a:cubicBezTo>
                    <a:pt x="56" y="195"/>
                    <a:pt x="56" y="195"/>
                    <a:pt x="63" y="195"/>
                  </a:cubicBezTo>
                  <a:cubicBezTo>
                    <a:pt x="76" y="202"/>
                    <a:pt x="87" y="205"/>
                    <a:pt x="95" y="205"/>
                  </a:cubicBezTo>
                  <a:cubicBezTo>
                    <a:pt x="102" y="205"/>
                    <a:pt x="108" y="202"/>
                    <a:pt x="111" y="195"/>
                  </a:cubicBezTo>
                  <a:cubicBezTo>
                    <a:pt x="125" y="188"/>
                    <a:pt x="125" y="188"/>
                    <a:pt x="111" y="181"/>
                  </a:cubicBezTo>
                  <a:cubicBezTo>
                    <a:pt x="104" y="174"/>
                    <a:pt x="111" y="160"/>
                    <a:pt x="132" y="153"/>
                  </a:cubicBezTo>
                  <a:lnTo>
                    <a:pt x="146" y="146"/>
                  </a:lnTo>
                  <a:lnTo>
                    <a:pt x="139" y="160"/>
                  </a:lnTo>
                  <a:lnTo>
                    <a:pt x="132" y="181"/>
                  </a:lnTo>
                  <a:lnTo>
                    <a:pt x="146" y="174"/>
                  </a:lnTo>
                  <a:cubicBezTo>
                    <a:pt x="155" y="168"/>
                    <a:pt x="160" y="164"/>
                    <a:pt x="164" y="164"/>
                  </a:cubicBezTo>
                  <a:cubicBezTo>
                    <a:pt x="168" y="164"/>
                    <a:pt x="170" y="170"/>
                    <a:pt x="174" y="181"/>
                  </a:cubicBezTo>
                  <a:cubicBezTo>
                    <a:pt x="178" y="186"/>
                    <a:pt x="180" y="191"/>
                    <a:pt x="180" y="191"/>
                  </a:cubicBezTo>
                  <a:cubicBezTo>
                    <a:pt x="180" y="191"/>
                    <a:pt x="180" y="190"/>
                    <a:pt x="180" y="188"/>
                  </a:cubicBezTo>
                  <a:cubicBezTo>
                    <a:pt x="180" y="188"/>
                    <a:pt x="180" y="181"/>
                    <a:pt x="194" y="181"/>
                  </a:cubicBezTo>
                  <a:cubicBezTo>
                    <a:pt x="201" y="181"/>
                    <a:pt x="201" y="181"/>
                    <a:pt x="194" y="174"/>
                  </a:cubicBezTo>
                  <a:cubicBezTo>
                    <a:pt x="180" y="174"/>
                    <a:pt x="180" y="160"/>
                    <a:pt x="180" y="160"/>
                  </a:cubicBezTo>
                  <a:cubicBezTo>
                    <a:pt x="180" y="157"/>
                    <a:pt x="186" y="155"/>
                    <a:pt x="194" y="155"/>
                  </a:cubicBezTo>
                  <a:cubicBezTo>
                    <a:pt x="203" y="155"/>
                    <a:pt x="215" y="157"/>
                    <a:pt x="229" y="160"/>
                  </a:cubicBezTo>
                  <a:cubicBezTo>
                    <a:pt x="236" y="167"/>
                    <a:pt x="239" y="171"/>
                    <a:pt x="241" y="171"/>
                  </a:cubicBezTo>
                  <a:cubicBezTo>
                    <a:pt x="243" y="171"/>
                    <a:pt x="243" y="167"/>
                    <a:pt x="243" y="160"/>
                  </a:cubicBezTo>
                  <a:cubicBezTo>
                    <a:pt x="243" y="153"/>
                    <a:pt x="243" y="153"/>
                    <a:pt x="229" y="153"/>
                  </a:cubicBezTo>
                  <a:cubicBezTo>
                    <a:pt x="215" y="153"/>
                    <a:pt x="201" y="153"/>
                    <a:pt x="201" y="146"/>
                  </a:cubicBezTo>
                  <a:cubicBezTo>
                    <a:pt x="194" y="146"/>
                    <a:pt x="194" y="139"/>
                    <a:pt x="201" y="139"/>
                  </a:cubicBezTo>
                  <a:cubicBezTo>
                    <a:pt x="208" y="139"/>
                    <a:pt x="194" y="119"/>
                    <a:pt x="180" y="119"/>
                  </a:cubicBezTo>
                  <a:cubicBezTo>
                    <a:pt x="174" y="119"/>
                    <a:pt x="174" y="119"/>
                    <a:pt x="180" y="139"/>
                  </a:cubicBezTo>
                  <a:lnTo>
                    <a:pt x="180" y="153"/>
                  </a:lnTo>
                  <a:cubicBezTo>
                    <a:pt x="174" y="153"/>
                    <a:pt x="174" y="153"/>
                    <a:pt x="174" y="146"/>
                  </a:cubicBezTo>
                  <a:lnTo>
                    <a:pt x="167" y="139"/>
                  </a:lnTo>
                  <a:cubicBezTo>
                    <a:pt x="146" y="139"/>
                    <a:pt x="160" y="119"/>
                    <a:pt x="174" y="112"/>
                  </a:cubicBezTo>
                  <a:cubicBezTo>
                    <a:pt x="178" y="112"/>
                    <a:pt x="186" y="109"/>
                    <a:pt x="190" y="109"/>
                  </a:cubicBezTo>
                  <a:cubicBezTo>
                    <a:pt x="193" y="109"/>
                    <a:pt x="194" y="109"/>
                    <a:pt x="194" y="112"/>
                  </a:cubicBezTo>
                  <a:cubicBezTo>
                    <a:pt x="194" y="112"/>
                    <a:pt x="201" y="112"/>
                    <a:pt x="201" y="105"/>
                  </a:cubicBezTo>
                  <a:cubicBezTo>
                    <a:pt x="201" y="100"/>
                    <a:pt x="205" y="92"/>
                    <a:pt x="209" y="92"/>
                  </a:cubicBezTo>
                  <a:cubicBezTo>
                    <a:pt x="211" y="92"/>
                    <a:pt x="213" y="94"/>
                    <a:pt x="215" y="98"/>
                  </a:cubicBezTo>
                  <a:cubicBezTo>
                    <a:pt x="229" y="98"/>
                    <a:pt x="236" y="98"/>
                    <a:pt x="243" y="77"/>
                  </a:cubicBezTo>
                  <a:cubicBezTo>
                    <a:pt x="250" y="63"/>
                    <a:pt x="264" y="63"/>
                    <a:pt x="277" y="49"/>
                  </a:cubicBezTo>
                  <a:cubicBezTo>
                    <a:pt x="284" y="49"/>
                    <a:pt x="298" y="42"/>
                    <a:pt x="298" y="42"/>
                  </a:cubicBezTo>
                  <a:cubicBezTo>
                    <a:pt x="298" y="42"/>
                    <a:pt x="298" y="35"/>
                    <a:pt x="305" y="35"/>
                  </a:cubicBezTo>
                  <a:cubicBezTo>
                    <a:pt x="312" y="35"/>
                    <a:pt x="340" y="8"/>
                    <a:pt x="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28"/>
            <p:cNvSpPr/>
            <p:nvPr/>
          </p:nvSpPr>
          <p:spPr>
            <a:xfrm>
              <a:off x="3749672" y="2910447"/>
              <a:ext cx="3508" cy="2455"/>
            </a:xfrm>
            <a:custGeom>
              <a:avLst/>
              <a:gdLst/>
              <a:ahLst/>
              <a:cxnLst/>
              <a:rect l="l" t="t" r="r" b="b"/>
              <a:pathLst>
                <a:path w="70" h="49" extrusionOk="0">
                  <a:moveTo>
                    <a:pt x="35" y="0"/>
                  </a:moveTo>
                  <a:cubicBezTo>
                    <a:pt x="43" y="13"/>
                    <a:pt x="38" y="18"/>
                    <a:pt x="30" y="18"/>
                  </a:cubicBezTo>
                  <a:cubicBezTo>
                    <a:pt x="25" y="18"/>
                    <a:pt x="19" y="16"/>
                    <a:pt x="14" y="14"/>
                  </a:cubicBezTo>
                  <a:cubicBezTo>
                    <a:pt x="14" y="21"/>
                    <a:pt x="0" y="21"/>
                    <a:pt x="0" y="21"/>
                  </a:cubicBezTo>
                  <a:cubicBezTo>
                    <a:pt x="0" y="28"/>
                    <a:pt x="28" y="49"/>
                    <a:pt x="49" y="49"/>
                  </a:cubicBezTo>
                  <a:cubicBezTo>
                    <a:pt x="55" y="49"/>
                    <a:pt x="62" y="35"/>
                    <a:pt x="62" y="28"/>
                  </a:cubicBezTo>
                  <a:cubicBezTo>
                    <a:pt x="69" y="21"/>
                    <a:pt x="69" y="14"/>
                    <a:pt x="62" y="14"/>
                  </a:cubicBezTo>
                  <a:cubicBezTo>
                    <a:pt x="62" y="14"/>
                    <a:pt x="55" y="14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28"/>
            <p:cNvSpPr/>
            <p:nvPr/>
          </p:nvSpPr>
          <p:spPr>
            <a:xfrm>
              <a:off x="3823282" y="2911299"/>
              <a:ext cx="551" cy="35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5" y="1"/>
                  </a:moveTo>
                  <a:cubicBezTo>
                    <a:pt x="4" y="1"/>
                    <a:pt x="3" y="1"/>
                    <a:pt x="0" y="4"/>
                  </a:cubicBezTo>
                  <a:cubicBezTo>
                    <a:pt x="3" y="3"/>
                    <a:pt x="4" y="2"/>
                    <a:pt x="6" y="1"/>
                  </a:cubicBezTo>
                  <a:lnTo>
                    <a:pt x="6" y="1"/>
                  </a:lnTo>
                  <a:cubicBezTo>
                    <a:pt x="5" y="2"/>
                    <a:pt x="4" y="4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10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7" y="1"/>
                    <a:pt x="6" y="1"/>
                  </a:cubicBezTo>
                  <a:lnTo>
                    <a:pt x="6" y="1"/>
                  </a:lnTo>
                  <a:cubicBezTo>
                    <a:pt x="6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28"/>
            <p:cNvSpPr/>
            <p:nvPr/>
          </p:nvSpPr>
          <p:spPr>
            <a:xfrm>
              <a:off x="3647199" y="2911800"/>
              <a:ext cx="17438" cy="7266"/>
            </a:xfrm>
            <a:custGeom>
              <a:avLst/>
              <a:gdLst/>
              <a:ahLst/>
              <a:cxnLst/>
              <a:rect l="l" t="t" r="r" b="b"/>
              <a:pathLst>
                <a:path w="348" h="145" extrusionOk="0">
                  <a:moveTo>
                    <a:pt x="336" y="80"/>
                  </a:moveTo>
                  <a:cubicBezTo>
                    <a:pt x="335" y="80"/>
                    <a:pt x="333" y="84"/>
                    <a:pt x="333" y="91"/>
                  </a:cubicBezTo>
                  <a:cubicBezTo>
                    <a:pt x="337" y="84"/>
                    <a:pt x="337" y="80"/>
                    <a:pt x="336" y="80"/>
                  </a:cubicBezTo>
                  <a:close/>
                  <a:moveTo>
                    <a:pt x="125" y="77"/>
                  </a:moveTo>
                  <a:cubicBezTo>
                    <a:pt x="153" y="91"/>
                    <a:pt x="153" y="91"/>
                    <a:pt x="153" y="98"/>
                  </a:cubicBezTo>
                  <a:cubicBezTo>
                    <a:pt x="153" y="106"/>
                    <a:pt x="153" y="109"/>
                    <a:pt x="149" y="109"/>
                  </a:cubicBezTo>
                  <a:cubicBezTo>
                    <a:pt x="146" y="109"/>
                    <a:pt x="141" y="108"/>
                    <a:pt x="132" y="105"/>
                  </a:cubicBezTo>
                  <a:lnTo>
                    <a:pt x="118" y="105"/>
                  </a:lnTo>
                  <a:cubicBezTo>
                    <a:pt x="118" y="112"/>
                    <a:pt x="104" y="112"/>
                    <a:pt x="98" y="112"/>
                  </a:cubicBezTo>
                  <a:cubicBezTo>
                    <a:pt x="91" y="112"/>
                    <a:pt x="70" y="105"/>
                    <a:pt x="70" y="105"/>
                  </a:cubicBezTo>
                  <a:cubicBezTo>
                    <a:pt x="70" y="98"/>
                    <a:pt x="98" y="77"/>
                    <a:pt x="125" y="77"/>
                  </a:cubicBezTo>
                  <a:close/>
                  <a:moveTo>
                    <a:pt x="243" y="1"/>
                  </a:moveTo>
                  <a:cubicBezTo>
                    <a:pt x="236" y="8"/>
                    <a:pt x="236" y="22"/>
                    <a:pt x="264" y="28"/>
                  </a:cubicBezTo>
                  <a:cubicBezTo>
                    <a:pt x="280" y="34"/>
                    <a:pt x="291" y="47"/>
                    <a:pt x="287" y="47"/>
                  </a:cubicBezTo>
                  <a:cubicBezTo>
                    <a:pt x="286" y="47"/>
                    <a:pt x="283" y="46"/>
                    <a:pt x="278" y="42"/>
                  </a:cubicBezTo>
                  <a:lnTo>
                    <a:pt x="264" y="42"/>
                  </a:lnTo>
                  <a:cubicBezTo>
                    <a:pt x="264" y="42"/>
                    <a:pt x="243" y="56"/>
                    <a:pt x="229" y="56"/>
                  </a:cubicBezTo>
                  <a:lnTo>
                    <a:pt x="201" y="63"/>
                  </a:lnTo>
                  <a:lnTo>
                    <a:pt x="208" y="77"/>
                  </a:lnTo>
                  <a:cubicBezTo>
                    <a:pt x="215" y="84"/>
                    <a:pt x="215" y="98"/>
                    <a:pt x="215" y="105"/>
                  </a:cubicBezTo>
                  <a:cubicBezTo>
                    <a:pt x="212" y="108"/>
                    <a:pt x="210" y="110"/>
                    <a:pt x="209" y="110"/>
                  </a:cubicBezTo>
                  <a:cubicBezTo>
                    <a:pt x="208" y="110"/>
                    <a:pt x="208" y="108"/>
                    <a:pt x="208" y="105"/>
                  </a:cubicBezTo>
                  <a:cubicBezTo>
                    <a:pt x="208" y="98"/>
                    <a:pt x="201" y="98"/>
                    <a:pt x="201" y="98"/>
                  </a:cubicBezTo>
                  <a:cubicBezTo>
                    <a:pt x="201" y="98"/>
                    <a:pt x="195" y="98"/>
                    <a:pt x="195" y="91"/>
                  </a:cubicBezTo>
                  <a:cubicBezTo>
                    <a:pt x="195" y="77"/>
                    <a:pt x="181" y="77"/>
                    <a:pt x="181" y="77"/>
                  </a:cubicBezTo>
                  <a:lnTo>
                    <a:pt x="167" y="77"/>
                  </a:lnTo>
                  <a:cubicBezTo>
                    <a:pt x="163" y="73"/>
                    <a:pt x="162" y="72"/>
                    <a:pt x="160" y="72"/>
                  </a:cubicBezTo>
                  <a:cubicBezTo>
                    <a:pt x="158" y="72"/>
                    <a:pt x="156" y="73"/>
                    <a:pt x="153" y="77"/>
                  </a:cubicBezTo>
                  <a:cubicBezTo>
                    <a:pt x="153" y="81"/>
                    <a:pt x="152" y="83"/>
                    <a:pt x="150" y="83"/>
                  </a:cubicBezTo>
                  <a:cubicBezTo>
                    <a:pt x="145" y="83"/>
                    <a:pt x="137" y="75"/>
                    <a:pt x="132" y="70"/>
                  </a:cubicBezTo>
                  <a:cubicBezTo>
                    <a:pt x="125" y="56"/>
                    <a:pt x="118" y="56"/>
                    <a:pt x="91" y="56"/>
                  </a:cubicBezTo>
                  <a:cubicBezTo>
                    <a:pt x="63" y="56"/>
                    <a:pt x="56" y="56"/>
                    <a:pt x="56" y="63"/>
                  </a:cubicBezTo>
                  <a:cubicBezTo>
                    <a:pt x="56" y="73"/>
                    <a:pt x="52" y="83"/>
                    <a:pt x="46" y="83"/>
                  </a:cubicBezTo>
                  <a:cubicBezTo>
                    <a:pt x="43" y="83"/>
                    <a:pt x="39" y="81"/>
                    <a:pt x="35" y="77"/>
                  </a:cubicBezTo>
                  <a:cubicBezTo>
                    <a:pt x="33" y="75"/>
                    <a:pt x="30" y="74"/>
                    <a:pt x="26" y="74"/>
                  </a:cubicBezTo>
                  <a:cubicBezTo>
                    <a:pt x="15" y="74"/>
                    <a:pt x="0" y="81"/>
                    <a:pt x="0" y="91"/>
                  </a:cubicBezTo>
                  <a:cubicBezTo>
                    <a:pt x="0" y="98"/>
                    <a:pt x="14" y="98"/>
                    <a:pt x="14" y="98"/>
                  </a:cubicBezTo>
                  <a:cubicBezTo>
                    <a:pt x="15" y="97"/>
                    <a:pt x="17" y="96"/>
                    <a:pt x="19" y="96"/>
                  </a:cubicBezTo>
                  <a:cubicBezTo>
                    <a:pt x="32" y="96"/>
                    <a:pt x="63" y="114"/>
                    <a:pt x="63" y="125"/>
                  </a:cubicBezTo>
                  <a:cubicBezTo>
                    <a:pt x="68" y="136"/>
                    <a:pt x="88" y="142"/>
                    <a:pt x="112" y="142"/>
                  </a:cubicBezTo>
                  <a:cubicBezTo>
                    <a:pt x="121" y="142"/>
                    <a:pt x="130" y="141"/>
                    <a:pt x="139" y="139"/>
                  </a:cubicBezTo>
                  <a:cubicBezTo>
                    <a:pt x="153" y="136"/>
                    <a:pt x="162" y="134"/>
                    <a:pt x="169" y="134"/>
                  </a:cubicBezTo>
                  <a:cubicBezTo>
                    <a:pt x="177" y="134"/>
                    <a:pt x="184" y="136"/>
                    <a:pt x="195" y="139"/>
                  </a:cubicBezTo>
                  <a:cubicBezTo>
                    <a:pt x="198" y="143"/>
                    <a:pt x="200" y="145"/>
                    <a:pt x="201" y="145"/>
                  </a:cubicBezTo>
                  <a:cubicBezTo>
                    <a:pt x="201" y="145"/>
                    <a:pt x="201" y="143"/>
                    <a:pt x="201" y="139"/>
                  </a:cubicBezTo>
                  <a:cubicBezTo>
                    <a:pt x="201" y="131"/>
                    <a:pt x="211" y="128"/>
                    <a:pt x="223" y="128"/>
                  </a:cubicBezTo>
                  <a:cubicBezTo>
                    <a:pt x="232" y="128"/>
                    <a:pt x="241" y="130"/>
                    <a:pt x="250" y="132"/>
                  </a:cubicBezTo>
                  <a:cubicBezTo>
                    <a:pt x="262" y="141"/>
                    <a:pt x="270" y="144"/>
                    <a:pt x="274" y="144"/>
                  </a:cubicBezTo>
                  <a:cubicBezTo>
                    <a:pt x="277" y="144"/>
                    <a:pt x="278" y="142"/>
                    <a:pt x="278" y="139"/>
                  </a:cubicBezTo>
                  <a:lnTo>
                    <a:pt x="271" y="132"/>
                  </a:lnTo>
                  <a:cubicBezTo>
                    <a:pt x="264" y="132"/>
                    <a:pt x="264" y="125"/>
                    <a:pt x="264" y="125"/>
                  </a:cubicBezTo>
                  <a:cubicBezTo>
                    <a:pt x="264" y="110"/>
                    <a:pt x="279" y="102"/>
                    <a:pt x="290" y="102"/>
                  </a:cubicBezTo>
                  <a:cubicBezTo>
                    <a:pt x="294" y="102"/>
                    <a:pt x="297" y="103"/>
                    <a:pt x="299" y="105"/>
                  </a:cubicBezTo>
                  <a:lnTo>
                    <a:pt x="347" y="105"/>
                  </a:lnTo>
                  <a:lnTo>
                    <a:pt x="333" y="91"/>
                  </a:lnTo>
                  <a:lnTo>
                    <a:pt x="326" y="91"/>
                  </a:lnTo>
                  <a:cubicBezTo>
                    <a:pt x="326" y="88"/>
                    <a:pt x="326" y="86"/>
                    <a:pt x="326" y="84"/>
                  </a:cubicBezTo>
                  <a:lnTo>
                    <a:pt x="326" y="84"/>
                  </a:lnTo>
                  <a:cubicBezTo>
                    <a:pt x="328" y="86"/>
                    <a:pt x="331" y="88"/>
                    <a:pt x="333" y="91"/>
                  </a:cubicBezTo>
                  <a:cubicBezTo>
                    <a:pt x="330" y="84"/>
                    <a:pt x="328" y="80"/>
                    <a:pt x="327" y="80"/>
                  </a:cubicBezTo>
                  <a:cubicBezTo>
                    <a:pt x="327" y="80"/>
                    <a:pt x="326" y="82"/>
                    <a:pt x="326" y="84"/>
                  </a:cubicBezTo>
                  <a:lnTo>
                    <a:pt x="326" y="84"/>
                  </a:lnTo>
                  <a:cubicBezTo>
                    <a:pt x="318" y="76"/>
                    <a:pt x="314" y="73"/>
                    <a:pt x="312" y="73"/>
                  </a:cubicBezTo>
                  <a:cubicBezTo>
                    <a:pt x="310" y="73"/>
                    <a:pt x="308" y="74"/>
                    <a:pt x="305" y="77"/>
                  </a:cubicBezTo>
                  <a:cubicBezTo>
                    <a:pt x="299" y="91"/>
                    <a:pt x="292" y="91"/>
                    <a:pt x="264" y="91"/>
                  </a:cubicBezTo>
                  <a:cubicBezTo>
                    <a:pt x="236" y="77"/>
                    <a:pt x="236" y="77"/>
                    <a:pt x="243" y="70"/>
                  </a:cubicBezTo>
                  <a:cubicBezTo>
                    <a:pt x="257" y="63"/>
                    <a:pt x="271" y="63"/>
                    <a:pt x="292" y="63"/>
                  </a:cubicBezTo>
                  <a:lnTo>
                    <a:pt x="312" y="63"/>
                  </a:lnTo>
                  <a:lnTo>
                    <a:pt x="326" y="56"/>
                  </a:lnTo>
                  <a:cubicBezTo>
                    <a:pt x="333" y="42"/>
                    <a:pt x="333" y="42"/>
                    <a:pt x="326" y="42"/>
                  </a:cubicBezTo>
                  <a:cubicBezTo>
                    <a:pt x="312" y="42"/>
                    <a:pt x="305" y="35"/>
                    <a:pt x="305" y="35"/>
                  </a:cubicBezTo>
                  <a:cubicBezTo>
                    <a:pt x="305" y="35"/>
                    <a:pt x="299" y="28"/>
                    <a:pt x="292" y="28"/>
                  </a:cubicBezTo>
                  <a:cubicBezTo>
                    <a:pt x="278" y="28"/>
                    <a:pt x="271" y="28"/>
                    <a:pt x="264" y="22"/>
                  </a:cubicBezTo>
                  <a:cubicBezTo>
                    <a:pt x="257" y="1"/>
                    <a:pt x="257" y="1"/>
                    <a:pt x="2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28"/>
            <p:cNvSpPr/>
            <p:nvPr/>
          </p:nvSpPr>
          <p:spPr>
            <a:xfrm>
              <a:off x="3679820" y="2911800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1" y="1"/>
                    <a:pt x="1" y="22"/>
                    <a:pt x="8" y="22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28"/>
            <p:cNvSpPr/>
            <p:nvPr/>
          </p:nvSpPr>
          <p:spPr>
            <a:xfrm>
              <a:off x="3695804" y="2911800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11"/>
                    <a:pt x="1" y="13"/>
                    <a:pt x="2" y="13"/>
                  </a:cubicBezTo>
                  <a:cubicBezTo>
                    <a:pt x="3" y="13"/>
                    <a:pt x="4" y="11"/>
                    <a:pt x="8" y="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28"/>
            <p:cNvSpPr/>
            <p:nvPr/>
          </p:nvSpPr>
          <p:spPr>
            <a:xfrm>
              <a:off x="3720107" y="2911800"/>
              <a:ext cx="1704" cy="1453"/>
            </a:xfrm>
            <a:custGeom>
              <a:avLst/>
              <a:gdLst/>
              <a:ahLst/>
              <a:cxnLst/>
              <a:rect l="l" t="t" r="r" b="b"/>
              <a:pathLst>
                <a:path w="34" h="29" extrusionOk="0">
                  <a:moveTo>
                    <a:pt x="22" y="1"/>
                  </a:moveTo>
                  <a:cubicBezTo>
                    <a:pt x="15" y="1"/>
                    <a:pt x="15" y="1"/>
                    <a:pt x="15" y="8"/>
                  </a:cubicBezTo>
                  <a:cubicBezTo>
                    <a:pt x="15" y="14"/>
                    <a:pt x="15" y="27"/>
                    <a:pt x="3" y="28"/>
                  </a:cubicBezTo>
                  <a:lnTo>
                    <a:pt x="3" y="28"/>
                  </a:lnTo>
                  <a:cubicBezTo>
                    <a:pt x="6" y="28"/>
                    <a:pt x="15" y="27"/>
                    <a:pt x="15" y="22"/>
                  </a:cubicBezTo>
                  <a:cubicBezTo>
                    <a:pt x="15" y="8"/>
                    <a:pt x="22" y="8"/>
                    <a:pt x="22" y="8"/>
                  </a:cubicBezTo>
                  <a:cubicBezTo>
                    <a:pt x="24" y="12"/>
                    <a:pt x="26" y="14"/>
                    <a:pt x="28" y="14"/>
                  </a:cubicBezTo>
                  <a:cubicBezTo>
                    <a:pt x="32" y="14"/>
                    <a:pt x="33" y="6"/>
                    <a:pt x="29" y="1"/>
                  </a:cubicBezTo>
                  <a:lnTo>
                    <a:pt x="29" y="1"/>
                  </a:lnTo>
                  <a:cubicBezTo>
                    <a:pt x="29" y="1"/>
                    <a:pt x="26" y="4"/>
                    <a:pt x="24" y="4"/>
                  </a:cubicBezTo>
                  <a:cubicBezTo>
                    <a:pt x="23" y="4"/>
                    <a:pt x="22" y="3"/>
                    <a:pt x="22" y="1"/>
                  </a:cubicBezTo>
                  <a:close/>
                  <a:moveTo>
                    <a:pt x="3" y="28"/>
                  </a:moveTo>
                  <a:lnTo>
                    <a:pt x="3" y="28"/>
                  </a:lnTo>
                  <a:cubicBezTo>
                    <a:pt x="2" y="28"/>
                    <a:pt x="1" y="28"/>
                    <a:pt x="1" y="28"/>
                  </a:cubicBezTo>
                  <a:cubicBezTo>
                    <a:pt x="2" y="28"/>
                    <a:pt x="2" y="28"/>
                    <a:pt x="3" y="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28"/>
            <p:cNvSpPr/>
            <p:nvPr/>
          </p:nvSpPr>
          <p:spPr>
            <a:xfrm>
              <a:off x="3756236" y="2911550"/>
              <a:ext cx="1253" cy="802"/>
            </a:xfrm>
            <a:custGeom>
              <a:avLst/>
              <a:gdLst/>
              <a:ahLst/>
              <a:cxnLst/>
              <a:rect l="l" t="t" r="r" b="b"/>
              <a:pathLst>
                <a:path w="25" h="16" extrusionOk="0">
                  <a:moveTo>
                    <a:pt x="5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1" y="6"/>
                    <a:pt x="1" y="13"/>
                    <a:pt x="8" y="13"/>
                  </a:cubicBezTo>
                  <a:cubicBezTo>
                    <a:pt x="10" y="15"/>
                    <a:pt x="12" y="16"/>
                    <a:pt x="15" y="16"/>
                  </a:cubicBezTo>
                  <a:cubicBezTo>
                    <a:pt x="20" y="16"/>
                    <a:pt x="24" y="11"/>
                    <a:pt x="15" y="6"/>
                  </a:cubicBezTo>
                  <a:cubicBezTo>
                    <a:pt x="11" y="2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28"/>
            <p:cNvSpPr/>
            <p:nvPr/>
          </p:nvSpPr>
          <p:spPr>
            <a:xfrm>
              <a:off x="3758341" y="2911550"/>
              <a:ext cx="501" cy="952"/>
            </a:xfrm>
            <a:custGeom>
              <a:avLst/>
              <a:gdLst/>
              <a:ahLst/>
              <a:cxnLst/>
              <a:rect l="l" t="t" r="r" b="b"/>
              <a:pathLst>
                <a:path w="10" h="19" extrusionOk="0">
                  <a:moveTo>
                    <a:pt x="6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7" y="2"/>
                    <a:pt x="7" y="1"/>
                    <a:pt x="6" y="1"/>
                  </a:cubicBezTo>
                  <a:close/>
                  <a:moveTo>
                    <a:pt x="0" y="6"/>
                  </a:moveTo>
                  <a:lnTo>
                    <a:pt x="0" y="13"/>
                  </a:lnTo>
                  <a:cubicBezTo>
                    <a:pt x="0" y="17"/>
                    <a:pt x="2" y="19"/>
                    <a:pt x="3" y="19"/>
                  </a:cubicBezTo>
                  <a:cubicBezTo>
                    <a:pt x="6" y="19"/>
                    <a:pt x="10" y="11"/>
                    <a:pt x="0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28"/>
            <p:cNvSpPr/>
            <p:nvPr/>
          </p:nvSpPr>
          <p:spPr>
            <a:xfrm>
              <a:off x="3825036" y="2911550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6" y="1"/>
                  </a:moveTo>
                  <a:cubicBezTo>
                    <a:pt x="5" y="1"/>
                    <a:pt x="3" y="2"/>
                    <a:pt x="0" y="6"/>
                  </a:cubicBezTo>
                  <a:cubicBezTo>
                    <a:pt x="2" y="8"/>
                    <a:pt x="4" y="9"/>
                    <a:pt x="5" y="9"/>
                  </a:cubicBezTo>
                  <a:cubicBezTo>
                    <a:pt x="7" y="9"/>
                    <a:pt x="7" y="6"/>
                    <a:pt x="7" y="6"/>
                  </a:cubicBezTo>
                  <a:cubicBezTo>
                    <a:pt x="7" y="2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28"/>
            <p:cNvSpPr/>
            <p:nvPr/>
          </p:nvSpPr>
          <p:spPr>
            <a:xfrm>
              <a:off x="3728476" y="2911900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0" y="2"/>
                    <a:pt x="0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2" y="0"/>
                  </a:moveTo>
                  <a:cubicBezTo>
                    <a:pt x="9" y="0"/>
                    <a:pt x="4" y="2"/>
                    <a:pt x="0" y="6"/>
                  </a:cubicBezTo>
                  <a:lnTo>
                    <a:pt x="7" y="13"/>
                  </a:lnTo>
                  <a:cubicBezTo>
                    <a:pt x="14" y="13"/>
                    <a:pt x="14" y="13"/>
                    <a:pt x="14" y="6"/>
                  </a:cubicBezTo>
                  <a:cubicBezTo>
                    <a:pt x="18" y="2"/>
                    <a:pt x="16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28"/>
            <p:cNvSpPr/>
            <p:nvPr/>
          </p:nvSpPr>
          <p:spPr>
            <a:xfrm>
              <a:off x="3665589" y="2912201"/>
              <a:ext cx="752" cy="1403"/>
            </a:xfrm>
            <a:custGeom>
              <a:avLst/>
              <a:gdLst/>
              <a:ahLst/>
              <a:cxnLst/>
              <a:rect l="l" t="t" r="r" b="b"/>
              <a:pathLst>
                <a:path w="15" h="28" extrusionOk="0">
                  <a:moveTo>
                    <a:pt x="9" y="0"/>
                  </a:moveTo>
                  <a:cubicBezTo>
                    <a:pt x="5" y="0"/>
                    <a:pt x="1" y="6"/>
                    <a:pt x="1" y="14"/>
                  </a:cubicBezTo>
                  <a:lnTo>
                    <a:pt x="1" y="27"/>
                  </a:lnTo>
                  <a:cubicBezTo>
                    <a:pt x="8" y="27"/>
                    <a:pt x="15" y="20"/>
                    <a:pt x="15" y="14"/>
                  </a:cubicBezTo>
                  <a:cubicBezTo>
                    <a:pt x="15" y="4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28"/>
            <p:cNvSpPr/>
            <p:nvPr/>
          </p:nvSpPr>
          <p:spPr>
            <a:xfrm>
              <a:off x="3676713" y="2912351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6" y="0"/>
                  </a:moveTo>
                  <a:cubicBezTo>
                    <a:pt x="4" y="0"/>
                    <a:pt x="1" y="4"/>
                    <a:pt x="1" y="11"/>
                  </a:cubicBezTo>
                  <a:cubicBezTo>
                    <a:pt x="8" y="4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28"/>
            <p:cNvSpPr/>
            <p:nvPr/>
          </p:nvSpPr>
          <p:spPr>
            <a:xfrm>
              <a:off x="3724667" y="2912151"/>
              <a:ext cx="1403" cy="180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0" y="1"/>
                  </a:moveTo>
                  <a:cubicBezTo>
                    <a:pt x="0" y="3"/>
                    <a:pt x="2" y="9"/>
                    <a:pt x="5" y="14"/>
                  </a:cubicBezTo>
                  <a:lnTo>
                    <a:pt x="5" y="14"/>
                  </a:lnTo>
                  <a:cubicBezTo>
                    <a:pt x="5" y="14"/>
                    <a:pt x="10" y="11"/>
                    <a:pt x="0" y="1"/>
                  </a:cubicBezTo>
                  <a:close/>
                  <a:moveTo>
                    <a:pt x="5" y="14"/>
                  </a:moveTo>
                  <a:cubicBezTo>
                    <a:pt x="5" y="14"/>
                    <a:pt x="5" y="14"/>
                    <a:pt x="5" y="14"/>
                  </a:cubicBezTo>
                  <a:lnTo>
                    <a:pt x="5" y="14"/>
                  </a:lnTo>
                  <a:cubicBezTo>
                    <a:pt x="5" y="14"/>
                    <a:pt x="5" y="14"/>
                    <a:pt x="5" y="14"/>
                  </a:cubicBezTo>
                  <a:close/>
                  <a:moveTo>
                    <a:pt x="13" y="13"/>
                  </a:moveTo>
                  <a:cubicBezTo>
                    <a:pt x="12" y="13"/>
                    <a:pt x="10" y="15"/>
                    <a:pt x="7" y="15"/>
                  </a:cubicBezTo>
                  <a:cubicBezTo>
                    <a:pt x="6" y="15"/>
                    <a:pt x="5" y="15"/>
                    <a:pt x="5" y="14"/>
                  </a:cubicBezTo>
                  <a:lnTo>
                    <a:pt x="5" y="14"/>
                  </a:lnTo>
                  <a:cubicBezTo>
                    <a:pt x="10" y="24"/>
                    <a:pt x="19" y="35"/>
                    <a:pt x="28" y="35"/>
                  </a:cubicBezTo>
                  <a:cubicBezTo>
                    <a:pt x="28" y="35"/>
                    <a:pt x="14" y="28"/>
                    <a:pt x="14" y="21"/>
                  </a:cubicBezTo>
                  <a:cubicBezTo>
                    <a:pt x="14" y="15"/>
                    <a:pt x="14" y="13"/>
                    <a:pt x="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28"/>
            <p:cNvSpPr/>
            <p:nvPr/>
          </p:nvSpPr>
          <p:spPr>
            <a:xfrm>
              <a:off x="3641637" y="2912151"/>
              <a:ext cx="5963" cy="3458"/>
            </a:xfrm>
            <a:custGeom>
              <a:avLst/>
              <a:gdLst/>
              <a:ahLst/>
              <a:cxnLst/>
              <a:rect l="l" t="t" r="r" b="b"/>
              <a:pathLst>
                <a:path w="119" h="69" extrusionOk="0">
                  <a:moveTo>
                    <a:pt x="52" y="25"/>
                  </a:moveTo>
                  <a:cubicBezTo>
                    <a:pt x="55" y="25"/>
                    <a:pt x="58" y="26"/>
                    <a:pt x="63" y="28"/>
                  </a:cubicBezTo>
                  <a:lnTo>
                    <a:pt x="56" y="28"/>
                  </a:lnTo>
                  <a:cubicBezTo>
                    <a:pt x="47" y="28"/>
                    <a:pt x="47" y="25"/>
                    <a:pt x="52" y="25"/>
                  </a:cubicBezTo>
                  <a:close/>
                  <a:moveTo>
                    <a:pt x="105" y="1"/>
                  </a:moveTo>
                  <a:cubicBezTo>
                    <a:pt x="98" y="1"/>
                    <a:pt x="84" y="1"/>
                    <a:pt x="84" y="15"/>
                  </a:cubicBezTo>
                  <a:cubicBezTo>
                    <a:pt x="91" y="21"/>
                    <a:pt x="21" y="21"/>
                    <a:pt x="1" y="21"/>
                  </a:cubicBezTo>
                  <a:cubicBezTo>
                    <a:pt x="1" y="28"/>
                    <a:pt x="8" y="28"/>
                    <a:pt x="14" y="35"/>
                  </a:cubicBezTo>
                  <a:cubicBezTo>
                    <a:pt x="28" y="35"/>
                    <a:pt x="35" y="49"/>
                    <a:pt x="35" y="49"/>
                  </a:cubicBezTo>
                  <a:cubicBezTo>
                    <a:pt x="35" y="53"/>
                    <a:pt x="37" y="54"/>
                    <a:pt x="40" y="54"/>
                  </a:cubicBezTo>
                  <a:cubicBezTo>
                    <a:pt x="42" y="54"/>
                    <a:pt x="46" y="53"/>
                    <a:pt x="49" y="49"/>
                  </a:cubicBezTo>
                  <a:cubicBezTo>
                    <a:pt x="56" y="42"/>
                    <a:pt x="60" y="39"/>
                    <a:pt x="61" y="39"/>
                  </a:cubicBezTo>
                  <a:cubicBezTo>
                    <a:pt x="63" y="39"/>
                    <a:pt x="63" y="42"/>
                    <a:pt x="63" y="49"/>
                  </a:cubicBezTo>
                  <a:cubicBezTo>
                    <a:pt x="63" y="56"/>
                    <a:pt x="63" y="56"/>
                    <a:pt x="70" y="56"/>
                  </a:cubicBezTo>
                  <a:cubicBezTo>
                    <a:pt x="77" y="56"/>
                    <a:pt x="77" y="56"/>
                    <a:pt x="84" y="63"/>
                  </a:cubicBezTo>
                  <a:cubicBezTo>
                    <a:pt x="91" y="66"/>
                    <a:pt x="94" y="68"/>
                    <a:pt x="97" y="68"/>
                  </a:cubicBezTo>
                  <a:cubicBezTo>
                    <a:pt x="99" y="68"/>
                    <a:pt x="101" y="66"/>
                    <a:pt x="105" y="63"/>
                  </a:cubicBezTo>
                  <a:cubicBezTo>
                    <a:pt x="111" y="56"/>
                    <a:pt x="105" y="56"/>
                    <a:pt x="98" y="56"/>
                  </a:cubicBezTo>
                  <a:cubicBezTo>
                    <a:pt x="84" y="56"/>
                    <a:pt x="84" y="49"/>
                    <a:pt x="84" y="49"/>
                  </a:cubicBezTo>
                  <a:lnTo>
                    <a:pt x="84" y="35"/>
                  </a:lnTo>
                  <a:cubicBezTo>
                    <a:pt x="98" y="35"/>
                    <a:pt x="105" y="35"/>
                    <a:pt x="105" y="28"/>
                  </a:cubicBezTo>
                  <a:cubicBezTo>
                    <a:pt x="105" y="21"/>
                    <a:pt x="105" y="21"/>
                    <a:pt x="111" y="15"/>
                  </a:cubicBezTo>
                  <a:cubicBezTo>
                    <a:pt x="118" y="15"/>
                    <a:pt x="111" y="15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28"/>
            <p:cNvSpPr/>
            <p:nvPr/>
          </p:nvSpPr>
          <p:spPr>
            <a:xfrm>
              <a:off x="3677765" y="2912401"/>
              <a:ext cx="1553" cy="2255"/>
            </a:xfrm>
            <a:custGeom>
              <a:avLst/>
              <a:gdLst/>
              <a:ahLst/>
              <a:cxnLst/>
              <a:rect l="l" t="t" r="r" b="b"/>
              <a:pathLst>
                <a:path w="31" h="45" extrusionOk="0">
                  <a:moveTo>
                    <a:pt x="14" y="1"/>
                  </a:moveTo>
                  <a:cubicBezTo>
                    <a:pt x="13" y="1"/>
                    <a:pt x="11" y="6"/>
                    <a:pt x="7" y="16"/>
                  </a:cubicBezTo>
                  <a:cubicBezTo>
                    <a:pt x="0" y="30"/>
                    <a:pt x="7" y="44"/>
                    <a:pt x="7" y="44"/>
                  </a:cubicBezTo>
                  <a:lnTo>
                    <a:pt x="7" y="30"/>
                  </a:lnTo>
                  <a:cubicBezTo>
                    <a:pt x="7" y="27"/>
                    <a:pt x="7" y="25"/>
                    <a:pt x="8" y="25"/>
                  </a:cubicBezTo>
                  <a:cubicBezTo>
                    <a:pt x="9" y="25"/>
                    <a:pt x="11" y="27"/>
                    <a:pt x="14" y="30"/>
                  </a:cubicBezTo>
                  <a:cubicBezTo>
                    <a:pt x="16" y="34"/>
                    <a:pt x="19" y="36"/>
                    <a:pt x="21" y="36"/>
                  </a:cubicBezTo>
                  <a:cubicBezTo>
                    <a:pt x="27" y="36"/>
                    <a:pt x="31" y="26"/>
                    <a:pt x="21" y="16"/>
                  </a:cubicBezTo>
                  <a:cubicBezTo>
                    <a:pt x="18" y="6"/>
                    <a:pt x="16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28"/>
            <p:cNvSpPr/>
            <p:nvPr/>
          </p:nvSpPr>
          <p:spPr>
            <a:xfrm>
              <a:off x="3820826" y="2912852"/>
              <a:ext cx="1453" cy="401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5" y="1"/>
                  </a:moveTo>
                  <a:lnTo>
                    <a:pt x="1" y="7"/>
                  </a:lnTo>
                  <a:lnTo>
                    <a:pt x="15" y="7"/>
                  </a:lnTo>
                  <a:cubicBezTo>
                    <a:pt x="18" y="4"/>
                    <a:pt x="20" y="2"/>
                    <a:pt x="22" y="2"/>
                  </a:cubicBezTo>
                  <a:cubicBezTo>
                    <a:pt x="23" y="2"/>
                    <a:pt x="25" y="4"/>
                    <a:pt x="29" y="7"/>
                  </a:cubicBezTo>
                  <a:cubicBezTo>
                    <a:pt x="29" y="1"/>
                    <a:pt x="22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28"/>
            <p:cNvSpPr/>
            <p:nvPr/>
          </p:nvSpPr>
          <p:spPr>
            <a:xfrm>
              <a:off x="3638179" y="2913053"/>
              <a:ext cx="3508" cy="2806"/>
            </a:xfrm>
            <a:custGeom>
              <a:avLst/>
              <a:gdLst/>
              <a:ahLst/>
              <a:cxnLst/>
              <a:rect l="l" t="t" r="r" b="b"/>
              <a:pathLst>
                <a:path w="70" h="56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1"/>
                    <a:pt x="17" y="5"/>
                    <a:pt x="7" y="10"/>
                  </a:cubicBezTo>
                  <a:cubicBezTo>
                    <a:pt x="5" y="13"/>
                    <a:pt x="3" y="16"/>
                    <a:pt x="2" y="19"/>
                  </a:cubicBezTo>
                  <a:lnTo>
                    <a:pt x="2" y="19"/>
                  </a:lnTo>
                  <a:cubicBezTo>
                    <a:pt x="1" y="18"/>
                    <a:pt x="0" y="17"/>
                    <a:pt x="0" y="17"/>
                  </a:cubicBezTo>
                  <a:lnTo>
                    <a:pt x="0" y="17"/>
                  </a:lnTo>
                  <a:cubicBezTo>
                    <a:pt x="0" y="22"/>
                    <a:pt x="0" y="23"/>
                    <a:pt x="1" y="23"/>
                  </a:cubicBezTo>
                  <a:cubicBezTo>
                    <a:pt x="1" y="23"/>
                    <a:pt x="1" y="21"/>
                    <a:pt x="2" y="19"/>
                  </a:cubicBezTo>
                  <a:lnTo>
                    <a:pt x="2" y="19"/>
                  </a:lnTo>
                  <a:cubicBezTo>
                    <a:pt x="8" y="22"/>
                    <a:pt x="22" y="32"/>
                    <a:pt x="28" y="38"/>
                  </a:cubicBezTo>
                  <a:cubicBezTo>
                    <a:pt x="46" y="47"/>
                    <a:pt x="55" y="56"/>
                    <a:pt x="59" y="56"/>
                  </a:cubicBezTo>
                  <a:cubicBezTo>
                    <a:pt x="62" y="56"/>
                    <a:pt x="63" y="53"/>
                    <a:pt x="63" y="45"/>
                  </a:cubicBezTo>
                  <a:cubicBezTo>
                    <a:pt x="63" y="38"/>
                    <a:pt x="63" y="38"/>
                    <a:pt x="70" y="38"/>
                  </a:cubicBezTo>
                  <a:lnTo>
                    <a:pt x="63" y="38"/>
                  </a:lnTo>
                  <a:cubicBezTo>
                    <a:pt x="42" y="38"/>
                    <a:pt x="28" y="17"/>
                    <a:pt x="28" y="3"/>
                  </a:cubicBezTo>
                  <a:cubicBezTo>
                    <a:pt x="30" y="1"/>
                    <a:pt x="30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28"/>
            <p:cNvSpPr/>
            <p:nvPr/>
          </p:nvSpPr>
          <p:spPr>
            <a:xfrm>
              <a:off x="3640234" y="2913203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28"/>
            <p:cNvSpPr/>
            <p:nvPr/>
          </p:nvSpPr>
          <p:spPr>
            <a:xfrm>
              <a:off x="3654164" y="2912852"/>
              <a:ext cx="1754" cy="551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28" y="1"/>
                  </a:moveTo>
                  <a:cubicBezTo>
                    <a:pt x="14" y="7"/>
                    <a:pt x="0" y="7"/>
                    <a:pt x="0" y="7"/>
                  </a:cubicBezTo>
                  <a:cubicBezTo>
                    <a:pt x="5" y="10"/>
                    <a:pt x="9" y="11"/>
                    <a:pt x="12" y="11"/>
                  </a:cubicBezTo>
                  <a:cubicBezTo>
                    <a:pt x="19" y="11"/>
                    <a:pt x="23" y="7"/>
                    <a:pt x="28" y="7"/>
                  </a:cubicBezTo>
                  <a:cubicBezTo>
                    <a:pt x="35" y="1"/>
                    <a:pt x="35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28"/>
            <p:cNvSpPr/>
            <p:nvPr/>
          </p:nvSpPr>
          <p:spPr>
            <a:xfrm>
              <a:off x="3724317" y="2913053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7" y="0"/>
                  </a:moveTo>
                  <a:cubicBezTo>
                    <a:pt x="5" y="0"/>
                    <a:pt x="2" y="1"/>
                    <a:pt x="0" y="3"/>
                  </a:cubicBezTo>
                  <a:cubicBezTo>
                    <a:pt x="2" y="6"/>
                    <a:pt x="5" y="7"/>
                    <a:pt x="7" y="7"/>
                  </a:cubicBezTo>
                  <a:cubicBezTo>
                    <a:pt x="11" y="7"/>
                    <a:pt x="14" y="3"/>
                    <a:pt x="14" y="3"/>
                  </a:cubicBezTo>
                  <a:cubicBezTo>
                    <a:pt x="14" y="3"/>
                    <a:pt x="1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28"/>
            <p:cNvSpPr/>
            <p:nvPr/>
          </p:nvSpPr>
          <p:spPr>
            <a:xfrm>
              <a:off x="3756236" y="2913003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34" y="1"/>
                  </a:moveTo>
                  <a:cubicBezTo>
                    <a:pt x="30" y="1"/>
                    <a:pt x="25" y="4"/>
                    <a:pt x="15" y="11"/>
                  </a:cubicBezTo>
                  <a:cubicBezTo>
                    <a:pt x="8" y="18"/>
                    <a:pt x="1" y="32"/>
                    <a:pt x="8" y="32"/>
                  </a:cubicBezTo>
                  <a:cubicBezTo>
                    <a:pt x="15" y="32"/>
                    <a:pt x="15" y="32"/>
                    <a:pt x="28" y="39"/>
                  </a:cubicBezTo>
                  <a:lnTo>
                    <a:pt x="35" y="39"/>
                  </a:lnTo>
                  <a:cubicBezTo>
                    <a:pt x="35" y="32"/>
                    <a:pt x="35" y="32"/>
                    <a:pt x="42" y="32"/>
                  </a:cubicBezTo>
                  <a:lnTo>
                    <a:pt x="49" y="32"/>
                  </a:lnTo>
                  <a:cubicBezTo>
                    <a:pt x="42" y="32"/>
                    <a:pt x="42" y="18"/>
                    <a:pt x="42" y="11"/>
                  </a:cubicBezTo>
                  <a:cubicBezTo>
                    <a:pt x="39" y="4"/>
                    <a:pt x="37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28"/>
            <p:cNvSpPr/>
            <p:nvPr/>
          </p:nvSpPr>
          <p:spPr>
            <a:xfrm>
              <a:off x="3647199" y="2913554"/>
              <a:ext cx="1804" cy="1102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21" y="0"/>
                  </a:moveTo>
                  <a:cubicBezTo>
                    <a:pt x="0" y="7"/>
                    <a:pt x="0" y="21"/>
                    <a:pt x="14" y="21"/>
                  </a:cubicBezTo>
                  <a:lnTo>
                    <a:pt x="35" y="21"/>
                  </a:lnTo>
                  <a:cubicBezTo>
                    <a:pt x="35" y="21"/>
                    <a:pt x="28" y="7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28"/>
            <p:cNvSpPr/>
            <p:nvPr/>
          </p:nvSpPr>
          <p:spPr>
            <a:xfrm>
              <a:off x="3715948" y="2913353"/>
              <a:ext cx="4209" cy="3458"/>
            </a:xfrm>
            <a:custGeom>
              <a:avLst/>
              <a:gdLst/>
              <a:ahLst/>
              <a:cxnLst/>
              <a:rect l="l" t="t" r="r" b="b"/>
              <a:pathLst>
                <a:path w="84" h="69" extrusionOk="0">
                  <a:moveTo>
                    <a:pt x="70" y="1"/>
                  </a:moveTo>
                  <a:cubicBezTo>
                    <a:pt x="68" y="1"/>
                    <a:pt x="67" y="4"/>
                    <a:pt x="63" y="11"/>
                  </a:cubicBezTo>
                  <a:cubicBezTo>
                    <a:pt x="56" y="18"/>
                    <a:pt x="53" y="22"/>
                    <a:pt x="51" y="22"/>
                  </a:cubicBezTo>
                  <a:cubicBezTo>
                    <a:pt x="49" y="22"/>
                    <a:pt x="49" y="18"/>
                    <a:pt x="49" y="11"/>
                  </a:cubicBezTo>
                  <a:cubicBezTo>
                    <a:pt x="49" y="4"/>
                    <a:pt x="49" y="4"/>
                    <a:pt x="42" y="4"/>
                  </a:cubicBezTo>
                  <a:cubicBezTo>
                    <a:pt x="42" y="4"/>
                    <a:pt x="35" y="4"/>
                    <a:pt x="35" y="11"/>
                  </a:cubicBezTo>
                  <a:cubicBezTo>
                    <a:pt x="35" y="25"/>
                    <a:pt x="28" y="32"/>
                    <a:pt x="15" y="39"/>
                  </a:cubicBezTo>
                  <a:cubicBezTo>
                    <a:pt x="1" y="60"/>
                    <a:pt x="1" y="60"/>
                    <a:pt x="8" y="60"/>
                  </a:cubicBezTo>
                  <a:cubicBezTo>
                    <a:pt x="15" y="60"/>
                    <a:pt x="28" y="60"/>
                    <a:pt x="28" y="46"/>
                  </a:cubicBezTo>
                  <a:cubicBezTo>
                    <a:pt x="32" y="42"/>
                    <a:pt x="34" y="41"/>
                    <a:pt x="35" y="41"/>
                  </a:cubicBezTo>
                  <a:cubicBezTo>
                    <a:pt x="35" y="41"/>
                    <a:pt x="35" y="42"/>
                    <a:pt x="35" y="46"/>
                  </a:cubicBezTo>
                  <a:lnTo>
                    <a:pt x="35" y="60"/>
                  </a:lnTo>
                  <a:cubicBezTo>
                    <a:pt x="35" y="60"/>
                    <a:pt x="28" y="67"/>
                    <a:pt x="35" y="67"/>
                  </a:cubicBezTo>
                  <a:cubicBezTo>
                    <a:pt x="35" y="68"/>
                    <a:pt x="36" y="69"/>
                    <a:pt x="37" y="69"/>
                  </a:cubicBezTo>
                  <a:cubicBezTo>
                    <a:pt x="40" y="69"/>
                    <a:pt x="49" y="57"/>
                    <a:pt x="49" y="46"/>
                  </a:cubicBezTo>
                  <a:cubicBezTo>
                    <a:pt x="49" y="41"/>
                    <a:pt x="56" y="36"/>
                    <a:pt x="63" y="36"/>
                  </a:cubicBezTo>
                  <a:cubicBezTo>
                    <a:pt x="65" y="36"/>
                    <a:pt x="68" y="37"/>
                    <a:pt x="70" y="39"/>
                  </a:cubicBezTo>
                  <a:lnTo>
                    <a:pt x="70" y="32"/>
                  </a:lnTo>
                  <a:cubicBezTo>
                    <a:pt x="70" y="25"/>
                    <a:pt x="70" y="25"/>
                    <a:pt x="77" y="25"/>
                  </a:cubicBezTo>
                  <a:cubicBezTo>
                    <a:pt x="79" y="27"/>
                    <a:pt x="80" y="28"/>
                    <a:pt x="81" y="28"/>
                  </a:cubicBezTo>
                  <a:cubicBezTo>
                    <a:pt x="83" y="28"/>
                    <a:pt x="82" y="21"/>
                    <a:pt x="77" y="11"/>
                  </a:cubicBezTo>
                  <a:cubicBezTo>
                    <a:pt x="74" y="4"/>
                    <a:pt x="72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28"/>
            <p:cNvSpPr/>
            <p:nvPr/>
          </p:nvSpPr>
          <p:spPr>
            <a:xfrm>
              <a:off x="3667343" y="2913654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28"/>
            <p:cNvSpPr/>
            <p:nvPr/>
          </p:nvSpPr>
          <p:spPr>
            <a:xfrm>
              <a:off x="3754532" y="2913554"/>
              <a:ext cx="1002" cy="1203"/>
            </a:xfrm>
            <a:custGeom>
              <a:avLst/>
              <a:gdLst/>
              <a:ahLst/>
              <a:cxnLst/>
              <a:rect l="l" t="t" r="r" b="b"/>
              <a:pathLst>
                <a:path w="20" h="24" extrusionOk="0">
                  <a:moveTo>
                    <a:pt x="7" y="0"/>
                  </a:moveTo>
                  <a:cubicBezTo>
                    <a:pt x="0" y="0"/>
                    <a:pt x="7" y="7"/>
                    <a:pt x="7" y="7"/>
                  </a:cubicBezTo>
                  <a:cubicBezTo>
                    <a:pt x="14" y="0"/>
                    <a:pt x="14" y="0"/>
                    <a:pt x="7" y="0"/>
                  </a:cubicBezTo>
                  <a:close/>
                  <a:moveTo>
                    <a:pt x="7" y="7"/>
                  </a:moveTo>
                  <a:cubicBezTo>
                    <a:pt x="7" y="21"/>
                    <a:pt x="7" y="21"/>
                    <a:pt x="14" y="21"/>
                  </a:cubicBezTo>
                  <a:cubicBezTo>
                    <a:pt x="16" y="23"/>
                    <a:pt x="17" y="24"/>
                    <a:pt x="18" y="24"/>
                  </a:cubicBezTo>
                  <a:cubicBezTo>
                    <a:pt x="20" y="24"/>
                    <a:pt x="17" y="17"/>
                    <a:pt x="7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28"/>
            <p:cNvSpPr/>
            <p:nvPr/>
          </p:nvSpPr>
          <p:spPr>
            <a:xfrm>
              <a:off x="3823633" y="2913654"/>
              <a:ext cx="2105" cy="1052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31" y="1"/>
                  </a:moveTo>
                  <a:cubicBezTo>
                    <a:pt x="33" y="1"/>
                    <a:pt x="35" y="3"/>
                    <a:pt x="35" y="5"/>
                  </a:cubicBezTo>
                  <a:cubicBezTo>
                    <a:pt x="38" y="12"/>
                    <a:pt x="40" y="16"/>
                    <a:pt x="41" y="16"/>
                  </a:cubicBezTo>
                  <a:cubicBezTo>
                    <a:pt x="42" y="16"/>
                    <a:pt x="42" y="12"/>
                    <a:pt x="42" y="5"/>
                  </a:cubicBezTo>
                  <a:cubicBezTo>
                    <a:pt x="42" y="3"/>
                    <a:pt x="37" y="1"/>
                    <a:pt x="31" y="1"/>
                  </a:cubicBezTo>
                  <a:close/>
                  <a:moveTo>
                    <a:pt x="21" y="0"/>
                  </a:moveTo>
                  <a:cubicBezTo>
                    <a:pt x="11" y="0"/>
                    <a:pt x="0" y="2"/>
                    <a:pt x="0" y="5"/>
                  </a:cubicBezTo>
                  <a:cubicBezTo>
                    <a:pt x="0" y="16"/>
                    <a:pt x="0" y="21"/>
                    <a:pt x="2" y="21"/>
                  </a:cubicBezTo>
                  <a:cubicBezTo>
                    <a:pt x="4" y="21"/>
                    <a:pt x="7" y="16"/>
                    <a:pt x="14" y="5"/>
                  </a:cubicBezTo>
                  <a:cubicBezTo>
                    <a:pt x="17" y="2"/>
                    <a:pt x="21" y="1"/>
                    <a:pt x="25" y="0"/>
                  </a:cubicBezTo>
                  <a:lnTo>
                    <a:pt x="25" y="0"/>
                  </a:lnTo>
                  <a:cubicBezTo>
                    <a:pt x="27" y="0"/>
                    <a:pt x="29" y="0"/>
                    <a:pt x="31" y="1"/>
                  </a:cubicBezTo>
                  <a:lnTo>
                    <a:pt x="31" y="1"/>
                  </a:lnTo>
                  <a:cubicBezTo>
                    <a:pt x="30" y="0"/>
                    <a:pt x="29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lnTo>
                    <a:pt x="25" y="0"/>
                  </a:lnTo>
                  <a:cubicBezTo>
                    <a:pt x="24" y="0"/>
                    <a:pt x="23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28"/>
            <p:cNvSpPr/>
            <p:nvPr/>
          </p:nvSpPr>
          <p:spPr>
            <a:xfrm>
              <a:off x="3577397" y="2914606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0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7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28"/>
            <p:cNvSpPr/>
            <p:nvPr/>
          </p:nvSpPr>
          <p:spPr>
            <a:xfrm>
              <a:off x="3664236" y="2914055"/>
              <a:ext cx="2806" cy="952"/>
            </a:xfrm>
            <a:custGeom>
              <a:avLst/>
              <a:gdLst/>
              <a:ahLst/>
              <a:cxnLst/>
              <a:rect l="l" t="t" r="r" b="b"/>
              <a:pathLst>
                <a:path w="56" h="19" extrusionOk="0">
                  <a:moveTo>
                    <a:pt x="7" y="1"/>
                  </a:moveTo>
                  <a:cubicBezTo>
                    <a:pt x="2" y="1"/>
                    <a:pt x="0" y="4"/>
                    <a:pt x="0" y="11"/>
                  </a:cubicBezTo>
                  <a:cubicBezTo>
                    <a:pt x="0" y="11"/>
                    <a:pt x="7" y="18"/>
                    <a:pt x="28" y="18"/>
                  </a:cubicBezTo>
                  <a:cubicBezTo>
                    <a:pt x="56" y="18"/>
                    <a:pt x="56" y="18"/>
                    <a:pt x="35" y="11"/>
                  </a:cubicBezTo>
                  <a:cubicBezTo>
                    <a:pt x="21" y="4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28"/>
            <p:cNvSpPr/>
            <p:nvPr/>
          </p:nvSpPr>
          <p:spPr>
            <a:xfrm>
              <a:off x="3674959" y="2914055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1"/>
                  </a:moveTo>
                  <a:cubicBezTo>
                    <a:pt x="11" y="1"/>
                    <a:pt x="8" y="4"/>
                    <a:pt x="1" y="11"/>
                  </a:cubicBezTo>
                  <a:lnTo>
                    <a:pt x="15" y="11"/>
                  </a:lnTo>
                  <a:cubicBezTo>
                    <a:pt x="15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28"/>
            <p:cNvSpPr/>
            <p:nvPr/>
          </p:nvSpPr>
          <p:spPr>
            <a:xfrm>
              <a:off x="3629160" y="2914606"/>
              <a:ext cx="6264" cy="752"/>
            </a:xfrm>
            <a:custGeom>
              <a:avLst/>
              <a:gdLst/>
              <a:ahLst/>
              <a:cxnLst/>
              <a:rect l="l" t="t" r="r" b="b"/>
              <a:pathLst>
                <a:path w="125" h="15" extrusionOk="0">
                  <a:moveTo>
                    <a:pt x="111" y="0"/>
                  </a:moveTo>
                  <a:cubicBezTo>
                    <a:pt x="49" y="0"/>
                    <a:pt x="7" y="0"/>
                    <a:pt x="0" y="7"/>
                  </a:cubicBezTo>
                  <a:lnTo>
                    <a:pt x="14" y="7"/>
                  </a:lnTo>
                  <a:cubicBezTo>
                    <a:pt x="14" y="7"/>
                    <a:pt x="21" y="14"/>
                    <a:pt x="42" y="14"/>
                  </a:cubicBezTo>
                  <a:cubicBezTo>
                    <a:pt x="69" y="14"/>
                    <a:pt x="83" y="14"/>
                    <a:pt x="83" y="7"/>
                  </a:cubicBezTo>
                  <a:cubicBezTo>
                    <a:pt x="83" y="4"/>
                    <a:pt x="85" y="2"/>
                    <a:pt x="87" y="2"/>
                  </a:cubicBezTo>
                  <a:cubicBezTo>
                    <a:pt x="88" y="2"/>
                    <a:pt x="90" y="4"/>
                    <a:pt x="90" y="7"/>
                  </a:cubicBezTo>
                  <a:cubicBezTo>
                    <a:pt x="90" y="7"/>
                    <a:pt x="104" y="14"/>
                    <a:pt x="111" y="14"/>
                  </a:cubicBezTo>
                  <a:cubicBezTo>
                    <a:pt x="125" y="14"/>
                    <a:pt x="125" y="14"/>
                    <a:pt x="125" y="7"/>
                  </a:cubicBezTo>
                  <a:cubicBezTo>
                    <a:pt x="125" y="0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28"/>
            <p:cNvSpPr/>
            <p:nvPr/>
          </p:nvSpPr>
          <p:spPr>
            <a:xfrm>
              <a:off x="3721160" y="2914957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1" y="7"/>
                    <a:pt x="1" y="0"/>
                  </a:cubicBezTo>
                  <a:cubicBezTo>
                    <a:pt x="8" y="7"/>
                    <a:pt x="8" y="7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28"/>
            <p:cNvSpPr/>
            <p:nvPr/>
          </p:nvSpPr>
          <p:spPr>
            <a:xfrm>
              <a:off x="3723264" y="291460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7"/>
                  </a:moveTo>
                  <a:cubicBezTo>
                    <a:pt x="0" y="14"/>
                    <a:pt x="0" y="14"/>
                    <a:pt x="0" y="7"/>
                  </a:cubicBezTo>
                  <a:cubicBezTo>
                    <a:pt x="7" y="7"/>
                    <a:pt x="7" y="7"/>
                    <a:pt x="7" y="0"/>
                  </a:cubicBezTo>
                  <a:cubicBezTo>
                    <a:pt x="7" y="7"/>
                    <a:pt x="7" y="7"/>
                    <a:pt x="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28"/>
            <p:cNvSpPr/>
            <p:nvPr/>
          </p:nvSpPr>
          <p:spPr>
            <a:xfrm>
              <a:off x="3755534" y="2914957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7"/>
                    <a:pt x="1" y="14"/>
                    <a:pt x="8" y="14"/>
                  </a:cubicBezTo>
                  <a:cubicBezTo>
                    <a:pt x="15" y="14"/>
                    <a:pt x="15" y="7"/>
                    <a:pt x="15" y="7"/>
                  </a:cubicBez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28"/>
            <p:cNvSpPr/>
            <p:nvPr/>
          </p:nvSpPr>
          <p:spPr>
            <a:xfrm>
              <a:off x="3672203" y="2915508"/>
              <a:ext cx="1453" cy="1804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3" y="0"/>
                  </a:moveTo>
                  <a:cubicBezTo>
                    <a:pt x="18" y="0"/>
                    <a:pt x="13" y="7"/>
                    <a:pt x="7" y="17"/>
                  </a:cubicBezTo>
                  <a:cubicBezTo>
                    <a:pt x="1" y="24"/>
                    <a:pt x="1" y="31"/>
                    <a:pt x="7" y="31"/>
                  </a:cubicBezTo>
                  <a:cubicBezTo>
                    <a:pt x="11" y="34"/>
                    <a:pt x="14" y="36"/>
                    <a:pt x="16" y="36"/>
                  </a:cubicBezTo>
                  <a:cubicBezTo>
                    <a:pt x="18" y="36"/>
                    <a:pt x="18" y="34"/>
                    <a:pt x="14" y="31"/>
                  </a:cubicBezTo>
                  <a:cubicBezTo>
                    <a:pt x="14" y="24"/>
                    <a:pt x="14" y="24"/>
                    <a:pt x="21" y="17"/>
                  </a:cubicBezTo>
                  <a:lnTo>
                    <a:pt x="28" y="3"/>
                  </a:lnTo>
                  <a:cubicBezTo>
                    <a:pt x="26" y="1"/>
                    <a:pt x="25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28"/>
            <p:cNvSpPr/>
            <p:nvPr/>
          </p:nvSpPr>
          <p:spPr>
            <a:xfrm>
              <a:off x="3621142" y="2916661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5" y="1"/>
                  </a:moveTo>
                  <a:cubicBezTo>
                    <a:pt x="15" y="1"/>
                    <a:pt x="1" y="1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0" y="12"/>
                    <a:pt x="15" y="9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28"/>
            <p:cNvSpPr/>
            <p:nvPr/>
          </p:nvSpPr>
          <p:spPr>
            <a:xfrm>
              <a:off x="3644443" y="2916310"/>
              <a:ext cx="2455" cy="2155"/>
            </a:xfrm>
            <a:custGeom>
              <a:avLst/>
              <a:gdLst/>
              <a:ahLst/>
              <a:cxnLst/>
              <a:rect l="l" t="t" r="r" b="b"/>
              <a:pathLst>
                <a:path w="49" h="43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8"/>
                    <a:pt x="0" y="15"/>
                    <a:pt x="7" y="15"/>
                  </a:cubicBezTo>
                  <a:cubicBezTo>
                    <a:pt x="7" y="15"/>
                    <a:pt x="14" y="15"/>
                    <a:pt x="14" y="22"/>
                  </a:cubicBezTo>
                  <a:cubicBezTo>
                    <a:pt x="14" y="22"/>
                    <a:pt x="21" y="29"/>
                    <a:pt x="35" y="29"/>
                  </a:cubicBezTo>
                  <a:lnTo>
                    <a:pt x="49" y="42"/>
                  </a:lnTo>
                  <a:lnTo>
                    <a:pt x="49" y="42"/>
                  </a:lnTo>
                  <a:lnTo>
                    <a:pt x="35" y="22"/>
                  </a:lnTo>
                  <a:cubicBezTo>
                    <a:pt x="35" y="8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28"/>
            <p:cNvSpPr/>
            <p:nvPr/>
          </p:nvSpPr>
          <p:spPr>
            <a:xfrm>
              <a:off x="3664587" y="2915859"/>
              <a:ext cx="2355" cy="2506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5" y="0"/>
                  </a:moveTo>
                  <a:cubicBezTo>
                    <a:pt x="43" y="0"/>
                    <a:pt x="36" y="5"/>
                    <a:pt x="21" y="17"/>
                  </a:cubicBezTo>
                  <a:cubicBezTo>
                    <a:pt x="0" y="31"/>
                    <a:pt x="0" y="31"/>
                    <a:pt x="14" y="44"/>
                  </a:cubicBezTo>
                  <a:cubicBezTo>
                    <a:pt x="17" y="48"/>
                    <a:pt x="21" y="50"/>
                    <a:pt x="23" y="50"/>
                  </a:cubicBezTo>
                  <a:cubicBezTo>
                    <a:pt x="26" y="50"/>
                    <a:pt x="28" y="48"/>
                    <a:pt x="28" y="44"/>
                  </a:cubicBezTo>
                  <a:cubicBezTo>
                    <a:pt x="28" y="31"/>
                    <a:pt x="28" y="31"/>
                    <a:pt x="35" y="31"/>
                  </a:cubicBezTo>
                  <a:lnTo>
                    <a:pt x="35" y="24"/>
                  </a:lnTo>
                  <a:cubicBezTo>
                    <a:pt x="28" y="17"/>
                    <a:pt x="28" y="17"/>
                    <a:pt x="35" y="17"/>
                  </a:cubicBezTo>
                  <a:cubicBezTo>
                    <a:pt x="42" y="17"/>
                    <a:pt x="42" y="17"/>
                    <a:pt x="42" y="10"/>
                  </a:cubicBezTo>
                  <a:cubicBezTo>
                    <a:pt x="45" y="4"/>
                    <a:pt x="46" y="0"/>
                    <a:pt x="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28"/>
            <p:cNvSpPr/>
            <p:nvPr/>
          </p:nvSpPr>
          <p:spPr>
            <a:xfrm>
              <a:off x="3690944" y="2915809"/>
              <a:ext cx="1102" cy="551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4"/>
                    <a:pt x="8" y="11"/>
                  </a:cubicBezTo>
                  <a:cubicBezTo>
                    <a:pt x="8" y="4"/>
                    <a:pt x="4" y="0"/>
                    <a:pt x="2" y="0"/>
                  </a:cubicBezTo>
                  <a:close/>
                  <a:moveTo>
                    <a:pt x="17" y="0"/>
                  </a:moveTo>
                  <a:cubicBezTo>
                    <a:pt x="15" y="0"/>
                    <a:pt x="11" y="4"/>
                    <a:pt x="8" y="11"/>
                  </a:cubicBezTo>
                  <a:lnTo>
                    <a:pt x="22" y="11"/>
                  </a:lnTo>
                  <a:cubicBezTo>
                    <a:pt x="22" y="4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28"/>
            <p:cNvSpPr/>
            <p:nvPr/>
          </p:nvSpPr>
          <p:spPr>
            <a:xfrm>
              <a:off x="3749672" y="2916310"/>
              <a:ext cx="1052" cy="50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4" y="1"/>
                  </a:moveTo>
                  <a:lnTo>
                    <a:pt x="21" y="1"/>
                  </a:lnTo>
                  <a:lnTo>
                    <a:pt x="14" y="1"/>
                  </a:lnTo>
                  <a:cubicBezTo>
                    <a:pt x="0" y="1"/>
                    <a:pt x="0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28"/>
            <p:cNvSpPr/>
            <p:nvPr/>
          </p:nvSpPr>
          <p:spPr>
            <a:xfrm>
              <a:off x="3693499" y="2916560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42" y="0"/>
                  </a:moveTo>
                  <a:cubicBezTo>
                    <a:pt x="35" y="0"/>
                    <a:pt x="24" y="5"/>
                    <a:pt x="12" y="17"/>
                  </a:cubicBezTo>
                  <a:cubicBezTo>
                    <a:pt x="4" y="33"/>
                    <a:pt x="1" y="40"/>
                    <a:pt x="2" y="40"/>
                  </a:cubicBezTo>
                  <a:cubicBezTo>
                    <a:pt x="3" y="40"/>
                    <a:pt x="6" y="36"/>
                    <a:pt x="12" y="30"/>
                  </a:cubicBezTo>
                  <a:cubicBezTo>
                    <a:pt x="16" y="24"/>
                    <a:pt x="17" y="20"/>
                    <a:pt x="20" y="20"/>
                  </a:cubicBezTo>
                  <a:cubicBezTo>
                    <a:pt x="23" y="20"/>
                    <a:pt x="26" y="24"/>
                    <a:pt x="33" y="30"/>
                  </a:cubicBezTo>
                  <a:cubicBezTo>
                    <a:pt x="33" y="34"/>
                    <a:pt x="35" y="36"/>
                    <a:pt x="36" y="36"/>
                  </a:cubicBezTo>
                  <a:cubicBezTo>
                    <a:pt x="38" y="36"/>
                    <a:pt x="40" y="34"/>
                    <a:pt x="40" y="30"/>
                  </a:cubicBezTo>
                  <a:cubicBezTo>
                    <a:pt x="40" y="30"/>
                    <a:pt x="40" y="17"/>
                    <a:pt x="47" y="10"/>
                  </a:cubicBezTo>
                  <a:cubicBezTo>
                    <a:pt x="50" y="3"/>
                    <a:pt x="47" y="0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28"/>
            <p:cNvSpPr/>
            <p:nvPr/>
          </p:nvSpPr>
          <p:spPr>
            <a:xfrm>
              <a:off x="3721510" y="2916661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5" y="8"/>
                    <a:pt x="15" y="8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28"/>
            <p:cNvSpPr/>
            <p:nvPr/>
          </p:nvSpPr>
          <p:spPr>
            <a:xfrm>
              <a:off x="3647900" y="2917011"/>
              <a:ext cx="9421" cy="4911"/>
            </a:xfrm>
            <a:custGeom>
              <a:avLst/>
              <a:gdLst/>
              <a:ahLst/>
              <a:cxnLst/>
              <a:rect l="l" t="t" r="r" b="b"/>
              <a:pathLst>
                <a:path w="188" h="98" extrusionOk="0">
                  <a:moveTo>
                    <a:pt x="7" y="1"/>
                  </a:moveTo>
                  <a:lnTo>
                    <a:pt x="7" y="21"/>
                  </a:lnTo>
                  <a:cubicBezTo>
                    <a:pt x="7" y="21"/>
                    <a:pt x="0" y="28"/>
                    <a:pt x="7" y="28"/>
                  </a:cubicBezTo>
                  <a:lnTo>
                    <a:pt x="14" y="28"/>
                  </a:lnTo>
                  <a:cubicBezTo>
                    <a:pt x="16" y="26"/>
                    <a:pt x="18" y="26"/>
                    <a:pt x="20" y="26"/>
                  </a:cubicBezTo>
                  <a:cubicBezTo>
                    <a:pt x="24" y="26"/>
                    <a:pt x="26" y="30"/>
                    <a:pt x="21" y="35"/>
                  </a:cubicBezTo>
                  <a:cubicBezTo>
                    <a:pt x="14" y="42"/>
                    <a:pt x="21" y="42"/>
                    <a:pt x="42" y="56"/>
                  </a:cubicBezTo>
                  <a:cubicBezTo>
                    <a:pt x="49" y="56"/>
                    <a:pt x="63" y="63"/>
                    <a:pt x="77" y="70"/>
                  </a:cubicBezTo>
                  <a:cubicBezTo>
                    <a:pt x="80" y="73"/>
                    <a:pt x="82" y="75"/>
                    <a:pt x="84" y="75"/>
                  </a:cubicBezTo>
                  <a:cubicBezTo>
                    <a:pt x="85" y="75"/>
                    <a:pt x="87" y="73"/>
                    <a:pt x="90" y="70"/>
                  </a:cubicBezTo>
                  <a:cubicBezTo>
                    <a:pt x="90" y="67"/>
                    <a:pt x="92" y="65"/>
                    <a:pt x="94" y="65"/>
                  </a:cubicBezTo>
                  <a:cubicBezTo>
                    <a:pt x="96" y="65"/>
                    <a:pt x="97" y="67"/>
                    <a:pt x="97" y="70"/>
                  </a:cubicBezTo>
                  <a:cubicBezTo>
                    <a:pt x="97" y="70"/>
                    <a:pt x="104" y="73"/>
                    <a:pt x="108" y="73"/>
                  </a:cubicBezTo>
                  <a:cubicBezTo>
                    <a:pt x="110" y="73"/>
                    <a:pt x="111" y="72"/>
                    <a:pt x="111" y="70"/>
                  </a:cubicBezTo>
                  <a:cubicBezTo>
                    <a:pt x="118" y="70"/>
                    <a:pt x="132" y="91"/>
                    <a:pt x="132" y="98"/>
                  </a:cubicBezTo>
                  <a:lnTo>
                    <a:pt x="160" y="98"/>
                  </a:lnTo>
                  <a:cubicBezTo>
                    <a:pt x="187" y="98"/>
                    <a:pt x="187" y="77"/>
                    <a:pt x="167" y="70"/>
                  </a:cubicBezTo>
                  <a:lnTo>
                    <a:pt x="160" y="70"/>
                  </a:lnTo>
                  <a:lnTo>
                    <a:pt x="160" y="77"/>
                  </a:lnTo>
                  <a:lnTo>
                    <a:pt x="153" y="77"/>
                  </a:lnTo>
                  <a:lnTo>
                    <a:pt x="153" y="70"/>
                  </a:lnTo>
                  <a:cubicBezTo>
                    <a:pt x="153" y="70"/>
                    <a:pt x="153" y="63"/>
                    <a:pt x="146" y="56"/>
                  </a:cubicBezTo>
                  <a:lnTo>
                    <a:pt x="146" y="63"/>
                  </a:lnTo>
                  <a:cubicBezTo>
                    <a:pt x="146" y="63"/>
                    <a:pt x="139" y="63"/>
                    <a:pt x="139" y="56"/>
                  </a:cubicBezTo>
                  <a:lnTo>
                    <a:pt x="125" y="42"/>
                  </a:lnTo>
                  <a:cubicBezTo>
                    <a:pt x="118" y="42"/>
                    <a:pt x="118" y="42"/>
                    <a:pt x="118" y="35"/>
                  </a:cubicBezTo>
                  <a:cubicBezTo>
                    <a:pt x="118" y="28"/>
                    <a:pt x="118" y="28"/>
                    <a:pt x="111" y="28"/>
                  </a:cubicBezTo>
                  <a:cubicBezTo>
                    <a:pt x="104" y="28"/>
                    <a:pt x="104" y="28"/>
                    <a:pt x="90" y="21"/>
                  </a:cubicBezTo>
                  <a:cubicBezTo>
                    <a:pt x="90" y="8"/>
                    <a:pt x="84" y="1"/>
                    <a:pt x="70" y="1"/>
                  </a:cubicBezTo>
                  <a:cubicBezTo>
                    <a:pt x="58" y="3"/>
                    <a:pt x="48" y="4"/>
                    <a:pt x="40" y="4"/>
                  </a:cubicBezTo>
                  <a:cubicBezTo>
                    <a:pt x="23" y="4"/>
                    <a:pt x="12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28"/>
            <p:cNvSpPr/>
            <p:nvPr/>
          </p:nvSpPr>
          <p:spPr>
            <a:xfrm>
              <a:off x="3617685" y="2917011"/>
              <a:ext cx="2806" cy="1704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28" y="1"/>
                  </a:moveTo>
                  <a:cubicBezTo>
                    <a:pt x="7" y="1"/>
                    <a:pt x="0" y="8"/>
                    <a:pt x="0" y="8"/>
                  </a:cubicBezTo>
                  <a:cubicBezTo>
                    <a:pt x="7" y="21"/>
                    <a:pt x="21" y="21"/>
                    <a:pt x="21" y="28"/>
                  </a:cubicBezTo>
                  <a:cubicBezTo>
                    <a:pt x="21" y="32"/>
                    <a:pt x="23" y="34"/>
                    <a:pt x="25" y="34"/>
                  </a:cubicBezTo>
                  <a:cubicBezTo>
                    <a:pt x="26" y="34"/>
                    <a:pt x="28" y="32"/>
                    <a:pt x="28" y="28"/>
                  </a:cubicBezTo>
                  <a:cubicBezTo>
                    <a:pt x="35" y="21"/>
                    <a:pt x="42" y="21"/>
                    <a:pt x="42" y="21"/>
                  </a:cubicBezTo>
                  <a:cubicBezTo>
                    <a:pt x="56" y="21"/>
                    <a:pt x="56" y="21"/>
                    <a:pt x="56" y="8"/>
                  </a:cubicBezTo>
                  <a:cubicBezTo>
                    <a:pt x="56" y="8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28"/>
            <p:cNvSpPr/>
            <p:nvPr/>
          </p:nvSpPr>
          <p:spPr>
            <a:xfrm>
              <a:off x="3614227" y="2917312"/>
              <a:ext cx="14632" cy="6464"/>
            </a:xfrm>
            <a:custGeom>
              <a:avLst/>
              <a:gdLst/>
              <a:ahLst/>
              <a:cxnLst/>
              <a:rect l="l" t="t" r="r" b="b"/>
              <a:pathLst>
                <a:path w="292" h="129" extrusionOk="0">
                  <a:moveTo>
                    <a:pt x="175" y="0"/>
                  </a:moveTo>
                  <a:cubicBezTo>
                    <a:pt x="174" y="0"/>
                    <a:pt x="173" y="1"/>
                    <a:pt x="173" y="2"/>
                  </a:cubicBezTo>
                  <a:cubicBezTo>
                    <a:pt x="173" y="15"/>
                    <a:pt x="201" y="36"/>
                    <a:pt x="208" y="36"/>
                  </a:cubicBezTo>
                  <a:cubicBezTo>
                    <a:pt x="222" y="50"/>
                    <a:pt x="222" y="50"/>
                    <a:pt x="222" y="57"/>
                  </a:cubicBezTo>
                  <a:cubicBezTo>
                    <a:pt x="212" y="62"/>
                    <a:pt x="209" y="67"/>
                    <a:pt x="206" y="67"/>
                  </a:cubicBezTo>
                  <a:cubicBezTo>
                    <a:pt x="205" y="67"/>
                    <a:pt x="203" y="66"/>
                    <a:pt x="201" y="64"/>
                  </a:cubicBezTo>
                  <a:cubicBezTo>
                    <a:pt x="194" y="61"/>
                    <a:pt x="184" y="59"/>
                    <a:pt x="175" y="59"/>
                  </a:cubicBezTo>
                  <a:cubicBezTo>
                    <a:pt x="166" y="59"/>
                    <a:pt x="159" y="61"/>
                    <a:pt x="159" y="64"/>
                  </a:cubicBezTo>
                  <a:cubicBezTo>
                    <a:pt x="159" y="66"/>
                    <a:pt x="159" y="67"/>
                    <a:pt x="159" y="67"/>
                  </a:cubicBezTo>
                  <a:cubicBezTo>
                    <a:pt x="159" y="67"/>
                    <a:pt x="157" y="64"/>
                    <a:pt x="153" y="64"/>
                  </a:cubicBezTo>
                  <a:cubicBezTo>
                    <a:pt x="153" y="61"/>
                    <a:pt x="149" y="59"/>
                    <a:pt x="146" y="59"/>
                  </a:cubicBezTo>
                  <a:cubicBezTo>
                    <a:pt x="142" y="59"/>
                    <a:pt x="139" y="61"/>
                    <a:pt x="139" y="64"/>
                  </a:cubicBezTo>
                  <a:cubicBezTo>
                    <a:pt x="139" y="64"/>
                    <a:pt x="125" y="71"/>
                    <a:pt x="118" y="85"/>
                  </a:cubicBezTo>
                  <a:cubicBezTo>
                    <a:pt x="97" y="85"/>
                    <a:pt x="97" y="92"/>
                    <a:pt x="97" y="92"/>
                  </a:cubicBezTo>
                  <a:cubicBezTo>
                    <a:pt x="104" y="99"/>
                    <a:pt x="104" y="99"/>
                    <a:pt x="97" y="99"/>
                  </a:cubicBezTo>
                  <a:cubicBezTo>
                    <a:pt x="90" y="99"/>
                    <a:pt x="90" y="92"/>
                    <a:pt x="83" y="78"/>
                  </a:cubicBezTo>
                  <a:cubicBezTo>
                    <a:pt x="76" y="71"/>
                    <a:pt x="73" y="67"/>
                    <a:pt x="70" y="67"/>
                  </a:cubicBezTo>
                  <a:cubicBezTo>
                    <a:pt x="68" y="67"/>
                    <a:pt x="66" y="71"/>
                    <a:pt x="62" y="78"/>
                  </a:cubicBezTo>
                  <a:cubicBezTo>
                    <a:pt x="59" y="85"/>
                    <a:pt x="50" y="88"/>
                    <a:pt x="43" y="88"/>
                  </a:cubicBezTo>
                  <a:cubicBezTo>
                    <a:pt x="35" y="88"/>
                    <a:pt x="28" y="85"/>
                    <a:pt x="28" y="78"/>
                  </a:cubicBezTo>
                  <a:cubicBezTo>
                    <a:pt x="28" y="71"/>
                    <a:pt x="35" y="71"/>
                    <a:pt x="56" y="64"/>
                  </a:cubicBezTo>
                  <a:cubicBezTo>
                    <a:pt x="69" y="64"/>
                    <a:pt x="69" y="57"/>
                    <a:pt x="69" y="57"/>
                  </a:cubicBezTo>
                  <a:lnTo>
                    <a:pt x="49" y="57"/>
                  </a:lnTo>
                  <a:cubicBezTo>
                    <a:pt x="42" y="61"/>
                    <a:pt x="36" y="62"/>
                    <a:pt x="32" y="62"/>
                  </a:cubicBezTo>
                  <a:cubicBezTo>
                    <a:pt x="28" y="62"/>
                    <a:pt x="24" y="61"/>
                    <a:pt x="21" y="57"/>
                  </a:cubicBezTo>
                  <a:cubicBezTo>
                    <a:pt x="21" y="54"/>
                    <a:pt x="19" y="52"/>
                    <a:pt x="17" y="52"/>
                  </a:cubicBezTo>
                  <a:cubicBezTo>
                    <a:pt x="16" y="52"/>
                    <a:pt x="14" y="54"/>
                    <a:pt x="14" y="57"/>
                  </a:cubicBezTo>
                  <a:cubicBezTo>
                    <a:pt x="0" y="64"/>
                    <a:pt x="0" y="64"/>
                    <a:pt x="14" y="64"/>
                  </a:cubicBezTo>
                  <a:cubicBezTo>
                    <a:pt x="14" y="64"/>
                    <a:pt x="21" y="71"/>
                    <a:pt x="14" y="78"/>
                  </a:cubicBezTo>
                  <a:cubicBezTo>
                    <a:pt x="14" y="92"/>
                    <a:pt x="14" y="99"/>
                    <a:pt x="21" y="99"/>
                  </a:cubicBezTo>
                  <a:cubicBezTo>
                    <a:pt x="56" y="99"/>
                    <a:pt x="83" y="99"/>
                    <a:pt x="90" y="119"/>
                  </a:cubicBezTo>
                  <a:cubicBezTo>
                    <a:pt x="93" y="125"/>
                    <a:pt x="95" y="129"/>
                    <a:pt x="97" y="129"/>
                  </a:cubicBezTo>
                  <a:cubicBezTo>
                    <a:pt x="101" y="129"/>
                    <a:pt x="106" y="122"/>
                    <a:pt x="118" y="106"/>
                  </a:cubicBezTo>
                  <a:lnTo>
                    <a:pt x="125" y="99"/>
                  </a:lnTo>
                  <a:cubicBezTo>
                    <a:pt x="125" y="102"/>
                    <a:pt x="125" y="104"/>
                    <a:pt x="126" y="104"/>
                  </a:cubicBezTo>
                  <a:cubicBezTo>
                    <a:pt x="127" y="104"/>
                    <a:pt x="128" y="102"/>
                    <a:pt x="132" y="99"/>
                  </a:cubicBezTo>
                  <a:cubicBezTo>
                    <a:pt x="135" y="95"/>
                    <a:pt x="140" y="93"/>
                    <a:pt x="146" y="93"/>
                  </a:cubicBezTo>
                  <a:cubicBezTo>
                    <a:pt x="151" y="93"/>
                    <a:pt x="156" y="95"/>
                    <a:pt x="159" y="99"/>
                  </a:cubicBezTo>
                  <a:lnTo>
                    <a:pt x="159" y="106"/>
                  </a:lnTo>
                  <a:cubicBezTo>
                    <a:pt x="153" y="106"/>
                    <a:pt x="153" y="106"/>
                    <a:pt x="159" y="119"/>
                  </a:cubicBezTo>
                  <a:cubicBezTo>
                    <a:pt x="161" y="121"/>
                    <a:pt x="164" y="122"/>
                    <a:pt x="168" y="122"/>
                  </a:cubicBezTo>
                  <a:cubicBezTo>
                    <a:pt x="177" y="122"/>
                    <a:pt x="189" y="116"/>
                    <a:pt x="194" y="106"/>
                  </a:cubicBezTo>
                  <a:cubicBezTo>
                    <a:pt x="194" y="99"/>
                    <a:pt x="201" y="99"/>
                    <a:pt x="208" y="99"/>
                  </a:cubicBezTo>
                  <a:cubicBezTo>
                    <a:pt x="222" y="99"/>
                    <a:pt x="229" y="99"/>
                    <a:pt x="236" y="92"/>
                  </a:cubicBezTo>
                  <a:cubicBezTo>
                    <a:pt x="236" y="92"/>
                    <a:pt x="239" y="89"/>
                    <a:pt x="245" y="89"/>
                  </a:cubicBezTo>
                  <a:cubicBezTo>
                    <a:pt x="248" y="89"/>
                    <a:pt x="252" y="89"/>
                    <a:pt x="257" y="92"/>
                  </a:cubicBezTo>
                  <a:cubicBezTo>
                    <a:pt x="243" y="85"/>
                    <a:pt x="243" y="85"/>
                    <a:pt x="243" y="64"/>
                  </a:cubicBezTo>
                  <a:cubicBezTo>
                    <a:pt x="252" y="54"/>
                    <a:pt x="255" y="44"/>
                    <a:pt x="259" y="44"/>
                  </a:cubicBezTo>
                  <a:cubicBezTo>
                    <a:pt x="260" y="44"/>
                    <a:pt x="261" y="46"/>
                    <a:pt x="263" y="50"/>
                  </a:cubicBezTo>
                  <a:cubicBezTo>
                    <a:pt x="266" y="53"/>
                    <a:pt x="268" y="54"/>
                    <a:pt x="269" y="54"/>
                  </a:cubicBezTo>
                  <a:cubicBezTo>
                    <a:pt x="270" y="54"/>
                    <a:pt x="270" y="49"/>
                    <a:pt x="270" y="36"/>
                  </a:cubicBezTo>
                  <a:cubicBezTo>
                    <a:pt x="270" y="29"/>
                    <a:pt x="270" y="29"/>
                    <a:pt x="277" y="29"/>
                  </a:cubicBezTo>
                  <a:cubicBezTo>
                    <a:pt x="291" y="29"/>
                    <a:pt x="291" y="29"/>
                    <a:pt x="291" y="22"/>
                  </a:cubicBezTo>
                  <a:cubicBezTo>
                    <a:pt x="291" y="19"/>
                    <a:pt x="279" y="17"/>
                    <a:pt x="266" y="17"/>
                  </a:cubicBezTo>
                  <a:cubicBezTo>
                    <a:pt x="253" y="17"/>
                    <a:pt x="239" y="19"/>
                    <a:pt x="236" y="22"/>
                  </a:cubicBezTo>
                  <a:cubicBezTo>
                    <a:pt x="232" y="26"/>
                    <a:pt x="231" y="28"/>
                    <a:pt x="229" y="28"/>
                  </a:cubicBezTo>
                  <a:cubicBezTo>
                    <a:pt x="227" y="28"/>
                    <a:pt x="225" y="26"/>
                    <a:pt x="222" y="22"/>
                  </a:cubicBezTo>
                  <a:cubicBezTo>
                    <a:pt x="210" y="16"/>
                    <a:pt x="183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28"/>
            <p:cNvSpPr/>
            <p:nvPr/>
          </p:nvSpPr>
          <p:spPr>
            <a:xfrm>
              <a:off x="3599295" y="2917362"/>
              <a:ext cx="2455" cy="1102"/>
            </a:xfrm>
            <a:custGeom>
              <a:avLst/>
              <a:gdLst/>
              <a:ahLst/>
              <a:cxnLst/>
              <a:rect l="l" t="t" r="r" b="b"/>
              <a:pathLst>
                <a:path w="49" h="22" extrusionOk="0">
                  <a:moveTo>
                    <a:pt x="14" y="1"/>
                  </a:moveTo>
                  <a:cubicBezTo>
                    <a:pt x="7" y="1"/>
                    <a:pt x="7" y="1"/>
                    <a:pt x="0" y="14"/>
                  </a:cubicBezTo>
                  <a:cubicBezTo>
                    <a:pt x="0" y="21"/>
                    <a:pt x="0" y="21"/>
                    <a:pt x="21" y="21"/>
                  </a:cubicBezTo>
                  <a:lnTo>
                    <a:pt x="49" y="21"/>
                  </a:lnTo>
                  <a:cubicBezTo>
                    <a:pt x="49" y="21"/>
                    <a:pt x="49" y="14"/>
                    <a:pt x="42" y="14"/>
                  </a:cubicBezTo>
                  <a:cubicBezTo>
                    <a:pt x="35" y="14"/>
                    <a:pt x="21" y="14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28"/>
            <p:cNvSpPr/>
            <p:nvPr/>
          </p:nvSpPr>
          <p:spPr>
            <a:xfrm>
              <a:off x="3641987" y="2917513"/>
              <a:ext cx="4560" cy="6514"/>
            </a:xfrm>
            <a:custGeom>
              <a:avLst/>
              <a:gdLst/>
              <a:ahLst/>
              <a:cxnLst/>
              <a:rect l="l" t="t" r="r" b="b"/>
              <a:pathLst>
                <a:path w="91" h="130" extrusionOk="0">
                  <a:moveTo>
                    <a:pt x="37" y="1"/>
                  </a:moveTo>
                  <a:cubicBezTo>
                    <a:pt x="30" y="1"/>
                    <a:pt x="28" y="10"/>
                    <a:pt x="28" y="25"/>
                  </a:cubicBezTo>
                  <a:cubicBezTo>
                    <a:pt x="28" y="53"/>
                    <a:pt x="28" y="53"/>
                    <a:pt x="21" y="53"/>
                  </a:cubicBezTo>
                  <a:lnTo>
                    <a:pt x="1" y="53"/>
                  </a:lnTo>
                  <a:lnTo>
                    <a:pt x="14" y="67"/>
                  </a:lnTo>
                  <a:cubicBezTo>
                    <a:pt x="21" y="88"/>
                    <a:pt x="21" y="88"/>
                    <a:pt x="21" y="95"/>
                  </a:cubicBezTo>
                  <a:cubicBezTo>
                    <a:pt x="14" y="102"/>
                    <a:pt x="14" y="102"/>
                    <a:pt x="21" y="115"/>
                  </a:cubicBezTo>
                  <a:cubicBezTo>
                    <a:pt x="21" y="115"/>
                    <a:pt x="24" y="119"/>
                    <a:pt x="29" y="119"/>
                  </a:cubicBezTo>
                  <a:cubicBezTo>
                    <a:pt x="31" y="119"/>
                    <a:pt x="33" y="118"/>
                    <a:pt x="35" y="115"/>
                  </a:cubicBezTo>
                  <a:cubicBezTo>
                    <a:pt x="42" y="115"/>
                    <a:pt x="42" y="115"/>
                    <a:pt x="42" y="122"/>
                  </a:cubicBezTo>
                  <a:cubicBezTo>
                    <a:pt x="42" y="129"/>
                    <a:pt x="42" y="129"/>
                    <a:pt x="56" y="129"/>
                  </a:cubicBezTo>
                  <a:lnTo>
                    <a:pt x="63" y="122"/>
                  </a:lnTo>
                  <a:cubicBezTo>
                    <a:pt x="63" y="111"/>
                    <a:pt x="63" y="106"/>
                    <a:pt x="65" y="106"/>
                  </a:cubicBezTo>
                  <a:cubicBezTo>
                    <a:pt x="67" y="106"/>
                    <a:pt x="71" y="109"/>
                    <a:pt x="77" y="115"/>
                  </a:cubicBezTo>
                  <a:cubicBezTo>
                    <a:pt x="80" y="117"/>
                    <a:pt x="83" y="118"/>
                    <a:pt x="85" y="118"/>
                  </a:cubicBezTo>
                  <a:cubicBezTo>
                    <a:pt x="90" y="118"/>
                    <a:pt x="87" y="112"/>
                    <a:pt x="77" y="102"/>
                  </a:cubicBezTo>
                  <a:cubicBezTo>
                    <a:pt x="70" y="95"/>
                    <a:pt x="70" y="81"/>
                    <a:pt x="70" y="67"/>
                  </a:cubicBezTo>
                  <a:cubicBezTo>
                    <a:pt x="70" y="62"/>
                    <a:pt x="70" y="57"/>
                    <a:pt x="67" y="57"/>
                  </a:cubicBezTo>
                  <a:cubicBezTo>
                    <a:pt x="66" y="57"/>
                    <a:pt x="65" y="58"/>
                    <a:pt x="63" y="60"/>
                  </a:cubicBezTo>
                  <a:cubicBezTo>
                    <a:pt x="56" y="60"/>
                    <a:pt x="56" y="60"/>
                    <a:pt x="56" y="53"/>
                  </a:cubicBezTo>
                  <a:cubicBezTo>
                    <a:pt x="56" y="42"/>
                    <a:pt x="56" y="36"/>
                    <a:pt x="58" y="36"/>
                  </a:cubicBezTo>
                  <a:cubicBezTo>
                    <a:pt x="60" y="36"/>
                    <a:pt x="64" y="40"/>
                    <a:pt x="70" y="46"/>
                  </a:cubicBezTo>
                  <a:cubicBezTo>
                    <a:pt x="77" y="46"/>
                    <a:pt x="91" y="46"/>
                    <a:pt x="77" y="32"/>
                  </a:cubicBezTo>
                  <a:cubicBezTo>
                    <a:pt x="77" y="25"/>
                    <a:pt x="70" y="25"/>
                    <a:pt x="70" y="25"/>
                  </a:cubicBezTo>
                  <a:cubicBezTo>
                    <a:pt x="70" y="25"/>
                    <a:pt x="63" y="25"/>
                    <a:pt x="63" y="18"/>
                  </a:cubicBezTo>
                  <a:cubicBezTo>
                    <a:pt x="51" y="6"/>
                    <a:pt x="43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28"/>
            <p:cNvSpPr/>
            <p:nvPr/>
          </p:nvSpPr>
          <p:spPr>
            <a:xfrm>
              <a:off x="3662883" y="2917563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4" y="4"/>
                  </a:moveTo>
                  <a:cubicBezTo>
                    <a:pt x="1" y="4"/>
                    <a:pt x="4" y="10"/>
                    <a:pt x="13" y="10"/>
                  </a:cubicBezTo>
                  <a:cubicBezTo>
                    <a:pt x="9" y="6"/>
                    <a:pt x="6" y="4"/>
                    <a:pt x="4" y="4"/>
                  </a:cubicBezTo>
                  <a:close/>
                  <a:moveTo>
                    <a:pt x="19" y="0"/>
                  </a:moveTo>
                  <a:cubicBezTo>
                    <a:pt x="18" y="0"/>
                    <a:pt x="17" y="4"/>
                    <a:pt x="13" y="10"/>
                  </a:cubicBezTo>
                  <a:lnTo>
                    <a:pt x="20" y="10"/>
                  </a:lnTo>
                  <a:cubicBezTo>
                    <a:pt x="20" y="4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28"/>
            <p:cNvSpPr/>
            <p:nvPr/>
          </p:nvSpPr>
          <p:spPr>
            <a:xfrm>
              <a:off x="3634371" y="2918164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17" y="0"/>
                  </a:moveTo>
                  <a:cubicBezTo>
                    <a:pt x="9" y="0"/>
                    <a:pt x="0" y="2"/>
                    <a:pt x="0" y="5"/>
                  </a:cubicBezTo>
                  <a:cubicBezTo>
                    <a:pt x="0" y="5"/>
                    <a:pt x="7" y="12"/>
                    <a:pt x="14" y="12"/>
                  </a:cubicBezTo>
                  <a:cubicBezTo>
                    <a:pt x="21" y="12"/>
                    <a:pt x="35" y="12"/>
                    <a:pt x="35" y="5"/>
                  </a:cubicBezTo>
                  <a:cubicBezTo>
                    <a:pt x="35" y="2"/>
                    <a:pt x="26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28"/>
            <p:cNvSpPr/>
            <p:nvPr/>
          </p:nvSpPr>
          <p:spPr>
            <a:xfrm>
              <a:off x="3636425" y="2918164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2" y="0"/>
                  </a:moveTo>
                  <a:cubicBezTo>
                    <a:pt x="1" y="0"/>
                    <a:pt x="1" y="2"/>
                    <a:pt x="1" y="5"/>
                  </a:cubicBezTo>
                  <a:lnTo>
                    <a:pt x="8" y="12"/>
                  </a:lnTo>
                  <a:lnTo>
                    <a:pt x="21" y="12"/>
                  </a:lnTo>
                  <a:lnTo>
                    <a:pt x="8" y="5"/>
                  </a:ln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28"/>
            <p:cNvSpPr/>
            <p:nvPr/>
          </p:nvSpPr>
          <p:spPr>
            <a:xfrm>
              <a:off x="3768062" y="2918264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12" y="0"/>
                  </a:moveTo>
                  <a:cubicBezTo>
                    <a:pt x="10" y="0"/>
                    <a:pt x="7" y="3"/>
                    <a:pt x="7" y="3"/>
                  </a:cubicBezTo>
                  <a:cubicBezTo>
                    <a:pt x="0" y="3"/>
                    <a:pt x="0" y="10"/>
                    <a:pt x="0" y="10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10" y="12"/>
                    <a:pt x="14" y="3"/>
                    <a:pt x="14" y="3"/>
                  </a:cubicBezTo>
                  <a:cubicBezTo>
                    <a:pt x="14" y="1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28"/>
            <p:cNvSpPr/>
            <p:nvPr/>
          </p:nvSpPr>
          <p:spPr>
            <a:xfrm>
              <a:off x="3767009" y="2918765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4" y="21"/>
                    <a:pt x="14" y="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28"/>
            <p:cNvSpPr/>
            <p:nvPr/>
          </p:nvSpPr>
          <p:spPr>
            <a:xfrm>
              <a:off x="3608314" y="2918765"/>
              <a:ext cx="4911" cy="1754"/>
            </a:xfrm>
            <a:custGeom>
              <a:avLst/>
              <a:gdLst/>
              <a:ahLst/>
              <a:cxnLst/>
              <a:rect l="l" t="t" r="r" b="b"/>
              <a:pathLst>
                <a:path w="98" h="35" extrusionOk="0">
                  <a:moveTo>
                    <a:pt x="14" y="0"/>
                  </a:moveTo>
                  <a:cubicBezTo>
                    <a:pt x="14" y="7"/>
                    <a:pt x="14" y="7"/>
                    <a:pt x="7" y="7"/>
                  </a:cubicBezTo>
                  <a:lnTo>
                    <a:pt x="0" y="7"/>
                  </a:lnTo>
                  <a:cubicBezTo>
                    <a:pt x="0" y="14"/>
                    <a:pt x="7" y="14"/>
                    <a:pt x="7" y="14"/>
                  </a:cubicBezTo>
                  <a:lnTo>
                    <a:pt x="21" y="14"/>
                  </a:lnTo>
                  <a:cubicBezTo>
                    <a:pt x="21" y="14"/>
                    <a:pt x="42" y="28"/>
                    <a:pt x="49" y="28"/>
                  </a:cubicBezTo>
                  <a:cubicBezTo>
                    <a:pt x="70" y="28"/>
                    <a:pt x="83" y="35"/>
                    <a:pt x="83" y="35"/>
                  </a:cubicBezTo>
                  <a:cubicBezTo>
                    <a:pt x="97" y="35"/>
                    <a:pt x="97" y="35"/>
                    <a:pt x="97" y="28"/>
                  </a:cubicBezTo>
                  <a:cubicBezTo>
                    <a:pt x="97" y="21"/>
                    <a:pt x="97" y="18"/>
                    <a:pt x="96" y="18"/>
                  </a:cubicBezTo>
                  <a:cubicBezTo>
                    <a:pt x="94" y="18"/>
                    <a:pt x="90" y="21"/>
                    <a:pt x="83" y="28"/>
                  </a:cubicBezTo>
                  <a:cubicBezTo>
                    <a:pt x="83" y="32"/>
                    <a:pt x="82" y="33"/>
                    <a:pt x="80" y="33"/>
                  </a:cubicBezTo>
                  <a:cubicBezTo>
                    <a:pt x="78" y="33"/>
                    <a:pt x="76" y="32"/>
                    <a:pt x="76" y="28"/>
                  </a:cubicBezTo>
                  <a:cubicBezTo>
                    <a:pt x="76" y="14"/>
                    <a:pt x="63" y="14"/>
                    <a:pt x="42" y="14"/>
                  </a:cubicBezTo>
                  <a:cubicBezTo>
                    <a:pt x="41" y="16"/>
                    <a:pt x="39" y="16"/>
                    <a:pt x="37" y="16"/>
                  </a:cubicBezTo>
                  <a:cubicBezTo>
                    <a:pt x="30" y="16"/>
                    <a:pt x="20" y="6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28"/>
            <p:cNvSpPr/>
            <p:nvPr/>
          </p:nvSpPr>
          <p:spPr>
            <a:xfrm>
              <a:off x="3620090" y="2918565"/>
              <a:ext cx="752" cy="902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0" y="1"/>
                  </a:moveTo>
                  <a:cubicBezTo>
                    <a:pt x="8" y="1"/>
                    <a:pt x="4" y="4"/>
                    <a:pt x="1" y="11"/>
                  </a:cubicBezTo>
                  <a:cubicBezTo>
                    <a:pt x="3" y="16"/>
                    <a:pt x="6" y="17"/>
                    <a:pt x="8" y="17"/>
                  </a:cubicBezTo>
                  <a:cubicBezTo>
                    <a:pt x="12" y="17"/>
                    <a:pt x="15" y="11"/>
                    <a:pt x="15" y="11"/>
                  </a:cubicBezTo>
                  <a:cubicBezTo>
                    <a:pt x="15" y="4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28"/>
            <p:cNvSpPr/>
            <p:nvPr/>
          </p:nvSpPr>
          <p:spPr>
            <a:xfrm>
              <a:off x="3625301" y="2918615"/>
              <a:ext cx="6314" cy="5061"/>
            </a:xfrm>
            <a:custGeom>
              <a:avLst/>
              <a:gdLst/>
              <a:ahLst/>
              <a:cxnLst/>
              <a:rect l="l" t="t" r="r" b="b"/>
              <a:pathLst>
                <a:path w="126" h="101" extrusionOk="0">
                  <a:moveTo>
                    <a:pt x="103" y="19"/>
                  </a:moveTo>
                  <a:cubicBezTo>
                    <a:pt x="91" y="31"/>
                    <a:pt x="91" y="31"/>
                    <a:pt x="105" y="31"/>
                  </a:cubicBezTo>
                  <a:cubicBezTo>
                    <a:pt x="105" y="28"/>
                    <a:pt x="105" y="23"/>
                    <a:pt x="103" y="19"/>
                  </a:cubicBezTo>
                  <a:close/>
                  <a:moveTo>
                    <a:pt x="126" y="73"/>
                  </a:moveTo>
                  <a:cubicBezTo>
                    <a:pt x="121" y="73"/>
                    <a:pt x="119" y="76"/>
                    <a:pt x="121" y="76"/>
                  </a:cubicBezTo>
                  <a:cubicBezTo>
                    <a:pt x="122" y="76"/>
                    <a:pt x="123" y="75"/>
                    <a:pt x="126" y="73"/>
                  </a:cubicBezTo>
                  <a:close/>
                  <a:moveTo>
                    <a:pt x="117" y="0"/>
                  </a:moveTo>
                  <a:cubicBezTo>
                    <a:pt x="109" y="0"/>
                    <a:pt x="74" y="5"/>
                    <a:pt x="49" y="10"/>
                  </a:cubicBezTo>
                  <a:cubicBezTo>
                    <a:pt x="36" y="24"/>
                    <a:pt x="22" y="24"/>
                    <a:pt x="22" y="24"/>
                  </a:cubicBezTo>
                  <a:cubicBezTo>
                    <a:pt x="22" y="17"/>
                    <a:pt x="18" y="14"/>
                    <a:pt x="15" y="14"/>
                  </a:cubicBezTo>
                  <a:cubicBezTo>
                    <a:pt x="11" y="14"/>
                    <a:pt x="8" y="17"/>
                    <a:pt x="8" y="24"/>
                  </a:cubicBezTo>
                  <a:cubicBezTo>
                    <a:pt x="8" y="24"/>
                    <a:pt x="8" y="31"/>
                    <a:pt x="15" y="31"/>
                  </a:cubicBezTo>
                  <a:lnTo>
                    <a:pt x="22" y="38"/>
                  </a:lnTo>
                  <a:cubicBezTo>
                    <a:pt x="22" y="41"/>
                    <a:pt x="22" y="43"/>
                    <a:pt x="23" y="43"/>
                  </a:cubicBezTo>
                  <a:cubicBezTo>
                    <a:pt x="23" y="43"/>
                    <a:pt x="25" y="41"/>
                    <a:pt x="29" y="38"/>
                  </a:cubicBezTo>
                  <a:cubicBezTo>
                    <a:pt x="29" y="31"/>
                    <a:pt x="42" y="31"/>
                    <a:pt x="42" y="31"/>
                  </a:cubicBezTo>
                  <a:lnTo>
                    <a:pt x="49" y="31"/>
                  </a:lnTo>
                  <a:cubicBezTo>
                    <a:pt x="52" y="28"/>
                    <a:pt x="57" y="27"/>
                    <a:pt x="62" y="27"/>
                  </a:cubicBezTo>
                  <a:cubicBezTo>
                    <a:pt x="68" y="27"/>
                    <a:pt x="71" y="30"/>
                    <a:pt x="63" y="38"/>
                  </a:cubicBezTo>
                  <a:cubicBezTo>
                    <a:pt x="63" y="45"/>
                    <a:pt x="56" y="45"/>
                    <a:pt x="49" y="45"/>
                  </a:cubicBezTo>
                  <a:cubicBezTo>
                    <a:pt x="42" y="45"/>
                    <a:pt x="29" y="45"/>
                    <a:pt x="29" y="52"/>
                  </a:cubicBezTo>
                  <a:cubicBezTo>
                    <a:pt x="29" y="52"/>
                    <a:pt x="22" y="66"/>
                    <a:pt x="15" y="66"/>
                  </a:cubicBezTo>
                  <a:lnTo>
                    <a:pt x="1" y="66"/>
                  </a:lnTo>
                  <a:lnTo>
                    <a:pt x="8" y="73"/>
                  </a:lnTo>
                  <a:cubicBezTo>
                    <a:pt x="12" y="73"/>
                    <a:pt x="17" y="76"/>
                    <a:pt x="24" y="76"/>
                  </a:cubicBezTo>
                  <a:cubicBezTo>
                    <a:pt x="27" y="76"/>
                    <a:pt x="31" y="75"/>
                    <a:pt x="36" y="73"/>
                  </a:cubicBezTo>
                  <a:lnTo>
                    <a:pt x="42" y="73"/>
                  </a:lnTo>
                  <a:cubicBezTo>
                    <a:pt x="42" y="73"/>
                    <a:pt x="42" y="80"/>
                    <a:pt x="49" y="80"/>
                  </a:cubicBezTo>
                  <a:cubicBezTo>
                    <a:pt x="56" y="80"/>
                    <a:pt x="56" y="80"/>
                    <a:pt x="49" y="87"/>
                  </a:cubicBezTo>
                  <a:cubicBezTo>
                    <a:pt x="42" y="100"/>
                    <a:pt x="42" y="100"/>
                    <a:pt x="49" y="100"/>
                  </a:cubicBezTo>
                  <a:cubicBezTo>
                    <a:pt x="56" y="100"/>
                    <a:pt x="56" y="100"/>
                    <a:pt x="56" y="87"/>
                  </a:cubicBezTo>
                  <a:cubicBezTo>
                    <a:pt x="56" y="80"/>
                    <a:pt x="84" y="80"/>
                    <a:pt x="112" y="80"/>
                  </a:cubicBezTo>
                  <a:cubicBezTo>
                    <a:pt x="119" y="80"/>
                    <a:pt x="119" y="80"/>
                    <a:pt x="119" y="73"/>
                  </a:cubicBezTo>
                  <a:cubicBezTo>
                    <a:pt x="112" y="66"/>
                    <a:pt x="112" y="66"/>
                    <a:pt x="119" y="66"/>
                  </a:cubicBezTo>
                  <a:cubicBezTo>
                    <a:pt x="126" y="66"/>
                    <a:pt x="126" y="52"/>
                    <a:pt x="119" y="45"/>
                  </a:cubicBezTo>
                  <a:cubicBezTo>
                    <a:pt x="119" y="38"/>
                    <a:pt x="112" y="31"/>
                    <a:pt x="105" y="31"/>
                  </a:cubicBezTo>
                  <a:cubicBezTo>
                    <a:pt x="105" y="38"/>
                    <a:pt x="105" y="45"/>
                    <a:pt x="91" y="45"/>
                  </a:cubicBezTo>
                  <a:cubicBezTo>
                    <a:pt x="84" y="45"/>
                    <a:pt x="84" y="45"/>
                    <a:pt x="84" y="38"/>
                  </a:cubicBezTo>
                  <a:lnTo>
                    <a:pt x="84" y="24"/>
                  </a:lnTo>
                  <a:cubicBezTo>
                    <a:pt x="84" y="10"/>
                    <a:pt x="84" y="10"/>
                    <a:pt x="91" y="10"/>
                  </a:cubicBezTo>
                  <a:cubicBezTo>
                    <a:pt x="98" y="10"/>
                    <a:pt x="102" y="14"/>
                    <a:pt x="103" y="19"/>
                  </a:cubicBezTo>
                  <a:lnTo>
                    <a:pt x="103" y="19"/>
                  </a:lnTo>
                  <a:cubicBezTo>
                    <a:pt x="104" y="18"/>
                    <a:pt x="104" y="18"/>
                    <a:pt x="105" y="17"/>
                  </a:cubicBezTo>
                  <a:cubicBezTo>
                    <a:pt x="105" y="10"/>
                    <a:pt x="112" y="10"/>
                    <a:pt x="112" y="3"/>
                  </a:cubicBezTo>
                  <a:cubicBezTo>
                    <a:pt x="120" y="1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28"/>
            <p:cNvSpPr/>
            <p:nvPr/>
          </p:nvSpPr>
          <p:spPr>
            <a:xfrm>
              <a:off x="3662131" y="2918765"/>
              <a:ext cx="1804" cy="401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1" y="0"/>
                  </a:moveTo>
                  <a:cubicBezTo>
                    <a:pt x="1" y="0"/>
                    <a:pt x="7" y="7"/>
                    <a:pt x="14" y="7"/>
                  </a:cubicBezTo>
                  <a:cubicBezTo>
                    <a:pt x="35" y="7"/>
                    <a:pt x="35" y="7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28"/>
            <p:cNvSpPr/>
            <p:nvPr/>
          </p:nvSpPr>
          <p:spPr>
            <a:xfrm>
              <a:off x="3664587" y="2918765"/>
              <a:ext cx="1052" cy="200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cubicBezTo>
                    <a:pt x="5" y="3"/>
                    <a:pt x="9" y="3"/>
                    <a:pt x="12" y="3"/>
                  </a:cubicBezTo>
                  <a:cubicBezTo>
                    <a:pt x="18" y="3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28"/>
            <p:cNvSpPr/>
            <p:nvPr/>
          </p:nvSpPr>
          <p:spPr>
            <a:xfrm>
              <a:off x="3658323" y="2918966"/>
              <a:ext cx="752" cy="200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5" y="0"/>
                  </a:moveTo>
                  <a:cubicBezTo>
                    <a:pt x="4" y="0"/>
                    <a:pt x="3" y="1"/>
                    <a:pt x="0" y="3"/>
                  </a:cubicBezTo>
                  <a:lnTo>
                    <a:pt x="14" y="3"/>
                  </a:ln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28"/>
            <p:cNvSpPr/>
            <p:nvPr/>
          </p:nvSpPr>
          <p:spPr>
            <a:xfrm>
              <a:off x="3666290" y="2919116"/>
              <a:ext cx="1102" cy="110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5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1"/>
                    <a:pt x="1" y="21"/>
                    <a:pt x="15" y="21"/>
                  </a:cubicBezTo>
                  <a:cubicBezTo>
                    <a:pt x="21" y="21"/>
                    <a:pt x="21" y="14"/>
                    <a:pt x="21" y="14"/>
                  </a:cubicBezTo>
                  <a:cubicBezTo>
                    <a:pt x="21" y="0"/>
                    <a:pt x="21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28"/>
            <p:cNvSpPr/>
            <p:nvPr/>
          </p:nvSpPr>
          <p:spPr>
            <a:xfrm>
              <a:off x="3691295" y="2919116"/>
              <a:ext cx="5612" cy="3157"/>
            </a:xfrm>
            <a:custGeom>
              <a:avLst/>
              <a:gdLst/>
              <a:ahLst/>
              <a:cxnLst/>
              <a:rect l="l" t="t" r="r" b="b"/>
              <a:pathLst>
                <a:path w="112" h="63" extrusionOk="0">
                  <a:moveTo>
                    <a:pt x="50" y="16"/>
                  </a:moveTo>
                  <a:cubicBezTo>
                    <a:pt x="51" y="16"/>
                    <a:pt x="53" y="18"/>
                    <a:pt x="56" y="21"/>
                  </a:cubicBezTo>
                  <a:cubicBezTo>
                    <a:pt x="54" y="23"/>
                    <a:pt x="52" y="24"/>
                    <a:pt x="51" y="24"/>
                  </a:cubicBezTo>
                  <a:cubicBezTo>
                    <a:pt x="49" y="24"/>
                    <a:pt x="49" y="21"/>
                    <a:pt x="49" y="21"/>
                  </a:cubicBezTo>
                  <a:cubicBezTo>
                    <a:pt x="49" y="18"/>
                    <a:pt x="49" y="16"/>
                    <a:pt x="50" y="16"/>
                  </a:cubicBezTo>
                  <a:close/>
                  <a:moveTo>
                    <a:pt x="49" y="0"/>
                  </a:moveTo>
                  <a:cubicBezTo>
                    <a:pt x="42" y="0"/>
                    <a:pt x="35" y="14"/>
                    <a:pt x="35" y="14"/>
                  </a:cubicBezTo>
                  <a:cubicBezTo>
                    <a:pt x="35" y="14"/>
                    <a:pt x="35" y="17"/>
                    <a:pt x="31" y="17"/>
                  </a:cubicBezTo>
                  <a:cubicBezTo>
                    <a:pt x="29" y="17"/>
                    <a:pt x="26" y="16"/>
                    <a:pt x="21" y="14"/>
                  </a:cubicBezTo>
                  <a:cubicBezTo>
                    <a:pt x="15" y="14"/>
                    <a:pt x="15" y="14"/>
                    <a:pt x="15" y="28"/>
                  </a:cubicBezTo>
                  <a:cubicBezTo>
                    <a:pt x="15" y="35"/>
                    <a:pt x="15" y="49"/>
                    <a:pt x="8" y="56"/>
                  </a:cubicBezTo>
                  <a:cubicBezTo>
                    <a:pt x="1" y="63"/>
                    <a:pt x="1" y="63"/>
                    <a:pt x="8" y="63"/>
                  </a:cubicBezTo>
                  <a:cubicBezTo>
                    <a:pt x="15" y="63"/>
                    <a:pt x="15" y="63"/>
                    <a:pt x="21" y="56"/>
                  </a:cubicBezTo>
                  <a:cubicBezTo>
                    <a:pt x="35" y="56"/>
                    <a:pt x="42" y="49"/>
                    <a:pt x="42" y="49"/>
                  </a:cubicBezTo>
                  <a:cubicBezTo>
                    <a:pt x="49" y="35"/>
                    <a:pt x="49" y="35"/>
                    <a:pt x="42" y="28"/>
                  </a:cubicBezTo>
                  <a:cubicBezTo>
                    <a:pt x="35" y="21"/>
                    <a:pt x="35" y="21"/>
                    <a:pt x="42" y="21"/>
                  </a:cubicBezTo>
                  <a:cubicBezTo>
                    <a:pt x="49" y="21"/>
                    <a:pt x="56" y="35"/>
                    <a:pt x="56" y="56"/>
                  </a:cubicBezTo>
                  <a:cubicBezTo>
                    <a:pt x="56" y="58"/>
                    <a:pt x="56" y="59"/>
                    <a:pt x="56" y="59"/>
                  </a:cubicBezTo>
                  <a:cubicBezTo>
                    <a:pt x="57" y="59"/>
                    <a:pt x="58" y="54"/>
                    <a:pt x="63" y="49"/>
                  </a:cubicBezTo>
                  <a:cubicBezTo>
                    <a:pt x="73" y="39"/>
                    <a:pt x="80" y="32"/>
                    <a:pt x="82" y="32"/>
                  </a:cubicBezTo>
                  <a:cubicBezTo>
                    <a:pt x="83" y="32"/>
                    <a:pt x="84" y="33"/>
                    <a:pt x="84" y="35"/>
                  </a:cubicBezTo>
                  <a:cubicBezTo>
                    <a:pt x="87" y="42"/>
                    <a:pt x="89" y="45"/>
                    <a:pt x="91" y="45"/>
                  </a:cubicBezTo>
                  <a:cubicBezTo>
                    <a:pt x="93" y="45"/>
                    <a:pt x="94" y="42"/>
                    <a:pt x="98" y="35"/>
                  </a:cubicBezTo>
                  <a:cubicBezTo>
                    <a:pt x="112" y="28"/>
                    <a:pt x="112" y="28"/>
                    <a:pt x="98" y="28"/>
                  </a:cubicBezTo>
                  <a:cubicBezTo>
                    <a:pt x="91" y="28"/>
                    <a:pt x="84" y="28"/>
                    <a:pt x="77" y="21"/>
                  </a:cubicBezTo>
                  <a:cubicBezTo>
                    <a:pt x="70" y="0"/>
                    <a:pt x="56" y="0"/>
                    <a:pt x="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28"/>
            <p:cNvSpPr/>
            <p:nvPr/>
          </p:nvSpPr>
          <p:spPr>
            <a:xfrm>
              <a:off x="3712842" y="2918916"/>
              <a:ext cx="3407" cy="1954"/>
            </a:xfrm>
            <a:custGeom>
              <a:avLst/>
              <a:gdLst/>
              <a:ahLst/>
              <a:cxnLst/>
              <a:rect l="l" t="t" r="r" b="b"/>
              <a:pathLst>
                <a:path w="68" h="39" extrusionOk="0">
                  <a:moveTo>
                    <a:pt x="37" y="0"/>
                  </a:moveTo>
                  <a:cubicBezTo>
                    <a:pt x="32" y="0"/>
                    <a:pt x="28" y="2"/>
                    <a:pt x="28" y="4"/>
                  </a:cubicBezTo>
                  <a:cubicBezTo>
                    <a:pt x="28" y="4"/>
                    <a:pt x="28" y="18"/>
                    <a:pt x="21" y="25"/>
                  </a:cubicBezTo>
                  <a:cubicBezTo>
                    <a:pt x="0" y="32"/>
                    <a:pt x="0" y="39"/>
                    <a:pt x="21" y="39"/>
                  </a:cubicBezTo>
                  <a:cubicBezTo>
                    <a:pt x="28" y="39"/>
                    <a:pt x="28" y="39"/>
                    <a:pt x="28" y="32"/>
                  </a:cubicBezTo>
                  <a:cubicBezTo>
                    <a:pt x="28" y="25"/>
                    <a:pt x="28" y="25"/>
                    <a:pt x="35" y="25"/>
                  </a:cubicBezTo>
                  <a:lnTo>
                    <a:pt x="42" y="25"/>
                  </a:lnTo>
                  <a:cubicBezTo>
                    <a:pt x="42" y="22"/>
                    <a:pt x="42" y="20"/>
                    <a:pt x="44" y="20"/>
                  </a:cubicBezTo>
                  <a:cubicBezTo>
                    <a:pt x="45" y="20"/>
                    <a:pt x="49" y="22"/>
                    <a:pt x="56" y="25"/>
                  </a:cubicBezTo>
                  <a:cubicBezTo>
                    <a:pt x="58" y="27"/>
                    <a:pt x="60" y="28"/>
                    <a:pt x="62" y="28"/>
                  </a:cubicBezTo>
                  <a:cubicBezTo>
                    <a:pt x="66" y="28"/>
                    <a:pt x="68" y="23"/>
                    <a:pt x="63" y="18"/>
                  </a:cubicBezTo>
                  <a:cubicBezTo>
                    <a:pt x="58" y="5"/>
                    <a:pt x="46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28"/>
            <p:cNvSpPr/>
            <p:nvPr/>
          </p:nvSpPr>
          <p:spPr>
            <a:xfrm>
              <a:off x="3717702" y="2918966"/>
              <a:ext cx="401" cy="1253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6" y="1"/>
                  </a:moveTo>
                  <a:cubicBezTo>
                    <a:pt x="4" y="1"/>
                    <a:pt x="0" y="7"/>
                    <a:pt x="0" y="17"/>
                  </a:cubicBezTo>
                  <a:lnTo>
                    <a:pt x="0" y="24"/>
                  </a:lnTo>
                  <a:lnTo>
                    <a:pt x="7" y="17"/>
                  </a:lnTo>
                  <a:lnTo>
                    <a:pt x="7" y="3"/>
                  </a:ln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28"/>
            <p:cNvSpPr/>
            <p:nvPr/>
          </p:nvSpPr>
          <p:spPr>
            <a:xfrm>
              <a:off x="3719456" y="2918415"/>
              <a:ext cx="2806" cy="2455"/>
            </a:xfrm>
            <a:custGeom>
              <a:avLst/>
              <a:gdLst/>
              <a:ahLst/>
              <a:cxnLst/>
              <a:rect l="l" t="t" r="r" b="b"/>
              <a:pathLst>
                <a:path w="56" h="49" extrusionOk="0">
                  <a:moveTo>
                    <a:pt x="42" y="0"/>
                  </a:moveTo>
                  <a:cubicBezTo>
                    <a:pt x="35" y="14"/>
                    <a:pt x="28" y="14"/>
                    <a:pt x="14" y="28"/>
                  </a:cubicBezTo>
                  <a:cubicBezTo>
                    <a:pt x="0" y="42"/>
                    <a:pt x="0" y="49"/>
                    <a:pt x="14" y="49"/>
                  </a:cubicBezTo>
                  <a:cubicBezTo>
                    <a:pt x="21" y="49"/>
                    <a:pt x="21" y="49"/>
                    <a:pt x="21" y="42"/>
                  </a:cubicBezTo>
                  <a:lnTo>
                    <a:pt x="21" y="35"/>
                  </a:lnTo>
                  <a:lnTo>
                    <a:pt x="35" y="28"/>
                  </a:lnTo>
                  <a:cubicBezTo>
                    <a:pt x="35" y="14"/>
                    <a:pt x="35" y="14"/>
                    <a:pt x="42" y="14"/>
                  </a:cubicBezTo>
                  <a:lnTo>
                    <a:pt x="49" y="14"/>
                  </a:lnTo>
                  <a:lnTo>
                    <a:pt x="49" y="28"/>
                  </a:lnTo>
                  <a:cubicBezTo>
                    <a:pt x="56" y="7"/>
                    <a:pt x="56" y="7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28"/>
            <p:cNvSpPr/>
            <p:nvPr/>
          </p:nvSpPr>
          <p:spPr>
            <a:xfrm>
              <a:off x="3606911" y="2919467"/>
              <a:ext cx="301" cy="401"/>
            </a:xfrm>
            <a:custGeom>
              <a:avLst/>
              <a:gdLst/>
              <a:ahLst/>
              <a:cxnLst/>
              <a:rect l="l" t="t" r="r" b="b"/>
              <a:pathLst>
                <a:path w="6" h="8" extrusionOk="0">
                  <a:moveTo>
                    <a:pt x="2" y="1"/>
                  </a:moveTo>
                  <a:lnTo>
                    <a:pt x="2" y="1"/>
                  </a:lnTo>
                  <a:cubicBezTo>
                    <a:pt x="1" y="1"/>
                    <a:pt x="1" y="3"/>
                    <a:pt x="1" y="7"/>
                  </a:cubicBezTo>
                  <a:cubicBezTo>
                    <a:pt x="5" y="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28"/>
            <p:cNvSpPr/>
            <p:nvPr/>
          </p:nvSpPr>
          <p:spPr>
            <a:xfrm>
              <a:off x="3632968" y="2919266"/>
              <a:ext cx="2455" cy="1804"/>
            </a:xfrm>
            <a:custGeom>
              <a:avLst/>
              <a:gdLst/>
              <a:ahLst/>
              <a:cxnLst/>
              <a:rect l="l" t="t" r="r" b="b"/>
              <a:pathLst>
                <a:path w="49" h="36" extrusionOk="0">
                  <a:moveTo>
                    <a:pt x="23" y="1"/>
                  </a:moveTo>
                  <a:cubicBezTo>
                    <a:pt x="18" y="1"/>
                    <a:pt x="11" y="4"/>
                    <a:pt x="0" y="11"/>
                  </a:cubicBezTo>
                  <a:lnTo>
                    <a:pt x="0" y="25"/>
                  </a:lnTo>
                  <a:cubicBezTo>
                    <a:pt x="0" y="29"/>
                    <a:pt x="5" y="36"/>
                    <a:pt x="9" y="36"/>
                  </a:cubicBezTo>
                  <a:cubicBezTo>
                    <a:pt x="12" y="36"/>
                    <a:pt x="14" y="33"/>
                    <a:pt x="14" y="25"/>
                  </a:cubicBezTo>
                  <a:cubicBezTo>
                    <a:pt x="14" y="25"/>
                    <a:pt x="28" y="18"/>
                    <a:pt x="35" y="18"/>
                  </a:cubicBezTo>
                  <a:lnTo>
                    <a:pt x="49" y="18"/>
                  </a:lnTo>
                  <a:lnTo>
                    <a:pt x="35" y="11"/>
                  </a:lnTo>
                  <a:cubicBezTo>
                    <a:pt x="32" y="4"/>
                    <a:pt x="28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28"/>
            <p:cNvSpPr/>
            <p:nvPr/>
          </p:nvSpPr>
          <p:spPr>
            <a:xfrm>
              <a:off x="3659375" y="2919517"/>
              <a:ext cx="3508" cy="1353"/>
            </a:xfrm>
            <a:custGeom>
              <a:avLst/>
              <a:gdLst/>
              <a:ahLst/>
              <a:cxnLst/>
              <a:rect l="l" t="t" r="r" b="b"/>
              <a:pathLst>
                <a:path w="70" h="27" extrusionOk="0">
                  <a:moveTo>
                    <a:pt x="20" y="0"/>
                  </a:moveTo>
                  <a:cubicBezTo>
                    <a:pt x="18" y="0"/>
                    <a:pt x="16" y="2"/>
                    <a:pt x="14" y="6"/>
                  </a:cubicBezTo>
                  <a:cubicBezTo>
                    <a:pt x="0" y="13"/>
                    <a:pt x="28" y="27"/>
                    <a:pt x="35" y="27"/>
                  </a:cubicBezTo>
                  <a:cubicBezTo>
                    <a:pt x="69" y="27"/>
                    <a:pt x="69" y="27"/>
                    <a:pt x="62" y="20"/>
                  </a:cubicBezTo>
                  <a:cubicBezTo>
                    <a:pt x="62" y="20"/>
                    <a:pt x="59" y="17"/>
                    <a:pt x="55" y="17"/>
                  </a:cubicBezTo>
                  <a:cubicBezTo>
                    <a:pt x="53" y="17"/>
                    <a:pt x="51" y="18"/>
                    <a:pt x="49" y="20"/>
                  </a:cubicBezTo>
                  <a:cubicBezTo>
                    <a:pt x="35" y="20"/>
                    <a:pt x="28" y="20"/>
                    <a:pt x="28" y="13"/>
                  </a:cubicBezTo>
                  <a:cubicBezTo>
                    <a:pt x="28" y="8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28"/>
            <p:cNvSpPr/>
            <p:nvPr/>
          </p:nvSpPr>
          <p:spPr>
            <a:xfrm>
              <a:off x="3613525" y="2919517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0"/>
                  </a:moveTo>
                  <a:cubicBezTo>
                    <a:pt x="6" y="0"/>
                    <a:pt x="5" y="8"/>
                    <a:pt x="0" y="13"/>
                  </a:cubicBezTo>
                  <a:cubicBezTo>
                    <a:pt x="7" y="13"/>
                    <a:pt x="7" y="13"/>
                    <a:pt x="7" y="6"/>
                  </a:cubicBezTo>
                  <a:cubicBezTo>
                    <a:pt x="7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28"/>
            <p:cNvSpPr/>
            <p:nvPr/>
          </p:nvSpPr>
          <p:spPr>
            <a:xfrm>
              <a:off x="3636075" y="2919868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4" y="1"/>
                  </a:moveTo>
                  <a:cubicBezTo>
                    <a:pt x="2" y="1"/>
                    <a:pt x="1" y="3"/>
                    <a:pt x="1" y="6"/>
                  </a:cubicBezTo>
                  <a:lnTo>
                    <a:pt x="8" y="13"/>
                  </a:lnTo>
                  <a:cubicBezTo>
                    <a:pt x="15" y="13"/>
                    <a:pt x="15" y="13"/>
                    <a:pt x="8" y="6"/>
                  </a:cubicBezTo>
                  <a:cubicBezTo>
                    <a:pt x="8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28"/>
            <p:cNvSpPr/>
            <p:nvPr/>
          </p:nvSpPr>
          <p:spPr>
            <a:xfrm>
              <a:off x="3646848" y="2920168"/>
              <a:ext cx="1453" cy="351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" y="0"/>
                    <a:pt x="7" y="7"/>
                    <a:pt x="21" y="7"/>
                  </a:cubicBezTo>
                  <a:lnTo>
                    <a:pt x="28" y="7"/>
                  </a:lnTo>
                  <a:cubicBezTo>
                    <a:pt x="28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28"/>
            <p:cNvSpPr/>
            <p:nvPr/>
          </p:nvSpPr>
          <p:spPr>
            <a:xfrm>
              <a:off x="3715948" y="2920269"/>
              <a:ext cx="1153" cy="1303"/>
            </a:xfrm>
            <a:custGeom>
              <a:avLst/>
              <a:gdLst/>
              <a:ahLst/>
              <a:cxnLst/>
              <a:rect l="l" t="t" r="r" b="b"/>
              <a:pathLst>
                <a:path w="23" h="26" extrusionOk="0">
                  <a:moveTo>
                    <a:pt x="17" y="0"/>
                  </a:moveTo>
                  <a:cubicBezTo>
                    <a:pt x="15" y="0"/>
                    <a:pt x="11" y="2"/>
                    <a:pt x="8" y="5"/>
                  </a:cubicBezTo>
                  <a:cubicBezTo>
                    <a:pt x="1" y="12"/>
                    <a:pt x="1" y="26"/>
                    <a:pt x="8" y="26"/>
                  </a:cubicBezTo>
                  <a:lnTo>
                    <a:pt x="15" y="12"/>
                  </a:lnTo>
                  <a:cubicBezTo>
                    <a:pt x="23" y="4"/>
                    <a:pt x="21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28"/>
            <p:cNvSpPr/>
            <p:nvPr/>
          </p:nvSpPr>
          <p:spPr>
            <a:xfrm>
              <a:off x="3752077" y="2920218"/>
              <a:ext cx="752" cy="80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8" y="1"/>
                  </a:moveTo>
                  <a:cubicBezTo>
                    <a:pt x="7" y="1"/>
                    <a:pt x="7" y="3"/>
                    <a:pt x="7" y="6"/>
                  </a:cubicBezTo>
                  <a:cubicBezTo>
                    <a:pt x="1" y="13"/>
                    <a:pt x="1" y="13"/>
                    <a:pt x="7" y="13"/>
                  </a:cubicBezTo>
                  <a:cubicBezTo>
                    <a:pt x="10" y="15"/>
                    <a:pt x="11" y="16"/>
                    <a:pt x="12" y="16"/>
                  </a:cubicBezTo>
                  <a:cubicBezTo>
                    <a:pt x="14" y="16"/>
                    <a:pt x="14" y="11"/>
                    <a:pt x="14" y="6"/>
                  </a:cubicBezTo>
                  <a:cubicBezTo>
                    <a:pt x="11" y="3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28"/>
            <p:cNvSpPr/>
            <p:nvPr/>
          </p:nvSpPr>
          <p:spPr>
            <a:xfrm>
              <a:off x="3606911" y="2920469"/>
              <a:ext cx="2155" cy="702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1" y="1"/>
                  </a:moveTo>
                  <a:cubicBezTo>
                    <a:pt x="5" y="6"/>
                    <a:pt x="23" y="14"/>
                    <a:pt x="34" y="14"/>
                  </a:cubicBezTo>
                  <a:cubicBezTo>
                    <a:pt x="39" y="14"/>
                    <a:pt x="42" y="12"/>
                    <a:pt x="42" y="8"/>
                  </a:cubicBezTo>
                  <a:cubicBezTo>
                    <a:pt x="42" y="8"/>
                    <a:pt x="35" y="1"/>
                    <a:pt x="28" y="1"/>
                  </a:cubicBezTo>
                  <a:cubicBezTo>
                    <a:pt x="28" y="3"/>
                    <a:pt x="26" y="4"/>
                    <a:pt x="23" y="4"/>
                  </a:cubicBezTo>
                  <a:cubicBezTo>
                    <a:pt x="16" y="4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28"/>
            <p:cNvSpPr/>
            <p:nvPr/>
          </p:nvSpPr>
          <p:spPr>
            <a:xfrm>
              <a:off x="3637478" y="2920419"/>
              <a:ext cx="4209" cy="2004"/>
            </a:xfrm>
            <a:custGeom>
              <a:avLst/>
              <a:gdLst/>
              <a:ahLst/>
              <a:cxnLst/>
              <a:rect l="l" t="t" r="r" b="b"/>
              <a:pathLst>
                <a:path w="84" h="40" extrusionOk="0">
                  <a:moveTo>
                    <a:pt x="30" y="1"/>
                  </a:moveTo>
                  <a:cubicBezTo>
                    <a:pt x="14" y="1"/>
                    <a:pt x="0" y="3"/>
                    <a:pt x="0" y="9"/>
                  </a:cubicBezTo>
                  <a:cubicBezTo>
                    <a:pt x="0" y="16"/>
                    <a:pt x="14" y="16"/>
                    <a:pt x="56" y="16"/>
                  </a:cubicBezTo>
                  <a:cubicBezTo>
                    <a:pt x="77" y="16"/>
                    <a:pt x="84" y="30"/>
                    <a:pt x="63" y="30"/>
                  </a:cubicBezTo>
                  <a:cubicBezTo>
                    <a:pt x="56" y="30"/>
                    <a:pt x="56" y="30"/>
                    <a:pt x="56" y="37"/>
                  </a:cubicBezTo>
                  <a:cubicBezTo>
                    <a:pt x="56" y="37"/>
                    <a:pt x="59" y="40"/>
                    <a:pt x="61" y="40"/>
                  </a:cubicBezTo>
                  <a:cubicBezTo>
                    <a:pt x="62" y="40"/>
                    <a:pt x="63" y="39"/>
                    <a:pt x="63" y="37"/>
                  </a:cubicBezTo>
                  <a:cubicBezTo>
                    <a:pt x="84" y="37"/>
                    <a:pt x="84" y="30"/>
                    <a:pt x="77" y="9"/>
                  </a:cubicBezTo>
                  <a:cubicBezTo>
                    <a:pt x="77" y="5"/>
                    <a:pt x="51" y="1"/>
                    <a:pt x="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28"/>
            <p:cNvSpPr/>
            <p:nvPr/>
          </p:nvSpPr>
          <p:spPr>
            <a:xfrm>
              <a:off x="3668044" y="2920419"/>
              <a:ext cx="1253" cy="601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2" y="1"/>
                  </a:moveTo>
                  <a:cubicBezTo>
                    <a:pt x="20" y="1"/>
                    <a:pt x="12" y="5"/>
                    <a:pt x="0" y="9"/>
                  </a:cubicBezTo>
                  <a:cubicBezTo>
                    <a:pt x="3" y="11"/>
                    <a:pt x="6" y="12"/>
                    <a:pt x="9" y="12"/>
                  </a:cubicBezTo>
                  <a:cubicBezTo>
                    <a:pt x="15" y="12"/>
                    <a:pt x="21" y="9"/>
                    <a:pt x="21" y="9"/>
                  </a:cubicBezTo>
                  <a:cubicBezTo>
                    <a:pt x="24" y="3"/>
                    <a:pt x="25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28"/>
            <p:cNvSpPr/>
            <p:nvPr/>
          </p:nvSpPr>
          <p:spPr>
            <a:xfrm>
              <a:off x="3686083" y="2920469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8" y="1"/>
                  </a:moveTo>
                  <a:cubicBezTo>
                    <a:pt x="8" y="2"/>
                    <a:pt x="8" y="2"/>
                    <a:pt x="8" y="3"/>
                  </a:cubicBezTo>
                  <a:lnTo>
                    <a:pt x="8" y="3"/>
                  </a:lnTo>
                  <a:cubicBezTo>
                    <a:pt x="11" y="1"/>
                    <a:pt x="12" y="1"/>
                    <a:pt x="8" y="1"/>
                  </a:cubicBezTo>
                  <a:close/>
                  <a:moveTo>
                    <a:pt x="3" y="3"/>
                  </a:moveTo>
                  <a:lnTo>
                    <a:pt x="3" y="3"/>
                  </a:lnTo>
                  <a:cubicBezTo>
                    <a:pt x="2" y="3"/>
                    <a:pt x="1" y="4"/>
                    <a:pt x="1" y="8"/>
                  </a:cubicBezTo>
                  <a:cubicBezTo>
                    <a:pt x="4" y="4"/>
                    <a:pt x="4" y="3"/>
                    <a:pt x="3" y="3"/>
                  </a:cubicBezTo>
                  <a:close/>
                  <a:moveTo>
                    <a:pt x="8" y="3"/>
                  </a:moveTo>
                  <a:lnTo>
                    <a:pt x="8" y="3"/>
                  </a:lnTo>
                  <a:cubicBezTo>
                    <a:pt x="6" y="4"/>
                    <a:pt x="3" y="5"/>
                    <a:pt x="1" y="8"/>
                  </a:cubicBezTo>
                  <a:cubicBezTo>
                    <a:pt x="7" y="8"/>
                    <a:pt x="8" y="8"/>
                    <a:pt x="8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28"/>
            <p:cNvSpPr/>
            <p:nvPr/>
          </p:nvSpPr>
          <p:spPr>
            <a:xfrm>
              <a:off x="3718404" y="2920820"/>
              <a:ext cx="1754" cy="1704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0" y="1"/>
                  </a:moveTo>
                  <a:cubicBezTo>
                    <a:pt x="0" y="1"/>
                    <a:pt x="14" y="8"/>
                    <a:pt x="14" y="22"/>
                  </a:cubicBezTo>
                  <a:cubicBezTo>
                    <a:pt x="14" y="30"/>
                    <a:pt x="17" y="33"/>
                    <a:pt x="20" y="33"/>
                  </a:cubicBezTo>
                  <a:cubicBezTo>
                    <a:pt x="22" y="33"/>
                    <a:pt x="25" y="32"/>
                    <a:pt x="28" y="29"/>
                  </a:cubicBezTo>
                  <a:cubicBezTo>
                    <a:pt x="28" y="22"/>
                    <a:pt x="35" y="22"/>
                    <a:pt x="35" y="22"/>
                  </a:cubicBezTo>
                  <a:lnTo>
                    <a:pt x="35" y="15"/>
                  </a:lnTo>
                  <a:cubicBezTo>
                    <a:pt x="35" y="1"/>
                    <a:pt x="28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28"/>
            <p:cNvSpPr/>
            <p:nvPr/>
          </p:nvSpPr>
          <p:spPr>
            <a:xfrm>
              <a:off x="3646146" y="2921020"/>
              <a:ext cx="4911" cy="3257"/>
            </a:xfrm>
            <a:custGeom>
              <a:avLst/>
              <a:gdLst/>
              <a:ahLst/>
              <a:cxnLst/>
              <a:rect l="l" t="t" r="r" b="b"/>
              <a:pathLst>
                <a:path w="98" h="65" extrusionOk="0">
                  <a:moveTo>
                    <a:pt x="90" y="0"/>
                  </a:moveTo>
                  <a:cubicBezTo>
                    <a:pt x="87" y="0"/>
                    <a:pt x="84" y="4"/>
                    <a:pt x="77" y="11"/>
                  </a:cubicBezTo>
                  <a:cubicBezTo>
                    <a:pt x="72" y="11"/>
                    <a:pt x="65" y="14"/>
                    <a:pt x="58" y="14"/>
                  </a:cubicBezTo>
                  <a:cubicBezTo>
                    <a:pt x="55" y="14"/>
                    <a:pt x="52" y="13"/>
                    <a:pt x="49" y="11"/>
                  </a:cubicBezTo>
                  <a:cubicBezTo>
                    <a:pt x="42" y="11"/>
                    <a:pt x="42" y="11"/>
                    <a:pt x="42" y="18"/>
                  </a:cubicBezTo>
                  <a:cubicBezTo>
                    <a:pt x="42" y="25"/>
                    <a:pt x="35" y="25"/>
                    <a:pt x="35" y="25"/>
                  </a:cubicBezTo>
                  <a:lnTo>
                    <a:pt x="15" y="25"/>
                  </a:lnTo>
                  <a:cubicBezTo>
                    <a:pt x="8" y="32"/>
                    <a:pt x="1" y="32"/>
                    <a:pt x="15" y="32"/>
                  </a:cubicBezTo>
                  <a:cubicBezTo>
                    <a:pt x="35" y="32"/>
                    <a:pt x="35" y="52"/>
                    <a:pt x="15" y="52"/>
                  </a:cubicBezTo>
                  <a:cubicBezTo>
                    <a:pt x="8" y="52"/>
                    <a:pt x="8" y="52"/>
                    <a:pt x="15" y="59"/>
                  </a:cubicBezTo>
                  <a:cubicBezTo>
                    <a:pt x="18" y="63"/>
                    <a:pt x="20" y="64"/>
                    <a:pt x="22" y="64"/>
                  </a:cubicBezTo>
                  <a:cubicBezTo>
                    <a:pt x="25" y="64"/>
                    <a:pt x="28" y="63"/>
                    <a:pt x="35" y="59"/>
                  </a:cubicBezTo>
                  <a:cubicBezTo>
                    <a:pt x="42" y="52"/>
                    <a:pt x="42" y="52"/>
                    <a:pt x="56" y="52"/>
                  </a:cubicBezTo>
                  <a:cubicBezTo>
                    <a:pt x="70" y="52"/>
                    <a:pt x="70" y="45"/>
                    <a:pt x="70" y="45"/>
                  </a:cubicBezTo>
                  <a:cubicBezTo>
                    <a:pt x="70" y="32"/>
                    <a:pt x="70" y="32"/>
                    <a:pt x="77" y="32"/>
                  </a:cubicBezTo>
                  <a:cubicBezTo>
                    <a:pt x="84" y="32"/>
                    <a:pt x="84" y="32"/>
                    <a:pt x="84" y="25"/>
                  </a:cubicBezTo>
                  <a:cubicBezTo>
                    <a:pt x="84" y="25"/>
                    <a:pt x="84" y="18"/>
                    <a:pt x="91" y="18"/>
                  </a:cubicBezTo>
                  <a:cubicBezTo>
                    <a:pt x="98" y="18"/>
                    <a:pt x="98" y="18"/>
                    <a:pt x="98" y="11"/>
                  </a:cubicBezTo>
                  <a:cubicBezTo>
                    <a:pt x="94" y="4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28"/>
            <p:cNvSpPr/>
            <p:nvPr/>
          </p:nvSpPr>
          <p:spPr>
            <a:xfrm>
              <a:off x="3657922" y="2920820"/>
              <a:ext cx="8068" cy="2906"/>
            </a:xfrm>
            <a:custGeom>
              <a:avLst/>
              <a:gdLst/>
              <a:ahLst/>
              <a:cxnLst/>
              <a:rect l="l" t="t" r="r" b="b"/>
              <a:pathLst>
                <a:path w="161" h="58" extrusionOk="0">
                  <a:moveTo>
                    <a:pt x="133" y="1"/>
                  </a:moveTo>
                  <a:cubicBezTo>
                    <a:pt x="150" y="9"/>
                    <a:pt x="154" y="13"/>
                    <a:pt x="153" y="16"/>
                  </a:cubicBezTo>
                  <a:lnTo>
                    <a:pt x="153" y="16"/>
                  </a:lnTo>
                  <a:cubicBezTo>
                    <a:pt x="153" y="15"/>
                    <a:pt x="154" y="15"/>
                    <a:pt x="154" y="15"/>
                  </a:cubicBezTo>
                  <a:cubicBezTo>
                    <a:pt x="161" y="1"/>
                    <a:pt x="161" y="1"/>
                    <a:pt x="154" y="1"/>
                  </a:cubicBezTo>
                  <a:close/>
                  <a:moveTo>
                    <a:pt x="153" y="16"/>
                  </a:moveTo>
                  <a:cubicBezTo>
                    <a:pt x="146" y="22"/>
                    <a:pt x="133" y="22"/>
                    <a:pt x="133" y="22"/>
                  </a:cubicBezTo>
                  <a:cubicBezTo>
                    <a:pt x="131" y="20"/>
                    <a:pt x="130" y="19"/>
                    <a:pt x="129" y="19"/>
                  </a:cubicBezTo>
                  <a:cubicBezTo>
                    <a:pt x="126" y="19"/>
                    <a:pt x="126" y="23"/>
                    <a:pt x="126" y="28"/>
                  </a:cubicBezTo>
                  <a:lnTo>
                    <a:pt x="126" y="28"/>
                  </a:lnTo>
                  <a:cubicBezTo>
                    <a:pt x="133" y="28"/>
                    <a:pt x="138" y="26"/>
                    <a:pt x="147" y="22"/>
                  </a:cubicBezTo>
                  <a:cubicBezTo>
                    <a:pt x="150" y="19"/>
                    <a:pt x="152" y="17"/>
                    <a:pt x="153" y="16"/>
                  </a:cubicBezTo>
                  <a:close/>
                  <a:moveTo>
                    <a:pt x="126" y="28"/>
                  </a:moveTo>
                  <a:cubicBezTo>
                    <a:pt x="122" y="29"/>
                    <a:pt x="118" y="29"/>
                    <a:pt x="112" y="29"/>
                  </a:cubicBezTo>
                  <a:cubicBezTo>
                    <a:pt x="91" y="29"/>
                    <a:pt x="85" y="29"/>
                    <a:pt x="91" y="36"/>
                  </a:cubicBezTo>
                  <a:cubicBezTo>
                    <a:pt x="99" y="38"/>
                    <a:pt x="104" y="41"/>
                    <a:pt x="105" y="45"/>
                  </a:cubicBezTo>
                  <a:lnTo>
                    <a:pt x="105" y="45"/>
                  </a:lnTo>
                  <a:cubicBezTo>
                    <a:pt x="111" y="41"/>
                    <a:pt x="115" y="39"/>
                    <a:pt x="117" y="39"/>
                  </a:cubicBezTo>
                  <a:cubicBezTo>
                    <a:pt x="119" y="39"/>
                    <a:pt x="119" y="43"/>
                    <a:pt x="119" y="49"/>
                  </a:cubicBezTo>
                  <a:cubicBezTo>
                    <a:pt x="122" y="52"/>
                    <a:pt x="126" y="54"/>
                    <a:pt x="131" y="54"/>
                  </a:cubicBezTo>
                  <a:cubicBezTo>
                    <a:pt x="139" y="54"/>
                    <a:pt x="147" y="49"/>
                    <a:pt x="147" y="36"/>
                  </a:cubicBezTo>
                  <a:lnTo>
                    <a:pt x="133" y="36"/>
                  </a:lnTo>
                  <a:cubicBezTo>
                    <a:pt x="133" y="36"/>
                    <a:pt x="126" y="36"/>
                    <a:pt x="126" y="29"/>
                  </a:cubicBezTo>
                  <a:cubicBezTo>
                    <a:pt x="126" y="29"/>
                    <a:pt x="126" y="28"/>
                    <a:pt x="126" y="28"/>
                  </a:cubicBezTo>
                  <a:close/>
                  <a:moveTo>
                    <a:pt x="5" y="17"/>
                  </a:moveTo>
                  <a:cubicBezTo>
                    <a:pt x="2" y="17"/>
                    <a:pt x="0" y="21"/>
                    <a:pt x="8" y="29"/>
                  </a:cubicBezTo>
                  <a:cubicBezTo>
                    <a:pt x="8" y="36"/>
                    <a:pt x="15" y="36"/>
                    <a:pt x="22" y="36"/>
                  </a:cubicBezTo>
                  <a:lnTo>
                    <a:pt x="43" y="36"/>
                  </a:lnTo>
                  <a:lnTo>
                    <a:pt x="50" y="49"/>
                  </a:lnTo>
                  <a:cubicBezTo>
                    <a:pt x="53" y="55"/>
                    <a:pt x="58" y="57"/>
                    <a:pt x="65" y="57"/>
                  </a:cubicBezTo>
                  <a:cubicBezTo>
                    <a:pt x="68" y="57"/>
                    <a:pt x="72" y="57"/>
                    <a:pt x="76" y="56"/>
                  </a:cubicBezTo>
                  <a:lnTo>
                    <a:pt x="76" y="56"/>
                  </a:lnTo>
                  <a:cubicBezTo>
                    <a:pt x="79" y="56"/>
                    <a:pt x="82" y="56"/>
                    <a:pt x="85" y="56"/>
                  </a:cubicBezTo>
                  <a:cubicBezTo>
                    <a:pt x="102" y="56"/>
                    <a:pt x="109" y="51"/>
                    <a:pt x="105" y="45"/>
                  </a:cubicBezTo>
                  <a:lnTo>
                    <a:pt x="105" y="45"/>
                  </a:lnTo>
                  <a:cubicBezTo>
                    <a:pt x="103" y="46"/>
                    <a:pt x="101" y="48"/>
                    <a:pt x="98" y="49"/>
                  </a:cubicBezTo>
                  <a:cubicBezTo>
                    <a:pt x="91" y="52"/>
                    <a:pt x="83" y="55"/>
                    <a:pt x="76" y="56"/>
                  </a:cubicBezTo>
                  <a:lnTo>
                    <a:pt x="76" y="56"/>
                  </a:lnTo>
                  <a:cubicBezTo>
                    <a:pt x="70" y="56"/>
                    <a:pt x="64" y="54"/>
                    <a:pt x="64" y="49"/>
                  </a:cubicBezTo>
                  <a:cubicBezTo>
                    <a:pt x="64" y="49"/>
                    <a:pt x="64" y="36"/>
                    <a:pt x="57" y="36"/>
                  </a:cubicBezTo>
                  <a:cubicBezTo>
                    <a:pt x="50" y="36"/>
                    <a:pt x="50" y="36"/>
                    <a:pt x="50" y="29"/>
                  </a:cubicBezTo>
                  <a:cubicBezTo>
                    <a:pt x="50" y="29"/>
                    <a:pt x="50" y="22"/>
                    <a:pt x="43" y="22"/>
                  </a:cubicBezTo>
                  <a:lnTo>
                    <a:pt x="22" y="22"/>
                  </a:lnTo>
                  <a:cubicBezTo>
                    <a:pt x="22" y="25"/>
                    <a:pt x="20" y="27"/>
                    <a:pt x="19" y="27"/>
                  </a:cubicBezTo>
                  <a:cubicBezTo>
                    <a:pt x="17" y="27"/>
                    <a:pt x="15" y="25"/>
                    <a:pt x="15" y="22"/>
                  </a:cubicBezTo>
                  <a:cubicBezTo>
                    <a:pt x="12" y="19"/>
                    <a:pt x="8" y="17"/>
                    <a:pt x="5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28"/>
            <p:cNvSpPr/>
            <p:nvPr/>
          </p:nvSpPr>
          <p:spPr>
            <a:xfrm>
              <a:off x="3565571" y="2921672"/>
              <a:ext cx="3207" cy="952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30" y="0"/>
                  </a:moveTo>
                  <a:cubicBezTo>
                    <a:pt x="25" y="0"/>
                    <a:pt x="20" y="4"/>
                    <a:pt x="8" y="12"/>
                  </a:cubicBezTo>
                  <a:lnTo>
                    <a:pt x="1" y="19"/>
                  </a:lnTo>
                  <a:cubicBezTo>
                    <a:pt x="1" y="19"/>
                    <a:pt x="8" y="19"/>
                    <a:pt x="22" y="12"/>
                  </a:cubicBezTo>
                  <a:cubicBezTo>
                    <a:pt x="25" y="8"/>
                    <a:pt x="27" y="6"/>
                    <a:pt x="29" y="6"/>
                  </a:cubicBezTo>
                  <a:cubicBezTo>
                    <a:pt x="30" y="6"/>
                    <a:pt x="32" y="8"/>
                    <a:pt x="35" y="12"/>
                  </a:cubicBezTo>
                  <a:cubicBezTo>
                    <a:pt x="42" y="19"/>
                    <a:pt x="42" y="19"/>
                    <a:pt x="56" y="19"/>
                  </a:cubicBezTo>
                  <a:cubicBezTo>
                    <a:pt x="63" y="19"/>
                    <a:pt x="56" y="12"/>
                    <a:pt x="42" y="5"/>
                  </a:cubicBezTo>
                  <a:cubicBezTo>
                    <a:pt x="37" y="2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28"/>
            <p:cNvSpPr/>
            <p:nvPr/>
          </p:nvSpPr>
          <p:spPr>
            <a:xfrm>
              <a:off x="3703471" y="2922123"/>
              <a:ext cx="702" cy="501"/>
            </a:xfrm>
            <a:custGeom>
              <a:avLst/>
              <a:gdLst/>
              <a:ahLst/>
              <a:cxnLst/>
              <a:rect l="l" t="t" r="r" b="b"/>
              <a:pathLst>
                <a:path w="14" h="10" extrusionOk="0">
                  <a:moveTo>
                    <a:pt x="7" y="1"/>
                  </a:moveTo>
                  <a:cubicBezTo>
                    <a:pt x="5" y="1"/>
                    <a:pt x="3" y="1"/>
                    <a:pt x="0" y="3"/>
                  </a:cubicBezTo>
                  <a:cubicBezTo>
                    <a:pt x="0" y="10"/>
                    <a:pt x="7" y="10"/>
                    <a:pt x="7" y="10"/>
                  </a:cubicBezTo>
                  <a:cubicBezTo>
                    <a:pt x="13" y="10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28"/>
            <p:cNvSpPr/>
            <p:nvPr/>
          </p:nvSpPr>
          <p:spPr>
            <a:xfrm>
              <a:off x="3751025" y="2921621"/>
              <a:ext cx="1102" cy="1503"/>
            </a:xfrm>
            <a:custGeom>
              <a:avLst/>
              <a:gdLst/>
              <a:ahLst/>
              <a:cxnLst/>
              <a:rect l="l" t="t" r="r" b="b"/>
              <a:pathLst>
                <a:path w="22" h="30" extrusionOk="0">
                  <a:moveTo>
                    <a:pt x="14" y="1"/>
                  </a:moveTo>
                  <a:cubicBezTo>
                    <a:pt x="9" y="1"/>
                    <a:pt x="4" y="2"/>
                    <a:pt x="1" y="6"/>
                  </a:cubicBezTo>
                  <a:lnTo>
                    <a:pt x="1" y="20"/>
                  </a:lnTo>
                  <a:cubicBezTo>
                    <a:pt x="1" y="27"/>
                    <a:pt x="1" y="30"/>
                    <a:pt x="2" y="30"/>
                  </a:cubicBezTo>
                  <a:cubicBezTo>
                    <a:pt x="3" y="30"/>
                    <a:pt x="4" y="27"/>
                    <a:pt x="8" y="20"/>
                  </a:cubicBezTo>
                  <a:cubicBezTo>
                    <a:pt x="22" y="13"/>
                    <a:pt x="22" y="13"/>
                    <a:pt x="22" y="6"/>
                  </a:cubicBezTo>
                  <a:cubicBezTo>
                    <a:pt x="22" y="2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28"/>
            <p:cNvSpPr/>
            <p:nvPr/>
          </p:nvSpPr>
          <p:spPr>
            <a:xfrm>
              <a:off x="3681774" y="2921972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2" y="0"/>
                  </a:moveTo>
                  <a:cubicBezTo>
                    <a:pt x="19" y="0"/>
                    <a:pt x="14" y="2"/>
                    <a:pt x="4" y="6"/>
                  </a:cubicBezTo>
                  <a:cubicBezTo>
                    <a:pt x="10" y="8"/>
                    <a:pt x="16" y="9"/>
                    <a:pt x="20" y="9"/>
                  </a:cubicBezTo>
                  <a:cubicBezTo>
                    <a:pt x="27" y="9"/>
                    <a:pt x="29" y="6"/>
                    <a:pt x="24" y="6"/>
                  </a:cubicBezTo>
                  <a:cubicBezTo>
                    <a:pt x="24" y="2"/>
                    <a:pt x="24" y="0"/>
                    <a:pt x="22" y="0"/>
                  </a:cubicBezTo>
                  <a:close/>
                  <a:moveTo>
                    <a:pt x="4" y="6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1"/>
                    <a:pt x="4" y="9"/>
                    <a:pt x="4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28"/>
            <p:cNvSpPr/>
            <p:nvPr/>
          </p:nvSpPr>
          <p:spPr>
            <a:xfrm>
              <a:off x="3699312" y="2921972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16" y="0"/>
                  </a:moveTo>
                  <a:cubicBezTo>
                    <a:pt x="12" y="0"/>
                    <a:pt x="7" y="2"/>
                    <a:pt x="0" y="6"/>
                  </a:cubicBezTo>
                  <a:cubicBezTo>
                    <a:pt x="7" y="9"/>
                    <a:pt x="10" y="11"/>
                    <a:pt x="13" y="11"/>
                  </a:cubicBezTo>
                  <a:cubicBezTo>
                    <a:pt x="16" y="11"/>
                    <a:pt x="17" y="9"/>
                    <a:pt x="21" y="6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28"/>
            <p:cNvSpPr/>
            <p:nvPr/>
          </p:nvSpPr>
          <p:spPr>
            <a:xfrm>
              <a:off x="3816667" y="2921972"/>
              <a:ext cx="852" cy="95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15" y="0"/>
                  </a:moveTo>
                  <a:cubicBezTo>
                    <a:pt x="15" y="0"/>
                    <a:pt x="11" y="2"/>
                    <a:pt x="8" y="6"/>
                  </a:cubicBezTo>
                  <a:cubicBezTo>
                    <a:pt x="15" y="2"/>
                    <a:pt x="16" y="0"/>
                    <a:pt x="15" y="0"/>
                  </a:cubicBezTo>
                  <a:close/>
                  <a:moveTo>
                    <a:pt x="8" y="6"/>
                  </a:moveTo>
                  <a:lnTo>
                    <a:pt x="1" y="13"/>
                  </a:lnTo>
                  <a:cubicBezTo>
                    <a:pt x="3" y="17"/>
                    <a:pt x="4" y="19"/>
                    <a:pt x="5" y="19"/>
                  </a:cubicBezTo>
                  <a:cubicBezTo>
                    <a:pt x="8" y="19"/>
                    <a:pt x="8" y="10"/>
                    <a:pt x="8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28"/>
            <p:cNvSpPr/>
            <p:nvPr/>
          </p:nvSpPr>
          <p:spPr>
            <a:xfrm>
              <a:off x="3569079" y="2922323"/>
              <a:ext cx="1002" cy="601"/>
            </a:xfrm>
            <a:custGeom>
              <a:avLst/>
              <a:gdLst/>
              <a:ahLst/>
              <a:cxnLst/>
              <a:rect l="l" t="t" r="r" b="b"/>
              <a:pathLst>
                <a:path w="20" h="12" extrusionOk="0">
                  <a:moveTo>
                    <a:pt x="5" y="0"/>
                  </a:moveTo>
                  <a:cubicBezTo>
                    <a:pt x="4" y="0"/>
                    <a:pt x="0" y="2"/>
                    <a:pt x="0" y="6"/>
                  </a:cubicBezTo>
                  <a:cubicBezTo>
                    <a:pt x="7" y="2"/>
                    <a:pt x="7" y="0"/>
                    <a:pt x="5" y="0"/>
                  </a:cubicBezTo>
                  <a:close/>
                  <a:moveTo>
                    <a:pt x="17" y="0"/>
                  </a:moveTo>
                  <a:cubicBezTo>
                    <a:pt x="16" y="0"/>
                    <a:pt x="10" y="2"/>
                    <a:pt x="0" y="6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4" y="12"/>
                    <a:pt x="14" y="6"/>
                    <a:pt x="14" y="6"/>
                  </a:cubicBezTo>
                  <a:cubicBezTo>
                    <a:pt x="17" y="2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28"/>
            <p:cNvSpPr/>
            <p:nvPr/>
          </p:nvSpPr>
          <p:spPr>
            <a:xfrm>
              <a:off x="3638530" y="2922423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4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5" y="8"/>
                    <a:pt x="8" y="10"/>
                    <a:pt x="10" y="10"/>
                  </a:cubicBezTo>
                  <a:cubicBezTo>
                    <a:pt x="14" y="10"/>
                    <a:pt x="14" y="4"/>
                    <a:pt x="14" y="4"/>
                  </a:cubicBezTo>
                  <a:cubicBezTo>
                    <a:pt x="14" y="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28"/>
            <p:cNvSpPr/>
            <p:nvPr/>
          </p:nvSpPr>
          <p:spPr>
            <a:xfrm>
              <a:off x="3674308" y="2922323"/>
              <a:ext cx="1604" cy="1153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27" y="0"/>
                  </a:moveTo>
                  <a:cubicBezTo>
                    <a:pt x="24" y="0"/>
                    <a:pt x="17" y="2"/>
                    <a:pt x="7" y="6"/>
                  </a:cubicBezTo>
                  <a:cubicBezTo>
                    <a:pt x="0" y="19"/>
                    <a:pt x="0" y="19"/>
                    <a:pt x="7" y="19"/>
                  </a:cubicBezTo>
                  <a:cubicBezTo>
                    <a:pt x="11" y="21"/>
                    <a:pt x="14" y="22"/>
                    <a:pt x="18" y="22"/>
                  </a:cubicBezTo>
                  <a:cubicBezTo>
                    <a:pt x="26" y="22"/>
                    <a:pt x="31" y="16"/>
                    <a:pt x="21" y="6"/>
                  </a:cubicBezTo>
                  <a:cubicBezTo>
                    <a:pt x="28" y="2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28"/>
            <p:cNvSpPr/>
            <p:nvPr/>
          </p:nvSpPr>
          <p:spPr>
            <a:xfrm>
              <a:off x="3678116" y="2922323"/>
              <a:ext cx="752" cy="802"/>
            </a:xfrm>
            <a:custGeom>
              <a:avLst/>
              <a:gdLst/>
              <a:ahLst/>
              <a:cxnLst/>
              <a:rect l="l" t="t" r="r" b="b"/>
              <a:pathLst>
                <a:path w="15" h="16" extrusionOk="0">
                  <a:moveTo>
                    <a:pt x="3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0" y="6"/>
                  </a:moveTo>
                  <a:cubicBezTo>
                    <a:pt x="4" y="13"/>
                    <a:pt x="7" y="16"/>
                    <a:pt x="10" y="16"/>
                  </a:cubicBezTo>
                  <a:cubicBezTo>
                    <a:pt x="12" y="16"/>
                    <a:pt x="14" y="13"/>
                    <a:pt x="14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28"/>
            <p:cNvSpPr/>
            <p:nvPr/>
          </p:nvSpPr>
          <p:spPr>
            <a:xfrm>
              <a:off x="3749672" y="2922223"/>
              <a:ext cx="702" cy="401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1"/>
                  </a:moveTo>
                  <a:cubicBezTo>
                    <a:pt x="0" y="1"/>
                    <a:pt x="0" y="8"/>
                    <a:pt x="14" y="8"/>
                  </a:cubicBezTo>
                  <a:cubicBezTo>
                    <a:pt x="14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28"/>
            <p:cNvSpPr/>
            <p:nvPr/>
          </p:nvSpPr>
          <p:spPr>
            <a:xfrm>
              <a:off x="3687136" y="2922574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28"/>
            <p:cNvSpPr/>
            <p:nvPr/>
          </p:nvSpPr>
          <p:spPr>
            <a:xfrm>
              <a:off x="3688188" y="2922674"/>
              <a:ext cx="3858" cy="2455"/>
            </a:xfrm>
            <a:custGeom>
              <a:avLst/>
              <a:gdLst/>
              <a:ahLst/>
              <a:cxnLst/>
              <a:rect l="l" t="t" r="r" b="b"/>
              <a:pathLst>
                <a:path w="77" h="49" extrusionOk="0">
                  <a:moveTo>
                    <a:pt x="52" y="1"/>
                  </a:moveTo>
                  <a:cubicBezTo>
                    <a:pt x="46" y="1"/>
                    <a:pt x="43" y="4"/>
                    <a:pt x="35" y="12"/>
                  </a:cubicBezTo>
                  <a:cubicBezTo>
                    <a:pt x="30" y="12"/>
                    <a:pt x="23" y="16"/>
                    <a:pt x="18" y="16"/>
                  </a:cubicBezTo>
                  <a:cubicBezTo>
                    <a:pt x="16" y="16"/>
                    <a:pt x="14" y="15"/>
                    <a:pt x="14" y="12"/>
                  </a:cubicBezTo>
                  <a:lnTo>
                    <a:pt x="7" y="12"/>
                  </a:lnTo>
                  <a:cubicBezTo>
                    <a:pt x="7" y="12"/>
                    <a:pt x="7" y="19"/>
                    <a:pt x="0" y="19"/>
                  </a:cubicBezTo>
                  <a:lnTo>
                    <a:pt x="7" y="19"/>
                  </a:lnTo>
                  <a:cubicBezTo>
                    <a:pt x="14" y="19"/>
                    <a:pt x="14" y="19"/>
                    <a:pt x="28" y="26"/>
                  </a:cubicBezTo>
                  <a:cubicBezTo>
                    <a:pt x="28" y="29"/>
                    <a:pt x="29" y="29"/>
                    <a:pt x="30" y="29"/>
                  </a:cubicBezTo>
                  <a:cubicBezTo>
                    <a:pt x="32" y="29"/>
                    <a:pt x="35" y="26"/>
                    <a:pt x="35" y="26"/>
                  </a:cubicBezTo>
                  <a:cubicBezTo>
                    <a:pt x="38" y="23"/>
                    <a:pt x="40" y="22"/>
                    <a:pt x="41" y="22"/>
                  </a:cubicBezTo>
                  <a:cubicBezTo>
                    <a:pt x="43" y="22"/>
                    <a:pt x="45" y="25"/>
                    <a:pt x="49" y="33"/>
                  </a:cubicBezTo>
                  <a:cubicBezTo>
                    <a:pt x="52" y="44"/>
                    <a:pt x="54" y="49"/>
                    <a:pt x="57" y="49"/>
                  </a:cubicBezTo>
                  <a:cubicBezTo>
                    <a:pt x="59" y="49"/>
                    <a:pt x="63" y="44"/>
                    <a:pt x="70" y="33"/>
                  </a:cubicBezTo>
                  <a:cubicBezTo>
                    <a:pt x="77" y="26"/>
                    <a:pt x="77" y="19"/>
                    <a:pt x="70" y="6"/>
                  </a:cubicBezTo>
                  <a:cubicBezTo>
                    <a:pt x="61" y="3"/>
                    <a:pt x="56" y="1"/>
                    <a:pt x="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28"/>
            <p:cNvSpPr/>
            <p:nvPr/>
          </p:nvSpPr>
          <p:spPr>
            <a:xfrm>
              <a:off x="3623948" y="2923275"/>
              <a:ext cx="1153" cy="952"/>
            </a:xfrm>
            <a:custGeom>
              <a:avLst/>
              <a:gdLst/>
              <a:ahLst/>
              <a:cxnLst/>
              <a:rect l="l" t="t" r="r" b="b"/>
              <a:pathLst>
                <a:path w="23" h="19" extrusionOk="0">
                  <a:moveTo>
                    <a:pt x="14" y="0"/>
                  </a:moveTo>
                  <a:cubicBezTo>
                    <a:pt x="14" y="4"/>
                    <a:pt x="12" y="6"/>
                    <a:pt x="11" y="6"/>
                  </a:cubicBezTo>
                  <a:cubicBezTo>
                    <a:pt x="11" y="6"/>
                    <a:pt x="11" y="4"/>
                    <a:pt x="14" y="0"/>
                  </a:cubicBezTo>
                  <a:close/>
                  <a:moveTo>
                    <a:pt x="14" y="0"/>
                  </a:moveTo>
                  <a:cubicBezTo>
                    <a:pt x="0" y="7"/>
                    <a:pt x="0" y="7"/>
                    <a:pt x="7" y="14"/>
                  </a:cubicBezTo>
                  <a:cubicBezTo>
                    <a:pt x="10" y="17"/>
                    <a:pt x="13" y="18"/>
                    <a:pt x="16" y="18"/>
                  </a:cubicBezTo>
                  <a:cubicBezTo>
                    <a:pt x="20" y="18"/>
                    <a:pt x="23" y="14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28"/>
            <p:cNvSpPr/>
            <p:nvPr/>
          </p:nvSpPr>
          <p:spPr>
            <a:xfrm>
              <a:off x="3636776" y="2922574"/>
              <a:ext cx="1804" cy="1804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14" y="1"/>
                  </a:moveTo>
                  <a:cubicBezTo>
                    <a:pt x="1" y="1"/>
                    <a:pt x="1" y="14"/>
                    <a:pt x="1" y="14"/>
                  </a:cubicBezTo>
                  <a:cubicBezTo>
                    <a:pt x="1" y="21"/>
                    <a:pt x="28" y="35"/>
                    <a:pt x="35" y="35"/>
                  </a:cubicBezTo>
                  <a:cubicBezTo>
                    <a:pt x="35" y="35"/>
                    <a:pt x="35" y="28"/>
                    <a:pt x="28" y="28"/>
                  </a:cubicBezTo>
                  <a:cubicBezTo>
                    <a:pt x="21" y="21"/>
                    <a:pt x="21" y="21"/>
                    <a:pt x="21" y="14"/>
                  </a:cubicBezTo>
                  <a:cubicBezTo>
                    <a:pt x="21" y="14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28"/>
            <p:cNvSpPr/>
            <p:nvPr/>
          </p:nvSpPr>
          <p:spPr>
            <a:xfrm>
              <a:off x="3686083" y="2922774"/>
              <a:ext cx="1102" cy="1253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3" y="1"/>
                  </a:moveTo>
                  <a:cubicBezTo>
                    <a:pt x="1" y="1"/>
                    <a:pt x="1" y="6"/>
                    <a:pt x="1" y="17"/>
                  </a:cubicBezTo>
                  <a:cubicBezTo>
                    <a:pt x="1" y="24"/>
                    <a:pt x="1" y="24"/>
                    <a:pt x="8" y="24"/>
                  </a:cubicBezTo>
                  <a:cubicBezTo>
                    <a:pt x="15" y="24"/>
                    <a:pt x="22" y="17"/>
                    <a:pt x="15" y="10"/>
                  </a:cubicBezTo>
                  <a:cubicBezTo>
                    <a:pt x="8" y="4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28"/>
            <p:cNvSpPr/>
            <p:nvPr/>
          </p:nvSpPr>
          <p:spPr>
            <a:xfrm>
              <a:off x="3693550" y="2922574"/>
              <a:ext cx="952" cy="160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1" y="1"/>
                  </a:moveTo>
                  <a:cubicBezTo>
                    <a:pt x="11" y="14"/>
                    <a:pt x="4" y="14"/>
                    <a:pt x="4" y="21"/>
                  </a:cubicBezTo>
                  <a:cubicBezTo>
                    <a:pt x="1" y="28"/>
                    <a:pt x="1" y="32"/>
                    <a:pt x="2" y="32"/>
                  </a:cubicBezTo>
                  <a:cubicBezTo>
                    <a:pt x="4" y="32"/>
                    <a:pt x="8" y="28"/>
                    <a:pt x="11" y="21"/>
                  </a:cubicBezTo>
                  <a:cubicBezTo>
                    <a:pt x="18" y="1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28"/>
            <p:cNvSpPr/>
            <p:nvPr/>
          </p:nvSpPr>
          <p:spPr>
            <a:xfrm>
              <a:off x="3696155" y="292327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" y="0"/>
                  </a:moveTo>
                  <a:cubicBezTo>
                    <a:pt x="1" y="4"/>
                    <a:pt x="4" y="6"/>
                    <a:pt x="6" y="6"/>
                  </a:cubicBezTo>
                  <a:cubicBezTo>
                    <a:pt x="8" y="6"/>
                    <a:pt x="8" y="4"/>
                    <a:pt x="1" y="0"/>
                  </a:cubicBezTo>
                  <a:lnTo>
                    <a:pt x="1" y="0"/>
                  </a:lnTo>
                  <a:cubicBezTo>
                    <a:pt x="8" y="4"/>
                    <a:pt x="13" y="6"/>
                    <a:pt x="14" y="6"/>
                  </a:cubicBezTo>
                  <a:cubicBezTo>
                    <a:pt x="15" y="6"/>
                    <a:pt x="11" y="4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28"/>
            <p:cNvSpPr/>
            <p:nvPr/>
          </p:nvSpPr>
          <p:spPr>
            <a:xfrm>
              <a:off x="3698260" y="292327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4"/>
                    <a:pt x="5" y="4"/>
                  </a:cubicBezTo>
                  <a:cubicBezTo>
                    <a:pt x="7" y="4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28"/>
            <p:cNvSpPr/>
            <p:nvPr/>
          </p:nvSpPr>
          <p:spPr>
            <a:xfrm>
              <a:off x="3811807" y="2923325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0"/>
                  </a:moveTo>
                  <a:lnTo>
                    <a:pt x="8" y="0"/>
                  </a:ln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4" y="3"/>
                    <a:pt x="1" y="6"/>
                  </a:cubicBezTo>
                  <a:cubicBezTo>
                    <a:pt x="7" y="6"/>
                    <a:pt x="8" y="6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28"/>
            <p:cNvSpPr/>
            <p:nvPr/>
          </p:nvSpPr>
          <p:spPr>
            <a:xfrm>
              <a:off x="3814613" y="2923626"/>
              <a:ext cx="1754" cy="752"/>
            </a:xfrm>
            <a:custGeom>
              <a:avLst/>
              <a:gdLst/>
              <a:ahLst/>
              <a:cxnLst/>
              <a:rect l="l" t="t" r="r" b="b"/>
              <a:pathLst>
                <a:path w="35" h="15" extrusionOk="0">
                  <a:moveTo>
                    <a:pt x="14" y="0"/>
                  </a:moveTo>
                  <a:cubicBezTo>
                    <a:pt x="7" y="7"/>
                    <a:pt x="0" y="14"/>
                    <a:pt x="7" y="14"/>
                  </a:cubicBezTo>
                  <a:cubicBezTo>
                    <a:pt x="14" y="14"/>
                    <a:pt x="35" y="7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28"/>
            <p:cNvSpPr/>
            <p:nvPr/>
          </p:nvSpPr>
          <p:spPr>
            <a:xfrm>
              <a:off x="3619088" y="2923826"/>
              <a:ext cx="1754" cy="1604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26" y="0"/>
                  </a:moveTo>
                  <a:cubicBezTo>
                    <a:pt x="23" y="0"/>
                    <a:pt x="17" y="5"/>
                    <a:pt x="7" y="10"/>
                  </a:cubicBezTo>
                  <a:lnTo>
                    <a:pt x="21" y="10"/>
                  </a:lnTo>
                  <a:cubicBezTo>
                    <a:pt x="28" y="10"/>
                    <a:pt x="35" y="3"/>
                    <a:pt x="28" y="3"/>
                  </a:cubicBezTo>
                  <a:cubicBezTo>
                    <a:pt x="28" y="1"/>
                    <a:pt x="27" y="0"/>
                    <a:pt x="26" y="0"/>
                  </a:cubicBezTo>
                  <a:close/>
                  <a:moveTo>
                    <a:pt x="7" y="10"/>
                  </a:moveTo>
                  <a:cubicBezTo>
                    <a:pt x="0" y="24"/>
                    <a:pt x="0" y="31"/>
                    <a:pt x="0" y="31"/>
                  </a:cubicBezTo>
                  <a:cubicBezTo>
                    <a:pt x="7" y="31"/>
                    <a:pt x="7" y="24"/>
                    <a:pt x="7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28"/>
            <p:cNvSpPr/>
            <p:nvPr/>
          </p:nvSpPr>
          <p:spPr>
            <a:xfrm>
              <a:off x="3638179" y="2923275"/>
              <a:ext cx="38234" cy="10623"/>
            </a:xfrm>
            <a:custGeom>
              <a:avLst/>
              <a:gdLst/>
              <a:ahLst/>
              <a:cxnLst/>
              <a:rect l="l" t="t" r="r" b="b"/>
              <a:pathLst>
                <a:path w="763" h="212" extrusionOk="0">
                  <a:moveTo>
                    <a:pt x="465" y="21"/>
                  </a:moveTo>
                  <a:cubicBezTo>
                    <a:pt x="464" y="22"/>
                    <a:pt x="463" y="23"/>
                    <a:pt x="463" y="24"/>
                  </a:cubicBezTo>
                  <a:lnTo>
                    <a:pt x="463" y="24"/>
                  </a:lnTo>
                  <a:cubicBezTo>
                    <a:pt x="463" y="24"/>
                    <a:pt x="464" y="22"/>
                    <a:pt x="465" y="21"/>
                  </a:cubicBezTo>
                  <a:close/>
                  <a:moveTo>
                    <a:pt x="465" y="0"/>
                  </a:moveTo>
                  <a:cubicBezTo>
                    <a:pt x="458" y="0"/>
                    <a:pt x="458" y="0"/>
                    <a:pt x="465" y="7"/>
                  </a:cubicBezTo>
                  <a:cubicBezTo>
                    <a:pt x="479" y="14"/>
                    <a:pt x="479" y="14"/>
                    <a:pt x="465" y="21"/>
                  </a:cubicBezTo>
                  <a:cubicBezTo>
                    <a:pt x="472" y="18"/>
                    <a:pt x="475" y="16"/>
                    <a:pt x="479" y="16"/>
                  </a:cubicBezTo>
                  <a:cubicBezTo>
                    <a:pt x="482" y="16"/>
                    <a:pt x="485" y="18"/>
                    <a:pt x="492" y="21"/>
                  </a:cubicBezTo>
                  <a:cubicBezTo>
                    <a:pt x="496" y="28"/>
                    <a:pt x="501" y="32"/>
                    <a:pt x="505" y="32"/>
                  </a:cubicBezTo>
                  <a:cubicBezTo>
                    <a:pt x="510" y="32"/>
                    <a:pt x="513" y="28"/>
                    <a:pt x="513" y="21"/>
                  </a:cubicBezTo>
                  <a:lnTo>
                    <a:pt x="513" y="14"/>
                  </a:lnTo>
                  <a:cubicBezTo>
                    <a:pt x="513" y="14"/>
                    <a:pt x="499" y="14"/>
                    <a:pt x="492" y="7"/>
                  </a:cubicBezTo>
                  <a:cubicBezTo>
                    <a:pt x="485" y="0"/>
                    <a:pt x="479" y="0"/>
                    <a:pt x="465" y="0"/>
                  </a:cubicBezTo>
                  <a:close/>
                  <a:moveTo>
                    <a:pt x="271" y="35"/>
                  </a:moveTo>
                  <a:lnTo>
                    <a:pt x="278" y="42"/>
                  </a:lnTo>
                  <a:cubicBezTo>
                    <a:pt x="275" y="44"/>
                    <a:pt x="273" y="45"/>
                    <a:pt x="271" y="45"/>
                  </a:cubicBezTo>
                  <a:cubicBezTo>
                    <a:pt x="267" y="45"/>
                    <a:pt x="264" y="42"/>
                    <a:pt x="264" y="42"/>
                  </a:cubicBezTo>
                  <a:cubicBezTo>
                    <a:pt x="264" y="42"/>
                    <a:pt x="264" y="35"/>
                    <a:pt x="271" y="35"/>
                  </a:cubicBezTo>
                  <a:close/>
                  <a:moveTo>
                    <a:pt x="265" y="59"/>
                  </a:moveTo>
                  <a:cubicBezTo>
                    <a:pt x="276" y="59"/>
                    <a:pt x="288" y="63"/>
                    <a:pt x="291" y="70"/>
                  </a:cubicBezTo>
                  <a:cubicBezTo>
                    <a:pt x="286" y="75"/>
                    <a:pt x="268" y="80"/>
                    <a:pt x="255" y="80"/>
                  </a:cubicBezTo>
                  <a:cubicBezTo>
                    <a:pt x="249" y="80"/>
                    <a:pt x="245" y="79"/>
                    <a:pt x="243" y="77"/>
                  </a:cubicBezTo>
                  <a:lnTo>
                    <a:pt x="243" y="70"/>
                  </a:lnTo>
                  <a:cubicBezTo>
                    <a:pt x="243" y="63"/>
                    <a:pt x="253" y="59"/>
                    <a:pt x="265" y="59"/>
                  </a:cubicBezTo>
                  <a:close/>
                  <a:moveTo>
                    <a:pt x="0" y="56"/>
                  </a:moveTo>
                  <a:cubicBezTo>
                    <a:pt x="0" y="56"/>
                    <a:pt x="0" y="70"/>
                    <a:pt x="21" y="77"/>
                  </a:cubicBezTo>
                  <a:cubicBezTo>
                    <a:pt x="25" y="80"/>
                    <a:pt x="28" y="82"/>
                    <a:pt x="31" y="82"/>
                  </a:cubicBezTo>
                  <a:cubicBezTo>
                    <a:pt x="33" y="82"/>
                    <a:pt x="35" y="80"/>
                    <a:pt x="35" y="77"/>
                  </a:cubicBezTo>
                  <a:cubicBezTo>
                    <a:pt x="35" y="72"/>
                    <a:pt x="38" y="71"/>
                    <a:pt x="40" y="70"/>
                  </a:cubicBezTo>
                  <a:lnTo>
                    <a:pt x="40" y="70"/>
                  </a:lnTo>
                  <a:cubicBezTo>
                    <a:pt x="41" y="70"/>
                    <a:pt x="42" y="70"/>
                    <a:pt x="42" y="70"/>
                  </a:cubicBezTo>
                  <a:lnTo>
                    <a:pt x="42" y="70"/>
                  </a:lnTo>
                  <a:cubicBezTo>
                    <a:pt x="42" y="70"/>
                    <a:pt x="42" y="70"/>
                    <a:pt x="42" y="70"/>
                  </a:cubicBezTo>
                  <a:cubicBezTo>
                    <a:pt x="42" y="70"/>
                    <a:pt x="41" y="70"/>
                    <a:pt x="40" y="70"/>
                  </a:cubicBezTo>
                  <a:lnTo>
                    <a:pt x="40" y="70"/>
                  </a:lnTo>
                  <a:cubicBezTo>
                    <a:pt x="35" y="70"/>
                    <a:pt x="31" y="70"/>
                    <a:pt x="28" y="70"/>
                  </a:cubicBezTo>
                  <a:cubicBezTo>
                    <a:pt x="21" y="70"/>
                    <a:pt x="7" y="56"/>
                    <a:pt x="7" y="56"/>
                  </a:cubicBezTo>
                  <a:close/>
                  <a:moveTo>
                    <a:pt x="42" y="70"/>
                  </a:moveTo>
                  <a:cubicBezTo>
                    <a:pt x="44" y="72"/>
                    <a:pt x="48" y="77"/>
                    <a:pt x="42" y="77"/>
                  </a:cubicBezTo>
                  <a:cubicBezTo>
                    <a:pt x="42" y="84"/>
                    <a:pt x="42" y="84"/>
                    <a:pt x="49" y="84"/>
                  </a:cubicBezTo>
                  <a:cubicBezTo>
                    <a:pt x="53" y="82"/>
                    <a:pt x="56" y="81"/>
                    <a:pt x="60" y="80"/>
                  </a:cubicBezTo>
                  <a:lnTo>
                    <a:pt x="60" y="80"/>
                  </a:lnTo>
                  <a:cubicBezTo>
                    <a:pt x="61" y="81"/>
                    <a:pt x="61" y="82"/>
                    <a:pt x="62" y="82"/>
                  </a:cubicBezTo>
                  <a:cubicBezTo>
                    <a:pt x="62" y="82"/>
                    <a:pt x="63" y="81"/>
                    <a:pt x="63" y="80"/>
                  </a:cubicBezTo>
                  <a:lnTo>
                    <a:pt x="63" y="80"/>
                  </a:lnTo>
                  <a:cubicBezTo>
                    <a:pt x="62" y="80"/>
                    <a:pt x="61" y="80"/>
                    <a:pt x="60" y="80"/>
                  </a:cubicBezTo>
                  <a:lnTo>
                    <a:pt x="60" y="80"/>
                  </a:lnTo>
                  <a:cubicBezTo>
                    <a:pt x="59" y="80"/>
                    <a:pt x="57" y="78"/>
                    <a:pt x="56" y="77"/>
                  </a:cubicBezTo>
                  <a:cubicBezTo>
                    <a:pt x="56" y="73"/>
                    <a:pt x="49" y="71"/>
                    <a:pt x="42" y="70"/>
                  </a:cubicBezTo>
                  <a:close/>
                  <a:moveTo>
                    <a:pt x="430" y="7"/>
                  </a:moveTo>
                  <a:cubicBezTo>
                    <a:pt x="416" y="7"/>
                    <a:pt x="416" y="7"/>
                    <a:pt x="430" y="21"/>
                  </a:cubicBezTo>
                  <a:cubicBezTo>
                    <a:pt x="444" y="35"/>
                    <a:pt x="444" y="42"/>
                    <a:pt x="444" y="42"/>
                  </a:cubicBezTo>
                  <a:cubicBezTo>
                    <a:pt x="423" y="42"/>
                    <a:pt x="409" y="42"/>
                    <a:pt x="409" y="35"/>
                  </a:cubicBezTo>
                  <a:cubicBezTo>
                    <a:pt x="402" y="27"/>
                    <a:pt x="394" y="22"/>
                    <a:pt x="389" y="22"/>
                  </a:cubicBezTo>
                  <a:cubicBezTo>
                    <a:pt x="384" y="22"/>
                    <a:pt x="381" y="26"/>
                    <a:pt x="381" y="35"/>
                  </a:cubicBezTo>
                  <a:cubicBezTo>
                    <a:pt x="381" y="35"/>
                    <a:pt x="378" y="38"/>
                    <a:pt x="376" y="38"/>
                  </a:cubicBezTo>
                  <a:cubicBezTo>
                    <a:pt x="375" y="38"/>
                    <a:pt x="375" y="37"/>
                    <a:pt x="375" y="35"/>
                  </a:cubicBezTo>
                  <a:cubicBezTo>
                    <a:pt x="361" y="35"/>
                    <a:pt x="361" y="21"/>
                    <a:pt x="361" y="21"/>
                  </a:cubicBezTo>
                  <a:lnTo>
                    <a:pt x="326" y="21"/>
                  </a:lnTo>
                  <a:cubicBezTo>
                    <a:pt x="305" y="21"/>
                    <a:pt x="284" y="21"/>
                    <a:pt x="284" y="14"/>
                  </a:cubicBezTo>
                  <a:cubicBezTo>
                    <a:pt x="270" y="11"/>
                    <a:pt x="261" y="10"/>
                    <a:pt x="254" y="10"/>
                  </a:cubicBezTo>
                  <a:cubicBezTo>
                    <a:pt x="244" y="10"/>
                    <a:pt x="240" y="13"/>
                    <a:pt x="236" y="21"/>
                  </a:cubicBezTo>
                  <a:cubicBezTo>
                    <a:pt x="236" y="35"/>
                    <a:pt x="229" y="42"/>
                    <a:pt x="229" y="42"/>
                  </a:cubicBezTo>
                  <a:cubicBezTo>
                    <a:pt x="229" y="42"/>
                    <a:pt x="223" y="45"/>
                    <a:pt x="215" y="45"/>
                  </a:cubicBezTo>
                  <a:cubicBezTo>
                    <a:pt x="211" y="45"/>
                    <a:pt x="206" y="44"/>
                    <a:pt x="201" y="42"/>
                  </a:cubicBezTo>
                  <a:cubicBezTo>
                    <a:pt x="180" y="42"/>
                    <a:pt x="174" y="42"/>
                    <a:pt x="174" y="49"/>
                  </a:cubicBezTo>
                  <a:cubicBezTo>
                    <a:pt x="174" y="56"/>
                    <a:pt x="167" y="56"/>
                    <a:pt x="160" y="56"/>
                  </a:cubicBezTo>
                  <a:lnTo>
                    <a:pt x="146" y="56"/>
                  </a:lnTo>
                  <a:cubicBezTo>
                    <a:pt x="146" y="56"/>
                    <a:pt x="139" y="70"/>
                    <a:pt x="118" y="70"/>
                  </a:cubicBezTo>
                  <a:cubicBezTo>
                    <a:pt x="104" y="70"/>
                    <a:pt x="97" y="70"/>
                    <a:pt x="97" y="77"/>
                  </a:cubicBezTo>
                  <a:lnTo>
                    <a:pt x="77" y="77"/>
                  </a:lnTo>
                  <a:cubicBezTo>
                    <a:pt x="73" y="73"/>
                    <a:pt x="70" y="71"/>
                    <a:pt x="67" y="71"/>
                  </a:cubicBezTo>
                  <a:cubicBezTo>
                    <a:pt x="64" y="71"/>
                    <a:pt x="63" y="73"/>
                    <a:pt x="63" y="77"/>
                  </a:cubicBezTo>
                  <a:cubicBezTo>
                    <a:pt x="63" y="78"/>
                    <a:pt x="63" y="79"/>
                    <a:pt x="63" y="80"/>
                  </a:cubicBezTo>
                  <a:lnTo>
                    <a:pt x="63" y="80"/>
                  </a:lnTo>
                  <a:cubicBezTo>
                    <a:pt x="65" y="79"/>
                    <a:pt x="67" y="79"/>
                    <a:pt x="69" y="79"/>
                  </a:cubicBezTo>
                  <a:cubicBezTo>
                    <a:pt x="75" y="79"/>
                    <a:pt x="79" y="82"/>
                    <a:pt x="83" y="91"/>
                  </a:cubicBezTo>
                  <a:cubicBezTo>
                    <a:pt x="83" y="97"/>
                    <a:pt x="104" y="111"/>
                    <a:pt x="118" y="111"/>
                  </a:cubicBezTo>
                  <a:cubicBezTo>
                    <a:pt x="139" y="111"/>
                    <a:pt x="160" y="118"/>
                    <a:pt x="167" y="125"/>
                  </a:cubicBezTo>
                  <a:cubicBezTo>
                    <a:pt x="170" y="129"/>
                    <a:pt x="174" y="130"/>
                    <a:pt x="178" y="130"/>
                  </a:cubicBezTo>
                  <a:cubicBezTo>
                    <a:pt x="182" y="130"/>
                    <a:pt x="187" y="129"/>
                    <a:pt x="194" y="125"/>
                  </a:cubicBezTo>
                  <a:lnTo>
                    <a:pt x="201" y="118"/>
                  </a:lnTo>
                  <a:cubicBezTo>
                    <a:pt x="194" y="118"/>
                    <a:pt x="194" y="118"/>
                    <a:pt x="194" y="104"/>
                  </a:cubicBezTo>
                  <a:cubicBezTo>
                    <a:pt x="194" y="91"/>
                    <a:pt x="201" y="91"/>
                    <a:pt x="208" y="91"/>
                  </a:cubicBezTo>
                  <a:cubicBezTo>
                    <a:pt x="236" y="91"/>
                    <a:pt x="243" y="104"/>
                    <a:pt x="236" y="118"/>
                  </a:cubicBezTo>
                  <a:lnTo>
                    <a:pt x="236" y="125"/>
                  </a:lnTo>
                  <a:cubicBezTo>
                    <a:pt x="236" y="125"/>
                    <a:pt x="243" y="125"/>
                    <a:pt x="243" y="118"/>
                  </a:cubicBezTo>
                  <a:lnTo>
                    <a:pt x="257" y="118"/>
                  </a:lnTo>
                  <a:cubicBezTo>
                    <a:pt x="271" y="118"/>
                    <a:pt x="278" y="118"/>
                    <a:pt x="278" y="111"/>
                  </a:cubicBezTo>
                  <a:cubicBezTo>
                    <a:pt x="278" y="108"/>
                    <a:pt x="281" y="106"/>
                    <a:pt x="287" y="106"/>
                  </a:cubicBezTo>
                  <a:cubicBezTo>
                    <a:pt x="293" y="106"/>
                    <a:pt x="302" y="108"/>
                    <a:pt x="312" y="111"/>
                  </a:cubicBezTo>
                  <a:cubicBezTo>
                    <a:pt x="319" y="118"/>
                    <a:pt x="326" y="118"/>
                    <a:pt x="326" y="118"/>
                  </a:cubicBezTo>
                  <a:cubicBezTo>
                    <a:pt x="340" y="118"/>
                    <a:pt x="340" y="118"/>
                    <a:pt x="340" y="125"/>
                  </a:cubicBezTo>
                  <a:cubicBezTo>
                    <a:pt x="340" y="137"/>
                    <a:pt x="342" y="142"/>
                    <a:pt x="345" y="142"/>
                  </a:cubicBezTo>
                  <a:cubicBezTo>
                    <a:pt x="348" y="142"/>
                    <a:pt x="351" y="138"/>
                    <a:pt x="354" y="132"/>
                  </a:cubicBezTo>
                  <a:cubicBezTo>
                    <a:pt x="354" y="146"/>
                    <a:pt x="381" y="160"/>
                    <a:pt x="388" y="160"/>
                  </a:cubicBezTo>
                  <a:cubicBezTo>
                    <a:pt x="395" y="160"/>
                    <a:pt x="409" y="167"/>
                    <a:pt x="409" y="181"/>
                  </a:cubicBezTo>
                  <a:cubicBezTo>
                    <a:pt x="409" y="189"/>
                    <a:pt x="412" y="192"/>
                    <a:pt x="415" y="192"/>
                  </a:cubicBezTo>
                  <a:cubicBezTo>
                    <a:pt x="417" y="192"/>
                    <a:pt x="420" y="190"/>
                    <a:pt x="423" y="188"/>
                  </a:cubicBezTo>
                  <a:cubicBezTo>
                    <a:pt x="423" y="188"/>
                    <a:pt x="426" y="184"/>
                    <a:pt x="432" y="184"/>
                  </a:cubicBezTo>
                  <a:cubicBezTo>
                    <a:pt x="435" y="184"/>
                    <a:pt x="439" y="185"/>
                    <a:pt x="444" y="188"/>
                  </a:cubicBezTo>
                  <a:lnTo>
                    <a:pt x="458" y="188"/>
                  </a:lnTo>
                  <a:cubicBezTo>
                    <a:pt x="461" y="177"/>
                    <a:pt x="470" y="172"/>
                    <a:pt x="479" y="172"/>
                  </a:cubicBezTo>
                  <a:cubicBezTo>
                    <a:pt x="487" y="172"/>
                    <a:pt x="496" y="177"/>
                    <a:pt x="499" y="188"/>
                  </a:cubicBezTo>
                  <a:cubicBezTo>
                    <a:pt x="499" y="194"/>
                    <a:pt x="513" y="194"/>
                    <a:pt x="520" y="194"/>
                  </a:cubicBezTo>
                  <a:cubicBezTo>
                    <a:pt x="527" y="194"/>
                    <a:pt x="527" y="194"/>
                    <a:pt x="534" y="201"/>
                  </a:cubicBezTo>
                  <a:cubicBezTo>
                    <a:pt x="534" y="208"/>
                    <a:pt x="537" y="212"/>
                    <a:pt x="541" y="212"/>
                  </a:cubicBezTo>
                  <a:cubicBezTo>
                    <a:pt x="544" y="212"/>
                    <a:pt x="548" y="208"/>
                    <a:pt x="548" y="201"/>
                  </a:cubicBezTo>
                  <a:cubicBezTo>
                    <a:pt x="548" y="201"/>
                    <a:pt x="548" y="194"/>
                    <a:pt x="534" y="194"/>
                  </a:cubicBezTo>
                  <a:cubicBezTo>
                    <a:pt x="527" y="194"/>
                    <a:pt x="527" y="188"/>
                    <a:pt x="527" y="188"/>
                  </a:cubicBezTo>
                  <a:cubicBezTo>
                    <a:pt x="527" y="188"/>
                    <a:pt x="527" y="181"/>
                    <a:pt x="520" y="181"/>
                  </a:cubicBezTo>
                  <a:cubicBezTo>
                    <a:pt x="513" y="181"/>
                    <a:pt x="499" y="181"/>
                    <a:pt x="499" y="174"/>
                  </a:cubicBezTo>
                  <a:cubicBezTo>
                    <a:pt x="499" y="174"/>
                    <a:pt x="499" y="160"/>
                    <a:pt x="513" y="160"/>
                  </a:cubicBezTo>
                  <a:cubicBezTo>
                    <a:pt x="520" y="160"/>
                    <a:pt x="520" y="160"/>
                    <a:pt x="520" y="153"/>
                  </a:cubicBezTo>
                  <a:cubicBezTo>
                    <a:pt x="520" y="146"/>
                    <a:pt x="492" y="125"/>
                    <a:pt x="485" y="125"/>
                  </a:cubicBezTo>
                  <a:cubicBezTo>
                    <a:pt x="485" y="125"/>
                    <a:pt x="479" y="125"/>
                    <a:pt x="479" y="118"/>
                  </a:cubicBezTo>
                  <a:cubicBezTo>
                    <a:pt x="479" y="115"/>
                    <a:pt x="480" y="114"/>
                    <a:pt x="482" y="114"/>
                  </a:cubicBezTo>
                  <a:cubicBezTo>
                    <a:pt x="485" y="114"/>
                    <a:pt x="491" y="117"/>
                    <a:pt x="499" y="125"/>
                  </a:cubicBezTo>
                  <a:cubicBezTo>
                    <a:pt x="513" y="139"/>
                    <a:pt x="520" y="139"/>
                    <a:pt x="520" y="139"/>
                  </a:cubicBezTo>
                  <a:cubicBezTo>
                    <a:pt x="520" y="139"/>
                    <a:pt x="527" y="139"/>
                    <a:pt x="527" y="146"/>
                  </a:cubicBezTo>
                  <a:cubicBezTo>
                    <a:pt x="532" y="151"/>
                    <a:pt x="540" y="156"/>
                    <a:pt x="547" y="156"/>
                  </a:cubicBezTo>
                  <a:cubicBezTo>
                    <a:pt x="550" y="156"/>
                    <a:pt x="553" y="155"/>
                    <a:pt x="555" y="153"/>
                  </a:cubicBezTo>
                  <a:cubicBezTo>
                    <a:pt x="562" y="153"/>
                    <a:pt x="569" y="153"/>
                    <a:pt x="569" y="160"/>
                  </a:cubicBezTo>
                  <a:cubicBezTo>
                    <a:pt x="569" y="167"/>
                    <a:pt x="569" y="167"/>
                    <a:pt x="562" y="167"/>
                  </a:cubicBezTo>
                  <a:lnTo>
                    <a:pt x="555" y="167"/>
                  </a:lnTo>
                  <a:lnTo>
                    <a:pt x="562" y="181"/>
                  </a:lnTo>
                  <a:lnTo>
                    <a:pt x="569" y="188"/>
                  </a:lnTo>
                  <a:cubicBezTo>
                    <a:pt x="569" y="194"/>
                    <a:pt x="569" y="194"/>
                    <a:pt x="582" y="194"/>
                  </a:cubicBezTo>
                  <a:lnTo>
                    <a:pt x="582" y="188"/>
                  </a:lnTo>
                  <a:lnTo>
                    <a:pt x="582" y="181"/>
                  </a:lnTo>
                  <a:cubicBezTo>
                    <a:pt x="582" y="181"/>
                    <a:pt x="589" y="181"/>
                    <a:pt x="589" y="188"/>
                  </a:cubicBezTo>
                  <a:cubicBezTo>
                    <a:pt x="589" y="188"/>
                    <a:pt x="596" y="194"/>
                    <a:pt x="617" y="194"/>
                  </a:cubicBezTo>
                  <a:lnTo>
                    <a:pt x="624" y="194"/>
                  </a:lnTo>
                  <a:cubicBezTo>
                    <a:pt x="617" y="194"/>
                    <a:pt x="603" y="188"/>
                    <a:pt x="603" y="188"/>
                  </a:cubicBezTo>
                  <a:cubicBezTo>
                    <a:pt x="603" y="186"/>
                    <a:pt x="606" y="185"/>
                    <a:pt x="611" y="185"/>
                  </a:cubicBezTo>
                  <a:cubicBezTo>
                    <a:pt x="622" y="185"/>
                    <a:pt x="642" y="190"/>
                    <a:pt x="652" y="194"/>
                  </a:cubicBezTo>
                  <a:cubicBezTo>
                    <a:pt x="652" y="196"/>
                    <a:pt x="652" y="196"/>
                    <a:pt x="653" y="196"/>
                  </a:cubicBezTo>
                  <a:cubicBezTo>
                    <a:pt x="656" y="196"/>
                    <a:pt x="664" y="186"/>
                    <a:pt x="659" y="181"/>
                  </a:cubicBezTo>
                  <a:cubicBezTo>
                    <a:pt x="659" y="167"/>
                    <a:pt x="666" y="167"/>
                    <a:pt x="673" y="160"/>
                  </a:cubicBezTo>
                  <a:cubicBezTo>
                    <a:pt x="686" y="153"/>
                    <a:pt x="693" y="153"/>
                    <a:pt x="693" y="146"/>
                  </a:cubicBezTo>
                  <a:cubicBezTo>
                    <a:pt x="689" y="133"/>
                    <a:pt x="707" y="128"/>
                    <a:pt x="722" y="128"/>
                  </a:cubicBezTo>
                  <a:cubicBezTo>
                    <a:pt x="731" y="128"/>
                    <a:pt x="739" y="130"/>
                    <a:pt x="742" y="132"/>
                  </a:cubicBezTo>
                  <a:cubicBezTo>
                    <a:pt x="749" y="139"/>
                    <a:pt x="752" y="143"/>
                    <a:pt x="754" y="143"/>
                  </a:cubicBezTo>
                  <a:cubicBezTo>
                    <a:pt x="756" y="143"/>
                    <a:pt x="756" y="139"/>
                    <a:pt x="756" y="132"/>
                  </a:cubicBezTo>
                  <a:cubicBezTo>
                    <a:pt x="763" y="125"/>
                    <a:pt x="763" y="125"/>
                    <a:pt x="756" y="118"/>
                  </a:cubicBezTo>
                  <a:cubicBezTo>
                    <a:pt x="756" y="118"/>
                    <a:pt x="742" y="111"/>
                    <a:pt x="735" y="111"/>
                  </a:cubicBezTo>
                  <a:cubicBezTo>
                    <a:pt x="728" y="111"/>
                    <a:pt x="728" y="111"/>
                    <a:pt x="728" y="97"/>
                  </a:cubicBezTo>
                  <a:cubicBezTo>
                    <a:pt x="728" y="97"/>
                    <a:pt x="728" y="91"/>
                    <a:pt x="721" y="91"/>
                  </a:cubicBezTo>
                  <a:cubicBezTo>
                    <a:pt x="707" y="91"/>
                    <a:pt x="707" y="97"/>
                    <a:pt x="707" y="97"/>
                  </a:cubicBezTo>
                  <a:cubicBezTo>
                    <a:pt x="707" y="111"/>
                    <a:pt x="700" y="111"/>
                    <a:pt x="673" y="118"/>
                  </a:cubicBezTo>
                  <a:cubicBezTo>
                    <a:pt x="666" y="118"/>
                    <a:pt x="659" y="125"/>
                    <a:pt x="652" y="132"/>
                  </a:cubicBezTo>
                  <a:cubicBezTo>
                    <a:pt x="638" y="146"/>
                    <a:pt x="631" y="153"/>
                    <a:pt x="624" y="153"/>
                  </a:cubicBezTo>
                  <a:cubicBezTo>
                    <a:pt x="603" y="153"/>
                    <a:pt x="603" y="153"/>
                    <a:pt x="617" y="146"/>
                  </a:cubicBezTo>
                  <a:cubicBezTo>
                    <a:pt x="624" y="132"/>
                    <a:pt x="624" y="132"/>
                    <a:pt x="603" y="132"/>
                  </a:cubicBezTo>
                  <a:lnTo>
                    <a:pt x="589" y="132"/>
                  </a:lnTo>
                  <a:cubicBezTo>
                    <a:pt x="589" y="125"/>
                    <a:pt x="589" y="125"/>
                    <a:pt x="582" y="125"/>
                  </a:cubicBezTo>
                  <a:cubicBezTo>
                    <a:pt x="569" y="125"/>
                    <a:pt x="534" y="91"/>
                    <a:pt x="534" y="84"/>
                  </a:cubicBezTo>
                  <a:cubicBezTo>
                    <a:pt x="534" y="77"/>
                    <a:pt x="534" y="77"/>
                    <a:pt x="527" y="70"/>
                  </a:cubicBezTo>
                  <a:cubicBezTo>
                    <a:pt x="520" y="70"/>
                    <a:pt x="520" y="70"/>
                    <a:pt x="520" y="77"/>
                  </a:cubicBezTo>
                  <a:lnTo>
                    <a:pt x="520" y="91"/>
                  </a:lnTo>
                  <a:cubicBezTo>
                    <a:pt x="520" y="94"/>
                    <a:pt x="515" y="96"/>
                    <a:pt x="510" y="96"/>
                  </a:cubicBezTo>
                  <a:cubicBezTo>
                    <a:pt x="505" y="96"/>
                    <a:pt x="499" y="94"/>
                    <a:pt x="499" y="91"/>
                  </a:cubicBezTo>
                  <a:cubicBezTo>
                    <a:pt x="499" y="91"/>
                    <a:pt x="499" y="84"/>
                    <a:pt x="492" y="84"/>
                  </a:cubicBezTo>
                  <a:cubicBezTo>
                    <a:pt x="485" y="84"/>
                    <a:pt x="485" y="84"/>
                    <a:pt x="492" y="77"/>
                  </a:cubicBezTo>
                  <a:cubicBezTo>
                    <a:pt x="499" y="70"/>
                    <a:pt x="499" y="70"/>
                    <a:pt x="492" y="70"/>
                  </a:cubicBezTo>
                  <a:lnTo>
                    <a:pt x="458" y="70"/>
                  </a:lnTo>
                  <a:cubicBezTo>
                    <a:pt x="458" y="70"/>
                    <a:pt x="458" y="56"/>
                    <a:pt x="465" y="56"/>
                  </a:cubicBezTo>
                  <a:cubicBezTo>
                    <a:pt x="479" y="56"/>
                    <a:pt x="479" y="56"/>
                    <a:pt x="465" y="49"/>
                  </a:cubicBezTo>
                  <a:cubicBezTo>
                    <a:pt x="452" y="49"/>
                    <a:pt x="451" y="43"/>
                    <a:pt x="463" y="24"/>
                  </a:cubicBezTo>
                  <a:lnTo>
                    <a:pt x="463" y="24"/>
                  </a:lnTo>
                  <a:cubicBezTo>
                    <a:pt x="461" y="26"/>
                    <a:pt x="459" y="27"/>
                    <a:pt x="457" y="27"/>
                  </a:cubicBezTo>
                  <a:cubicBezTo>
                    <a:pt x="450" y="27"/>
                    <a:pt x="444" y="19"/>
                    <a:pt x="444" y="14"/>
                  </a:cubicBezTo>
                  <a:cubicBezTo>
                    <a:pt x="444" y="7"/>
                    <a:pt x="444" y="7"/>
                    <a:pt x="43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28"/>
            <p:cNvSpPr/>
            <p:nvPr/>
          </p:nvSpPr>
          <p:spPr>
            <a:xfrm>
              <a:off x="3761097" y="2923726"/>
              <a:ext cx="2155" cy="902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33" y="0"/>
                  </a:moveTo>
                  <a:cubicBezTo>
                    <a:pt x="30" y="0"/>
                    <a:pt x="28" y="2"/>
                    <a:pt x="28" y="5"/>
                  </a:cubicBezTo>
                  <a:cubicBezTo>
                    <a:pt x="31" y="8"/>
                    <a:pt x="33" y="8"/>
                    <a:pt x="35" y="8"/>
                  </a:cubicBezTo>
                  <a:cubicBezTo>
                    <a:pt x="39" y="8"/>
                    <a:pt x="42" y="5"/>
                    <a:pt x="42" y="5"/>
                  </a:cubicBezTo>
                  <a:cubicBezTo>
                    <a:pt x="39" y="2"/>
                    <a:pt x="35" y="0"/>
                    <a:pt x="33" y="0"/>
                  </a:cubicBezTo>
                  <a:close/>
                  <a:moveTo>
                    <a:pt x="8" y="5"/>
                  </a:moveTo>
                  <a:cubicBezTo>
                    <a:pt x="1" y="5"/>
                    <a:pt x="1" y="5"/>
                    <a:pt x="8" y="12"/>
                  </a:cubicBezTo>
                  <a:cubicBezTo>
                    <a:pt x="11" y="16"/>
                    <a:pt x="13" y="17"/>
                    <a:pt x="15" y="17"/>
                  </a:cubicBezTo>
                  <a:cubicBezTo>
                    <a:pt x="18" y="17"/>
                    <a:pt x="22" y="16"/>
                    <a:pt x="28" y="12"/>
                  </a:cubicBezTo>
                  <a:cubicBezTo>
                    <a:pt x="15" y="12"/>
                    <a:pt x="28" y="12"/>
                    <a:pt x="28" y="5"/>
                  </a:cubicBezTo>
                  <a:lnTo>
                    <a:pt x="28" y="5"/>
                  </a:lnTo>
                  <a:cubicBezTo>
                    <a:pt x="28" y="5"/>
                    <a:pt x="22" y="8"/>
                    <a:pt x="16" y="8"/>
                  </a:cubicBezTo>
                  <a:cubicBezTo>
                    <a:pt x="13" y="8"/>
                    <a:pt x="10" y="8"/>
                    <a:pt x="8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28"/>
            <p:cNvSpPr/>
            <p:nvPr/>
          </p:nvSpPr>
          <p:spPr>
            <a:xfrm>
              <a:off x="3776731" y="2922574"/>
              <a:ext cx="2856" cy="3508"/>
            </a:xfrm>
            <a:custGeom>
              <a:avLst/>
              <a:gdLst/>
              <a:ahLst/>
              <a:cxnLst/>
              <a:rect l="l" t="t" r="r" b="b"/>
              <a:pathLst>
                <a:path w="57" h="70" extrusionOk="0">
                  <a:moveTo>
                    <a:pt x="35" y="1"/>
                  </a:moveTo>
                  <a:cubicBezTo>
                    <a:pt x="28" y="21"/>
                    <a:pt x="28" y="21"/>
                    <a:pt x="28" y="28"/>
                  </a:cubicBezTo>
                  <a:cubicBezTo>
                    <a:pt x="35" y="49"/>
                    <a:pt x="35" y="49"/>
                    <a:pt x="15" y="49"/>
                  </a:cubicBezTo>
                  <a:lnTo>
                    <a:pt x="1" y="49"/>
                  </a:lnTo>
                  <a:cubicBezTo>
                    <a:pt x="1" y="49"/>
                    <a:pt x="1" y="56"/>
                    <a:pt x="8" y="56"/>
                  </a:cubicBezTo>
                  <a:cubicBezTo>
                    <a:pt x="15" y="56"/>
                    <a:pt x="15" y="56"/>
                    <a:pt x="15" y="63"/>
                  </a:cubicBezTo>
                  <a:cubicBezTo>
                    <a:pt x="15" y="70"/>
                    <a:pt x="15" y="70"/>
                    <a:pt x="28" y="70"/>
                  </a:cubicBezTo>
                  <a:cubicBezTo>
                    <a:pt x="35" y="70"/>
                    <a:pt x="42" y="70"/>
                    <a:pt x="35" y="63"/>
                  </a:cubicBezTo>
                  <a:cubicBezTo>
                    <a:pt x="28" y="56"/>
                    <a:pt x="28" y="56"/>
                    <a:pt x="35" y="56"/>
                  </a:cubicBezTo>
                  <a:cubicBezTo>
                    <a:pt x="42" y="56"/>
                    <a:pt x="42" y="56"/>
                    <a:pt x="42" y="49"/>
                  </a:cubicBezTo>
                  <a:cubicBezTo>
                    <a:pt x="42" y="49"/>
                    <a:pt x="49" y="35"/>
                    <a:pt x="49" y="28"/>
                  </a:cubicBezTo>
                  <a:lnTo>
                    <a:pt x="56" y="21"/>
                  </a:lnTo>
                  <a:lnTo>
                    <a:pt x="49" y="21"/>
                  </a:lnTo>
                  <a:cubicBezTo>
                    <a:pt x="42" y="21"/>
                    <a:pt x="42" y="21"/>
                    <a:pt x="42" y="14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28"/>
            <p:cNvSpPr/>
            <p:nvPr/>
          </p:nvSpPr>
          <p:spPr>
            <a:xfrm>
              <a:off x="3563517" y="2924077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cubicBezTo>
                    <a:pt x="5" y="0"/>
                    <a:pt x="4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28"/>
            <p:cNvSpPr/>
            <p:nvPr/>
          </p:nvSpPr>
          <p:spPr>
            <a:xfrm>
              <a:off x="3681574" y="2924077"/>
              <a:ext cx="2155" cy="1002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27" y="0"/>
                  </a:moveTo>
                  <a:cubicBezTo>
                    <a:pt x="21" y="0"/>
                    <a:pt x="14" y="2"/>
                    <a:pt x="8" y="5"/>
                  </a:cubicBezTo>
                  <a:cubicBezTo>
                    <a:pt x="1" y="19"/>
                    <a:pt x="8" y="19"/>
                    <a:pt x="28" y="19"/>
                  </a:cubicBezTo>
                  <a:lnTo>
                    <a:pt x="42" y="19"/>
                  </a:lnTo>
                  <a:cubicBezTo>
                    <a:pt x="35" y="19"/>
                    <a:pt x="35" y="5"/>
                    <a:pt x="35" y="5"/>
                  </a:cubicBezTo>
                  <a:cubicBezTo>
                    <a:pt x="35" y="2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28"/>
            <p:cNvSpPr/>
            <p:nvPr/>
          </p:nvSpPr>
          <p:spPr>
            <a:xfrm>
              <a:off x="3626704" y="2924327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1" y="0"/>
                    <a:pt x="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28"/>
            <p:cNvSpPr/>
            <p:nvPr/>
          </p:nvSpPr>
          <p:spPr>
            <a:xfrm>
              <a:off x="3639231" y="2924327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0"/>
                  </a:moveTo>
                  <a:cubicBezTo>
                    <a:pt x="0" y="0"/>
                    <a:pt x="7" y="0"/>
                    <a:pt x="7" y="14"/>
                  </a:cubicBezTo>
                  <a:lnTo>
                    <a:pt x="14" y="14"/>
                  </a:lnTo>
                  <a:cubicBezTo>
                    <a:pt x="14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28"/>
            <p:cNvSpPr/>
            <p:nvPr/>
          </p:nvSpPr>
          <p:spPr>
            <a:xfrm>
              <a:off x="3645244" y="2924478"/>
              <a:ext cx="952" cy="752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5" y="11"/>
                  </a:moveTo>
                  <a:cubicBezTo>
                    <a:pt x="0" y="11"/>
                    <a:pt x="2" y="14"/>
                    <a:pt x="3" y="14"/>
                  </a:cubicBezTo>
                  <a:cubicBezTo>
                    <a:pt x="4" y="14"/>
                    <a:pt x="5" y="13"/>
                    <a:pt x="5" y="11"/>
                  </a:cubicBezTo>
                  <a:close/>
                  <a:moveTo>
                    <a:pt x="12" y="1"/>
                  </a:moveTo>
                  <a:cubicBezTo>
                    <a:pt x="8" y="1"/>
                    <a:pt x="5" y="4"/>
                    <a:pt x="5" y="11"/>
                  </a:cubicBezTo>
                  <a:cubicBezTo>
                    <a:pt x="9" y="13"/>
                    <a:pt x="13" y="14"/>
                    <a:pt x="15" y="14"/>
                  </a:cubicBezTo>
                  <a:cubicBezTo>
                    <a:pt x="19" y="14"/>
                    <a:pt x="19" y="11"/>
                    <a:pt x="19" y="11"/>
                  </a:cubicBezTo>
                  <a:cubicBezTo>
                    <a:pt x="19" y="4"/>
                    <a:pt x="15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28"/>
            <p:cNvSpPr/>
            <p:nvPr/>
          </p:nvSpPr>
          <p:spPr>
            <a:xfrm>
              <a:off x="3617685" y="2925029"/>
              <a:ext cx="1453" cy="401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21" y="0"/>
                  </a:moveTo>
                  <a:cubicBezTo>
                    <a:pt x="21" y="0"/>
                    <a:pt x="7" y="7"/>
                    <a:pt x="0" y="7"/>
                  </a:cubicBezTo>
                  <a:lnTo>
                    <a:pt x="21" y="7"/>
                  </a:lnTo>
                  <a:cubicBezTo>
                    <a:pt x="28" y="7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28"/>
            <p:cNvSpPr/>
            <p:nvPr/>
          </p:nvSpPr>
          <p:spPr>
            <a:xfrm>
              <a:off x="3623948" y="2925029"/>
              <a:ext cx="1052" cy="70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14" y="0"/>
                  </a:moveTo>
                  <a:cubicBezTo>
                    <a:pt x="0" y="0"/>
                    <a:pt x="0" y="14"/>
                    <a:pt x="14" y="14"/>
                  </a:cubicBezTo>
                  <a:cubicBezTo>
                    <a:pt x="21" y="14"/>
                    <a:pt x="21" y="7"/>
                    <a:pt x="2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28"/>
            <p:cNvSpPr/>
            <p:nvPr/>
          </p:nvSpPr>
          <p:spPr>
            <a:xfrm>
              <a:off x="3678116" y="2925029"/>
              <a:ext cx="4911" cy="2255"/>
            </a:xfrm>
            <a:custGeom>
              <a:avLst/>
              <a:gdLst/>
              <a:ahLst/>
              <a:cxnLst/>
              <a:rect l="l" t="t" r="r" b="b"/>
              <a:pathLst>
                <a:path w="98" h="45" extrusionOk="0">
                  <a:moveTo>
                    <a:pt x="70" y="0"/>
                  </a:moveTo>
                  <a:cubicBezTo>
                    <a:pt x="35" y="0"/>
                    <a:pt x="35" y="0"/>
                    <a:pt x="42" y="7"/>
                  </a:cubicBezTo>
                  <a:cubicBezTo>
                    <a:pt x="56" y="14"/>
                    <a:pt x="56" y="14"/>
                    <a:pt x="42" y="14"/>
                  </a:cubicBezTo>
                  <a:cubicBezTo>
                    <a:pt x="35" y="14"/>
                    <a:pt x="35" y="14"/>
                    <a:pt x="35" y="7"/>
                  </a:cubicBezTo>
                  <a:cubicBezTo>
                    <a:pt x="35" y="4"/>
                    <a:pt x="35" y="2"/>
                    <a:pt x="34" y="2"/>
                  </a:cubicBezTo>
                  <a:cubicBezTo>
                    <a:pt x="33" y="2"/>
                    <a:pt x="32" y="4"/>
                    <a:pt x="28" y="7"/>
                  </a:cubicBezTo>
                  <a:cubicBezTo>
                    <a:pt x="21" y="7"/>
                    <a:pt x="7" y="14"/>
                    <a:pt x="7" y="14"/>
                  </a:cubicBezTo>
                  <a:cubicBezTo>
                    <a:pt x="0" y="14"/>
                    <a:pt x="0" y="14"/>
                    <a:pt x="7" y="21"/>
                  </a:cubicBezTo>
                  <a:cubicBezTo>
                    <a:pt x="21" y="28"/>
                    <a:pt x="21" y="28"/>
                    <a:pt x="21" y="42"/>
                  </a:cubicBezTo>
                  <a:cubicBezTo>
                    <a:pt x="17" y="44"/>
                    <a:pt x="18" y="45"/>
                    <a:pt x="22" y="45"/>
                  </a:cubicBezTo>
                  <a:cubicBezTo>
                    <a:pt x="32" y="45"/>
                    <a:pt x="56" y="40"/>
                    <a:pt x="56" y="35"/>
                  </a:cubicBezTo>
                  <a:cubicBezTo>
                    <a:pt x="56" y="35"/>
                    <a:pt x="63" y="21"/>
                    <a:pt x="70" y="21"/>
                  </a:cubicBezTo>
                  <a:cubicBezTo>
                    <a:pt x="77" y="21"/>
                    <a:pt x="77" y="14"/>
                    <a:pt x="90" y="14"/>
                  </a:cubicBezTo>
                  <a:cubicBezTo>
                    <a:pt x="97" y="7"/>
                    <a:pt x="90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28"/>
            <p:cNvSpPr/>
            <p:nvPr/>
          </p:nvSpPr>
          <p:spPr>
            <a:xfrm>
              <a:off x="3674308" y="2925129"/>
              <a:ext cx="15133" cy="8168"/>
            </a:xfrm>
            <a:custGeom>
              <a:avLst/>
              <a:gdLst/>
              <a:ahLst/>
              <a:cxnLst/>
              <a:rect l="l" t="t" r="r" b="b"/>
              <a:pathLst>
                <a:path w="302" h="163" extrusionOk="0">
                  <a:moveTo>
                    <a:pt x="290" y="1"/>
                  </a:moveTo>
                  <a:cubicBezTo>
                    <a:pt x="285" y="1"/>
                    <a:pt x="280" y="2"/>
                    <a:pt x="277" y="5"/>
                  </a:cubicBezTo>
                  <a:cubicBezTo>
                    <a:pt x="277" y="5"/>
                    <a:pt x="270" y="12"/>
                    <a:pt x="257" y="12"/>
                  </a:cubicBezTo>
                  <a:cubicBezTo>
                    <a:pt x="250" y="12"/>
                    <a:pt x="250" y="12"/>
                    <a:pt x="257" y="19"/>
                  </a:cubicBezTo>
                  <a:cubicBezTo>
                    <a:pt x="270" y="26"/>
                    <a:pt x="270" y="26"/>
                    <a:pt x="257" y="26"/>
                  </a:cubicBezTo>
                  <a:lnTo>
                    <a:pt x="215" y="26"/>
                  </a:lnTo>
                  <a:cubicBezTo>
                    <a:pt x="215" y="40"/>
                    <a:pt x="166" y="74"/>
                    <a:pt x="139" y="81"/>
                  </a:cubicBezTo>
                  <a:cubicBezTo>
                    <a:pt x="132" y="81"/>
                    <a:pt x="111" y="88"/>
                    <a:pt x="111" y="88"/>
                  </a:cubicBezTo>
                  <a:cubicBezTo>
                    <a:pt x="111" y="95"/>
                    <a:pt x="97" y="109"/>
                    <a:pt x="76" y="109"/>
                  </a:cubicBezTo>
                  <a:cubicBezTo>
                    <a:pt x="62" y="116"/>
                    <a:pt x="49" y="116"/>
                    <a:pt x="49" y="123"/>
                  </a:cubicBezTo>
                  <a:cubicBezTo>
                    <a:pt x="49" y="123"/>
                    <a:pt x="49" y="130"/>
                    <a:pt x="42" y="130"/>
                  </a:cubicBezTo>
                  <a:cubicBezTo>
                    <a:pt x="35" y="130"/>
                    <a:pt x="35" y="130"/>
                    <a:pt x="35" y="144"/>
                  </a:cubicBezTo>
                  <a:cubicBezTo>
                    <a:pt x="35" y="144"/>
                    <a:pt x="35" y="151"/>
                    <a:pt x="28" y="151"/>
                  </a:cubicBezTo>
                  <a:cubicBezTo>
                    <a:pt x="14" y="151"/>
                    <a:pt x="14" y="151"/>
                    <a:pt x="14" y="144"/>
                  </a:cubicBezTo>
                  <a:cubicBezTo>
                    <a:pt x="14" y="144"/>
                    <a:pt x="11" y="137"/>
                    <a:pt x="9" y="137"/>
                  </a:cubicBezTo>
                  <a:cubicBezTo>
                    <a:pt x="8" y="137"/>
                    <a:pt x="7" y="139"/>
                    <a:pt x="7" y="144"/>
                  </a:cubicBezTo>
                  <a:cubicBezTo>
                    <a:pt x="0" y="144"/>
                    <a:pt x="0" y="144"/>
                    <a:pt x="7" y="157"/>
                  </a:cubicBezTo>
                  <a:cubicBezTo>
                    <a:pt x="17" y="161"/>
                    <a:pt x="28" y="163"/>
                    <a:pt x="36" y="163"/>
                  </a:cubicBezTo>
                  <a:cubicBezTo>
                    <a:pt x="43" y="163"/>
                    <a:pt x="49" y="161"/>
                    <a:pt x="49" y="157"/>
                  </a:cubicBezTo>
                  <a:cubicBezTo>
                    <a:pt x="49" y="157"/>
                    <a:pt x="62" y="151"/>
                    <a:pt x="62" y="144"/>
                  </a:cubicBezTo>
                  <a:cubicBezTo>
                    <a:pt x="69" y="144"/>
                    <a:pt x="76" y="130"/>
                    <a:pt x="76" y="123"/>
                  </a:cubicBezTo>
                  <a:cubicBezTo>
                    <a:pt x="78" y="121"/>
                    <a:pt x="80" y="120"/>
                    <a:pt x="81" y="120"/>
                  </a:cubicBezTo>
                  <a:cubicBezTo>
                    <a:pt x="86" y="120"/>
                    <a:pt x="88" y="128"/>
                    <a:pt x="83" y="144"/>
                  </a:cubicBezTo>
                  <a:cubicBezTo>
                    <a:pt x="76" y="157"/>
                    <a:pt x="76" y="157"/>
                    <a:pt x="83" y="157"/>
                  </a:cubicBezTo>
                  <a:cubicBezTo>
                    <a:pt x="104" y="157"/>
                    <a:pt x="118" y="151"/>
                    <a:pt x="111" y="144"/>
                  </a:cubicBezTo>
                  <a:cubicBezTo>
                    <a:pt x="111" y="144"/>
                    <a:pt x="111" y="130"/>
                    <a:pt x="118" y="130"/>
                  </a:cubicBezTo>
                  <a:cubicBezTo>
                    <a:pt x="132" y="130"/>
                    <a:pt x="139" y="130"/>
                    <a:pt x="146" y="123"/>
                  </a:cubicBezTo>
                  <a:cubicBezTo>
                    <a:pt x="146" y="116"/>
                    <a:pt x="146" y="116"/>
                    <a:pt x="132" y="116"/>
                  </a:cubicBezTo>
                  <a:cubicBezTo>
                    <a:pt x="118" y="116"/>
                    <a:pt x="111" y="116"/>
                    <a:pt x="111" y="109"/>
                  </a:cubicBezTo>
                  <a:cubicBezTo>
                    <a:pt x="111" y="109"/>
                    <a:pt x="118" y="95"/>
                    <a:pt x="132" y="95"/>
                  </a:cubicBezTo>
                  <a:cubicBezTo>
                    <a:pt x="139" y="95"/>
                    <a:pt x="146" y="95"/>
                    <a:pt x="146" y="88"/>
                  </a:cubicBezTo>
                  <a:cubicBezTo>
                    <a:pt x="146" y="81"/>
                    <a:pt x="153" y="81"/>
                    <a:pt x="166" y="81"/>
                  </a:cubicBezTo>
                  <a:cubicBezTo>
                    <a:pt x="173" y="81"/>
                    <a:pt x="173" y="81"/>
                    <a:pt x="173" y="88"/>
                  </a:cubicBezTo>
                  <a:cubicBezTo>
                    <a:pt x="173" y="88"/>
                    <a:pt x="173" y="95"/>
                    <a:pt x="180" y="109"/>
                  </a:cubicBezTo>
                  <a:cubicBezTo>
                    <a:pt x="184" y="112"/>
                    <a:pt x="187" y="114"/>
                    <a:pt x="190" y="114"/>
                  </a:cubicBezTo>
                  <a:cubicBezTo>
                    <a:pt x="192" y="114"/>
                    <a:pt x="194" y="112"/>
                    <a:pt x="194" y="109"/>
                  </a:cubicBezTo>
                  <a:cubicBezTo>
                    <a:pt x="194" y="102"/>
                    <a:pt x="208" y="102"/>
                    <a:pt x="215" y="102"/>
                  </a:cubicBezTo>
                  <a:cubicBezTo>
                    <a:pt x="222" y="102"/>
                    <a:pt x="229" y="102"/>
                    <a:pt x="222" y="88"/>
                  </a:cubicBezTo>
                  <a:cubicBezTo>
                    <a:pt x="222" y="88"/>
                    <a:pt x="219" y="85"/>
                    <a:pt x="215" y="85"/>
                  </a:cubicBezTo>
                  <a:cubicBezTo>
                    <a:pt x="213" y="85"/>
                    <a:pt x="210" y="86"/>
                    <a:pt x="208" y="88"/>
                  </a:cubicBezTo>
                  <a:cubicBezTo>
                    <a:pt x="194" y="88"/>
                    <a:pt x="187" y="88"/>
                    <a:pt x="194" y="81"/>
                  </a:cubicBezTo>
                  <a:cubicBezTo>
                    <a:pt x="194" y="74"/>
                    <a:pt x="208" y="74"/>
                    <a:pt x="208" y="74"/>
                  </a:cubicBezTo>
                  <a:lnTo>
                    <a:pt x="208" y="67"/>
                  </a:lnTo>
                  <a:cubicBezTo>
                    <a:pt x="208" y="54"/>
                    <a:pt x="216" y="49"/>
                    <a:pt x="228" y="49"/>
                  </a:cubicBezTo>
                  <a:cubicBezTo>
                    <a:pt x="234" y="49"/>
                    <a:pt x="242" y="51"/>
                    <a:pt x="250" y="54"/>
                  </a:cubicBezTo>
                  <a:cubicBezTo>
                    <a:pt x="256" y="60"/>
                    <a:pt x="259" y="63"/>
                    <a:pt x="261" y="63"/>
                  </a:cubicBezTo>
                  <a:cubicBezTo>
                    <a:pt x="263" y="63"/>
                    <a:pt x="263" y="58"/>
                    <a:pt x="263" y="47"/>
                  </a:cubicBezTo>
                  <a:cubicBezTo>
                    <a:pt x="263" y="33"/>
                    <a:pt x="263" y="33"/>
                    <a:pt x="277" y="33"/>
                  </a:cubicBezTo>
                  <a:cubicBezTo>
                    <a:pt x="284" y="33"/>
                    <a:pt x="284" y="19"/>
                    <a:pt x="284" y="19"/>
                  </a:cubicBezTo>
                  <a:cubicBezTo>
                    <a:pt x="302" y="6"/>
                    <a:pt x="297" y="1"/>
                    <a:pt x="2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28"/>
            <p:cNvSpPr/>
            <p:nvPr/>
          </p:nvSpPr>
          <p:spPr>
            <a:xfrm>
              <a:off x="3691846" y="2925029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4" y="0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4" y="4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28"/>
            <p:cNvSpPr/>
            <p:nvPr/>
          </p:nvSpPr>
          <p:spPr>
            <a:xfrm>
              <a:off x="3812158" y="2924678"/>
              <a:ext cx="2506" cy="2455"/>
            </a:xfrm>
            <a:custGeom>
              <a:avLst/>
              <a:gdLst/>
              <a:ahLst/>
              <a:cxnLst/>
              <a:rect l="l" t="t" r="r" b="b"/>
              <a:pathLst>
                <a:path w="50" h="49" extrusionOk="0">
                  <a:moveTo>
                    <a:pt x="49" y="0"/>
                  </a:moveTo>
                  <a:lnTo>
                    <a:pt x="35" y="7"/>
                  </a:lnTo>
                  <a:cubicBezTo>
                    <a:pt x="28" y="7"/>
                    <a:pt x="28" y="14"/>
                    <a:pt x="28" y="21"/>
                  </a:cubicBezTo>
                  <a:cubicBezTo>
                    <a:pt x="28" y="28"/>
                    <a:pt x="21" y="28"/>
                    <a:pt x="14" y="28"/>
                  </a:cubicBezTo>
                  <a:cubicBezTo>
                    <a:pt x="1" y="28"/>
                    <a:pt x="1" y="28"/>
                    <a:pt x="1" y="42"/>
                  </a:cubicBezTo>
                  <a:lnTo>
                    <a:pt x="1" y="49"/>
                  </a:lnTo>
                  <a:cubicBezTo>
                    <a:pt x="14" y="49"/>
                    <a:pt x="49" y="21"/>
                    <a:pt x="49" y="14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28"/>
            <p:cNvSpPr/>
            <p:nvPr/>
          </p:nvSpPr>
          <p:spPr>
            <a:xfrm>
              <a:off x="3622896" y="2925380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cubicBezTo>
                    <a:pt x="14" y="14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28"/>
            <p:cNvSpPr/>
            <p:nvPr/>
          </p:nvSpPr>
          <p:spPr>
            <a:xfrm>
              <a:off x="3697558" y="2925380"/>
              <a:ext cx="752" cy="351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0" y="0"/>
                  </a:moveTo>
                  <a:cubicBezTo>
                    <a:pt x="0" y="7"/>
                    <a:pt x="14" y="7"/>
                    <a:pt x="14" y="7"/>
                  </a:cubicBezTo>
                  <a:cubicBezTo>
                    <a:pt x="14" y="7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28"/>
            <p:cNvSpPr/>
            <p:nvPr/>
          </p:nvSpPr>
          <p:spPr>
            <a:xfrm>
              <a:off x="3620791" y="2925380"/>
              <a:ext cx="1453" cy="501"/>
            </a:xfrm>
            <a:custGeom>
              <a:avLst/>
              <a:gdLst/>
              <a:ahLst/>
              <a:cxnLst/>
              <a:rect l="l" t="t" r="r" b="b"/>
              <a:pathLst>
                <a:path w="29" h="10" extrusionOk="0">
                  <a:moveTo>
                    <a:pt x="8" y="0"/>
                  </a:moveTo>
                  <a:lnTo>
                    <a:pt x="1" y="7"/>
                  </a:lnTo>
                  <a:cubicBezTo>
                    <a:pt x="1" y="9"/>
                    <a:pt x="3" y="10"/>
                    <a:pt x="7" y="10"/>
                  </a:cubicBezTo>
                  <a:cubicBezTo>
                    <a:pt x="15" y="10"/>
                    <a:pt x="28" y="5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28"/>
            <p:cNvSpPr/>
            <p:nvPr/>
          </p:nvSpPr>
          <p:spPr>
            <a:xfrm>
              <a:off x="3624950" y="2925430"/>
              <a:ext cx="4610" cy="1704"/>
            </a:xfrm>
            <a:custGeom>
              <a:avLst/>
              <a:gdLst/>
              <a:ahLst/>
              <a:cxnLst/>
              <a:rect l="l" t="t" r="r" b="b"/>
              <a:pathLst>
                <a:path w="92" h="34" extrusionOk="0">
                  <a:moveTo>
                    <a:pt x="74" y="1"/>
                  </a:moveTo>
                  <a:cubicBezTo>
                    <a:pt x="69" y="1"/>
                    <a:pt x="63" y="2"/>
                    <a:pt x="63" y="6"/>
                  </a:cubicBezTo>
                  <a:cubicBezTo>
                    <a:pt x="63" y="6"/>
                    <a:pt x="49" y="13"/>
                    <a:pt x="36" y="13"/>
                  </a:cubicBezTo>
                  <a:cubicBezTo>
                    <a:pt x="15" y="13"/>
                    <a:pt x="1" y="27"/>
                    <a:pt x="22" y="34"/>
                  </a:cubicBezTo>
                  <a:lnTo>
                    <a:pt x="29" y="34"/>
                  </a:lnTo>
                  <a:cubicBezTo>
                    <a:pt x="29" y="34"/>
                    <a:pt x="36" y="27"/>
                    <a:pt x="49" y="27"/>
                  </a:cubicBezTo>
                  <a:lnTo>
                    <a:pt x="77" y="27"/>
                  </a:lnTo>
                  <a:cubicBezTo>
                    <a:pt x="77" y="27"/>
                    <a:pt x="80" y="30"/>
                    <a:pt x="82" y="30"/>
                  </a:cubicBezTo>
                  <a:cubicBezTo>
                    <a:pt x="83" y="30"/>
                    <a:pt x="84" y="29"/>
                    <a:pt x="84" y="27"/>
                  </a:cubicBezTo>
                  <a:cubicBezTo>
                    <a:pt x="91" y="27"/>
                    <a:pt x="91" y="13"/>
                    <a:pt x="84" y="6"/>
                  </a:cubicBezTo>
                  <a:cubicBezTo>
                    <a:pt x="84" y="2"/>
                    <a:pt x="79" y="1"/>
                    <a:pt x="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28"/>
            <p:cNvSpPr/>
            <p:nvPr/>
          </p:nvSpPr>
          <p:spPr>
            <a:xfrm>
              <a:off x="3663885" y="2925530"/>
              <a:ext cx="601" cy="401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7" y="1"/>
                  </a:moveTo>
                  <a:cubicBezTo>
                    <a:pt x="5" y="1"/>
                    <a:pt x="2" y="2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28"/>
            <p:cNvSpPr/>
            <p:nvPr/>
          </p:nvSpPr>
          <p:spPr>
            <a:xfrm>
              <a:off x="3633669" y="2925781"/>
              <a:ext cx="902" cy="301"/>
            </a:xfrm>
            <a:custGeom>
              <a:avLst/>
              <a:gdLst/>
              <a:ahLst/>
              <a:cxnLst/>
              <a:rect l="l" t="t" r="r" b="b"/>
              <a:pathLst>
                <a:path w="18" h="6" extrusionOk="0">
                  <a:moveTo>
                    <a:pt x="2" y="1"/>
                  </a:moveTo>
                  <a:cubicBezTo>
                    <a:pt x="0" y="1"/>
                    <a:pt x="0" y="2"/>
                    <a:pt x="7" y="6"/>
                  </a:cubicBezTo>
                  <a:cubicBezTo>
                    <a:pt x="7" y="2"/>
                    <a:pt x="4" y="1"/>
                    <a:pt x="2" y="1"/>
                  </a:cubicBezTo>
                  <a:close/>
                  <a:moveTo>
                    <a:pt x="16" y="1"/>
                  </a:moveTo>
                  <a:cubicBezTo>
                    <a:pt x="14" y="1"/>
                    <a:pt x="11" y="2"/>
                    <a:pt x="7" y="6"/>
                  </a:cubicBezTo>
                  <a:lnTo>
                    <a:pt x="14" y="6"/>
                  </a:lnTo>
                  <a:cubicBezTo>
                    <a:pt x="18" y="2"/>
                    <a:pt x="18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28"/>
            <p:cNvSpPr/>
            <p:nvPr/>
          </p:nvSpPr>
          <p:spPr>
            <a:xfrm>
              <a:off x="3754532" y="2925881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5" y="1"/>
                  </a:moveTo>
                  <a:cubicBezTo>
                    <a:pt x="4" y="1"/>
                    <a:pt x="2" y="2"/>
                    <a:pt x="0" y="4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7" y="10"/>
                    <a:pt x="7" y="4"/>
                    <a:pt x="7" y="4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28"/>
            <p:cNvSpPr/>
            <p:nvPr/>
          </p:nvSpPr>
          <p:spPr>
            <a:xfrm>
              <a:off x="3619438" y="2926432"/>
              <a:ext cx="6264" cy="3858"/>
            </a:xfrm>
            <a:custGeom>
              <a:avLst/>
              <a:gdLst/>
              <a:ahLst/>
              <a:cxnLst/>
              <a:rect l="l" t="t" r="r" b="b"/>
              <a:pathLst>
                <a:path w="125" h="77" extrusionOk="0">
                  <a:moveTo>
                    <a:pt x="92" y="1"/>
                  </a:moveTo>
                  <a:cubicBezTo>
                    <a:pt x="91" y="1"/>
                    <a:pt x="90" y="2"/>
                    <a:pt x="90" y="7"/>
                  </a:cubicBezTo>
                  <a:lnTo>
                    <a:pt x="90" y="21"/>
                  </a:lnTo>
                  <a:cubicBezTo>
                    <a:pt x="90" y="28"/>
                    <a:pt x="83" y="41"/>
                    <a:pt x="69" y="41"/>
                  </a:cubicBezTo>
                  <a:cubicBezTo>
                    <a:pt x="64" y="44"/>
                    <a:pt x="61" y="46"/>
                    <a:pt x="59" y="46"/>
                  </a:cubicBezTo>
                  <a:cubicBezTo>
                    <a:pt x="55" y="46"/>
                    <a:pt x="55" y="41"/>
                    <a:pt x="55" y="28"/>
                  </a:cubicBezTo>
                  <a:cubicBezTo>
                    <a:pt x="55" y="19"/>
                    <a:pt x="53" y="16"/>
                    <a:pt x="48" y="16"/>
                  </a:cubicBezTo>
                  <a:cubicBezTo>
                    <a:pt x="45" y="16"/>
                    <a:pt x="40" y="18"/>
                    <a:pt x="35" y="21"/>
                  </a:cubicBezTo>
                  <a:cubicBezTo>
                    <a:pt x="35" y="28"/>
                    <a:pt x="28" y="28"/>
                    <a:pt x="21" y="28"/>
                  </a:cubicBezTo>
                  <a:lnTo>
                    <a:pt x="0" y="28"/>
                  </a:lnTo>
                  <a:cubicBezTo>
                    <a:pt x="0" y="41"/>
                    <a:pt x="21" y="48"/>
                    <a:pt x="35" y="48"/>
                  </a:cubicBezTo>
                  <a:cubicBezTo>
                    <a:pt x="49" y="48"/>
                    <a:pt x="55" y="48"/>
                    <a:pt x="62" y="55"/>
                  </a:cubicBezTo>
                  <a:cubicBezTo>
                    <a:pt x="62" y="57"/>
                    <a:pt x="65" y="58"/>
                    <a:pt x="68" y="58"/>
                  </a:cubicBezTo>
                  <a:cubicBezTo>
                    <a:pt x="76" y="58"/>
                    <a:pt x="90" y="53"/>
                    <a:pt x="90" y="48"/>
                  </a:cubicBezTo>
                  <a:cubicBezTo>
                    <a:pt x="92" y="42"/>
                    <a:pt x="94" y="40"/>
                    <a:pt x="96" y="40"/>
                  </a:cubicBezTo>
                  <a:cubicBezTo>
                    <a:pt x="100" y="40"/>
                    <a:pt x="102" y="53"/>
                    <a:pt x="97" y="62"/>
                  </a:cubicBezTo>
                  <a:lnTo>
                    <a:pt x="97" y="76"/>
                  </a:lnTo>
                  <a:cubicBezTo>
                    <a:pt x="104" y="76"/>
                    <a:pt x="104" y="62"/>
                    <a:pt x="104" y="41"/>
                  </a:cubicBezTo>
                  <a:cubicBezTo>
                    <a:pt x="104" y="28"/>
                    <a:pt x="104" y="28"/>
                    <a:pt x="118" y="28"/>
                  </a:cubicBezTo>
                  <a:lnTo>
                    <a:pt x="125" y="28"/>
                  </a:lnTo>
                  <a:cubicBezTo>
                    <a:pt x="125" y="28"/>
                    <a:pt x="118" y="21"/>
                    <a:pt x="104" y="21"/>
                  </a:cubicBezTo>
                  <a:lnTo>
                    <a:pt x="97" y="21"/>
                  </a:lnTo>
                  <a:lnTo>
                    <a:pt x="104" y="14"/>
                  </a:lnTo>
                  <a:cubicBezTo>
                    <a:pt x="99" y="9"/>
                    <a:pt x="94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28"/>
            <p:cNvSpPr/>
            <p:nvPr/>
          </p:nvSpPr>
          <p:spPr>
            <a:xfrm>
              <a:off x="3699312" y="2926232"/>
              <a:ext cx="902" cy="702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5" y="0"/>
                  </a:moveTo>
                  <a:cubicBezTo>
                    <a:pt x="12" y="0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7" y="4"/>
                    <a:pt x="17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28"/>
            <p:cNvSpPr/>
            <p:nvPr/>
          </p:nvSpPr>
          <p:spPr>
            <a:xfrm>
              <a:off x="3767711" y="2926232"/>
              <a:ext cx="1954" cy="902"/>
            </a:xfrm>
            <a:custGeom>
              <a:avLst/>
              <a:gdLst/>
              <a:ahLst/>
              <a:cxnLst/>
              <a:rect l="l" t="t" r="r" b="b"/>
              <a:pathLst>
                <a:path w="39" h="18" extrusionOk="0">
                  <a:moveTo>
                    <a:pt x="35" y="0"/>
                  </a:moveTo>
                  <a:cubicBezTo>
                    <a:pt x="32" y="0"/>
                    <a:pt x="25" y="4"/>
                    <a:pt x="14" y="11"/>
                  </a:cubicBezTo>
                  <a:lnTo>
                    <a:pt x="0" y="18"/>
                  </a:lnTo>
                  <a:lnTo>
                    <a:pt x="14" y="18"/>
                  </a:lnTo>
                  <a:cubicBezTo>
                    <a:pt x="21" y="18"/>
                    <a:pt x="35" y="11"/>
                    <a:pt x="35" y="11"/>
                  </a:cubicBezTo>
                  <a:cubicBezTo>
                    <a:pt x="39" y="4"/>
                    <a:pt x="39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28"/>
            <p:cNvSpPr/>
            <p:nvPr/>
          </p:nvSpPr>
          <p:spPr>
            <a:xfrm>
              <a:off x="3683678" y="2926833"/>
              <a:ext cx="1002" cy="551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8" y="0"/>
                  </a:moveTo>
                  <a:cubicBezTo>
                    <a:pt x="16" y="0"/>
                    <a:pt x="11" y="2"/>
                    <a:pt x="0" y="6"/>
                  </a:cubicBezTo>
                  <a:cubicBezTo>
                    <a:pt x="0" y="9"/>
                    <a:pt x="4" y="11"/>
                    <a:pt x="7" y="11"/>
                  </a:cubicBezTo>
                  <a:cubicBezTo>
                    <a:pt x="11" y="11"/>
                    <a:pt x="14" y="9"/>
                    <a:pt x="14" y="6"/>
                  </a:cubicBezTo>
                  <a:cubicBezTo>
                    <a:pt x="18" y="2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28"/>
            <p:cNvSpPr/>
            <p:nvPr/>
          </p:nvSpPr>
          <p:spPr>
            <a:xfrm>
              <a:off x="3765606" y="2926733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5" y="8"/>
                  </a:moveTo>
                  <a:cubicBezTo>
                    <a:pt x="1" y="8"/>
                    <a:pt x="1" y="8"/>
                    <a:pt x="15" y="8"/>
                  </a:cubicBezTo>
                  <a:lnTo>
                    <a:pt x="15" y="8"/>
                  </a:lnTo>
                  <a:cubicBezTo>
                    <a:pt x="22" y="1"/>
                    <a:pt x="22" y="1"/>
                    <a:pt x="15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28"/>
            <p:cNvSpPr/>
            <p:nvPr/>
          </p:nvSpPr>
          <p:spPr>
            <a:xfrm>
              <a:off x="3776731" y="2926733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8"/>
                    <a:pt x="8" y="8"/>
                    <a:pt x="1" y="8"/>
                  </a:cubicBezTo>
                  <a:cubicBezTo>
                    <a:pt x="8" y="1"/>
                    <a:pt x="8" y="1"/>
                    <a:pt x="1" y="8"/>
                  </a:cubicBez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28"/>
            <p:cNvSpPr/>
            <p:nvPr/>
          </p:nvSpPr>
          <p:spPr>
            <a:xfrm>
              <a:off x="3810053" y="2926733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2" y="1"/>
                  </a:ln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28"/>
            <p:cNvSpPr/>
            <p:nvPr/>
          </p:nvSpPr>
          <p:spPr>
            <a:xfrm>
              <a:off x="3631214" y="2927083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10"/>
                    <a:pt x="2" y="12"/>
                    <a:pt x="3" y="12"/>
                  </a:cubicBezTo>
                  <a:cubicBezTo>
                    <a:pt x="5" y="12"/>
                    <a:pt x="8" y="9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28"/>
            <p:cNvSpPr/>
            <p:nvPr/>
          </p:nvSpPr>
          <p:spPr>
            <a:xfrm>
              <a:off x="3606911" y="2927284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5" y="1"/>
                  </a:moveTo>
                  <a:cubicBezTo>
                    <a:pt x="12" y="1"/>
                    <a:pt x="7" y="1"/>
                    <a:pt x="1" y="4"/>
                  </a:cubicBezTo>
                  <a:cubicBezTo>
                    <a:pt x="1" y="4"/>
                    <a:pt x="4" y="7"/>
                    <a:pt x="6" y="7"/>
                  </a:cubicBezTo>
                  <a:cubicBezTo>
                    <a:pt x="7" y="7"/>
                    <a:pt x="7" y="6"/>
                    <a:pt x="7" y="4"/>
                  </a:cubicBezTo>
                  <a:cubicBezTo>
                    <a:pt x="17" y="4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28"/>
            <p:cNvSpPr/>
            <p:nvPr/>
          </p:nvSpPr>
          <p:spPr>
            <a:xfrm>
              <a:off x="3754532" y="292728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cubicBezTo>
                    <a:pt x="4" y="1"/>
                    <a:pt x="2" y="1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28"/>
            <p:cNvSpPr/>
            <p:nvPr/>
          </p:nvSpPr>
          <p:spPr>
            <a:xfrm>
              <a:off x="3608314" y="2927635"/>
              <a:ext cx="2455" cy="902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4" y="0"/>
                  </a:moveTo>
                  <a:cubicBezTo>
                    <a:pt x="0" y="0"/>
                    <a:pt x="0" y="4"/>
                    <a:pt x="0" y="4"/>
                  </a:cubicBezTo>
                  <a:cubicBezTo>
                    <a:pt x="0" y="4"/>
                    <a:pt x="7" y="17"/>
                    <a:pt x="28" y="17"/>
                  </a:cubicBezTo>
                  <a:cubicBezTo>
                    <a:pt x="49" y="17"/>
                    <a:pt x="49" y="4"/>
                    <a:pt x="14" y="4"/>
                  </a:cubicBez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28"/>
            <p:cNvSpPr/>
            <p:nvPr/>
          </p:nvSpPr>
          <p:spPr>
            <a:xfrm>
              <a:off x="3696155" y="2927785"/>
              <a:ext cx="1002" cy="551"/>
            </a:xfrm>
            <a:custGeom>
              <a:avLst/>
              <a:gdLst/>
              <a:ahLst/>
              <a:cxnLst/>
              <a:rect l="l" t="t" r="r" b="b"/>
              <a:pathLst>
                <a:path w="20" h="11" extrusionOk="0">
                  <a:moveTo>
                    <a:pt x="1" y="1"/>
                  </a:moveTo>
                  <a:cubicBezTo>
                    <a:pt x="11" y="7"/>
                    <a:pt x="16" y="11"/>
                    <a:pt x="18" y="11"/>
                  </a:cubicBezTo>
                  <a:cubicBezTo>
                    <a:pt x="20" y="11"/>
                    <a:pt x="18" y="7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28"/>
            <p:cNvSpPr/>
            <p:nvPr/>
          </p:nvSpPr>
          <p:spPr>
            <a:xfrm>
              <a:off x="3739249" y="2927434"/>
              <a:ext cx="1052" cy="110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7" y="1"/>
                  </a:moveTo>
                  <a:cubicBezTo>
                    <a:pt x="0" y="1"/>
                    <a:pt x="0" y="8"/>
                    <a:pt x="0" y="8"/>
                  </a:cubicBezTo>
                  <a:lnTo>
                    <a:pt x="7" y="21"/>
                  </a:lnTo>
                  <a:cubicBezTo>
                    <a:pt x="21" y="21"/>
                    <a:pt x="21" y="21"/>
                    <a:pt x="21" y="8"/>
                  </a:cubicBezTo>
                  <a:cubicBezTo>
                    <a:pt x="21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28"/>
            <p:cNvSpPr/>
            <p:nvPr/>
          </p:nvSpPr>
          <p:spPr>
            <a:xfrm>
              <a:off x="3751375" y="2927534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5" y="12"/>
                    <a:pt x="15" y="6"/>
                    <a:pt x="15" y="6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28"/>
            <p:cNvSpPr/>
            <p:nvPr/>
          </p:nvSpPr>
          <p:spPr>
            <a:xfrm>
              <a:off x="3626353" y="2928186"/>
              <a:ext cx="1804" cy="1954"/>
            </a:xfrm>
            <a:custGeom>
              <a:avLst/>
              <a:gdLst/>
              <a:ahLst/>
              <a:cxnLst/>
              <a:rect l="l" t="t" r="r" b="b"/>
              <a:pathLst>
                <a:path w="36" h="39" extrusionOk="0">
                  <a:moveTo>
                    <a:pt x="9" y="0"/>
                  </a:moveTo>
                  <a:cubicBezTo>
                    <a:pt x="6" y="0"/>
                    <a:pt x="3" y="2"/>
                    <a:pt x="1" y="6"/>
                  </a:cubicBezTo>
                  <a:cubicBezTo>
                    <a:pt x="1" y="6"/>
                    <a:pt x="1" y="13"/>
                    <a:pt x="8" y="13"/>
                  </a:cubicBezTo>
                  <a:cubicBezTo>
                    <a:pt x="21" y="13"/>
                    <a:pt x="28" y="27"/>
                    <a:pt x="21" y="27"/>
                  </a:cubicBezTo>
                  <a:lnTo>
                    <a:pt x="21" y="34"/>
                  </a:lnTo>
                  <a:cubicBezTo>
                    <a:pt x="23" y="37"/>
                    <a:pt x="25" y="39"/>
                    <a:pt x="26" y="39"/>
                  </a:cubicBezTo>
                  <a:cubicBezTo>
                    <a:pt x="31" y="39"/>
                    <a:pt x="35" y="24"/>
                    <a:pt x="35" y="13"/>
                  </a:cubicBezTo>
                  <a:cubicBezTo>
                    <a:pt x="26" y="9"/>
                    <a:pt x="16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28"/>
            <p:cNvSpPr/>
            <p:nvPr/>
          </p:nvSpPr>
          <p:spPr>
            <a:xfrm>
              <a:off x="3674658" y="2927985"/>
              <a:ext cx="3157" cy="1804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5" y="0"/>
                  </a:moveTo>
                  <a:cubicBezTo>
                    <a:pt x="2" y="0"/>
                    <a:pt x="0" y="3"/>
                    <a:pt x="0" y="10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6" y="13"/>
                    <a:pt x="5" y="10"/>
                    <a:pt x="0" y="10"/>
                  </a:cubicBezTo>
                  <a:lnTo>
                    <a:pt x="0" y="10"/>
                  </a:lnTo>
                  <a:cubicBezTo>
                    <a:pt x="7" y="10"/>
                    <a:pt x="14" y="17"/>
                    <a:pt x="14" y="31"/>
                  </a:cubicBezTo>
                  <a:cubicBezTo>
                    <a:pt x="14" y="34"/>
                    <a:pt x="16" y="36"/>
                    <a:pt x="20" y="36"/>
                  </a:cubicBezTo>
                  <a:cubicBezTo>
                    <a:pt x="25" y="36"/>
                    <a:pt x="33" y="32"/>
                    <a:pt x="42" y="24"/>
                  </a:cubicBezTo>
                  <a:lnTo>
                    <a:pt x="62" y="17"/>
                  </a:lnTo>
                  <a:lnTo>
                    <a:pt x="28" y="17"/>
                  </a:lnTo>
                  <a:cubicBezTo>
                    <a:pt x="28" y="17"/>
                    <a:pt x="28" y="10"/>
                    <a:pt x="21" y="10"/>
                  </a:cubicBezTo>
                  <a:cubicBezTo>
                    <a:pt x="14" y="3"/>
                    <a:pt x="9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28"/>
            <p:cNvSpPr/>
            <p:nvPr/>
          </p:nvSpPr>
          <p:spPr>
            <a:xfrm>
              <a:off x="3688188" y="2928486"/>
              <a:ext cx="1754" cy="902"/>
            </a:xfrm>
            <a:custGeom>
              <a:avLst/>
              <a:gdLst/>
              <a:ahLst/>
              <a:cxnLst/>
              <a:rect l="l" t="t" r="r" b="b"/>
              <a:pathLst>
                <a:path w="35" h="18" extrusionOk="0">
                  <a:moveTo>
                    <a:pt x="28" y="0"/>
                  </a:moveTo>
                  <a:cubicBezTo>
                    <a:pt x="28" y="0"/>
                    <a:pt x="14" y="7"/>
                    <a:pt x="7" y="7"/>
                  </a:cubicBezTo>
                  <a:cubicBezTo>
                    <a:pt x="0" y="7"/>
                    <a:pt x="0" y="7"/>
                    <a:pt x="7" y="14"/>
                  </a:cubicBezTo>
                  <a:cubicBezTo>
                    <a:pt x="10" y="17"/>
                    <a:pt x="13" y="17"/>
                    <a:pt x="16" y="17"/>
                  </a:cubicBezTo>
                  <a:cubicBezTo>
                    <a:pt x="22" y="17"/>
                    <a:pt x="28" y="14"/>
                    <a:pt x="28" y="14"/>
                  </a:cubicBezTo>
                  <a:cubicBezTo>
                    <a:pt x="35" y="7"/>
                    <a:pt x="35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28"/>
            <p:cNvSpPr/>
            <p:nvPr/>
          </p:nvSpPr>
          <p:spPr>
            <a:xfrm>
              <a:off x="3698961" y="2927985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6" y="0"/>
                  </a:moveTo>
                  <a:cubicBezTo>
                    <a:pt x="5" y="0"/>
                    <a:pt x="4" y="3"/>
                    <a:pt x="0" y="10"/>
                  </a:cubicBezTo>
                  <a:cubicBezTo>
                    <a:pt x="2" y="13"/>
                    <a:pt x="4" y="13"/>
                    <a:pt x="5" y="13"/>
                  </a:cubicBezTo>
                  <a:cubicBezTo>
                    <a:pt x="7" y="13"/>
                    <a:pt x="7" y="10"/>
                    <a:pt x="7" y="10"/>
                  </a:cubicBezTo>
                  <a:cubicBezTo>
                    <a:pt x="7" y="3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28"/>
            <p:cNvSpPr/>
            <p:nvPr/>
          </p:nvSpPr>
          <p:spPr>
            <a:xfrm>
              <a:off x="3749321" y="2927985"/>
              <a:ext cx="1052" cy="902"/>
            </a:xfrm>
            <a:custGeom>
              <a:avLst/>
              <a:gdLst/>
              <a:ahLst/>
              <a:cxnLst/>
              <a:rect l="l" t="t" r="r" b="b"/>
              <a:pathLst>
                <a:path w="21" h="18" extrusionOk="0">
                  <a:moveTo>
                    <a:pt x="8" y="0"/>
                  </a:moveTo>
                  <a:cubicBezTo>
                    <a:pt x="5" y="0"/>
                    <a:pt x="4" y="3"/>
                    <a:pt x="0" y="10"/>
                  </a:cubicBezTo>
                  <a:lnTo>
                    <a:pt x="7" y="17"/>
                  </a:lnTo>
                  <a:cubicBezTo>
                    <a:pt x="7" y="17"/>
                    <a:pt x="21" y="17"/>
                    <a:pt x="21" y="10"/>
                  </a:cubicBezTo>
                  <a:cubicBezTo>
                    <a:pt x="14" y="3"/>
                    <a:pt x="11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28"/>
            <p:cNvSpPr/>
            <p:nvPr/>
          </p:nvSpPr>
          <p:spPr>
            <a:xfrm>
              <a:off x="3809402" y="2927785"/>
              <a:ext cx="1754" cy="1102"/>
            </a:xfrm>
            <a:custGeom>
              <a:avLst/>
              <a:gdLst/>
              <a:ahLst/>
              <a:cxnLst/>
              <a:rect l="l" t="t" r="r" b="b"/>
              <a:pathLst>
                <a:path w="35" h="22" extrusionOk="0">
                  <a:moveTo>
                    <a:pt x="21" y="1"/>
                  </a:moveTo>
                  <a:cubicBezTo>
                    <a:pt x="21" y="1"/>
                    <a:pt x="14" y="14"/>
                    <a:pt x="7" y="14"/>
                  </a:cubicBezTo>
                  <a:cubicBezTo>
                    <a:pt x="0" y="21"/>
                    <a:pt x="0" y="21"/>
                    <a:pt x="7" y="21"/>
                  </a:cubicBezTo>
                  <a:cubicBezTo>
                    <a:pt x="7" y="21"/>
                    <a:pt x="14" y="14"/>
                    <a:pt x="21" y="14"/>
                  </a:cubicBezTo>
                  <a:cubicBezTo>
                    <a:pt x="35" y="1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28"/>
            <p:cNvSpPr/>
            <p:nvPr/>
          </p:nvSpPr>
          <p:spPr>
            <a:xfrm>
              <a:off x="3610369" y="2927785"/>
              <a:ext cx="8418" cy="2756"/>
            </a:xfrm>
            <a:custGeom>
              <a:avLst/>
              <a:gdLst/>
              <a:ahLst/>
              <a:cxnLst/>
              <a:rect l="l" t="t" r="r" b="b"/>
              <a:pathLst>
                <a:path w="168" h="55" extrusionOk="0">
                  <a:moveTo>
                    <a:pt x="146" y="1"/>
                  </a:moveTo>
                  <a:cubicBezTo>
                    <a:pt x="139" y="1"/>
                    <a:pt x="139" y="1"/>
                    <a:pt x="146" y="7"/>
                  </a:cubicBezTo>
                  <a:cubicBezTo>
                    <a:pt x="146" y="14"/>
                    <a:pt x="146" y="18"/>
                    <a:pt x="146" y="18"/>
                  </a:cubicBezTo>
                  <a:cubicBezTo>
                    <a:pt x="145" y="18"/>
                    <a:pt x="143" y="14"/>
                    <a:pt x="139" y="7"/>
                  </a:cubicBezTo>
                  <a:cubicBezTo>
                    <a:pt x="136" y="4"/>
                    <a:pt x="134" y="2"/>
                    <a:pt x="133" y="2"/>
                  </a:cubicBezTo>
                  <a:cubicBezTo>
                    <a:pt x="131" y="2"/>
                    <a:pt x="129" y="4"/>
                    <a:pt x="126" y="7"/>
                  </a:cubicBezTo>
                  <a:cubicBezTo>
                    <a:pt x="119" y="14"/>
                    <a:pt x="115" y="18"/>
                    <a:pt x="113" y="18"/>
                  </a:cubicBezTo>
                  <a:cubicBezTo>
                    <a:pt x="110" y="18"/>
                    <a:pt x="108" y="14"/>
                    <a:pt x="105" y="7"/>
                  </a:cubicBezTo>
                  <a:lnTo>
                    <a:pt x="98" y="21"/>
                  </a:lnTo>
                  <a:cubicBezTo>
                    <a:pt x="94" y="29"/>
                    <a:pt x="80" y="33"/>
                    <a:pt x="66" y="33"/>
                  </a:cubicBezTo>
                  <a:cubicBezTo>
                    <a:pt x="55" y="33"/>
                    <a:pt x="44" y="31"/>
                    <a:pt x="35" y="28"/>
                  </a:cubicBezTo>
                  <a:cubicBezTo>
                    <a:pt x="29" y="25"/>
                    <a:pt x="25" y="23"/>
                    <a:pt x="23" y="23"/>
                  </a:cubicBezTo>
                  <a:cubicBezTo>
                    <a:pt x="22" y="23"/>
                    <a:pt x="22" y="25"/>
                    <a:pt x="22" y="28"/>
                  </a:cubicBezTo>
                  <a:cubicBezTo>
                    <a:pt x="22" y="35"/>
                    <a:pt x="8" y="35"/>
                    <a:pt x="8" y="35"/>
                  </a:cubicBezTo>
                  <a:lnTo>
                    <a:pt x="1" y="35"/>
                  </a:lnTo>
                  <a:cubicBezTo>
                    <a:pt x="1" y="47"/>
                    <a:pt x="22" y="55"/>
                    <a:pt x="41" y="55"/>
                  </a:cubicBezTo>
                  <a:cubicBezTo>
                    <a:pt x="55" y="55"/>
                    <a:pt x="67" y="51"/>
                    <a:pt x="70" y="42"/>
                  </a:cubicBezTo>
                  <a:cubicBezTo>
                    <a:pt x="70" y="35"/>
                    <a:pt x="77" y="35"/>
                    <a:pt x="91" y="28"/>
                  </a:cubicBezTo>
                  <a:cubicBezTo>
                    <a:pt x="95" y="26"/>
                    <a:pt x="98" y="25"/>
                    <a:pt x="100" y="25"/>
                  </a:cubicBezTo>
                  <a:cubicBezTo>
                    <a:pt x="105" y="25"/>
                    <a:pt x="105" y="30"/>
                    <a:pt x="105" y="35"/>
                  </a:cubicBezTo>
                  <a:lnTo>
                    <a:pt x="105" y="42"/>
                  </a:lnTo>
                  <a:cubicBezTo>
                    <a:pt x="105" y="34"/>
                    <a:pt x="112" y="31"/>
                    <a:pt x="119" y="31"/>
                  </a:cubicBezTo>
                  <a:cubicBezTo>
                    <a:pt x="124" y="31"/>
                    <a:pt x="130" y="32"/>
                    <a:pt x="133" y="35"/>
                  </a:cubicBezTo>
                  <a:cubicBezTo>
                    <a:pt x="135" y="38"/>
                    <a:pt x="138" y="40"/>
                    <a:pt x="142" y="40"/>
                  </a:cubicBezTo>
                  <a:cubicBezTo>
                    <a:pt x="146" y="40"/>
                    <a:pt x="152" y="36"/>
                    <a:pt x="160" y="28"/>
                  </a:cubicBezTo>
                  <a:cubicBezTo>
                    <a:pt x="167" y="7"/>
                    <a:pt x="160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28"/>
            <p:cNvSpPr/>
            <p:nvPr/>
          </p:nvSpPr>
          <p:spPr>
            <a:xfrm>
              <a:off x="3693399" y="2928837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0"/>
                  </a:moveTo>
                  <a:cubicBezTo>
                    <a:pt x="7" y="7"/>
                    <a:pt x="0" y="14"/>
                    <a:pt x="0" y="28"/>
                  </a:cubicBezTo>
                  <a:lnTo>
                    <a:pt x="0" y="28"/>
                  </a:lnTo>
                  <a:cubicBezTo>
                    <a:pt x="0" y="28"/>
                    <a:pt x="0" y="14"/>
                    <a:pt x="7" y="14"/>
                  </a:cubicBezTo>
                  <a:cubicBezTo>
                    <a:pt x="7" y="7"/>
                    <a:pt x="14" y="1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28"/>
            <p:cNvSpPr/>
            <p:nvPr/>
          </p:nvSpPr>
          <p:spPr>
            <a:xfrm>
              <a:off x="3667343" y="292883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28"/>
            <p:cNvSpPr/>
            <p:nvPr/>
          </p:nvSpPr>
          <p:spPr>
            <a:xfrm>
              <a:off x="3740953" y="2928937"/>
              <a:ext cx="11275" cy="8118"/>
            </a:xfrm>
            <a:custGeom>
              <a:avLst/>
              <a:gdLst/>
              <a:ahLst/>
              <a:cxnLst/>
              <a:rect l="l" t="t" r="r" b="b"/>
              <a:pathLst>
                <a:path w="225" h="162" extrusionOk="0">
                  <a:moveTo>
                    <a:pt x="197" y="10"/>
                  </a:moveTo>
                  <a:cubicBezTo>
                    <a:pt x="200" y="10"/>
                    <a:pt x="202" y="16"/>
                    <a:pt x="202" y="26"/>
                  </a:cubicBezTo>
                  <a:lnTo>
                    <a:pt x="195" y="33"/>
                  </a:lnTo>
                  <a:cubicBezTo>
                    <a:pt x="188" y="33"/>
                    <a:pt x="188" y="33"/>
                    <a:pt x="188" y="26"/>
                  </a:cubicBezTo>
                  <a:cubicBezTo>
                    <a:pt x="191" y="16"/>
                    <a:pt x="195" y="10"/>
                    <a:pt x="197" y="10"/>
                  </a:cubicBezTo>
                  <a:close/>
                  <a:moveTo>
                    <a:pt x="167" y="72"/>
                  </a:moveTo>
                  <a:lnTo>
                    <a:pt x="167" y="75"/>
                  </a:lnTo>
                  <a:cubicBezTo>
                    <a:pt x="167" y="75"/>
                    <a:pt x="167" y="80"/>
                    <a:pt x="171" y="85"/>
                  </a:cubicBezTo>
                  <a:lnTo>
                    <a:pt x="171" y="85"/>
                  </a:lnTo>
                  <a:cubicBezTo>
                    <a:pt x="172" y="84"/>
                    <a:pt x="173" y="83"/>
                    <a:pt x="174" y="81"/>
                  </a:cubicBezTo>
                  <a:lnTo>
                    <a:pt x="174" y="75"/>
                  </a:lnTo>
                  <a:cubicBezTo>
                    <a:pt x="172" y="73"/>
                    <a:pt x="169" y="73"/>
                    <a:pt x="167" y="72"/>
                  </a:cubicBezTo>
                  <a:close/>
                  <a:moveTo>
                    <a:pt x="185" y="0"/>
                  </a:moveTo>
                  <a:cubicBezTo>
                    <a:pt x="179" y="0"/>
                    <a:pt x="174" y="2"/>
                    <a:pt x="174" y="5"/>
                  </a:cubicBezTo>
                  <a:cubicBezTo>
                    <a:pt x="174" y="12"/>
                    <a:pt x="139" y="40"/>
                    <a:pt x="132" y="40"/>
                  </a:cubicBezTo>
                  <a:cubicBezTo>
                    <a:pt x="105" y="33"/>
                    <a:pt x="105" y="33"/>
                    <a:pt x="119" y="26"/>
                  </a:cubicBezTo>
                  <a:cubicBezTo>
                    <a:pt x="126" y="12"/>
                    <a:pt x="126" y="12"/>
                    <a:pt x="119" y="12"/>
                  </a:cubicBezTo>
                  <a:cubicBezTo>
                    <a:pt x="105" y="12"/>
                    <a:pt x="105" y="26"/>
                    <a:pt x="105" y="26"/>
                  </a:cubicBezTo>
                  <a:cubicBezTo>
                    <a:pt x="105" y="33"/>
                    <a:pt x="105" y="33"/>
                    <a:pt x="98" y="40"/>
                  </a:cubicBezTo>
                  <a:cubicBezTo>
                    <a:pt x="105" y="40"/>
                    <a:pt x="105" y="40"/>
                    <a:pt x="105" y="47"/>
                  </a:cubicBezTo>
                  <a:lnTo>
                    <a:pt x="105" y="68"/>
                  </a:lnTo>
                  <a:cubicBezTo>
                    <a:pt x="105" y="75"/>
                    <a:pt x="105" y="75"/>
                    <a:pt x="98" y="75"/>
                  </a:cubicBezTo>
                  <a:cubicBezTo>
                    <a:pt x="91" y="75"/>
                    <a:pt x="84" y="81"/>
                    <a:pt x="70" y="95"/>
                  </a:cubicBezTo>
                  <a:cubicBezTo>
                    <a:pt x="63" y="102"/>
                    <a:pt x="56" y="102"/>
                    <a:pt x="49" y="102"/>
                  </a:cubicBezTo>
                  <a:cubicBezTo>
                    <a:pt x="29" y="102"/>
                    <a:pt x="29" y="102"/>
                    <a:pt x="29" y="116"/>
                  </a:cubicBezTo>
                  <a:cubicBezTo>
                    <a:pt x="29" y="137"/>
                    <a:pt x="29" y="137"/>
                    <a:pt x="15" y="137"/>
                  </a:cubicBezTo>
                  <a:lnTo>
                    <a:pt x="1" y="137"/>
                  </a:lnTo>
                  <a:cubicBezTo>
                    <a:pt x="15" y="137"/>
                    <a:pt x="22" y="144"/>
                    <a:pt x="22" y="151"/>
                  </a:cubicBezTo>
                  <a:cubicBezTo>
                    <a:pt x="25" y="158"/>
                    <a:pt x="29" y="161"/>
                    <a:pt x="31" y="161"/>
                  </a:cubicBezTo>
                  <a:cubicBezTo>
                    <a:pt x="34" y="161"/>
                    <a:pt x="35" y="158"/>
                    <a:pt x="35" y="151"/>
                  </a:cubicBezTo>
                  <a:cubicBezTo>
                    <a:pt x="35" y="144"/>
                    <a:pt x="49" y="137"/>
                    <a:pt x="56" y="137"/>
                  </a:cubicBezTo>
                  <a:cubicBezTo>
                    <a:pt x="63" y="130"/>
                    <a:pt x="70" y="116"/>
                    <a:pt x="84" y="116"/>
                  </a:cubicBezTo>
                  <a:cubicBezTo>
                    <a:pt x="87" y="113"/>
                    <a:pt x="89" y="111"/>
                    <a:pt x="91" y="111"/>
                  </a:cubicBezTo>
                  <a:cubicBezTo>
                    <a:pt x="93" y="111"/>
                    <a:pt x="94" y="113"/>
                    <a:pt x="98" y="116"/>
                  </a:cubicBezTo>
                  <a:cubicBezTo>
                    <a:pt x="101" y="123"/>
                    <a:pt x="105" y="127"/>
                    <a:pt x="107" y="127"/>
                  </a:cubicBezTo>
                  <a:cubicBezTo>
                    <a:pt x="110" y="127"/>
                    <a:pt x="112" y="123"/>
                    <a:pt x="112" y="116"/>
                  </a:cubicBezTo>
                  <a:cubicBezTo>
                    <a:pt x="117" y="114"/>
                    <a:pt x="120" y="112"/>
                    <a:pt x="122" y="112"/>
                  </a:cubicBezTo>
                  <a:cubicBezTo>
                    <a:pt x="126" y="112"/>
                    <a:pt x="128" y="117"/>
                    <a:pt x="132" y="130"/>
                  </a:cubicBezTo>
                  <a:cubicBezTo>
                    <a:pt x="137" y="135"/>
                    <a:pt x="139" y="140"/>
                    <a:pt x="139" y="140"/>
                  </a:cubicBezTo>
                  <a:cubicBezTo>
                    <a:pt x="139" y="140"/>
                    <a:pt x="139" y="139"/>
                    <a:pt x="139" y="137"/>
                  </a:cubicBezTo>
                  <a:cubicBezTo>
                    <a:pt x="139" y="137"/>
                    <a:pt x="146" y="137"/>
                    <a:pt x="146" y="144"/>
                  </a:cubicBezTo>
                  <a:cubicBezTo>
                    <a:pt x="151" y="148"/>
                    <a:pt x="155" y="151"/>
                    <a:pt x="158" y="151"/>
                  </a:cubicBezTo>
                  <a:cubicBezTo>
                    <a:pt x="164" y="151"/>
                    <a:pt x="167" y="142"/>
                    <a:pt x="167" y="123"/>
                  </a:cubicBezTo>
                  <a:cubicBezTo>
                    <a:pt x="167" y="116"/>
                    <a:pt x="167" y="109"/>
                    <a:pt x="174" y="109"/>
                  </a:cubicBezTo>
                  <a:cubicBezTo>
                    <a:pt x="181" y="109"/>
                    <a:pt x="181" y="102"/>
                    <a:pt x="174" y="88"/>
                  </a:cubicBezTo>
                  <a:cubicBezTo>
                    <a:pt x="173" y="87"/>
                    <a:pt x="172" y="86"/>
                    <a:pt x="171" y="85"/>
                  </a:cubicBezTo>
                  <a:lnTo>
                    <a:pt x="171" y="85"/>
                  </a:lnTo>
                  <a:cubicBezTo>
                    <a:pt x="168" y="90"/>
                    <a:pt x="162" y="92"/>
                    <a:pt x="158" y="92"/>
                  </a:cubicBezTo>
                  <a:cubicBezTo>
                    <a:pt x="152" y="92"/>
                    <a:pt x="146" y="88"/>
                    <a:pt x="146" y="81"/>
                  </a:cubicBezTo>
                  <a:cubicBezTo>
                    <a:pt x="146" y="77"/>
                    <a:pt x="153" y="72"/>
                    <a:pt x="162" y="72"/>
                  </a:cubicBezTo>
                  <a:cubicBezTo>
                    <a:pt x="164" y="72"/>
                    <a:pt x="165" y="72"/>
                    <a:pt x="167" y="72"/>
                  </a:cubicBezTo>
                  <a:lnTo>
                    <a:pt x="167" y="72"/>
                  </a:lnTo>
                  <a:lnTo>
                    <a:pt x="167" y="54"/>
                  </a:lnTo>
                  <a:lnTo>
                    <a:pt x="160" y="47"/>
                  </a:lnTo>
                  <a:cubicBezTo>
                    <a:pt x="160" y="40"/>
                    <a:pt x="181" y="40"/>
                    <a:pt x="202" y="40"/>
                  </a:cubicBezTo>
                  <a:cubicBezTo>
                    <a:pt x="209" y="40"/>
                    <a:pt x="209" y="40"/>
                    <a:pt x="209" y="33"/>
                  </a:cubicBezTo>
                  <a:cubicBezTo>
                    <a:pt x="202" y="19"/>
                    <a:pt x="202" y="19"/>
                    <a:pt x="209" y="12"/>
                  </a:cubicBezTo>
                  <a:cubicBezTo>
                    <a:pt x="209" y="12"/>
                    <a:pt x="209" y="11"/>
                    <a:pt x="209" y="10"/>
                  </a:cubicBezTo>
                  <a:lnTo>
                    <a:pt x="209" y="10"/>
                  </a:lnTo>
                  <a:cubicBezTo>
                    <a:pt x="209" y="10"/>
                    <a:pt x="209" y="10"/>
                    <a:pt x="210" y="10"/>
                  </a:cubicBezTo>
                  <a:cubicBezTo>
                    <a:pt x="212" y="10"/>
                    <a:pt x="216" y="9"/>
                    <a:pt x="223" y="5"/>
                  </a:cubicBezTo>
                  <a:cubicBezTo>
                    <a:pt x="223" y="2"/>
                    <a:pt x="224" y="0"/>
                    <a:pt x="223" y="0"/>
                  </a:cubicBezTo>
                  <a:lnTo>
                    <a:pt x="223" y="0"/>
                  </a:lnTo>
                  <a:cubicBezTo>
                    <a:pt x="223" y="0"/>
                    <a:pt x="219" y="2"/>
                    <a:pt x="209" y="5"/>
                  </a:cubicBezTo>
                  <a:cubicBezTo>
                    <a:pt x="215" y="5"/>
                    <a:pt x="210" y="5"/>
                    <a:pt x="209" y="10"/>
                  </a:cubicBezTo>
                  <a:lnTo>
                    <a:pt x="209" y="10"/>
                  </a:lnTo>
                  <a:cubicBezTo>
                    <a:pt x="207" y="10"/>
                    <a:pt x="205" y="8"/>
                    <a:pt x="202" y="5"/>
                  </a:cubicBezTo>
                  <a:cubicBezTo>
                    <a:pt x="198" y="2"/>
                    <a:pt x="191" y="0"/>
                    <a:pt x="1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28"/>
            <p:cNvSpPr/>
            <p:nvPr/>
          </p:nvSpPr>
          <p:spPr>
            <a:xfrm>
              <a:off x="3637478" y="2929388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6" y="0"/>
                  </a:moveTo>
                  <a:cubicBezTo>
                    <a:pt x="4" y="0"/>
                    <a:pt x="3" y="1"/>
                    <a:pt x="0" y="3"/>
                  </a:cubicBezTo>
                  <a:cubicBezTo>
                    <a:pt x="0" y="10"/>
                    <a:pt x="0" y="10"/>
                    <a:pt x="7" y="10"/>
                  </a:cubicBezTo>
                  <a:cubicBezTo>
                    <a:pt x="7" y="10"/>
                    <a:pt x="14" y="10"/>
                    <a:pt x="14" y="3"/>
                  </a:cubicBezTo>
                  <a:cubicBezTo>
                    <a:pt x="10" y="3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28"/>
            <p:cNvSpPr/>
            <p:nvPr/>
          </p:nvSpPr>
          <p:spPr>
            <a:xfrm>
              <a:off x="3638530" y="2929539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0" y="0"/>
                  </a:moveTo>
                  <a:cubicBezTo>
                    <a:pt x="0" y="8"/>
                    <a:pt x="4" y="13"/>
                    <a:pt x="8" y="13"/>
                  </a:cubicBezTo>
                  <a:cubicBezTo>
                    <a:pt x="11" y="13"/>
                    <a:pt x="14" y="1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28"/>
            <p:cNvSpPr/>
            <p:nvPr/>
          </p:nvSpPr>
          <p:spPr>
            <a:xfrm>
              <a:off x="3640584" y="2930240"/>
              <a:ext cx="4911" cy="2355"/>
            </a:xfrm>
            <a:custGeom>
              <a:avLst/>
              <a:gdLst/>
              <a:ahLst/>
              <a:cxnLst/>
              <a:rect l="l" t="t" r="r" b="b"/>
              <a:pathLst>
                <a:path w="98" h="47" extrusionOk="0">
                  <a:moveTo>
                    <a:pt x="56" y="0"/>
                  </a:moveTo>
                  <a:cubicBezTo>
                    <a:pt x="56" y="7"/>
                    <a:pt x="56" y="7"/>
                    <a:pt x="29" y="7"/>
                  </a:cubicBezTo>
                  <a:lnTo>
                    <a:pt x="1" y="7"/>
                  </a:lnTo>
                  <a:lnTo>
                    <a:pt x="22" y="21"/>
                  </a:lnTo>
                  <a:lnTo>
                    <a:pt x="35" y="42"/>
                  </a:lnTo>
                  <a:cubicBezTo>
                    <a:pt x="35" y="45"/>
                    <a:pt x="35" y="47"/>
                    <a:pt x="37" y="47"/>
                  </a:cubicBezTo>
                  <a:cubicBezTo>
                    <a:pt x="39" y="47"/>
                    <a:pt x="42" y="45"/>
                    <a:pt x="49" y="42"/>
                  </a:cubicBezTo>
                  <a:lnTo>
                    <a:pt x="84" y="42"/>
                  </a:lnTo>
                  <a:cubicBezTo>
                    <a:pt x="91" y="35"/>
                    <a:pt x="98" y="35"/>
                    <a:pt x="98" y="21"/>
                  </a:cubicBezTo>
                  <a:cubicBezTo>
                    <a:pt x="98" y="14"/>
                    <a:pt x="98" y="7"/>
                    <a:pt x="84" y="7"/>
                  </a:cubicBezTo>
                  <a:cubicBezTo>
                    <a:pt x="63" y="7"/>
                    <a:pt x="63" y="7"/>
                    <a:pt x="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28"/>
            <p:cNvSpPr/>
            <p:nvPr/>
          </p:nvSpPr>
          <p:spPr>
            <a:xfrm>
              <a:off x="3677064" y="2929238"/>
              <a:ext cx="1203" cy="852"/>
            </a:xfrm>
            <a:custGeom>
              <a:avLst/>
              <a:gdLst/>
              <a:ahLst/>
              <a:cxnLst/>
              <a:rect l="l" t="t" r="r" b="b"/>
              <a:pathLst>
                <a:path w="24" h="17" extrusionOk="0">
                  <a:moveTo>
                    <a:pt x="21" y="1"/>
                  </a:moveTo>
                  <a:lnTo>
                    <a:pt x="21" y="1"/>
                  </a:lnTo>
                  <a:cubicBezTo>
                    <a:pt x="20" y="1"/>
                    <a:pt x="14" y="3"/>
                    <a:pt x="7" y="6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1" y="9"/>
                    <a:pt x="14" y="6"/>
                    <a:pt x="14" y="6"/>
                  </a:cubicBezTo>
                  <a:cubicBezTo>
                    <a:pt x="21" y="3"/>
                    <a:pt x="23" y="1"/>
                    <a:pt x="21" y="1"/>
                  </a:cubicBezTo>
                  <a:close/>
                  <a:moveTo>
                    <a:pt x="7" y="6"/>
                  </a:moveTo>
                  <a:cubicBezTo>
                    <a:pt x="1" y="13"/>
                    <a:pt x="1" y="17"/>
                    <a:pt x="2" y="17"/>
                  </a:cubicBezTo>
                  <a:cubicBezTo>
                    <a:pt x="4" y="17"/>
                    <a:pt x="7" y="13"/>
                    <a:pt x="7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28"/>
            <p:cNvSpPr/>
            <p:nvPr/>
          </p:nvSpPr>
          <p:spPr>
            <a:xfrm>
              <a:off x="3687136" y="2929789"/>
              <a:ext cx="2806" cy="1453"/>
            </a:xfrm>
            <a:custGeom>
              <a:avLst/>
              <a:gdLst/>
              <a:ahLst/>
              <a:cxnLst/>
              <a:rect l="l" t="t" r="r" b="b"/>
              <a:pathLst>
                <a:path w="56" h="29" extrusionOk="0">
                  <a:moveTo>
                    <a:pt x="17" y="0"/>
                  </a:moveTo>
                  <a:cubicBezTo>
                    <a:pt x="5" y="0"/>
                    <a:pt x="1" y="9"/>
                    <a:pt x="1" y="9"/>
                  </a:cubicBezTo>
                  <a:lnTo>
                    <a:pt x="7" y="16"/>
                  </a:lnTo>
                  <a:cubicBezTo>
                    <a:pt x="21" y="16"/>
                    <a:pt x="21" y="16"/>
                    <a:pt x="21" y="23"/>
                  </a:cubicBezTo>
                  <a:cubicBezTo>
                    <a:pt x="21" y="26"/>
                    <a:pt x="21" y="28"/>
                    <a:pt x="23" y="28"/>
                  </a:cubicBezTo>
                  <a:cubicBezTo>
                    <a:pt x="25" y="28"/>
                    <a:pt x="28" y="26"/>
                    <a:pt x="35" y="23"/>
                  </a:cubicBezTo>
                  <a:cubicBezTo>
                    <a:pt x="56" y="16"/>
                    <a:pt x="42" y="2"/>
                    <a:pt x="28" y="2"/>
                  </a:cubicBezTo>
                  <a:cubicBezTo>
                    <a:pt x="24" y="1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28"/>
            <p:cNvSpPr/>
            <p:nvPr/>
          </p:nvSpPr>
          <p:spPr>
            <a:xfrm>
              <a:off x="3694101" y="2929940"/>
              <a:ext cx="2806" cy="1303"/>
            </a:xfrm>
            <a:custGeom>
              <a:avLst/>
              <a:gdLst/>
              <a:ahLst/>
              <a:cxnLst/>
              <a:rect l="l" t="t" r="r" b="b"/>
              <a:pathLst>
                <a:path w="56" h="26" extrusionOk="0">
                  <a:moveTo>
                    <a:pt x="26" y="0"/>
                  </a:moveTo>
                  <a:cubicBezTo>
                    <a:pt x="21" y="0"/>
                    <a:pt x="16" y="2"/>
                    <a:pt x="14" y="6"/>
                  </a:cubicBezTo>
                  <a:cubicBezTo>
                    <a:pt x="0" y="6"/>
                    <a:pt x="0" y="20"/>
                    <a:pt x="0" y="20"/>
                  </a:cubicBezTo>
                  <a:lnTo>
                    <a:pt x="21" y="20"/>
                  </a:lnTo>
                  <a:cubicBezTo>
                    <a:pt x="24" y="16"/>
                    <a:pt x="28" y="15"/>
                    <a:pt x="30" y="15"/>
                  </a:cubicBezTo>
                  <a:cubicBezTo>
                    <a:pt x="33" y="15"/>
                    <a:pt x="35" y="16"/>
                    <a:pt x="35" y="20"/>
                  </a:cubicBezTo>
                  <a:cubicBezTo>
                    <a:pt x="35" y="23"/>
                    <a:pt x="37" y="25"/>
                    <a:pt x="38" y="25"/>
                  </a:cubicBezTo>
                  <a:cubicBezTo>
                    <a:pt x="40" y="25"/>
                    <a:pt x="42" y="23"/>
                    <a:pt x="42" y="20"/>
                  </a:cubicBezTo>
                  <a:cubicBezTo>
                    <a:pt x="42" y="13"/>
                    <a:pt x="56" y="13"/>
                    <a:pt x="42" y="13"/>
                  </a:cubicBezTo>
                  <a:cubicBezTo>
                    <a:pt x="51" y="8"/>
                    <a:pt x="38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28"/>
            <p:cNvSpPr/>
            <p:nvPr/>
          </p:nvSpPr>
          <p:spPr>
            <a:xfrm>
              <a:off x="3742005" y="2929889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0" y="1"/>
                  </a:moveTo>
                  <a:cubicBezTo>
                    <a:pt x="8" y="1"/>
                    <a:pt x="5" y="2"/>
                    <a:pt x="1" y="7"/>
                  </a:cubicBezTo>
                  <a:cubicBezTo>
                    <a:pt x="10" y="7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28"/>
            <p:cNvSpPr/>
            <p:nvPr/>
          </p:nvSpPr>
          <p:spPr>
            <a:xfrm>
              <a:off x="3620090" y="2930240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7"/>
                  </a:lnTo>
                  <a:cubicBezTo>
                    <a:pt x="8" y="0"/>
                    <a:pt x="1" y="0"/>
                    <a:pt x="1" y="0"/>
                  </a:cubicBezTo>
                  <a:close/>
                  <a:moveTo>
                    <a:pt x="1" y="7"/>
                  </a:moveTo>
                  <a:cubicBezTo>
                    <a:pt x="1" y="14"/>
                    <a:pt x="1" y="14"/>
                    <a:pt x="8" y="14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28"/>
            <p:cNvSpPr/>
            <p:nvPr/>
          </p:nvSpPr>
          <p:spPr>
            <a:xfrm>
              <a:off x="3806946" y="2930290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26" y="1"/>
                  </a:moveTo>
                  <a:cubicBezTo>
                    <a:pt x="23" y="1"/>
                    <a:pt x="21" y="3"/>
                    <a:pt x="21" y="6"/>
                  </a:cubicBezTo>
                  <a:lnTo>
                    <a:pt x="14" y="13"/>
                  </a:lnTo>
                  <a:cubicBezTo>
                    <a:pt x="1" y="13"/>
                    <a:pt x="1" y="13"/>
                    <a:pt x="1" y="20"/>
                  </a:cubicBezTo>
                  <a:lnTo>
                    <a:pt x="1" y="27"/>
                  </a:lnTo>
                  <a:cubicBezTo>
                    <a:pt x="3" y="29"/>
                    <a:pt x="6" y="31"/>
                    <a:pt x="9" y="31"/>
                  </a:cubicBezTo>
                  <a:cubicBezTo>
                    <a:pt x="22" y="31"/>
                    <a:pt x="35" y="12"/>
                    <a:pt x="35" y="6"/>
                  </a:cubicBezTo>
                  <a:cubicBezTo>
                    <a:pt x="32" y="3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28"/>
            <p:cNvSpPr/>
            <p:nvPr/>
          </p:nvSpPr>
          <p:spPr>
            <a:xfrm>
              <a:off x="3632617" y="2930541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8"/>
                  </a:moveTo>
                  <a:lnTo>
                    <a:pt x="0" y="8"/>
                  </a:lnTo>
                  <a:cubicBezTo>
                    <a:pt x="7" y="8"/>
                    <a:pt x="7" y="8"/>
                    <a:pt x="0" y="8"/>
                  </a:cubicBezTo>
                  <a:cubicBezTo>
                    <a:pt x="7" y="1"/>
                    <a:pt x="7" y="1"/>
                    <a:pt x="0" y="8"/>
                  </a:cubicBez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28"/>
            <p:cNvSpPr/>
            <p:nvPr/>
          </p:nvSpPr>
          <p:spPr>
            <a:xfrm>
              <a:off x="3618035" y="2930541"/>
              <a:ext cx="8018" cy="4360"/>
            </a:xfrm>
            <a:custGeom>
              <a:avLst/>
              <a:gdLst/>
              <a:ahLst/>
              <a:cxnLst/>
              <a:rect l="l" t="t" r="r" b="b"/>
              <a:pathLst>
                <a:path w="160" h="87" extrusionOk="0">
                  <a:moveTo>
                    <a:pt x="160" y="1"/>
                  </a:moveTo>
                  <a:cubicBezTo>
                    <a:pt x="146" y="1"/>
                    <a:pt x="132" y="1"/>
                    <a:pt x="125" y="15"/>
                  </a:cubicBezTo>
                  <a:cubicBezTo>
                    <a:pt x="123" y="20"/>
                    <a:pt x="121" y="23"/>
                    <a:pt x="120" y="24"/>
                  </a:cubicBezTo>
                  <a:lnTo>
                    <a:pt x="120" y="24"/>
                  </a:lnTo>
                  <a:cubicBezTo>
                    <a:pt x="122" y="24"/>
                    <a:pt x="123" y="23"/>
                    <a:pt x="125" y="22"/>
                  </a:cubicBezTo>
                  <a:cubicBezTo>
                    <a:pt x="153" y="15"/>
                    <a:pt x="160" y="15"/>
                    <a:pt x="160" y="1"/>
                  </a:cubicBezTo>
                  <a:close/>
                  <a:moveTo>
                    <a:pt x="111" y="12"/>
                  </a:moveTo>
                  <a:cubicBezTo>
                    <a:pt x="99" y="12"/>
                    <a:pt x="77" y="19"/>
                    <a:pt x="77" y="29"/>
                  </a:cubicBezTo>
                  <a:cubicBezTo>
                    <a:pt x="77" y="32"/>
                    <a:pt x="68" y="34"/>
                    <a:pt x="59" y="34"/>
                  </a:cubicBezTo>
                  <a:cubicBezTo>
                    <a:pt x="51" y="34"/>
                    <a:pt x="42" y="32"/>
                    <a:pt x="42" y="29"/>
                  </a:cubicBezTo>
                  <a:cubicBezTo>
                    <a:pt x="35" y="22"/>
                    <a:pt x="25" y="18"/>
                    <a:pt x="16" y="18"/>
                  </a:cubicBezTo>
                  <a:cubicBezTo>
                    <a:pt x="7" y="18"/>
                    <a:pt x="0" y="22"/>
                    <a:pt x="0" y="29"/>
                  </a:cubicBezTo>
                  <a:cubicBezTo>
                    <a:pt x="0" y="36"/>
                    <a:pt x="0" y="36"/>
                    <a:pt x="28" y="36"/>
                  </a:cubicBezTo>
                  <a:cubicBezTo>
                    <a:pt x="28" y="36"/>
                    <a:pt x="42" y="36"/>
                    <a:pt x="42" y="43"/>
                  </a:cubicBezTo>
                  <a:cubicBezTo>
                    <a:pt x="42" y="43"/>
                    <a:pt x="56" y="49"/>
                    <a:pt x="63" y="49"/>
                  </a:cubicBezTo>
                  <a:cubicBezTo>
                    <a:pt x="83" y="49"/>
                    <a:pt x="90" y="49"/>
                    <a:pt x="83" y="70"/>
                  </a:cubicBezTo>
                  <a:cubicBezTo>
                    <a:pt x="83" y="77"/>
                    <a:pt x="77" y="77"/>
                    <a:pt x="77" y="77"/>
                  </a:cubicBezTo>
                  <a:cubicBezTo>
                    <a:pt x="77" y="77"/>
                    <a:pt x="63" y="77"/>
                    <a:pt x="63" y="84"/>
                  </a:cubicBezTo>
                  <a:lnTo>
                    <a:pt x="83" y="84"/>
                  </a:lnTo>
                  <a:cubicBezTo>
                    <a:pt x="83" y="86"/>
                    <a:pt x="84" y="87"/>
                    <a:pt x="85" y="87"/>
                  </a:cubicBezTo>
                  <a:cubicBezTo>
                    <a:pt x="87" y="87"/>
                    <a:pt x="90" y="80"/>
                    <a:pt x="90" y="70"/>
                  </a:cubicBezTo>
                  <a:cubicBezTo>
                    <a:pt x="90" y="45"/>
                    <a:pt x="96" y="37"/>
                    <a:pt x="119" y="25"/>
                  </a:cubicBezTo>
                  <a:lnTo>
                    <a:pt x="119" y="25"/>
                  </a:lnTo>
                  <a:cubicBezTo>
                    <a:pt x="119" y="25"/>
                    <a:pt x="119" y="25"/>
                    <a:pt x="119" y="25"/>
                  </a:cubicBezTo>
                  <a:cubicBezTo>
                    <a:pt x="119" y="25"/>
                    <a:pt x="120" y="25"/>
                    <a:pt x="120" y="24"/>
                  </a:cubicBezTo>
                  <a:lnTo>
                    <a:pt x="120" y="24"/>
                  </a:lnTo>
                  <a:cubicBezTo>
                    <a:pt x="120" y="25"/>
                    <a:pt x="119" y="25"/>
                    <a:pt x="119" y="25"/>
                  </a:cubicBezTo>
                  <a:lnTo>
                    <a:pt x="119" y="25"/>
                  </a:lnTo>
                  <a:cubicBezTo>
                    <a:pt x="118" y="24"/>
                    <a:pt x="118" y="21"/>
                    <a:pt x="118" y="15"/>
                  </a:cubicBezTo>
                  <a:cubicBezTo>
                    <a:pt x="118" y="13"/>
                    <a:pt x="115" y="12"/>
                    <a:pt x="111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28"/>
            <p:cNvSpPr/>
            <p:nvPr/>
          </p:nvSpPr>
          <p:spPr>
            <a:xfrm>
              <a:off x="3650656" y="2930741"/>
              <a:ext cx="1453" cy="160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27" y="0"/>
                  </a:moveTo>
                  <a:cubicBezTo>
                    <a:pt x="25" y="0"/>
                    <a:pt x="22" y="4"/>
                    <a:pt x="15" y="11"/>
                  </a:cubicBezTo>
                  <a:cubicBezTo>
                    <a:pt x="1" y="25"/>
                    <a:pt x="1" y="25"/>
                    <a:pt x="15" y="32"/>
                  </a:cubicBezTo>
                  <a:lnTo>
                    <a:pt x="29" y="32"/>
                  </a:lnTo>
                  <a:lnTo>
                    <a:pt x="29" y="25"/>
                  </a:lnTo>
                  <a:cubicBezTo>
                    <a:pt x="29" y="25"/>
                    <a:pt x="22" y="11"/>
                    <a:pt x="29" y="11"/>
                  </a:cubicBezTo>
                  <a:cubicBezTo>
                    <a:pt x="29" y="4"/>
                    <a:pt x="29" y="0"/>
                    <a:pt x="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28"/>
            <p:cNvSpPr/>
            <p:nvPr/>
          </p:nvSpPr>
          <p:spPr>
            <a:xfrm>
              <a:off x="3669096" y="2930992"/>
              <a:ext cx="4911" cy="4209"/>
            </a:xfrm>
            <a:custGeom>
              <a:avLst/>
              <a:gdLst/>
              <a:ahLst/>
              <a:cxnLst/>
              <a:rect l="l" t="t" r="r" b="b"/>
              <a:pathLst>
                <a:path w="98" h="84" extrusionOk="0">
                  <a:moveTo>
                    <a:pt x="70" y="1"/>
                  </a:moveTo>
                  <a:cubicBezTo>
                    <a:pt x="69" y="1"/>
                    <a:pt x="69" y="2"/>
                    <a:pt x="69" y="6"/>
                  </a:cubicBezTo>
                  <a:cubicBezTo>
                    <a:pt x="69" y="20"/>
                    <a:pt x="63" y="27"/>
                    <a:pt x="49" y="34"/>
                  </a:cubicBezTo>
                  <a:lnTo>
                    <a:pt x="35" y="54"/>
                  </a:lnTo>
                  <a:lnTo>
                    <a:pt x="49" y="40"/>
                  </a:lnTo>
                  <a:lnTo>
                    <a:pt x="69" y="34"/>
                  </a:lnTo>
                  <a:lnTo>
                    <a:pt x="69" y="34"/>
                  </a:lnTo>
                  <a:lnTo>
                    <a:pt x="49" y="54"/>
                  </a:lnTo>
                  <a:cubicBezTo>
                    <a:pt x="40" y="63"/>
                    <a:pt x="29" y="69"/>
                    <a:pt x="22" y="69"/>
                  </a:cubicBezTo>
                  <a:cubicBezTo>
                    <a:pt x="17" y="69"/>
                    <a:pt x="14" y="67"/>
                    <a:pt x="14" y="61"/>
                  </a:cubicBezTo>
                  <a:cubicBezTo>
                    <a:pt x="14" y="54"/>
                    <a:pt x="7" y="54"/>
                    <a:pt x="7" y="54"/>
                  </a:cubicBezTo>
                  <a:cubicBezTo>
                    <a:pt x="0" y="54"/>
                    <a:pt x="0" y="54"/>
                    <a:pt x="7" y="68"/>
                  </a:cubicBezTo>
                  <a:cubicBezTo>
                    <a:pt x="11" y="79"/>
                    <a:pt x="19" y="84"/>
                    <a:pt x="28" y="84"/>
                  </a:cubicBezTo>
                  <a:cubicBezTo>
                    <a:pt x="37" y="84"/>
                    <a:pt x="45" y="79"/>
                    <a:pt x="49" y="68"/>
                  </a:cubicBezTo>
                  <a:cubicBezTo>
                    <a:pt x="61" y="60"/>
                    <a:pt x="71" y="57"/>
                    <a:pt x="75" y="57"/>
                  </a:cubicBezTo>
                  <a:cubicBezTo>
                    <a:pt x="79" y="57"/>
                    <a:pt x="79" y="58"/>
                    <a:pt x="76" y="61"/>
                  </a:cubicBezTo>
                  <a:lnTo>
                    <a:pt x="76" y="68"/>
                  </a:lnTo>
                  <a:cubicBezTo>
                    <a:pt x="83" y="68"/>
                    <a:pt x="97" y="34"/>
                    <a:pt x="83" y="34"/>
                  </a:cubicBezTo>
                  <a:lnTo>
                    <a:pt x="83" y="20"/>
                  </a:lnTo>
                  <a:cubicBezTo>
                    <a:pt x="83" y="6"/>
                    <a:pt x="83" y="6"/>
                    <a:pt x="76" y="6"/>
                  </a:cubicBezTo>
                  <a:cubicBezTo>
                    <a:pt x="73" y="2"/>
                    <a:pt x="71" y="1"/>
                    <a:pt x="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28"/>
            <p:cNvSpPr/>
            <p:nvPr/>
          </p:nvSpPr>
          <p:spPr>
            <a:xfrm>
              <a:off x="3637478" y="2931242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1"/>
                  </a:moveTo>
                  <a:lnTo>
                    <a:pt x="14" y="1"/>
                  </a:lnTo>
                  <a:lnTo>
                    <a:pt x="7" y="1"/>
                  </a:lnTo>
                  <a:cubicBezTo>
                    <a:pt x="0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28"/>
            <p:cNvSpPr/>
            <p:nvPr/>
          </p:nvSpPr>
          <p:spPr>
            <a:xfrm>
              <a:off x="3647900" y="2931142"/>
              <a:ext cx="752" cy="852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3" y="0"/>
                  </a:moveTo>
                  <a:cubicBezTo>
                    <a:pt x="1" y="0"/>
                    <a:pt x="2" y="7"/>
                    <a:pt x="7" y="17"/>
                  </a:cubicBezTo>
                  <a:cubicBezTo>
                    <a:pt x="14" y="17"/>
                    <a:pt x="14" y="3"/>
                    <a:pt x="7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28"/>
            <p:cNvSpPr/>
            <p:nvPr/>
          </p:nvSpPr>
          <p:spPr>
            <a:xfrm>
              <a:off x="3686434" y="2931242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8" y="1"/>
                  </a:moveTo>
                  <a:cubicBezTo>
                    <a:pt x="1" y="1"/>
                    <a:pt x="1" y="1"/>
                    <a:pt x="1" y="15"/>
                  </a:cubicBezTo>
                  <a:cubicBezTo>
                    <a:pt x="1" y="22"/>
                    <a:pt x="8" y="22"/>
                    <a:pt x="8" y="22"/>
                  </a:cubicBezTo>
                  <a:cubicBezTo>
                    <a:pt x="15" y="22"/>
                    <a:pt x="15" y="22"/>
                    <a:pt x="15" y="15"/>
                  </a:cubicBezTo>
                  <a:cubicBezTo>
                    <a:pt x="15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28"/>
            <p:cNvSpPr/>
            <p:nvPr/>
          </p:nvSpPr>
          <p:spPr>
            <a:xfrm>
              <a:off x="3804541" y="2931192"/>
              <a:ext cx="1403" cy="1503"/>
            </a:xfrm>
            <a:custGeom>
              <a:avLst/>
              <a:gdLst/>
              <a:ahLst/>
              <a:cxnLst/>
              <a:rect l="l" t="t" r="r" b="b"/>
              <a:pathLst>
                <a:path w="28" h="30" extrusionOk="0">
                  <a:moveTo>
                    <a:pt x="19" y="0"/>
                  </a:moveTo>
                  <a:cubicBezTo>
                    <a:pt x="17" y="0"/>
                    <a:pt x="14" y="5"/>
                    <a:pt x="14" y="16"/>
                  </a:cubicBezTo>
                  <a:cubicBezTo>
                    <a:pt x="21" y="5"/>
                    <a:pt x="21" y="0"/>
                    <a:pt x="19" y="0"/>
                  </a:cubicBezTo>
                  <a:close/>
                  <a:moveTo>
                    <a:pt x="14" y="16"/>
                  </a:moveTo>
                  <a:cubicBezTo>
                    <a:pt x="14" y="23"/>
                    <a:pt x="7" y="23"/>
                    <a:pt x="0" y="30"/>
                  </a:cubicBezTo>
                  <a:lnTo>
                    <a:pt x="7" y="30"/>
                  </a:lnTo>
                  <a:cubicBezTo>
                    <a:pt x="28" y="30"/>
                    <a:pt x="28" y="30"/>
                    <a:pt x="28" y="23"/>
                  </a:cubicBezTo>
                  <a:cubicBezTo>
                    <a:pt x="14" y="23"/>
                    <a:pt x="14" y="16"/>
                    <a:pt x="14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28"/>
            <p:cNvSpPr/>
            <p:nvPr/>
          </p:nvSpPr>
          <p:spPr>
            <a:xfrm>
              <a:off x="3616983" y="2932144"/>
              <a:ext cx="651" cy="35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7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28"/>
            <p:cNvSpPr/>
            <p:nvPr/>
          </p:nvSpPr>
          <p:spPr>
            <a:xfrm>
              <a:off x="3634671" y="2932395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6" y="0"/>
                    <a:pt x="4" y="2"/>
                    <a:pt x="1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28"/>
            <p:cNvSpPr/>
            <p:nvPr/>
          </p:nvSpPr>
          <p:spPr>
            <a:xfrm>
              <a:off x="3681924" y="2932395"/>
              <a:ext cx="752" cy="451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1" y="0"/>
                    <a:pt x="7" y="2"/>
                    <a:pt x="1" y="6"/>
                  </a:cubicBez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6"/>
                    <a:pt x="14" y="6"/>
                  </a:cubicBez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28"/>
            <p:cNvSpPr/>
            <p:nvPr/>
          </p:nvSpPr>
          <p:spPr>
            <a:xfrm>
              <a:off x="3683678" y="293239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2" y="0"/>
                  </a:moveTo>
                  <a:cubicBezTo>
                    <a:pt x="11" y="0"/>
                    <a:pt x="7" y="2"/>
                    <a:pt x="0" y="6"/>
                  </a:cubicBezTo>
                  <a:lnTo>
                    <a:pt x="14" y="6"/>
                  </a:lnTo>
                  <a:cubicBezTo>
                    <a:pt x="14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28"/>
            <p:cNvSpPr/>
            <p:nvPr/>
          </p:nvSpPr>
          <p:spPr>
            <a:xfrm>
              <a:off x="3763201" y="2932495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cubicBezTo>
                    <a:pt x="4" y="0"/>
                    <a:pt x="3" y="1"/>
                    <a:pt x="0" y="4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7" y="4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28"/>
            <p:cNvSpPr/>
            <p:nvPr/>
          </p:nvSpPr>
          <p:spPr>
            <a:xfrm>
              <a:off x="3801033" y="2932395"/>
              <a:ext cx="651" cy="451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3" y="0"/>
                  </a:moveTo>
                  <a:cubicBezTo>
                    <a:pt x="3" y="0"/>
                    <a:pt x="1" y="2"/>
                    <a:pt x="1" y="6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2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11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28"/>
            <p:cNvSpPr/>
            <p:nvPr/>
          </p:nvSpPr>
          <p:spPr>
            <a:xfrm>
              <a:off x="3661430" y="2932646"/>
              <a:ext cx="1453" cy="145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5" y="0"/>
                  </a:moveTo>
                  <a:cubicBezTo>
                    <a:pt x="2" y="0"/>
                    <a:pt x="1" y="3"/>
                    <a:pt x="1" y="7"/>
                  </a:cubicBezTo>
                  <a:cubicBezTo>
                    <a:pt x="1" y="21"/>
                    <a:pt x="15" y="28"/>
                    <a:pt x="28" y="28"/>
                  </a:cubicBezTo>
                  <a:lnTo>
                    <a:pt x="28" y="21"/>
                  </a:lnTo>
                  <a:cubicBezTo>
                    <a:pt x="19" y="8"/>
                    <a:pt x="10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28"/>
            <p:cNvSpPr/>
            <p:nvPr/>
          </p:nvSpPr>
          <p:spPr>
            <a:xfrm>
              <a:off x="3665238" y="2932646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cubicBezTo>
                    <a:pt x="1" y="7"/>
                    <a:pt x="8" y="7"/>
                    <a:pt x="1" y="7"/>
                  </a:cubicBezTo>
                  <a:cubicBezTo>
                    <a:pt x="8" y="7"/>
                    <a:pt x="8" y="7"/>
                    <a:pt x="1" y="7"/>
                  </a:cubicBezTo>
                  <a:cubicBezTo>
                    <a:pt x="8" y="1"/>
                    <a:pt x="8" y="1"/>
                    <a:pt x="1" y="7"/>
                  </a:cubicBezTo>
                  <a:cubicBezTo>
                    <a:pt x="1" y="1"/>
                    <a:pt x="1" y="1"/>
                    <a:pt x="1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28"/>
            <p:cNvSpPr/>
            <p:nvPr/>
          </p:nvSpPr>
          <p:spPr>
            <a:xfrm>
              <a:off x="3774977" y="2932646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8" y="1"/>
                  </a:moveTo>
                  <a:lnTo>
                    <a:pt x="15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28"/>
            <p:cNvSpPr/>
            <p:nvPr/>
          </p:nvSpPr>
          <p:spPr>
            <a:xfrm>
              <a:off x="3796524" y="2932746"/>
              <a:ext cx="2155" cy="1353"/>
            </a:xfrm>
            <a:custGeom>
              <a:avLst/>
              <a:gdLst/>
              <a:ahLst/>
              <a:cxnLst/>
              <a:rect l="l" t="t" r="r" b="b"/>
              <a:pathLst>
                <a:path w="43" h="27" extrusionOk="0">
                  <a:moveTo>
                    <a:pt x="33" y="0"/>
                  </a:moveTo>
                  <a:cubicBezTo>
                    <a:pt x="32" y="0"/>
                    <a:pt x="28" y="2"/>
                    <a:pt x="21" y="5"/>
                  </a:cubicBezTo>
                  <a:cubicBezTo>
                    <a:pt x="1" y="26"/>
                    <a:pt x="1" y="26"/>
                    <a:pt x="28" y="26"/>
                  </a:cubicBezTo>
                  <a:cubicBezTo>
                    <a:pt x="35" y="26"/>
                    <a:pt x="42" y="19"/>
                    <a:pt x="35" y="19"/>
                  </a:cubicBezTo>
                  <a:cubicBezTo>
                    <a:pt x="28" y="19"/>
                    <a:pt x="28" y="5"/>
                    <a:pt x="28" y="5"/>
                  </a:cubicBezTo>
                  <a:cubicBezTo>
                    <a:pt x="32" y="2"/>
                    <a:pt x="34" y="0"/>
                    <a:pt x="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28"/>
            <p:cNvSpPr/>
            <p:nvPr/>
          </p:nvSpPr>
          <p:spPr>
            <a:xfrm>
              <a:off x="3616983" y="2932846"/>
              <a:ext cx="1804" cy="2606"/>
            </a:xfrm>
            <a:custGeom>
              <a:avLst/>
              <a:gdLst/>
              <a:ahLst/>
              <a:cxnLst/>
              <a:rect l="l" t="t" r="r" b="b"/>
              <a:pathLst>
                <a:path w="36" h="52" extrusionOk="0">
                  <a:moveTo>
                    <a:pt x="3" y="1"/>
                  </a:moveTo>
                  <a:cubicBezTo>
                    <a:pt x="2" y="1"/>
                    <a:pt x="1" y="2"/>
                    <a:pt x="1" y="3"/>
                  </a:cubicBezTo>
                  <a:lnTo>
                    <a:pt x="1" y="38"/>
                  </a:lnTo>
                  <a:cubicBezTo>
                    <a:pt x="1" y="24"/>
                    <a:pt x="1" y="24"/>
                    <a:pt x="28" y="24"/>
                  </a:cubicBezTo>
                  <a:cubicBezTo>
                    <a:pt x="35" y="24"/>
                    <a:pt x="35" y="24"/>
                    <a:pt x="28" y="17"/>
                  </a:cubicBezTo>
                  <a:cubicBezTo>
                    <a:pt x="18" y="7"/>
                    <a:pt x="8" y="1"/>
                    <a:pt x="3" y="1"/>
                  </a:cubicBezTo>
                  <a:close/>
                  <a:moveTo>
                    <a:pt x="1" y="38"/>
                  </a:moveTo>
                  <a:lnTo>
                    <a:pt x="1" y="52"/>
                  </a:lnTo>
                  <a:cubicBezTo>
                    <a:pt x="1" y="52"/>
                    <a:pt x="7" y="52"/>
                    <a:pt x="1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28"/>
            <p:cNvSpPr/>
            <p:nvPr/>
          </p:nvSpPr>
          <p:spPr>
            <a:xfrm>
              <a:off x="3622746" y="2932846"/>
              <a:ext cx="1604" cy="225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25" y="1"/>
                  </a:moveTo>
                  <a:cubicBezTo>
                    <a:pt x="25" y="1"/>
                    <a:pt x="24" y="2"/>
                    <a:pt x="24" y="3"/>
                  </a:cubicBezTo>
                  <a:cubicBezTo>
                    <a:pt x="24" y="10"/>
                    <a:pt x="24" y="14"/>
                    <a:pt x="23" y="14"/>
                  </a:cubicBezTo>
                  <a:cubicBezTo>
                    <a:pt x="22" y="14"/>
                    <a:pt x="21" y="10"/>
                    <a:pt x="17" y="3"/>
                  </a:cubicBezTo>
                  <a:cubicBezTo>
                    <a:pt x="12" y="2"/>
                    <a:pt x="9" y="1"/>
                    <a:pt x="7" y="1"/>
                  </a:cubicBezTo>
                  <a:cubicBezTo>
                    <a:pt x="0" y="1"/>
                    <a:pt x="7" y="10"/>
                    <a:pt x="17" y="31"/>
                  </a:cubicBezTo>
                  <a:cubicBezTo>
                    <a:pt x="22" y="36"/>
                    <a:pt x="23" y="44"/>
                    <a:pt x="24" y="44"/>
                  </a:cubicBezTo>
                  <a:cubicBezTo>
                    <a:pt x="24" y="44"/>
                    <a:pt x="24" y="42"/>
                    <a:pt x="24" y="38"/>
                  </a:cubicBezTo>
                  <a:lnTo>
                    <a:pt x="24" y="31"/>
                  </a:lnTo>
                  <a:cubicBezTo>
                    <a:pt x="31" y="31"/>
                    <a:pt x="31" y="24"/>
                    <a:pt x="31" y="17"/>
                  </a:cubicBezTo>
                  <a:cubicBezTo>
                    <a:pt x="31" y="7"/>
                    <a:pt x="27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28"/>
            <p:cNvSpPr/>
            <p:nvPr/>
          </p:nvSpPr>
          <p:spPr>
            <a:xfrm>
              <a:off x="3630162" y="2932996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1" y="7"/>
                    <a:pt x="1" y="11"/>
                    <a:pt x="3" y="11"/>
                  </a:cubicBezTo>
                  <a:cubicBezTo>
                    <a:pt x="4" y="11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28"/>
            <p:cNvSpPr/>
            <p:nvPr/>
          </p:nvSpPr>
          <p:spPr>
            <a:xfrm>
              <a:off x="3644743" y="293299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cubicBezTo>
                    <a:pt x="8" y="14"/>
                    <a:pt x="8" y="14"/>
                    <a:pt x="1" y="0"/>
                  </a:cubicBezTo>
                  <a:cubicBezTo>
                    <a:pt x="8" y="14"/>
                    <a:pt x="8" y="14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28"/>
            <p:cNvSpPr/>
            <p:nvPr/>
          </p:nvSpPr>
          <p:spPr>
            <a:xfrm>
              <a:off x="3677765" y="2932646"/>
              <a:ext cx="1102" cy="1804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14" y="1"/>
                  </a:moveTo>
                  <a:cubicBezTo>
                    <a:pt x="7" y="7"/>
                    <a:pt x="7" y="7"/>
                    <a:pt x="7" y="21"/>
                  </a:cubicBezTo>
                  <a:cubicBezTo>
                    <a:pt x="7" y="28"/>
                    <a:pt x="7" y="28"/>
                    <a:pt x="0" y="35"/>
                  </a:cubicBezTo>
                  <a:cubicBezTo>
                    <a:pt x="7" y="35"/>
                    <a:pt x="7" y="28"/>
                    <a:pt x="14" y="21"/>
                  </a:cubicBezTo>
                  <a:cubicBezTo>
                    <a:pt x="21" y="1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28"/>
            <p:cNvSpPr/>
            <p:nvPr/>
          </p:nvSpPr>
          <p:spPr>
            <a:xfrm>
              <a:off x="3751375" y="2932746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3" y="0"/>
                  </a:moveTo>
                  <a:cubicBezTo>
                    <a:pt x="11" y="0"/>
                    <a:pt x="8" y="2"/>
                    <a:pt x="1" y="5"/>
                  </a:cubicBezTo>
                  <a:cubicBezTo>
                    <a:pt x="5" y="10"/>
                    <a:pt x="8" y="12"/>
                    <a:pt x="10" y="12"/>
                  </a:cubicBezTo>
                  <a:cubicBezTo>
                    <a:pt x="15" y="12"/>
                    <a:pt x="15" y="5"/>
                    <a:pt x="15" y="5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28"/>
            <p:cNvSpPr/>
            <p:nvPr/>
          </p:nvSpPr>
          <p:spPr>
            <a:xfrm>
              <a:off x="3802787" y="2932996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28"/>
            <p:cNvSpPr/>
            <p:nvPr/>
          </p:nvSpPr>
          <p:spPr>
            <a:xfrm>
              <a:off x="3609016" y="2932996"/>
              <a:ext cx="702" cy="1002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7" y="0"/>
                  </a:moveTo>
                  <a:cubicBezTo>
                    <a:pt x="7" y="4"/>
                    <a:pt x="7" y="6"/>
                    <a:pt x="7" y="8"/>
                  </a:cubicBezTo>
                  <a:lnTo>
                    <a:pt x="7" y="8"/>
                  </a:lnTo>
                  <a:cubicBezTo>
                    <a:pt x="9" y="7"/>
                    <a:pt x="10" y="7"/>
                    <a:pt x="11" y="7"/>
                  </a:cubicBezTo>
                  <a:cubicBezTo>
                    <a:pt x="14" y="7"/>
                    <a:pt x="14" y="7"/>
                    <a:pt x="7" y="0"/>
                  </a:cubicBezTo>
                  <a:close/>
                  <a:moveTo>
                    <a:pt x="7" y="8"/>
                  </a:moveTo>
                  <a:cubicBezTo>
                    <a:pt x="5" y="9"/>
                    <a:pt x="2" y="10"/>
                    <a:pt x="0" y="14"/>
                  </a:cubicBezTo>
                  <a:cubicBezTo>
                    <a:pt x="5" y="14"/>
                    <a:pt x="7" y="14"/>
                    <a:pt x="7" y="8"/>
                  </a:cubicBezTo>
                  <a:close/>
                  <a:moveTo>
                    <a:pt x="0" y="14"/>
                  </a:moveTo>
                  <a:cubicBezTo>
                    <a:pt x="0" y="18"/>
                    <a:pt x="2" y="20"/>
                    <a:pt x="3" y="20"/>
                  </a:cubicBezTo>
                  <a:cubicBezTo>
                    <a:pt x="4" y="20"/>
                    <a:pt x="4" y="18"/>
                    <a:pt x="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28"/>
            <p:cNvSpPr/>
            <p:nvPr/>
          </p:nvSpPr>
          <p:spPr>
            <a:xfrm>
              <a:off x="3631214" y="2933397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6" y="0"/>
                  </a:moveTo>
                  <a:cubicBezTo>
                    <a:pt x="5" y="0"/>
                    <a:pt x="3" y="2"/>
                    <a:pt x="1" y="6"/>
                  </a:cubicBezTo>
                  <a:lnTo>
                    <a:pt x="8" y="6"/>
                  </a:lnTo>
                  <a:cubicBezTo>
                    <a:pt x="8" y="6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28"/>
            <p:cNvSpPr/>
            <p:nvPr/>
          </p:nvSpPr>
          <p:spPr>
            <a:xfrm>
              <a:off x="3634020" y="2933046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1"/>
                  </a:move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0" y="13"/>
                  </a:cubicBezTo>
                  <a:cubicBezTo>
                    <a:pt x="7" y="13"/>
                    <a:pt x="7" y="13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28"/>
            <p:cNvSpPr/>
            <p:nvPr/>
          </p:nvSpPr>
          <p:spPr>
            <a:xfrm>
              <a:off x="3635022" y="2933397"/>
              <a:ext cx="301" cy="35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1" y="2"/>
                    <a:pt x="1" y="6"/>
                  </a:cubicBezTo>
                  <a:cubicBezTo>
                    <a:pt x="6" y="6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28"/>
            <p:cNvSpPr/>
            <p:nvPr/>
          </p:nvSpPr>
          <p:spPr>
            <a:xfrm>
              <a:off x="3639883" y="2932996"/>
              <a:ext cx="3558" cy="2656"/>
            </a:xfrm>
            <a:custGeom>
              <a:avLst/>
              <a:gdLst/>
              <a:ahLst/>
              <a:cxnLst/>
              <a:rect l="l" t="t" r="r" b="b"/>
              <a:pathLst>
                <a:path w="71" h="53" extrusionOk="0">
                  <a:moveTo>
                    <a:pt x="70" y="0"/>
                  </a:moveTo>
                  <a:cubicBezTo>
                    <a:pt x="63" y="0"/>
                    <a:pt x="63" y="0"/>
                    <a:pt x="63" y="21"/>
                  </a:cubicBezTo>
                  <a:cubicBezTo>
                    <a:pt x="70" y="21"/>
                    <a:pt x="70" y="7"/>
                    <a:pt x="70" y="0"/>
                  </a:cubicBezTo>
                  <a:close/>
                  <a:moveTo>
                    <a:pt x="63" y="21"/>
                  </a:moveTo>
                  <a:cubicBezTo>
                    <a:pt x="63" y="28"/>
                    <a:pt x="56" y="28"/>
                    <a:pt x="43" y="28"/>
                  </a:cubicBezTo>
                  <a:lnTo>
                    <a:pt x="36" y="28"/>
                  </a:lnTo>
                  <a:cubicBezTo>
                    <a:pt x="36" y="28"/>
                    <a:pt x="36" y="31"/>
                    <a:pt x="34" y="31"/>
                  </a:cubicBezTo>
                  <a:cubicBezTo>
                    <a:pt x="33" y="31"/>
                    <a:pt x="31" y="31"/>
                    <a:pt x="29" y="28"/>
                  </a:cubicBezTo>
                  <a:lnTo>
                    <a:pt x="8" y="28"/>
                  </a:lnTo>
                  <a:cubicBezTo>
                    <a:pt x="1" y="35"/>
                    <a:pt x="1" y="35"/>
                    <a:pt x="22" y="35"/>
                  </a:cubicBezTo>
                  <a:lnTo>
                    <a:pt x="43" y="35"/>
                  </a:lnTo>
                  <a:cubicBezTo>
                    <a:pt x="56" y="35"/>
                    <a:pt x="56" y="35"/>
                    <a:pt x="56" y="42"/>
                  </a:cubicBezTo>
                  <a:cubicBezTo>
                    <a:pt x="56" y="49"/>
                    <a:pt x="56" y="52"/>
                    <a:pt x="57" y="52"/>
                  </a:cubicBezTo>
                  <a:cubicBezTo>
                    <a:pt x="58" y="52"/>
                    <a:pt x="60" y="49"/>
                    <a:pt x="63" y="42"/>
                  </a:cubicBezTo>
                  <a:cubicBezTo>
                    <a:pt x="70" y="35"/>
                    <a:pt x="70" y="35"/>
                    <a:pt x="63" y="28"/>
                  </a:cubicBezTo>
                  <a:lnTo>
                    <a:pt x="63" y="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28"/>
            <p:cNvSpPr/>
            <p:nvPr/>
          </p:nvSpPr>
          <p:spPr>
            <a:xfrm>
              <a:off x="3655166" y="2933247"/>
              <a:ext cx="2055" cy="1203"/>
            </a:xfrm>
            <a:custGeom>
              <a:avLst/>
              <a:gdLst/>
              <a:ahLst/>
              <a:cxnLst/>
              <a:rect l="l" t="t" r="r" b="b"/>
              <a:pathLst>
                <a:path w="41" h="24" extrusionOk="0">
                  <a:moveTo>
                    <a:pt x="38" y="1"/>
                  </a:moveTo>
                  <a:lnTo>
                    <a:pt x="38" y="1"/>
                  </a:lnTo>
                  <a:cubicBezTo>
                    <a:pt x="36" y="1"/>
                    <a:pt x="29" y="6"/>
                    <a:pt x="15" y="16"/>
                  </a:cubicBezTo>
                  <a:lnTo>
                    <a:pt x="1" y="23"/>
                  </a:lnTo>
                  <a:lnTo>
                    <a:pt x="15" y="23"/>
                  </a:lnTo>
                  <a:cubicBezTo>
                    <a:pt x="29" y="23"/>
                    <a:pt x="36" y="23"/>
                    <a:pt x="36" y="16"/>
                  </a:cubicBezTo>
                  <a:cubicBezTo>
                    <a:pt x="39" y="6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28"/>
            <p:cNvSpPr/>
            <p:nvPr/>
          </p:nvSpPr>
          <p:spPr>
            <a:xfrm>
              <a:off x="3808700" y="2933397"/>
              <a:ext cx="251" cy="351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2"/>
                    <a:pt x="0" y="6"/>
                  </a:cubicBezTo>
                  <a:cubicBezTo>
                    <a:pt x="5" y="6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28"/>
            <p:cNvSpPr/>
            <p:nvPr/>
          </p:nvSpPr>
          <p:spPr>
            <a:xfrm>
              <a:off x="3660027" y="2933798"/>
              <a:ext cx="651" cy="651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4" y="1"/>
                  </a:moveTo>
                  <a:cubicBezTo>
                    <a:pt x="2" y="1"/>
                    <a:pt x="1" y="2"/>
                    <a:pt x="1" y="5"/>
                  </a:cubicBezTo>
                  <a:cubicBezTo>
                    <a:pt x="3" y="8"/>
                    <a:pt x="6" y="9"/>
                    <a:pt x="8" y="10"/>
                  </a:cubicBezTo>
                  <a:lnTo>
                    <a:pt x="8" y="10"/>
                  </a:lnTo>
                  <a:cubicBezTo>
                    <a:pt x="7" y="4"/>
                    <a:pt x="5" y="1"/>
                    <a:pt x="4" y="1"/>
                  </a:cubicBezTo>
                  <a:close/>
                  <a:moveTo>
                    <a:pt x="8" y="10"/>
                  </a:moveTo>
                  <a:cubicBezTo>
                    <a:pt x="8" y="11"/>
                    <a:pt x="8" y="12"/>
                    <a:pt x="8" y="12"/>
                  </a:cubicBezTo>
                  <a:cubicBezTo>
                    <a:pt x="12" y="12"/>
                    <a:pt x="11" y="12"/>
                    <a:pt x="8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28"/>
            <p:cNvSpPr/>
            <p:nvPr/>
          </p:nvSpPr>
          <p:spPr>
            <a:xfrm>
              <a:off x="3664787" y="2933898"/>
              <a:ext cx="1904" cy="551"/>
            </a:xfrm>
            <a:custGeom>
              <a:avLst/>
              <a:gdLst/>
              <a:ahLst/>
              <a:cxnLst/>
              <a:rect l="l" t="t" r="r" b="b"/>
              <a:pathLst>
                <a:path w="38" h="11" extrusionOk="0">
                  <a:moveTo>
                    <a:pt x="9" y="0"/>
                  </a:moveTo>
                  <a:cubicBezTo>
                    <a:pt x="4" y="0"/>
                    <a:pt x="1" y="3"/>
                    <a:pt x="10" y="3"/>
                  </a:cubicBezTo>
                  <a:cubicBezTo>
                    <a:pt x="10" y="3"/>
                    <a:pt x="17" y="10"/>
                    <a:pt x="24" y="10"/>
                  </a:cubicBezTo>
                  <a:cubicBezTo>
                    <a:pt x="38" y="10"/>
                    <a:pt x="38" y="10"/>
                    <a:pt x="17" y="3"/>
                  </a:cubicBezTo>
                  <a:cubicBezTo>
                    <a:pt x="15" y="1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28"/>
            <p:cNvSpPr/>
            <p:nvPr/>
          </p:nvSpPr>
          <p:spPr>
            <a:xfrm>
              <a:off x="3578449" y="2934049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0" y="0"/>
                  </a:moveTo>
                  <a:cubicBezTo>
                    <a:pt x="4" y="4"/>
                    <a:pt x="7" y="5"/>
                    <a:pt x="10" y="5"/>
                  </a:cubicBezTo>
                  <a:cubicBezTo>
                    <a:pt x="12" y="5"/>
                    <a:pt x="14" y="4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28"/>
            <p:cNvSpPr/>
            <p:nvPr/>
          </p:nvSpPr>
          <p:spPr>
            <a:xfrm>
              <a:off x="3634371" y="2934049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0"/>
                  </a:moveTo>
                  <a:lnTo>
                    <a:pt x="0" y="7"/>
                  </a:lnTo>
                  <a:cubicBezTo>
                    <a:pt x="7" y="7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28"/>
            <p:cNvSpPr/>
            <p:nvPr/>
          </p:nvSpPr>
          <p:spPr>
            <a:xfrm>
              <a:off x="3678116" y="2934249"/>
              <a:ext cx="1754" cy="551"/>
            </a:xfrm>
            <a:custGeom>
              <a:avLst/>
              <a:gdLst/>
              <a:ahLst/>
              <a:cxnLst/>
              <a:rect l="l" t="t" r="r" b="b"/>
              <a:pathLst>
                <a:path w="35" h="11" extrusionOk="0">
                  <a:moveTo>
                    <a:pt x="18" y="0"/>
                  </a:moveTo>
                  <a:cubicBezTo>
                    <a:pt x="13" y="0"/>
                    <a:pt x="10" y="1"/>
                    <a:pt x="7" y="3"/>
                  </a:cubicBezTo>
                  <a:cubicBezTo>
                    <a:pt x="0" y="10"/>
                    <a:pt x="0" y="10"/>
                    <a:pt x="14" y="10"/>
                  </a:cubicBezTo>
                  <a:cubicBezTo>
                    <a:pt x="28" y="10"/>
                    <a:pt x="35" y="10"/>
                    <a:pt x="35" y="3"/>
                  </a:cubicBezTo>
                  <a:cubicBezTo>
                    <a:pt x="35" y="3"/>
                    <a:pt x="26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28"/>
            <p:cNvSpPr/>
            <p:nvPr/>
          </p:nvSpPr>
          <p:spPr>
            <a:xfrm>
              <a:off x="3692347" y="2934249"/>
              <a:ext cx="1052" cy="351"/>
            </a:xfrm>
            <a:custGeom>
              <a:avLst/>
              <a:gdLst/>
              <a:ahLst/>
              <a:cxnLst/>
              <a:rect l="l" t="t" r="r" b="b"/>
              <a:pathLst>
                <a:path w="21" h="7" extrusionOk="0">
                  <a:moveTo>
                    <a:pt x="11" y="0"/>
                  </a:moveTo>
                  <a:cubicBezTo>
                    <a:pt x="7" y="0"/>
                    <a:pt x="0" y="3"/>
                    <a:pt x="0" y="3"/>
                  </a:cubicBezTo>
                  <a:cubicBezTo>
                    <a:pt x="7" y="6"/>
                    <a:pt x="12" y="6"/>
                    <a:pt x="15" y="6"/>
                  </a:cubicBezTo>
                  <a:cubicBezTo>
                    <a:pt x="21" y="6"/>
                    <a:pt x="19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28"/>
            <p:cNvSpPr/>
            <p:nvPr/>
          </p:nvSpPr>
          <p:spPr>
            <a:xfrm>
              <a:off x="3799330" y="2934149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6" y="0"/>
                  </a:moveTo>
                  <a:cubicBezTo>
                    <a:pt x="5" y="0"/>
                    <a:pt x="4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28"/>
            <p:cNvSpPr/>
            <p:nvPr/>
          </p:nvSpPr>
          <p:spPr>
            <a:xfrm>
              <a:off x="3624650" y="2934399"/>
              <a:ext cx="2105" cy="1052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35" y="0"/>
                  </a:moveTo>
                  <a:cubicBezTo>
                    <a:pt x="35" y="0"/>
                    <a:pt x="28" y="0"/>
                    <a:pt x="21" y="7"/>
                  </a:cubicBezTo>
                  <a:cubicBezTo>
                    <a:pt x="0" y="21"/>
                    <a:pt x="0" y="21"/>
                    <a:pt x="28" y="21"/>
                  </a:cubicBezTo>
                  <a:cubicBezTo>
                    <a:pt x="35" y="21"/>
                    <a:pt x="42" y="21"/>
                    <a:pt x="35" y="7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28"/>
            <p:cNvSpPr/>
            <p:nvPr/>
          </p:nvSpPr>
          <p:spPr>
            <a:xfrm>
              <a:off x="3635373" y="2934750"/>
              <a:ext cx="1804" cy="1403"/>
            </a:xfrm>
            <a:custGeom>
              <a:avLst/>
              <a:gdLst/>
              <a:ahLst/>
              <a:cxnLst/>
              <a:rect l="l" t="t" r="r" b="b"/>
              <a:pathLst>
                <a:path w="36" h="28" extrusionOk="0">
                  <a:moveTo>
                    <a:pt x="1" y="0"/>
                  </a:moveTo>
                  <a:cubicBezTo>
                    <a:pt x="1" y="14"/>
                    <a:pt x="15" y="14"/>
                    <a:pt x="15" y="21"/>
                  </a:cubicBezTo>
                  <a:cubicBezTo>
                    <a:pt x="22" y="21"/>
                    <a:pt x="29" y="28"/>
                    <a:pt x="29" y="28"/>
                  </a:cubicBezTo>
                  <a:lnTo>
                    <a:pt x="36" y="28"/>
                  </a:lnTo>
                  <a:cubicBezTo>
                    <a:pt x="36" y="21"/>
                    <a:pt x="29" y="21"/>
                    <a:pt x="22" y="21"/>
                  </a:cubicBezTo>
                  <a:cubicBezTo>
                    <a:pt x="15" y="21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28"/>
            <p:cNvSpPr/>
            <p:nvPr/>
          </p:nvSpPr>
          <p:spPr>
            <a:xfrm>
              <a:off x="3761798" y="2934349"/>
              <a:ext cx="3508" cy="2856"/>
            </a:xfrm>
            <a:custGeom>
              <a:avLst/>
              <a:gdLst/>
              <a:ahLst/>
              <a:cxnLst/>
              <a:rect l="l" t="t" r="r" b="b"/>
              <a:pathLst>
                <a:path w="70" h="57" extrusionOk="0">
                  <a:moveTo>
                    <a:pt x="65" y="1"/>
                  </a:moveTo>
                  <a:cubicBezTo>
                    <a:pt x="59" y="1"/>
                    <a:pt x="49" y="9"/>
                    <a:pt x="35" y="22"/>
                  </a:cubicBezTo>
                  <a:lnTo>
                    <a:pt x="8" y="43"/>
                  </a:lnTo>
                  <a:lnTo>
                    <a:pt x="1" y="57"/>
                  </a:lnTo>
                  <a:cubicBezTo>
                    <a:pt x="8" y="57"/>
                    <a:pt x="21" y="43"/>
                    <a:pt x="28" y="36"/>
                  </a:cubicBezTo>
                  <a:cubicBezTo>
                    <a:pt x="35" y="29"/>
                    <a:pt x="42" y="29"/>
                    <a:pt x="42" y="29"/>
                  </a:cubicBezTo>
                  <a:cubicBezTo>
                    <a:pt x="45" y="30"/>
                    <a:pt x="47" y="31"/>
                    <a:pt x="50" y="31"/>
                  </a:cubicBezTo>
                  <a:cubicBezTo>
                    <a:pt x="61" y="31"/>
                    <a:pt x="70" y="19"/>
                    <a:pt x="70" y="8"/>
                  </a:cubicBezTo>
                  <a:cubicBezTo>
                    <a:pt x="70" y="3"/>
                    <a:pt x="68" y="1"/>
                    <a:pt x="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28"/>
            <p:cNvSpPr/>
            <p:nvPr/>
          </p:nvSpPr>
          <p:spPr>
            <a:xfrm>
              <a:off x="3613175" y="2934750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cubicBezTo>
                    <a:pt x="7" y="14"/>
                    <a:pt x="7" y="14"/>
                    <a:pt x="0" y="14"/>
                  </a:cubicBezTo>
                  <a:cubicBezTo>
                    <a:pt x="7" y="14"/>
                    <a:pt x="7" y="14"/>
                    <a:pt x="0" y="14"/>
                  </a:cubicBezTo>
                  <a:cubicBezTo>
                    <a:pt x="7" y="0"/>
                    <a:pt x="7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28"/>
            <p:cNvSpPr/>
            <p:nvPr/>
          </p:nvSpPr>
          <p:spPr>
            <a:xfrm>
              <a:off x="3618737" y="2934750"/>
              <a:ext cx="1403" cy="50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7" y="0"/>
                  </a:moveTo>
                  <a:lnTo>
                    <a:pt x="28" y="0"/>
                  </a:lnTo>
                  <a:lnTo>
                    <a:pt x="7" y="0"/>
                  </a:lnTo>
                  <a:cubicBezTo>
                    <a:pt x="7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28"/>
            <p:cNvSpPr/>
            <p:nvPr/>
          </p:nvSpPr>
          <p:spPr>
            <a:xfrm>
              <a:off x="3626704" y="2934800"/>
              <a:ext cx="1754" cy="1604"/>
            </a:xfrm>
            <a:custGeom>
              <a:avLst/>
              <a:gdLst/>
              <a:ahLst/>
              <a:cxnLst/>
              <a:rect l="l" t="t" r="r" b="b"/>
              <a:pathLst>
                <a:path w="35" h="32" extrusionOk="0">
                  <a:moveTo>
                    <a:pt x="11" y="0"/>
                  </a:moveTo>
                  <a:cubicBezTo>
                    <a:pt x="5" y="0"/>
                    <a:pt x="1" y="4"/>
                    <a:pt x="1" y="13"/>
                  </a:cubicBezTo>
                  <a:cubicBezTo>
                    <a:pt x="1" y="13"/>
                    <a:pt x="1" y="20"/>
                    <a:pt x="14" y="20"/>
                  </a:cubicBezTo>
                  <a:cubicBezTo>
                    <a:pt x="21" y="20"/>
                    <a:pt x="28" y="20"/>
                    <a:pt x="28" y="27"/>
                  </a:cubicBezTo>
                  <a:cubicBezTo>
                    <a:pt x="31" y="30"/>
                    <a:pt x="33" y="31"/>
                    <a:pt x="33" y="31"/>
                  </a:cubicBezTo>
                  <a:cubicBezTo>
                    <a:pt x="34" y="31"/>
                    <a:pt x="32" y="28"/>
                    <a:pt x="28" y="20"/>
                  </a:cubicBezTo>
                  <a:cubicBezTo>
                    <a:pt x="28" y="8"/>
                    <a:pt x="19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28"/>
            <p:cNvSpPr/>
            <p:nvPr/>
          </p:nvSpPr>
          <p:spPr>
            <a:xfrm>
              <a:off x="3807999" y="2935101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2" y="1"/>
                  </a:moveTo>
                  <a:cubicBezTo>
                    <a:pt x="1" y="1"/>
                    <a:pt x="0" y="2"/>
                    <a:pt x="0" y="7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7" y="10"/>
                    <a:pt x="7" y="7"/>
                    <a:pt x="7" y="7"/>
                  </a:cubicBezTo>
                  <a:cubicBezTo>
                    <a:pt x="7" y="7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28"/>
            <p:cNvSpPr/>
            <p:nvPr/>
          </p:nvSpPr>
          <p:spPr>
            <a:xfrm>
              <a:off x="3617685" y="2935452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14"/>
                    <a:pt x="0" y="14"/>
                    <a:pt x="7" y="14"/>
                  </a:cubicBezTo>
                  <a:cubicBezTo>
                    <a:pt x="21" y="14"/>
                    <a:pt x="21" y="14"/>
                    <a:pt x="21" y="7"/>
                  </a:cubicBezTo>
                  <a:cubicBezTo>
                    <a:pt x="21" y="0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28"/>
            <p:cNvSpPr/>
            <p:nvPr/>
          </p:nvSpPr>
          <p:spPr>
            <a:xfrm>
              <a:off x="3667192" y="2935001"/>
              <a:ext cx="1904" cy="2455"/>
            </a:xfrm>
            <a:custGeom>
              <a:avLst/>
              <a:gdLst/>
              <a:ahLst/>
              <a:cxnLst/>
              <a:rect l="l" t="t" r="r" b="b"/>
              <a:pathLst>
                <a:path w="38" h="49" extrusionOk="0">
                  <a:moveTo>
                    <a:pt x="2" y="0"/>
                  </a:moveTo>
                  <a:lnTo>
                    <a:pt x="2" y="0"/>
                  </a:lnTo>
                  <a:cubicBezTo>
                    <a:pt x="0" y="0"/>
                    <a:pt x="0" y="6"/>
                    <a:pt x="3" y="16"/>
                  </a:cubicBezTo>
                  <a:cubicBezTo>
                    <a:pt x="3" y="23"/>
                    <a:pt x="10" y="30"/>
                    <a:pt x="10" y="44"/>
                  </a:cubicBezTo>
                  <a:cubicBezTo>
                    <a:pt x="14" y="47"/>
                    <a:pt x="16" y="49"/>
                    <a:pt x="17" y="49"/>
                  </a:cubicBezTo>
                  <a:cubicBezTo>
                    <a:pt x="19" y="49"/>
                    <a:pt x="21" y="47"/>
                    <a:pt x="24" y="44"/>
                  </a:cubicBezTo>
                  <a:cubicBezTo>
                    <a:pt x="35" y="28"/>
                    <a:pt x="37" y="20"/>
                    <a:pt x="32" y="20"/>
                  </a:cubicBezTo>
                  <a:cubicBezTo>
                    <a:pt x="30" y="20"/>
                    <a:pt x="28" y="21"/>
                    <a:pt x="24" y="23"/>
                  </a:cubicBezTo>
                  <a:cubicBezTo>
                    <a:pt x="24" y="23"/>
                    <a:pt x="17" y="23"/>
                    <a:pt x="10" y="16"/>
                  </a:cubicBezTo>
                  <a:cubicBezTo>
                    <a:pt x="7" y="6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28"/>
            <p:cNvSpPr/>
            <p:nvPr/>
          </p:nvSpPr>
          <p:spPr>
            <a:xfrm>
              <a:off x="3629510" y="2935602"/>
              <a:ext cx="1052" cy="551"/>
            </a:xfrm>
            <a:custGeom>
              <a:avLst/>
              <a:gdLst/>
              <a:ahLst/>
              <a:cxnLst/>
              <a:rect l="l" t="t" r="r" b="b"/>
              <a:pathLst>
                <a:path w="21" h="11" extrusionOk="0">
                  <a:moveTo>
                    <a:pt x="9" y="1"/>
                  </a:moveTo>
                  <a:cubicBezTo>
                    <a:pt x="5" y="1"/>
                    <a:pt x="2" y="2"/>
                    <a:pt x="0" y="4"/>
                  </a:cubicBezTo>
                  <a:lnTo>
                    <a:pt x="7" y="11"/>
                  </a:lnTo>
                  <a:cubicBezTo>
                    <a:pt x="7" y="11"/>
                    <a:pt x="21" y="11"/>
                    <a:pt x="21" y="4"/>
                  </a:cubicBezTo>
                  <a:cubicBezTo>
                    <a:pt x="21" y="4"/>
                    <a:pt x="15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28"/>
            <p:cNvSpPr/>
            <p:nvPr/>
          </p:nvSpPr>
          <p:spPr>
            <a:xfrm>
              <a:off x="3672203" y="2935452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7" y="0"/>
                  </a:moveTo>
                  <a:cubicBezTo>
                    <a:pt x="1" y="0"/>
                    <a:pt x="1" y="7"/>
                    <a:pt x="1" y="7"/>
                  </a:cubicBezTo>
                  <a:cubicBezTo>
                    <a:pt x="1" y="10"/>
                    <a:pt x="2" y="12"/>
                    <a:pt x="5" y="12"/>
                  </a:cubicBezTo>
                  <a:cubicBezTo>
                    <a:pt x="7" y="12"/>
                    <a:pt x="11" y="10"/>
                    <a:pt x="14" y="7"/>
                  </a:cubicBezTo>
                  <a:cubicBezTo>
                    <a:pt x="21" y="0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28"/>
            <p:cNvSpPr/>
            <p:nvPr/>
          </p:nvSpPr>
          <p:spPr>
            <a:xfrm>
              <a:off x="3673255" y="2935452"/>
              <a:ext cx="5262" cy="2455"/>
            </a:xfrm>
            <a:custGeom>
              <a:avLst/>
              <a:gdLst/>
              <a:ahLst/>
              <a:cxnLst/>
              <a:rect l="l" t="t" r="r" b="b"/>
              <a:pathLst>
                <a:path w="105" h="49" extrusionOk="0">
                  <a:moveTo>
                    <a:pt x="97" y="0"/>
                  </a:moveTo>
                  <a:cubicBezTo>
                    <a:pt x="70" y="7"/>
                    <a:pt x="63" y="7"/>
                    <a:pt x="63" y="7"/>
                  </a:cubicBezTo>
                  <a:cubicBezTo>
                    <a:pt x="56" y="3"/>
                    <a:pt x="49" y="2"/>
                    <a:pt x="42" y="2"/>
                  </a:cubicBezTo>
                  <a:cubicBezTo>
                    <a:pt x="35" y="2"/>
                    <a:pt x="28" y="3"/>
                    <a:pt x="21" y="7"/>
                  </a:cubicBezTo>
                  <a:cubicBezTo>
                    <a:pt x="28" y="14"/>
                    <a:pt x="28" y="21"/>
                    <a:pt x="21" y="21"/>
                  </a:cubicBezTo>
                  <a:cubicBezTo>
                    <a:pt x="14" y="21"/>
                    <a:pt x="0" y="42"/>
                    <a:pt x="0" y="49"/>
                  </a:cubicBezTo>
                  <a:cubicBezTo>
                    <a:pt x="0" y="49"/>
                    <a:pt x="14" y="49"/>
                    <a:pt x="21" y="42"/>
                  </a:cubicBezTo>
                  <a:cubicBezTo>
                    <a:pt x="30" y="23"/>
                    <a:pt x="43" y="17"/>
                    <a:pt x="52" y="17"/>
                  </a:cubicBezTo>
                  <a:cubicBezTo>
                    <a:pt x="57" y="17"/>
                    <a:pt x="60" y="18"/>
                    <a:pt x="63" y="21"/>
                  </a:cubicBezTo>
                  <a:cubicBezTo>
                    <a:pt x="66" y="28"/>
                    <a:pt x="68" y="31"/>
                    <a:pt x="70" y="31"/>
                  </a:cubicBezTo>
                  <a:cubicBezTo>
                    <a:pt x="71" y="31"/>
                    <a:pt x="73" y="28"/>
                    <a:pt x="77" y="21"/>
                  </a:cubicBezTo>
                  <a:cubicBezTo>
                    <a:pt x="90" y="14"/>
                    <a:pt x="97" y="14"/>
                    <a:pt x="97" y="14"/>
                  </a:cubicBezTo>
                  <a:cubicBezTo>
                    <a:pt x="104" y="14"/>
                    <a:pt x="104" y="14"/>
                    <a:pt x="104" y="7"/>
                  </a:cubicBezTo>
                  <a:cubicBezTo>
                    <a:pt x="104" y="0"/>
                    <a:pt x="97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28"/>
            <p:cNvSpPr/>
            <p:nvPr/>
          </p:nvSpPr>
          <p:spPr>
            <a:xfrm>
              <a:off x="3669748" y="2936003"/>
              <a:ext cx="1804" cy="1904"/>
            </a:xfrm>
            <a:custGeom>
              <a:avLst/>
              <a:gdLst/>
              <a:ahLst/>
              <a:cxnLst/>
              <a:rect l="l" t="t" r="r" b="b"/>
              <a:pathLst>
                <a:path w="36" h="38" extrusionOk="0">
                  <a:moveTo>
                    <a:pt x="3" y="1"/>
                  </a:moveTo>
                  <a:cubicBezTo>
                    <a:pt x="1" y="1"/>
                    <a:pt x="1" y="4"/>
                    <a:pt x="1" y="10"/>
                  </a:cubicBezTo>
                  <a:cubicBezTo>
                    <a:pt x="1" y="24"/>
                    <a:pt x="1" y="31"/>
                    <a:pt x="8" y="31"/>
                  </a:cubicBezTo>
                  <a:cubicBezTo>
                    <a:pt x="8" y="31"/>
                    <a:pt x="22" y="31"/>
                    <a:pt x="29" y="38"/>
                  </a:cubicBezTo>
                  <a:cubicBezTo>
                    <a:pt x="36" y="38"/>
                    <a:pt x="36" y="38"/>
                    <a:pt x="29" y="24"/>
                  </a:cubicBezTo>
                  <a:cubicBezTo>
                    <a:pt x="12" y="7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28"/>
            <p:cNvSpPr/>
            <p:nvPr/>
          </p:nvSpPr>
          <p:spPr>
            <a:xfrm>
              <a:off x="3746164" y="2935953"/>
              <a:ext cx="501" cy="2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cubicBezTo>
                    <a:pt x="10" y="4"/>
                    <a:pt x="7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28"/>
            <p:cNvSpPr/>
            <p:nvPr/>
          </p:nvSpPr>
          <p:spPr>
            <a:xfrm>
              <a:off x="3625652" y="2936203"/>
              <a:ext cx="4560" cy="3157"/>
            </a:xfrm>
            <a:custGeom>
              <a:avLst/>
              <a:gdLst/>
              <a:ahLst/>
              <a:cxnLst/>
              <a:rect l="l" t="t" r="r" b="b"/>
              <a:pathLst>
                <a:path w="91" h="63" extrusionOk="0">
                  <a:moveTo>
                    <a:pt x="29" y="1"/>
                  </a:moveTo>
                  <a:cubicBezTo>
                    <a:pt x="23" y="1"/>
                    <a:pt x="18" y="2"/>
                    <a:pt x="15" y="6"/>
                  </a:cubicBezTo>
                  <a:cubicBezTo>
                    <a:pt x="15" y="20"/>
                    <a:pt x="8" y="20"/>
                    <a:pt x="1" y="20"/>
                  </a:cubicBezTo>
                  <a:cubicBezTo>
                    <a:pt x="1" y="23"/>
                    <a:pt x="3" y="25"/>
                    <a:pt x="5" y="25"/>
                  </a:cubicBezTo>
                  <a:cubicBezTo>
                    <a:pt x="8" y="25"/>
                    <a:pt x="11" y="23"/>
                    <a:pt x="15" y="20"/>
                  </a:cubicBezTo>
                  <a:cubicBezTo>
                    <a:pt x="25" y="13"/>
                    <a:pt x="30" y="9"/>
                    <a:pt x="33" y="9"/>
                  </a:cubicBezTo>
                  <a:cubicBezTo>
                    <a:pt x="35" y="9"/>
                    <a:pt x="35" y="13"/>
                    <a:pt x="35" y="20"/>
                  </a:cubicBezTo>
                  <a:lnTo>
                    <a:pt x="35" y="27"/>
                  </a:lnTo>
                  <a:lnTo>
                    <a:pt x="42" y="34"/>
                  </a:lnTo>
                  <a:cubicBezTo>
                    <a:pt x="42" y="40"/>
                    <a:pt x="42" y="40"/>
                    <a:pt x="49" y="40"/>
                  </a:cubicBezTo>
                  <a:cubicBezTo>
                    <a:pt x="49" y="40"/>
                    <a:pt x="56" y="40"/>
                    <a:pt x="70" y="47"/>
                  </a:cubicBezTo>
                  <a:cubicBezTo>
                    <a:pt x="74" y="58"/>
                    <a:pt x="75" y="63"/>
                    <a:pt x="77" y="63"/>
                  </a:cubicBezTo>
                  <a:cubicBezTo>
                    <a:pt x="79" y="63"/>
                    <a:pt x="80" y="58"/>
                    <a:pt x="84" y="47"/>
                  </a:cubicBezTo>
                  <a:cubicBezTo>
                    <a:pt x="91" y="40"/>
                    <a:pt x="91" y="40"/>
                    <a:pt x="84" y="40"/>
                  </a:cubicBezTo>
                  <a:cubicBezTo>
                    <a:pt x="77" y="40"/>
                    <a:pt x="77" y="40"/>
                    <a:pt x="77" y="34"/>
                  </a:cubicBezTo>
                  <a:cubicBezTo>
                    <a:pt x="77" y="27"/>
                    <a:pt x="77" y="27"/>
                    <a:pt x="70" y="27"/>
                  </a:cubicBezTo>
                  <a:cubicBezTo>
                    <a:pt x="56" y="27"/>
                    <a:pt x="49" y="20"/>
                    <a:pt x="49" y="6"/>
                  </a:cubicBezTo>
                  <a:cubicBezTo>
                    <a:pt x="42" y="2"/>
                    <a:pt x="35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28"/>
            <p:cNvSpPr/>
            <p:nvPr/>
          </p:nvSpPr>
          <p:spPr>
            <a:xfrm>
              <a:off x="3631214" y="293645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5"/>
                    <a:pt x="5" y="7"/>
                    <a:pt x="5" y="7"/>
                  </a:cubicBezTo>
                  <a:cubicBezTo>
                    <a:pt x="7" y="7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28"/>
            <p:cNvSpPr/>
            <p:nvPr/>
          </p:nvSpPr>
          <p:spPr>
            <a:xfrm>
              <a:off x="3632266" y="2936354"/>
              <a:ext cx="1453" cy="1203"/>
            </a:xfrm>
            <a:custGeom>
              <a:avLst/>
              <a:gdLst/>
              <a:ahLst/>
              <a:cxnLst/>
              <a:rect l="l" t="t" r="r" b="b"/>
              <a:pathLst>
                <a:path w="29" h="24" extrusionOk="0">
                  <a:moveTo>
                    <a:pt x="10" y="0"/>
                  </a:moveTo>
                  <a:cubicBezTo>
                    <a:pt x="8" y="0"/>
                    <a:pt x="7" y="1"/>
                    <a:pt x="7" y="3"/>
                  </a:cubicBezTo>
                  <a:cubicBezTo>
                    <a:pt x="0" y="17"/>
                    <a:pt x="0" y="17"/>
                    <a:pt x="14" y="24"/>
                  </a:cubicBezTo>
                  <a:lnTo>
                    <a:pt x="28" y="24"/>
                  </a:lnTo>
                  <a:cubicBezTo>
                    <a:pt x="23" y="8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28"/>
            <p:cNvSpPr/>
            <p:nvPr/>
          </p:nvSpPr>
          <p:spPr>
            <a:xfrm>
              <a:off x="3638179" y="2936454"/>
              <a:ext cx="1453" cy="752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0" y="15"/>
                    <a:pt x="7" y="15"/>
                    <a:pt x="21" y="15"/>
                  </a:cubicBezTo>
                  <a:lnTo>
                    <a:pt x="28" y="15"/>
                  </a:lnTo>
                  <a:cubicBezTo>
                    <a:pt x="7" y="15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28"/>
            <p:cNvSpPr/>
            <p:nvPr/>
          </p:nvSpPr>
          <p:spPr>
            <a:xfrm>
              <a:off x="3745463" y="293645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cubicBezTo>
                    <a:pt x="1" y="15"/>
                    <a:pt x="1" y="15"/>
                    <a:pt x="8" y="15"/>
                  </a:cubicBezTo>
                  <a:cubicBezTo>
                    <a:pt x="8" y="15"/>
                    <a:pt x="15" y="15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28"/>
            <p:cNvSpPr/>
            <p:nvPr/>
          </p:nvSpPr>
          <p:spPr>
            <a:xfrm>
              <a:off x="3747216" y="2936654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2" y="0"/>
                  </a:moveTo>
                  <a:cubicBezTo>
                    <a:pt x="1" y="0"/>
                    <a:pt x="1" y="4"/>
                    <a:pt x="1" y="11"/>
                  </a:cubicBezTo>
                  <a:cubicBezTo>
                    <a:pt x="1" y="18"/>
                    <a:pt x="1" y="25"/>
                    <a:pt x="7" y="25"/>
                  </a:cubicBezTo>
                  <a:cubicBezTo>
                    <a:pt x="10" y="27"/>
                    <a:pt x="12" y="29"/>
                    <a:pt x="13" y="29"/>
                  </a:cubicBezTo>
                  <a:cubicBezTo>
                    <a:pt x="14" y="29"/>
                    <a:pt x="14" y="24"/>
                    <a:pt x="14" y="11"/>
                  </a:cubicBezTo>
                  <a:cubicBezTo>
                    <a:pt x="7" y="4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28"/>
            <p:cNvSpPr/>
            <p:nvPr/>
          </p:nvSpPr>
          <p:spPr>
            <a:xfrm>
              <a:off x="3748269" y="2936454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cubicBezTo>
                    <a:pt x="0" y="1"/>
                    <a:pt x="14" y="15"/>
                    <a:pt x="0" y="15"/>
                  </a:cubicBezTo>
                  <a:cubicBezTo>
                    <a:pt x="21" y="15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28"/>
            <p:cNvSpPr/>
            <p:nvPr/>
          </p:nvSpPr>
          <p:spPr>
            <a:xfrm>
              <a:off x="3620090" y="2937155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1" y="1"/>
                  </a:moveTo>
                  <a:cubicBezTo>
                    <a:pt x="1" y="4"/>
                    <a:pt x="3" y="6"/>
                    <a:pt x="4" y="6"/>
                  </a:cubicBezTo>
                  <a:cubicBezTo>
                    <a:pt x="4" y="6"/>
                    <a:pt x="4" y="4"/>
                    <a:pt x="1" y="1"/>
                  </a:cubicBezTo>
                  <a:lnTo>
                    <a:pt x="1" y="1"/>
                  </a:ln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28"/>
            <p:cNvSpPr/>
            <p:nvPr/>
          </p:nvSpPr>
          <p:spPr>
            <a:xfrm>
              <a:off x="3622194" y="2936955"/>
              <a:ext cx="2155" cy="1553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31" y="1"/>
                  </a:moveTo>
                  <a:cubicBezTo>
                    <a:pt x="29" y="1"/>
                    <a:pt x="28" y="3"/>
                    <a:pt x="28" y="12"/>
                  </a:cubicBezTo>
                  <a:cubicBezTo>
                    <a:pt x="28" y="12"/>
                    <a:pt x="14" y="19"/>
                    <a:pt x="7" y="19"/>
                  </a:cubicBezTo>
                  <a:cubicBezTo>
                    <a:pt x="0" y="19"/>
                    <a:pt x="0" y="19"/>
                    <a:pt x="0" y="25"/>
                  </a:cubicBezTo>
                  <a:cubicBezTo>
                    <a:pt x="0" y="29"/>
                    <a:pt x="2" y="31"/>
                    <a:pt x="5" y="31"/>
                  </a:cubicBezTo>
                  <a:cubicBezTo>
                    <a:pt x="7" y="31"/>
                    <a:pt x="11" y="29"/>
                    <a:pt x="14" y="25"/>
                  </a:cubicBezTo>
                  <a:cubicBezTo>
                    <a:pt x="21" y="22"/>
                    <a:pt x="25" y="20"/>
                    <a:pt x="27" y="20"/>
                  </a:cubicBezTo>
                  <a:cubicBezTo>
                    <a:pt x="30" y="20"/>
                    <a:pt x="32" y="22"/>
                    <a:pt x="35" y="25"/>
                  </a:cubicBezTo>
                  <a:cubicBezTo>
                    <a:pt x="35" y="25"/>
                    <a:pt x="38" y="29"/>
                    <a:pt x="40" y="29"/>
                  </a:cubicBezTo>
                  <a:cubicBezTo>
                    <a:pt x="41" y="29"/>
                    <a:pt x="42" y="28"/>
                    <a:pt x="42" y="25"/>
                  </a:cubicBezTo>
                  <a:lnTo>
                    <a:pt x="42" y="12"/>
                  </a:lnTo>
                  <a:cubicBezTo>
                    <a:pt x="38" y="7"/>
                    <a:pt x="34" y="1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28"/>
            <p:cNvSpPr/>
            <p:nvPr/>
          </p:nvSpPr>
          <p:spPr>
            <a:xfrm>
              <a:off x="3738898" y="2937155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7" y="8"/>
                    <a:pt x="7" y="8"/>
                    <a:pt x="0" y="1"/>
                  </a:cubicBez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28"/>
            <p:cNvSpPr/>
            <p:nvPr/>
          </p:nvSpPr>
          <p:spPr>
            <a:xfrm>
              <a:off x="3586066" y="2937707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5" y="0"/>
                  </a:moveTo>
                  <a:cubicBezTo>
                    <a:pt x="12" y="0"/>
                    <a:pt x="8" y="1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3" y="6"/>
                    <a:pt x="5" y="7"/>
                    <a:pt x="6" y="7"/>
                  </a:cubicBezTo>
                  <a:cubicBezTo>
                    <a:pt x="8" y="7"/>
                    <a:pt x="8" y="4"/>
                    <a:pt x="8" y="4"/>
                  </a:cubicBezTo>
                  <a:cubicBezTo>
                    <a:pt x="17" y="4"/>
                    <a:pt x="20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28"/>
            <p:cNvSpPr/>
            <p:nvPr/>
          </p:nvSpPr>
          <p:spPr>
            <a:xfrm>
              <a:off x="3633319" y="2937857"/>
              <a:ext cx="6615" cy="7517"/>
            </a:xfrm>
            <a:custGeom>
              <a:avLst/>
              <a:gdLst/>
              <a:ahLst/>
              <a:cxnLst/>
              <a:rect l="l" t="t" r="r" b="b"/>
              <a:pathLst>
                <a:path w="132" h="150" extrusionOk="0">
                  <a:moveTo>
                    <a:pt x="58" y="39"/>
                  </a:moveTo>
                  <a:cubicBezTo>
                    <a:pt x="59" y="39"/>
                    <a:pt x="60" y="40"/>
                    <a:pt x="63" y="42"/>
                  </a:cubicBezTo>
                  <a:cubicBezTo>
                    <a:pt x="58" y="42"/>
                    <a:pt x="56" y="39"/>
                    <a:pt x="58" y="39"/>
                  </a:cubicBezTo>
                  <a:close/>
                  <a:moveTo>
                    <a:pt x="70" y="1"/>
                  </a:moveTo>
                  <a:cubicBezTo>
                    <a:pt x="70" y="1"/>
                    <a:pt x="63" y="7"/>
                    <a:pt x="70" y="21"/>
                  </a:cubicBezTo>
                  <a:cubicBezTo>
                    <a:pt x="70" y="28"/>
                    <a:pt x="70" y="28"/>
                    <a:pt x="63" y="28"/>
                  </a:cubicBezTo>
                  <a:cubicBezTo>
                    <a:pt x="49" y="28"/>
                    <a:pt x="49" y="28"/>
                    <a:pt x="49" y="42"/>
                  </a:cubicBezTo>
                  <a:cubicBezTo>
                    <a:pt x="49" y="63"/>
                    <a:pt x="49" y="63"/>
                    <a:pt x="28" y="63"/>
                  </a:cubicBezTo>
                  <a:cubicBezTo>
                    <a:pt x="21" y="63"/>
                    <a:pt x="14" y="63"/>
                    <a:pt x="0" y="70"/>
                  </a:cubicBezTo>
                  <a:cubicBezTo>
                    <a:pt x="0" y="70"/>
                    <a:pt x="0" y="77"/>
                    <a:pt x="14" y="77"/>
                  </a:cubicBezTo>
                  <a:cubicBezTo>
                    <a:pt x="21" y="77"/>
                    <a:pt x="21" y="77"/>
                    <a:pt x="21" y="84"/>
                  </a:cubicBezTo>
                  <a:cubicBezTo>
                    <a:pt x="14" y="98"/>
                    <a:pt x="21" y="98"/>
                    <a:pt x="28" y="98"/>
                  </a:cubicBezTo>
                  <a:cubicBezTo>
                    <a:pt x="42" y="98"/>
                    <a:pt x="56" y="104"/>
                    <a:pt x="56" y="111"/>
                  </a:cubicBezTo>
                  <a:cubicBezTo>
                    <a:pt x="56" y="111"/>
                    <a:pt x="56" y="104"/>
                    <a:pt x="63" y="104"/>
                  </a:cubicBezTo>
                  <a:cubicBezTo>
                    <a:pt x="63" y="101"/>
                    <a:pt x="64" y="99"/>
                    <a:pt x="65" y="99"/>
                  </a:cubicBezTo>
                  <a:lnTo>
                    <a:pt x="65" y="99"/>
                  </a:lnTo>
                  <a:cubicBezTo>
                    <a:pt x="66" y="99"/>
                    <a:pt x="66" y="101"/>
                    <a:pt x="63" y="104"/>
                  </a:cubicBezTo>
                  <a:lnTo>
                    <a:pt x="56" y="111"/>
                  </a:lnTo>
                  <a:lnTo>
                    <a:pt x="56" y="118"/>
                  </a:lnTo>
                  <a:cubicBezTo>
                    <a:pt x="56" y="118"/>
                    <a:pt x="63" y="132"/>
                    <a:pt x="63" y="139"/>
                  </a:cubicBezTo>
                  <a:cubicBezTo>
                    <a:pt x="63" y="146"/>
                    <a:pt x="63" y="150"/>
                    <a:pt x="65" y="150"/>
                  </a:cubicBezTo>
                  <a:cubicBezTo>
                    <a:pt x="68" y="150"/>
                    <a:pt x="73" y="146"/>
                    <a:pt x="83" y="139"/>
                  </a:cubicBezTo>
                  <a:cubicBezTo>
                    <a:pt x="90" y="132"/>
                    <a:pt x="90" y="118"/>
                    <a:pt x="90" y="111"/>
                  </a:cubicBezTo>
                  <a:cubicBezTo>
                    <a:pt x="83" y="104"/>
                    <a:pt x="90" y="84"/>
                    <a:pt x="97" y="84"/>
                  </a:cubicBezTo>
                  <a:cubicBezTo>
                    <a:pt x="104" y="84"/>
                    <a:pt x="104" y="84"/>
                    <a:pt x="104" y="77"/>
                  </a:cubicBezTo>
                  <a:cubicBezTo>
                    <a:pt x="104" y="73"/>
                    <a:pt x="104" y="72"/>
                    <a:pt x="105" y="72"/>
                  </a:cubicBezTo>
                  <a:cubicBezTo>
                    <a:pt x="106" y="72"/>
                    <a:pt x="108" y="73"/>
                    <a:pt x="111" y="77"/>
                  </a:cubicBezTo>
                  <a:cubicBezTo>
                    <a:pt x="116" y="84"/>
                    <a:pt x="120" y="87"/>
                    <a:pt x="124" y="87"/>
                  </a:cubicBezTo>
                  <a:cubicBezTo>
                    <a:pt x="129" y="87"/>
                    <a:pt x="132" y="79"/>
                    <a:pt x="132" y="70"/>
                  </a:cubicBezTo>
                  <a:lnTo>
                    <a:pt x="132" y="42"/>
                  </a:lnTo>
                  <a:cubicBezTo>
                    <a:pt x="132" y="35"/>
                    <a:pt x="132" y="35"/>
                    <a:pt x="104" y="35"/>
                  </a:cubicBezTo>
                  <a:cubicBezTo>
                    <a:pt x="97" y="35"/>
                    <a:pt x="90" y="28"/>
                    <a:pt x="90" y="2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28"/>
            <p:cNvSpPr/>
            <p:nvPr/>
          </p:nvSpPr>
          <p:spPr>
            <a:xfrm>
              <a:off x="3690593" y="2937707"/>
              <a:ext cx="1002" cy="200"/>
            </a:xfrm>
            <a:custGeom>
              <a:avLst/>
              <a:gdLst/>
              <a:ahLst/>
              <a:cxnLst/>
              <a:rect l="l" t="t" r="r" b="b"/>
              <a:pathLst>
                <a:path w="20" h="4" extrusionOk="0">
                  <a:moveTo>
                    <a:pt x="12" y="0"/>
                  </a:moveTo>
                  <a:cubicBezTo>
                    <a:pt x="9" y="0"/>
                    <a:pt x="5" y="1"/>
                    <a:pt x="1" y="4"/>
                  </a:cubicBezTo>
                  <a:lnTo>
                    <a:pt x="15" y="4"/>
                  </a:lnTo>
                  <a:cubicBezTo>
                    <a:pt x="19" y="4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28"/>
            <p:cNvSpPr/>
            <p:nvPr/>
          </p:nvSpPr>
          <p:spPr>
            <a:xfrm>
              <a:off x="3742707" y="2937606"/>
              <a:ext cx="2155" cy="3558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24" y="1"/>
                  </a:moveTo>
                  <a:cubicBezTo>
                    <a:pt x="22" y="1"/>
                    <a:pt x="21" y="3"/>
                    <a:pt x="21" y="6"/>
                  </a:cubicBezTo>
                  <a:lnTo>
                    <a:pt x="21" y="12"/>
                  </a:lnTo>
                  <a:cubicBezTo>
                    <a:pt x="21" y="12"/>
                    <a:pt x="21" y="19"/>
                    <a:pt x="14" y="19"/>
                  </a:cubicBezTo>
                  <a:cubicBezTo>
                    <a:pt x="0" y="19"/>
                    <a:pt x="0" y="19"/>
                    <a:pt x="0" y="33"/>
                  </a:cubicBezTo>
                  <a:cubicBezTo>
                    <a:pt x="0" y="33"/>
                    <a:pt x="14" y="40"/>
                    <a:pt x="21" y="40"/>
                  </a:cubicBezTo>
                  <a:cubicBezTo>
                    <a:pt x="28" y="40"/>
                    <a:pt x="28" y="47"/>
                    <a:pt x="28" y="54"/>
                  </a:cubicBezTo>
                  <a:cubicBezTo>
                    <a:pt x="28" y="64"/>
                    <a:pt x="28" y="71"/>
                    <a:pt x="31" y="71"/>
                  </a:cubicBezTo>
                  <a:cubicBezTo>
                    <a:pt x="32" y="71"/>
                    <a:pt x="33" y="70"/>
                    <a:pt x="35" y="68"/>
                  </a:cubicBezTo>
                  <a:cubicBezTo>
                    <a:pt x="42" y="68"/>
                    <a:pt x="42" y="54"/>
                    <a:pt x="42" y="54"/>
                  </a:cubicBezTo>
                  <a:lnTo>
                    <a:pt x="42" y="47"/>
                  </a:lnTo>
                  <a:cubicBezTo>
                    <a:pt x="42" y="44"/>
                    <a:pt x="42" y="42"/>
                    <a:pt x="41" y="42"/>
                  </a:cubicBezTo>
                  <a:cubicBezTo>
                    <a:pt x="40" y="42"/>
                    <a:pt x="39" y="44"/>
                    <a:pt x="35" y="47"/>
                  </a:cubicBezTo>
                  <a:cubicBezTo>
                    <a:pt x="33" y="49"/>
                    <a:pt x="32" y="50"/>
                    <a:pt x="31" y="50"/>
                  </a:cubicBezTo>
                  <a:cubicBezTo>
                    <a:pt x="29" y="50"/>
                    <a:pt x="30" y="43"/>
                    <a:pt x="35" y="33"/>
                  </a:cubicBezTo>
                  <a:lnTo>
                    <a:pt x="35" y="12"/>
                  </a:lnTo>
                  <a:cubicBezTo>
                    <a:pt x="31" y="4"/>
                    <a:pt x="27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28"/>
            <p:cNvSpPr/>
            <p:nvPr/>
          </p:nvSpPr>
          <p:spPr>
            <a:xfrm>
              <a:off x="3760044" y="2937606"/>
              <a:ext cx="752" cy="952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6" y="0"/>
                  </a:moveTo>
                  <a:cubicBezTo>
                    <a:pt x="4" y="0"/>
                    <a:pt x="1" y="2"/>
                    <a:pt x="1" y="6"/>
                  </a:cubicBezTo>
                  <a:cubicBezTo>
                    <a:pt x="8" y="2"/>
                    <a:pt x="8" y="0"/>
                    <a:pt x="6" y="0"/>
                  </a:cubicBezTo>
                  <a:close/>
                  <a:moveTo>
                    <a:pt x="1" y="6"/>
                  </a:moveTo>
                  <a:cubicBezTo>
                    <a:pt x="1" y="6"/>
                    <a:pt x="1" y="11"/>
                    <a:pt x="9" y="12"/>
                  </a:cubicBezTo>
                  <a:lnTo>
                    <a:pt x="9" y="12"/>
                  </a:lnTo>
                  <a:cubicBezTo>
                    <a:pt x="7" y="10"/>
                    <a:pt x="5" y="7"/>
                    <a:pt x="1" y="6"/>
                  </a:cubicBezTo>
                  <a:close/>
                  <a:moveTo>
                    <a:pt x="9" y="12"/>
                  </a:moveTo>
                  <a:cubicBezTo>
                    <a:pt x="13" y="15"/>
                    <a:pt x="14" y="18"/>
                    <a:pt x="14" y="18"/>
                  </a:cubicBezTo>
                  <a:cubicBezTo>
                    <a:pt x="15" y="18"/>
                    <a:pt x="15" y="17"/>
                    <a:pt x="15" y="12"/>
                  </a:cubicBezTo>
                  <a:cubicBezTo>
                    <a:pt x="13" y="12"/>
                    <a:pt x="11" y="12"/>
                    <a:pt x="9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28"/>
            <p:cNvSpPr/>
            <p:nvPr/>
          </p:nvSpPr>
          <p:spPr>
            <a:xfrm>
              <a:off x="3637929" y="2937957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4" y="2"/>
                  </a:moveTo>
                  <a:cubicBezTo>
                    <a:pt x="2" y="2"/>
                    <a:pt x="1" y="5"/>
                    <a:pt x="5" y="5"/>
                  </a:cubicBezTo>
                  <a:cubicBezTo>
                    <a:pt x="5" y="3"/>
                    <a:pt x="5" y="2"/>
                    <a:pt x="4" y="2"/>
                  </a:cubicBezTo>
                  <a:close/>
                  <a:moveTo>
                    <a:pt x="11" y="0"/>
                  </a:moveTo>
                  <a:cubicBezTo>
                    <a:pt x="10" y="0"/>
                    <a:pt x="9" y="2"/>
                    <a:pt x="5" y="5"/>
                  </a:cubicBezTo>
                  <a:lnTo>
                    <a:pt x="12" y="5"/>
                  </a:lnTo>
                  <a:cubicBezTo>
                    <a:pt x="12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28"/>
            <p:cNvSpPr/>
            <p:nvPr/>
          </p:nvSpPr>
          <p:spPr>
            <a:xfrm>
              <a:off x="3678818" y="2938208"/>
              <a:ext cx="2105" cy="702"/>
            </a:xfrm>
            <a:custGeom>
              <a:avLst/>
              <a:gdLst/>
              <a:ahLst/>
              <a:cxnLst/>
              <a:rect l="l" t="t" r="r" b="b"/>
              <a:pathLst>
                <a:path w="42" h="14" extrusionOk="0">
                  <a:moveTo>
                    <a:pt x="0" y="0"/>
                  </a:moveTo>
                  <a:cubicBezTo>
                    <a:pt x="0" y="5"/>
                    <a:pt x="10" y="13"/>
                    <a:pt x="18" y="13"/>
                  </a:cubicBezTo>
                  <a:cubicBezTo>
                    <a:pt x="22" y="13"/>
                    <a:pt x="26" y="12"/>
                    <a:pt x="28" y="7"/>
                  </a:cubicBezTo>
                  <a:cubicBezTo>
                    <a:pt x="42" y="0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28"/>
            <p:cNvSpPr/>
            <p:nvPr/>
          </p:nvSpPr>
          <p:spPr>
            <a:xfrm>
              <a:off x="3764604" y="2938057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2" y="2"/>
                    <a:pt x="4" y="2"/>
                    <a:pt x="5" y="1"/>
                  </a:cubicBezTo>
                  <a:lnTo>
                    <a:pt x="5" y="1"/>
                  </a:lnTo>
                  <a:cubicBezTo>
                    <a:pt x="5" y="2"/>
                    <a:pt x="3" y="3"/>
                    <a:pt x="0" y="3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3"/>
                    <a:pt x="7" y="3"/>
                  </a:cubicBezTo>
                  <a:cubicBezTo>
                    <a:pt x="12" y="3"/>
                    <a:pt x="13" y="0"/>
                    <a:pt x="10" y="0"/>
                  </a:cubicBezTo>
                  <a:lnTo>
                    <a:pt x="10" y="0"/>
                  </a:lnTo>
                  <a:cubicBezTo>
                    <a:pt x="9" y="0"/>
                    <a:pt x="7" y="1"/>
                    <a:pt x="5" y="1"/>
                  </a:cubicBezTo>
                  <a:lnTo>
                    <a:pt x="5" y="1"/>
                  </a:lnTo>
                  <a:cubicBezTo>
                    <a:pt x="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28"/>
            <p:cNvSpPr/>
            <p:nvPr/>
          </p:nvSpPr>
          <p:spPr>
            <a:xfrm>
              <a:off x="3761097" y="2938358"/>
              <a:ext cx="1102" cy="1854"/>
            </a:xfrm>
            <a:custGeom>
              <a:avLst/>
              <a:gdLst/>
              <a:ahLst/>
              <a:cxnLst/>
              <a:rect l="l" t="t" r="r" b="b"/>
              <a:pathLst>
                <a:path w="22" h="37" extrusionOk="0">
                  <a:moveTo>
                    <a:pt x="5" y="1"/>
                  </a:moveTo>
                  <a:cubicBezTo>
                    <a:pt x="2" y="1"/>
                    <a:pt x="1" y="4"/>
                    <a:pt x="1" y="11"/>
                  </a:cubicBezTo>
                  <a:cubicBezTo>
                    <a:pt x="1" y="22"/>
                    <a:pt x="5" y="37"/>
                    <a:pt x="10" y="37"/>
                  </a:cubicBezTo>
                  <a:cubicBezTo>
                    <a:pt x="11" y="37"/>
                    <a:pt x="13" y="35"/>
                    <a:pt x="15" y="32"/>
                  </a:cubicBezTo>
                  <a:cubicBezTo>
                    <a:pt x="22" y="25"/>
                    <a:pt x="22" y="18"/>
                    <a:pt x="15" y="11"/>
                  </a:cubicBezTo>
                  <a:cubicBezTo>
                    <a:pt x="11" y="4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28"/>
            <p:cNvSpPr/>
            <p:nvPr/>
          </p:nvSpPr>
          <p:spPr>
            <a:xfrm>
              <a:off x="3738898" y="2939009"/>
              <a:ext cx="651" cy="451"/>
            </a:xfrm>
            <a:custGeom>
              <a:avLst/>
              <a:gdLst/>
              <a:ahLst/>
              <a:cxnLst/>
              <a:rect l="l" t="t" r="r" b="b"/>
              <a:pathLst>
                <a:path w="13" h="9" extrusionOk="0">
                  <a:moveTo>
                    <a:pt x="11" y="0"/>
                  </a:moveTo>
                  <a:cubicBezTo>
                    <a:pt x="11" y="0"/>
                    <a:pt x="7" y="2"/>
                    <a:pt x="0" y="5"/>
                  </a:cubicBezTo>
                  <a:cubicBezTo>
                    <a:pt x="3" y="8"/>
                    <a:pt x="4" y="8"/>
                    <a:pt x="5" y="8"/>
                  </a:cubicBezTo>
                  <a:cubicBezTo>
                    <a:pt x="7" y="8"/>
                    <a:pt x="7" y="5"/>
                    <a:pt x="7" y="5"/>
                  </a:cubicBezTo>
                  <a:cubicBezTo>
                    <a:pt x="11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28"/>
            <p:cNvSpPr/>
            <p:nvPr/>
          </p:nvSpPr>
          <p:spPr>
            <a:xfrm>
              <a:off x="3640234" y="2939360"/>
              <a:ext cx="1303" cy="651"/>
            </a:xfrm>
            <a:custGeom>
              <a:avLst/>
              <a:gdLst/>
              <a:ahLst/>
              <a:cxnLst/>
              <a:rect l="l" t="t" r="r" b="b"/>
              <a:pathLst>
                <a:path w="26" h="13" extrusionOk="0">
                  <a:moveTo>
                    <a:pt x="17" y="1"/>
                  </a:moveTo>
                  <a:cubicBezTo>
                    <a:pt x="12" y="1"/>
                    <a:pt x="7" y="2"/>
                    <a:pt x="1" y="5"/>
                  </a:cubicBezTo>
                  <a:cubicBezTo>
                    <a:pt x="1" y="12"/>
                    <a:pt x="15" y="12"/>
                    <a:pt x="15" y="12"/>
                  </a:cubicBezTo>
                  <a:lnTo>
                    <a:pt x="22" y="12"/>
                  </a:lnTo>
                  <a:cubicBezTo>
                    <a:pt x="26" y="4"/>
                    <a:pt x="23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28"/>
            <p:cNvSpPr/>
            <p:nvPr/>
          </p:nvSpPr>
          <p:spPr>
            <a:xfrm>
              <a:off x="3587469" y="2939310"/>
              <a:ext cx="2455" cy="2055"/>
            </a:xfrm>
            <a:custGeom>
              <a:avLst/>
              <a:gdLst/>
              <a:ahLst/>
              <a:cxnLst/>
              <a:rect l="l" t="t" r="r" b="b"/>
              <a:pathLst>
                <a:path w="49" h="41" extrusionOk="0">
                  <a:moveTo>
                    <a:pt x="19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3"/>
                    <a:pt x="35" y="41"/>
                    <a:pt x="42" y="41"/>
                  </a:cubicBezTo>
                  <a:cubicBezTo>
                    <a:pt x="49" y="41"/>
                    <a:pt x="49" y="13"/>
                    <a:pt x="42" y="6"/>
                  </a:cubicBezTo>
                  <a:cubicBezTo>
                    <a:pt x="39" y="3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28"/>
            <p:cNvSpPr/>
            <p:nvPr/>
          </p:nvSpPr>
          <p:spPr>
            <a:xfrm>
              <a:off x="3736794" y="2939611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8" y="0"/>
                  </a:moveTo>
                  <a:lnTo>
                    <a:pt x="14" y="0"/>
                  </a:lnTo>
                  <a:lnTo>
                    <a:pt x="8" y="0"/>
                  </a:lnTo>
                  <a:cubicBezTo>
                    <a:pt x="8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28"/>
            <p:cNvSpPr/>
            <p:nvPr/>
          </p:nvSpPr>
          <p:spPr>
            <a:xfrm>
              <a:off x="3738547" y="2939961"/>
              <a:ext cx="1102" cy="1353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0" y="0"/>
                  </a:moveTo>
                  <a:lnTo>
                    <a:pt x="0" y="14"/>
                  </a:lnTo>
                  <a:lnTo>
                    <a:pt x="0" y="21"/>
                  </a:lnTo>
                  <a:cubicBezTo>
                    <a:pt x="4" y="24"/>
                    <a:pt x="5" y="26"/>
                    <a:pt x="7" y="26"/>
                  </a:cubicBezTo>
                  <a:cubicBezTo>
                    <a:pt x="9" y="26"/>
                    <a:pt x="11" y="24"/>
                    <a:pt x="14" y="21"/>
                  </a:cubicBezTo>
                  <a:cubicBezTo>
                    <a:pt x="21" y="14"/>
                    <a:pt x="21" y="14"/>
                    <a:pt x="14" y="14"/>
                  </a:cubicBezTo>
                  <a:cubicBezTo>
                    <a:pt x="14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28"/>
            <p:cNvSpPr/>
            <p:nvPr/>
          </p:nvSpPr>
          <p:spPr>
            <a:xfrm>
              <a:off x="3740251" y="2939410"/>
              <a:ext cx="1804" cy="1253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17" y="1"/>
                  </a:moveTo>
                  <a:cubicBezTo>
                    <a:pt x="13" y="1"/>
                    <a:pt x="11" y="4"/>
                    <a:pt x="8" y="11"/>
                  </a:cubicBezTo>
                  <a:cubicBezTo>
                    <a:pt x="1" y="25"/>
                    <a:pt x="1" y="25"/>
                    <a:pt x="29" y="25"/>
                  </a:cubicBezTo>
                  <a:cubicBezTo>
                    <a:pt x="36" y="25"/>
                    <a:pt x="36" y="11"/>
                    <a:pt x="36" y="11"/>
                  </a:cubicBezTo>
                  <a:cubicBezTo>
                    <a:pt x="25" y="4"/>
                    <a:pt x="20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28"/>
            <p:cNvSpPr/>
            <p:nvPr/>
          </p:nvSpPr>
          <p:spPr>
            <a:xfrm>
              <a:off x="3614227" y="2939611"/>
              <a:ext cx="902" cy="702"/>
            </a:xfrm>
            <a:custGeom>
              <a:avLst/>
              <a:gdLst/>
              <a:ahLst/>
              <a:cxnLst/>
              <a:rect l="l" t="t" r="r" b="b"/>
              <a:pathLst>
                <a:path w="18" h="14" extrusionOk="0">
                  <a:moveTo>
                    <a:pt x="14" y="0"/>
                  </a:moveTo>
                  <a:lnTo>
                    <a:pt x="14" y="4"/>
                  </a:lnTo>
                  <a:lnTo>
                    <a:pt x="14" y="4"/>
                  </a:lnTo>
                  <a:cubicBezTo>
                    <a:pt x="17" y="2"/>
                    <a:pt x="18" y="0"/>
                    <a:pt x="14" y="0"/>
                  </a:cubicBezTo>
                  <a:close/>
                  <a:moveTo>
                    <a:pt x="14" y="4"/>
                  </a:moveTo>
                  <a:cubicBezTo>
                    <a:pt x="11" y="6"/>
                    <a:pt x="6" y="7"/>
                    <a:pt x="0" y="7"/>
                  </a:cubicBezTo>
                  <a:cubicBezTo>
                    <a:pt x="5" y="12"/>
                    <a:pt x="8" y="13"/>
                    <a:pt x="10" y="13"/>
                  </a:cubicBezTo>
                  <a:cubicBezTo>
                    <a:pt x="14" y="13"/>
                    <a:pt x="14" y="7"/>
                    <a:pt x="14" y="7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28"/>
            <p:cNvSpPr/>
            <p:nvPr/>
          </p:nvSpPr>
          <p:spPr>
            <a:xfrm>
              <a:off x="3805192" y="2939961"/>
              <a:ext cx="3558" cy="2455"/>
            </a:xfrm>
            <a:custGeom>
              <a:avLst/>
              <a:gdLst/>
              <a:ahLst/>
              <a:cxnLst/>
              <a:rect l="l" t="t" r="r" b="b"/>
              <a:pathLst>
                <a:path w="71" h="49" extrusionOk="0">
                  <a:moveTo>
                    <a:pt x="63" y="0"/>
                  </a:moveTo>
                  <a:cubicBezTo>
                    <a:pt x="69" y="16"/>
                    <a:pt x="66" y="24"/>
                    <a:pt x="53" y="24"/>
                  </a:cubicBezTo>
                  <a:cubicBezTo>
                    <a:pt x="48" y="24"/>
                    <a:pt x="43" y="23"/>
                    <a:pt x="36" y="21"/>
                  </a:cubicBezTo>
                  <a:cubicBezTo>
                    <a:pt x="29" y="17"/>
                    <a:pt x="22" y="16"/>
                    <a:pt x="17" y="16"/>
                  </a:cubicBezTo>
                  <a:cubicBezTo>
                    <a:pt x="11" y="16"/>
                    <a:pt x="8" y="17"/>
                    <a:pt x="8" y="21"/>
                  </a:cubicBezTo>
                  <a:cubicBezTo>
                    <a:pt x="1" y="28"/>
                    <a:pt x="1" y="28"/>
                    <a:pt x="8" y="28"/>
                  </a:cubicBezTo>
                  <a:cubicBezTo>
                    <a:pt x="22" y="28"/>
                    <a:pt x="22" y="49"/>
                    <a:pt x="1" y="49"/>
                  </a:cubicBezTo>
                  <a:cubicBezTo>
                    <a:pt x="8" y="49"/>
                    <a:pt x="22" y="49"/>
                    <a:pt x="22" y="35"/>
                  </a:cubicBezTo>
                  <a:cubicBezTo>
                    <a:pt x="22" y="28"/>
                    <a:pt x="29" y="28"/>
                    <a:pt x="36" y="28"/>
                  </a:cubicBezTo>
                  <a:cubicBezTo>
                    <a:pt x="43" y="28"/>
                    <a:pt x="56" y="28"/>
                    <a:pt x="63" y="21"/>
                  </a:cubicBezTo>
                  <a:cubicBezTo>
                    <a:pt x="70" y="21"/>
                    <a:pt x="70" y="21"/>
                    <a:pt x="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28"/>
            <p:cNvSpPr/>
            <p:nvPr/>
          </p:nvSpPr>
          <p:spPr>
            <a:xfrm>
              <a:off x="3809051" y="2939811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0" y="10"/>
                    <a:pt x="4" y="14"/>
                    <a:pt x="5" y="14"/>
                  </a:cubicBezTo>
                  <a:cubicBezTo>
                    <a:pt x="7" y="14"/>
                    <a:pt x="7" y="10"/>
                    <a:pt x="0" y="3"/>
                  </a:cubicBezTo>
                  <a:lnTo>
                    <a:pt x="0" y="3"/>
                  </a:ln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3"/>
                    <a:pt x="14" y="3"/>
                  </a:cubicBezTo>
                  <a:cubicBezTo>
                    <a:pt x="14" y="3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28"/>
            <p:cNvSpPr/>
            <p:nvPr/>
          </p:nvSpPr>
          <p:spPr>
            <a:xfrm>
              <a:off x="3616983" y="2940312"/>
              <a:ext cx="1353" cy="551"/>
            </a:xfrm>
            <a:custGeom>
              <a:avLst/>
              <a:gdLst/>
              <a:ahLst/>
              <a:cxnLst/>
              <a:rect l="l" t="t" r="r" b="b"/>
              <a:pathLst>
                <a:path w="27" h="11" extrusionOk="0">
                  <a:moveTo>
                    <a:pt x="12" y="1"/>
                  </a:moveTo>
                  <a:cubicBezTo>
                    <a:pt x="10" y="1"/>
                    <a:pt x="5" y="7"/>
                    <a:pt x="1" y="7"/>
                  </a:cubicBezTo>
                  <a:cubicBezTo>
                    <a:pt x="10" y="9"/>
                    <a:pt x="16" y="10"/>
                    <a:pt x="20" y="10"/>
                  </a:cubicBezTo>
                  <a:cubicBezTo>
                    <a:pt x="27" y="10"/>
                    <a:pt x="24" y="7"/>
                    <a:pt x="14" y="7"/>
                  </a:cubicBezTo>
                  <a:cubicBezTo>
                    <a:pt x="14" y="2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28"/>
            <p:cNvSpPr/>
            <p:nvPr/>
          </p:nvSpPr>
          <p:spPr>
            <a:xfrm>
              <a:off x="3799680" y="2940312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2" y="9"/>
                    <a:pt x="4" y="10"/>
                    <a:pt x="5" y="10"/>
                  </a:cubicBezTo>
                  <a:cubicBezTo>
                    <a:pt x="7" y="10"/>
                    <a:pt x="7" y="7"/>
                    <a:pt x="7" y="7"/>
                  </a:cubicBezTo>
                  <a:cubicBezTo>
                    <a:pt x="7" y="7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28"/>
            <p:cNvSpPr/>
            <p:nvPr/>
          </p:nvSpPr>
          <p:spPr>
            <a:xfrm>
              <a:off x="3673356" y="2940613"/>
              <a:ext cx="1353" cy="1002"/>
            </a:xfrm>
            <a:custGeom>
              <a:avLst/>
              <a:gdLst/>
              <a:ahLst/>
              <a:cxnLst/>
              <a:rect l="l" t="t" r="r" b="b"/>
              <a:pathLst>
                <a:path w="27" h="20" extrusionOk="0">
                  <a:moveTo>
                    <a:pt x="19" y="1"/>
                  </a:moveTo>
                  <a:cubicBezTo>
                    <a:pt x="19" y="1"/>
                    <a:pt x="12" y="1"/>
                    <a:pt x="12" y="8"/>
                  </a:cubicBezTo>
                  <a:cubicBezTo>
                    <a:pt x="4" y="16"/>
                    <a:pt x="1" y="19"/>
                    <a:pt x="2" y="19"/>
                  </a:cubicBezTo>
                  <a:cubicBezTo>
                    <a:pt x="3" y="19"/>
                    <a:pt x="6" y="18"/>
                    <a:pt x="12" y="15"/>
                  </a:cubicBezTo>
                  <a:cubicBezTo>
                    <a:pt x="19" y="8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28"/>
            <p:cNvSpPr/>
            <p:nvPr/>
          </p:nvSpPr>
          <p:spPr>
            <a:xfrm>
              <a:off x="3641987" y="2941114"/>
              <a:ext cx="3157" cy="3057"/>
            </a:xfrm>
            <a:custGeom>
              <a:avLst/>
              <a:gdLst/>
              <a:ahLst/>
              <a:cxnLst/>
              <a:rect l="l" t="t" r="r" b="b"/>
              <a:pathLst>
                <a:path w="63" h="61" extrusionOk="0">
                  <a:moveTo>
                    <a:pt x="8" y="0"/>
                  </a:moveTo>
                  <a:cubicBezTo>
                    <a:pt x="3" y="0"/>
                    <a:pt x="1" y="4"/>
                    <a:pt x="1" y="12"/>
                  </a:cubicBezTo>
                  <a:cubicBezTo>
                    <a:pt x="1" y="26"/>
                    <a:pt x="1" y="26"/>
                    <a:pt x="7" y="26"/>
                  </a:cubicBezTo>
                  <a:lnTo>
                    <a:pt x="28" y="39"/>
                  </a:lnTo>
                  <a:cubicBezTo>
                    <a:pt x="35" y="60"/>
                    <a:pt x="42" y="60"/>
                    <a:pt x="56" y="60"/>
                  </a:cubicBezTo>
                  <a:cubicBezTo>
                    <a:pt x="63" y="60"/>
                    <a:pt x="63" y="46"/>
                    <a:pt x="63" y="46"/>
                  </a:cubicBezTo>
                  <a:cubicBezTo>
                    <a:pt x="63" y="46"/>
                    <a:pt x="63" y="43"/>
                    <a:pt x="61" y="43"/>
                  </a:cubicBezTo>
                  <a:cubicBezTo>
                    <a:pt x="60" y="43"/>
                    <a:pt x="58" y="44"/>
                    <a:pt x="56" y="46"/>
                  </a:cubicBezTo>
                  <a:cubicBezTo>
                    <a:pt x="56" y="46"/>
                    <a:pt x="42" y="46"/>
                    <a:pt x="35" y="33"/>
                  </a:cubicBezTo>
                  <a:cubicBezTo>
                    <a:pt x="27" y="11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28"/>
            <p:cNvSpPr/>
            <p:nvPr/>
          </p:nvSpPr>
          <p:spPr>
            <a:xfrm>
              <a:off x="3761447" y="2940964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1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28"/>
            <p:cNvSpPr/>
            <p:nvPr/>
          </p:nvSpPr>
          <p:spPr>
            <a:xfrm>
              <a:off x="3763201" y="2940863"/>
              <a:ext cx="3157" cy="852"/>
            </a:xfrm>
            <a:custGeom>
              <a:avLst/>
              <a:gdLst/>
              <a:ahLst/>
              <a:cxnLst/>
              <a:rect l="l" t="t" r="r" b="b"/>
              <a:pathLst>
                <a:path w="63" h="17" extrusionOk="0">
                  <a:moveTo>
                    <a:pt x="41" y="1"/>
                  </a:moveTo>
                  <a:cubicBezTo>
                    <a:pt x="38" y="1"/>
                    <a:pt x="36" y="2"/>
                    <a:pt x="35" y="3"/>
                  </a:cubicBezTo>
                  <a:lnTo>
                    <a:pt x="21" y="3"/>
                  </a:lnTo>
                  <a:cubicBezTo>
                    <a:pt x="0" y="10"/>
                    <a:pt x="7" y="17"/>
                    <a:pt x="35" y="17"/>
                  </a:cubicBezTo>
                  <a:cubicBezTo>
                    <a:pt x="49" y="17"/>
                    <a:pt x="63" y="17"/>
                    <a:pt x="63" y="10"/>
                  </a:cubicBezTo>
                  <a:cubicBezTo>
                    <a:pt x="63" y="10"/>
                    <a:pt x="49" y="1"/>
                    <a:pt x="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28"/>
            <p:cNvSpPr/>
            <p:nvPr/>
          </p:nvSpPr>
          <p:spPr>
            <a:xfrm>
              <a:off x="3804541" y="2940964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28"/>
            <p:cNvSpPr/>
            <p:nvPr/>
          </p:nvSpPr>
          <p:spPr>
            <a:xfrm>
              <a:off x="3616632" y="294131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8" y="8"/>
                    <a:pt x="8" y="8"/>
                    <a:pt x="8" y="1"/>
                  </a:cubicBezTo>
                  <a:cubicBezTo>
                    <a:pt x="8" y="8"/>
                    <a:pt x="8" y="8"/>
                    <a:pt x="8" y="1"/>
                  </a:cubicBez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28"/>
            <p:cNvSpPr/>
            <p:nvPr/>
          </p:nvSpPr>
          <p:spPr>
            <a:xfrm>
              <a:off x="3612122" y="2941515"/>
              <a:ext cx="852" cy="2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8" y="1"/>
                  </a:moveTo>
                  <a:cubicBezTo>
                    <a:pt x="6" y="1"/>
                    <a:pt x="3" y="1"/>
                    <a:pt x="0" y="4"/>
                  </a:cubicBezTo>
                  <a:lnTo>
                    <a:pt x="7" y="4"/>
                  </a:lnTo>
                  <a:cubicBezTo>
                    <a:pt x="17" y="4"/>
                    <a:pt x="14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28"/>
            <p:cNvSpPr/>
            <p:nvPr/>
          </p:nvSpPr>
          <p:spPr>
            <a:xfrm>
              <a:off x="3618386" y="2941415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3" y="1"/>
                  </a:moveTo>
                  <a:cubicBezTo>
                    <a:pt x="0" y="1"/>
                    <a:pt x="0" y="2"/>
                    <a:pt x="7" y="6"/>
                  </a:cubicBezTo>
                  <a:cubicBezTo>
                    <a:pt x="7" y="20"/>
                    <a:pt x="14" y="20"/>
                    <a:pt x="14" y="20"/>
                  </a:cubicBezTo>
                  <a:cubicBezTo>
                    <a:pt x="14" y="20"/>
                    <a:pt x="21" y="20"/>
                    <a:pt x="14" y="6"/>
                  </a:cubicBezTo>
                  <a:cubicBezTo>
                    <a:pt x="11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28"/>
            <p:cNvSpPr/>
            <p:nvPr/>
          </p:nvSpPr>
          <p:spPr>
            <a:xfrm>
              <a:off x="3625652" y="2941314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12"/>
                    <a:pt x="2" y="14"/>
                    <a:pt x="3" y="14"/>
                  </a:cubicBezTo>
                  <a:cubicBezTo>
                    <a:pt x="5" y="14"/>
                    <a:pt x="8" y="8"/>
                    <a:pt x="8" y="8"/>
                  </a:cubicBez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28"/>
            <p:cNvSpPr/>
            <p:nvPr/>
          </p:nvSpPr>
          <p:spPr>
            <a:xfrm>
              <a:off x="3748269" y="2941515"/>
              <a:ext cx="651" cy="752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10" y="1"/>
                  </a:moveTo>
                  <a:cubicBezTo>
                    <a:pt x="8" y="1"/>
                    <a:pt x="5" y="1"/>
                    <a:pt x="0" y="4"/>
                  </a:cubicBezTo>
                  <a:cubicBezTo>
                    <a:pt x="10" y="4"/>
                    <a:pt x="13" y="1"/>
                    <a:pt x="10" y="1"/>
                  </a:cubicBezTo>
                  <a:close/>
                  <a:moveTo>
                    <a:pt x="0" y="4"/>
                  </a:moveTo>
                  <a:cubicBezTo>
                    <a:pt x="0" y="11"/>
                    <a:pt x="4" y="14"/>
                    <a:pt x="6" y="14"/>
                  </a:cubicBezTo>
                  <a:cubicBezTo>
                    <a:pt x="7" y="14"/>
                    <a:pt x="7" y="11"/>
                    <a:pt x="0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28"/>
            <p:cNvSpPr/>
            <p:nvPr/>
          </p:nvSpPr>
          <p:spPr>
            <a:xfrm>
              <a:off x="3628809" y="2942367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14"/>
                    <a:pt x="7" y="14"/>
                    <a:pt x="7" y="14"/>
                  </a:cubicBezTo>
                  <a:cubicBezTo>
                    <a:pt x="14" y="14"/>
                    <a:pt x="14" y="14"/>
                    <a:pt x="14" y="1"/>
                  </a:cubicBezTo>
                  <a:lnTo>
                    <a:pt x="14" y="1"/>
                  </a:lnTo>
                  <a:cubicBezTo>
                    <a:pt x="14" y="4"/>
                    <a:pt x="12" y="6"/>
                    <a:pt x="11" y="6"/>
                  </a:cubicBezTo>
                  <a:cubicBezTo>
                    <a:pt x="11" y="6"/>
                    <a:pt x="11" y="4"/>
                    <a:pt x="14" y="1"/>
                  </a:cubicBezTo>
                  <a:lnTo>
                    <a:pt x="14" y="1"/>
                  </a:lnTo>
                  <a:cubicBezTo>
                    <a:pt x="14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28"/>
            <p:cNvSpPr/>
            <p:nvPr/>
          </p:nvSpPr>
          <p:spPr>
            <a:xfrm>
              <a:off x="3601349" y="2942717"/>
              <a:ext cx="2155" cy="752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15" y="1"/>
                  </a:moveTo>
                  <a:cubicBezTo>
                    <a:pt x="1" y="1"/>
                    <a:pt x="1" y="1"/>
                    <a:pt x="15" y="7"/>
                  </a:cubicBezTo>
                  <a:cubicBezTo>
                    <a:pt x="28" y="14"/>
                    <a:pt x="35" y="14"/>
                    <a:pt x="35" y="14"/>
                  </a:cubicBezTo>
                  <a:cubicBezTo>
                    <a:pt x="42" y="14"/>
                    <a:pt x="42" y="1"/>
                    <a:pt x="35" y="1"/>
                  </a:cubicBezTo>
                  <a:cubicBezTo>
                    <a:pt x="35" y="4"/>
                    <a:pt x="34" y="6"/>
                    <a:pt x="30" y="6"/>
                  </a:cubicBezTo>
                  <a:cubicBezTo>
                    <a:pt x="27" y="6"/>
                    <a:pt x="21" y="4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28"/>
            <p:cNvSpPr/>
            <p:nvPr/>
          </p:nvSpPr>
          <p:spPr>
            <a:xfrm>
              <a:off x="3671502" y="2942367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5" y="1"/>
                  </a:moveTo>
                  <a:cubicBezTo>
                    <a:pt x="15" y="1"/>
                    <a:pt x="1" y="1"/>
                    <a:pt x="1" y="8"/>
                  </a:cubicBezTo>
                  <a:cubicBezTo>
                    <a:pt x="1" y="14"/>
                    <a:pt x="6" y="18"/>
                    <a:pt x="11" y="18"/>
                  </a:cubicBezTo>
                  <a:cubicBezTo>
                    <a:pt x="16" y="18"/>
                    <a:pt x="21" y="14"/>
                    <a:pt x="21" y="8"/>
                  </a:cubicBezTo>
                  <a:cubicBezTo>
                    <a:pt x="2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28"/>
            <p:cNvSpPr/>
            <p:nvPr/>
          </p:nvSpPr>
          <p:spPr>
            <a:xfrm>
              <a:off x="3745813" y="2942467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6" y="0"/>
                    <a:pt x="4" y="2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28"/>
            <p:cNvSpPr/>
            <p:nvPr/>
          </p:nvSpPr>
          <p:spPr>
            <a:xfrm>
              <a:off x="3622194" y="2942717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1"/>
                  </a:moveTo>
                  <a:lnTo>
                    <a:pt x="14" y="1"/>
                  </a:lnTo>
                  <a:lnTo>
                    <a:pt x="7" y="1"/>
                  </a:lnTo>
                  <a:cubicBezTo>
                    <a:pt x="7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28"/>
            <p:cNvSpPr/>
            <p:nvPr/>
          </p:nvSpPr>
          <p:spPr>
            <a:xfrm>
              <a:off x="3623096" y="2942918"/>
              <a:ext cx="1553" cy="852"/>
            </a:xfrm>
            <a:custGeom>
              <a:avLst/>
              <a:gdLst/>
              <a:ahLst/>
              <a:cxnLst/>
              <a:rect l="l" t="t" r="r" b="b"/>
              <a:pathLst>
                <a:path w="31" h="17" extrusionOk="0">
                  <a:moveTo>
                    <a:pt x="16" y="1"/>
                  </a:moveTo>
                  <a:cubicBezTo>
                    <a:pt x="14" y="1"/>
                    <a:pt x="12" y="1"/>
                    <a:pt x="10" y="3"/>
                  </a:cubicBezTo>
                  <a:cubicBezTo>
                    <a:pt x="1" y="8"/>
                    <a:pt x="4" y="16"/>
                    <a:pt x="10" y="16"/>
                  </a:cubicBezTo>
                  <a:cubicBezTo>
                    <a:pt x="12" y="16"/>
                    <a:pt x="15" y="15"/>
                    <a:pt x="17" y="10"/>
                  </a:cubicBezTo>
                  <a:cubicBezTo>
                    <a:pt x="22" y="10"/>
                    <a:pt x="23" y="7"/>
                    <a:pt x="26" y="7"/>
                  </a:cubicBezTo>
                  <a:cubicBezTo>
                    <a:pt x="27" y="7"/>
                    <a:pt x="29" y="8"/>
                    <a:pt x="31" y="10"/>
                  </a:cubicBezTo>
                  <a:cubicBezTo>
                    <a:pt x="26" y="6"/>
                    <a:pt x="21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28"/>
            <p:cNvSpPr/>
            <p:nvPr/>
          </p:nvSpPr>
          <p:spPr>
            <a:xfrm>
              <a:off x="3639883" y="2943419"/>
              <a:ext cx="4610" cy="3508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22" y="0"/>
                  </a:moveTo>
                  <a:cubicBezTo>
                    <a:pt x="22" y="14"/>
                    <a:pt x="22" y="14"/>
                    <a:pt x="8" y="21"/>
                  </a:cubicBezTo>
                  <a:cubicBezTo>
                    <a:pt x="1" y="21"/>
                    <a:pt x="1" y="21"/>
                    <a:pt x="8" y="28"/>
                  </a:cubicBezTo>
                  <a:lnTo>
                    <a:pt x="22" y="35"/>
                  </a:lnTo>
                  <a:lnTo>
                    <a:pt x="8" y="56"/>
                  </a:lnTo>
                  <a:lnTo>
                    <a:pt x="1" y="70"/>
                  </a:lnTo>
                  <a:lnTo>
                    <a:pt x="22" y="70"/>
                  </a:lnTo>
                  <a:cubicBezTo>
                    <a:pt x="29" y="70"/>
                    <a:pt x="29" y="70"/>
                    <a:pt x="29" y="63"/>
                  </a:cubicBezTo>
                  <a:cubicBezTo>
                    <a:pt x="22" y="56"/>
                    <a:pt x="22" y="56"/>
                    <a:pt x="29" y="49"/>
                  </a:cubicBezTo>
                  <a:cubicBezTo>
                    <a:pt x="36" y="35"/>
                    <a:pt x="36" y="35"/>
                    <a:pt x="56" y="35"/>
                  </a:cubicBezTo>
                  <a:lnTo>
                    <a:pt x="77" y="35"/>
                  </a:lnTo>
                  <a:cubicBezTo>
                    <a:pt x="91" y="28"/>
                    <a:pt x="63" y="21"/>
                    <a:pt x="43" y="21"/>
                  </a:cubicBezTo>
                  <a:cubicBezTo>
                    <a:pt x="29" y="0"/>
                    <a:pt x="22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28"/>
            <p:cNvSpPr/>
            <p:nvPr/>
          </p:nvSpPr>
          <p:spPr>
            <a:xfrm>
              <a:off x="3764253" y="294306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0" y="7"/>
                  </a:ln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28"/>
            <p:cNvSpPr/>
            <p:nvPr/>
          </p:nvSpPr>
          <p:spPr>
            <a:xfrm>
              <a:off x="3616732" y="2943820"/>
              <a:ext cx="301" cy="351"/>
            </a:xfrm>
            <a:custGeom>
              <a:avLst/>
              <a:gdLst/>
              <a:ahLst/>
              <a:cxnLst/>
              <a:rect l="l" t="t" r="r" b="b"/>
              <a:pathLst>
                <a:path w="6" h="7" extrusionOk="0">
                  <a:moveTo>
                    <a:pt x="4" y="0"/>
                  </a:moveTo>
                  <a:cubicBezTo>
                    <a:pt x="2" y="0"/>
                    <a:pt x="1" y="6"/>
                    <a:pt x="6" y="6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28"/>
            <p:cNvSpPr/>
            <p:nvPr/>
          </p:nvSpPr>
          <p:spPr>
            <a:xfrm>
              <a:off x="3626353" y="2943419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8" y="0"/>
                  </a:moveTo>
                  <a:lnTo>
                    <a:pt x="1" y="14"/>
                  </a:lnTo>
                  <a:cubicBezTo>
                    <a:pt x="21" y="14"/>
                    <a:pt x="21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28"/>
            <p:cNvSpPr/>
            <p:nvPr/>
          </p:nvSpPr>
          <p:spPr>
            <a:xfrm>
              <a:off x="3630863" y="2943419"/>
              <a:ext cx="1102" cy="1102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0"/>
                  </a:moveTo>
                  <a:cubicBezTo>
                    <a:pt x="1" y="0"/>
                    <a:pt x="1" y="14"/>
                    <a:pt x="8" y="14"/>
                  </a:cubicBezTo>
                  <a:cubicBezTo>
                    <a:pt x="15" y="21"/>
                    <a:pt x="22" y="21"/>
                    <a:pt x="22" y="21"/>
                  </a:cubicBezTo>
                  <a:cubicBezTo>
                    <a:pt x="22" y="21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28"/>
            <p:cNvSpPr/>
            <p:nvPr/>
          </p:nvSpPr>
          <p:spPr>
            <a:xfrm>
              <a:off x="3757639" y="2943820"/>
              <a:ext cx="351" cy="601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5" y="0"/>
                  </a:moveTo>
                  <a:cubicBezTo>
                    <a:pt x="4" y="0"/>
                    <a:pt x="3" y="2"/>
                    <a:pt x="0" y="6"/>
                  </a:cubicBezTo>
                  <a:cubicBezTo>
                    <a:pt x="5" y="6"/>
                    <a:pt x="7" y="0"/>
                    <a:pt x="5" y="0"/>
                  </a:cubicBezTo>
                  <a:close/>
                  <a:moveTo>
                    <a:pt x="0" y="6"/>
                  </a:moveTo>
                  <a:cubicBezTo>
                    <a:pt x="0" y="10"/>
                    <a:pt x="2" y="11"/>
                    <a:pt x="3" y="11"/>
                  </a:cubicBezTo>
                  <a:cubicBezTo>
                    <a:pt x="4" y="11"/>
                    <a:pt x="4" y="10"/>
                    <a:pt x="0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28"/>
            <p:cNvSpPr/>
            <p:nvPr/>
          </p:nvSpPr>
          <p:spPr>
            <a:xfrm>
              <a:off x="3764955" y="2944120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28"/>
            <p:cNvSpPr/>
            <p:nvPr/>
          </p:nvSpPr>
          <p:spPr>
            <a:xfrm>
              <a:off x="3620441" y="2944271"/>
              <a:ext cx="2155" cy="2105"/>
            </a:xfrm>
            <a:custGeom>
              <a:avLst/>
              <a:gdLst/>
              <a:ahLst/>
              <a:cxnLst/>
              <a:rect l="l" t="t" r="r" b="b"/>
              <a:pathLst>
                <a:path w="43" h="42" extrusionOk="0">
                  <a:moveTo>
                    <a:pt x="9" y="0"/>
                  </a:moveTo>
                  <a:cubicBezTo>
                    <a:pt x="6" y="0"/>
                    <a:pt x="3" y="2"/>
                    <a:pt x="1" y="4"/>
                  </a:cubicBezTo>
                  <a:cubicBezTo>
                    <a:pt x="15" y="11"/>
                    <a:pt x="35" y="18"/>
                    <a:pt x="15" y="32"/>
                  </a:cubicBezTo>
                  <a:cubicBezTo>
                    <a:pt x="8" y="32"/>
                    <a:pt x="8" y="32"/>
                    <a:pt x="15" y="39"/>
                  </a:cubicBezTo>
                  <a:cubicBezTo>
                    <a:pt x="15" y="39"/>
                    <a:pt x="18" y="42"/>
                    <a:pt x="24" y="42"/>
                  </a:cubicBezTo>
                  <a:cubicBezTo>
                    <a:pt x="27" y="42"/>
                    <a:pt x="31" y="41"/>
                    <a:pt x="35" y="39"/>
                  </a:cubicBezTo>
                  <a:cubicBezTo>
                    <a:pt x="42" y="39"/>
                    <a:pt x="42" y="32"/>
                    <a:pt x="35" y="18"/>
                  </a:cubicBezTo>
                  <a:cubicBezTo>
                    <a:pt x="22" y="5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28"/>
            <p:cNvSpPr/>
            <p:nvPr/>
          </p:nvSpPr>
          <p:spPr>
            <a:xfrm>
              <a:off x="3748970" y="2944471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cubicBezTo>
                    <a:pt x="0" y="7"/>
                    <a:pt x="7" y="14"/>
                    <a:pt x="7" y="14"/>
                  </a:cubicBezTo>
                  <a:cubicBezTo>
                    <a:pt x="14" y="14"/>
                    <a:pt x="14" y="7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28"/>
            <p:cNvSpPr/>
            <p:nvPr/>
          </p:nvSpPr>
          <p:spPr>
            <a:xfrm>
              <a:off x="3648953" y="2944822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5" y="2"/>
                    <a:pt x="8" y="3"/>
                    <a:pt x="9" y="3"/>
                  </a:cubicBezTo>
                  <a:cubicBezTo>
                    <a:pt x="12" y="3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28"/>
            <p:cNvSpPr/>
            <p:nvPr/>
          </p:nvSpPr>
          <p:spPr>
            <a:xfrm>
              <a:off x="3744460" y="2944822"/>
              <a:ext cx="1052" cy="401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4" y="7"/>
                  </a:moveTo>
                  <a:cubicBezTo>
                    <a:pt x="0" y="7"/>
                    <a:pt x="0" y="7"/>
                    <a:pt x="14" y="7"/>
                  </a:cubicBezTo>
                  <a:lnTo>
                    <a:pt x="14" y="7"/>
                  </a:lnTo>
                  <a:cubicBezTo>
                    <a:pt x="21" y="0"/>
                    <a:pt x="21" y="0"/>
                    <a:pt x="14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28"/>
            <p:cNvSpPr/>
            <p:nvPr/>
          </p:nvSpPr>
          <p:spPr>
            <a:xfrm>
              <a:off x="3761447" y="2944872"/>
              <a:ext cx="401" cy="1002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1" y="14"/>
                    <a:pt x="3" y="19"/>
                    <a:pt x="5" y="19"/>
                  </a:cubicBezTo>
                  <a:cubicBezTo>
                    <a:pt x="6" y="19"/>
                    <a:pt x="8" y="15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28"/>
            <p:cNvSpPr/>
            <p:nvPr/>
          </p:nvSpPr>
          <p:spPr>
            <a:xfrm>
              <a:off x="3632617" y="2945173"/>
              <a:ext cx="2105" cy="1403"/>
            </a:xfrm>
            <a:custGeom>
              <a:avLst/>
              <a:gdLst/>
              <a:ahLst/>
              <a:cxnLst/>
              <a:rect l="l" t="t" r="r" b="b"/>
              <a:pathLst>
                <a:path w="42" h="28" extrusionOk="0">
                  <a:moveTo>
                    <a:pt x="10" y="0"/>
                  </a:moveTo>
                  <a:cubicBezTo>
                    <a:pt x="4" y="0"/>
                    <a:pt x="0" y="4"/>
                    <a:pt x="0" y="14"/>
                  </a:cubicBezTo>
                  <a:cubicBezTo>
                    <a:pt x="7" y="14"/>
                    <a:pt x="7" y="14"/>
                    <a:pt x="14" y="21"/>
                  </a:cubicBezTo>
                  <a:cubicBezTo>
                    <a:pt x="21" y="28"/>
                    <a:pt x="21" y="28"/>
                    <a:pt x="35" y="28"/>
                  </a:cubicBezTo>
                  <a:cubicBezTo>
                    <a:pt x="42" y="28"/>
                    <a:pt x="42" y="28"/>
                    <a:pt x="35" y="7"/>
                  </a:cubicBezTo>
                  <a:cubicBezTo>
                    <a:pt x="25" y="4"/>
                    <a:pt x="16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28"/>
            <p:cNvSpPr/>
            <p:nvPr/>
          </p:nvSpPr>
          <p:spPr>
            <a:xfrm>
              <a:off x="3635022" y="2945173"/>
              <a:ext cx="2856" cy="1052"/>
            </a:xfrm>
            <a:custGeom>
              <a:avLst/>
              <a:gdLst/>
              <a:ahLst/>
              <a:cxnLst/>
              <a:rect l="l" t="t" r="r" b="b"/>
              <a:pathLst>
                <a:path w="57" h="21" extrusionOk="0">
                  <a:moveTo>
                    <a:pt x="22" y="0"/>
                  </a:moveTo>
                  <a:cubicBezTo>
                    <a:pt x="8" y="0"/>
                    <a:pt x="8" y="0"/>
                    <a:pt x="1" y="14"/>
                  </a:cubicBezTo>
                  <a:cubicBezTo>
                    <a:pt x="1" y="21"/>
                    <a:pt x="8" y="21"/>
                    <a:pt x="22" y="21"/>
                  </a:cubicBezTo>
                  <a:lnTo>
                    <a:pt x="49" y="21"/>
                  </a:lnTo>
                  <a:cubicBezTo>
                    <a:pt x="56" y="14"/>
                    <a:pt x="56" y="14"/>
                    <a:pt x="49" y="14"/>
                  </a:cubicBezTo>
                  <a:cubicBezTo>
                    <a:pt x="36" y="14"/>
                    <a:pt x="29" y="14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28"/>
            <p:cNvSpPr/>
            <p:nvPr/>
          </p:nvSpPr>
          <p:spPr>
            <a:xfrm>
              <a:off x="3641987" y="2946175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cubicBezTo>
                    <a:pt x="1" y="8"/>
                    <a:pt x="7" y="8"/>
                    <a:pt x="7" y="8"/>
                  </a:cubicBezTo>
                  <a:cubicBezTo>
                    <a:pt x="14" y="1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28"/>
            <p:cNvSpPr/>
            <p:nvPr/>
          </p:nvSpPr>
          <p:spPr>
            <a:xfrm>
              <a:off x="3764604" y="294552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cubicBezTo>
                    <a:pt x="4" y="1"/>
                    <a:pt x="2" y="2"/>
                    <a:pt x="0" y="7"/>
                  </a:cubicBezTo>
                  <a:cubicBezTo>
                    <a:pt x="5" y="7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28"/>
            <p:cNvSpPr/>
            <p:nvPr/>
          </p:nvSpPr>
          <p:spPr>
            <a:xfrm>
              <a:off x="3747567" y="2946075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14" y="0"/>
                  </a:moveTo>
                  <a:cubicBezTo>
                    <a:pt x="12" y="0"/>
                    <a:pt x="11" y="4"/>
                    <a:pt x="7" y="10"/>
                  </a:cubicBezTo>
                  <a:lnTo>
                    <a:pt x="0" y="31"/>
                  </a:lnTo>
                  <a:lnTo>
                    <a:pt x="14" y="31"/>
                  </a:lnTo>
                  <a:cubicBezTo>
                    <a:pt x="28" y="31"/>
                    <a:pt x="35" y="17"/>
                    <a:pt x="28" y="17"/>
                  </a:cubicBezTo>
                  <a:cubicBezTo>
                    <a:pt x="21" y="5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28"/>
            <p:cNvSpPr/>
            <p:nvPr/>
          </p:nvSpPr>
          <p:spPr>
            <a:xfrm>
              <a:off x="3625652" y="2946275"/>
              <a:ext cx="752" cy="1353"/>
            </a:xfrm>
            <a:custGeom>
              <a:avLst/>
              <a:gdLst/>
              <a:ahLst/>
              <a:cxnLst/>
              <a:rect l="l" t="t" r="r" b="b"/>
              <a:pathLst>
                <a:path w="15" h="27" extrusionOk="0">
                  <a:moveTo>
                    <a:pt x="10" y="1"/>
                  </a:moveTo>
                  <a:cubicBezTo>
                    <a:pt x="9" y="1"/>
                    <a:pt x="8" y="2"/>
                    <a:pt x="8" y="6"/>
                  </a:cubicBezTo>
                  <a:cubicBezTo>
                    <a:pt x="11" y="2"/>
                    <a:pt x="11" y="1"/>
                    <a:pt x="10" y="1"/>
                  </a:cubicBezTo>
                  <a:close/>
                  <a:moveTo>
                    <a:pt x="8" y="6"/>
                  </a:moveTo>
                  <a:cubicBezTo>
                    <a:pt x="1" y="13"/>
                    <a:pt x="8" y="27"/>
                    <a:pt x="8" y="27"/>
                  </a:cubicBezTo>
                  <a:cubicBezTo>
                    <a:pt x="8" y="27"/>
                    <a:pt x="15" y="13"/>
                    <a:pt x="8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28"/>
            <p:cNvSpPr/>
            <p:nvPr/>
          </p:nvSpPr>
          <p:spPr>
            <a:xfrm>
              <a:off x="3652059" y="2946175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1"/>
                  </a:moveTo>
                  <a:cubicBezTo>
                    <a:pt x="7" y="1"/>
                    <a:pt x="1" y="8"/>
                    <a:pt x="1" y="15"/>
                  </a:cubicBezTo>
                  <a:cubicBezTo>
                    <a:pt x="14" y="8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28"/>
            <p:cNvSpPr/>
            <p:nvPr/>
          </p:nvSpPr>
          <p:spPr>
            <a:xfrm>
              <a:off x="3668746" y="2946526"/>
              <a:ext cx="1052" cy="105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4" y="1"/>
                  </a:moveTo>
                  <a:cubicBezTo>
                    <a:pt x="7" y="1"/>
                    <a:pt x="0" y="1"/>
                    <a:pt x="0" y="8"/>
                  </a:cubicBezTo>
                  <a:cubicBezTo>
                    <a:pt x="0" y="13"/>
                    <a:pt x="7" y="21"/>
                    <a:pt x="11" y="21"/>
                  </a:cubicBezTo>
                  <a:cubicBezTo>
                    <a:pt x="13" y="21"/>
                    <a:pt x="14" y="19"/>
                    <a:pt x="14" y="15"/>
                  </a:cubicBezTo>
                  <a:lnTo>
                    <a:pt x="21" y="8"/>
                  </a:lnTo>
                  <a:cubicBezTo>
                    <a:pt x="21" y="8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28"/>
            <p:cNvSpPr/>
            <p:nvPr/>
          </p:nvSpPr>
          <p:spPr>
            <a:xfrm>
              <a:off x="3611421" y="2946526"/>
              <a:ext cx="2155" cy="2455"/>
            </a:xfrm>
            <a:custGeom>
              <a:avLst/>
              <a:gdLst/>
              <a:ahLst/>
              <a:cxnLst/>
              <a:rect l="l" t="t" r="r" b="b"/>
              <a:pathLst>
                <a:path w="43" h="49" extrusionOk="0">
                  <a:moveTo>
                    <a:pt x="1" y="1"/>
                  </a:moveTo>
                  <a:cubicBezTo>
                    <a:pt x="8" y="8"/>
                    <a:pt x="8" y="22"/>
                    <a:pt x="14" y="29"/>
                  </a:cubicBezTo>
                  <a:cubicBezTo>
                    <a:pt x="19" y="38"/>
                    <a:pt x="28" y="48"/>
                    <a:pt x="32" y="48"/>
                  </a:cubicBezTo>
                  <a:cubicBezTo>
                    <a:pt x="34" y="48"/>
                    <a:pt x="35" y="46"/>
                    <a:pt x="35" y="42"/>
                  </a:cubicBezTo>
                  <a:cubicBezTo>
                    <a:pt x="42" y="35"/>
                    <a:pt x="35" y="22"/>
                    <a:pt x="35" y="22"/>
                  </a:cubicBezTo>
                  <a:cubicBezTo>
                    <a:pt x="35" y="22"/>
                    <a:pt x="21" y="8"/>
                    <a:pt x="14" y="8"/>
                  </a:cubicBezTo>
                  <a:cubicBezTo>
                    <a:pt x="8" y="8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28"/>
            <p:cNvSpPr/>
            <p:nvPr/>
          </p:nvSpPr>
          <p:spPr>
            <a:xfrm>
              <a:off x="3615931" y="2946876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5" y="1"/>
                  </a:moveTo>
                  <a:lnTo>
                    <a:pt x="22" y="1"/>
                  </a:lnTo>
                  <a:lnTo>
                    <a:pt x="15" y="1"/>
                  </a:lnTo>
                  <a:cubicBezTo>
                    <a:pt x="1" y="1"/>
                    <a:pt x="1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28"/>
            <p:cNvSpPr/>
            <p:nvPr/>
          </p:nvSpPr>
          <p:spPr>
            <a:xfrm>
              <a:off x="3617685" y="2947378"/>
              <a:ext cx="3107" cy="2105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0" y="0"/>
                  </a:moveTo>
                  <a:cubicBezTo>
                    <a:pt x="14" y="0"/>
                    <a:pt x="7" y="1"/>
                    <a:pt x="0" y="5"/>
                  </a:cubicBezTo>
                  <a:cubicBezTo>
                    <a:pt x="0" y="12"/>
                    <a:pt x="21" y="18"/>
                    <a:pt x="28" y="18"/>
                  </a:cubicBezTo>
                  <a:cubicBezTo>
                    <a:pt x="28" y="18"/>
                    <a:pt x="35" y="18"/>
                    <a:pt x="35" y="25"/>
                  </a:cubicBezTo>
                  <a:lnTo>
                    <a:pt x="35" y="39"/>
                  </a:lnTo>
                  <a:lnTo>
                    <a:pt x="49" y="39"/>
                  </a:lnTo>
                  <a:cubicBezTo>
                    <a:pt x="51" y="41"/>
                    <a:pt x="53" y="42"/>
                    <a:pt x="54" y="42"/>
                  </a:cubicBezTo>
                  <a:cubicBezTo>
                    <a:pt x="59" y="42"/>
                    <a:pt x="61" y="36"/>
                    <a:pt x="56" y="25"/>
                  </a:cubicBezTo>
                  <a:cubicBezTo>
                    <a:pt x="61" y="15"/>
                    <a:pt x="42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28"/>
            <p:cNvSpPr/>
            <p:nvPr/>
          </p:nvSpPr>
          <p:spPr>
            <a:xfrm>
              <a:off x="3760746" y="2947077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3" y="0"/>
                  </a:moveTo>
                  <a:cubicBezTo>
                    <a:pt x="3" y="0"/>
                    <a:pt x="1" y="4"/>
                    <a:pt x="1" y="11"/>
                  </a:cubicBezTo>
                  <a:cubicBezTo>
                    <a:pt x="4" y="4"/>
                    <a:pt x="4" y="0"/>
                    <a:pt x="3" y="0"/>
                  </a:cubicBezTo>
                  <a:close/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28"/>
            <p:cNvSpPr/>
            <p:nvPr/>
          </p:nvSpPr>
          <p:spPr>
            <a:xfrm>
              <a:off x="3609016" y="2947678"/>
              <a:ext cx="3858" cy="2155"/>
            </a:xfrm>
            <a:custGeom>
              <a:avLst/>
              <a:gdLst/>
              <a:ahLst/>
              <a:cxnLst/>
              <a:rect l="l" t="t" r="r" b="b"/>
              <a:pathLst>
                <a:path w="77" h="43" extrusionOk="0">
                  <a:moveTo>
                    <a:pt x="15" y="0"/>
                  </a:moveTo>
                  <a:cubicBezTo>
                    <a:pt x="11" y="0"/>
                    <a:pt x="7" y="2"/>
                    <a:pt x="7" y="6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21" y="12"/>
                    <a:pt x="21" y="12"/>
                    <a:pt x="21" y="19"/>
                  </a:cubicBezTo>
                  <a:cubicBezTo>
                    <a:pt x="21" y="19"/>
                    <a:pt x="24" y="22"/>
                    <a:pt x="26" y="22"/>
                  </a:cubicBezTo>
                  <a:cubicBezTo>
                    <a:pt x="27" y="22"/>
                    <a:pt x="28" y="22"/>
                    <a:pt x="28" y="19"/>
                  </a:cubicBezTo>
                  <a:cubicBezTo>
                    <a:pt x="35" y="19"/>
                    <a:pt x="35" y="19"/>
                    <a:pt x="42" y="26"/>
                  </a:cubicBezTo>
                  <a:cubicBezTo>
                    <a:pt x="52" y="36"/>
                    <a:pt x="66" y="43"/>
                    <a:pt x="72" y="43"/>
                  </a:cubicBezTo>
                  <a:cubicBezTo>
                    <a:pt x="75" y="43"/>
                    <a:pt x="76" y="42"/>
                    <a:pt x="76" y="40"/>
                  </a:cubicBezTo>
                  <a:cubicBezTo>
                    <a:pt x="76" y="40"/>
                    <a:pt x="69" y="26"/>
                    <a:pt x="62" y="26"/>
                  </a:cubicBezTo>
                  <a:cubicBezTo>
                    <a:pt x="56" y="26"/>
                    <a:pt x="56" y="19"/>
                    <a:pt x="56" y="19"/>
                  </a:cubicBezTo>
                  <a:cubicBezTo>
                    <a:pt x="56" y="12"/>
                    <a:pt x="56" y="12"/>
                    <a:pt x="49" y="12"/>
                  </a:cubicBezTo>
                  <a:cubicBezTo>
                    <a:pt x="35" y="12"/>
                    <a:pt x="28" y="12"/>
                    <a:pt x="28" y="6"/>
                  </a:cubicBezTo>
                  <a:cubicBezTo>
                    <a:pt x="24" y="2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28"/>
            <p:cNvSpPr/>
            <p:nvPr/>
          </p:nvSpPr>
          <p:spPr>
            <a:xfrm>
              <a:off x="3643741" y="2946726"/>
              <a:ext cx="1754" cy="1052"/>
            </a:xfrm>
            <a:custGeom>
              <a:avLst/>
              <a:gdLst/>
              <a:ahLst/>
              <a:cxnLst/>
              <a:rect l="l" t="t" r="r" b="b"/>
              <a:pathLst>
                <a:path w="35" h="21" extrusionOk="0">
                  <a:moveTo>
                    <a:pt x="33" y="1"/>
                  </a:moveTo>
                  <a:cubicBezTo>
                    <a:pt x="30" y="1"/>
                    <a:pt x="26" y="4"/>
                    <a:pt x="21" y="4"/>
                  </a:cubicBezTo>
                  <a:cubicBezTo>
                    <a:pt x="7" y="4"/>
                    <a:pt x="0" y="18"/>
                    <a:pt x="0" y="18"/>
                  </a:cubicBezTo>
                  <a:cubicBezTo>
                    <a:pt x="0" y="18"/>
                    <a:pt x="3" y="21"/>
                    <a:pt x="9" y="21"/>
                  </a:cubicBezTo>
                  <a:cubicBezTo>
                    <a:pt x="13" y="21"/>
                    <a:pt x="16" y="20"/>
                    <a:pt x="21" y="18"/>
                  </a:cubicBezTo>
                  <a:cubicBezTo>
                    <a:pt x="28" y="18"/>
                    <a:pt x="35" y="18"/>
                    <a:pt x="35" y="4"/>
                  </a:cubicBezTo>
                  <a:cubicBezTo>
                    <a:pt x="35" y="1"/>
                    <a:pt x="34" y="1"/>
                    <a:pt x="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28"/>
            <p:cNvSpPr/>
            <p:nvPr/>
          </p:nvSpPr>
          <p:spPr>
            <a:xfrm>
              <a:off x="3648953" y="2947127"/>
              <a:ext cx="3508" cy="3407"/>
            </a:xfrm>
            <a:custGeom>
              <a:avLst/>
              <a:gdLst/>
              <a:ahLst/>
              <a:cxnLst/>
              <a:rect l="l" t="t" r="r" b="b"/>
              <a:pathLst>
                <a:path w="70" h="68" extrusionOk="0">
                  <a:moveTo>
                    <a:pt x="39" y="1"/>
                  </a:moveTo>
                  <a:cubicBezTo>
                    <a:pt x="37" y="1"/>
                    <a:pt x="31" y="6"/>
                    <a:pt x="28" y="17"/>
                  </a:cubicBezTo>
                  <a:cubicBezTo>
                    <a:pt x="21" y="23"/>
                    <a:pt x="21" y="23"/>
                    <a:pt x="28" y="30"/>
                  </a:cubicBezTo>
                  <a:cubicBezTo>
                    <a:pt x="35" y="44"/>
                    <a:pt x="35" y="44"/>
                    <a:pt x="21" y="44"/>
                  </a:cubicBezTo>
                  <a:cubicBezTo>
                    <a:pt x="0" y="44"/>
                    <a:pt x="0" y="44"/>
                    <a:pt x="0" y="51"/>
                  </a:cubicBezTo>
                  <a:cubicBezTo>
                    <a:pt x="0" y="58"/>
                    <a:pt x="14" y="58"/>
                    <a:pt x="14" y="58"/>
                  </a:cubicBezTo>
                  <a:cubicBezTo>
                    <a:pt x="21" y="58"/>
                    <a:pt x="21" y="58"/>
                    <a:pt x="21" y="65"/>
                  </a:cubicBezTo>
                  <a:cubicBezTo>
                    <a:pt x="21" y="67"/>
                    <a:pt x="22" y="68"/>
                    <a:pt x="22" y="68"/>
                  </a:cubicBezTo>
                  <a:cubicBezTo>
                    <a:pt x="24" y="68"/>
                    <a:pt x="28" y="63"/>
                    <a:pt x="28" y="58"/>
                  </a:cubicBezTo>
                  <a:cubicBezTo>
                    <a:pt x="32" y="47"/>
                    <a:pt x="40" y="42"/>
                    <a:pt x="47" y="42"/>
                  </a:cubicBezTo>
                  <a:cubicBezTo>
                    <a:pt x="53" y="42"/>
                    <a:pt x="59" y="45"/>
                    <a:pt x="63" y="51"/>
                  </a:cubicBezTo>
                  <a:cubicBezTo>
                    <a:pt x="63" y="55"/>
                    <a:pt x="64" y="56"/>
                    <a:pt x="66" y="56"/>
                  </a:cubicBezTo>
                  <a:cubicBezTo>
                    <a:pt x="68" y="56"/>
                    <a:pt x="69" y="55"/>
                    <a:pt x="69" y="51"/>
                  </a:cubicBezTo>
                  <a:cubicBezTo>
                    <a:pt x="69" y="44"/>
                    <a:pt x="56" y="23"/>
                    <a:pt x="42" y="23"/>
                  </a:cubicBezTo>
                  <a:cubicBezTo>
                    <a:pt x="35" y="23"/>
                    <a:pt x="35" y="23"/>
                    <a:pt x="35" y="17"/>
                  </a:cubicBezTo>
                  <a:cubicBezTo>
                    <a:pt x="42" y="6"/>
                    <a:pt x="42" y="1"/>
                    <a:pt x="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28"/>
            <p:cNvSpPr/>
            <p:nvPr/>
          </p:nvSpPr>
          <p:spPr>
            <a:xfrm>
              <a:off x="3815615" y="2947778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0" y="0"/>
                  </a:moveTo>
                  <a:cubicBezTo>
                    <a:pt x="9" y="0"/>
                    <a:pt x="6" y="1"/>
                    <a:pt x="1" y="4"/>
                  </a:cubicBezTo>
                  <a:lnTo>
                    <a:pt x="8" y="4"/>
                  </a:lnTo>
                  <a:cubicBezTo>
                    <a:pt x="12" y="4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28"/>
            <p:cNvSpPr/>
            <p:nvPr/>
          </p:nvSpPr>
          <p:spPr>
            <a:xfrm>
              <a:off x="3643040" y="294792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7"/>
                  </a:lnTo>
                  <a:cubicBezTo>
                    <a:pt x="7" y="7"/>
                    <a:pt x="7" y="7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28"/>
            <p:cNvSpPr/>
            <p:nvPr/>
          </p:nvSpPr>
          <p:spPr>
            <a:xfrm>
              <a:off x="3746164" y="2948280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" y="0"/>
                  </a:moveTo>
                  <a:lnTo>
                    <a:pt x="1" y="7"/>
                  </a:lnTo>
                  <a:cubicBezTo>
                    <a:pt x="8" y="0"/>
                    <a:pt x="8" y="0"/>
                    <a:pt x="1" y="0"/>
                  </a:cubicBezTo>
                  <a:close/>
                  <a:moveTo>
                    <a:pt x="9" y="5"/>
                  </a:moveTo>
                  <a:cubicBezTo>
                    <a:pt x="7" y="5"/>
                    <a:pt x="4" y="6"/>
                    <a:pt x="1" y="7"/>
                  </a:cubicBezTo>
                  <a:lnTo>
                    <a:pt x="1" y="28"/>
                  </a:lnTo>
                  <a:lnTo>
                    <a:pt x="8" y="28"/>
                  </a:lnTo>
                  <a:lnTo>
                    <a:pt x="8" y="21"/>
                  </a:lnTo>
                  <a:cubicBezTo>
                    <a:pt x="13" y="11"/>
                    <a:pt x="14" y="5"/>
                    <a:pt x="9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28"/>
            <p:cNvSpPr/>
            <p:nvPr/>
          </p:nvSpPr>
          <p:spPr>
            <a:xfrm>
              <a:off x="3816317" y="2948380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0"/>
                  </a:moveTo>
                  <a:cubicBezTo>
                    <a:pt x="13" y="0"/>
                    <a:pt x="11" y="2"/>
                    <a:pt x="8" y="5"/>
                  </a:cubicBezTo>
                  <a:cubicBezTo>
                    <a:pt x="1" y="19"/>
                    <a:pt x="1" y="19"/>
                    <a:pt x="8" y="26"/>
                  </a:cubicBezTo>
                  <a:cubicBezTo>
                    <a:pt x="9" y="28"/>
                    <a:pt x="11" y="29"/>
                    <a:pt x="12" y="29"/>
                  </a:cubicBezTo>
                  <a:cubicBezTo>
                    <a:pt x="15" y="29"/>
                    <a:pt x="15" y="21"/>
                    <a:pt x="15" y="5"/>
                  </a:cubicBezTo>
                  <a:cubicBezTo>
                    <a:pt x="15" y="2"/>
                    <a:pt x="15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28"/>
            <p:cNvSpPr/>
            <p:nvPr/>
          </p:nvSpPr>
          <p:spPr>
            <a:xfrm>
              <a:off x="3605007" y="2948781"/>
              <a:ext cx="1954" cy="952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5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11" y="18"/>
                    <a:pt x="18" y="18"/>
                    <a:pt x="32" y="18"/>
                  </a:cubicBezTo>
                  <a:cubicBezTo>
                    <a:pt x="39" y="18"/>
                    <a:pt x="39" y="18"/>
                    <a:pt x="32" y="11"/>
                  </a:cubicBezTo>
                  <a:cubicBezTo>
                    <a:pt x="18" y="4"/>
                    <a:pt x="9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28"/>
            <p:cNvSpPr/>
            <p:nvPr/>
          </p:nvSpPr>
          <p:spPr>
            <a:xfrm>
              <a:off x="3613626" y="2948781"/>
              <a:ext cx="1654" cy="1102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9" y="1"/>
                  </a:moveTo>
                  <a:cubicBezTo>
                    <a:pt x="7" y="1"/>
                    <a:pt x="5" y="4"/>
                    <a:pt x="5" y="11"/>
                  </a:cubicBezTo>
                  <a:cubicBezTo>
                    <a:pt x="0" y="16"/>
                    <a:pt x="2" y="21"/>
                    <a:pt x="9" y="21"/>
                  </a:cubicBezTo>
                  <a:cubicBezTo>
                    <a:pt x="11" y="21"/>
                    <a:pt x="15" y="20"/>
                    <a:pt x="19" y="18"/>
                  </a:cubicBezTo>
                  <a:lnTo>
                    <a:pt x="33" y="18"/>
                  </a:lnTo>
                  <a:lnTo>
                    <a:pt x="19" y="11"/>
                  </a:lnTo>
                  <a:cubicBezTo>
                    <a:pt x="16" y="4"/>
                    <a:pt x="12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28"/>
            <p:cNvSpPr/>
            <p:nvPr/>
          </p:nvSpPr>
          <p:spPr>
            <a:xfrm>
              <a:off x="3632617" y="294863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28"/>
            <p:cNvSpPr/>
            <p:nvPr/>
          </p:nvSpPr>
          <p:spPr>
            <a:xfrm>
              <a:off x="3644743" y="2948781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4" y="1"/>
                  </a:moveTo>
                  <a:cubicBezTo>
                    <a:pt x="3" y="1"/>
                    <a:pt x="1" y="4"/>
                    <a:pt x="1" y="11"/>
                  </a:cubicBezTo>
                  <a:cubicBezTo>
                    <a:pt x="4" y="4"/>
                    <a:pt x="4" y="1"/>
                    <a:pt x="4" y="1"/>
                  </a:cubicBezTo>
                  <a:close/>
                  <a:moveTo>
                    <a:pt x="1" y="11"/>
                  </a:moveTo>
                  <a:cubicBezTo>
                    <a:pt x="3" y="14"/>
                    <a:pt x="5" y="14"/>
                    <a:pt x="6" y="14"/>
                  </a:cubicBezTo>
                  <a:cubicBezTo>
                    <a:pt x="7" y="14"/>
                    <a:pt x="6" y="11"/>
                    <a:pt x="1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28"/>
            <p:cNvSpPr/>
            <p:nvPr/>
          </p:nvSpPr>
          <p:spPr>
            <a:xfrm>
              <a:off x="3740251" y="2948630"/>
              <a:ext cx="1804" cy="902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5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14"/>
                    <a:pt x="4" y="17"/>
                    <a:pt x="8" y="17"/>
                  </a:cubicBezTo>
                  <a:cubicBezTo>
                    <a:pt x="10" y="17"/>
                    <a:pt x="12" y="17"/>
                    <a:pt x="15" y="14"/>
                  </a:cubicBezTo>
                  <a:cubicBezTo>
                    <a:pt x="36" y="0"/>
                    <a:pt x="2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28"/>
            <p:cNvSpPr/>
            <p:nvPr/>
          </p:nvSpPr>
          <p:spPr>
            <a:xfrm>
              <a:off x="3745112" y="2948630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5" y="0"/>
                  </a:moveTo>
                  <a:cubicBezTo>
                    <a:pt x="1" y="0"/>
                    <a:pt x="1" y="14"/>
                    <a:pt x="1" y="14"/>
                  </a:cubicBezTo>
                  <a:lnTo>
                    <a:pt x="15" y="14"/>
                  </a:lnTo>
                  <a:cubicBezTo>
                    <a:pt x="22" y="0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28"/>
            <p:cNvSpPr/>
            <p:nvPr/>
          </p:nvSpPr>
          <p:spPr>
            <a:xfrm>
              <a:off x="3622545" y="2949031"/>
              <a:ext cx="551" cy="601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2" y="0"/>
                  </a:moveTo>
                  <a:cubicBezTo>
                    <a:pt x="1" y="0"/>
                    <a:pt x="0" y="2"/>
                    <a:pt x="0" y="6"/>
                  </a:cubicBezTo>
                  <a:cubicBezTo>
                    <a:pt x="4" y="10"/>
                    <a:pt x="7" y="11"/>
                    <a:pt x="9" y="11"/>
                  </a:cubicBezTo>
                  <a:cubicBezTo>
                    <a:pt x="11" y="11"/>
                    <a:pt x="11" y="10"/>
                    <a:pt x="7" y="6"/>
                  </a:cubicBezTo>
                  <a:cubicBezTo>
                    <a:pt x="7" y="6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28"/>
            <p:cNvSpPr/>
            <p:nvPr/>
          </p:nvSpPr>
          <p:spPr>
            <a:xfrm>
              <a:off x="3641987" y="2949332"/>
              <a:ext cx="952" cy="401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7" y="0"/>
                  </a:moveTo>
                  <a:cubicBezTo>
                    <a:pt x="7" y="2"/>
                    <a:pt x="7" y="3"/>
                    <a:pt x="7" y="4"/>
                  </a:cubicBezTo>
                  <a:lnTo>
                    <a:pt x="7" y="4"/>
                  </a:lnTo>
                  <a:cubicBezTo>
                    <a:pt x="16" y="0"/>
                    <a:pt x="19" y="0"/>
                    <a:pt x="7" y="0"/>
                  </a:cubicBezTo>
                  <a:close/>
                  <a:moveTo>
                    <a:pt x="6" y="2"/>
                  </a:moveTo>
                  <a:cubicBezTo>
                    <a:pt x="4" y="2"/>
                    <a:pt x="1" y="4"/>
                    <a:pt x="1" y="7"/>
                  </a:cubicBezTo>
                  <a:cubicBezTo>
                    <a:pt x="7" y="4"/>
                    <a:pt x="7" y="2"/>
                    <a:pt x="6" y="2"/>
                  </a:cubicBezTo>
                  <a:close/>
                  <a:moveTo>
                    <a:pt x="7" y="4"/>
                  </a:moveTo>
                  <a:cubicBezTo>
                    <a:pt x="5" y="5"/>
                    <a:pt x="3" y="6"/>
                    <a:pt x="1" y="7"/>
                  </a:cubicBezTo>
                  <a:cubicBezTo>
                    <a:pt x="6" y="7"/>
                    <a:pt x="7" y="7"/>
                    <a:pt x="7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28"/>
            <p:cNvSpPr/>
            <p:nvPr/>
          </p:nvSpPr>
          <p:spPr>
            <a:xfrm>
              <a:off x="3651358" y="2949382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28"/>
            <p:cNvSpPr/>
            <p:nvPr/>
          </p:nvSpPr>
          <p:spPr>
            <a:xfrm>
              <a:off x="3747567" y="2949382"/>
              <a:ext cx="3508" cy="4309"/>
            </a:xfrm>
            <a:custGeom>
              <a:avLst/>
              <a:gdLst/>
              <a:ahLst/>
              <a:cxnLst/>
              <a:rect l="l" t="t" r="r" b="b"/>
              <a:pathLst>
                <a:path w="70" h="86" extrusionOk="0">
                  <a:moveTo>
                    <a:pt x="65" y="1"/>
                  </a:moveTo>
                  <a:lnTo>
                    <a:pt x="65" y="1"/>
                  </a:lnTo>
                  <a:cubicBezTo>
                    <a:pt x="65" y="1"/>
                    <a:pt x="63" y="3"/>
                    <a:pt x="63" y="6"/>
                  </a:cubicBezTo>
                  <a:cubicBezTo>
                    <a:pt x="66" y="3"/>
                    <a:pt x="66" y="1"/>
                    <a:pt x="65" y="1"/>
                  </a:cubicBezTo>
                  <a:close/>
                  <a:moveTo>
                    <a:pt x="63" y="6"/>
                  </a:moveTo>
                  <a:cubicBezTo>
                    <a:pt x="63" y="6"/>
                    <a:pt x="42" y="13"/>
                    <a:pt x="35" y="13"/>
                  </a:cubicBezTo>
                  <a:cubicBezTo>
                    <a:pt x="7" y="20"/>
                    <a:pt x="0" y="41"/>
                    <a:pt x="28" y="41"/>
                  </a:cubicBezTo>
                  <a:cubicBezTo>
                    <a:pt x="56" y="41"/>
                    <a:pt x="56" y="48"/>
                    <a:pt x="28" y="69"/>
                  </a:cubicBezTo>
                  <a:cubicBezTo>
                    <a:pt x="14" y="75"/>
                    <a:pt x="0" y="82"/>
                    <a:pt x="0" y="82"/>
                  </a:cubicBezTo>
                  <a:cubicBezTo>
                    <a:pt x="0" y="84"/>
                    <a:pt x="3" y="85"/>
                    <a:pt x="6" y="85"/>
                  </a:cubicBezTo>
                  <a:cubicBezTo>
                    <a:pt x="14" y="85"/>
                    <a:pt x="28" y="80"/>
                    <a:pt x="28" y="75"/>
                  </a:cubicBezTo>
                  <a:lnTo>
                    <a:pt x="35" y="69"/>
                  </a:lnTo>
                  <a:cubicBezTo>
                    <a:pt x="49" y="69"/>
                    <a:pt x="70" y="48"/>
                    <a:pt x="63" y="41"/>
                  </a:cubicBezTo>
                  <a:cubicBezTo>
                    <a:pt x="63" y="34"/>
                    <a:pt x="56" y="34"/>
                    <a:pt x="56" y="34"/>
                  </a:cubicBezTo>
                  <a:cubicBezTo>
                    <a:pt x="42" y="34"/>
                    <a:pt x="42" y="20"/>
                    <a:pt x="56" y="13"/>
                  </a:cubicBezTo>
                  <a:cubicBezTo>
                    <a:pt x="63" y="13"/>
                    <a:pt x="63" y="6"/>
                    <a:pt x="63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28"/>
            <p:cNvSpPr/>
            <p:nvPr/>
          </p:nvSpPr>
          <p:spPr>
            <a:xfrm>
              <a:off x="3630863" y="2950033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28"/>
            <p:cNvSpPr/>
            <p:nvPr/>
          </p:nvSpPr>
          <p:spPr>
            <a:xfrm>
              <a:off x="3607613" y="2950083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3" y="1"/>
                  </a:moveTo>
                  <a:cubicBezTo>
                    <a:pt x="0" y="1"/>
                    <a:pt x="0" y="3"/>
                    <a:pt x="7" y="6"/>
                  </a:cubicBezTo>
                  <a:lnTo>
                    <a:pt x="14" y="20"/>
                  </a:lnTo>
                  <a:cubicBezTo>
                    <a:pt x="21" y="20"/>
                    <a:pt x="21" y="20"/>
                    <a:pt x="14" y="6"/>
                  </a:cubicBezTo>
                  <a:cubicBezTo>
                    <a:pt x="11" y="3"/>
                    <a:pt x="6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28"/>
            <p:cNvSpPr/>
            <p:nvPr/>
          </p:nvSpPr>
          <p:spPr>
            <a:xfrm>
              <a:off x="3610369" y="2950585"/>
              <a:ext cx="1804" cy="1553"/>
            </a:xfrm>
            <a:custGeom>
              <a:avLst/>
              <a:gdLst/>
              <a:ahLst/>
              <a:cxnLst/>
              <a:rect l="l" t="t" r="r" b="b"/>
              <a:pathLst>
                <a:path w="36" h="31" extrusionOk="0">
                  <a:moveTo>
                    <a:pt x="4" y="0"/>
                  </a:moveTo>
                  <a:cubicBezTo>
                    <a:pt x="3" y="0"/>
                    <a:pt x="2" y="3"/>
                    <a:pt x="1" y="9"/>
                  </a:cubicBezTo>
                  <a:lnTo>
                    <a:pt x="1" y="9"/>
                  </a:lnTo>
                  <a:cubicBezTo>
                    <a:pt x="4" y="3"/>
                    <a:pt x="4" y="0"/>
                    <a:pt x="4" y="0"/>
                  </a:cubicBezTo>
                  <a:close/>
                  <a:moveTo>
                    <a:pt x="1" y="9"/>
                  </a:moveTo>
                  <a:cubicBezTo>
                    <a:pt x="1" y="9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1" y="10"/>
                  </a:lnTo>
                  <a:cubicBezTo>
                    <a:pt x="1" y="10"/>
                    <a:pt x="1" y="9"/>
                    <a:pt x="1" y="9"/>
                  </a:cubicBezTo>
                  <a:close/>
                  <a:moveTo>
                    <a:pt x="1" y="10"/>
                  </a:moveTo>
                  <a:cubicBezTo>
                    <a:pt x="1" y="12"/>
                    <a:pt x="1" y="14"/>
                    <a:pt x="1" y="17"/>
                  </a:cubicBezTo>
                  <a:cubicBezTo>
                    <a:pt x="1" y="22"/>
                    <a:pt x="1" y="27"/>
                    <a:pt x="3" y="27"/>
                  </a:cubicBezTo>
                  <a:cubicBezTo>
                    <a:pt x="4" y="27"/>
                    <a:pt x="6" y="26"/>
                    <a:pt x="8" y="24"/>
                  </a:cubicBezTo>
                  <a:cubicBezTo>
                    <a:pt x="15" y="20"/>
                    <a:pt x="18" y="19"/>
                    <a:pt x="20" y="19"/>
                  </a:cubicBezTo>
                  <a:cubicBezTo>
                    <a:pt x="22" y="19"/>
                    <a:pt x="22" y="20"/>
                    <a:pt x="22" y="24"/>
                  </a:cubicBezTo>
                  <a:lnTo>
                    <a:pt x="29" y="31"/>
                  </a:lnTo>
                  <a:cubicBezTo>
                    <a:pt x="35" y="31"/>
                    <a:pt x="35" y="31"/>
                    <a:pt x="29" y="24"/>
                  </a:cubicBezTo>
                  <a:cubicBezTo>
                    <a:pt x="22" y="24"/>
                    <a:pt x="22" y="17"/>
                    <a:pt x="22" y="17"/>
                  </a:cubicBezTo>
                  <a:cubicBezTo>
                    <a:pt x="22" y="17"/>
                    <a:pt x="8" y="10"/>
                    <a:pt x="1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28"/>
            <p:cNvSpPr/>
            <p:nvPr/>
          </p:nvSpPr>
          <p:spPr>
            <a:xfrm>
              <a:off x="3816718" y="2950484"/>
              <a:ext cx="1052" cy="1453"/>
            </a:xfrm>
            <a:custGeom>
              <a:avLst/>
              <a:gdLst/>
              <a:ahLst/>
              <a:cxnLst/>
              <a:rect l="l" t="t" r="r" b="b"/>
              <a:pathLst>
                <a:path w="21" h="29" extrusionOk="0">
                  <a:moveTo>
                    <a:pt x="16" y="1"/>
                  </a:moveTo>
                  <a:cubicBezTo>
                    <a:pt x="15" y="1"/>
                    <a:pt x="11" y="6"/>
                    <a:pt x="7" y="19"/>
                  </a:cubicBezTo>
                  <a:cubicBezTo>
                    <a:pt x="2" y="24"/>
                    <a:pt x="0" y="29"/>
                    <a:pt x="2" y="29"/>
                  </a:cubicBezTo>
                  <a:cubicBezTo>
                    <a:pt x="3" y="29"/>
                    <a:pt x="5" y="28"/>
                    <a:pt x="7" y="26"/>
                  </a:cubicBezTo>
                  <a:cubicBezTo>
                    <a:pt x="14" y="26"/>
                    <a:pt x="20" y="19"/>
                    <a:pt x="14" y="5"/>
                  </a:cubicBezTo>
                  <a:cubicBezTo>
                    <a:pt x="16" y="2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28"/>
            <p:cNvSpPr/>
            <p:nvPr/>
          </p:nvSpPr>
          <p:spPr>
            <a:xfrm>
              <a:off x="3622194" y="2951036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1"/>
                  </a:moveTo>
                  <a:cubicBezTo>
                    <a:pt x="14" y="1"/>
                    <a:pt x="7" y="1"/>
                    <a:pt x="0" y="8"/>
                  </a:cubicBezTo>
                  <a:cubicBezTo>
                    <a:pt x="3" y="10"/>
                    <a:pt x="5" y="11"/>
                    <a:pt x="7" y="11"/>
                  </a:cubicBezTo>
                  <a:cubicBezTo>
                    <a:pt x="11" y="11"/>
                    <a:pt x="14" y="8"/>
                    <a:pt x="14" y="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28"/>
            <p:cNvSpPr/>
            <p:nvPr/>
          </p:nvSpPr>
          <p:spPr>
            <a:xfrm>
              <a:off x="3634371" y="2951386"/>
              <a:ext cx="702" cy="451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0" y="1"/>
                  </a:moveTo>
                  <a:cubicBezTo>
                    <a:pt x="4" y="5"/>
                    <a:pt x="8" y="9"/>
                    <a:pt x="11" y="9"/>
                  </a:cubicBezTo>
                  <a:cubicBezTo>
                    <a:pt x="13" y="9"/>
                    <a:pt x="14" y="7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28"/>
            <p:cNvSpPr/>
            <p:nvPr/>
          </p:nvSpPr>
          <p:spPr>
            <a:xfrm>
              <a:off x="3655868" y="2951036"/>
              <a:ext cx="2155" cy="1002"/>
            </a:xfrm>
            <a:custGeom>
              <a:avLst/>
              <a:gdLst/>
              <a:ahLst/>
              <a:cxnLst/>
              <a:rect l="l" t="t" r="r" b="b"/>
              <a:pathLst>
                <a:path w="43" h="20" extrusionOk="0">
                  <a:moveTo>
                    <a:pt x="1" y="1"/>
                  </a:moveTo>
                  <a:lnTo>
                    <a:pt x="22" y="15"/>
                  </a:lnTo>
                  <a:cubicBezTo>
                    <a:pt x="25" y="18"/>
                    <a:pt x="27" y="20"/>
                    <a:pt x="28" y="20"/>
                  </a:cubicBezTo>
                  <a:cubicBezTo>
                    <a:pt x="30" y="20"/>
                    <a:pt x="32" y="18"/>
                    <a:pt x="35" y="15"/>
                  </a:cubicBezTo>
                  <a:cubicBezTo>
                    <a:pt x="42" y="1"/>
                    <a:pt x="35" y="1"/>
                    <a:pt x="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28"/>
            <p:cNvSpPr/>
            <p:nvPr/>
          </p:nvSpPr>
          <p:spPr>
            <a:xfrm>
              <a:off x="3640234" y="2951386"/>
              <a:ext cx="1052" cy="651"/>
            </a:xfrm>
            <a:custGeom>
              <a:avLst/>
              <a:gdLst/>
              <a:ahLst/>
              <a:cxnLst/>
              <a:rect l="l" t="t" r="r" b="b"/>
              <a:pathLst>
                <a:path w="21" h="13" extrusionOk="0">
                  <a:moveTo>
                    <a:pt x="15" y="1"/>
                  </a:moveTo>
                  <a:lnTo>
                    <a:pt x="1" y="8"/>
                  </a:lnTo>
                  <a:lnTo>
                    <a:pt x="15" y="8"/>
                  </a:lnTo>
                  <a:cubicBezTo>
                    <a:pt x="18" y="11"/>
                    <a:pt x="19" y="12"/>
                    <a:pt x="20" y="12"/>
                  </a:cubicBezTo>
                  <a:cubicBezTo>
                    <a:pt x="20" y="12"/>
                    <a:pt x="19" y="9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28"/>
            <p:cNvSpPr/>
            <p:nvPr/>
          </p:nvSpPr>
          <p:spPr>
            <a:xfrm>
              <a:off x="3747216" y="2951286"/>
              <a:ext cx="401" cy="1754"/>
            </a:xfrm>
            <a:custGeom>
              <a:avLst/>
              <a:gdLst/>
              <a:ahLst/>
              <a:cxnLst/>
              <a:rect l="l" t="t" r="r" b="b"/>
              <a:pathLst>
                <a:path w="8" h="35" extrusionOk="0">
                  <a:moveTo>
                    <a:pt x="6" y="0"/>
                  </a:moveTo>
                  <a:cubicBezTo>
                    <a:pt x="5" y="0"/>
                    <a:pt x="4" y="4"/>
                    <a:pt x="1" y="10"/>
                  </a:cubicBezTo>
                  <a:lnTo>
                    <a:pt x="1" y="31"/>
                  </a:lnTo>
                  <a:cubicBezTo>
                    <a:pt x="3" y="33"/>
                    <a:pt x="5" y="35"/>
                    <a:pt x="6" y="35"/>
                  </a:cubicBezTo>
                  <a:cubicBezTo>
                    <a:pt x="7" y="35"/>
                    <a:pt x="7" y="30"/>
                    <a:pt x="7" y="17"/>
                  </a:cubicBezTo>
                  <a:cubicBezTo>
                    <a:pt x="7" y="5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28"/>
            <p:cNvSpPr/>
            <p:nvPr/>
          </p:nvSpPr>
          <p:spPr>
            <a:xfrm>
              <a:off x="3629360" y="2951687"/>
              <a:ext cx="1503" cy="1353"/>
            </a:xfrm>
            <a:custGeom>
              <a:avLst/>
              <a:gdLst/>
              <a:ahLst/>
              <a:cxnLst/>
              <a:rect l="l" t="t" r="r" b="b"/>
              <a:pathLst>
                <a:path w="30" h="27" extrusionOk="0">
                  <a:moveTo>
                    <a:pt x="4" y="1"/>
                  </a:moveTo>
                  <a:cubicBezTo>
                    <a:pt x="1" y="1"/>
                    <a:pt x="0" y="3"/>
                    <a:pt x="3" y="9"/>
                  </a:cubicBezTo>
                  <a:cubicBezTo>
                    <a:pt x="10" y="23"/>
                    <a:pt x="24" y="23"/>
                    <a:pt x="24" y="23"/>
                  </a:cubicBezTo>
                  <a:cubicBezTo>
                    <a:pt x="26" y="25"/>
                    <a:pt x="28" y="27"/>
                    <a:pt x="29" y="27"/>
                  </a:cubicBezTo>
                  <a:cubicBezTo>
                    <a:pt x="30" y="27"/>
                    <a:pt x="28" y="22"/>
                    <a:pt x="24" y="9"/>
                  </a:cubicBezTo>
                  <a:cubicBezTo>
                    <a:pt x="16" y="5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28"/>
            <p:cNvSpPr/>
            <p:nvPr/>
          </p:nvSpPr>
          <p:spPr>
            <a:xfrm>
              <a:off x="3613525" y="2952489"/>
              <a:ext cx="1754" cy="702"/>
            </a:xfrm>
            <a:custGeom>
              <a:avLst/>
              <a:gdLst/>
              <a:ahLst/>
              <a:cxnLst/>
              <a:rect l="l" t="t" r="r" b="b"/>
              <a:pathLst>
                <a:path w="35" h="14" extrusionOk="0">
                  <a:moveTo>
                    <a:pt x="3" y="0"/>
                  </a:moveTo>
                  <a:cubicBezTo>
                    <a:pt x="1" y="0"/>
                    <a:pt x="3" y="7"/>
                    <a:pt x="7" y="7"/>
                  </a:cubicBezTo>
                  <a:cubicBezTo>
                    <a:pt x="5" y="2"/>
                    <a:pt x="3" y="0"/>
                    <a:pt x="3" y="0"/>
                  </a:cubicBezTo>
                  <a:close/>
                  <a:moveTo>
                    <a:pt x="7" y="7"/>
                  </a:moveTo>
                  <a:cubicBezTo>
                    <a:pt x="14" y="13"/>
                    <a:pt x="33" y="13"/>
                    <a:pt x="35" y="13"/>
                  </a:cubicBezTo>
                  <a:lnTo>
                    <a:pt x="35" y="13"/>
                  </a:lnTo>
                  <a:cubicBezTo>
                    <a:pt x="28" y="13"/>
                    <a:pt x="28" y="7"/>
                    <a:pt x="14" y="7"/>
                  </a:cubicBezTo>
                  <a:close/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28"/>
            <p:cNvSpPr/>
            <p:nvPr/>
          </p:nvSpPr>
          <p:spPr>
            <a:xfrm>
              <a:off x="3655617" y="2952890"/>
              <a:ext cx="1353" cy="702"/>
            </a:xfrm>
            <a:custGeom>
              <a:avLst/>
              <a:gdLst/>
              <a:ahLst/>
              <a:cxnLst/>
              <a:rect l="l" t="t" r="r" b="b"/>
              <a:pathLst>
                <a:path w="27" h="14" extrusionOk="0">
                  <a:moveTo>
                    <a:pt x="14" y="0"/>
                  </a:moveTo>
                  <a:cubicBezTo>
                    <a:pt x="9" y="0"/>
                    <a:pt x="6" y="2"/>
                    <a:pt x="6" y="5"/>
                  </a:cubicBezTo>
                  <a:lnTo>
                    <a:pt x="27" y="5"/>
                  </a:lnTo>
                  <a:cubicBezTo>
                    <a:pt x="23" y="2"/>
                    <a:pt x="18" y="0"/>
                    <a:pt x="14" y="0"/>
                  </a:cubicBezTo>
                  <a:close/>
                  <a:moveTo>
                    <a:pt x="6" y="5"/>
                  </a:moveTo>
                  <a:cubicBezTo>
                    <a:pt x="2" y="9"/>
                    <a:pt x="0" y="13"/>
                    <a:pt x="1" y="13"/>
                  </a:cubicBezTo>
                  <a:cubicBezTo>
                    <a:pt x="1" y="13"/>
                    <a:pt x="3" y="11"/>
                    <a:pt x="6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28"/>
            <p:cNvSpPr/>
            <p:nvPr/>
          </p:nvSpPr>
          <p:spPr>
            <a:xfrm>
              <a:off x="3657621" y="2952489"/>
              <a:ext cx="1102" cy="601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9" y="0"/>
                  </a:moveTo>
                  <a:cubicBezTo>
                    <a:pt x="16" y="0"/>
                    <a:pt x="10" y="7"/>
                    <a:pt x="0" y="7"/>
                  </a:cubicBezTo>
                  <a:cubicBezTo>
                    <a:pt x="7" y="10"/>
                    <a:pt x="13" y="12"/>
                    <a:pt x="16" y="12"/>
                  </a:cubicBezTo>
                  <a:cubicBezTo>
                    <a:pt x="19" y="12"/>
                    <a:pt x="21" y="10"/>
                    <a:pt x="21" y="7"/>
                  </a:cubicBezTo>
                  <a:cubicBezTo>
                    <a:pt x="21" y="2"/>
                    <a:pt x="20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28"/>
            <p:cNvSpPr/>
            <p:nvPr/>
          </p:nvSpPr>
          <p:spPr>
            <a:xfrm>
              <a:off x="3750423" y="2952789"/>
              <a:ext cx="2055" cy="1854"/>
            </a:xfrm>
            <a:custGeom>
              <a:avLst/>
              <a:gdLst/>
              <a:ahLst/>
              <a:cxnLst/>
              <a:rect l="l" t="t" r="r" b="b"/>
              <a:pathLst>
                <a:path w="41" h="37" extrusionOk="0">
                  <a:moveTo>
                    <a:pt x="34" y="1"/>
                  </a:moveTo>
                  <a:cubicBezTo>
                    <a:pt x="20" y="1"/>
                    <a:pt x="20" y="1"/>
                    <a:pt x="13" y="7"/>
                  </a:cubicBezTo>
                  <a:cubicBezTo>
                    <a:pt x="8" y="7"/>
                    <a:pt x="7" y="11"/>
                    <a:pt x="8" y="11"/>
                  </a:cubicBezTo>
                  <a:cubicBezTo>
                    <a:pt x="9" y="11"/>
                    <a:pt x="10" y="10"/>
                    <a:pt x="13" y="7"/>
                  </a:cubicBezTo>
                  <a:lnTo>
                    <a:pt x="13" y="7"/>
                  </a:lnTo>
                  <a:cubicBezTo>
                    <a:pt x="13" y="14"/>
                    <a:pt x="13" y="21"/>
                    <a:pt x="6" y="21"/>
                  </a:cubicBezTo>
                  <a:cubicBezTo>
                    <a:pt x="2" y="32"/>
                    <a:pt x="1" y="37"/>
                    <a:pt x="2" y="37"/>
                  </a:cubicBezTo>
                  <a:cubicBezTo>
                    <a:pt x="4" y="37"/>
                    <a:pt x="9" y="32"/>
                    <a:pt x="20" y="21"/>
                  </a:cubicBezTo>
                  <a:cubicBezTo>
                    <a:pt x="34" y="14"/>
                    <a:pt x="40" y="7"/>
                    <a:pt x="34" y="7"/>
                  </a:cubicBezTo>
                  <a:cubicBezTo>
                    <a:pt x="34" y="7"/>
                    <a:pt x="20" y="1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28"/>
            <p:cNvSpPr/>
            <p:nvPr/>
          </p:nvSpPr>
          <p:spPr>
            <a:xfrm>
              <a:off x="3632617" y="295314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7" y="7"/>
                    <a:pt x="7" y="7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28"/>
            <p:cNvSpPr/>
            <p:nvPr/>
          </p:nvSpPr>
          <p:spPr>
            <a:xfrm>
              <a:off x="3659024" y="2953491"/>
              <a:ext cx="1754" cy="1453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21"/>
                    <a:pt x="7" y="28"/>
                    <a:pt x="14" y="28"/>
                  </a:cubicBezTo>
                  <a:cubicBezTo>
                    <a:pt x="35" y="28"/>
                    <a:pt x="35" y="28"/>
                    <a:pt x="28" y="21"/>
                  </a:cubicBez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28"/>
            <p:cNvSpPr/>
            <p:nvPr/>
          </p:nvSpPr>
          <p:spPr>
            <a:xfrm>
              <a:off x="3608665" y="2953792"/>
              <a:ext cx="1654" cy="1153"/>
            </a:xfrm>
            <a:custGeom>
              <a:avLst/>
              <a:gdLst/>
              <a:ahLst/>
              <a:cxnLst/>
              <a:rect l="l" t="t" r="r" b="b"/>
              <a:pathLst>
                <a:path w="33" h="23" extrusionOk="0">
                  <a:moveTo>
                    <a:pt x="10" y="0"/>
                  </a:moveTo>
                  <a:cubicBezTo>
                    <a:pt x="9" y="0"/>
                    <a:pt x="8" y="1"/>
                    <a:pt x="7" y="1"/>
                  </a:cubicBezTo>
                  <a:cubicBezTo>
                    <a:pt x="0" y="15"/>
                    <a:pt x="0" y="15"/>
                    <a:pt x="7" y="15"/>
                  </a:cubicBezTo>
                  <a:cubicBezTo>
                    <a:pt x="14" y="15"/>
                    <a:pt x="14" y="22"/>
                    <a:pt x="14" y="22"/>
                  </a:cubicBezTo>
                  <a:cubicBezTo>
                    <a:pt x="33" y="22"/>
                    <a:pt x="18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28"/>
            <p:cNvSpPr/>
            <p:nvPr/>
          </p:nvSpPr>
          <p:spPr>
            <a:xfrm>
              <a:off x="3657621" y="2954243"/>
              <a:ext cx="1102" cy="351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12" y="0"/>
                  </a:moveTo>
                  <a:cubicBezTo>
                    <a:pt x="9" y="0"/>
                    <a:pt x="5" y="2"/>
                    <a:pt x="0" y="6"/>
                  </a:cubicBezTo>
                  <a:lnTo>
                    <a:pt x="21" y="6"/>
                  </a:lnTo>
                  <a:cubicBezTo>
                    <a:pt x="21" y="6"/>
                    <a:pt x="18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28"/>
            <p:cNvSpPr/>
            <p:nvPr/>
          </p:nvSpPr>
          <p:spPr>
            <a:xfrm>
              <a:off x="3746164" y="2953992"/>
              <a:ext cx="1604" cy="130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17" y="1"/>
                  </a:moveTo>
                  <a:cubicBezTo>
                    <a:pt x="9" y="1"/>
                    <a:pt x="1" y="4"/>
                    <a:pt x="1" y="11"/>
                  </a:cubicBezTo>
                  <a:lnTo>
                    <a:pt x="1" y="25"/>
                  </a:lnTo>
                  <a:lnTo>
                    <a:pt x="8" y="25"/>
                  </a:lnTo>
                  <a:lnTo>
                    <a:pt x="22" y="18"/>
                  </a:lnTo>
                  <a:cubicBezTo>
                    <a:pt x="22" y="18"/>
                    <a:pt x="28" y="18"/>
                    <a:pt x="28" y="11"/>
                  </a:cubicBezTo>
                  <a:cubicBezTo>
                    <a:pt x="32" y="4"/>
                    <a:pt x="25" y="1"/>
                    <a:pt x="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28"/>
            <p:cNvSpPr/>
            <p:nvPr/>
          </p:nvSpPr>
          <p:spPr>
            <a:xfrm>
              <a:off x="3606210" y="2954944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6" y="1"/>
                    <a:pt x="4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lnTo>
                    <a:pt x="1" y="6"/>
                  </a:lnTo>
                  <a:cubicBezTo>
                    <a:pt x="3" y="8"/>
                    <a:pt x="5" y="9"/>
                    <a:pt x="6" y="9"/>
                  </a:cubicBezTo>
                  <a:cubicBezTo>
                    <a:pt x="8" y="9"/>
                    <a:pt x="8" y="6"/>
                    <a:pt x="8" y="6"/>
                  </a:cubicBezTo>
                  <a:cubicBezTo>
                    <a:pt x="8" y="3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28"/>
            <p:cNvSpPr/>
            <p:nvPr/>
          </p:nvSpPr>
          <p:spPr>
            <a:xfrm>
              <a:off x="3597891" y="295524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7" y="0"/>
                  </a:moveTo>
                  <a:lnTo>
                    <a:pt x="14" y="0"/>
                  </a:ln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28"/>
            <p:cNvSpPr/>
            <p:nvPr/>
          </p:nvSpPr>
          <p:spPr>
            <a:xfrm>
              <a:off x="3598593" y="2955245"/>
              <a:ext cx="1052" cy="702"/>
            </a:xfrm>
            <a:custGeom>
              <a:avLst/>
              <a:gdLst/>
              <a:ahLst/>
              <a:cxnLst/>
              <a:rect l="l" t="t" r="r" b="b"/>
              <a:pathLst>
                <a:path w="21" h="14" extrusionOk="0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cubicBezTo>
                    <a:pt x="9" y="0"/>
                    <a:pt x="10" y="0"/>
                    <a:pt x="7" y="0"/>
                  </a:cubicBezTo>
                  <a:close/>
                  <a:moveTo>
                    <a:pt x="8" y="0"/>
                  </a:moveTo>
                  <a:cubicBezTo>
                    <a:pt x="5" y="1"/>
                    <a:pt x="0" y="3"/>
                    <a:pt x="0" y="7"/>
                  </a:cubicBezTo>
                  <a:lnTo>
                    <a:pt x="7" y="14"/>
                  </a:lnTo>
                  <a:cubicBezTo>
                    <a:pt x="21" y="14"/>
                    <a:pt x="21" y="14"/>
                    <a:pt x="21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28"/>
            <p:cNvSpPr/>
            <p:nvPr/>
          </p:nvSpPr>
          <p:spPr>
            <a:xfrm>
              <a:off x="3600297" y="2955295"/>
              <a:ext cx="251" cy="301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1" y="3"/>
                    <a:pt x="1" y="6"/>
                  </a:cubicBezTo>
                  <a:cubicBezTo>
                    <a:pt x="4" y="3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28"/>
            <p:cNvSpPr/>
            <p:nvPr/>
          </p:nvSpPr>
          <p:spPr>
            <a:xfrm>
              <a:off x="3603454" y="2956247"/>
              <a:ext cx="1102" cy="802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7" y="1"/>
                  </a:moveTo>
                  <a:cubicBezTo>
                    <a:pt x="0" y="1"/>
                    <a:pt x="0" y="8"/>
                    <a:pt x="0" y="8"/>
                  </a:cubicBezTo>
                  <a:cubicBezTo>
                    <a:pt x="0" y="12"/>
                    <a:pt x="7" y="16"/>
                    <a:pt x="13" y="16"/>
                  </a:cubicBezTo>
                  <a:cubicBezTo>
                    <a:pt x="17" y="16"/>
                    <a:pt x="21" y="14"/>
                    <a:pt x="21" y="8"/>
                  </a:cubicBezTo>
                  <a:cubicBezTo>
                    <a:pt x="21" y="1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28"/>
            <p:cNvSpPr/>
            <p:nvPr/>
          </p:nvSpPr>
          <p:spPr>
            <a:xfrm>
              <a:off x="3656569" y="2956447"/>
              <a:ext cx="3307" cy="1052"/>
            </a:xfrm>
            <a:custGeom>
              <a:avLst/>
              <a:gdLst/>
              <a:ahLst/>
              <a:cxnLst/>
              <a:rect l="l" t="t" r="r" b="b"/>
              <a:pathLst>
                <a:path w="66" h="21" extrusionOk="0">
                  <a:moveTo>
                    <a:pt x="43" y="1"/>
                  </a:moveTo>
                  <a:cubicBezTo>
                    <a:pt x="40" y="1"/>
                    <a:pt x="37" y="2"/>
                    <a:pt x="35" y="4"/>
                  </a:cubicBezTo>
                  <a:cubicBezTo>
                    <a:pt x="35" y="4"/>
                    <a:pt x="21" y="11"/>
                    <a:pt x="14" y="11"/>
                  </a:cubicBezTo>
                  <a:lnTo>
                    <a:pt x="1" y="11"/>
                  </a:lnTo>
                  <a:lnTo>
                    <a:pt x="14" y="18"/>
                  </a:lnTo>
                  <a:cubicBezTo>
                    <a:pt x="21" y="20"/>
                    <a:pt x="28" y="21"/>
                    <a:pt x="35" y="21"/>
                  </a:cubicBezTo>
                  <a:cubicBezTo>
                    <a:pt x="51" y="21"/>
                    <a:pt x="66" y="16"/>
                    <a:pt x="56" y="11"/>
                  </a:cubicBezTo>
                  <a:cubicBezTo>
                    <a:pt x="56" y="6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28"/>
            <p:cNvSpPr/>
            <p:nvPr/>
          </p:nvSpPr>
          <p:spPr>
            <a:xfrm>
              <a:off x="3605508" y="2956698"/>
              <a:ext cx="1353" cy="451"/>
            </a:xfrm>
            <a:custGeom>
              <a:avLst/>
              <a:gdLst/>
              <a:ahLst/>
              <a:cxnLst/>
              <a:rect l="l" t="t" r="r" b="b"/>
              <a:pathLst>
                <a:path w="27" h="9" extrusionOk="0">
                  <a:moveTo>
                    <a:pt x="6" y="1"/>
                  </a:moveTo>
                  <a:cubicBezTo>
                    <a:pt x="4" y="1"/>
                    <a:pt x="1" y="2"/>
                    <a:pt x="1" y="6"/>
                  </a:cubicBezTo>
                  <a:cubicBezTo>
                    <a:pt x="8" y="2"/>
                    <a:pt x="8" y="1"/>
                    <a:pt x="6" y="1"/>
                  </a:cubicBezTo>
                  <a:close/>
                  <a:moveTo>
                    <a:pt x="20" y="3"/>
                  </a:moveTo>
                  <a:cubicBezTo>
                    <a:pt x="16" y="3"/>
                    <a:pt x="10" y="3"/>
                    <a:pt x="1" y="6"/>
                  </a:cubicBezTo>
                  <a:cubicBezTo>
                    <a:pt x="1" y="6"/>
                    <a:pt x="7" y="9"/>
                    <a:pt x="11" y="9"/>
                  </a:cubicBezTo>
                  <a:cubicBezTo>
                    <a:pt x="13" y="9"/>
                    <a:pt x="15" y="8"/>
                    <a:pt x="15" y="6"/>
                  </a:cubicBezTo>
                  <a:cubicBezTo>
                    <a:pt x="24" y="6"/>
                    <a:pt x="27" y="3"/>
                    <a:pt x="2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28"/>
            <p:cNvSpPr/>
            <p:nvPr/>
          </p:nvSpPr>
          <p:spPr>
            <a:xfrm>
              <a:off x="3606911" y="2956698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cubicBezTo>
                    <a:pt x="5" y="6"/>
                    <a:pt x="7" y="9"/>
                    <a:pt x="5" y="9"/>
                  </a:cubicBezTo>
                  <a:lnTo>
                    <a:pt x="5" y="9"/>
                  </a:lnTo>
                  <a:cubicBezTo>
                    <a:pt x="4" y="9"/>
                    <a:pt x="3" y="8"/>
                    <a:pt x="1" y="6"/>
                  </a:cubicBezTo>
                  <a:lnTo>
                    <a:pt x="1" y="6"/>
                  </a:ln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5" y="9"/>
                  </a:ln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6"/>
                    <a:pt x="7" y="6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28"/>
            <p:cNvSpPr/>
            <p:nvPr/>
          </p:nvSpPr>
          <p:spPr>
            <a:xfrm>
              <a:off x="3608665" y="2956798"/>
              <a:ext cx="1403" cy="1253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9" y="1"/>
                  </a:moveTo>
                  <a:cubicBezTo>
                    <a:pt x="8" y="1"/>
                    <a:pt x="7" y="1"/>
                    <a:pt x="7" y="4"/>
                  </a:cubicBezTo>
                  <a:cubicBezTo>
                    <a:pt x="0" y="11"/>
                    <a:pt x="7" y="25"/>
                    <a:pt x="14" y="25"/>
                  </a:cubicBezTo>
                  <a:cubicBezTo>
                    <a:pt x="28" y="25"/>
                    <a:pt x="28" y="25"/>
                    <a:pt x="14" y="4"/>
                  </a:cubicBezTo>
                  <a:cubicBezTo>
                    <a:pt x="14" y="4"/>
                    <a:pt x="11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28"/>
            <p:cNvSpPr/>
            <p:nvPr/>
          </p:nvSpPr>
          <p:spPr>
            <a:xfrm>
              <a:off x="3601349" y="2957049"/>
              <a:ext cx="501" cy="301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8" y="0"/>
                  </a:moveTo>
                  <a:cubicBezTo>
                    <a:pt x="8" y="0"/>
                    <a:pt x="4" y="2"/>
                    <a:pt x="1" y="6"/>
                  </a:cubicBezTo>
                  <a:cubicBezTo>
                    <a:pt x="8" y="2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28"/>
            <p:cNvSpPr/>
            <p:nvPr/>
          </p:nvSpPr>
          <p:spPr>
            <a:xfrm>
              <a:off x="3604807" y="2957500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0" y="0"/>
                  </a:moveTo>
                  <a:cubicBezTo>
                    <a:pt x="8" y="0"/>
                    <a:pt x="4" y="4"/>
                    <a:pt x="1" y="11"/>
                  </a:cubicBezTo>
                  <a:cubicBezTo>
                    <a:pt x="8" y="11"/>
                    <a:pt x="8" y="17"/>
                    <a:pt x="15" y="17"/>
                  </a:cubicBezTo>
                  <a:lnTo>
                    <a:pt x="22" y="17"/>
                  </a:lnTo>
                  <a:lnTo>
                    <a:pt x="15" y="11"/>
                  </a:lnTo>
                  <a:cubicBezTo>
                    <a:pt x="15" y="4"/>
                    <a:pt x="13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28"/>
            <p:cNvSpPr/>
            <p:nvPr/>
          </p:nvSpPr>
          <p:spPr>
            <a:xfrm>
              <a:off x="3607963" y="2958452"/>
              <a:ext cx="1453" cy="1503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13" y="0"/>
                  </a:moveTo>
                  <a:cubicBezTo>
                    <a:pt x="9" y="0"/>
                    <a:pt x="4" y="2"/>
                    <a:pt x="0" y="5"/>
                  </a:cubicBezTo>
                  <a:lnTo>
                    <a:pt x="14" y="26"/>
                  </a:lnTo>
                  <a:cubicBezTo>
                    <a:pt x="14" y="26"/>
                    <a:pt x="17" y="29"/>
                    <a:pt x="19" y="29"/>
                  </a:cubicBezTo>
                  <a:cubicBezTo>
                    <a:pt x="20" y="29"/>
                    <a:pt x="21" y="28"/>
                    <a:pt x="21" y="26"/>
                  </a:cubicBezTo>
                  <a:cubicBezTo>
                    <a:pt x="21" y="26"/>
                    <a:pt x="28" y="12"/>
                    <a:pt x="21" y="5"/>
                  </a:cubicBezTo>
                  <a:cubicBezTo>
                    <a:pt x="21" y="2"/>
                    <a:pt x="18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28"/>
            <p:cNvSpPr/>
            <p:nvPr/>
          </p:nvSpPr>
          <p:spPr>
            <a:xfrm>
              <a:off x="3599595" y="2958802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0"/>
                  </a:moveTo>
                  <a:cubicBezTo>
                    <a:pt x="6" y="0"/>
                    <a:pt x="4" y="2"/>
                    <a:pt x="1" y="5"/>
                  </a:cubicBezTo>
                  <a:cubicBezTo>
                    <a:pt x="3" y="10"/>
                    <a:pt x="5" y="11"/>
                    <a:pt x="6" y="11"/>
                  </a:cubicBezTo>
                  <a:cubicBezTo>
                    <a:pt x="8" y="11"/>
                    <a:pt x="8" y="5"/>
                    <a:pt x="8" y="5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28"/>
            <p:cNvSpPr/>
            <p:nvPr/>
          </p:nvSpPr>
          <p:spPr>
            <a:xfrm>
              <a:off x="3609366" y="2959203"/>
              <a:ext cx="1403" cy="1052"/>
            </a:xfrm>
            <a:custGeom>
              <a:avLst/>
              <a:gdLst/>
              <a:ahLst/>
              <a:cxnLst/>
              <a:rect l="l" t="t" r="r" b="b"/>
              <a:pathLst>
                <a:path w="28" h="21" extrusionOk="0">
                  <a:moveTo>
                    <a:pt x="13" y="1"/>
                  </a:moveTo>
                  <a:cubicBezTo>
                    <a:pt x="10" y="1"/>
                    <a:pt x="7" y="4"/>
                    <a:pt x="0" y="11"/>
                  </a:cubicBezTo>
                  <a:cubicBezTo>
                    <a:pt x="14" y="18"/>
                    <a:pt x="14" y="18"/>
                    <a:pt x="21" y="18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7" y="21"/>
                    <a:pt x="26" y="16"/>
                    <a:pt x="21" y="11"/>
                  </a:cubicBezTo>
                  <a:cubicBezTo>
                    <a:pt x="17" y="4"/>
                    <a:pt x="16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28"/>
            <p:cNvSpPr/>
            <p:nvPr/>
          </p:nvSpPr>
          <p:spPr>
            <a:xfrm>
              <a:off x="3630512" y="2960105"/>
              <a:ext cx="2506" cy="2004"/>
            </a:xfrm>
            <a:custGeom>
              <a:avLst/>
              <a:gdLst/>
              <a:ahLst/>
              <a:cxnLst/>
              <a:rect l="l" t="t" r="r" b="b"/>
              <a:pathLst>
                <a:path w="50" h="40" extrusionOk="0">
                  <a:moveTo>
                    <a:pt x="42" y="0"/>
                  </a:moveTo>
                  <a:cubicBezTo>
                    <a:pt x="22" y="0"/>
                    <a:pt x="15" y="0"/>
                    <a:pt x="15" y="14"/>
                  </a:cubicBezTo>
                  <a:cubicBezTo>
                    <a:pt x="15" y="21"/>
                    <a:pt x="13" y="24"/>
                    <a:pt x="11" y="24"/>
                  </a:cubicBezTo>
                  <a:cubicBezTo>
                    <a:pt x="9" y="24"/>
                    <a:pt x="8" y="21"/>
                    <a:pt x="8" y="14"/>
                  </a:cubicBezTo>
                  <a:cubicBezTo>
                    <a:pt x="4" y="10"/>
                    <a:pt x="3" y="9"/>
                    <a:pt x="2" y="9"/>
                  </a:cubicBezTo>
                  <a:cubicBezTo>
                    <a:pt x="1" y="9"/>
                    <a:pt x="1" y="10"/>
                    <a:pt x="1" y="14"/>
                  </a:cubicBezTo>
                  <a:cubicBezTo>
                    <a:pt x="1" y="28"/>
                    <a:pt x="8" y="28"/>
                    <a:pt x="8" y="28"/>
                  </a:cubicBezTo>
                  <a:lnTo>
                    <a:pt x="15" y="35"/>
                  </a:lnTo>
                  <a:cubicBezTo>
                    <a:pt x="15" y="38"/>
                    <a:pt x="15" y="40"/>
                    <a:pt x="16" y="40"/>
                  </a:cubicBezTo>
                  <a:cubicBezTo>
                    <a:pt x="16" y="40"/>
                    <a:pt x="18" y="38"/>
                    <a:pt x="22" y="35"/>
                  </a:cubicBezTo>
                  <a:cubicBezTo>
                    <a:pt x="22" y="28"/>
                    <a:pt x="29" y="28"/>
                    <a:pt x="42" y="28"/>
                  </a:cubicBezTo>
                  <a:cubicBezTo>
                    <a:pt x="49" y="28"/>
                    <a:pt x="49" y="28"/>
                    <a:pt x="42" y="14"/>
                  </a:cubicBezTo>
                  <a:cubicBezTo>
                    <a:pt x="29" y="7"/>
                    <a:pt x="29" y="7"/>
                    <a:pt x="42" y="7"/>
                  </a:cubicBezTo>
                  <a:cubicBezTo>
                    <a:pt x="49" y="7"/>
                    <a:pt x="49" y="7"/>
                    <a:pt x="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28"/>
            <p:cNvSpPr/>
            <p:nvPr/>
          </p:nvSpPr>
          <p:spPr>
            <a:xfrm>
              <a:off x="3556201" y="2960757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15"/>
                    <a:pt x="8" y="15"/>
                    <a:pt x="8" y="15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28"/>
            <p:cNvSpPr/>
            <p:nvPr/>
          </p:nvSpPr>
          <p:spPr>
            <a:xfrm>
              <a:off x="3609366" y="2960506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14" y="20"/>
                    <a:pt x="21" y="20"/>
                    <a:pt x="21" y="20"/>
                  </a:cubicBezTo>
                  <a:cubicBezTo>
                    <a:pt x="28" y="20"/>
                    <a:pt x="28" y="20"/>
                    <a:pt x="21" y="6"/>
                  </a:cubicBezTo>
                  <a:cubicBezTo>
                    <a:pt x="17" y="2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28"/>
            <p:cNvSpPr/>
            <p:nvPr/>
          </p:nvSpPr>
          <p:spPr>
            <a:xfrm>
              <a:off x="3652761" y="2960456"/>
              <a:ext cx="1102" cy="105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21" y="0"/>
                  </a:moveTo>
                  <a:cubicBezTo>
                    <a:pt x="14" y="0"/>
                    <a:pt x="14" y="7"/>
                    <a:pt x="0" y="21"/>
                  </a:cubicBezTo>
                  <a:cubicBezTo>
                    <a:pt x="21" y="7"/>
                    <a:pt x="21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28"/>
            <p:cNvSpPr/>
            <p:nvPr/>
          </p:nvSpPr>
          <p:spPr>
            <a:xfrm>
              <a:off x="3633018" y="2961458"/>
              <a:ext cx="802" cy="200"/>
            </a:xfrm>
            <a:custGeom>
              <a:avLst/>
              <a:gdLst/>
              <a:ahLst/>
              <a:cxnLst/>
              <a:rect l="l" t="t" r="r" b="b"/>
              <a:pathLst>
                <a:path w="16" h="4" extrusionOk="0">
                  <a:moveTo>
                    <a:pt x="6" y="1"/>
                  </a:moveTo>
                  <a:cubicBezTo>
                    <a:pt x="2" y="1"/>
                    <a:pt x="0" y="4"/>
                    <a:pt x="2" y="4"/>
                  </a:cubicBezTo>
                  <a:cubicBezTo>
                    <a:pt x="2" y="4"/>
                    <a:pt x="4" y="3"/>
                    <a:pt x="6" y="1"/>
                  </a:cubicBezTo>
                  <a:close/>
                  <a:moveTo>
                    <a:pt x="6" y="1"/>
                  </a:moveTo>
                  <a:cubicBezTo>
                    <a:pt x="6" y="3"/>
                    <a:pt x="8" y="4"/>
                    <a:pt x="9" y="4"/>
                  </a:cubicBezTo>
                  <a:cubicBezTo>
                    <a:pt x="12" y="4"/>
                    <a:pt x="16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28"/>
            <p:cNvSpPr/>
            <p:nvPr/>
          </p:nvSpPr>
          <p:spPr>
            <a:xfrm>
              <a:off x="3657672" y="2960957"/>
              <a:ext cx="1403" cy="702"/>
            </a:xfrm>
            <a:custGeom>
              <a:avLst/>
              <a:gdLst/>
              <a:ahLst/>
              <a:cxnLst/>
              <a:rect l="l" t="t" r="r" b="b"/>
              <a:pathLst>
                <a:path w="28" h="14" extrusionOk="0">
                  <a:moveTo>
                    <a:pt x="13" y="11"/>
                  </a:moveTo>
                  <a:cubicBezTo>
                    <a:pt x="4" y="11"/>
                    <a:pt x="1" y="14"/>
                    <a:pt x="4" y="14"/>
                  </a:cubicBezTo>
                  <a:cubicBezTo>
                    <a:pt x="6" y="14"/>
                    <a:pt x="9" y="13"/>
                    <a:pt x="13" y="11"/>
                  </a:cubicBezTo>
                  <a:close/>
                  <a:moveTo>
                    <a:pt x="20" y="0"/>
                  </a:moveTo>
                  <a:cubicBezTo>
                    <a:pt x="18" y="0"/>
                    <a:pt x="17" y="4"/>
                    <a:pt x="13" y="11"/>
                  </a:cubicBezTo>
                  <a:cubicBezTo>
                    <a:pt x="16" y="13"/>
                    <a:pt x="18" y="14"/>
                    <a:pt x="20" y="14"/>
                  </a:cubicBezTo>
                  <a:cubicBezTo>
                    <a:pt x="24" y="14"/>
                    <a:pt x="27" y="11"/>
                    <a:pt x="27" y="11"/>
                  </a:cubicBezTo>
                  <a:cubicBezTo>
                    <a:pt x="24" y="4"/>
                    <a:pt x="22" y="0"/>
                    <a:pt x="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28"/>
            <p:cNvSpPr/>
            <p:nvPr/>
          </p:nvSpPr>
          <p:spPr>
            <a:xfrm>
              <a:off x="3556902" y="2961558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1" y="1"/>
                  </a:moveTo>
                  <a:cubicBezTo>
                    <a:pt x="1" y="1"/>
                    <a:pt x="1" y="2"/>
                    <a:pt x="1" y="6"/>
                  </a:cubicBezTo>
                  <a:lnTo>
                    <a:pt x="7" y="13"/>
                  </a:lnTo>
                  <a:lnTo>
                    <a:pt x="21" y="13"/>
                  </a:lnTo>
                  <a:cubicBezTo>
                    <a:pt x="21" y="13"/>
                    <a:pt x="7" y="13"/>
                    <a:pt x="7" y="6"/>
                  </a:cubicBezTo>
                  <a:cubicBezTo>
                    <a:pt x="4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28"/>
            <p:cNvSpPr/>
            <p:nvPr/>
          </p:nvSpPr>
          <p:spPr>
            <a:xfrm>
              <a:off x="3598242" y="2961308"/>
              <a:ext cx="2455" cy="1604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" y="0"/>
                  </a:moveTo>
                  <a:cubicBezTo>
                    <a:pt x="1" y="0"/>
                    <a:pt x="0" y="3"/>
                    <a:pt x="0" y="11"/>
                  </a:cubicBezTo>
                  <a:cubicBezTo>
                    <a:pt x="0" y="18"/>
                    <a:pt x="7" y="18"/>
                    <a:pt x="14" y="18"/>
                  </a:cubicBezTo>
                  <a:cubicBezTo>
                    <a:pt x="28" y="18"/>
                    <a:pt x="35" y="25"/>
                    <a:pt x="35" y="25"/>
                  </a:cubicBezTo>
                  <a:cubicBezTo>
                    <a:pt x="35" y="25"/>
                    <a:pt x="35" y="32"/>
                    <a:pt x="42" y="32"/>
                  </a:cubicBezTo>
                  <a:cubicBezTo>
                    <a:pt x="49" y="32"/>
                    <a:pt x="42" y="25"/>
                    <a:pt x="35" y="18"/>
                  </a:cubicBezTo>
                  <a:cubicBezTo>
                    <a:pt x="17" y="9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28"/>
            <p:cNvSpPr/>
            <p:nvPr/>
          </p:nvSpPr>
          <p:spPr>
            <a:xfrm>
              <a:off x="3646848" y="2961809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7" y="1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5"/>
                    <a:pt x="1" y="15"/>
                    <a:pt x="7" y="15"/>
                  </a:cubicBezTo>
                  <a:lnTo>
                    <a:pt x="21" y="8"/>
                  </a:lnTo>
                  <a:cubicBezTo>
                    <a:pt x="21" y="1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28"/>
            <p:cNvSpPr/>
            <p:nvPr/>
          </p:nvSpPr>
          <p:spPr>
            <a:xfrm>
              <a:off x="3597891" y="2962160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8"/>
                  </a:moveTo>
                  <a:lnTo>
                    <a:pt x="0" y="21"/>
                  </a:lnTo>
                  <a:lnTo>
                    <a:pt x="0" y="21"/>
                  </a:lnTo>
                  <a:lnTo>
                    <a:pt x="0" y="8"/>
                  </a:lnTo>
                  <a:cubicBezTo>
                    <a:pt x="7" y="1"/>
                    <a:pt x="7" y="1"/>
                    <a:pt x="0" y="8"/>
                  </a:cubicBez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28"/>
            <p:cNvSpPr/>
            <p:nvPr/>
          </p:nvSpPr>
          <p:spPr>
            <a:xfrm>
              <a:off x="3643741" y="2961809"/>
              <a:ext cx="8719" cy="3858"/>
            </a:xfrm>
            <a:custGeom>
              <a:avLst/>
              <a:gdLst/>
              <a:ahLst/>
              <a:cxnLst/>
              <a:rect l="l" t="t" r="r" b="b"/>
              <a:pathLst>
                <a:path w="174" h="77" extrusionOk="0">
                  <a:moveTo>
                    <a:pt x="160" y="1"/>
                  </a:moveTo>
                  <a:cubicBezTo>
                    <a:pt x="139" y="15"/>
                    <a:pt x="132" y="15"/>
                    <a:pt x="132" y="15"/>
                  </a:cubicBezTo>
                  <a:cubicBezTo>
                    <a:pt x="132" y="28"/>
                    <a:pt x="118" y="28"/>
                    <a:pt x="83" y="35"/>
                  </a:cubicBezTo>
                  <a:cubicBezTo>
                    <a:pt x="63" y="35"/>
                    <a:pt x="56" y="35"/>
                    <a:pt x="56" y="28"/>
                  </a:cubicBezTo>
                  <a:cubicBezTo>
                    <a:pt x="52" y="22"/>
                    <a:pt x="50" y="18"/>
                    <a:pt x="48" y="18"/>
                  </a:cubicBezTo>
                  <a:cubicBezTo>
                    <a:pt x="45" y="18"/>
                    <a:pt x="42" y="22"/>
                    <a:pt x="35" y="28"/>
                  </a:cubicBezTo>
                  <a:cubicBezTo>
                    <a:pt x="28" y="35"/>
                    <a:pt x="21" y="42"/>
                    <a:pt x="21" y="49"/>
                  </a:cubicBezTo>
                  <a:cubicBezTo>
                    <a:pt x="0" y="63"/>
                    <a:pt x="0" y="70"/>
                    <a:pt x="21" y="77"/>
                  </a:cubicBezTo>
                  <a:cubicBezTo>
                    <a:pt x="35" y="77"/>
                    <a:pt x="49" y="70"/>
                    <a:pt x="49" y="49"/>
                  </a:cubicBezTo>
                  <a:cubicBezTo>
                    <a:pt x="49" y="42"/>
                    <a:pt x="49" y="42"/>
                    <a:pt x="63" y="42"/>
                  </a:cubicBezTo>
                  <a:cubicBezTo>
                    <a:pt x="65" y="45"/>
                    <a:pt x="69" y="45"/>
                    <a:pt x="73" y="45"/>
                  </a:cubicBezTo>
                  <a:cubicBezTo>
                    <a:pt x="82" y="45"/>
                    <a:pt x="93" y="42"/>
                    <a:pt x="97" y="42"/>
                  </a:cubicBezTo>
                  <a:cubicBezTo>
                    <a:pt x="104" y="42"/>
                    <a:pt x="118" y="35"/>
                    <a:pt x="125" y="35"/>
                  </a:cubicBezTo>
                  <a:cubicBezTo>
                    <a:pt x="132" y="35"/>
                    <a:pt x="139" y="35"/>
                    <a:pt x="139" y="28"/>
                  </a:cubicBezTo>
                  <a:lnTo>
                    <a:pt x="153" y="15"/>
                  </a:lnTo>
                  <a:cubicBezTo>
                    <a:pt x="160" y="15"/>
                    <a:pt x="167" y="15"/>
                    <a:pt x="167" y="8"/>
                  </a:cubicBezTo>
                  <a:cubicBezTo>
                    <a:pt x="173" y="1"/>
                    <a:pt x="167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28"/>
            <p:cNvSpPr/>
            <p:nvPr/>
          </p:nvSpPr>
          <p:spPr>
            <a:xfrm>
              <a:off x="3653462" y="2962160"/>
              <a:ext cx="2455" cy="902"/>
            </a:xfrm>
            <a:custGeom>
              <a:avLst/>
              <a:gdLst/>
              <a:ahLst/>
              <a:cxnLst/>
              <a:rect l="l" t="t" r="r" b="b"/>
              <a:pathLst>
                <a:path w="49" h="18" extrusionOk="0">
                  <a:moveTo>
                    <a:pt x="28" y="1"/>
                  </a:moveTo>
                  <a:cubicBezTo>
                    <a:pt x="7" y="1"/>
                    <a:pt x="0" y="1"/>
                    <a:pt x="7" y="8"/>
                  </a:cubicBezTo>
                  <a:cubicBezTo>
                    <a:pt x="11" y="15"/>
                    <a:pt x="21" y="18"/>
                    <a:pt x="31" y="18"/>
                  </a:cubicBezTo>
                  <a:cubicBezTo>
                    <a:pt x="40" y="18"/>
                    <a:pt x="49" y="15"/>
                    <a:pt x="49" y="8"/>
                  </a:cubicBezTo>
                  <a:cubicBezTo>
                    <a:pt x="49" y="8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28"/>
            <p:cNvSpPr/>
            <p:nvPr/>
          </p:nvSpPr>
          <p:spPr>
            <a:xfrm>
              <a:off x="3650656" y="2963312"/>
              <a:ext cx="4911" cy="3758"/>
            </a:xfrm>
            <a:custGeom>
              <a:avLst/>
              <a:gdLst/>
              <a:ahLst/>
              <a:cxnLst/>
              <a:rect l="l" t="t" r="r" b="b"/>
              <a:pathLst>
                <a:path w="98" h="75" extrusionOk="0">
                  <a:moveTo>
                    <a:pt x="57" y="1"/>
                  </a:moveTo>
                  <a:cubicBezTo>
                    <a:pt x="53" y="1"/>
                    <a:pt x="48" y="3"/>
                    <a:pt x="42" y="5"/>
                  </a:cubicBezTo>
                  <a:cubicBezTo>
                    <a:pt x="35" y="19"/>
                    <a:pt x="22" y="40"/>
                    <a:pt x="8" y="40"/>
                  </a:cubicBezTo>
                  <a:cubicBezTo>
                    <a:pt x="1" y="40"/>
                    <a:pt x="8" y="47"/>
                    <a:pt x="22" y="47"/>
                  </a:cubicBezTo>
                  <a:cubicBezTo>
                    <a:pt x="29" y="47"/>
                    <a:pt x="35" y="54"/>
                    <a:pt x="35" y="68"/>
                  </a:cubicBezTo>
                  <a:cubicBezTo>
                    <a:pt x="35" y="68"/>
                    <a:pt x="42" y="75"/>
                    <a:pt x="56" y="75"/>
                  </a:cubicBezTo>
                  <a:cubicBezTo>
                    <a:pt x="63" y="75"/>
                    <a:pt x="70" y="75"/>
                    <a:pt x="63" y="68"/>
                  </a:cubicBezTo>
                  <a:cubicBezTo>
                    <a:pt x="63" y="68"/>
                    <a:pt x="56" y="54"/>
                    <a:pt x="42" y="54"/>
                  </a:cubicBezTo>
                  <a:cubicBezTo>
                    <a:pt x="29" y="54"/>
                    <a:pt x="29" y="40"/>
                    <a:pt x="35" y="33"/>
                  </a:cubicBezTo>
                  <a:cubicBezTo>
                    <a:pt x="39" y="23"/>
                    <a:pt x="44" y="18"/>
                    <a:pt x="49" y="18"/>
                  </a:cubicBezTo>
                  <a:cubicBezTo>
                    <a:pt x="55" y="18"/>
                    <a:pt x="60" y="23"/>
                    <a:pt x="63" y="33"/>
                  </a:cubicBezTo>
                  <a:lnTo>
                    <a:pt x="70" y="40"/>
                  </a:lnTo>
                  <a:cubicBezTo>
                    <a:pt x="70" y="33"/>
                    <a:pt x="77" y="33"/>
                    <a:pt x="91" y="33"/>
                  </a:cubicBezTo>
                  <a:cubicBezTo>
                    <a:pt x="98" y="33"/>
                    <a:pt x="98" y="33"/>
                    <a:pt x="98" y="19"/>
                  </a:cubicBezTo>
                  <a:cubicBezTo>
                    <a:pt x="93" y="19"/>
                    <a:pt x="86" y="16"/>
                    <a:pt x="81" y="16"/>
                  </a:cubicBezTo>
                  <a:cubicBezTo>
                    <a:pt x="79" y="16"/>
                    <a:pt x="77" y="17"/>
                    <a:pt x="77" y="19"/>
                  </a:cubicBezTo>
                  <a:cubicBezTo>
                    <a:pt x="70" y="19"/>
                    <a:pt x="70" y="19"/>
                    <a:pt x="70" y="12"/>
                  </a:cubicBezTo>
                  <a:cubicBezTo>
                    <a:pt x="66" y="4"/>
                    <a:pt x="62" y="1"/>
                    <a:pt x="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28"/>
            <p:cNvSpPr/>
            <p:nvPr/>
          </p:nvSpPr>
          <p:spPr>
            <a:xfrm>
              <a:off x="3559358" y="2963663"/>
              <a:ext cx="702" cy="551"/>
            </a:xfrm>
            <a:custGeom>
              <a:avLst/>
              <a:gdLst/>
              <a:ahLst/>
              <a:cxnLst/>
              <a:rect l="l" t="t" r="r" b="b"/>
              <a:pathLst>
                <a:path w="14" h="11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3" y="2"/>
                    <a:pt x="3" y="0"/>
                    <a:pt x="3" y="0"/>
                  </a:cubicBezTo>
                  <a:close/>
                  <a:moveTo>
                    <a:pt x="10" y="2"/>
                  </a:moveTo>
                  <a:cubicBezTo>
                    <a:pt x="8" y="2"/>
                    <a:pt x="5" y="3"/>
                    <a:pt x="0" y="5"/>
                  </a:cubicBezTo>
                  <a:cubicBezTo>
                    <a:pt x="3" y="9"/>
                    <a:pt x="7" y="11"/>
                    <a:pt x="10" y="11"/>
                  </a:cubicBezTo>
                  <a:cubicBezTo>
                    <a:pt x="12" y="11"/>
                    <a:pt x="14" y="9"/>
                    <a:pt x="14" y="5"/>
                  </a:cubicBezTo>
                  <a:cubicBezTo>
                    <a:pt x="14" y="5"/>
                    <a:pt x="14" y="2"/>
                    <a:pt x="10" y="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28"/>
            <p:cNvSpPr/>
            <p:nvPr/>
          </p:nvSpPr>
          <p:spPr>
            <a:xfrm>
              <a:off x="3598593" y="2963563"/>
              <a:ext cx="1052" cy="50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14" y="0"/>
                    <a:pt x="0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28"/>
            <p:cNvSpPr/>
            <p:nvPr/>
          </p:nvSpPr>
          <p:spPr>
            <a:xfrm>
              <a:off x="3608314" y="2963563"/>
              <a:ext cx="1754" cy="1052"/>
            </a:xfrm>
            <a:custGeom>
              <a:avLst/>
              <a:gdLst/>
              <a:ahLst/>
              <a:cxnLst/>
              <a:rect l="l" t="t" r="r" b="b"/>
              <a:pathLst>
                <a:path w="35" h="21" extrusionOk="0">
                  <a:moveTo>
                    <a:pt x="7" y="0"/>
                  </a:moveTo>
                  <a:cubicBezTo>
                    <a:pt x="7" y="7"/>
                    <a:pt x="0" y="7"/>
                    <a:pt x="0" y="7"/>
                  </a:cubicBezTo>
                  <a:cubicBezTo>
                    <a:pt x="0" y="12"/>
                    <a:pt x="4" y="20"/>
                    <a:pt x="8" y="20"/>
                  </a:cubicBezTo>
                  <a:cubicBezTo>
                    <a:pt x="10" y="20"/>
                    <a:pt x="12" y="19"/>
                    <a:pt x="14" y="14"/>
                  </a:cubicBezTo>
                  <a:cubicBezTo>
                    <a:pt x="35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28"/>
            <p:cNvSpPr/>
            <p:nvPr/>
          </p:nvSpPr>
          <p:spPr>
            <a:xfrm>
              <a:off x="3596138" y="2964014"/>
              <a:ext cx="1102" cy="651"/>
            </a:xfrm>
            <a:custGeom>
              <a:avLst/>
              <a:gdLst/>
              <a:ahLst/>
              <a:cxnLst/>
              <a:rect l="l" t="t" r="r" b="b"/>
              <a:pathLst>
                <a:path w="22" h="13" extrusionOk="0">
                  <a:moveTo>
                    <a:pt x="8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8" y="12"/>
                    <a:pt x="15" y="12"/>
                  </a:cubicBezTo>
                  <a:cubicBezTo>
                    <a:pt x="21" y="12"/>
                    <a:pt x="21" y="12"/>
                    <a:pt x="21" y="5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28"/>
            <p:cNvSpPr/>
            <p:nvPr/>
          </p:nvSpPr>
          <p:spPr>
            <a:xfrm>
              <a:off x="3614878" y="2964415"/>
              <a:ext cx="601" cy="952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0" y="1"/>
                  </a:moveTo>
                  <a:cubicBezTo>
                    <a:pt x="10" y="1"/>
                    <a:pt x="8" y="4"/>
                    <a:pt x="8" y="11"/>
                  </a:cubicBezTo>
                  <a:cubicBezTo>
                    <a:pt x="11" y="4"/>
                    <a:pt x="11" y="1"/>
                    <a:pt x="10" y="1"/>
                  </a:cubicBezTo>
                  <a:close/>
                  <a:moveTo>
                    <a:pt x="11" y="6"/>
                  </a:moveTo>
                  <a:cubicBezTo>
                    <a:pt x="10" y="6"/>
                    <a:pt x="10" y="8"/>
                    <a:pt x="8" y="11"/>
                  </a:cubicBezTo>
                  <a:cubicBezTo>
                    <a:pt x="8" y="18"/>
                    <a:pt x="1" y="18"/>
                    <a:pt x="8" y="18"/>
                  </a:cubicBezTo>
                  <a:cubicBezTo>
                    <a:pt x="8" y="18"/>
                    <a:pt x="12" y="6"/>
                    <a:pt x="11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28"/>
            <p:cNvSpPr/>
            <p:nvPr/>
          </p:nvSpPr>
          <p:spPr>
            <a:xfrm>
              <a:off x="3643040" y="2966670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1"/>
                  </a:moveTo>
                  <a:lnTo>
                    <a:pt x="0" y="8"/>
                  </a:lnTo>
                  <a:lnTo>
                    <a:pt x="0" y="15"/>
                  </a:lnTo>
                  <a:cubicBezTo>
                    <a:pt x="7" y="15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28"/>
            <p:cNvSpPr/>
            <p:nvPr/>
          </p:nvSpPr>
          <p:spPr>
            <a:xfrm>
              <a:off x="3617334" y="2967171"/>
              <a:ext cx="1654" cy="852"/>
            </a:xfrm>
            <a:custGeom>
              <a:avLst/>
              <a:gdLst/>
              <a:ahLst/>
              <a:cxnLst/>
              <a:rect l="l" t="t" r="r" b="b"/>
              <a:pathLst>
                <a:path w="33" h="17" extrusionOk="0">
                  <a:moveTo>
                    <a:pt x="26" y="0"/>
                  </a:moveTo>
                  <a:cubicBezTo>
                    <a:pt x="22" y="0"/>
                    <a:pt x="16" y="2"/>
                    <a:pt x="7" y="5"/>
                  </a:cubicBezTo>
                  <a:cubicBezTo>
                    <a:pt x="0" y="12"/>
                    <a:pt x="0" y="12"/>
                    <a:pt x="7" y="12"/>
                  </a:cubicBezTo>
                  <a:cubicBezTo>
                    <a:pt x="18" y="15"/>
                    <a:pt x="23" y="17"/>
                    <a:pt x="26" y="17"/>
                  </a:cubicBezTo>
                  <a:cubicBezTo>
                    <a:pt x="28" y="17"/>
                    <a:pt x="28" y="15"/>
                    <a:pt x="28" y="12"/>
                  </a:cubicBezTo>
                  <a:cubicBezTo>
                    <a:pt x="32" y="3"/>
                    <a:pt x="32" y="0"/>
                    <a:pt x="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28"/>
            <p:cNvSpPr/>
            <p:nvPr/>
          </p:nvSpPr>
          <p:spPr>
            <a:xfrm>
              <a:off x="3644092" y="2967371"/>
              <a:ext cx="1052" cy="1102"/>
            </a:xfrm>
            <a:custGeom>
              <a:avLst/>
              <a:gdLst/>
              <a:ahLst/>
              <a:cxnLst/>
              <a:rect l="l" t="t" r="r" b="b"/>
              <a:pathLst>
                <a:path w="21" h="22" extrusionOk="0">
                  <a:moveTo>
                    <a:pt x="0" y="1"/>
                  </a:moveTo>
                  <a:lnTo>
                    <a:pt x="0" y="21"/>
                  </a:lnTo>
                  <a:cubicBezTo>
                    <a:pt x="21" y="21"/>
                    <a:pt x="21" y="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28"/>
            <p:cNvSpPr/>
            <p:nvPr/>
          </p:nvSpPr>
          <p:spPr>
            <a:xfrm>
              <a:off x="3610419" y="2967371"/>
              <a:ext cx="1052" cy="1153"/>
            </a:xfrm>
            <a:custGeom>
              <a:avLst/>
              <a:gdLst/>
              <a:ahLst/>
              <a:cxnLst/>
              <a:rect l="l" t="t" r="r" b="b"/>
              <a:pathLst>
                <a:path w="21" h="23" extrusionOk="0">
                  <a:moveTo>
                    <a:pt x="7" y="1"/>
                  </a:moveTo>
                  <a:cubicBezTo>
                    <a:pt x="1" y="7"/>
                    <a:pt x="15" y="23"/>
                    <a:pt x="20" y="23"/>
                  </a:cubicBezTo>
                  <a:cubicBezTo>
                    <a:pt x="20" y="23"/>
                    <a:pt x="21" y="22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28"/>
            <p:cNvSpPr/>
            <p:nvPr/>
          </p:nvSpPr>
          <p:spPr>
            <a:xfrm>
              <a:off x="3608665" y="2967722"/>
              <a:ext cx="1754" cy="1804"/>
            </a:xfrm>
            <a:custGeom>
              <a:avLst/>
              <a:gdLst/>
              <a:ahLst/>
              <a:cxnLst/>
              <a:rect l="l" t="t" r="r" b="b"/>
              <a:pathLst>
                <a:path w="35" h="36" extrusionOk="0">
                  <a:moveTo>
                    <a:pt x="7" y="1"/>
                  </a:moveTo>
                  <a:cubicBezTo>
                    <a:pt x="0" y="1"/>
                    <a:pt x="0" y="1"/>
                    <a:pt x="0" y="14"/>
                  </a:cubicBezTo>
                  <a:lnTo>
                    <a:pt x="7" y="1"/>
                  </a:lnTo>
                  <a:close/>
                  <a:moveTo>
                    <a:pt x="0" y="14"/>
                  </a:moveTo>
                  <a:cubicBezTo>
                    <a:pt x="0" y="28"/>
                    <a:pt x="14" y="35"/>
                    <a:pt x="28" y="35"/>
                  </a:cubicBezTo>
                  <a:cubicBezTo>
                    <a:pt x="35" y="35"/>
                    <a:pt x="35" y="28"/>
                    <a:pt x="35" y="28"/>
                  </a:cubicBezTo>
                  <a:cubicBezTo>
                    <a:pt x="35" y="21"/>
                    <a:pt x="28" y="21"/>
                    <a:pt x="21" y="21"/>
                  </a:cubicBezTo>
                  <a:cubicBezTo>
                    <a:pt x="7" y="14"/>
                    <a:pt x="7" y="14"/>
                    <a:pt x="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28"/>
            <p:cNvSpPr/>
            <p:nvPr/>
          </p:nvSpPr>
          <p:spPr>
            <a:xfrm>
              <a:off x="3592680" y="2968123"/>
              <a:ext cx="401" cy="351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5" y="0"/>
                  </a:moveTo>
                  <a:cubicBezTo>
                    <a:pt x="4" y="0"/>
                    <a:pt x="3" y="2"/>
                    <a:pt x="0" y="6"/>
                  </a:cubicBezTo>
                  <a:lnTo>
                    <a:pt x="7" y="6"/>
                  </a:lnTo>
                  <a:cubicBezTo>
                    <a:pt x="7" y="6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28"/>
            <p:cNvSpPr/>
            <p:nvPr/>
          </p:nvSpPr>
          <p:spPr>
            <a:xfrm>
              <a:off x="3598242" y="2968123"/>
              <a:ext cx="1052" cy="601"/>
            </a:xfrm>
            <a:custGeom>
              <a:avLst/>
              <a:gdLst/>
              <a:ahLst/>
              <a:cxnLst/>
              <a:rect l="l" t="t" r="r" b="b"/>
              <a:pathLst>
                <a:path w="21" h="12" extrusionOk="0">
                  <a:moveTo>
                    <a:pt x="15" y="0"/>
                  </a:moveTo>
                  <a:cubicBezTo>
                    <a:pt x="12" y="0"/>
                    <a:pt x="7" y="2"/>
                    <a:pt x="0" y="6"/>
                  </a:cubicBezTo>
                  <a:cubicBezTo>
                    <a:pt x="0" y="10"/>
                    <a:pt x="2" y="12"/>
                    <a:pt x="3" y="12"/>
                  </a:cubicBezTo>
                  <a:cubicBezTo>
                    <a:pt x="4" y="12"/>
                    <a:pt x="4" y="10"/>
                    <a:pt x="0" y="6"/>
                  </a:cubicBezTo>
                  <a:lnTo>
                    <a:pt x="0" y="6"/>
                  </a:lnTo>
                  <a:cubicBezTo>
                    <a:pt x="3" y="9"/>
                    <a:pt x="4" y="10"/>
                    <a:pt x="5" y="10"/>
                  </a:cubicBezTo>
                  <a:cubicBezTo>
                    <a:pt x="8" y="10"/>
                    <a:pt x="10" y="6"/>
                    <a:pt x="14" y="6"/>
                  </a:cubicBezTo>
                  <a:cubicBezTo>
                    <a:pt x="19" y="6"/>
                    <a:pt x="20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28"/>
            <p:cNvSpPr/>
            <p:nvPr/>
          </p:nvSpPr>
          <p:spPr>
            <a:xfrm>
              <a:off x="3612473" y="2968624"/>
              <a:ext cx="1102" cy="902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0" y="0"/>
                  </a:moveTo>
                  <a:cubicBezTo>
                    <a:pt x="7" y="0"/>
                    <a:pt x="4" y="1"/>
                    <a:pt x="0" y="3"/>
                  </a:cubicBezTo>
                  <a:cubicBezTo>
                    <a:pt x="0" y="10"/>
                    <a:pt x="0" y="10"/>
                    <a:pt x="14" y="17"/>
                  </a:cubicBezTo>
                  <a:cubicBezTo>
                    <a:pt x="14" y="17"/>
                    <a:pt x="21" y="17"/>
                    <a:pt x="21" y="10"/>
                  </a:cubicBezTo>
                  <a:cubicBezTo>
                    <a:pt x="16" y="5"/>
                    <a:pt x="15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28"/>
            <p:cNvSpPr/>
            <p:nvPr/>
          </p:nvSpPr>
          <p:spPr>
            <a:xfrm>
              <a:off x="3581907" y="2968874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0"/>
                  </a:moveTo>
                  <a:cubicBezTo>
                    <a:pt x="6" y="0"/>
                    <a:pt x="4" y="2"/>
                    <a:pt x="1" y="5"/>
                  </a:cubicBezTo>
                  <a:lnTo>
                    <a:pt x="7" y="5"/>
                  </a:lnTo>
                  <a:cubicBezTo>
                    <a:pt x="7" y="2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28"/>
            <p:cNvSpPr/>
            <p:nvPr/>
          </p:nvSpPr>
          <p:spPr>
            <a:xfrm>
              <a:off x="3610469" y="2969376"/>
              <a:ext cx="2055" cy="2556"/>
            </a:xfrm>
            <a:custGeom>
              <a:avLst/>
              <a:gdLst/>
              <a:ahLst/>
              <a:cxnLst/>
              <a:rect l="l" t="t" r="r" b="b"/>
              <a:pathLst>
                <a:path w="41" h="51" extrusionOk="0">
                  <a:moveTo>
                    <a:pt x="3" y="0"/>
                  </a:moveTo>
                  <a:cubicBezTo>
                    <a:pt x="1" y="0"/>
                    <a:pt x="2" y="6"/>
                    <a:pt x="6" y="16"/>
                  </a:cubicBezTo>
                  <a:cubicBezTo>
                    <a:pt x="6" y="23"/>
                    <a:pt x="20" y="30"/>
                    <a:pt x="27" y="30"/>
                  </a:cubicBezTo>
                  <a:cubicBezTo>
                    <a:pt x="33" y="30"/>
                    <a:pt x="33" y="30"/>
                    <a:pt x="33" y="37"/>
                  </a:cubicBezTo>
                  <a:cubicBezTo>
                    <a:pt x="33" y="37"/>
                    <a:pt x="33" y="51"/>
                    <a:pt x="40" y="51"/>
                  </a:cubicBezTo>
                  <a:lnTo>
                    <a:pt x="40" y="30"/>
                  </a:lnTo>
                  <a:cubicBezTo>
                    <a:pt x="40" y="16"/>
                    <a:pt x="40" y="16"/>
                    <a:pt x="27" y="16"/>
                  </a:cubicBezTo>
                  <a:cubicBezTo>
                    <a:pt x="13" y="6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28"/>
            <p:cNvSpPr/>
            <p:nvPr/>
          </p:nvSpPr>
          <p:spPr>
            <a:xfrm>
              <a:off x="3597942" y="2970328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2" y="1"/>
                  </a:moveTo>
                  <a:cubicBezTo>
                    <a:pt x="0" y="1"/>
                    <a:pt x="2" y="4"/>
                    <a:pt x="6" y="4"/>
                  </a:cubicBezTo>
                  <a:cubicBezTo>
                    <a:pt x="4" y="2"/>
                    <a:pt x="2" y="1"/>
                    <a:pt x="2" y="1"/>
                  </a:cubicBezTo>
                  <a:close/>
                  <a:moveTo>
                    <a:pt x="8" y="1"/>
                  </a:moveTo>
                  <a:cubicBezTo>
                    <a:pt x="7" y="1"/>
                    <a:pt x="6" y="2"/>
                    <a:pt x="6" y="4"/>
                  </a:cubicBezTo>
                  <a:lnTo>
                    <a:pt x="13" y="4"/>
                  </a:lnTo>
                  <a:cubicBezTo>
                    <a:pt x="13" y="4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28"/>
            <p:cNvSpPr/>
            <p:nvPr/>
          </p:nvSpPr>
          <p:spPr>
            <a:xfrm>
              <a:off x="3577748" y="2970578"/>
              <a:ext cx="902" cy="501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6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7" y="2"/>
                    <a:pt x="7" y="1"/>
                    <a:pt x="6" y="1"/>
                  </a:cubicBezTo>
                  <a:close/>
                  <a:moveTo>
                    <a:pt x="15" y="1"/>
                  </a:moveTo>
                  <a:cubicBezTo>
                    <a:pt x="12" y="1"/>
                    <a:pt x="7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6"/>
                  </a:lnTo>
                  <a:cubicBezTo>
                    <a:pt x="5" y="8"/>
                    <a:pt x="8" y="9"/>
                    <a:pt x="10" y="9"/>
                  </a:cubicBezTo>
                  <a:cubicBezTo>
                    <a:pt x="14" y="9"/>
                    <a:pt x="14" y="6"/>
                    <a:pt x="14" y="6"/>
                  </a:cubicBezTo>
                  <a:cubicBezTo>
                    <a:pt x="18" y="2"/>
                    <a:pt x="18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28"/>
            <p:cNvSpPr/>
            <p:nvPr/>
          </p:nvSpPr>
          <p:spPr>
            <a:xfrm>
              <a:off x="3640334" y="2970578"/>
              <a:ext cx="1002" cy="501"/>
            </a:xfrm>
            <a:custGeom>
              <a:avLst/>
              <a:gdLst/>
              <a:ahLst/>
              <a:cxnLst/>
              <a:rect l="l" t="t" r="r" b="b"/>
              <a:pathLst>
                <a:path w="20" h="10" extrusionOk="0">
                  <a:moveTo>
                    <a:pt x="13" y="6"/>
                  </a:moveTo>
                  <a:cubicBezTo>
                    <a:pt x="4" y="6"/>
                    <a:pt x="0" y="9"/>
                    <a:pt x="4" y="9"/>
                  </a:cubicBezTo>
                  <a:cubicBezTo>
                    <a:pt x="5" y="9"/>
                    <a:pt x="8" y="8"/>
                    <a:pt x="13" y="6"/>
                  </a:cubicBezTo>
                  <a:close/>
                  <a:moveTo>
                    <a:pt x="19" y="1"/>
                  </a:moveTo>
                  <a:cubicBezTo>
                    <a:pt x="18" y="1"/>
                    <a:pt x="16" y="2"/>
                    <a:pt x="13" y="6"/>
                  </a:cubicBezTo>
                  <a:cubicBezTo>
                    <a:pt x="15" y="8"/>
                    <a:pt x="17" y="9"/>
                    <a:pt x="18" y="9"/>
                  </a:cubicBezTo>
                  <a:cubicBezTo>
                    <a:pt x="20" y="9"/>
                    <a:pt x="20" y="6"/>
                    <a:pt x="20" y="6"/>
                  </a:cubicBezTo>
                  <a:cubicBezTo>
                    <a:pt x="20" y="2"/>
                    <a:pt x="20" y="1"/>
                    <a:pt x="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28"/>
            <p:cNvSpPr/>
            <p:nvPr/>
          </p:nvSpPr>
          <p:spPr>
            <a:xfrm>
              <a:off x="3579151" y="2970829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1"/>
                  </a:moveTo>
                  <a:cubicBezTo>
                    <a:pt x="7" y="1"/>
                    <a:pt x="7" y="1"/>
                    <a:pt x="0" y="8"/>
                  </a:cubicBezTo>
                  <a:cubicBezTo>
                    <a:pt x="2" y="12"/>
                    <a:pt x="5" y="14"/>
                    <a:pt x="7" y="14"/>
                  </a:cubicBezTo>
                  <a:cubicBezTo>
                    <a:pt x="11" y="14"/>
                    <a:pt x="14" y="8"/>
                    <a:pt x="14" y="8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28"/>
            <p:cNvSpPr/>
            <p:nvPr/>
          </p:nvSpPr>
          <p:spPr>
            <a:xfrm>
              <a:off x="3580854" y="2972582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8" y="1"/>
                    <a:pt x="1" y="1"/>
                    <a:pt x="1" y="8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14"/>
                    <a:pt x="15" y="8"/>
                  </a:cubicBezTo>
                  <a:cubicBezTo>
                    <a:pt x="15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28"/>
            <p:cNvSpPr/>
            <p:nvPr/>
          </p:nvSpPr>
          <p:spPr>
            <a:xfrm>
              <a:off x="3584011" y="2972683"/>
              <a:ext cx="3157" cy="1954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21" y="0"/>
                  </a:moveTo>
                  <a:cubicBezTo>
                    <a:pt x="16" y="0"/>
                    <a:pt x="11" y="2"/>
                    <a:pt x="7" y="6"/>
                  </a:cubicBezTo>
                  <a:cubicBezTo>
                    <a:pt x="0" y="12"/>
                    <a:pt x="7" y="12"/>
                    <a:pt x="14" y="12"/>
                  </a:cubicBezTo>
                  <a:cubicBezTo>
                    <a:pt x="28" y="12"/>
                    <a:pt x="35" y="26"/>
                    <a:pt x="42" y="26"/>
                  </a:cubicBezTo>
                  <a:lnTo>
                    <a:pt x="42" y="33"/>
                  </a:lnTo>
                  <a:lnTo>
                    <a:pt x="35" y="33"/>
                  </a:lnTo>
                  <a:cubicBezTo>
                    <a:pt x="35" y="37"/>
                    <a:pt x="36" y="38"/>
                    <a:pt x="39" y="38"/>
                  </a:cubicBezTo>
                  <a:cubicBezTo>
                    <a:pt x="42" y="38"/>
                    <a:pt x="45" y="37"/>
                    <a:pt x="49" y="33"/>
                  </a:cubicBezTo>
                  <a:cubicBezTo>
                    <a:pt x="62" y="26"/>
                    <a:pt x="62" y="12"/>
                    <a:pt x="35" y="6"/>
                  </a:cubicBezTo>
                  <a:cubicBezTo>
                    <a:pt x="31" y="2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28"/>
            <p:cNvSpPr/>
            <p:nvPr/>
          </p:nvSpPr>
          <p:spPr>
            <a:xfrm>
              <a:off x="3573939" y="2973735"/>
              <a:ext cx="1754" cy="651"/>
            </a:xfrm>
            <a:custGeom>
              <a:avLst/>
              <a:gdLst/>
              <a:ahLst/>
              <a:cxnLst/>
              <a:rect l="l" t="t" r="r" b="b"/>
              <a:pathLst>
                <a:path w="35" h="13" extrusionOk="0">
                  <a:moveTo>
                    <a:pt x="7" y="1"/>
                  </a:moveTo>
                  <a:cubicBezTo>
                    <a:pt x="2" y="1"/>
                    <a:pt x="0" y="2"/>
                    <a:pt x="0" y="5"/>
                  </a:cubicBezTo>
                  <a:cubicBezTo>
                    <a:pt x="7" y="12"/>
                    <a:pt x="14" y="12"/>
                    <a:pt x="28" y="12"/>
                  </a:cubicBezTo>
                  <a:lnTo>
                    <a:pt x="35" y="12"/>
                  </a:lnTo>
                  <a:cubicBezTo>
                    <a:pt x="23" y="4"/>
                    <a:pt x="13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28"/>
            <p:cNvSpPr/>
            <p:nvPr/>
          </p:nvSpPr>
          <p:spPr>
            <a:xfrm>
              <a:off x="3613175" y="2973735"/>
              <a:ext cx="752" cy="100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6" y="1"/>
                  </a:moveTo>
                  <a:cubicBezTo>
                    <a:pt x="5" y="1"/>
                    <a:pt x="3" y="2"/>
                    <a:pt x="0" y="5"/>
                  </a:cubicBezTo>
                  <a:cubicBezTo>
                    <a:pt x="0" y="12"/>
                    <a:pt x="7" y="19"/>
                    <a:pt x="14" y="19"/>
                  </a:cubicBezTo>
                  <a:cubicBezTo>
                    <a:pt x="14" y="19"/>
                    <a:pt x="14" y="12"/>
                    <a:pt x="7" y="12"/>
                  </a:cubicBezTo>
                  <a:cubicBezTo>
                    <a:pt x="7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28"/>
            <p:cNvSpPr/>
            <p:nvPr/>
          </p:nvSpPr>
          <p:spPr>
            <a:xfrm>
              <a:off x="3612122" y="2973986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3"/>
                    <a:pt x="5" y="3"/>
                  </a:cubicBezTo>
                  <a:cubicBezTo>
                    <a:pt x="7" y="3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28"/>
            <p:cNvSpPr/>
            <p:nvPr/>
          </p:nvSpPr>
          <p:spPr>
            <a:xfrm>
              <a:off x="3815615" y="2974086"/>
              <a:ext cx="2856" cy="2856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3" y="0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1" y="5"/>
                    <a:pt x="1" y="12"/>
                    <a:pt x="8" y="12"/>
                  </a:cubicBezTo>
                  <a:cubicBezTo>
                    <a:pt x="29" y="12"/>
                    <a:pt x="29" y="12"/>
                    <a:pt x="29" y="40"/>
                  </a:cubicBezTo>
                  <a:cubicBezTo>
                    <a:pt x="29" y="51"/>
                    <a:pt x="29" y="56"/>
                    <a:pt x="30" y="56"/>
                  </a:cubicBezTo>
                  <a:cubicBezTo>
                    <a:pt x="31" y="56"/>
                    <a:pt x="32" y="53"/>
                    <a:pt x="36" y="47"/>
                  </a:cubicBezTo>
                  <a:lnTo>
                    <a:pt x="36" y="33"/>
                  </a:lnTo>
                  <a:cubicBezTo>
                    <a:pt x="36" y="33"/>
                    <a:pt x="36" y="26"/>
                    <a:pt x="42" y="26"/>
                  </a:cubicBezTo>
                  <a:cubicBezTo>
                    <a:pt x="56" y="26"/>
                    <a:pt x="56" y="5"/>
                    <a:pt x="56" y="5"/>
                  </a:cubicBezTo>
                  <a:cubicBezTo>
                    <a:pt x="36" y="2"/>
                    <a:pt x="22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28"/>
            <p:cNvSpPr/>
            <p:nvPr/>
          </p:nvSpPr>
          <p:spPr>
            <a:xfrm>
              <a:off x="3615931" y="2973986"/>
              <a:ext cx="551" cy="401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8" y="0"/>
                  </a:moveTo>
                  <a:cubicBezTo>
                    <a:pt x="8" y="2"/>
                    <a:pt x="8" y="3"/>
                    <a:pt x="8" y="4"/>
                  </a:cubicBezTo>
                  <a:lnTo>
                    <a:pt x="8" y="4"/>
                  </a:lnTo>
                  <a:cubicBezTo>
                    <a:pt x="10" y="4"/>
                    <a:pt x="11" y="3"/>
                    <a:pt x="8" y="0"/>
                  </a:cubicBezTo>
                  <a:close/>
                  <a:moveTo>
                    <a:pt x="8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4"/>
                    <a:pt x="1" y="4"/>
                    <a:pt x="1" y="7"/>
                  </a:cubicBezTo>
                  <a:cubicBezTo>
                    <a:pt x="6" y="7"/>
                    <a:pt x="7" y="7"/>
                    <a:pt x="8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28"/>
            <p:cNvSpPr/>
            <p:nvPr/>
          </p:nvSpPr>
          <p:spPr>
            <a:xfrm>
              <a:off x="3575894" y="2974537"/>
              <a:ext cx="3307" cy="1203"/>
            </a:xfrm>
            <a:custGeom>
              <a:avLst/>
              <a:gdLst/>
              <a:ahLst/>
              <a:cxnLst/>
              <a:rect l="l" t="t" r="r" b="b"/>
              <a:pathLst>
                <a:path w="66" h="24" extrusionOk="0">
                  <a:moveTo>
                    <a:pt x="9" y="1"/>
                  </a:moveTo>
                  <a:cubicBezTo>
                    <a:pt x="4" y="1"/>
                    <a:pt x="1" y="1"/>
                    <a:pt x="3" y="3"/>
                  </a:cubicBezTo>
                  <a:cubicBezTo>
                    <a:pt x="3" y="3"/>
                    <a:pt x="23" y="17"/>
                    <a:pt x="58" y="24"/>
                  </a:cubicBezTo>
                  <a:lnTo>
                    <a:pt x="65" y="24"/>
                  </a:lnTo>
                  <a:cubicBezTo>
                    <a:pt x="60" y="8"/>
                    <a:pt x="23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28"/>
            <p:cNvSpPr/>
            <p:nvPr/>
          </p:nvSpPr>
          <p:spPr>
            <a:xfrm>
              <a:off x="3580504" y="2974537"/>
              <a:ext cx="601" cy="702"/>
            </a:xfrm>
            <a:custGeom>
              <a:avLst/>
              <a:gdLst/>
              <a:ahLst/>
              <a:cxnLst/>
              <a:rect l="l" t="t" r="r" b="b"/>
              <a:pathLst>
                <a:path w="12" h="14" extrusionOk="0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4" y="10"/>
                    <a:pt x="8" y="14"/>
                    <a:pt x="9" y="14"/>
                  </a:cubicBezTo>
                  <a:cubicBezTo>
                    <a:pt x="11" y="14"/>
                    <a:pt x="11" y="10"/>
                    <a:pt x="8" y="3"/>
                  </a:cubicBezTo>
                  <a:cubicBezTo>
                    <a:pt x="8" y="3"/>
                    <a:pt x="5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28"/>
            <p:cNvSpPr/>
            <p:nvPr/>
          </p:nvSpPr>
          <p:spPr>
            <a:xfrm>
              <a:off x="3581907" y="2974837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4" y="1"/>
                  </a:moveTo>
                  <a:cubicBezTo>
                    <a:pt x="2" y="1"/>
                    <a:pt x="1" y="4"/>
                    <a:pt x="1" y="11"/>
                  </a:cubicBezTo>
                  <a:lnTo>
                    <a:pt x="7" y="11"/>
                  </a:lnTo>
                  <a:cubicBezTo>
                    <a:pt x="7" y="4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28"/>
            <p:cNvSpPr/>
            <p:nvPr/>
          </p:nvSpPr>
          <p:spPr>
            <a:xfrm>
              <a:off x="3610018" y="2974837"/>
              <a:ext cx="1453" cy="2656"/>
            </a:xfrm>
            <a:custGeom>
              <a:avLst/>
              <a:gdLst/>
              <a:ahLst/>
              <a:cxnLst/>
              <a:rect l="l" t="t" r="r" b="b"/>
              <a:pathLst>
                <a:path w="29" h="53" extrusionOk="0">
                  <a:moveTo>
                    <a:pt x="24" y="1"/>
                  </a:moveTo>
                  <a:cubicBezTo>
                    <a:pt x="23" y="1"/>
                    <a:pt x="18" y="4"/>
                    <a:pt x="8" y="11"/>
                  </a:cubicBezTo>
                  <a:cubicBezTo>
                    <a:pt x="1" y="11"/>
                    <a:pt x="8" y="46"/>
                    <a:pt x="8" y="46"/>
                  </a:cubicBezTo>
                  <a:cubicBezTo>
                    <a:pt x="8" y="46"/>
                    <a:pt x="15" y="46"/>
                    <a:pt x="15" y="53"/>
                  </a:cubicBezTo>
                  <a:cubicBezTo>
                    <a:pt x="29" y="53"/>
                    <a:pt x="29" y="53"/>
                    <a:pt x="29" y="46"/>
                  </a:cubicBezTo>
                  <a:cubicBezTo>
                    <a:pt x="29" y="32"/>
                    <a:pt x="15" y="25"/>
                    <a:pt x="15" y="25"/>
                  </a:cubicBezTo>
                  <a:lnTo>
                    <a:pt x="15" y="11"/>
                  </a:lnTo>
                  <a:cubicBezTo>
                    <a:pt x="22" y="4"/>
                    <a:pt x="25" y="1"/>
                    <a:pt x="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28"/>
            <p:cNvSpPr/>
            <p:nvPr/>
          </p:nvSpPr>
          <p:spPr>
            <a:xfrm>
              <a:off x="3580704" y="2974537"/>
              <a:ext cx="12377" cy="7116"/>
            </a:xfrm>
            <a:custGeom>
              <a:avLst/>
              <a:gdLst/>
              <a:ahLst/>
              <a:cxnLst/>
              <a:rect l="l" t="t" r="r" b="b"/>
              <a:pathLst>
                <a:path w="247" h="142" extrusionOk="0">
                  <a:moveTo>
                    <a:pt x="100" y="1"/>
                  </a:moveTo>
                  <a:cubicBezTo>
                    <a:pt x="96" y="1"/>
                    <a:pt x="92" y="1"/>
                    <a:pt x="87" y="3"/>
                  </a:cubicBezTo>
                  <a:cubicBezTo>
                    <a:pt x="66" y="24"/>
                    <a:pt x="52" y="24"/>
                    <a:pt x="45" y="24"/>
                  </a:cubicBezTo>
                  <a:cubicBezTo>
                    <a:pt x="45" y="24"/>
                    <a:pt x="45" y="31"/>
                    <a:pt x="38" y="31"/>
                  </a:cubicBezTo>
                  <a:cubicBezTo>
                    <a:pt x="31" y="31"/>
                    <a:pt x="31" y="31"/>
                    <a:pt x="31" y="38"/>
                  </a:cubicBezTo>
                  <a:cubicBezTo>
                    <a:pt x="31" y="45"/>
                    <a:pt x="31" y="45"/>
                    <a:pt x="25" y="45"/>
                  </a:cubicBezTo>
                  <a:cubicBezTo>
                    <a:pt x="14" y="41"/>
                    <a:pt x="7" y="40"/>
                    <a:pt x="4" y="40"/>
                  </a:cubicBezTo>
                  <a:cubicBezTo>
                    <a:pt x="0" y="40"/>
                    <a:pt x="0" y="41"/>
                    <a:pt x="4" y="45"/>
                  </a:cubicBezTo>
                  <a:cubicBezTo>
                    <a:pt x="4" y="45"/>
                    <a:pt x="11" y="59"/>
                    <a:pt x="25" y="59"/>
                  </a:cubicBezTo>
                  <a:cubicBezTo>
                    <a:pt x="31" y="59"/>
                    <a:pt x="38" y="66"/>
                    <a:pt x="38" y="72"/>
                  </a:cubicBezTo>
                  <a:cubicBezTo>
                    <a:pt x="42" y="84"/>
                    <a:pt x="44" y="89"/>
                    <a:pt x="46" y="89"/>
                  </a:cubicBezTo>
                  <a:cubicBezTo>
                    <a:pt x="47" y="89"/>
                    <a:pt x="49" y="86"/>
                    <a:pt x="52" y="79"/>
                  </a:cubicBezTo>
                  <a:cubicBezTo>
                    <a:pt x="59" y="76"/>
                    <a:pt x="63" y="74"/>
                    <a:pt x="65" y="74"/>
                  </a:cubicBezTo>
                  <a:cubicBezTo>
                    <a:pt x="68" y="74"/>
                    <a:pt x="70" y="76"/>
                    <a:pt x="73" y="79"/>
                  </a:cubicBezTo>
                  <a:cubicBezTo>
                    <a:pt x="80" y="79"/>
                    <a:pt x="87" y="93"/>
                    <a:pt x="101" y="93"/>
                  </a:cubicBezTo>
                  <a:cubicBezTo>
                    <a:pt x="108" y="93"/>
                    <a:pt x="115" y="93"/>
                    <a:pt x="115" y="100"/>
                  </a:cubicBezTo>
                  <a:cubicBezTo>
                    <a:pt x="115" y="100"/>
                    <a:pt x="135" y="107"/>
                    <a:pt x="142" y="107"/>
                  </a:cubicBezTo>
                  <a:cubicBezTo>
                    <a:pt x="149" y="107"/>
                    <a:pt x="170" y="114"/>
                    <a:pt x="170" y="114"/>
                  </a:cubicBezTo>
                  <a:cubicBezTo>
                    <a:pt x="170" y="114"/>
                    <a:pt x="177" y="128"/>
                    <a:pt x="184" y="128"/>
                  </a:cubicBezTo>
                  <a:cubicBezTo>
                    <a:pt x="191" y="128"/>
                    <a:pt x="205" y="135"/>
                    <a:pt x="212" y="135"/>
                  </a:cubicBezTo>
                  <a:cubicBezTo>
                    <a:pt x="219" y="142"/>
                    <a:pt x="226" y="142"/>
                    <a:pt x="239" y="142"/>
                  </a:cubicBezTo>
                  <a:lnTo>
                    <a:pt x="246" y="142"/>
                  </a:lnTo>
                  <a:cubicBezTo>
                    <a:pt x="239" y="142"/>
                    <a:pt x="239" y="128"/>
                    <a:pt x="246" y="128"/>
                  </a:cubicBezTo>
                  <a:lnTo>
                    <a:pt x="246" y="114"/>
                  </a:lnTo>
                  <a:cubicBezTo>
                    <a:pt x="239" y="107"/>
                    <a:pt x="232" y="107"/>
                    <a:pt x="232" y="107"/>
                  </a:cubicBezTo>
                  <a:cubicBezTo>
                    <a:pt x="219" y="107"/>
                    <a:pt x="212" y="107"/>
                    <a:pt x="212" y="100"/>
                  </a:cubicBezTo>
                  <a:cubicBezTo>
                    <a:pt x="205" y="93"/>
                    <a:pt x="205" y="93"/>
                    <a:pt x="198" y="93"/>
                  </a:cubicBezTo>
                  <a:cubicBezTo>
                    <a:pt x="184" y="93"/>
                    <a:pt x="184" y="93"/>
                    <a:pt x="177" y="79"/>
                  </a:cubicBezTo>
                  <a:cubicBezTo>
                    <a:pt x="177" y="72"/>
                    <a:pt x="170" y="72"/>
                    <a:pt x="149" y="66"/>
                  </a:cubicBezTo>
                  <a:cubicBezTo>
                    <a:pt x="142" y="66"/>
                    <a:pt x="128" y="59"/>
                    <a:pt x="128" y="45"/>
                  </a:cubicBezTo>
                  <a:cubicBezTo>
                    <a:pt x="122" y="41"/>
                    <a:pt x="116" y="40"/>
                    <a:pt x="112" y="40"/>
                  </a:cubicBezTo>
                  <a:cubicBezTo>
                    <a:pt x="108" y="40"/>
                    <a:pt x="104" y="41"/>
                    <a:pt x="101" y="45"/>
                  </a:cubicBezTo>
                  <a:cubicBezTo>
                    <a:pt x="97" y="52"/>
                    <a:pt x="96" y="55"/>
                    <a:pt x="93" y="55"/>
                  </a:cubicBezTo>
                  <a:cubicBezTo>
                    <a:pt x="90" y="55"/>
                    <a:pt x="87" y="52"/>
                    <a:pt x="80" y="45"/>
                  </a:cubicBezTo>
                  <a:cubicBezTo>
                    <a:pt x="75" y="45"/>
                    <a:pt x="74" y="42"/>
                    <a:pt x="73" y="42"/>
                  </a:cubicBezTo>
                  <a:cubicBezTo>
                    <a:pt x="73" y="42"/>
                    <a:pt x="73" y="42"/>
                    <a:pt x="73" y="45"/>
                  </a:cubicBezTo>
                  <a:cubicBezTo>
                    <a:pt x="71" y="48"/>
                    <a:pt x="69" y="49"/>
                    <a:pt x="66" y="49"/>
                  </a:cubicBezTo>
                  <a:cubicBezTo>
                    <a:pt x="57" y="49"/>
                    <a:pt x="45" y="36"/>
                    <a:pt x="45" y="31"/>
                  </a:cubicBezTo>
                  <a:cubicBezTo>
                    <a:pt x="45" y="27"/>
                    <a:pt x="45" y="26"/>
                    <a:pt x="47" y="26"/>
                  </a:cubicBezTo>
                  <a:cubicBezTo>
                    <a:pt x="49" y="26"/>
                    <a:pt x="52" y="27"/>
                    <a:pt x="59" y="31"/>
                  </a:cubicBezTo>
                  <a:cubicBezTo>
                    <a:pt x="63" y="34"/>
                    <a:pt x="66" y="36"/>
                    <a:pt x="68" y="36"/>
                  </a:cubicBezTo>
                  <a:cubicBezTo>
                    <a:pt x="70" y="36"/>
                    <a:pt x="70" y="34"/>
                    <a:pt x="66" y="31"/>
                  </a:cubicBezTo>
                  <a:cubicBezTo>
                    <a:pt x="59" y="24"/>
                    <a:pt x="59" y="24"/>
                    <a:pt x="66" y="24"/>
                  </a:cubicBezTo>
                  <a:lnTo>
                    <a:pt x="73" y="24"/>
                  </a:lnTo>
                  <a:cubicBezTo>
                    <a:pt x="73" y="27"/>
                    <a:pt x="73" y="29"/>
                    <a:pt x="76" y="29"/>
                  </a:cubicBezTo>
                  <a:cubicBezTo>
                    <a:pt x="78" y="29"/>
                    <a:pt x="83" y="27"/>
                    <a:pt x="94" y="24"/>
                  </a:cubicBezTo>
                  <a:cubicBezTo>
                    <a:pt x="97" y="17"/>
                    <a:pt x="99" y="14"/>
                    <a:pt x="101" y="14"/>
                  </a:cubicBezTo>
                  <a:cubicBezTo>
                    <a:pt x="102" y="14"/>
                    <a:pt x="104" y="17"/>
                    <a:pt x="108" y="24"/>
                  </a:cubicBezTo>
                  <a:cubicBezTo>
                    <a:pt x="108" y="27"/>
                    <a:pt x="109" y="29"/>
                    <a:pt x="111" y="29"/>
                  </a:cubicBezTo>
                  <a:cubicBezTo>
                    <a:pt x="113" y="29"/>
                    <a:pt x="115" y="27"/>
                    <a:pt x="115" y="24"/>
                  </a:cubicBezTo>
                  <a:cubicBezTo>
                    <a:pt x="115" y="8"/>
                    <a:pt x="111" y="1"/>
                    <a:pt x="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28"/>
            <p:cNvSpPr/>
            <p:nvPr/>
          </p:nvSpPr>
          <p:spPr>
            <a:xfrm>
              <a:off x="3586417" y="2975589"/>
              <a:ext cx="5262" cy="2255"/>
            </a:xfrm>
            <a:custGeom>
              <a:avLst/>
              <a:gdLst/>
              <a:ahLst/>
              <a:cxnLst/>
              <a:rect l="l" t="t" r="r" b="b"/>
              <a:pathLst>
                <a:path w="105" h="45" extrusionOk="0">
                  <a:moveTo>
                    <a:pt x="17" y="0"/>
                  </a:moveTo>
                  <a:cubicBezTo>
                    <a:pt x="16" y="0"/>
                    <a:pt x="14" y="4"/>
                    <a:pt x="14" y="10"/>
                  </a:cubicBezTo>
                  <a:cubicBezTo>
                    <a:pt x="1" y="17"/>
                    <a:pt x="14" y="17"/>
                    <a:pt x="14" y="31"/>
                  </a:cubicBezTo>
                  <a:cubicBezTo>
                    <a:pt x="21" y="38"/>
                    <a:pt x="28" y="38"/>
                    <a:pt x="35" y="38"/>
                  </a:cubicBezTo>
                  <a:lnTo>
                    <a:pt x="49" y="38"/>
                  </a:lnTo>
                  <a:cubicBezTo>
                    <a:pt x="49" y="38"/>
                    <a:pt x="56" y="45"/>
                    <a:pt x="70" y="45"/>
                  </a:cubicBezTo>
                  <a:cubicBezTo>
                    <a:pt x="98" y="45"/>
                    <a:pt x="105" y="45"/>
                    <a:pt x="98" y="38"/>
                  </a:cubicBezTo>
                  <a:cubicBezTo>
                    <a:pt x="91" y="31"/>
                    <a:pt x="91" y="17"/>
                    <a:pt x="91" y="17"/>
                  </a:cubicBezTo>
                  <a:cubicBezTo>
                    <a:pt x="91" y="10"/>
                    <a:pt x="91" y="10"/>
                    <a:pt x="84" y="10"/>
                  </a:cubicBezTo>
                  <a:cubicBezTo>
                    <a:pt x="70" y="10"/>
                    <a:pt x="70" y="10"/>
                    <a:pt x="70" y="17"/>
                  </a:cubicBezTo>
                  <a:cubicBezTo>
                    <a:pt x="84" y="24"/>
                    <a:pt x="84" y="24"/>
                    <a:pt x="70" y="24"/>
                  </a:cubicBezTo>
                  <a:lnTo>
                    <a:pt x="49" y="24"/>
                  </a:lnTo>
                  <a:cubicBezTo>
                    <a:pt x="35" y="24"/>
                    <a:pt x="28" y="24"/>
                    <a:pt x="21" y="17"/>
                  </a:cubicBezTo>
                  <a:cubicBezTo>
                    <a:pt x="21" y="5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28"/>
            <p:cNvSpPr/>
            <p:nvPr/>
          </p:nvSpPr>
          <p:spPr>
            <a:xfrm>
              <a:off x="3576695" y="2976240"/>
              <a:ext cx="651" cy="752"/>
            </a:xfrm>
            <a:custGeom>
              <a:avLst/>
              <a:gdLst/>
              <a:ahLst/>
              <a:cxnLst/>
              <a:rect l="l" t="t" r="r" b="b"/>
              <a:pathLst>
                <a:path w="13" h="15" extrusionOk="0">
                  <a:moveTo>
                    <a:pt x="7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" y="11"/>
                    <a:pt x="2" y="14"/>
                    <a:pt x="3" y="14"/>
                  </a:cubicBezTo>
                  <a:cubicBezTo>
                    <a:pt x="4" y="14"/>
                    <a:pt x="4" y="11"/>
                    <a:pt x="1" y="4"/>
                  </a:cubicBezTo>
                  <a:lnTo>
                    <a:pt x="1" y="4"/>
                  </a:lnTo>
                  <a:cubicBezTo>
                    <a:pt x="3" y="8"/>
                    <a:pt x="4" y="10"/>
                    <a:pt x="5" y="10"/>
                  </a:cubicBezTo>
                  <a:cubicBezTo>
                    <a:pt x="7" y="10"/>
                    <a:pt x="7" y="4"/>
                    <a:pt x="7" y="4"/>
                  </a:cubicBezTo>
                  <a:cubicBezTo>
                    <a:pt x="12" y="4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28"/>
            <p:cNvSpPr/>
            <p:nvPr/>
          </p:nvSpPr>
          <p:spPr>
            <a:xfrm>
              <a:off x="3616983" y="2976240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10" y="1"/>
                  </a:moveTo>
                  <a:cubicBezTo>
                    <a:pt x="8" y="1"/>
                    <a:pt x="5" y="2"/>
                    <a:pt x="1" y="4"/>
                  </a:cubicBezTo>
                  <a:lnTo>
                    <a:pt x="7" y="4"/>
                  </a:lnTo>
                  <a:cubicBezTo>
                    <a:pt x="12" y="4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28"/>
            <p:cNvSpPr/>
            <p:nvPr/>
          </p:nvSpPr>
          <p:spPr>
            <a:xfrm>
              <a:off x="3627406" y="2976391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1"/>
                  </a:moveTo>
                  <a:cubicBezTo>
                    <a:pt x="0" y="15"/>
                    <a:pt x="0" y="22"/>
                    <a:pt x="0" y="22"/>
                  </a:cubicBezTo>
                  <a:cubicBezTo>
                    <a:pt x="7" y="22"/>
                    <a:pt x="7" y="22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28"/>
            <p:cNvSpPr/>
            <p:nvPr/>
          </p:nvSpPr>
          <p:spPr>
            <a:xfrm>
              <a:off x="3623597" y="2977443"/>
              <a:ext cx="401" cy="651"/>
            </a:xfrm>
            <a:custGeom>
              <a:avLst/>
              <a:gdLst/>
              <a:ahLst/>
              <a:cxnLst/>
              <a:rect l="l" t="t" r="r" b="b"/>
              <a:pathLst>
                <a:path w="8" h="13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11"/>
                    <a:pt x="0" y="13"/>
                    <a:pt x="1" y="13"/>
                  </a:cubicBezTo>
                  <a:cubicBezTo>
                    <a:pt x="2" y="13"/>
                    <a:pt x="4" y="11"/>
                    <a:pt x="7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28"/>
            <p:cNvSpPr/>
            <p:nvPr/>
          </p:nvSpPr>
          <p:spPr>
            <a:xfrm>
              <a:off x="3618737" y="2977794"/>
              <a:ext cx="1303" cy="702"/>
            </a:xfrm>
            <a:custGeom>
              <a:avLst/>
              <a:gdLst/>
              <a:ahLst/>
              <a:cxnLst/>
              <a:rect l="l" t="t" r="r" b="b"/>
              <a:pathLst>
                <a:path w="26" h="14" extrusionOk="0">
                  <a:moveTo>
                    <a:pt x="0" y="1"/>
                  </a:moveTo>
                  <a:cubicBezTo>
                    <a:pt x="0" y="1"/>
                    <a:pt x="0" y="7"/>
                    <a:pt x="7" y="7"/>
                  </a:cubicBezTo>
                  <a:cubicBezTo>
                    <a:pt x="14" y="12"/>
                    <a:pt x="18" y="13"/>
                    <a:pt x="20" y="13"/>
                  </a:cubicBezTo>
                  <a:cubicBezTo>
                    <a:pt x="26" y="13"/>
                    <a:pt x="21" y="5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28"/>
            <p:cNvSpPr/>
            <p:nvPr/>
          </p:nvSpPr>
          <p:spPr>
            <a:xfrm>
              <a:off x="3815264" y="2977443"/>
              <a:ext cx="3207" cy="1253"/>
            </a:xfrm>
            <a:custGeom>
              <a:avLst/>
              <a:gdLst/>
              <a:ahLst/>
              <a:cxnLst/>
              <a:rect l="l" t="t" r="r" b="b"/>
              <a:pathLst>
                <a:path w="64" h="25" extrusionOk="0">
                  <a:moveTo>
                    <a:pt x="29" y="1"/>
                  </a:moveTo>
                  <a:cubicBezTo>
                    <a:pt x="8" y="8"/>
                    <a:pt x="1" y="8"/>
                    <a:pt x="1" y="8"/>
                  </a:cubicBezTo>
                  <a:cubicBezTo>
                    <a:pt x="8" y="8"/>
                    <a:pt x="8" y="14"/>
                    <a:pt x="15" y="14"/>
                  </a:cubicBezTo>
                  <a:cubicBezTo>
                    <a:pt x="22" y="21"/>
                    <a:pt x="25" y="25"/>
                    <a:pt x="28" y="25"/>
                  </a:cubicBezTo>
                  <a:cubicBezTo>
                    <a:pt x="30" y="25"/>
                    <a:pt x="32" y="21"/>
                    <a:pt x="36" y="14"/>
                  </a:cubicBezTo>
                  <a:cubicBezTo>
                    <a:pt x="36" y="8"/>
                    <a:pt x="43" y="8"/>
                    <a:pt x="49" y="8"/>
                  </a:cubicBezTo>
                  <a:lnTo>
                    <a:pt x="63" y="8"/>
                  </a:lnTo>
                  <a:cubicBezTo>
                    <a:pt x="63" y="8"/>
                    <a:pt x="43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28"/>
            <p:cNvSpPr/>
            <p:nvPr/>
          </p:nvSpPr>
          <p:spPr>
            <a:xfrm>
              <a:off x="3589573" y="2978145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7" y="0"/>
                  </a:moveTo>
                  <a:lnTo>
                    <a:pt x="14" y="0"/>
                  </a:ln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28"/>
            <p:cNvSpPr/>
            <p:nvPr/>
          </p:nvSpPr>
          <p:spPr>
            <a:xfrm>
              <a:off x="3632617" y="2977894"/>
              <a:ext cx="1804" cy="1704"/>
            </a:xfrm>
            <a:custGeom>
              <a:avLst/>
              <a:gdLst/>
              <a:ahLst/>
              <a:cxnLst/>
              <a:rect l="l" t="t" r="r" b="b"/>
              <a:pathLst>
                <a:path w="36" h="34" extrusionOk="0">
                  <a:moveTo>
                    <a:pt x="29" y="0"/>
                  </a:moveTo>
                  <a:cubicBezTo>
                    <a:pt x="25" y="0"/>
                    <a:pt x="18" y="2"/>
                    <a:pt x="7" y="5"/>
                  </a:cubicBezTo>
                  <a:cubicBezTo>
                    <a:pt x="0" y="5"/>
                    <a:pt x="0" y="33"/>
                    <a:pt x="7" y="33"/>
                  </a:cubicBezTo>
                  <a:cubicBezTo>
                    <a:pt x="14" y="33"/>
                    <a:pt x="35" y="19"/>
                    <a:pt x="35" y="5"/>
                  </a:cubicBezTo>
                  <a:cubicBezTo>
                    <a:pt x="35" y="2"/>
                    <a:pt x="33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28"/>
            <p:cNvSpPr/>
            <p:nvPr/>
          </p:nvSpPr>
          <p:spPr>
            <a:xfrm>
              <a:off x="3812859" y="2977443"/>
              <a:ext cx="3508" cy="4811"/>
            </a:xfrm>
            <a:custGeom>
              <a:avLst/>
              <a:gdLst/>
              <a:ahLst/>
              <a:cxnLst/>
              <a:rect l="l" t="t" r="r" b="b"/>
              <a:pathLst>
                <a:path w="70" h="96" extrusionOk="0">
                  <a:moveTo>
                    <a:pt x="21" y="1"/>
                  </a:moveTo>
                  <a:cubicBezTo>
                    <a:pt x="23" y="3"/>
                    <a:pt x="25" y="5"/>
                    <a:pt x="26" y="8"/>
                  </a:cubicBezTo>
                  <a:lnTo>
                    <a:pt x="35" y="8"/>
                  </a:lnTo>
                  <a:cubicBezTo>
                    <a:pt x="42" y="8"/>
                    <a:pt x="35" y="1"/>
                    <a:pt x="21" y="1"/>
                  </a:cubicBezTo>
                  <a:close/>
                  <a:moveTo>
                    <a:pt x="21" y="8"/>
                  </a:moveTo>
                  <a:cubicBezTo>
                    <a:pt x="21" y="14"/>
                    <a:pt x="21" y="28"/>
                    <a:pt x="14" y="28"/>
                  </a:cubicBezTo>
                  <a:cubicBezTo>
                    <a:pt x="7" y="35"/>
                    <a:pt x="7" y="35"/>
                    <a:pt x="14" y="35"/>
                  </a:cubicBezTo>
                  <a:cubicBezTo>
                    <a:pt x="20" y="35"/>
                    <a:pt x="30" y="35"/>
                    <a:pt x="33" y="39"/>
                  </a:cubicBezTo>
                  <a:lnTo>
                    <a:pt x="33" y="39"/>
                  </a:lnTo>
                  <a:cubicBezTo>
                    <a:pt x="35" y="37"/>
                    <a:pt x="35" y="35"/>
                    <a:pt x="35" y="35"/>
                  </a:cubicBezTo>
                  <a:lnTo>
                    <a:pt x="35" y="28"/>
                  </a:lnTo>
                  <a:cubicBezTo>
                    <a:pt x="35" y="28"/>
                    <a:pt x="41" y="28"/>
                    <a:pt x="26" y="8"/>
                  </a:cubicBezTo>
                  <a:close/>
                  <a:moveTo>
                    <a:pt x="33" y="39"/>
                  </a:moveTo>
                  <a:cubicBezTo>
                    <a:pt x="32" y="40"/>
                    <a:pt x="28" y="42"/>
                    <a:pt x="21" y="42"/>
                  </a:cubicBezTo>
                  <a:cubicBezTo>
                    <a:pt x="14" y="42"/>
                    <a:pt x="14" y="42"/>
                    <a:pt x="14" y="49"/>
                  </a:cubicBezTo>
                  <a:cubicBezTo>
                    <a:pt x="14" y="49"/>
                    <a:pt x="14" y="52"/>
                    <a:pt x="12" y="52"/>
                  </a:cubicBezTo>
                  <a:cubicBezTo>
                    <a:pt x="11" y="52"/>
                    <a:pt x="10" y="51"/>
                    <a:pt x="7" y="49"/>
                  </a:cubicBezTo>
                  <a:lnTo>
                    <a:pt x="0" y="49"/>
                  </a:lnTo>
                  <a:cubicBezTo>
                    <a:pt x="0" y="56"/>
                    <a:pt x="0" y="56"/>
                    <a:pt x="7" y="56"/>
                  </a:cubicBezTo>
                  <a:lnTo>
                    <a:pt x="14" y="70"/>
                  </a:lnTo>
                  <a:cubicBezTo>
                    <a:pt x="14" y="61"/>
                    <a:pt x="16" y="57"/>
                    <a:pt x="17" y="57"/>
                  </a:cubicBezTo>
                  <a:cubicBezTo>
                    <a:pt x="19" y="57"/>
                    <a:pt x="21" y="62"/>
                    <a:pt x="21" y="70"/>
                  </a:cubicBezTo>
                  <a:cubicBezTo>
                    <a:pt x="21" y="81"/>
                    <a:pt x="33" y="95"/>
                    <a:pt x="45" y="95"/>
                  </a:cubicBezTo>
                  <a:cubicBezTo>
                    <a:pt x="49" y="95"/>
                    <a:pt x="53" y="94"/>
                    <a:pt x="56" y="91"/>
                  </a:cubicBezTo>
                  <a:cubicBezTo>
                    <a:pt x="70" y="91"/>
                    <a:pt x="70" y="91"/>
                    <a:pt x="56" y="84"/>
                  </a:cubicBezTo>
                  <a:lnTo>
                    <a:pt x="42" y="84"/>
                  </a:lnTo>
                  <a:lnTo>
                    <a:pt x="42" y="77"/>
                  </a:lnTo>
                  <a:cubicBezTo>
                    <a:pt x="42" y="70"/>
                    <a:pt x="49" y="70"/>
                    <a:pt x="56" y="70"/>
                  </a:cubicBezTo>
                  <a:cubicBezTo>
                    <a:pt x="70" y="70"/>
                    <a:pt x="70" y="70"/>
                    <a:pt x="70" y="63"/>
                  </a:cubicBezTo>
                  <a:cubicBezTo>
                    <a:pt x="70" y="49"/>
                    <a:pt x="56" y="49"/>
                    <a:pt x="49" y="49"/>
                  </a:cubicBezTo>
                  <a:cubicBezTo>
                    <a:pt x="42" y="49"/>
                    <a:pt x="35" y="49"/>
                    <a:pt x="35" y="42"/>
                  </a:cubicBezTo>
                  <a:cubicBezTo>
                    <a:pt x="35" y="41"/>
                    <a:pt x="34" y="40"/>
                    <a:pt x="33" y="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28"/>
            <p:cNvSpPr/>
            <p:nvPr/>
          </p:nvSpPr>
          <p:spPr>
            <a:xfrm>
              <a:off x="3816317" y="2979297"/>
              <a:ext cx="1804" cy="651"/>
            </a:xfrm>
            <a:custGeom>
              <a:avLst/>
              <a:gdLst/>
              <a:ahLst/>
              <a:cxnLst/>
              <a:rect l="l" t="t" r="r" b="b"/>
              <a:pathLst>
                <a:path w="36" h="13" extrusionOk="0">
                  <a:moveTo>
                    <a:pt x="5" y="0"/>
                  </a:moveTo>
                  <a:cubicBezTo>
                    <a:pt x="2" y="0"/>
                    <a:pt x="1" y="2"/>
                    <a:pt x="1" y="5"/>
                  </a:cubicBezTo>
                  <a:cubicBezTo>
                    <a:pt x="8" y="12"/>
                    <a:pt x="15" y="12"/>
                    <a:pt x="22" y="12"/>
                  </a:cubicBezTo>
                  <a:cubicBezTo>
                    <a:pt x="35" y="12"/>
                    <a:pt x="35" y="12"/>
                    <a:pt x="15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28"/>
            <p:cNvSpPr/>
            <p:nvPr/>
          </p:nvSpPr>
          <p:spPr>
            <a:xfrm>
              <a:off x="3636776" y="2979898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" y="0"/>
                  </a:moveTo>
                  <a:cubicBezTo>
                    <a:pt x="1" y="14"/>
                    <a:pt x="1" y="14"/>
                    <a:pt x="14" y="14"/>
                  </a:cubicBezTo>
                  <a:cubicBezTo>
                    <a:pt x="14" y="14"/>
                    <a:pt x="21" y="14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28"/>
            <p:cNvSpPr/>
            <p:nvPr/>
          </p:nvSpPr>
          <p:spPr>
            <a:xfrm>
              <a:off x="3819824" y="2979548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7"/>
                  </a:moveTo>
                  <a:cubicBezTo>
                    <a:pt x="0" y="7"/>
                    <a:pt x="7" y="7"/>
                    <a:pt x="0" y="7"/>
                  </a:cubicBezTo>
                  <a:cubicBezTo>
                    <a:pt x="7" y="7"/>
                    <a:pt x="7" y="7"/>
                    <a:pt x="0" y="7"/>
                  </a:cubicBezTo>
                  <a:cubicBezTo>
                    <a:pt x="7" y="0"/>
                    <a:pt x="7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28"/>
            <p:cNvSpPr/>
            <p:nvPr/>
          </p:nvSpPr>
          <p:spPr>
            <a:xfrm>
              <a:off x="3634371" y="2979898"/>
              <a:ext cx="50" cy="105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14"/>
                  </a:moveTo>
                  <a:cubicBezTo>
                    <a:pt x="0" y="21"/>
                    <a:pt x="0" y="21"/>
                    <a:pt x="0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28"/>
            <p:cNvSpPr/>
            <p:nvPr/>
          </p:nvSpPr>
          <p:spPr>
            <a:xfrm>
              <a:off x="3815615" y="2980600"/>
              <a:ext cx="1102" cy="501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" y="0"/>
                  </a:moveTo>
                  <a:cubicBezTo>
                    <a:pt x="1" y="2"/>
                    <a:pt x="2" y="3"/>
                    <a:pt x="3" y="4"/>
                  </a:cubicBezTo>
                  <a:lnTo>
                    <a:pt x="3" y="4"/>
                  </a:lnTo>
                  <a:cubicBezTo>
                    <a:pt x="2" y="3"/>
                    <a:pt x="1" y="1"/>
                    <a:pt x="1" y="0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8" y="3"/>
                    <a:pt x="8" y="5"/>
                    <a:pt x="6" y="5"/>
                  </a:cubicBezTo>
                  <a:cubicBezTo>
                    <a:pt x="5" y="5"/>
                    <a:pt x="4" y="5"/>
                    <a:pt x="3" y="4"/>
                  </a:cubicBezTo>
                  <a:lnTo>
                    <a:pt x="3" y="4"/>
                  </a:lnTo>
                  <a:cubicBezTo>
                    <a:pt x="6" y="7"/>
                    <a:pt x="13" y="10"/>
                    <a:pt x="17" y="10"/>
                  </a:cubicBezTo>
                  <a:cubicBezTo>
                    <a:pt x="20" y="10"/>
                    <a:pt x="22" y="9"/>
                    <a:pt x="22" y="7"/>
                  </a:cubicBezTo>
                  <a:cubicBezTo>
                    <a:pt x="15" y="7"/>
                    <a:pt x="1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28"/>
            <p:cNvSpPr/>
            <p:nvPr/>
          </p:nvSpPr>
          <p:spPr>
            <a:xfrm>
              <a:off x="3620090" y="2981001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lnTo>
                    <a:pt x="8" y="6"/>
                  </a:ln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28"/>
            <p:cNvSpPr/>
            <p:nvPr/>
          </p:nvSpPr>
          <p:spPr>
            <a:xfrm>
              <a:off x="3635022" y="2980901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"/>
                  </a:moveTo>
                  <a:cubicBezTo>
                    <a:pt x="1" y="1"/>
                    <a:pt x="1" y="8"/>
                    <a:pt x="8" y="8"/>
                  </a:cubicBezTo>
                  <a:lnTo>
                    <a:pt x="22" y="15"/>
                  </a:lnTo>
                  <a:cubicBezTo>
                    <a:pt x="22" y="15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28"/>
            <p:cNvSpPr/>
            <p:nvPr/>
          </p:nvSpPr>
          <p:spPr>
            <a:xfrm>
              <a:off x="3611421" y="2982304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" y="8"/>
                  </a:lnTo>
                  <a:lnTo>
                    <a:pt x="8" y="8"/>
                  </a:lnTo>
                  <a:cubicBezTo>
                    <a:pt x="14" y="8"/>
                    <a:pt x="14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28"/>
            <p:cNvSpPr/>
            <p:nvPr/>
          </p:nvSpPr>
          <p:spPr>
            <a:xfrm>
              <a:off x="3620090" y="298265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1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8"/>
                    <a:pt x="15" y="8"/>
                  </a:cubicBezTo>
                  <a:cubicBezTo>
                    <a:pt x="15" y="1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28"/>
            <p:cNvSpPr/>
            <p:nvPr/>
          </p:nvSpPr>
          <p:spPr>
            <a:xfrm>
              <a:off x="3634020" y="2982855"/>
              <a:ext cx="601" cy="351"/>
            </a:xfrm>
            <a:custGeom>
              <a:avLst/>
              <a:gdLst/>
              <a:ahLst/>
              <a:cxnLst/>
              <a:rect l="l" t="t" r="r" b="b"/>
              <a:pathLst>
                <a:path w="12" h="7" extrusionOk="0">
                  <a:moveTo>
                    <a:pt x="7" y="0"/>
                  </a:moveTo>
                  <a:cubicBezTo>
                    <a:pt x="5" y="0"/>
                    <a:pt x="2" y="1"/>
                    <a:pt x="0" y="4"/>
                  </a:cubicBezTo>
                  <a:cubicBezTo>
                    <a:pt x="2" y="6"/>
                    <a:pt x="4" y="7"/>
                    <a:pt x="5" y="7"/>
                  </a:cubicBezTo>
                  <a:cubicBezTo>
                    <a:pt x="7" y="7"/>
                    <a:pt x="7" y="4"/>
                    <a:pt x="7" y="4"/>
                  </a:cubicBezTo>
                  <a:cubicBezTo>
                    <a:pt x="12" y="4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28"/>
            <p:cNvSpPr/>
            <p:nvPr/>
          </p:nvSpPr>
          <p:spPr>
            <a:xfrm>
              <a:off x="3820125" y="2983356"/>
              <a:ext cx="401" cy="1002"/>
            </a:xfrm>
            <a:custGeom>
              <a:avLst/>
              <a:gdLst/>
              <a:ahLst/>
              <a:cxnLst/>
              <a:rect l="l" t="t" r="r" b="b"/>
              <a:pathLst>
                <a:path w="8" h="20" extrusionOk="0">
                  <a:moveTo>
                    <a:pt x="1" y="0"/>
                  </a:moveTo>
                  <a:lnTo>
                    <a:pt x="1" y="14"/>
                  </a:lnTo>
                  <a:cubicBezTo>
                    <a:pt x="1" y="18"/>
                    <a:pt x="1" y="20"/>
                    <a:pt x="2" y="20"/>
                  </a:cubicBezTo>
                  <a:cubicBezTo>
                    <a:pt x="3" y="20"/>
                    <a:pt x="4" y="18"/>
                    <a:pt x="8" y="14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28"/>
            <p:cNvSpPr/>
            <p:nvPr/>
          </p:nvSpPr>
          <p:spPr>
            <a:xfrm>
              <a:off x="3814613" y="298350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6" y="1"/>
                  </a:moveTo>
                  <a:cubicBezTo>
                    <a:pt x="5" y="1"/>
                    <a:pt x="4" y="4"/>
                    <a:pt x="0" y="11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7" y="11"/>
                    <a:pt x="7" y="11"/>
                  </a:cubicBezTo>
                  <a:cubicBezTo>
                    <a:pt x="7" y="4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28"/>
            <p:cNvSpPr/>
            <p:nvPr/>
          </p:nvSpPr>
          <p:spPr>
            <a:xfrm>
              <a:off x="3636776" y="2984408"/>
              <a:ext cx="752" cy="952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0"/>
                  </a:moveTo>
                  <a:lnTo>
                    <a:pt x="1" y="7"/>
                  </a:lnTo>
                  <a:cubicBezTo>
                    <a:pt x="14" y="7"/>
                    <a:pt x="14" y="0"/>
                    <a:pt x="1" y="0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6" y="15"/>
                    <a:pt x="9" y="18"/>
                    <a:pt x="10" y="18"/>
                  </a:cubicBezTo>
                  <a:cubicBezTo>
                    <a:pt x="12" y="18"/>
                    <a:pt x="9" y="11"/>
                    <a:pt x="1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28"/>
            <p:cNvSpPr/>
            <p:nvPr/>
          </p:nvSpPr>
          <p:spPr>
            <a:xfrm>
              <a:off x="3640384" y="2984508"/>
              <a:ext cx="1303" cy="1654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3" y="1"/>
                  </a:moveTo>
                  <a:cubicBezTo>
                    <a:pt x="0" y="1"/>
                    <a:pt x="4" y="4"/>
                    <a:pt x="12" y="12"/>
                  </a:cubicBezTo>
                  <a:cubicBezTo>
                    <a:pt x="12" y="26"/>
                    <a:pt x="19" y="33"/>
                    <a:pt x="19" y="33"/>
                  </a:cubicBezTo>
                  <a:cubicBezTo>
                    <a:pt x="26" y="33"/>
                    <a:pt x="26" y="12"/>
                    <a:pt x="19" y="5"/>
                  </a:cubicBezTo>
                  <a:cubicBezTo>
                    <a:pt x="10" y="2"/>
                    <a:pt x="5" y="1"/>
                    <a:pt x="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28"/>
            <p:cNvSpPr/>
            <p:nvPr/>
          </p:nvSpPr>
          <p:spPr>
            <a:xfrm>
              <a:off x="3812158" y="2984408"/>
              <a:ext cx="1453" cy="651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1" y="0"/>
                  </a:moveTo>
                  <a:cubicBezTo>
                    <a:pt x="14" y="0"/>
                    <a:pt x="1" y="7"/>
                    <a:pt x="1" y="7"/>
                  </a:cubicBezTo>
                  <a:cubicBezTo>
                    <a:pt x="1" y="11"/>
                    <a:pt x="4" y="12"/>
                    <a:pt x="8" y="12"/>
                  </a:cubicBezTo>
                  <a:cubicBezTo>
                    <a:pt x="13" y="12"/>
                    <a:pt x="18" y="11"/>
                    <a:pt x="21" y="7"/>
                  </a:cubicBezTo>
                  <a:cubicBezTo>
                    <a:pt x="28" y="0"/>
                    <a:pt x="28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28"/>
            <p:cNvSpPr/>
            <p:nvPr/>
          </p:nvSpPr>
          <p:spPr>
            <a:xfrm>
              <a:off x="3817018" y="2984408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7"/>
                  </a:moveTo>
                  <a:cubicBezTo>
                    <a:pt x="1" y="14"/>
                    <a:pt x="1" y="14"/>
                    <a:pt x="1" y="7"/>
                  </a:cubicBezTo>
                  <a:cubicBezTo>
                    <a:pt x="8" y="14"/>
                    <a:pt x="8" y="14"/>
                    <a:pt x="1" y="7"/>
                  </a:cubicBezTo>
                  <a:cubicBezTo>
                    <a:pt x="1" y="7"/>
                    <a:pt x="1" y="0"/>
                    <a:pt x="1" y="7"/>
                  </a:cubicBez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28"/>
            <p:cNvSpPr/>
            <p:nvPr/>
          </p:nvSpPr>
          <p:spPr>
            <a:xfrm>
              <a:off x="3635223" y="2984809"/>
              <a:ext cx="902" cy="1002"/>
            </a:xfrm>
            <a:custGeom>
              <a:avLst/>
              <a:gdLst/>
              <a:ahLst/>
              <a:cxnLst/>
              <a:rect l="l" t="t" r="r" b="b"/>
              <a:pathLst>
                <a:path w="18" h="20" extrusionOk="0">
                  <a:moveTo>
                    <a:pt x="16" y="1"/>
                  </a:moveTo>
                  <a:cubicBezTo>
                    <a:pt x="14" y="1"/>
                    <a:pt x="11" y="3"/>
                    <a:pt x="4" y="6"/>
                  </a:cubicBezTo>
                  <a:lnTo>
                    <a:pt x="18" y="6"/>
                  </a:lnTo>
                  <a:cubicBezTo>
                    <a:pt x="18" y="3"/>
                    <a:pt x="18" y="1"/>
                    <a:pt x="16" y="1"/>
                  </a:cubicBezTo>
                  <a:close/>
                  <a:moveTo>
                    <a:pt x="4" y="6"/>
                  </a:moveTo>
                  <a:cubicBezTo>
                    <a:pt x="0" y="14"/>
                    <a:pt x="0" y="19"/>
                    <a:pt x="2" y="19"/>
                  </a:cubicBezTo>
                  <a:cubicBezTo>
                    <a:pt x="2" y="19"/>
                    <a:pt x="4" y="15"/>
                    <a:pt x="4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28"/>
            <p:cNvSpPr/>
            <p:nvPr/>
          </p:nvSpPr>
          <p:spPr>
            <a:xfrm>
              <a:off x="3636425" y="2986112"/>
              <a:ext cx="1102" cy="1804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8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" y="36"/>
                    <a:pt x="1" y="36"/>
                    <a:pt x="8" y="36"/>
                  </a:cubicBezTo>
                  <a:cubicBezTo>
                    <a:pt x="21" y="36"/>
                    <a:pt x="21" y="29"/>
                    <a:pt x="8" y="29"/>
                  </a:cubicBezTo>
                  <a:cubicBezTo>
                    <a:pt x="2" y="17"/>
                    <a:pt x="1" y="15"/>
                    <a:pt x="5" y="6"/>
                  </a:cubicBezTo>
                  <a:lnTo>
                    <a:pt x="5" y="6"/>
                  </a:ln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4"/>
                    <a:pt x="8" y="1"/>
                  </a:cubicBezTo>
                  <a:lnTo>
                    <a:pt x="8" y="1"/>
                  </a:lnTo>
                  <a:cubicBezTo>
                    <a:pt x="7" y="3"/>
                    <a:pt x="6" y="5"/>
                    <a:pt x="5" y="6"/>
                  </a:cubicBezTo>
                  <a:lnTo>
                    <a:pt x="5" y="6"/>
                  </a:lnTo>
                  <a:cubicBezTo>
                    <a:pt x="6" y="6"/>
                    <a:pt x="8" y="4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lnTo>
                    <a:pt x="8" y="1"/>
                  </a:lnTo>
                  <a:cubicBezTo>
                    <a:pt x="8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28"/>
            <p:cNvSpPr/>
            <p:nvPr/>
          </p:nvSpPr>
          <p:spPr>
            <a:xfrm>
              <a:off x="3816317" y="2985661"/>
              <a:ext cx="3758" cy="1954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29" y="0"/>
                  </a:moveTo>
                  <a:cubicBezTo>
                    <a:pt x="24" y="0"/>
                    <a:pt x="22" y="4"/>
                    <a:pt x="22" y="10"/>
                  </a:cubicBezTo>
                  <a:cubicBezTo>
                    <a:pt x="22" y="18"/>
                    <a:pt x="22" y="21"/>
                    <a:pt x="19" y="21"/>
                  </a:cubicBezTo>
                  <a:cubicBezTo>
                    <a:pt x="17" y="21"/>
                    <a:pt x="13" y="20"/>
                    <a:pt x="8" y="17"/>
                  </a:cubicBezTo>
                  <a:cubicBezTo>
                    <a:pt x="8" y="10"/>
                    <a:pt x="1" y="10"/>
                    <a:pt x="1" y="10"/>
                  </a:cubicBezTo>
                  <a:lnTo>
                    <a:pt x="1" y="10"/>
                  </a:lnTo>
                  <a:cubicBezTo>
                    <a:pt x="1" y="16"/>
                    <a:pt x="28" y="39"/>
                    <a:pt x="34" y="39"/>
                  </a:cubicBezTo>
                  <a:cubicBezTo>
                    <a:pt x="35" y="39"/>
                    <a:pt x="35" y="38"/>
                    <a:pt x="35" y="38"/>
                  </a:cubicBezTo>
                  <a:cubicBezTo>
                    <a:pt x="35" y="31"/>
                    <a:pt x="37" y="27"/>
                    <a:pt x="41" y="27"/>
                  </a:cubicBezTo>
                  <a:cubicBezTo>
                    <a:pt x="44" y="27"/>
                    <a:pt x="49" y="31"/>
                    <a:pt x="56" y="38"/>
                  </a:cubicBezTo>
                  <a:cubicBezTo>
                    <a:pt x="59" y="39"/>
                    <a:pt x="61" y="39"/>
                    <a:pt x="63" y="39"/>
                  </a:cubicBezTo>
                  <a:cubicBezTo>
                    <a:pt x="75" y="39"/>
                    <a:pt x="67" y="23"/>
                    <a:pt x="49" y="17"/>
                  </a:cubicBezTo>
                  <a:cubicBezTo>
                    <a:pt x="42" y="5"/>
                    <a:pt x="34" y="0"/>
                    <a:pt x="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28"/>
            <p:cNvSpPr/>
            <p:nvPr/>
          </p:nvSpPr>
          <p:spPr>
            <a:xfrm>
              <a:off x="3597541" y="2986312"/>
              <a:ext cx="401" cy="160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6" y="0"/>
                  </a:moveTo>
                  <a:cubicBezTo>
                    <a:pt x="6" y="0"/>
                    <a:pt x="4" y="4"/>
                    <a:pt x="0" y="11"/>
                  </a:cubicBezTo>
                  <a:lnTo>
                    <a:pt x="0" y="32"/>
                  </a:lnTo>
                  <a:cubicBezTo>
                    <a:pt x="0" y="32"/>
                    <a:pt x="7" y="25"/>
                    <a:pt x="7" y="11"/>
                  </a:cubicBezTo>
                  <a:cubicBezTo>
                    <a:pt x="7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28"/>
            <p:cNvSpPr/>
            <p:nvPr/>
          </p:nvSpPr>
          <p:spPr>
            <a:xfrm>
              <a:off x="3627055" y="2986463"/>
              <a:ext cx="1804" cy="1453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21" y="1"/>
                  </a:moveTo>
                  <a:cubicBezTo>
                    <a:pt x="21" y="1"/>
                    <a:pt x="14" y="1"/>
                    <a:pt x="7" y="8"/>
                  </a:cubicBezTo>
                  <a:lnTo>
                    <a:pt x="1" y="29"/>
                  </a:lnTo>
                  <a:lnTo>
                    <a:pt x="1" y="29"/>
                  </a:lnTo>
                  <a:lnTo>
                    <a:pt x="7" y="22"/>
                  </a:lnTo>
                  <a:cubicBezTo>
                    <a:pt x="35" y="8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28"/>
            <p:cNvSpPr/>
            <p:nvPr/>
          </p:nvSpPr>
          <p:spPr>
            <a:xfrm>
              <a:off x="3641637" y="2986312"/>
              <a:ext cx="902" cy="501"/>
            </a:xfrm>
            <a:custGeom>
              <a:avLst/>
              <a:gdLst/>
              <a:ahLst/>
              <a:cxnLst/>
              <a:rect l="l" t="t" r="r" b="b"/>
              <a:pathLst>
                <a:path w="18" h="10" extrusionOk="0">
                  <a:moveTo>
                    <a:pt x="13" y="1"/>
                  </a:moveTo>
                  <a:cubicBezTo>
                    <a:pt x="11" y="1"/>
                    <a:pt x="8" y="2"/>
                    <a:pt x="1" y="4"/>
                  </a:cubicBezTo>
                  <a:lnTo>
                    <a:pt x="14" y="4"/>
                  </a:lnTo>
                  <a:cubicBezTo>
                    <a:pt x="14" y="4"/>
                    <a:pt x="18" y="1"/>
                    <a:pt x="13" y="1"/>
                  </a:cubicBezTo>
                  <a:close/>
                  <a:moveTo>
                    <a:pt x="1" y="4"/>
                  </a:moveTo>
                  <a:cubicBezTo>
                    <a:pt x="1" y="7"/>
                    <a:pt x="2" y="9"/>
                    <a:pt x="3" y="9"/>
                  </a:cubicBezTo>
                  <a:cubicBezTo>
                    <a:pt x="4" y="9"/>
                    <a:pt x="4" y="7"/>
                    <a:pt x="1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28"/>
            <p:cNvSpPr/>
            <p:nvPr/>
          </p:nvSpPr>
          <p:spPr>
            <a:xfrm>
              <a:off x="3599946" y="2987515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1" y="1"/>
                    <a:pt x="1" y="8"/>
                    <a:pt x="1" y="8"/>
                  </a:cubicBezTo>
                  <a:cubicBezTo>
                    <a:pt x="1" y="8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28"/>
            <p:cNvSpPr/>
            <p:nvPr/>
          </p:nvSpPr>
          <p:spPr>
            <a:xfrm>
              <a:off x="3601700" y="2987615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2" y="0"/>
                  </a:moveTo>
                  <a:cubicBezTo>
                    <a:pt x="9" y="0"/>
                    <a:pt x="4" y="2"/>
                    <a:pt x="1" y="6"/>
                  </a:cubicBezTo>
                  <a:lnTo>
                    <a:pt x="8" y="6"/>
                  </a:lnTo>
                  <a:cubicBezTo>
                    <a:pt x="14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28"/>
            <p:cNvSpPr/>
            <p:nvPr/>
          </p:nvSpPr>
          <p:spPr>
            <a:xfrm>
              <a:off x="3625652" y="2987615"/>
              <a:ext cx="601" cy="301"/>
            </a:xfrm>
            <a:custGeom>
              <a:avLst/>
              <a:gdLst/>
              <a:ahLst/>
              <a:cxnLst/>
              <a:rect l="l" t="t" r="r" b="b"/>
              <a:pathLst>
                <a:path w="12" h="6" extrusionOk="0">
                  <a:moveTo>
                    <a:pt x="9" y="0"/>
                  </a:moveTo>
                  <a:cubicBezTo>
                    <a:pt x="8" y="0"/>
                    <a:pt x="4" y="2"/>
                    <a:pt x="1" y="6"/>
                  </a:cubicBezTo>
                  <a:lnTo>
                    <a:pt x="8" y="6"/>
                  </a:lnTo>
                  <a:cubicBezTo>
                    <a:pt x="11" y="2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28"/>
            <p:cNvSpPr/>
            <p:nvPr/>
          </p:nvSpPr>
          <p:spPr>
            <a:xfrm>
              <a:off x="3595787" y="2987816"/>
              <a:ext cx="1052" cy="1854"/>
            </a:xfrm>
            <a:custGeom>
              <a:avLst/>
              <a:gdLst/>
              <a:ahLst/>
              <a:cxnLst/>
              <a:rect l="l" t="t" r="r" b="b"/>
              <a:pathLst>
                <a:path w="21" h="37" extrusionOk="0">
                  <a:moveTo>
                    <a:pt x="18" y="1"/>
                  </a:moveTo>
                  <a:cubicBezTo>
                    <a:pt x="16" y="1"/>
                    <a:pt x="13" y="3"/>
                    <a:pt x="8" y="8"/>
                  </a:cubicBezTo>
                  <a:cubicBezTo>
                    <a:pt x="15" y="15"/>
                    <a:pt x="15" y="15"/>
                    <a:pt x="8" y="29"/>
                  </a:cubicBezTo>
                  <a:cubicBezTo>
                    <a:pt x="1" y="29"/>
                    <a:pt x="1" y="36"/>
                    <a:pt x="8" y="36"/>
                  </a:cubicBezTo>
                  <a:cubicBezTo>
                    <a:pt x="8" y="36"/>
                    <a:pt x="15" y="29"/>
                    <a:pt x="15" y="15"/>
                  </a:cubicBezTo>
                  <a:cubicBezTo>
                    <a:pt x="19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28"/>
            <p:cNvSpPr/>
            <p:nvPr/>
          </p:nvSpPr>
          <p:spPr>
            <a:xfrm>
              <a:off x="3599295" y="2988217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7"/>
                    <a:pt x="7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28"/>
            <p:cNvSpPr/>
            <p:nvPr/>
          </p:nvSpPr>
          <p:spPr>
            <a:xfrm>
              <a:off x="3622896" y="2987866"/>
              <a:ext cx="3858" cy="2055"/>
            </a:xfrm>
            <a:custGeom>
              <a:avLst/>
              <a:gdLst/>
              <a:ahLst/>
              <a:cxnLst/>
              <a:rect l="l" t="t" r="r" b="b"/>
              <a:pathLst>
                <a:path w="77" h="4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4"/>
                    <a:pt x="4" y="6"/>
                    <a:pt x="6" y="6"/>
                  </a:cubicBezTo>
                  <a:cubicBezTo>
                    <a:pt x="6" y="6"/>
                    <a:pt x="7" y="5"/>
                    <a:pt x="6" y="4"/>
                  </a:cubicBezTo>
                  <a:lnTo>
                    <a:pt x="6" y="4"/>
                  </a:lnTo>
                  <a:lnTo>
                    <a:pt x="21" y="14"/>
                  </a:lnTo>
                  <a:cubicBezTo>
                    <a:pt x="21" y="28"/>
                    <a:pt x="28" y="28"/>
                    <a:pt x="35" y="28"/>
                  </a:cubicBezTo>
                  <a:cubicBezTo>
                    <a:pt x="37" y="24"/>
                    <a:pt x="40" y="22"/>
                    <a:pt x="43" y="22"/>
                  </a:cubicBezTo>
                  <a:cubicBezTo>
                    <a:pt x="49" y="22"/>
                    <a:pt x="56" y="30"/>
                    <a:pt x="56" y="35"/>
                  </a:cubicBezTo>
                  <a:cubicBezTo>
                    <a:pt x="56" y="39"/>
                    <a:pt x="58" y="40"/>
                    <a:pt x="60" y="40"/>
                  </a:cubicBezTo>
                  <a:cubicBezTo>
                    <a:pt x="63" y="40"/>
                    <a:pt x="66" y="39"/>
                    <a:pt x="70" y="35"/>
                  </a:cubicBezTo>
                  <a:cubicBezTo>
                    <a:pt x="77" y="28"/>
                    <a:pt x="42" y="1"/>
                    <a:pt x="35" y="1"/>
                  </a:cubicBezTo>
                  <a:cubicBezTo>
                    <a:pt x="33" y="3"/>
                    <a:pt x="30" y="4"/>
                    <a:pt x="28" y="4"/>
                  </a:cubicBezTo>
                  <a:cubicBezTo>
                    <a:pt x="22" y="4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28"/>
            <p:cNvSpPr/>
            <p:nvPr/>
          </p:nvSpPr>
          <p:spPr>
            <a:xfrm>
              <a:off x="3829545" y="2988317"/>
              <a:ext cx="1754" cy="1353"/>
            </a:xfrm>
            <a:custGeom>
              <a:avLst/>
              <a:gdLst/>
              <a:ahLst/>
              <a:cxnLst/>
              <a:rect l="l" t="t" r="r" b="b"/>
              <a:pathLst>
                <a:path w="35" h="27" extrusionOk="0">
                  <a:moveTo>
                    <a:pt x="30" y="0"/>
                  </a:moveTo>
                  <a:cubicBezTo>
                    <a:pt x="28" y="0"/>
                    <a:pt x="24" y="2"/>
                    <a:pt x="21" y="5"/>
                  </a:cubicBezTo>
                  <a:cubicBezTo>
                    <a:pt x="14" y="19"/>
                    <a:pt x="0" y="26"/>
                    <a:pt x="14" y="26"/>
                  </a:cubicBezTo>
                  <a:cubicBezTo>
                    <a:pt x="28" y="26"/>
                    <a:pt x="35" y="19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28"/>
            <p:cNvSpPr/>
            <p:nvPr/>
          </p:nvSpPr>
          <p:spPr>
            <a:xfrm>
              <a:off x="3598242" y="2989369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lnTo>
                    <a:pt x="7" y="5"/>
                  </a:lnTo>
                  <a:cubicBezTo>
                    <a:pt x="7" y="2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28"/>
            <p:cNvSpPr/>
            <p:nvPr/>
          </p:nvSpPr>
          <p:spPr>
            <a:xfrm>
              <a:off x="3830898" y="2989970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1" y="0"/>
                  </a:moveTo>
                  <a:cubicBezTo>
                    <a:pt x="3" y="2"/>
                    <a:pt x="5" y="3"/>
                    <a:pt x="5" y="3"/>
                  </a:cubicBezTo>
                  <a:cubicBezTo>
                    <a:pt x="7" y="3"/>
                    <a:pt x="5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28"/>
            <p:cNvSpPr/>
            <p:nvPr/>
          </p:nvSpPr>
          <p:spPr>
            <a:xfrm>
              <a:off x="3630863" y="298997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8" y="7"/>
                    <a:pt x="8" y="7"/>
                    <a:pt x="1" y="0"/>
                  </a:cubicBezTo>
                  <a:cubicBezTo>
                    <a:pt x="8" y="7"/>
                    <a:pt x="8" y="7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28"/>
            <p:cNvSpPr/>
            <p:nvPr/>
          </p:nvSpPr>
          <p:spPr>
            <a:xfrm>
              <a:off x="3830197" y="2989970"/>
              <a:ext cx="401" cy="852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1" y="0"/>
                  </a:moveTo>
                  <a:lnTo>
                    <a:pt x="1" y="7"/>
                  </a:lnTo>
                  <a:cubicBezTo>
                    <a:pt x="3" y="14"/>
                    <a:pt x="5" y="16"/>
                    <a:pt x="5" y="16"/>
                  </a:cubicBezTo>
                  <a:cubicBezTo>
                    <a:pt x="7" y="16"/>
                    <a:pt x="6" y="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28"/>
            <p:cNvSpPr/>
            <p:nvPr/>
          </p:nvSpPr>
          <p:spPr>
            <a:xfrm>
              <a:off x="3596488" y="2990321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cubicBezTo>
                    <a:pt x="3" y="2"/>
                    <a:pt x="4" y="3"/>
                    <a:pt x="5" y="3"/>
                  </a:cubicBezTo>
                  <a:cubicBezTo>
                    <a:pt x="8" y="3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28"/>
            <p:cNvSpPr/>
            <p:nvPr/>
          </p:nvSpPr>
          <p:spPr>
            <a:xfrm>
              <a:off x="3599946" y="2990471"/>
              <a:ext cx="3508" cy="2255"/>
            </a:xfrm>
            <a:custGeom>
              <a:avLst/>
              <a:gdLst/>
              <a:ahLst/>
              <a:cxnLst/>
              <a:rect l="l" t="t" r="r" b="b"/>
              <a:pathLst>
                <a:path w="70" h="45" extrusionOk="0">
                  <a:moveTo>
                    <a:pt x="29" y="1"/>
                  </a:moveTo>
                  <a:cubicBezTo>
                    <a:pt x="25" y="1"/>
                    <a:pt x="18" y="4"/>
                    <a:pt x="8" y="11"/>
                  </a:cubicBezTo>
                  <a:cubicBezTo>
                    <a:pt x="1" y="18"/>
                    <a:pt x="1" y="18"/>
                    <a:pt x="8" y="25"/>
                  </a:cubicBezTo>
                  <a:cubicBezTo>
                    <a:pt x="12" y="37"/>
                    <a:pt x="21" y="44"/>
                    <a:pt x="27" y="44"/>
                  </a:cubicBezTo>
                  <a:cubicBezTo>
                    <a:pt x="32" y="44"/>
                    <a:pt x="36" y="40"/>
                    <a:pt x="36" y="32"/>
                  </a:cubicBezTo>
                  <a:cubicBezTo>
                    <a:pt x="36" y="25"/>
                    <a:pt x="43" y="25"/>
                    <a:pt x="56" y="25"/>
                  </a:cubicBezTo>
                  <a:cubicBezTo>
                    <a:pt x="60" y="27"/>
                    <a:pt x="63" y="28"/>
                    <a:pt x="65" y="28"/>
                  </a:cubicBezTo>
                  <a:cubicBezTo>
                    <a:pt x="70" y="28"/>
                    <a:pt x="68" y="21"/>
                    <a:pt x="63" y="11"/>
                  </a:cubicBezTo>
                  <a:cubicBezTo>
                    <a:pt x="60" y="4"/>
                    <a:pt x="58" y="1"/>
                    <a:pt x="56" y="1"/>
                  </a:cubicBezTo>
                  <a:cubicBezTo>
                    <a:pt x="53" y="1"/>
                    <a:pt x="49" y="4"/>
                    <a:pt x="43" y="11"/>
                  </a:cubicBezTo>
                  <a:cubicBezTo>
                    <a:pt x="40" y="17"/>
                    <a:pt x="37" y="19"/>
                    <a:pt x="34" y="19"/>
                  </a:cubicBezTo>
                  <a:cubicBezTo>
                    <a:pt x="31" y="19"/>
                    <a:pt x="29" y="15"/>
                    <a:pt x="29" y="11"/>
                  </a:cubicBezTo>
                  <a:cubicBezTo>
                    <a:pt x="32" y="4"/>
                    <a:pt x="32" y="1"/>
                    <a:pt x="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28"/>
            <p:cNvSpPr/>
            <p:nvPr/>
          </p:nvSpPr>
          <p:spPr>
            <a:xfrm>
              <a:off x="3819123" y="2991073"/>
              <a:ext cx="7967" cy="4059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8" y="1"/>
                  </a:moveTo>
                  <a:cubicBezTo>
                    <a:pt x="127" y="1"/>
                    <a:pt x="125" y="2"/>
                    <a:pt x="125" y="6"/>
                  </a:cubicBezTo>
                  <a:cubicBezTo>
                    <a:pt x="128" y="2"/>
                    <a:pt x="128" y="1"/>
                    <a:pt x="128" y="1"/>
                  </a:cubicBezTo>
                  <a:close/>
                  <a:moveTo>
                    <a:pt x="96" y="30"/>
                  </a:moveTo>
                  <a:cubicBezTo>
                    <a:pt x="93" y="36"/>
                    <a:pt x="93" y="43"/>
                    <a:pt x="95" y="50"/>
                  </a:cubicBezTo>
                  <a:lnTo>
                    <a:pt x="95" y="50"/>
                  </a:lnTo>
                  <a:cubicBezTo>
                    <a:pt x="96" y="49"/>
                    <a:pt x="96" y="48"/>
                    <a:pt x="97" y="47"/>
                  </a:cubicBezTo>
                  <a:lnTo>
                    <a:pt x="97" y="34"/>
                  </a:lnTo>
                  <a:cubicBezTo>
                    <a:pt x="97" y="32"/>
                    <a:pt x="96" y="31"/>
                    <a:pt x="96" y="30"/>
                  </a:cubicBezTo>
                  <a:close/>
                  <a:moveTo>
                    <a:pt x="125" y="6"/>
                  </a:moveTo>
                  <a:cubicBezTo>
                    <a:pt x="125" y="6"/>
                    <a:pt x="118" y="13"/>
                    <a:pt x="104" y="13"/>
                  </a:cubicBezTo>
                  <a:cubicBezTo>
                    <a:pt x="92" y="13"/>
                    <a:pt x="90" y="19"/>
                    <a:pt x="96" y="30"/>
                  </a:cubicBezTo>
                  <a:lnTo>
                    <a:pt x="96" y="30"/>
                  </a:lnTo>
                  <a:cubicBezTo>
                    <a:pt x="97" y="26"/>
                    <a:pt x="100" y="22"/>
                    <a:pt x="104" y="20"/>
                  </a:cubicBezTo>
                  <a:cubicBezTo>
                    <a:pt x="125" y="20"/>
                    <a:pt x="132" y="20"/>
                    <a:pt x="132" y="41"/>
                  </a:cubicBezTo>
                  <a:cubicBezTo>
                    <a:pt x="132" y="47"/>
                    <a:pt x="132" y="47"/>
                    <a:pt x="139" y="54"/>
                  </a:cubicBezTo>
                  <a:cubicBezTo>
                    <a:pt x="145" y="56"/>
                    <a:pt x="149" y="57"/>
                    <a:pt x="152" y="57"/>
                  </a:cubicBezTo>
                  <a:cubicBezTo>
                    <a:pt x="159" y="57"/>
                    <a:pt x="158" y="52"/>
                    <a:pt x="153" y="47"/>
                  </a:cubicBezTo>
                  <a:cubicBezTo>
                    <a:pt x="139" y="41"/>
                    <a:pt x="139" y="34"/>
                    <a:pt x="139" y="34"/>
                  </a:cubicBezTo>
                  <a:lnTo>
                    <a:pt x="132" y="20"/>
                  </a:lnTo>
                  <a:cubicBezTo>
                    <a:pt x="125" y="13"/>
                    <a:pt x="125" y="13"/>
                    <a:pt x="125" y="6"/>
                  </a:cubicBezTo>
                  <a:close/>
                  <a:moveTo>
                    <a:pt x="28" y="34"/>
                  </a:moveTo>
                  <a:lnTo>
                    <a:pt x="21" y="41"/>
                  </a:lnTo>
                  <a:cubicBezTo>
                    <a:pt x="21" y="47"/>
                    <a:pt x="21" y="47"/>
                    <a:pt x="14" y="47"/>
                  </a:cubicBezTo>
                  <a:cubicBezTo>
                    <a:pt x="0" y="47"/>
                    <a:pt x="21" y="61"/>
                    <a:pt x="28" y="61"/>
                  </a:cubicBezTo>
                  <a:cubicBezTo>
                    <a:pt x="35" y="61"/>
                    <a:pt x="49" y="75"/>
                    <a:pt x="56" y="75"/>
                  </a:cubicBezTo>
                  <a:cubicBezTo>
                    <a:pt x="59" y="79"/>
                    <a:pt x="63" y="80"/>
                    <a:pt x="65" y="80"/>
                  </a:cubicBezTo>
                  <a:cubicBezTo>
                    <a:pt x="68" y="80"/>
                    <a:pt x="69" y="79"/>
                    <a:pt x="69" y="75"/>
                  </a:cubicBezTo>
                  <a:cubicBezTo>
                    <a:pt x="83" y="61"/>
                    <a:pt x="90" y="61"/>
                    <a:pt x="97" y="61"/>
                  </a:cubicBezTo>
                  <a:lnTo>
                    <a:pt x="104" y="61"/>
                  </a:lnTo>
                  <a:cubicBezTo>
                    <a:pt x="100" y="59"/>
                    <a:pt x="97" y="55"/>
                    <a:pt x="95" y="50"/>
                  </a:cubicBezTo>
                  <a:lnTo>
                    <a:pt x="95" y="50"/>
                  </a:lnTo>
                  <a:cubicBezTo>
                    <a:pt x="90" y="54"/>
                    <a:pt x="89" y="54"/>
                    <a:pt x="83" y="54"/>
                  </a:cubicBezTo>
                  <a:cubicBezTo>
                    <a:pt x="69" y="54"/>
                    <a:pt x="69" y="47"/>
                    <a:pt x="69" y="41"/>
                  </a:cubicBezTo>
                  <a:cubicBezTo>
                    <a:pt x="69" y="41"/>
                    <a:pt x="69" y="34"/>
                    <a:pt x="63" y="34"/>
                  </a:cubicBezTo>
                  <a:cubicBezTo>
                    <a:pt x="56" y="34"/>
                    <a:pt x="56" y="34"/>
                    <a:pt x="56" y="41"/>
                  </a:cubicBezTo>
                  <a:cubicBezTo>
                    <a:pt x="56" y="47"/>
                    <a:pt x="54" y="51"/>
                    <a:pt x="50" y="51"/>
                  </a:cubicBezTo>
                  <a:cubicBezTo>
                    <a:pt x="47" y="51"/>
                    <a:pt x="42" y="47"/>
                    <a:pt x="35" y="41"/>
                  </a:cubicBezTo>
                  <a:cubicBezTo>
                    <a:pt x="35" y="34"/>
                    <a:pt x="28" y="34"/>
                    <a:pt x="28" y="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28"/>
            <p:cNvSpPr/>
            <p:nvPr/>
          </p:nvSpPr>
          <p:spPr>
            <a:xfrm>
              <a:off x="3829195" y="2991323"/>
              <a:ext cx="1754" cy="2055"/>
            </a:xfrm>
            <a:custGeom>
              <a:avLst/>
              <a:gdLst/>
              <a:ahLst/>
              <a:cxnLst/>
              <a:rect l="l" t="t" r="r" b="b"/>
              <a:pathLst>
                <a:path w="35" h="41" extrusionOk="0">
                  <a:moveTo>
                    <a:pt x="35" y="1"/>
                  </a:moveTo>
                  <a:lnTo>
                    <a:pt x="28" y="15"/>
                  </a:lnTo>
                  <a:cubicBezTo>
                    <a:pt x="35" y="8"/>
                    <a:pt x="35" y="1"/>
                    <a:pt x="35" y="1"/>
                  </a:cubicBezTo>
                  <a:close/>
                  <a:moveTo>
                    <a:pt x="28" y="15"/>
                  </a:moveTo>
                  <a:lnTo>
                    <a:pt x="28" y="15"/>
                  </a:lnTo>
                  <a:cubicBezTo>
                    <a:pt x="21" y="29"/>
                    <a:pt x="21" y="29"/>
                    <a:pt x="7" y="29"/>
                  </a:cubicBezTo>
                  <a:lnTo>
                    <a:pt x="0" y="29"/>
                  </a:lnTo>
                  <a:cubicBezTo>
                    <a:pt x="0" y="37"/>
                    <a:pt x="3" y="41"/>
                    <a:pt x="8" y="41"/>
                  </a:cubicBezTo>
                  <a:cubicBezTo>
                    <a:pt x="14" y="41"/>
                    <a:pt x="24" y="32"/>
                    <a:pt x="28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28"/>
            <p:cNvSpPr/>
            <p:nvPr/>
          </p:nvSpPr>
          <p:spPr>
            <a:xfrm>
              <a:off x="3831951" y="2992927"/>
              <a:ext cx="1854" cy="5412"/>
            </a:xfrm>
            <a:custGeom>
              <a:avLst/>
              <a:gdLst/>
              <a:ahLst/>
              <a:cxnLst/>
              <a:rect l="l" t="t" r="r" b="b"/>
              <a:pathLst>
                <a:path w="37" h="108" extrusionOk="0">
                  <a:moveTo>
                    <a:pt x="35" y="1"/>
                  </a:moveTo>
                  <a:cubicBezTo>
                    <a:pt x="34" y="1"/>
                    <a:pt x="27" y="4"/>
                    <a:pt x="14" y="10"/>
                  </a:cubicBezTo>
                  <a:cubicBezTo>
                    <a:pt x="5" y="15"/>
                    <a:pt x="2" y="23"/>
                    <a:pt x="6" y="23"/>
                  </a:cubicBezTo>
                  <a:cubicBezTo>
                    <a:pt x="7" y="23"/>
                    <a:pt x="10" y="22"/>
                    <a:pt x="14" y="17"/>
                  </a:cubicBezTo>
                  <a:cubicBezTo>
                    <a:pt x="30" y="6"/>
                    <a:pt x="37" y="1"/>
                    <a:pt x="35" y="1"/>
                  </a:cubicBezTo>
                  <a:close/>
                  <a:moveTo>
                    <a:pt x="14" y="24"/>
                  </a:moveTo>
                  <a:cubicBezTo>
                    <a:pt x="14" y="38"/>
                    <a:pt x="14" y="38"/>
                    <a:pt x="8" y="38"/>
                  </a:cubicBezTo>
                  <a:lnTo>
                    <a:pt x="8" y="45"/>
                  </a:lnTo>
                  <a:cubicBezTo>
                    <a:pt x="8" y="52"/>
                    <a:pt x="14" y="59"/>
                    <a:pt x="8" y="59"/>
                  </a:cubicBezTo>
                  <a:cubicBezTo>
                    <a:pt x="8" y="59"/>
                    <a:pt x="1" y="80"/>
                    <a:pt x="1" y="87"/>
                  </a:cubicBezTo>
                  <a:cubicBezTo>
                    <a:pt x="1" y="107"/>
                    <a:pt x="1" y="107"/>
                    <a:pt x="8" y="107"/>
                  </a:cubicBezTo>
                  <a:lnTo>
                    <a:pt x="14" y="107"/>
                  </a:lnTo>
                  <a:cubicBezTo>
                    <a:pt x="8" y="94"/>
                    <a:pt x="8" y="80"/>
                    <a:pt x="14" y="80"/>
                  </a:cubicBezTo>
                  <a:lnTo>
                    <a:pt x="14" y="59"/>
                  </a:lnTo>
                  <a:lnTo>
                    <a:pt x="14" y="45"/>
                  </a:lnTo>
                  <a:lnTo>
                    <a:pt x="14" y="3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28"/>
            <p:cNvSpPr/>
            <p:nvPr/>
          </p:nvSpPr>
          <p:spPr>
            <a:xfrm>
              <a:off x="3625301" y="2993428"/>
              <a:ext cx="401" cy="1102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7"/>
                  </a:moveTo>
                  <a:cubicBezTo>
                    <a:pt x="8" y="7"/>
                    <a:pt x="8" y="21"/>
                    <a:pt x="1" y="7"/>
                  </a:cubicBezTo>
                  <a:cubicBezTo>
                    <a:pt x="8" y="21"/>
                    <a:pt x="8" y="7"/>
                    <a:pt x="1" y="7"/>
                  </a:cubicBezTo>
                  <a:cubicBezTo>
                    <a:pt x="8" y="0"/>
                    <a:pt x="8" y="0"/>
                    <a:pt x="1" y="7"/>
                  </a:cubicBez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28"/>
            <p:cNvSpPr/>
            <p:nvPr/>
          </p:nvSpPr>
          <p:spPr>
            <a:xfrm>
              <a:off x="3827792" y="2993779"/>
              <a:ext cx="1804" cy="1453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21" y="0"/>
                  </a:moveTo>
                  <a:cubicBezTo>
                    <a:pt x="21" y="0"/>
                    <a:pt x="14" y="14"/>
                    <a:pt x="14" y="21"/>
                  </a:cubicBezTo>
                  <a:cubicBezTo>
                    <a:pt x="0" y="28"/>
                    <a:pt x="0" y="28"/>
                    <a:pt x="14" y="28"/>
                  </a:cubicBezTo>
                  <a:cubicBezTo>
                    <a:pt x="21" y="28"/>
                    <a:pt x="28" y="28"/>
                    <a:pt x="28" y="21"/>
                  </a:cubicBezTo>
                  <a:cubicBezTo>
                    <a:pt x="35" y="14"/>
                    <a:pt x="35" y="14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28"/>
            <p:cNvSpPr/>
            <p:nvPr/>
          </p:nvSpPr>
          <p:spPr>
            <a:xfrm>
              <a:off x="3620441" y="2994480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cubicBezTo>
                    <a:pt x="1" y="7"/>
                    <a:pt x="8" y="7"/>
                    <a:pt x="8" y="7"/>
                  </a:cubicBezTo>
                  <a:cubicBezTo>
                    <a:pt x="15" y="7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28"/>
            <p:cNvSpPr/>
            <p:nvPr/>
          </p:nvSpPr>
          <p:spPr>
            <a:xfrm>
              <a:off x="3626353" y="299448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28"/>
            <p:cNvSpPr/>
            <p:nvPr/>
          </p:nvSpPr>
          <p:spPr>
            <a:xfrm>
              <a:off x="3624650" y="2994681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9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9" y="3"/>
                    <a:pt x="12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28"/>
            <p:cNvSpPr/>
            <p:nvPr/>
          </p:nvSpPr>
          <p:spPr>
            <a:xfrm>
              <a:off x="3626804" y="2995031"/>
              <a:ext cx="1002" cy="351"/>
            </a:xfrm>
            <a:custGeom>
              <a:avLst/>
              <a:gdLst/>
              <a:ahLst/>
              <a:cxnLst/>
              <a:rect l="l" t="t" r="r" b="b"/>
              <a:pathLst>
                <a:path w="20" h="7" extrusionOk="0">
                  <a:moveTo>
                    <a:pt x="12" y="3"/>
                  </a:moveTo>
                  <a:cubicBezTo>
                    <a:pt x="3" y="3"/>
                    <a:pt x="0" y="6"/>
                    <a:pt x="3" y="6"/>
                  </a:cubicBezTo>
                  <a:cubicBezTo>
                    <a:pt x="5" y="6"/>
                    <a:pt x="8" y="5"/>
                    <a:pt x="12" y="3"/>
                  </a:cubicBezTo>
                  <a:close/>
                  <a:moveTo>
                    <a:pt x="17" y="0"/>
                  </a:moveTo>
                  <a:cubicBezTo>
                    <a:pt x="16" y="0"/>
                    <a:pt x="15" y="1"/>
                    <a:pt x="12" y="3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9" y="6"/>
                    <a:pt x="19" y="3"/>
                    <a:pt x="19" y="3"/>
                  </a:cubicBezTo>
                  <a:cubicBezTo>
                    <a:pt x="19" y="3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28"/>
            <p:cNvSpPr/>
            <p:nvPr/>
          </p:nvSpPr>
          <p:spPr>
            <a:xfrm>
              <a:off x="3612473" y="2995532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4" y="0"/>
                  </a:moveTo>
                  <a:lnTo>
                    <a:pt x="0" y="14"/>
                  </a:lnTo>
                  <a:cubicBezTo>
                    <a:pt x="14" y="14"/>
                    <a:pt x="14" y="14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28"/>
            <p:cNvSpPr/>
            <p:nvPr/>
          </p:nvSpPr>
          <p:spPr>
            <a:xfrm>
              <a:off x="3836460" y="2996885"/>
              <a:ext cx="1453" cy="1353"/>
            </a:xfrm>
            <a:custGeom>
              <a:avLst/>
              <a:gdLst/>
              <a:ahLst/>
              <a:cxnLst/>
              <a:rect l="l" t="t" r="r" b="b"/>
              <a:pathLst>
                <a:path w="29" h="27" extrusionOk="0">
                  <a:moveTo>
                    <a:pt x="15" y="1"/>
                  </a:moveTo>
                  <a:cubicBezTo>
                    <a:pt x="1" y="1"/>
                    <a:pt x="1" y="8"/>
                    <a:pt x="15" y="22"/>
                  </a:cubicBezTo>
                  <a:cubicBezTo>
                    <a:pt x="18" y="25"/>
                    <a:pt x="20" y="27"/>
                    <a:pt x="21" y="27"/>
                  </a:cubicBezTo>
                  <a:cubicBezTo>
                    <a:pt x="22" y="27"/>
                    <a:pt x="22" y="25"/>
                    <a:pt x="22" y="22"/>
                  </a:cubicBezTo>
                  <a:cubicBezTo>
                    <a:pt x="28" y="1"/>
                    <a:pt x="28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28"/>
            <p:cNvSpPr/>
            <p:nvPr/>
          </p:nvSpPr>
          <p:spPr>
            <a:xfrm>
              <a:off x="3829545" y="2998639"/>
              <a:ext cx="1754" cy="1453"/>
            </a:xfrm>
            <a:custGeom>
              <a:avLst/>
              <a:gdLst/>
              <a:ahLst/>
              <a:cxnLst/>
              <a:rect l="l" t="t" r="r" b="b"/>
              <a:pathLst>
                <a:path w="35" h="29" extrusionOk="0">
                  <a:moveTo>
                    <a:pt x="0" y="0"/>
                  </a:moveTo>
                  <a:cubicBezTo>
                    <a:pt x="0" y="21"/>
                    <a:pt x="14" y="28"/>
                    <a:pt x="21" y="28"/>
                  </a:cubicBezTo>
                  <a:cubicBezTo>
                    <a:pt x="35" y="21"/>
                    <a:pt x="35" y="7"/>
                    <a:pt x="21" y="7"/>
                  </a:cubicBezTo>
                  <a:cubicBezTo>
                    <a:pt x="21" y="7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28"/>
            <p:cNvSpPr/>
            <p:nvPr/>
          </p:nvSpPr>
          <p:spPr>
            <a:xfrm>
              <a:off x="3834055" y="2997938"/>
              <a:ext cx="2455" cy="2506"/>
            </a:xfrm>
            <a:custGeom>
              <a:avLst/>
              <a:gdLst/>
              <a:ahLst/>
              <a:cxnLst/>
              <a:rect l="l" t="t" r="r" b="b"/>
              <a:pathLst>
                <a:path w="49" h="50" extrusionOk="0">
                  <a:moveTo>
                    <a:pt x="42" y="1"/>
                  </a:moveTo>
                  <a:cubicBezTo>
                    <a:pt x="35" y="1"/>
                    <a:pt x="35" y="1"/>
                    <a:pt x="35" y="7"/>
                  </a:cubicBezTo>
                  <a:cubicBezTo>
                    <a:pt x="21" y="21"/>
                    <a:pt x="14" y="21"/>
                    <a:pt x="7" y="21"/>
                  </a:cubicBezTo>
                  <a:lnTo>
                    <a:pt x="7" y="42"/>
                  </a:lnTo>
                  <a:cubicBezTo>
                    <a:pt x="0" y="49"/>
                    <a:pt x="7" y="49"/>
                    <a:pt x="7" y="49"/>
                  </a:cubicBezTo>
                  <a:cubicBezTo>
                    <a:pt x="14" y="49"/>
                    <a:pt x="14" y="42"/>
                    <a:pt x="21" y="28"/>
                  </a:cubicBezTo>
                  <a:cubicBezTo>
                    <a:pt x="21" y="21"/>
                    <a:pt x="35" y="14"/>
                    <a:pt x="42" y="14"/>
                  </a:cubicBezTo>
                  <a:cubicBezTo>
                    <a:pt x="42" y="14"/>
                    <a:pt x="49" y="14"/>
                    <a:pt x="49" y="7"/>
                  </a:cubicBezTo>
                  <a:lnTo>
                    <a:pt x="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28"/>
            <p:cNvSpPr/>
            <p:nvPr/>
          </p:nvSpPr>
          <p:spPr>
            <a:xfrm>
              <a:off x="3596839" y="3004201"/>
              <a:ext cx="1102" cy="1253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4" y="0"/>
                  </a:moveTo>
                  <a:cubicBezTo>
                    <a:pt x="1" y="0"/>
                    <a:pt x="1" y="0"/>
                    <a:pt x="1" y="14"/>
                  </a:cubicBezTo>
                  <a:cubicBezTo>
                    <a:pt x="1" y="21"/>
                    <a:pt x="4" y="25"/>
                    <a:pt x="8" y="25"/>
                  </a:cubicBezTo>
                  <a:cubicBezTo>
                    <a:pt x="13" y="25"/>
                    <a:pt x="18" y="21"/>
                    <a:pt x="21" y="14"/>
                  </a:cubicBezTo>
                  <a:cubicBezTo>
                    <a:pt x="21" y="0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28"/>
            <p:cNvSpPr/>
            <p:nvPr/>
          </p:nvSpPr>
          <p:spPr>
            <a:xfrm>
              <a:off x="3837312" y="3003851"/>
              <a:ext cx="952" cy="1052"/>
            </a:xfrm>
            <a:custGeom>
              <a:avLst/>
              <a:gdLst/>
              <a:ahLst/>
              <a:cxnLst/>
              <a:rect l="l" t="t" r="r" b="b"/>
              <a:pathLst>
                <a:path w="19" h="21" extrusionOk="0">
                  <a:moveTo>
                    <a:pt x="18" y="0"/>
                  </a:moveTo>
                  <a:lnTo>
                    <a:pt x="18" y="0"/>
                  </a:lnTo>
                  <a:cubicBezTo>
                    <a:pt x="11" y="7"/>
                    <a:pt x="5" y="7"/>
                    <a:pt x="5" y="7"/>
                  </a:cubicBezTo>
                  <a:cubicBezTo>
                    <a:pt x="1" y="15"/>
                    <a:pt x="1" y="20"/>
                    <a:pt x="3" y="20"/>
                  </a:cubicBezTo>
                  <a:cubicBezTo>
                    <a:pt x="5" y="20"/>
                    <a:pt x="8" y="17"/>
                    <a:pt x="11" y="7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28"/>
            <p:cNvSpPr/>
            <p:nvPr/>
          </p:nvSpPr>
          <p:spPr>
            <a:xfrm>
              <a:off x="3835759" y="3005103"/>
              <a:ext cx="401" cy="451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5" y="0"/>
                  </a:moveTo>
                  <a:cubicBezTo>
                    <a:pt x="5" y="0"/>
                    <a:pt x="3" y="1"/>
                    <a:pt x="1" y="3"/>
                  </a:cubicBezTo>
                  <a:cubicBezTo>
                    <a:pt x="5" y="3"/>
                    <a:pt x="7" y="0"/>
                    <a:pt x="5" y="0"/>
                  </a:cubicBezTo>
                  <a:close/>
                  <a:moveTo>
                    <a:pt x="1" y="3"/>
                  </a:move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7"/>
                    <a:pt x="1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28"/>
            <p:cNvSpPr/>
            <p:nvPr/>
          </p:nvSpPr>
          <p:spPr>
            <a:xfrm>
              <a:off x="3596138" y="3005604"/>
              <a:ext cx="2856" cy="1403"/>
            </a:xfrm>
            <a:custGeom>
              <a:avLst/>
              <a:gdLst/>
              <a:ahLst/>
              <a:cxnLst/>
              <a:rect l="l" t="t" r="r" b="b"/>
              <a:pathLst>
                <a:path w="57" h="28" extrusionOk="0">
                  <a:moveTo>
                    <a:pt x="21" y="0"/>
                  </a:moveTo>
                  <a:cubicBezTo>
                    <a:pt x="1" y="7"/>
                    <a:pt x="1" y="7"/>
                    <a:pt x="8" y="21"/>
                  </a:cubicBezTo>
                  <a:cubicBezTo>
                    <a:pt x="8" y="28"/>
                    <a:pt x="15" y="28"/>
                    <a:pt x="15" y="28"/>
                  </a:cubicBezTo>
                  <a:lnTo>
                    <a:pt x="49" y="28"/>
                  </a:lnTo>
                  <a:cubicBezTo>
                    <a:pt x="56" y="21"/>
                    <a:pt x="56" y="21"/>
                    <a:pt x="49" y="21"/>
                  </a:cubicBezTo>
                  <a:cubicBezTo>
                    <a:pt x="42" y="21"/>
                    <a:pt x="42" y="7"/>
                    <a:pt x="42" y="7"/>
                  </a:cubicBezTo>
                  <a:cubicBezTo>
                    <a:pt x="42" y="7"/>
                    <a:pt x="35" y="0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28"/>
            <p:cNvSpPr/>
            <p:nvPr/>
          </p:nvSpPr>
          <p:spPr>
            <a:xfrm>
              <a:off x="3840970" y="3005905"/>
              <a:ext cx="752" cy="1453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8" y="1"/>
                  </a:moveTo>
                  <a:lnTo>
                    <a:pt x="1" y="15"/>
                  </a:lnTo>
                  <a:cubicBezTo>
                    <a:pt x="1" y="22"/>
                    <a:pt x="1" y="29"/>
                    <a:pt x="8" y="29"/>
                  </a:cubicBezTo>
                  <a:cubicBezTo>
                    <a:pt x="15" y="22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28"/>
            <p:cNvSpPr/>
            <p:nvPr/>
          </p:nvSpPr>
          <p:spPr>
            <a:xfrm>
              <a:off x="3593382" y="3006106"/>
              <a:ext cx="1553" cy="1153"/>
            </a:xfrm>
            <a:custGeom>
              <a:avLst/>
              <a:gdLst/>
              <a:ahLst/>
              <a:cxnLst/>
              <a:rect l="l" t="t" r="r" b="b"/>
              <a:pathLst>
                <a:path w="31" h="23" extrusionOk="0">
                  <a:moveTo>
                    <a:pt x="8" y="0"/>
                  </a:moveTo>
                  <a:cubicBezTo>
                    <a:pt x="4" y="0"/>
                    <a:pt x="0" y="4"/>
                    <a:pt x="0" y="11"/>
                  </a:cubicBezTo>
                  <a:lnTo>
                    <a:pt x="14" y="18"/>
                  </a:lnTo>
                  <a:cubicBezTo>
                    <a:pt x="20" y="21"/>
                    <a:pt x="24" y="22"/>
                    <a:pt x="27" y="22"/>
                  </a:cubicBezTo>
                  <a:cubicBezTo>
                    <a:pt x="30" y="22"/>
                    <a:pt x="29" y="19"/>
                    <a:pt x="21" y="11"/>
                  </a:cubicBezTo>
                  <a:cubicBezTo>
                    <a:pt x="18" y="4"/>
                    <a:pt x="12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28"/>
            <p:cNvSpPr/>
            <p:nvPr/>
          </p:nvSpPr>
          <p:spPr>
            <a:xfrm>
              <a:off x="3594434" y="3007659"/>
              <a:ext cx="351" cy="160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1"/>
                  </a:moveTo>
                  <a:lnTo>
                    <a:pt x="0" y="21"/>
                  </a:lnTo>
                  <a:cubicBezTo>
                    <a:pt x="0" y="28"/>
                    <a:pt x="2" y="32"/>
                    <a:pt x="3" y="32"/>
                  </a:cubicBezTo>
                  <a:cubicBezTo>
                    <a:pt x="5" y="32"/>
                    <a:pt x="7" y="28"/>
                    <a:pt x="7" y="21"/>
                  </a:cubicBezTo>
                  <a:cubicBezTo>
                    <a:pt x="7" y="14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28"/>
            <p:cNvSpPr/>
            <p:nvPr/>
          </p:nvSpPr>
          <p:spPr>
            <a:xfrm>
              <a:off x="3591979" y="3008912"/>
              <a:ext cx="501" cy="200"/>
            </a:xfrm>
            <a:custGeom>
              <a:avLst/>
              <a:gdLst/>
              <a:ahLst/>
              <a:cxnLst/>
              <a:rect l="l" t="t" r="r" b="b"/>
              <a:pathLst>
                <a:path w="10" h="4" extrusionOk="0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10" y="3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28"/>
            <p:cNvSpPr/>
            <p:nvPr/>
          </p:nvSpPr>
          <p:spPr>
            <a:xfrm>
              <a:off x="3591277" y="300906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ubicBezTo>
                    <a:pt x="8" y="7"/>
                    <a:pt x="8" y="7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28"/>
            <p:cNvSpPr/>
            <p:nvPr/>
          </p:nvSpPr>
          <p:spPr>
            <a:xfrm>
              <a:off x="3842724" y="3010465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7" y="0"/>
                  </a:moveTo>
                  <a:lnTo>
                    <a:pt x="0" y="7"/>
                  </a:lnTo>
                  <a:cubicBezTo>
                    <a:pt x="0" y="12"/>
                    <a:pt x="7" y="20"/>
                    <a:pt x="11" y="20"/>
                  </a:cubicBezTo>
                  <a:cubicBezTo>
                    <a:pt x="13" y="20"/>
                    <a:pt x="14" y="18"/>
                    <a:pt x="14" y="14"/>
                  </a:cubicBezTo>
                  <a:cubicBezTo>
                    <a:pt x="21" y="7"/>
                    <a:pt x="21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28"/>
            <p:cNvSpPr/>
            <p:nvPr/>
          </p:nvSpPr>
          <p:spPr>
            <a:xfrm>
              <a:off x="3594735" y="3011668"/>
              <a:ext cx="1804" cy="160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4" y="0"/>
                  </a:moveTo>
                  <a:cubicBezTo>
                    <a:pt x="2" y="0"/>
                    <a:pt x="1" y="3"/>
                    <a:pt x="1" y="11"/>
                  </a:cubicBezTo>
                  <a:lnTo>
                    <a:pt x="8" y="18"/>
                  </a:lnTo>
                  <a:cubicBezTo>
                    <a:pt x="8" y="18"/>
                    <a:pt x="22" y="18"/>
                    <a:pt x="22" y="25"/>
                  </a:cubicBezTo>
                  <a:cubicBezTo>
                    <a:pt x="22" y="25"/>
                    <a:pt x="22" y="31"/>
                    <a:pt x="29" y="31"/>
                  </a:cubicBezTo>
                  <a:cubicBezTo>
                    <a:pt x="36" y="31"/>
                    <a:pt x="36" y="31"/>
                    <a:pt x="29" y="18"/>
                  </a:cubicBezTo>
                  <a:cubicBezTo>
                    <a:pt x="16" y="9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28"/>
            <p:cNvSpPr/>
            <p:nvPr/>
          </p:nvSpPr>
          <p:spPr>
            <a:xfrm>
              <a:off x="3597891" y="3014624"/>
              <a:ext cx="401" cy="1052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0" y="14"/>
                  </a:moveTo>
                  <a:cubicBezTo>
                    <a:pt x="0" y="21"/>
                    <a:pt x="0" y="21"/>
                    <a:pt x="0" y="14"/>
                  </a:cubicBezTo>
                  <a:cubicBezTo>
                    <a:pt x="7" y="21"/>
                    <a:pt x="7" y="21"/>
                    <a:pt x="0" y="14"/>
                  </a:cubicBezTo>
                  <a:cubicBezTo>
                    <a:pt x="7" y="14"/>
                    <a:pt x="7" y="0"/>
                    <a:pt x="0" y="14"/>
                  </a:cubicBezTo>
                  <a:cubicBezTo>
                    <a:pt x="7" y="0"/>
                    <a:pt x="7" y="14"/>
                    <a:pt x="0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28"/>
            <p:cNvSpPr/>
            <p:nvPr/>
          </p:nvSpPr>
          <p:spPr>
            <a:xfrm>
              <a:off x="3594434" y="3017029"/>
              <a:ext cx="1754" cy="1553"/>
            </a:xfrm>
            <a:custGeom>
              <a:avLst/>
              <a:gdLst/>
              <a:ahLst/>
              <a:cxnLst/>
              <a:rect l="l" t="t" r="r" b="b"/>
              <a:pathLst>
                <a:path w="35" h="31" extrusionOk="0">
                  <a:moveTo>
                    <a:pt x="28" y="1"/>
                  </a:moveTo>
                  <a:cubicBezTo>
                    <a:pt x="28" y="1"/>
                    <a:pt x="14" y="1"/>
                    <a:pt x="14" y="8"/>
                  </a:cubicBezTo>
                  <a:cubicBezTo>
                    <a:pt x="35" y="1"/>
                    <a:pt x="35" y="1"/>
                    <a:pt x="28" y="1"/>
                  </a:cubicBezTo>
                  <a:close/>
                  <a:moveTo>
                    <a:pt x="14" y="8"/>
                  </a:moveTo>
                  <a:cubicBezTo>
                    <a:pt x="14" y="9"/>
                    <a:pt x="13" y="10"/>
                    <a:pt x="13" y="12"/>
                  </a:cubicBezTo>
                  <a:lnTo>
                    <a:pt x="13" y="12"/>
                  </a:lnTo>
                  <a:cubicBezTo>
                    <a:pt x="13" y="11"/>
                    <a:pt x="14" y="9"/>
                    <a:pt x="14" y="8"/>
                  </a:cubicBezTo>
                  <a:close/>
                  <a:moveTo>
                    <a:pt x="13" y="12"/>
                  </a:moveTo>
                  <a:cubicBezTo>
                    <a:pt x="11" y="15"/>
                    <a:pt x="7" y="15"/>
                    <a:pt x="7" y="15"/>
                  </a:cubicBezTo>
                  <a:cubicBezTo>
                    <a:pt x="0" y="15"/>
                    <a:pt x="0" y="15"/>
                    <a:pt x="0" y="22"/>
                  </a:cubicBezTo>
                  <a:cubicBezTo>
                    <a:pt x="0" y="27"/>
                    <a:pt x="1" y="31"/>
                    <a:pt x="3" y="31"/>
                  </a:cubicBezTo>
                  <a:cubicBezTo>
                    <a:pt x="6" y="31"/>
                    <a:pt x="9" y="25"/>
                    <a:pt x="13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28"/>
            <p:cNvSpPr/>
            <p:nvPr/>
          </p:nvSpPr>
          <p:spPr>
            <a:xfrm>
              <a:off x="3599946" y="3016729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1"/>
                  </a:moveTo>
                  <a:cubicBezTo>
                    <a:pt x="1" y="1"/>
                    <a:pt x="1" y="2"/>
                    <a:pt x="1" y="7"/>
                  </a:cubicBezTo>
                  <a:cubicBezTo>
                    <a:pt x="1" y="7"/>
                    <a:pt x="1" y="14"/>
                    <a:pt x="8" y="14"/>
                  </a:cubicBezTo>
                  <a:cubicBezTo>
                    <a:pt x="3" y="9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28"/>
            <p:cNvSpPr/>
            <p:nvPr/>
          </p:nvSpPr>
          <p:spPr>
            <a:xfrm>
              <a:off x="3567325" y="3017380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0" y="8"/>
                  </a:lnTo>
                  <a:cubicBezTo>
                    <a:pt x="14" y="8"/>
                    <a:pt x="14" y="8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28"/>
            <p:cNvSpPr/>
            <p:nvPr/>
          </p:nvSpPr>
          <p:spPr>
            <a:xfrm>
              <a:off x="3585715" y="3017380"/>
              <a:ext cx="651" cy="401"/>
            </a:xfrm>
            <a:custGeom>
              <a:avLst/>
              <a:gdLst/>
              <a:ahLst/>
              <a:cxnLst/>
              <a:rect l="l" t="t" r="r" b="b"/>
              <a:pathLst>
                <a:path w="13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3" y="3"/>
                    <a:pt x="6" y="5"/>
                    <a:pt x="8" y="6"/>
                  </a:cubicBezTo>
                  <a:lnTo>
                    <a:pt x="8" y="6"/>
                  </a:lnTo>
                  <a:cubicBezTo>
                    <a:pt x="6" y="1"/>
                    <a:pt x="1" y="1"/>
                    <a:pt x="1" y="1"/>
                  </a:cubicBezTo>
                  <a:close/>
                  <a:moveTo>
                    <a:pt x="8" y="6"/>
                  </a:moveTo>
                  <a:cubicBezTo>
                    <a:pt x="8" y="6"/>
                    <a:pt x="8" y="7"/>
                    <a:pt x="8" y="8"/>
                  </a:cubicBezTo>
                  <a:cubicBezTo>
                    <a:pt x="12" y="8"/>
                    <a:pt x="11" y="8"/>
                    <a:pt x="8" y="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28"/>
            <p:cNvSpPr/>
            <p:nvPr/>
          </p:nvSpPr>
          <p:spPr>
            <a:xfrm>
              <a:off x="3596488" y="3017881"/>
              <a:ext cx="2155" cy="3007"/>
            </a:xfrm>
            <a:custGeom>
              <a:avLst/>
              <a:gdLst/>
              <a:ahLst/>
              <a:cxnLst/>
              <a:rect l="l" t="t" r="r" b="b"/>
              <a:pathLst>
                <a:path w="43" h="60" extrusionOk="0">
                  <a:moveTo>
                    <a:pt x="10" y="0"/>
                  </a:moveTo>
                  <a:cubicBezTo>
                    <a:pt x="7" y="0"/>
                    <a:pt x="3" y="2"/>
                    <a:pt x="1" y="5"/>
                  </a:cubicBezTo>
                  <a:cubicBezTo>
                    <a:pt x="14" y="18"/>
                    <a:pt x="14" y="18"/>
                    <a:pt x="14" y="25"/>
                  </a:cubicBezTo>
                  <a:lnTo>
                    <a:pt x="14" y="32"/>
                  </a:lnTo>
                  <a:lnTo>
                    <a:pt x="35" y="53"/>
                  </a:lnTo>
                  <a:lnTo>
                    <a:pt x="42" y="60"/>
                  </a:lnTo>
                  <a:cubicBezTo>
                    <a:pt x="42" y="53"/>
                    <a:pt x="35" y="39"/>
                    <a:pt x="42" y="32"/>
                  </a:cubicBezTo>
                  <a:cubicBezTo>
                    <a:pt x="42" y="25"/>
                    <a:pt x="42" y="25"/>
                    <a:pt x="35" y="25"/>
                  </a:cubicBezTo>
                  <a:cubicBezTo>
                    <a:pt x="28" y="25"/>
                    <a:pt x="28" y="25"/>
                    <a:pt x="28" y="18"/>
                  </a:cubicBezTo>
                  <a:cubicBezTo>
                    <a:pt x="24" y="5"/>
                    <a:pt x="17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28"/>
            <p:cNvSpPr/>
            <p:nvPr/>
          </p:nvSpPr>
          <p:spPr>
            <a:xfrm>
              <a:off x="3584663" y="3018232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6" y="1"/>
                  </a:moveTo>
                  <a:cubicBezTo>
                    <a:pt x="4" y="1"/>
                    <a:pt x="1" y="4"/>
                    <a:pt x="1" y="11"/>
                  </a:cubicBezTo>
                  <a:cubicBezTo>
                    <a:pt x="8" y="4"/>
                    <a:pt x="8" y="1"/>
                    <a:pt x="6" y="1"/>
                  </a:cubicBezTo>
                  <a:close/>
                  <a:moveTo>
                    <a:pt x="14" y="1"/>
                  </a:moveTo>
                  <a:cubicBezTo>
                    <a:pt x="11" y="1"/>
                    <a:pt x="8" y="4"/>
                    <a:pt x="1" y="11"/>
                  </a:cubicBezTo>
                  <a:cubicBezTo>
                    <a:pt x="8" y="14"/>
                    <a:pt x="13" y="14"/>
                    <a:pt x="16" y="14"/>
                  </a:cubicBezTo>
                  <a:cubicBezTo>
                    <a:pt x="22" y="14"/>
                    <a:pt x="22" y="11"/>
                    <a:pt x="22" y="11"/>
                  </a:cubicBezTo>
                  <a:cubicBezTo>
                    <a:pt x="18" y="4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28"/>
            <p:cNvSpPr/>
            <p:nvPr/>
          </p:nvSpPr>
          <p:spPr>
            <a:xfrm>
              <a:off x="3590375" y="3018583"/>
              <a:ext cx="3307" cy="1102"/>
            </a:xfrm>
            <a:custGeom>
              <a:avLst/>
              <a:gdLst/>
              <a:ahLst/>
              <a:cxnLst/>
              <a:rect l="l" t="t" r="r" b="b"/>
              <a:pathLst>
                <a:path w="66" h="22" extrusionOk="0">
                  <a:moveTo>
                    <a:pt x="62" y="0"/>
                  </a:moveTo>
                  <a:cubicBezTo>
                    <a:pt x="57" y="0"/>
                    <a:pt x="42" y="7"/>
                    <a:pt x="26" y="11"/>
                  </a:cubicBezTo>
                  <a:cubicBezTo>
                    <a:pt x="6" y="16"/>
                    <a:pt x="0" y="21"/>
                    <a:pt x="8" y="21"/>
                  </a:cubicBezTo>
                  <a:cubicBezTo>
                    <a:pt x="12" y="21"/>
                    <a:pt x="17" y="20"/>
                    <a:pt x="26" y="18"/>
                  </a:cubicBezTo>
                  <a:cubicBezTo>
                    <a:pt x="46" y="18"/>
                    <a:pt x="53" y="11"/>
                    <a:pt x="60" y="11"/>
                  </a:cubicBezTo>
                  <a:cubicBezTo>
                    <a:pt x="66" y="3"/>
                    <a:pt x="66" y="0"/>
                    <a:pt x="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28"/>
            <p:cNvSpPr/>
            <p:nvPr/>
          </p:nvSpPr>
          <p:spPr>
            <a:xfrm>
              <a:off x="3585364" y="301913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7"/>
                  </a:moveTo>
                  <a:cubicBezTo>
                    <a:pt x="1" y="14"/>
                    <a:pt x="1" y="14"/>
                    <a:pt x="1" y="7"/>
                  </a:cubicBezTo>
                  <a:cubicBezTo>
                    <a:pt x="8" y="14"/>
                    <a:pt x="8" y="14"/>
                    <a:pt x="1" y="7"/>
                  </a:cubicBezTo>
                  <a:cubicBezTo>
                    <a:pt x="15" y="0"/>
                    <a:pt x="15" y="0"/>
                    <a:pt x="1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28"/>
            <p:cNvSpPr/>
            <p:nvPr/>
          </p:nvSpPr>
          <p:spPr>
            <a:xfrm>
              <a:off x="3592079" y="3019485"/>
              <a:ext cx="3057" cy="2405"/>
            </a:xfrm>
            <a:custGeom>
              <a:avLst/>
              <a:gdLst/>
              <a:ahLst/>
              <a:cxnLst/>
              <a:rect l="l" t="t" r="r" b="b"/>
              <a:pathLst>
                <a:path w="61" h="48" extrusionOk="0">
                  <a:moveTo>
                    <a:pt x="40" y="0"/>
                  </a:moveTo>
                  <a:cubicBezTo>
                    <a:pt x="40" y="7"/>
                    <a:pt x="26" y="7"/>
                    <a:pt x="26" y="7"/>
                  </a:cubicBezTo>
                  <a:cubicBezTo>
                    <a:pt x="19" y="7"/>
                    <a:pt x="19" y="7"/>
                    <a:pt x="26" y="14"/>
                  </a:cubicBezTo>
                  <a:cubicBezTo>
                    <a:pt x="40" y="28"/>
                    <a:pt x="40" y="28"/>
                    <a:pt x="19" y="35"/>
                  </a:cubicBezTo>
                  <a:cubicBezTo>
                    <a:pt x="0" y="40"/>
                    <a:pt x="1" y="48"/>
                    <a:pt x="8" y="48"/>
                  </a:cubicBezTo>
                  <a:cubicBezTo>
                    <a:pt x="11" y="48"/>
                    <a:pt x="15" y="46"/>
                    <a:pt x="19" y="42"/>
                  </a:cubicBezTo>
                  <a:cubicBezTo>
                    <a:pt x="26" y="42"/>
                    <a:pt x="40" y="35"/>
                    <a:pt x="40" y="28"/>
                  </a:cubicBezTo>
                  <a:lnTo>
                    <a:pt x="61" y="28"/>
                  </a:lnTo>
                  <a:cubicBezTo>
                    <a:pt x="61" y="28"/>
                    <a:pt x="54" y="14"/>
                    <a:pt x="61" y="14"/>
                  </a:cubicBezTo>
                  <a:cubicBezTo>
                    <a:pt x="61" y="14"/>
                    <a:pt x="61" y="7"/>
                    <a:pt x="54" y="7"/>
                  </a:cubicBezTo>
                  <a:cubicBezTo>
                    <a:pt x="47" y="7"/>
                    <a:pt x="47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28"/>
            <p:cNvSpPr/>
            <p:nvPr/>
          </p:nvSpPr>
          <p:spPr>
            <a:xfrm>
              <a:off x="3594935" y="3019234"/>
              <a:ext cx="902" cy="651"/>
            </a:xfrm>
            <a:custGeom>
              <a:avLst/>
              <a:gdLst/>
              <a:ahLst/>
              <a:cxnLst/>
              <a:rect l="l" t="t" r="r" b="b"/>
              <a:pathLst>
                <a:path w="18" h="13" extrusionOk="0">
                  <a:moveTo>
                    <a:pt x="1" y="0"/>
                  </a:moveTo>
                  <a:cubicBezTo>
                    <a:pt x="0" y="0"/>
                    <a:pt x="0" y="2"/>
                    <a:pt x="4" y="5"/>
                  </a:cubicBezTo>
                  <a:cubicBezTo>
                    <a:pt x="4" y="2"/>
                    <a:pt x="2" y="0"/>
                    <a:pt x="1" y="0"/>
                  </a:cubicBezTo>
                  <a:close/>
                  <a:moveTo>
                    <a:pt x="4" y="5"/>
                  </a:moveTo>
                  <a:cubicBezTo>
                    <a:pt x="4" y="12"/>
                    <a:pt x="18" y="12"/>
                    <a:pt x="18" y="12"/>
                  </a:cubicBezTo>
                  <a:cubicBezTo>
                    <a:pt x="18" y="12"/>
                    <a:pt x="18" y="5"/>
                    <a:pt x="4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28"/>
            <p:cNvSpPr/>
            <p:nvPr/>
          </p:nvSpPr>
          <p:spPr>
            <a:xfrm>
              <a:off x="3586116" y="3021088"/>
              <a:ext cx="1403" cy="1203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2" y="0"/>
                  </a:moveTo>
                  <a:cubicBezTo>
                    <a:pt x="0" y="0"/>
                    <a:pt x="2" y="5"/>
                    <a:pt x="7" y="10"/>
                  </a:cubicBezTo>
                  <a:cubicBezTo>
                    <a:pt x="20" y="3"/>
                    <a:pt x="20" y="3"/>
                    <a:pt x="7" y="3"/>
                  </a:cubicBezTo>
                  <a:cubicBezTo>
                    <a:pt x="5" y="1"/>
                    <a:pt x="3" y="0"/>
                    <a:pt x="2" y="0"/>
                  </a:cubicBezTo>
                  <a:close/>
                  <a:moveTo>
                    <a:pt x="7" y="10"/>
                  </a:moveTo>
                  <a:cubicBezTo>
                    <a:pt x="7" y="24"/>
                    <a:pt x="7" y="24"/>
                    <a:pt x="20" y="24"/>
                  </a:cubicBezTo>
                  <a:cubicBezTo>
                    <a:pt x="27" y="24"/>
                    <a:pt x="7" y="10"/>
                    <a:pt x="7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28"/>
            <p:cNvSpPr/>
            <p:nvPr/>
          </p:nvSpPr>
          <p:spPr>
            <a:xfrm>
              <a:off x="3590576" y="3021539"/>
              <a:ext cx="752" cy="1002"/>
            </a:xfrm>
            <a:custGeom>
              <a:avLst/>
              <a:gdLst/>
              <a:ahLst/>
              <a:cxnLst/>
              <a:rect l="l" t="t" r="r" b="b"/>
              <a:pathLst>
                <a:path w="15" h="20" extrusionOk="0">
                  <a:moveTo>
                    <a:pt x="8" y="1"/>
                  </a:moveTo>
                  <a:cubicBezTo>
                    <a:pt x="1" y="1"/>
                    <a:pt x="8" y="1"/>
                    <a:pt x="1" y="15"/>
                  </a:cubicBezTo>
                  <a:cubicBezTo>
                    <a:pt x="1" y="18"/>
                    <a:pt x="4" y="20"/>
                    <a:pt x="8" y="20"/>
                  </a:cubicBezTo>
                  <a:cubicBezTo>
                    <a:pt x="11" y="20"/>
                    <a:pt x="15" y="18"/>
                    <a:pt x="15" y="15"/>
                  </a:cubicBezTo>
                  <a:cubicBezTo>
                    <a:pt x="15" y="15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28"/>
            <p:cNvSpPr/>
            <p:nvPr/>
          </p:nvSpPr>
          <p:spPr>
            <a:xfrm>
              <a:off x="3598242" y="3021539"/>
              <a:ext cx="1403" cy="1002"/>
            </a:xfrm>
            <a:custGeom>
              <a:avLst/>
              <a:gdLst/>
              <a:ahLst/>
              <a:cxnLst/>
              <a:rect l="l" t="t" r="r" b="b"/>
              <a:pathLst>
                <a:path w="28" h="20" extrusionOk="0">
                  <a:moveTo>
                    <a:pt x="7" y="1"/>
                  </a:moveTo>
                  <a:cubicBezTo>
                    <a:pt x="7" y="1"/>
                    <a:pt x="0" y="1"/>
                    <a:pt x="0" y="15"/>
                  </a:cubicBezTo>
                  <a:cubicBezTo>
                    <a:pt x="0" y="18"/>
                    <a:pt x="2" y="20"/>
                    <a:pt x="5" y="20"/>
                  </a:cubicBezTo>
                  <a:cubicBezTo>
                    <a:pt x="7" y="20"/>
                    <a:pt x="11" y="18"/>
                    <a:pt x="14" y="15"/>
                  </a:cubicBezTo>
                  <a:cubicBezTo>
                    <a:pt x="28" y="1"/>
                    <a:pt x="2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28"/>
            <p:cNvSpPr/>
            <p:nvPr/>
          </p:nvSpPr>
          <p:spPr>
            <a:xfrm>
              <a:off x="3582959" y="3022241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cubicBezTo>
                    <a:pt x="7" y="1"/>
                    <a:pt x="0" y="8"/>
                    <a:pt x="0" y="8"/>
                  </a:cubicBezTo>
                  <a:cubicBezTo>
                    <a:pt x="21" y="8"/>
                    <a:pt x="21" y="8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28"/>
            <p:cNvSpPr/>
            <p:nvPr/>
          </p:nvSpPr>
          <p:spPr>
            <a:xfrm>
              <a:off x="3588872" y="3022591"/>
              <a:ext cx="1403" cy="752"/>
            </a:xfrm>
            <a:custGeom>
              <a:avLst/>
              <a:gdLst/>
              <a:ahLst/>
              <a:cxnLst/>
              <a:rect l="l" t="t" r="r" b="b"/>
              <a:pathLst>
                <a:path w="28" h="15" extrusionOk="0">
                  <a:moveTo>
                    <a:pt x="7" y="1"/>
                  </a:moveTo>
                  <a:cubicBezTo>
                    <a:pt x="0" y="8"/>
                    <a:pt x="7" y="14"/>
                    <a:pt x="21" y="14"/>
                  </a:cubicBezTo>
                  <a:cubicBezTo>
                    <a:pt x="28" y="8"/>
                    <a:pt x="28" y="8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28"/>
            <p:cNvSpPr/>
            <p:nvPr/>
          </p:nvSpPr>
          <p:spPr>
            <a:xfrm>
              <a:off x="3585765" y="3023493"/>
              <a:ext cx="1403" cy="1253"/>
            </a:xfrm>
            <a:custGeom>
              <a:avLst/>
              <a:gdLst/>
              <a:ahLst/>
              <a:cxnLst/>
              <a:rect l="l" t="t" r="r" b="b"/>
              <a:pathLst>
                <a:path w="28" h="25" extrusionOk="0">
                  <a:moveTo>
                    <a:pt x="2" y="4"/>
                  </a:moveTo>
                  <a:cubicBezTo>
                    <a:pt x="1" y="4"/>
                    <a:pt x="2" y="10"/>
                    <a:pt x="7" y="10"/>
                  </a:cubicBezTo>
                  <a:cubicBezTo>
                    <a:pt x="4" y="6"/>
                    <a:pt x="3" y="4"/>
                    <a:pt x="2" y="4"/>
                  </a:cubicBezTo>
                  <a:close/>
                  <a:moveTo>
                    <a:pt x="17" y="1"/>
                  </a:moveTo>
                  <a:cubicBezTo>
                    <a:pt x="14" y="1"/>
                    <a:pt x="10" y="4"/>
                    <a:pt x="7" y="10"/>
                  </a:cubicBezTo>
                  <a:cubicBezTo>
                    <a:pt x="14" y="10"/>
                    <a:pt x="14" y="17"/>
                    <a:pt x="14" y="17"/>
                  </a:cubicBezTo>
                  <a:cubicBezTo>
                    <a:pt x="21" y="6"/>
                    <a:pt x="20" y="1"/>
                    <a:pt x="17" y="1"/>
                  </a:cubicBezTo>
                  <a:close/>
                  <a:moveTo>
                    <a:pt x="14" y="17"/>
                  </a:moveTo>
                  <a:cubicBezTo>
                    <a:pt x="14" y="17"/>
                    <a:pt x="14" y="24"/>
                    <a:pt x="27" y="24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28"/>
            <p:cNvSpPr/>
            <p:nvPr/>
          </p:nvSpPr>
          <p:spPr>
            <a:xfrm>
              <a:off x="3599595" y="3024345"/>
              <a:ext cx="1453" cy="551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6" y="5"/>
                    <a:pt x="11" y="10"/>
                    <a:pt x="18" y="10"/>
                  </a:cubicBezTo>
                  <a:cubicBezTo>
                    <a:pt x="21" y="10"/>
                    <a:pt x="25" y="9"/>
                    <a:pt x="29" y="7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28"/>
            <p:cNvSpPr/>
            <p:nvPr/>
          </p:nvSpPr>
          <p:spPr>
            <a:xfrm>
              <a:off x="3584011" y="3024445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28"/>
            <p:cNvSpPr/>
            <p:nvPr/>
          </p:nvSpPr>
          <p:spPr>
            <a:xfrm>
              <a:off x="3592680" y="3023994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7" y="0"/>
                  </a:moveTo>
                  <a:lnTo>
                    <a:pt x="0" y="7"/>
                  </a:lnTo>
                  <a:lnTo>
                    <a:pt x="7" y="14"/>
                  </a:lnTo>
                  <a:cubicBezTo>
                    <a:pt x="14" y="14"/>
                    <a:pt x="14" y="14"/>
                    <a:pt x="14" y="7"/>
                  </a:cubicBezTo>
                  <a:cubicBezTo>
                    <a:pt x="14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28"/>
            <p:cNvSpPr/>
            <p:nvPr/>
          </p:nvSpPr>
          <p:spPr>
            <a:xfrm>
              <a:off x="3585364" y="3025047"/>
              <a:ext cx="752" cy="1052"/>
            </a:xfrm>
            <a:custGeom>
              <a:avLst/>
              <a:gdLst/>
              <a:ahLst/>
              <a:cxnLst/>
              <a:rect l="l" t="t" r="r" b="b"/>
              <a:pathLst>
                <a:path w="15" h="21" extrusionOk="0">
                  <a:moveTo>
                    <a:pt x="1" y="0"/>
                  </a:moveTo>
                  <a:cubicBezTo>
                    <a:pt x="1" y="7"/>
                    <a:pt x="1" y="21"/>
                    <a:pt x="8" y="21"/>
                  </a:cubicBezTo>
                  <a:cubicBezTo>
                    <a:pt x="15" y="21"/>
                    <a:pt x="15" y="14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28"/>
            <p:cNvSpPr/>
            <p:nvPr/>
          </p:nvSpPr>
          <p:spPr>
            <a:xfrm>
              <a:off x="3579501" y="3025197"/>
              <a:ext cx="902" cy="752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5" y="1"/>
                  </a:moveTo>
                  <a:cubicBezTo>
                    <a:pt x="12" y="1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7" y="4"/>
                    <a:pt x="17" y="1"/>
                    <a:pt x="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28"/>
            <p:cNvSpPr/>
            <p:nvPr/>
          </p:nvSpPr>
          <p:spPr>
            <a:xfrm>
              <a:off x="3583310" y="3026149"/>
              <a:ext cx="1403" cy="952"/>
            </a:xfrm>
            <a:custGeom>
              <a:avLst/>
              <a:gdLst/>
              <a:ahLst/>
              <a:cxnLst/>
              <a:rect l="l" t="t" r="r" b="b"/>
              <a:pathLst>
                <a:path w="28" h="19" extrusionOk="0">
                  <a:moveTo>
                    <a:pt x="8" y="1"/>
                  </a:moveTo>
                  <a:cubicBezTo>
                    <a:pt x="4" y="1"/>
                    <a:pt x="0" y="2"/>
                    <a:pt x="0" y="6"/>
                  </a:cubicBezTo>
                  <a:cubicBezTo>
                    <a:pt x="0" y="11"/>
                    <a:pt x="10" y="19"/>
                    <a:pt x="19" y="19"/>
                  </a:cubicBezTo>
                  <a:cubicBezTo>
                    <a:pt x="22" y="19"/>
                    <a:pt x="26" y="17"/>
                    <a:pt x="28" y="13"/>
                  </a:cubicBezTo>
                  <a:cubicBezTo>
                    <a:pt x="28" y="13"/>
                    <a:pt x="28" y="6"/>
                    <a:pt x="21" y="6"/>
                  </a:cubicBezTo>
                  <a:cubicBezTo>
                    <a:pt x="18" y="2"/>
                    <a:pt x="12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28"/>
            <p:cNvSpPr/>
            <p:nvPr/>
          </p:nvSpPr>
          <p:spPr>
            <a:xfrm>
              <a:off x="3578800" y="3026700"/>
              <a:ext cx="1102" cy="1754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18" y="1"/>
                  </a:moveTo>
                  <a:lnTo>
                    <a:pt x="18" y="1"/>
                  </a:lnTo>
                  <a:cubicBezTo>
                    <a:pt x="15" y="1"/>
                    <a:pt x="10" y="6"/>
                    <a:pt x="7" y="16"/>
                  </a:cubicBezTo>
                  <a:cubicBezTo>
                    <a:pt x="0" y="23"/>
                    <a:pt x="7" y="23"/>
                    <a:pt x="7" y="30"/>
                  </a:cubicBezTo>
                  <a:cubicBezTo>
                    <a:pt x="10" y="32"/>
                    <a:pt x="12" y="34"/>
                    <a:pt x="13" y="34"/>
                  </a:cubicBezTo>
                  <a:cubicBezTo>
                    <a:pt x="14" y="34"/>
                    <a:pt x="14" y="31"/>
                    <a:pt x="14" y="23"/>
                  </a:cubicBezTo>
                  <a:cubicBezTo>
                    <a:pt x="21" y="8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28"/>
            <p:cNvSpPr/>
            <p:nvPr/>
          </p:nvSpPr>
          <p:spPr>
            <a:xfrm>
              <a:off x="3574290" y="3031711"/>
              <a:ext cx="952" cy="301"/>
            </a:xfrm>
            <a:custGeom>
              <a:avLst/>
              <a:gdLst/>
              <a:ahLst/>
              <a:cxnLst/>
              <a:rect l="l" t="t" r="r" b="b"/>
              <a:pathLst>
                <a:path w="19" h="6" extrusionOk="0">
                  <a:moveTo>
                    <a:pt x="3" y="1"/>
                  </a:moveTo>
                  <a:cubicBezTo>
                    <a:pt x="2" y="1"/>
                    <a:pt x="0" y="2"/>
                    <a:pt x="0" y="6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14" y="3"/>
                  </a:moveTo>
                  <a:cubicBezTo>
                    <a:pt x="12" y="3"/>
                    <a:pt x="7" y="3"/>
                    <a:pt x="0" y="6"/>
                  </a:cubicBezTo>
                  <a:cubicBezTo>
                    <a:pt x="14" y="6"/>
                    <a:pt x="19" y="3"/>
                    <a:pt x="1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28"/>
            <p:cNvSpPr/>
            <p:nvPr/>
          </p:nvSpPr>
          <p:spPr>
            <a:xfrm>
              <a:off x="3572536" y="3032663"/>
              <a:ext cx="3508" cy="240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28" y="1"/>
                  </a:moveTo>
                  <a:cubicBezTo>
                    <a:pt x="14" y="1"/>
                    <a:pt x="0" y="1"/>
                    <a:pt x="0" y="8"/>
                  </a:cubicBezTo>
                  <a:cubicBezTo>
                    <a:pt x="0" y="12"/>
                    <a:pt x="0" y="17"/>
                    <a:pt x="3" y="17"/>
                  </a:cubicBezTo>
                  <a:cubicBezTo>
                    <a:pt x="4" y="17"/>
                    <a:pt x="5" y="17"/>
                    <a:pt x="7" y="14"/>
                  </a:cubicBezTo>
                  <a:lnTo>
                    <a:pt x="21" y="14"/>
                  </a:lnTo>
                  <a:lnTo>
                    <a:pt x="7" y="21"/>
                  </a:lnTo>
                  <a:cubicBezTo>
                    <a:pt x="0" y="21"/>
                    <a:pt x="0" y="28"/>
                    <a:pt x="0" y="42"/>
                  </a:cubicBezTo>
                  <a:cubicBezTo>
                    <a:pt x="4" y="46"/>
                    <a:pt x="6" y="47"/>
                    <a:pt x="10" y="47"/>
                  </a:cubicBezTo>
                  <a:cubicBezTo>
                    <a:pt x="14" y="47"/>
                    <a:pt x="21" y="46"/>
                    <a:pt x="35" y="42"/>
                  </a:cubicBezTo>
                  <a:cubicBezTo>
                    <a:pt x="63" y="35"/>
                    <a:pt x="70" y="21"/>
                    <a:pt x="56" y="14"/>
                  </a:cubicBezTo>
                  <a:cubicBezTo>
                    <a:pt x="70" y="14"/>
                    <a:pt x="63" y="1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28"/>
            <p:cNvSpPr/>
            <p:nvPr/>
          </p:nvSpPr>
          <p:spPr>
            <a:xfrm>
              <a:off x="3569079" y="3038576"/>
              <a:ext cx="50" cy="110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7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28"/>
            <p:cNvSpPr/>
            <p:nvPr/>
          </p:nvSpPr>
          <p:spPr>
            <a:xfrm>
              <a:off x="3565922" y="3039679"/>
              <a:ext cx="1102" cy="501"/>
            </a:xfrm>
            <a:custGeom>
              <a:avLst/>
              <a:gdLst/>
              <a:ahLst/>
              <a:cxnLst/>
              <a:rect l="l" t="t" r="r" b="b"/>
              <a:pathLst>
                <a:path w="22" h="10" extrusionOk="0">
                  <a:moveTo>
                    <a:pt x="16" y="1"/>
                  </a:moveTo>
                  <a:cubicBezTo>
                    <a:pt x="13" y="1"/>
                    <a:pt x="8" y="3"/>
                    <a:pt x="1" y="6"/>
                  </a:cubicBezTo>
                  <a:cubicBezTo>
                    <a:pt x="8" y="8"/>
                    <a:pt x="12" y="9"/>
                    <a:pt x="15" y="9"/>
                  </a:cubicBezTo>
                  <a:cubicBezTo>
                    <a:pt x="22" y="9"/>
                    <a:pt x="22" y="6"/>
                    <a:pt x="22" y="6"/>
                  </a:cubicBezTo>
                  <a:cubicBezTo>
                    <a:pt x="22" y="3"/>
                    <a:pt x="20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28"/>
            <p:cNvSpPr/>
            <p:nvPr/>
          </p:nvSpPr>
          <p:spPr>
            <a:xfrm>
              <a:off x="3560360" y="3041332"/>
              <a:ext cx="1453" cy="2155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5" y="1"/>
                  </a:moveTo>
                  <a:cubicBezTo>
                    <a:pt x="1" y="1"/>
                    <a:pt x="1" y="8"/>
                    <a:pt x="1" y="15"/>
                  </a:cubicBezTo>
                  <a:cubicBezTo>
                    <a:pt x="1" y="33"/>
                    <a:pt x="1" y="42"/>
                    <a:pt x="7" y="42"/>
                  </a:cubicBezTo>
                  <a:cubicBezTo>
                    <a:pt x="10" y="42"/>
                    <a:pt x="15" y="40"/>
                    <a:pt x="22" y="36"/>
                  </a:cubicBezTo>
                  <a:cubicBezTo>
                    <a:pt x="29" y="22"/>
                    <a:pt x="29" y="22"/>
                    <a:pt x="22" y="15"/>
                  </a:cubicBezTo>
                  <a:cubicBezTo>
                    <a:pt x="15" y="15"/>
                    <a:pt x="15" y="8"/>
                    <a:pt x="15" y="8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28"/>
            <p:cNvSpPr/>
            <p:nvPr/>
          </p:nvSpPr>
          <p:spPr>
            <a:xfrm>
              <a:off x="3558656" y="3042585"/>
              <a:ext cx="1052" cy="105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16" y="0"/>
                  </a:moveTo>
                  <a:cubicBezTo>
                    <a:pt x="12" y="0"/>
                    <a:pt x="7" y="4"/>
                    <a:pt x="0" y="11"/>
                  </a:cubicBezTo>
                  <a:lnTo>
                    <a:pt x="0" y="17"/>
                  </a:lnTo>
                  <a:cubicBezTo>
                    <a:pt x="0" y="19"/>
                    <a:pt x="2" y="20"/>
                    <a:pt x="4" y="20"/>
                  </a:cubicBezTo>
                  <a:cubicBezTo>
                    <a:pt x="11" y="20"/>
                    <a:pt x="21" y="15"/>
                    <a:pt x="21" y="11"/>
                  </a:cubicBezTo>
                  <a:cubicBezTo>
                    <a:pt x="21" y="4"/>
                    <a:pt x="19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28"/>
            <p:cNvSpPr/>
            <p:nvPr/>
          </p:nvSpPr>
          <p:spPr>
            <a:xfrm>
              <a:off x="3557253" y="3043437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28"/>
            <p:cNvSpPr/>
            <p:nvPr/>
          </p:nvSpPr>
          <p:spPr>
            <a:xfrm>
              <a:off x="3547883" y="3042385"/>
              <a:ext cx="7316" cy="5612"/>
            </a:xfrm>
            <a:custGeom>
              <a:avLst/>
              <a:gdLst/>
              <a:ahLst/>
              <a:cxnLst/>
              <a:rect l="l" t="t" r="r" b="b"/>
              <a:pathLst>
                <a:path w="146" h="112" extrusionOk="0">
                  <a:moveTo>
                    <a:pt x="146" y="1"/>
                  </a:moveTo>
                  <a:lnTo>
                    <a:pt x="146" y="1"/>
                  </a:lnTo>
                  <a:cubicBezTo>
                    <a:pt x="143" y="3"/>
                    <a:pt x="141" y="6"/>
                    <a:pt x="138" y="8"/>
                  </a:cubicBezTo>
                  <a:lnTo>
                    <a:pt x="138" y="8"/>
                  </a:lnTo>
                  <a:cubicBezTo>
                    <a:pt x="139" y="8"/>
                    <a:pt x="139" y="8"/>
                    <a:pt x="139" y="8"/>
                  </a:cubicBezTo>
                  <a:cubicBezTo>
                    <a:pt x="146" y="8"/>
                    <a:pt x="146" y="8"/>
                    <a:pt x="146" y="1"/>
                  </a:cubicBezTo>
                  <a:close/>
                  <a:moveTo>
                    <a:pt x="138" y="8"/>
                  </a:moveTo>
                  <a:lnTo>
                    <a:pt x="138" y="8"/>
                  </a:lnTo>
                  <a:cubicBezTo>
                    <a:pt x="135" y="8"/>
                    <a:pt x="131" y="12"/>
                    <a:pt x="126" y="17"/>
                  </a:cubicBezTo>
                  <a:lnTo>
                    <a:pt x="126" y="17"/>
                  </a:lnTo>
                  <a:cubicBezTo>
                    <a:pt x="130" y="14"/>
                    <a:pt x="134" y="11"/>
                    <a:pt x="138" y="8"/>
                  </a:cubicBezTo>
                  <a:close/>
                  <a:moveTo>
                    <a:pt x="126" y="17"/>
                  </a:moveTo>
                  <a:cubicBezTo>
                    <a:pt x="113" y="26"/>
                    <a:pt x="100" y="31"/>
                    <a:pt x="90" y="35"/>
                  </a:cubicBezTo>
                  <a:cubicBezTo>
                    <a:pt x="89" y="37"/>
                    <a:pt x="88" y="38"/>
                    <a:pt x="86" y="39"/>
                  </a:cubicBezTo>
                  <a:lnTo>
                    <a:pt x="86" y="39"/>
                  </a:lnTo>
                  <a:cubicBezTo>
                    <a:pt x="83" y="38"/>
                    <a:pt x="80" y="37"/>
                    <a:pt x="77" y="35"/>
                  </a:cubicBezTo>
                  <a:cubicBezTo>
                    <a:pt x="72" y="33"/>
                    <a:pt x="69" y="31"/>
                    <a:pt x="67" y="31"/>
                  </a:cubicBezTo>
                  <a:cubicBezTo>
                    <a:pt x="63" y="31"/>
                    <a:pt x="61" y="36"/>
                    <a:pt x="57" y="49"/>
                  </a:cubicBezTo>
                  <a:lnTo>
                    <a:pt x="57" y="49"/>
                  </a:lnTo>
                  <a:cubicBezTo>
                    <a:pt x="59" y="49"/>
                    <a:pt x="61" y="49"/>
                    <a:pt x="63" y="49"/>
                  </a:cubicBezTo>
                  <a:cubicBezTo>
                    <a:pt x="63" y="49"/>
                    <a:pt x="74" y="49"/>
                    <a:pt x="86" y="39"/>
                  </a:cubicBezTo>
                  <a:lnTo>
                    <a:pt x="86" y="39"/>
                  </a:lnTo>
                  <a:cubicBezTo>
                    <a:pt x="88" y="40"/>
                    <a:pt x="90" y="40"/>
                    <a:pt x="91" y="40"/>
                  </a:cubicBezTo>
                  <a:cubicBezTo>
                    <a:pt x="97" y="40"/>
                    <a:pt x="103" y="37"/>
                    <a:pt x="111" y="28"/>
                  </a:cubicBezTo>
                  <a:cubicBezTo>
                    <a:pt x="118" y="25"/>
                    <a:pt x="122" y="21"/>
                    <a:pt x="126" y="17"/>
                  </a:cubicBezTo>
                  <a:close/>
                  <a:moveTo>
                    <a:pt x="21" y="63"/>
                  </a:moveTo>
                  <a:lnTo>
                    <a:pt x="21" y="63"/>
                  </a:lnTo>
                  <a:cubicBezTo>
                    <a:pt x="16" y="65"/>
                    <a:pt x="12" y="67"/>
                    <a:pt x="9" y="68"/>
                  </a:cubicBezTo>
                  <a:lnTo>
                    <a:pt x="9" y="68"/>
                  </a:lnTo>
                  <a:cubicBezTo>
                    <a:pt x="6" y="67"/>
                    <a:pt x="3" y="65"/>
                    <a:pt x="0" y="63"/>
                  </a:cubicBezTo>
                  <a:lnTo>
                    <a:pt x="0" y="63"/>
                  </a:lnTo>
                  <a:cubicBezTo>
                    <a:pt x="0" y="67"/>
                    <a:pt x="2" y="68"/>
                    <a:pt x="6" y="68"/>
                  </a:cubicBezTo>
                  <a:cubicBezTo>
                    <a:pt x="7" y="68"/>
                    <a:pt x="8" y="68"/>
                    <a:pt x="9" y="68"/>
                  </a:cubicBezTo>
                  <a:lnTo>
                    <a:pt x="9" y="68"/>
                  </a:lnTo>
                  <a:cubicBezTo>
                    <a:pt x="11" y="68"/>
                    <a:pt x="12" y="68"/>
                    <a:pt x="13" y="68"/>
                  </a:cubicBezTo>
                  <a:cubicBezTo>
                    <a:pt x="18" y="68"/>
                    <a:pt x="21" y="67"/>
                    <a:pt x="21" y="63"/>
                  </a:cubicBezTo>
                  <a:close/>
                  <a:moveTo>
                    <a:pt x="57" y="49"/>
                  </a:moveTo>
                  <a:cubicBezTo>
                    <a:pt x="50" y="50"/>
                    <a:pt x="42" y="51"/>
                    <a:pt x="42" y="56"/>
                  </a:cubicBezTo>
                  <a:cubicBezTo>
                    <a:pt x="35" y="63"/>
                    <a:pt x="35" y="63"/>
                    <a:pt x="28" y="63"/>
                  </a:cubicBezTo>
                  <a:lnTo>
                    <a:pt x="35" y="63"/>
                  </a:lnTo>
                  <a:cubicBezTo>
                    <a:pt x="35" y="63"/>
                    <a:pt x="28" y="70"/>
                    <a:pt x="21" y="70"/>
                  </a:cubicBezTo>
                  <a:cubicBezTo>
                    <a:pt x="7" y="70"/>
                    <a:pt x="0" y="77"/>
                    <a:pt x="0" y="77"/>
                  </a:cubicBezTo>
                  <a:cubicBezTo>
                    <a:pt x="0" y="91"/>
                    <a:pt x="7" y="112"/>
                    <a:pt x="21" y="112"/>
                  </a:cubicBezTo>
                  <a:cubicBezTo>
                    <a:pt x="28" y="112"/>
                    <a:pt x="28" y="112"/>
                    <a:pt x="21" y="105"/>
                  </a:cubicBezTo>
                  <a:cubicBezTo>
                    <a:pt x="7" y="91"/>
                    <a:pt x="7" y="91"/>
                    <a:pt x="35" y="91"/>
                  </a:cubicBezTo>
                  <a:lnTo>
                    <a:pt x="63" y="91"/>
                  </a:lnTo>
                  <a:cubicBezTo>
                    <a:pt x="63" y="91"/>
                    <a:pt x="63" y="77"/>
                    <a:pt x="56" y="77"/>
                  </a:cubicBezTo>
                  <a:cubicBezTo>
                    <a:pt x="42" y="77"/>
                    <a:pt x="42" y="77"/>
                    <a:pt x="56" y="56"/>
                  </a:cubicBezTo>
                  <a:cubicBezTo>
                    <a:pt x="56" y="54"/>
                    <a:pt x="57" y="51"/>
                    <a:pt x="57" y="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28"/>
            <p:cNvSpPr/>
            <p:nvPr/>
          </p:nvSpPr>
          <p:spPr>
            <a:xfrm>
              <a:off x="3556602" y="3043788"/>
              <a:ext cx="1403" cy="1804"/>
            </a:xfrm>
            <a:custGeom>
              <a:avLst/>
              <a:gdLst/>
              <a:ahLst/>
              <a:cxnLst/>
              <a:rect l="l" t="t" r="r" b="b"/>
              <a:pathLst>
                <a:path w="28" h="36" extrusionOk="0">
                  <a:moveTo>
                    <a:pt x="13" y="0"/>
                  </a:moveTo>
                  <a:cubicBezTo>
                    <a:pt x="7" y="0"/>
                    <a:pt x="7" y="0"/>
                    <a:pt x="7" y="7"/>
                  </a:cubicBezTo>
                  <a:cubicBezTo>
                    <a:pt x="13" y="7"/>
                    <a:pt x="13" y="7"/>
                    <a:pt x="7" y="21"/>
                  </a:cubicBezTo>
                  <a:cubicBezTo>
                    <a:pt x="2" y="30"/>
                    <a:pt x="1" y="36"/>
                    <a:pt x="3" y="36"/>
                  </a:cubicBezTo>
                  <a:cubicBezTo>
                    <a:pt x="5" y="36"/>
                    <a:pt x="8" y="33"/>
                    <a:pt x="13" y="28"/>
                  </a:cubicBezTo>
                  <a:cubicBezTo>
                    <a:pt x="27" y="7"/>
                    <a:pt x="27" y="7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28"/>
            <p:cNvSpPr/>
            <p:nvPr/>
          </p:nvSpPr>
          <p:spPr>
            <a:xfrm>
              <a:off x="3550639" y="3046042"/>
              <a:ext cx="651" cy="702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7" y="14"/>
                  </a:cubicBezTo>
                  <a:cubicBezTo>
                    <a:pt x="11" y="14"/>
                    <a:pt x="12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28"/>
            <p:cNvSpPr/>
            <p:nvPr/>
          </p:nvSpPr>
          <p:spPr>
            <a:xfrm>
              <a:off x="3545778" y="3047245"/>
              <a:ext cx="752" cy="160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8" y="1"/>
                  </a:moveTo>
                  <a:cubicBezTo>
                    <a:pt x="8" y="1"/>
                    <a:pt x="1" y="8"/>
                    <a:pt x="1" y="21"/>
                  </a:cubicBezTo>
                  <a:cubicBezTo>
                    <a:pt x="1" y="28"/>
                    <a:pt x="2" y="32"/>
                    <a:pt x="5" y="32"/>
                  </a:cubicBezTo>
                  <a:cubicBezTo>
                    <a:pt x="8" y="32"/>
                    <a:pt x="11" y="28"/>
                    <a:pt x="15" y="21"/>
                  </a:cubicBez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28"/>
            <p:cNvSpPr/>
            <p:nvPr/>
          </p:nvSpPr>
          <p:spPr>
            <a:xfrm>
              <a:off x="3535005" y="3048748"/>
              <a:ext cx="10473" cy="7216"/>
            </a:xfrm>
            <a:custGeom>
              <a:avLst/>
              <a:gdLst/>
              <a:ahLst/>
              <a:cxnLst/>
              <a:rect l="l" t="t" r="r" b="b"/>
              <a:pathLst>
                <a:path w="209" h="144" extrusionOk="0">
                  <a:moveTo>
                    <a:pt x="184" y="0"/>
                  </a:moveTo>
                  <a:cubicBezTo>
                    <a:pt x="181" y="0"/>
                    <a:pt x="178" y="2"/>
                    <a:pt x="174" y="5"/>
                  </a:cubicBezTo>
                  <a:cubicBezTo>
                    <a:pt x="188" y="5"/>
                    <a:pt x="188" y="5"/>
                    <a:pt x="195" y="12"/>
                  </a:cubicBezTo>
                  <a:cubicBezTo>
                    <a:pt x="202" y="16"/>
                    <a:pt x="205" y="17"/>
                    <a:pt x="207" y="17"/>
                  </a:cubicBezTo>
                  <a:cubicBezTo>
                    <a:pt x="209" y="17"/>
                    <a:pt x="209" y="16"/>
                    <a:pt x="209" y="12"/>
                  </a:cubicBezTo>
                  <a:cubicBezTo>
                    <a:pt x="209" y="5"/>
                    <a:pt x="209" y="5"/>
                    <a:pt x="195" y="5"/>
                  </a:cubicBezTo>
                  <a:lnTo>
                    <a:pt x="188" y="5"/>
                  </a:lnTo>
                  <a:cubicBezTo>
                    <a:pt x="188" y="2"/>
                    <a:pt x="186" y="0"/>
                    <a:pt x="184" y="0"/>
                  </a:cubicBezTo>
                  <a:close/>
                  <a:moveTo>
                    <a:pt x="149" y="2"/>
                  </a:moveTo>
                  <a:cubicBezTo>
                    <a:pt x="146" y="2"/>
                    <a:pt x="146" y="7"/>
                    <a:pt x="146" y="12"/>
                  </a:cubicBezTo>
                  <a:cubicBezTo>
                    <a:pt x="153" y="19"/>
                    <a:pt x="159" y="22"/>
                    <a:pt x="164" y="22"/>
                  </a:cubicBezTo>
                  <a:cubicBezTo>
                    <a:pt x="170" y="22"/>
                    <a:pt x="174" y="17"/>
                    <a:pt x="174" y="5"/>
                  </a:cubicBezTo>
                  <a:lnTo>
                    <a:pt x="174" y="5"/>
                  </a:lnTo>
                  <a:cubicBezTo>
                    <a:pt x="167" y="9"/>
                    <a:pt x="162" y="11"/>
                    <a:pt x="159" y="11"/>
                  </a:cubicBezTo>
                  <a:cubicBezTo>
                    <a:pt x="155" y="11"/>
                    <a:pt x="153" y="9"/>
                    <a:pt x="153" y="5"/>
                  </a:cubicBezTo>
                  <a:cubicBezTo>
                    <a:pt x="151" y="3"/>
                    <a:pt x="150" y="2"/>
                    <a:pt x="149" y="2"/>
                  </a:cubicBezTo>
                  <a:close/>
                  <a:moveTo>
                    <a:pt x="146" y="12"/>
                  </a:moveTo>
                  <a:lnTo>
                    <a:pt x="146" y="12"/>
                  </a:lnTo>
                  <a:cubicBezTo>
                    <a:pt x="139" y="12"/>
                    <a:pt x="139" y="26"/>
                    <a:pt x="126" y="33"/>
                  </a:cubicBezTo>
                  <a:cubicBezTo>
                    <a:pt x="139" y="33"/>
                    <a:pt x="146" y="19"/>
                    <a:pt x="146" y="12"/>
                  </a:cubicBezTo>
                  <a:close/>
                  <a:moveTo>
                    <a:pt x="105" y="12"/>
                  </a:moveTo>
                  <a:cubicBezTo>
                    <a:pt x="91" y="12"/>
                    <a:pt x="84" y="12"/>
                    <a:pt x="91" y="26"/>
                  </a:cubicBezTo>
                  <a:cubicBezTo>
                    <a:pt x="105" y="33"/>
                    <a:pt x="91" y="33"/>
                    <a:pt x="84" y="33"/>
                  </a:cubicBezTo>
                  <a:cubicBezTo>
                    <a:pt x="77" y="33"/>
                    <a:pt x="70" y="33"/>
                    <a:pt x="70" y="40"/>
                  </a:cubicBezTo>
                  <a:cubicBezTo>
                    <a:pt x="70" y="50"/>
                    <a:pt x="70" y="60"/>
                    <a:pt x="65" y="60"/>
                  </a:cubicBezTo>
                  <a:cubicBezTo>
                    <a:pt x="63" y="60"/>
                    <a:pt x="60" y="58"/>
                    <a:pt x="56" y="54"/>
                  </a:cubicBezTo>
                  <a:cubicBezTo>
                    <a:pt x="56" y="54"/>
                    <a:pt x="49" y="54"/>
                    <a:pt x="42" y="68"/>
                  </a:cubicBezTo>
                  <a:cubicBezTo>
                    <a:pt x="39" y="71"/>
                    <a:pt x="37" y="73"/>
                    <a:pt x="35" y="73"/>
                  </a:cubicBezTo>
                  <a:cubicBezTo>
                    <a:pt x="32" y="73"/>
                    <a:pt x="29" y="71"/>
                    <a:pt x="22" y="68"/>
                  </a:cubicBezTo>
                  <a:cubicBezTo>
                    <a:pt x="18" y="57"/>
                    <a:pt x="15" y="52"/>
                    <a:pt x="13" y="52"/>
                  </a:cubicBezTo>
                  <a:lnTo>
                    <a:pt x="13" y="52"/>
                  </a:lnTo>
                  <a:cubicBezTo>
                    <a:pt x="11" y="52"/>
                    <a:pt x="11" y="57"/>
                    <a:pt x="15" y="68"/>
                  </a:cubicBezTo>
                  <a:cubicBezTo>
                    <a:pt x="22" y="75"/>
                    <a:pt x="22" y="75"/>
                    <a:pt x="8" y="82"/>
                  </a:cubicBezTo>
                  <a:cubicBezTo>
                    <a:pt x="1" y="82"/>
                    <a:pt x="1" y="89"/>
                    <a:pt x="1" y="89"/>
                  </a:cubicBezTo>
                  <a:cubicBezTo>
                    <a:pt x="1" y="102"/>
                    <a:pt x="15" y="144"/>
                    <a:pt x="15" y="144"/>
                  </a:cubicBezTo>
                  <a:cubicBezTo>
                    <a:pt x="22" y="144"/>
                    <a:pt x="22" y="116"/>
                    <a:pt x="15" y="109"/>
                  </a:cubicBezTo>
                  <a:cubicBezTo>
                    <a:pt x="8" y="102"/>
                    <a:pt x="8" y="89"/>
                    <a:pt x="22" y="89"/>
                  </a:cubicBezTo>
                  <a:cubicBezTo>
                    <a:pt x="36" y="89"/>
                    <a:pt x="36" y="89"/>
                    <a:pt x="36" y="82"/>
                  </a:cubicBezTo>
                  <a:cubicBezTo>
                    <a:pt x="36" y="82"/>
                    <a:pt x="42" y="75"/>
                    <a:pt x="49" y="75"/>
                  </a:cubicBezTo>
                  <a:cubicBezTo>
                    <a:pt x="56" y="75"/>
                    <a:pt x="70" y="75"/>
                    <a:pt x="70" y="68"/>
                  </a:cubicBezTo>
                  <a:cubicBezTo>
                    <a:pt x="70" y="68"/>
                    <a:pt x="70" y="54"/>
                    <a:pt x="77" y="54"/>
                  </a:cubicBezTo>
                  <a:cubicBezTo>
                    <a:pt x="84" y="54"/>
                    <a:pt x="84" y="54"/>
                    <a:pt x="77" y="47"/>
                  </a:cubicBezTo>
                  <a:cubicBezTo>
                    <a:pt x="70" y="40"/>
                    <a:pt x="70" y="40"/>
                    <a:pt x="91" y="40"/>
                  </a:cubicBezTo>
                  <a:cubicBezTo>
                    <a:pt x="112" y="40"/>
                    <a:pt x="119" y="40"/>
                    <a:pt x="126" y="33"/>
                  </a:cubicBezTo>
                  <a:cubicBezTo>
                    <a:pt x="119" y="33"/>
                    <a:pt x="119" y="33"/>
                    <a:pt x="119" y="26"/>
                  </a:cubicBezTo>
                  <a:cubicBezTo>
                    <a:pt x="119" y="26"/>
                    <a:pt x="119" y="12"/>
                    <a:pt x="105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28"/>
            <p:cNvSpPr/>
            <p:nvPr/>
          </p:nvSpPr>
          <p:spPr>
            <a:xfrm>
              <a:off x="3555399" y="3050452"/>
              <a:ext cx="852" cy="501"/>
            </a:xfrm>
            <a:custGeom>
              <a:avLst/>
              <a:gdLst/>
              <a:ahLst/>
              <a:cxnLst/>
              <a:rect l="l" t="t" r="r" b="b"/>
              <a:pathLst>
                <a:path w="17" h="10" extrusionOk="0">
                  <a:moveTo>
                    <a:pt x="10" y="6"/>
                  </a:moveTo>
                  <a:cubicBezTo>
                    <a:pt x="0" y="6"/>
                    <a:pt x="4" y="9"/>
                    <a:pt x="7" y="9"/>
                  </a:cubicBezTo>
                  <a:cubicBezTo>
                    <a:pt x="8" y="9"/>
                    <a:pt x="10" y="8"/>
                    <a:pt x="10" y="6"/>
                  </a:cubicBezTo>
                  <a:close/>
                  <a:moveTo>
                    <a:pt x="13" y="1"/>
                  </a:moveTo>
                  <a:cubicBezTo>
                    <a:pt x="11" y="1"/>
                    <a:pt x="10" y="3"/>
                    <a:pt x="10" y="6"/>
                  </a:cubicBezTo>
                  <a:cubicBezTo>
                    <a:pt x="12" y="8"/>
                    <a:pt x="14" y="9"/>
                    <a:pt x="15" y="9"/>
                  </a:cubicBezTo>
                  <a:cubicBezTo>
                    <a:pt x="17" y="9"/>
                    <a:pt x="17" y="6"/>
                    <a:pt x="17" y="6"/>
                  </a:cubicBezTo>
                  <a:cubicBezTo>
                    <a:pt x="17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28"/>
            <p:cNvSpPr/>
            <p:nvPr/>
          </p:nvSpPr>
          <p:spPr>
            <a:xfrm>
              <a:off x="3534003" y="3051454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1"/>
                  </a:moveTo>
                  <a:lnTo>
                    <a:pt x="5" y="1"/>
                  </a:lnTo>
                  <a:cubicBezTo>
                    <a:pt x="4" y="1"/>
                    <a:pt x="2" y="2"/>
                    <a:pt x="0" y="7"/>
                  </a:cubicBezTo>
                  <a:cubicBezTo>
                    <a:pt x="5" y="7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28"/>
            <p:cNvSpPr/>
            <p:nvPr/>
          </p:nvSpPr>
          <p:spPr>
            <a:xfrm>
              <a:off x="3541268" y="3052456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4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28"/>
            <p:cNvSpPr/>
            <p:nvPr/>
          </p:nvSpPr>
          <p:spPr>
            <a:xfrm>
              <a:off x="3531046" y="3053709"/>
              <a:ext cx="902" cy="45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7" y="0"/>
                  </a:moveTo>
                  <a:cubicBezTo>
                    <a:pt x="5" y="0"/>
                    <a:pt x="4" y="1"/>
                    <a:pt x="4" y="3"/>
                  </a:cubicBezTo>
                  <a:cubicBezTo>
                    <a:pt x="8" y="6"/>
                    <a:pt x="11" y="6"/>
                    <a:pt x="13" y="6"/>
                  </a:cubicBezTo>
                  <a:cubicBezTo>
                    <a:pt x="18" y="6"/>
                    <a:pt x="18" y="3"/>
                    <a:pt x="18" y="3"/>
                  </a:cubicBezTo>
                  <a:cubicBezTo>
                    <a:pt x="18" y="3"/>
                    <a:pt x="11" y="0"/>
                    <a:pt x="7" y="0"/>
                  </a:cubicBezTo>
                  <a:close/>
                  <a:moveTo>
                    <a:pt x="4" y="3"/>
                  </a:moveTo>
                  <a:cubicBezTo>
                    <a:pt x="0" y="7"/>
                    <a:pt x="0" y="9"/>
                    <a:pt x="1" y="9"/>
                  </a:cubicBezTo>
                  <a:cubicBezTo>
                    <a:pt x="2" y="9"/>
                    <a:pt x="4" y="7"/>
                    <a:pt x="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28"/>
            <p:cNvSpPr/>
            <p:nvPr/>
          </p:nvSpPr>
          <p:spPr>
            <a:xfrm>
              <a:off x="3533301" y="3053609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3" y="0"/>
                  </a:moveTo>
                  <a:lnTo>
                    <a:pt x="3" y="0"/>
                  </a:ln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28"/>
            <p:cNvSpPr/>
            <p:nvPr/>
          </p:nvSpPr>
          <p:spPr>
            <a:xfrm>
              <a:off x="3536758" y="3053960"/>
              <a:ext cx="3157" cy="651"/>
            </a:xfrm>
            <a:custGeom>
              <a:avLst/>
              <a:gdLst/>
              <a:ahLst/>
              <a:cxnLst/>
              <a:rect l="l" t="t" r="r" b="b"/>
              <a:pathLst>
                <a:path w="63" h="13" extrusionOk="0">
                  <a:moveTo>
                    <a:pt x="28" y="0"/>
                  </a:moveTo>
                  <a:cubicBezTo>
                    <a:pt x="23" y="0"/>
                    <a:pt x="18" y="2"/>
                    <a:pt x="14" y="5"/>
                  </a:cubicBezTo>
                  <a:cubicBezTo>
                    <a:pt x="1" y="12"/>
                    <a:pt x="1" y="12"/>
                    <a:pt x="28" y="12"/>
                  </a:cubicBezTo>
                  <a:cubicBezTo>
                    <a:pt x="49" y="12"/>
                    <a:pt x="63" y="5"/>
                    <a:pt x="63" y="5"/>
                  </a:cubicBezTo>
                  <a:lnTo>
                    <a:pt x="42" y="5"/>
                  </a:lnTo>
                  <a:cubicBezTo>
                    <a:pt x="39" y="2"/>
                    <a:pt x="33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28"/>
            <p:cNvSpPr/>
            <p:nvPr/>
          </p:nvSpPr>
          <p:spPr>
            <a:xfrm>
              <a:off x="3544726" y="3053509"/>
              <a:ext cx="1453" cy="1503"/>
            </a:xfrm>
            <a:custGeom>
              <a:avLst/>
              <a:gdLst/>
              <a:ahLst/>
              <a:cxnLst/>
              <a:rect l="l" t="t" r="r" b="b"/>
              <a:pathLst>
                <a:path w="29" h="30" extrusionOk="0">
                  <a:moveTo>
                    <a:pt x="22" y="0"/>
                  </a:moveTo>
                  <a:cubicBezTo>
                    <a:pt x="15" y="0"/>
                    <a:pt x="1" y="0"/>
                    <a:pt x="15" y="14"/>
                  </a:cubicBezTo>
                  <a:cubicBezTo>
                    <a:pt x="18" y="25"/>
                    <a:pt x="20" y="30"/>
                    <a:pt x="22" y="30"/>
                  </a:cubicBezTo>
                  <a:cubicBezTo>
                    <a:pt x="23" y="30"/>
                    <a:pt x="25" y="25"/>
                    <a:pt x="29" y="14"/>
                  </a:cubicBezTo>
                  <a:cubicBezTo>
                    <a:pt x="29" y="7"/>
                    <a:pt x="29" y="7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28"/>
            <p:cNvSpPr/>
            <p:nvPr/>
          </p:nvSpPr>
          <p:spPr>
            <a:xfrm>
              <a:off x="3540918" y="3053960"/>
              <a:ext cx="3608" cy="2706"/>
            </a:xfrm>
            <a:custGeom>
              <a:avLst/>
              <a:gdLst/>
              <a:ahLst/>
              <a:cxnLst/>
              <a:rect l="l" t="t" r="r" b="b"/>
              <a:pathLst>
                <a:path w="72" h="54" extrusionOk="0">
                  <a:moveTo>
                    <a:pt x="47" y="1"/>
                  </a:moveTo>
                  <a:cubicBezTo>
                    <a:pt x="38" y="1"/>
                    <a:pt x="27" y="2"/>
                    <a:pt x="21" y="5"/>
                  </a:cubicBezTo>
                  <a:cubicBezTo>
                    <a:pt x="8" y="5"/>
                    <a:pt x="1" y="12"/>
                    <a:pt x="8" y="12"/>
                  </a:cubicBezTo>
                  <a:cubicBezTo>
                    <a:pt x="21" y="12"/>
                    <a:pt x="8" y="19"/>
                    <a:pt x="8" y="33"/>
                  </a:cubicBezTo>
                  <a:cubicBezTo>
                    <a:pt x="4" y="41"/>
                    <a:pt x="2" y="45"/>
                    <a:pt x="5" y="45"/>
                  </a:cubicBezTo>
                  <a:cubicBezTo>
                    <a:pt x="8" y="45"/>
                    <a:pt x="13" y="43"/>
                    <a:pt x="21" y="40"/>
                  </a:cubicBezTo>
                  <a:cubicBezTo>
                    <a:pt x="28" y="40"/>
                    <a:pt x="28" y="40"/>
                    <a:pt x="28" y="47"/>
                  </a:cubicBezTo>
                  <a:cubicBezTo>
                    <a:pt x="28" y="40"/>
                    <a:pt x="42" y="33"/>
                    <a:pt x="63" y="12"/>
                  </a:cubicBezTo>
                  <a:cubicBezTo>
                    <a:pt x="71" y="4"/>
                    <a:pt x="60" y="1"/>
                    <a:pt x="47" y="1"/>
                  </a:cubicBezTo>
                  <a:close/>
                  <a:moveTo>
                    <a:pt x="28" y="47"/>
                  </a:moveTo>
                  <a:lnTo>
                    <a:pt x="28" y="54"/>
                  </a:lnTo>
                  <a:cubicBezTo>
                    <a:pt x="28" y="54"/>
                    <a:pt x="35" y="47"/>
                    <a:pt x="28" y="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28"/>
            <p:cNvSpPr/>
            <p:nvPr/>
          </p:nvSpPr>
          <p:spPr>
            <a:xfrm>
              <a:off x="3525634" y="3054310"/>
              <a:ext cx="3858" cy="1954"/>
            </a:xfrm>
            <a:custGeom>
              <a:avLst/>
              <a:gdLst/>
              <a:ahLst/>
              <a:cxnLst/>
              <a:rect l="l" t="t" r="r" b="b"/>
              <a:pathLst>
                <a:path w="77" h="39" extrusionOk="0">
                  <a:moveTo>
                    <a:pt x="9" y="0"/>
                  </a:moveTo>
                  <a:cubicBezTo>
                    <a:pt x="4" y="0"/>
                    <a:pt x="1" y="2"/>
                    <a:pt x="1" y="5"/>
                  </a:cubicBezTo>
                  <a:lnTo>
                    <a:pt x="15" y="19"/>
                  </a:lnTo>
                  <a:cubicBezTo>
                    <a:pt x="28" y="19"/>
                    <a:pt x="28" y="26"/>
                    <a:pt x="28" y="33"/>
                  </a:cubicBezTo>
                  <a:cubicBezTo>
                    <a:pt x="25" y="36"/>
                    <a:pt x="25" y="38"/>
                    <a:pt x="27" y="38"/>
                  </a:cubicBezTo>
                  <a:cubicBezTo>
                    <a:pt x="28" y="38"/>
                    <a:pt x="32" y="36"/>
                    <a:pt x="35" y="33"/>
                  </a:cubicBezTo>
                  <a:cubicBezTo>
                    <a:pt x="42" y="33"/>
                    <a:pt x="56" y="26"/>
                    <a:pt x="63" y="19"/>
                  </a:cubicBezTo>
                  <a:lnTo>
                    <a:pt x="77" y="5"/>
                  </a:lnTo>
                  <a:lnTo>
                    <a:pt x="49" y="5"/>
                  </a:lnTo>
                  <a:cubicBezTo>
                    <a:pt x="49" y="12"/>
                    <a:pt x="46" y="16"/>
                    <a:pt x="41" y="16"/>
                  </a:cubicBezTo>
                  <a:cubicBezTo>
                    <a:pt x="37" y="16"/>
                    <a:pt x="32" y="12"/>
                    <a:pt x="28" y="5"/>
                  </a:cubicBezTo>
                  <a:cubicBezTo>
                    <a:pt x="22" y="2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28"/>
            <p:cNvSpPr/>
            <p:nvPr/>
          </p:nvSpPr>
          <p:spPr>
            <a:xfrm>
              <a:off x="3534003" y="3054711"/>
              <a:ext cx="1353" cy="952"/>
            </a:xfrm>
            <a:custGeom>
              <a:avLst/>
              <a:gdLst/>
              <a:ahLst/>
              <a:cxnLst/>
              <a:rect l="l" t="t" r="r" b="b"/>
              <a:pathLst>
                <a:path w="27" h="19" extrusionOk="0">
                  <a:moveTo>
                    <a:pt x="25" y="1"/>
                  </a:moveTo>
                  <a:cubicBezTo>
                    <a:pt x="24" y="1"/>
                    <a:pt x="17" y="4"/>
                    <a:pt x="7" y="11"/>
                  </a:cubicBezTo>
                  <a:cubicBezTo>
                    <a:pt x="21" y="4"/>
                    <a:pt x="26" y="1"/>
                    <a:pt x="25" y="1"/>
                  </a:cubicBezTo>
                  <a:close/>
                  <a:moveTo>
                    <a:pt x="7" y="11"/>
                  </a:moveTo>
                  <a:lnTo>
                    <a:pt x="0" y="18"/>
                  </a:lnTo>
                  <a:cubicBezTo>
                    <a:pt x="7" y="18"/>
                    <a:pt x="21" y="18"/>
                    <a:pt x="7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28"/>
            <p:cNvSpPr/>
            <p:nvPr/>
          </p:nvSpPr>
          <p:spPr>
            <a:xfrm>
              <a:off x="3524933" y="3055263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14"/>
                    <a:pt x="1" y="14"/>
                    <a:pt x="8" y="14"/>
                  </a:cubicBezTo>
                  <a:cubicBezTo>
                    <a:pt x="15" y="14"/>
                    <a:pt x="15" y="7"/>
                    <a:pt x="15" y="7"/>
                  </a:cubicBez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28"/>
            <p:cNvSpPr/>
            <p:nvPr/>
          </p:nvSpPr>
          <p:spPr>
            <a:xfrm>
              <a:off x="3537360" y="3055263"/>
              <a:ext cx="2205" cy="651"/>
            </a:xfrm>
            <a:custGeom>
              <a:avLst/>
              <a:gdLst/>
              <a:ahLst/>
              <a:cxnLst/>
              <a:rect l="l" t="t" r="r" b="b"/>
              <a:pathLst>
                <a:path w="44" h="13" extrusionOk="0">
                  <a:moveTo>
                    <a:pt x="37" y="0"/>
                  </a:moveTo>
                  <a:cubicBezTo>
                    <a:pt x="30" y="0"/>
                    <a:pt x="23" y="0"/>
                    <a:pt x="9" y="7"/>
                  </a:cubicBezTo>
                  <a:cubicBezTo>
                    <a:pt x="2" y="11"/>
                    <a:pt x="1" y="12"/>
                    <a:pt x="4" y="12"/>
                  </a:cubicBezTo>
                  <a:cubicBezTo>
                    <a:pt x="8" y="12"/>
                    <a:pt x="16" y="11"/>
                    <a:pt x="30" y="7"/>
                  </a:cubicBezTo>
                  <a:cubicBezTo>
                    <a:pt x="37" y="7"/>
                    <a:pt x="44" y="0"/>
                    <a:pt x="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28"/>
            <p:cNvSpPr/>
            <p:nvPr/>
          </p:nvSpPr>
          <p:spPr>
            <a:xfrm>
              <a:off x="3543874" y="3055263"/>
              <a:ext cx="902" cy="802"/>
            </a:xfrm>
            <a:custGeom>
              <a:avLst/>
              <a:gdLst/>
              <a:ahLst/>
              <a:cxnLst/>
              <a:rect l="l" t="t" r="r" b="b"/>
              <a:pathLst>
                <a:path w="18" h="16" extrusionOk="0">
                  <a:moveTo>
                    <a:pt x="11" y="0"/>
                  </a:moveTo>
                  <a:cubicBezTo>
                    <a:pt x="11" y="7"/>
                    <a:pt x="4" y="7"/>
                    <a:pt x="4" y="7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" y="15"/>
                    <a:pt x="8" y="13"/>
                    <a:pt x="11" y="7"/>
                  </a:cubicBezTo>
                  <a:cubicBezTo>
                    <a:pt x="18" y="0"/>
                    <a:pt x="18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28"/>
            <p:cNvSpPr/>
            <p:nvPr/>
          </p:nvSpPr>
          <p:spPr>
            <a:xfrm>
              <a:off x="3523229" y="3056315"/>
              <a:ext cx="2455" cy="1754"/>
            </a:xfrm>
            <a:custGeom>
              <a:avLst/>
              <a:gdLst/>
              <a:ahLst/>
              <a:cxnLst/>
              <a:rect l="l" t="t" r="r" b="b"/>
              <a:pathLst>
                <a:path w="49" h="35" extrusionOk="0">
                  <a:moveTo>
                    <a:pt x="38" y="6"/>
                  </a:moveTo>
                  <a:cubicBezTo>
                    <a:pt x="39" y="8"/>
                    <a:pt x="40" y="10"/>
                    <a:pt x="42" y="14"/>
                  </a:cubicBezTo>
                  <a:cubicBezTo>
                    <a:pt x="45" y="17"/>
                    <a:pt x="47" y="19"/>
                    <a:pt x="48" y="19"/>
                  </a:cubicBezTo>
                  <a:cubicBezTo>
                    <a:pt x="49" y="19"/>
                    <a:pt x="49" y="17"/>
                    <a:pt x="49" y="14"/>
                  </a:cubicBezTo>
                  <a:cubicBezTo>
                    <a:pt x="46" y="11"/>
                    <a:pt x="42" y="8"/>
                    <a:pt x="38" y="6"/>
                  </a:cubicBezTo>
                  <a:close/>
                  <a:moveTo>
                    <a:pt x="16" y="1"/>
                  </a:moveTo>
                  <a:cubicBezTo>
                    <a:pt x="7" y="1"/>
                    <a:pt x="0" y="4"/>
                    <a:pt x="0" y="14"/>
                  </a:cubicBezTo>
                  <a:lnTo>
                    <a:pt x="0" y="28"/>
                  </a:lnTo>
                  <a:lnTo>
                    <a:pt x="7" y="28"/>
                  </a:lnTo>
                  <a:cubicBezTo>
                    <a:pt x="7" y="24"/>
                    <a:pt x="9" y="22"/>
                    <a:pt x="11" y="22"/>
                  </a:cubicBezTo>
                  <a:cubicBezTo>
                    <a:pt x="12" y="22"/>
                    <a:pt x="14" y="24"/>
                    <a:pt x="14" y="28"/>
                  </a:cubicBezTo>
                  <a:cubicBezTo>
                    <a:pt x="14" y="35"/>
                    <a:pt x="14" y="35"/>
                    <a:pt x="28" y="35"/>
                  </a:cubicBezTo>
                  <a:cubicBezTo>
                    <a:pt x="28" y="35"/>
                    <a:pt x="35" y="28"/>
                    <a:pt x="35" y="21"/>
                  </a:cubicBezTo>
                  <a:cubicBezTo>
                    <a:pt x="35" y="12"/>
                    <a:pt x="35" y="7"/>
                    <a:pt x="35" y="5"/>
                  </a:cubicBezTo>
                  <a:lnTo>
                    <a:pt x="35" y="5"/>
                  </a:lnTo>
                  <a:cubicBezTo>
                    <a:pt x="36" y="5"/>
                    <a:pt x="37" y="6"/>
                    <a:pt x="38" y="6"/>
                  </a:cubicBezTo>
                  <a:lnTo>
                    <a:pt x="38" y="6"/>
                  </a:lnTo>
                  <a:cubicBezTo>
                    <a:pt x="37" y="5"/>
                    <a:pt x="36" y="4"/>
                    <a:pt x="36" y="4"/>
                  </a:cubicBezTo>
                  <a:cubicBezTo>
                    <a:pt x="36" y="4"/>
                    <a:pt x="36" y="4"/>
                    <a:pt x="35" y="5"/>
                  </a:cubicBezTo>
                  <a:lnTo>
                    <a:pt x="35" y="5"/>
                  </a:lnTo>
                  <a:cubicBezTo>
                    <a:pt x="29" y="2"/>
                    <a:pt x="22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28"/>
            <p:cNvSpPr/>
            <p:nvPr/>
          </p:nvSpPr>
          <p:spPr>
            <a:xfrm>
              <a:off x="3527388" y="3059422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0"/>
                  </a:moveTo>
                  <a:lnTo>
                    <a:pt x="21" y="0"/>
                  </a:lnTo>
                  <a:lnTo>
                    <a:pt x="14" y="0"/>
                  </a:lnTo>
                  <a:cubicBezTo>
                    <a:pt x="0" y="0"/>
                    <a:pt x="0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28"/>
            <p:cNvSpPr/>
            <p:nvPr/>
          </p:nvSpPr>
          <p:spPr>
            <a:xfrm>
              <a:off x="3521124" y="3066337"/>
              <a:ext cx="1804" cy="952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cubicBezTo>
                    <a:pt x="21" y="1"/>
                    <a:pt x="8" y="1"/>
                    <a:pt x="8" y="8"/>
                  </a:cubicBezTo>
                  <a:cubicBezTo>
                    <a:pt x="8" y="10"/>
                    <a:pt x="7" y="12"/>
                    <a:pt x="7" y="13"/>
                  </a:cubicBezTo>
                  <a:lnTo>
                    <a:pt x="7" y="13"/>
                  </a:lnTo>
                  <a:cubicBezTo>
                    <a:pt x="4" y="12"/>
                    <a:pt x="2" y="11"/>
                    <a:pt x="1" y="8"/>
                  </a:cubicBezTo>
                  <a:lnTo>
                    <a:pt x="1" y="8"/>
                  </a:lnTo>
                  <a:cubicBezTo>
                    <a:pt x="1" y="15"/>
                    <a:pt x="2" y="18"/>
                    <a:pt x="4" y="18"/>
                  </a:cubicBezTo>
                  <a:cubicBezTo>
                    <a:pt x="5" y="18"/>
                    <a:pt x="7" y="17"/>
                    <a:pt x="7" y="13"/>
                  </a:cubicBezTo>
                  <a:lnTo>
                    <a:pt x="7" y="13"/>
                  </a:lnTo>
                  <a:cubicBezTo>
                    <a:pt x="9" y="14"/>
                    <a:pt x="10" y="14"/>
                    <a:pt x="12" y="14"/>
                  </a:cubicBezTo>
                  <a:cubicBezTo>
                    <a:pt x="22" y="14"/>
                    <a:pt x="35" y="6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28"/>
            <p:cNvSpPr/>
            <p:nvPr/>
          </p:nvSpPr>
          <p:spPr>
            <a:xfrm>
              <a:off x="3522528" y="3066888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3" y="0"/>
                  </a:moveTo>
                  <a:cubicBezTo>
                    <a:pt x="11" y="0"/>
                    <a:pt x="7" y="4"/>
                    <a:pt x="0" y="11"/>
                  </a:cubicBezTo>
                  <a:cubicBezTo>
                    <a:pt x="5" y="13"/>
                    <a:pt x="8" y="14"/>
                    <a:pt x="10" y="14"/>
                  </a:cubicBezTo>
                  <a:cubicBezTo>
                    <a:pt x="14" y="14"/>
                    <a:pt x="14" y="11"/>
                    <a:pt x="14" y="11"/>
                  </a:cubicBezTo>
                  <a:cubicBezTo>
                    <a:pt x="14" y="4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28"/>
            <p:cNvSpPr/>
            <p:nvPr/>
          </p:nvSpPr>
          <p:spPr>
            <a:xfrm>
              <a:off x="3523580" y="3067740"/>
              <a:ext cx="6264" cy="5612"/>
            </a:xfrm>
            <a:custGeom>
              <a:avLst/>
              <a:gdLst/>
              <a:ahLst/>
              <a:cxnLst/>
              <a:rect l="l" t="t" r="r" b="b"/>
              <a:pathLst>
                <a:path w="125" h="112" extrusionOk="0">
                  <a:moveTo>
                    <a:pt x="38" y="72"/>
                  </a:moveTo>
                  <a:cubicBezTo>
                    <a:pt x="40" y="72"/>
                    <a:pt x="45" y="73"/>
                    <a:pt x="56" y="77"/>
                  </a:cubicBezTo>
                  <a:cubicBezTo>
                    <a:pt x="49" y="80"/>
                    <a:pt x="45" y="82"/>
                    <a:pt x="43" y="82"/>
                  </a:cubicBezTo>
                  <a:cubicBezTo>
                    <a:pt x="42" y="82"/>
                    <a:pt x="42" y="80"/>
                    <a:pt x="42" y="77"/>
                  </a:cubicBezTo>
                  <a:cubicBezTo>
                    <a:pt x="38" y="73"/>
                    <a:pt x="37" y="72"/>
                    <a:pt x="38" y="72"/>
                  </a:cubicBezTo>
                  <a:close/>
                  <a:moveTo>
                    <a:pt x="76" y="1"/>
                  </a:moveTo>
                  <a:cubicBezTo>
                    <a:pt x="76" y="1"/>
                    <a:pt x="76" y="8"/>
                    <a:pt x="90" y="14"/>
                  </a:cubicBezTo>
                  <a:cubicBezTo>
                    <a:pt x="97" y="28"/>
                    <a:pt x="97" y="28"/>
                    <a:pt x="90" y="35"/>
                  </a:cubicBezTo>
                  <a:cubicBezTo>
                    <a:pt x="85" y="38"/>
                    <a:pt x="80" y="40"/>
                    <a:pt x="77" y="40"/>
                  </a:cubicBezTo>
                  <a:cubicBezTo>
                    <a:pt x="73" y="40"/>
                    <a:pt x="72" y="36"/>
                    <a:pt x="76" y="28"/>
                  </a:cubicBezTo>
                  <a:cubicBezTo>
                    <a:pt x="90" y="14"/>
                    <a:pt x="76" y="14"/>
                    <a:pt x="76" y="14"/>
                  </a:cubicBezTo>
                  <a:cubicBezTo>
                    <a:pt x="69" y="14"/>
                    <a:pt x="69" y="14"/>
                    <a:pt x="69" y="28"/>
                  </a:cubicBezTo>
                  <a:cubicBezTo>
                    <a:pt x="69" y="28"/>
                    <a:pt x="63" y="35"/>
                    <a:pt x="56" y="35"/>
                  </a:cubicBezTo>
                  <a:cubicBezTo>
                    <a:pt x="35" y="35"/>
                    <a:pt x="35" y="42"/>
                    <a:pt x="35" y="70"/>
                  </a:cubicBezTo>
                  <a:lnTo>
                    <a:pt x="35" y="77"/>
                  </a:lnTo>
                  <a:cubicBezTo>
                    <a:pt x="34" y="76"/>
                    <a:pt x="33" y="76"/>
                    <a:pt x="32" y="76"/>
                  </a:cubicBezTo>
                  <a:cubicBezTo>
                    <a:pt x="22" y="76"/>
                    <a:pt x="0" y="98"/>
                    <a:pt x="0" y="105"/>
                  </a:cubicBezTo>
                  <a:cubicBezTo>
                    <a:pt x="0" y="112"/>
                    <a:pt x="0" y="112"/>
                    <a:pt x="7" y="112"/>
                  </a:cubicBezTo>
                  <a:cubicBezTo>
                    <a:pt x="21" y="112"/>
                    <a:pt x="21" y="105"/>
                    <a:pt x="21" y="105"/>
                  </a:cubicBezTo>
                  <a:cubicBezTo>
                    <a:pt x="21" y="98"/>
                    <a:pt x="28" y="98"/>
                    <a:pt x="56" y="98"/>
                  </a:cubicBezTo>
                  <a:lnTo>
                    <a:pt x="76" y="98"/>
                  </a:lnTo>
                  <a:lnTo>
                    <a:pt x="76" y="77"/>
                  </a:lnTo>
                  <a:cubicBezTo>
                    <a:pt x="90" y="70"/>
                    <a:pt x="90" y="70"/>
                    <a:pt x="76" y="70"/>
                  </a:cubicBezTo>
                  <a:cubicBezTo>
                    <a:pt x="76" y="70"/>
                    <a:pt x="69" y="70"/>
                    <a:pt x="76" y="63"/>
                  </a:cubicBezTo>
                  <a:cubicBezTo>
                    <a:pt x="76" y="63"/>
                    <a:pt x="90" y="49"/>
                    <a:pt x="97" y="49"/>
                  </a:cubicBezTo>
                  <a:cubicBezTo>
                    <a:pt x="111" y="49"/>
                    <a:pt x="125" y="8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28"/>
            <p:cNvSpPr/>
            <p:nvPr/>
          </p:nvSpPr>
          <p:spPr>
            <a:xfrm>
              <a:off x="3527037" y="3069844"/>
              <a:ext cx="3858" cy="3407"/>
            </a:xfrm>
            <a:custGeom>
              <a:avLst/>
              <a:gdLst/>
              <a:ahLst/>
              <a:cxnLst/>
              <a:rect l="l" t="t" r="r" b="b"/>
              <a:pathLst>
                <a:path w="77" h="68" extrusionOk="0">
                  <a:moveTo>
                    <a:pt x="77" y="0"/>
                  </a:moveTo>
                  <a:cubicBezTo>
                    <a:pt x="77" y="6"/>
                    <a:pt x="76" y="11"/>
                    <a:pt x="75" y="14"/>
                  </a:cubicBezTo>
                  <a:lnTo>
                    <a:pt x="75" y="14"/>
                  </a:lnTo>
                  <a:cubicBezTo>
                    <a:pt x="77" y="13"/>
                    <a:pt x="77" y="11"/>
                    <a:pt x="77" y="7"/>
                  </a:cubicBezTo>
                  <a:lnTo>
                    <a:pt x="77" y="0"/>
                  </a:lnTo>
                  <a:close/>
                  <a:moveTo>
                    <a:pt x="75" y="14"/>
                  </a:moveTo>
                  <a:cubicBezTo>
                    <a:pt x="74" y="14"/>
                    <a:pt x="73" y="14"/>
                    <a:pt x="70" y="14"/>
                  </a:cubicBezTo>
                  <a:cubicBezTo>
                    <a:pt x="70" y="14"/>
                    <a:pt x="65" y="14"/>
                    <a:pt x="63" y="23"/>
                  </a:cubicBezTo>
                  <a:lnTo>
                    <a:pt x="63" y="23"/>
                  </a:lnTo>
                  <a:cubicBezTo>
                    <a:pt x="65" y="22"/>
                    <a:pt x="68" y="21"/>
                    <a:pt x="70" y="21"/>
                  </a:cubicBezTo>
                  <a:cubicBezTo>
                    <a:pt x="70" y="21"/>
                    <a:pt x="73" y="21"/>
                    <a:pt x="75" y="14"/>
                  </a:cubicBezTo>
                  <a:close/>
                  <a:moveTo>
                    <a:pt x="63" y="23"/>
                  </a:moveTo>
                  <a:lnTo>
                    <a:pt x="63" y="23"/>
                  </a:lnTo>
                  <a:cubicBezTo>
                    <a:pt x="59" y="25"/>
                    <a:pt x="56" y="28"/>
                    <a:pt x="56" y="28"/>
                  </a:cubicBezTo>
                  <a:lnTo>
                    <a:pt x="35" y="28"/>
                  </a:lnTo>
                  <a:cubicBezTo>
                    <a:pt x="35" y="28"/>
                    <a:pt x="28" y="28"/>
                    <a:pt x="35" y="35"/>
                  </a:cubicBezTo>
                  <a:cubicBezTo>
                    <a:pt x="39" y="38"/>
                    <a:pt x="39" y="40"/>
                    <a:pt x="37" y="40"/>
                  </a:cubicBezTo>
                  <a:cubicBezTo>
                    <a:pt x="35" y="40"/>
                    <a:pt x="32" y="38"/>
                    <a:pt x="28" y="35"/>
                  </a:cubicBezTo>
                  <a:cubicBezTo>
                    <a:pt x="25" y="31"/>
                    <a:pt x="23" y="30"/>
                    <a:pt x="22" y="30"/>
                  </a:cubicBezTo>
                  <a:cubicBezTo>
                    <a:pt x="21" y="30"/>
                    <a:pt x="21" y="31"/>
                    <a:pt x="21" y="35"/>
                  </a:cubicBezTo>
                  <a:cubicBezTo>
                    <a:pt x="21" y="40"/>
                    <a:pt x="21" y="45"/>
                    <a:pt x="16" y="45"/>
                  </a:cubicBezTo>
                  <a:cubicBezTo>
                    <a:pt x="14" y="45"/>
                    <a:pt x="11" y="44"/>
                    <a:pt x="7" y="42"/>
                  </a:cubicBezTo>
                  <a:lnTo>
                    <a:pt x="0" y="42"/>
                  </a:lnTo>
                  <a:cubicBezTo>
                    <a:pt x="0" y="42"/>
                    <a:pt x="0" y="49"/>
                    <a:pt x="7" y="49"/>
                  </a:cubicBezTo>
                  <a:cubicBezTo>
                    <a:pt x="21" y="49"/>
                    <a:pt x="21" y="49"/>
                    <a:pt x="21" y="63"/>
                  </a:cubicBezTo>
                  <a:cubicBezTo>
                    <a:pt x="21" y="66"/>
                    <a:pt x="23" y="68"/>
                    <a:pt x="26" y="68"/>
                  </a:cubicBezTo>
                  <a:cubicBezTo>
                    <a:pt x="30" y="68"/>
                    <a:pt x="35" y="66"/>
                    <a:pt x="42" y="63"/>
                  </a:cubicBezTo>
                  <a:cubicBezTo>
                    <a:pt x="56" y="49"/>
                    <a:pt x="63" y="49"/>
                    <a:pt x="70" y="42"/>
                  </a:cubicBezTo>
                  <a:cubicBezTo>
                    <a:pt x="77" y="42"/>
                    <a:pt x="77" y="42"/>
                    <a:pt x="70" y="35"/>
                  </a:cubicBezTo>
                  <a:cubicBezTo>
                    <a:pt x="63" y="35"/>
                    <a:pt x="63" y="35"/>
                    <a:pt x="63" y="28"/>
                  </a:cubicBezTo>
                  <a:cubicBezTo>
                    <a:pt x="63" y="26"/>
                    <a:pt x="63" y="24"/>
                    <a:pt x="63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28"/>
            <p:cNvSpPr/>
            <p:nvPr/>
          </p:nvSpPr>
          <p:spPr>
            <a:xfrm>
              <a:off x="3608665" y="3070947"/>
              <a:ext cx="752" cy="651"/>
            </a:xfrm>
            <a:custGeom>
              <a:avLst/>
              <a:gdLst/>
              <a:ahLst/>
              <a:cxnLst/>
              <a:rect l="l" t="t" r="r" b="b"/>
              <a:pathLst>
                <a:path w="15" h="13" extrusionOk="0">
                  <a:moveTo>
                    <a:pt x="7" y="1"/>
                  </a:moveTo>
                  <a:cubicBezTo>
                    <a:pt x="5" y="1"/>
                    <a:pt x="4" y="2"/>
                    <a:pt x="0" y="6"/>
                  </a:cubicBezTo>
                  <a:lnTo>
                    <a:pt x="7" y="13"/>
                  </a:lnTo>
                  <a:cubicBezTo>
                    <a:pt x="14" y="13"/>
                    <a:pt x="14" y="13"/>
                    <a:pt x="14" y="6"/>
                  </a:cubicBez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28"/>
            <p:cNvSpPr/>
            <p:nvPr/>
          </p:nvSpPr>
          <p:spPr>
            <a:xfrm>
              <a:off x="3522177" y="3071097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7" y="1"/>
                  </a:moveTo>
                  <a:cubicBezTo>
                    <a:pt x="7" y="1"/>
                    <a:pt x="6" y="10"/>
                    <a:pt x="0" y="10"/>
                  </a:cubicBezTo>
                  <a:cubicBezTo>
                    <a:pt x="7" y="10"/>
                    <a:pt x="7" y="10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28"/>
            <p:cNvSpPr/>
            <p:nvPr/>
          </p:nvSpPr>
          <p:spPr>
            <a:xfrm>
              <a:off x="3588170" y="3072149"/>
              <a:ext cx="6615" cy="3207"/>
            </a:xfrm>
            <a:custGeom>
              <a:avLst/>
              <a:gdLst/>
              <a:ahLst/>
              <a:cxnLst/>
              <a:rect l="l" t="t" r="r" b="b"/>
              <a:pathLst>
                <a:path w="132" h="64" extrusionOk="0">
                  <a:moveTo>
                    <a:pt x="40" y="1"/>
                  </a:moveTo>
                  <a:cubicBezTo>
                    <a:pt x="39" y="1"/>
                    <a:pt x="38" y="1"/>
                    <a:pt x="35" y="3"/>
                  </a:cubicBezTo>
                  <a:lnTo>
                    <a:pt x="35" y="7"/>
                  </a:lnTo>
                  <a:lnTo>
                    <a:pt x="35" y="7"/>
                  </a:lnTo>
                  <a:cubicBezTo>
                    <a:pt x="39" y="4"/>
                    <a:pt x="42" y="1"/>
                    <a:pt x="40" y="1"/>
                  </a:cubicBezTo>
                  <a:close/>
                  <a:moveTo>
                    <a:pt x="35" y="7"/>
                  </a:moveTo>
                  <a:cubicBezTo>
                    <a:pt x="33" y="8"/>
                    <a:pt x="30" y="10"/>
                    <a:pt x="28" y="10"/>
                  </a:cubicBezTo>
                  <a:cubicBezTo>
                    <a:pt x="0" y="17"/>
                    <a:pt x="14" y="24"/>
                    <a:pt x="42" y="30"/>
                  </a:cubicBezTo>
                  <a:cubicBezTo>
                    <a:pt x="63" y="30"/>
                    <a:pt x="63" y="44"/>
                    <a:pt x="63" y="44"/>
                  </a:cubicBezTo>
                  <a:cubicBezTo>
                    <a:pt x="63" y="51"/>
                    <a:pt x="63" y="51"/>
                    <a:pt x="42" y="51"/>
                  </a:cubicBezTo>
                  <a:cubicBezTo>
                    <a:pt x="35" y="51"/>
                    <a:pt x="28" y="51"/>
                    <a:pt x="28" y="58"/>
                  </a:cubicBezTo>
                  <a:cubicBezTo>
                    <a:pt x="28" y="62"/>
                    <a:pt x="35" y="63"/>
                    <a:pt x="44" y="63"/>
                  </a:cubicBezTo>
                  <a:cubicBezTo>
                    <a:pt x="52" y="63"/>
                    <a:pt x="63" y="62"/>
                    <a:pt x="70" y="58"/>
                  </a:cubicBezTo>
                  <a:cubicBezTo>
                    <a:pt x="74" y="58"/>
                    <a:pt x="82" y="55"/>
                    <a:pt x="87" y="55"/>
                  </a:cubicBezTo>
                  <a:cubicBezTo>
                    <a:pt x="89" y="55"/>
                    <a:pt x="90" y="56"/>
                    <a:pt x="90" y="58"/>
                  </a:cubicBezTo>
                  <a:lnTo>
                    <a:pt x="97" y="58"/>
                  </a:lnTo>
                  <a:cubicBezTo>
                    <a:pt x="97" y="58"/>
                    <a:pt x="104" y="51"/>
                    <a:pt x="111" y="51"/>
                  </a:cubicBezTo>
                  <a:cubicBezTo>
                    <a:pt x="132" y="51"/>
                    <a:pt x="132" y="51"/>
                    <a:pt x="125" y="30"/>
                  </a:cubicBezTo>
                  <a:cubicBezTo>
                    <a:pt x="125" y="24"/>
                    <a:pt x="111" y="17"/>
                    <a:pt x="104" y="17"/>
                  </a:cubicBezTo>
                  <a:cubicBezTo>
                    <a:pt x="97" y="17"/>
                    <a:pt x="97" y="17"/>
                    <a:pt x="104" y="24"/>
                  </a:cubicBezTo>
                  <a:cubicBezTo>
                    <a:pt x="111" y="30"/>
                    <a:pt x="111" y="30"/>
                    <a:pt x="90" y="30"/>
                  </a:cubicBezTo>
                  <a:cubicBezTo>
                    <a:pt x="77" y="30"/>
                    <a:pt x="63" y="24"/>
                    <a:pt x="56" y="24"/>
                  </a:cubicBezTo>
                  <a:cubicBezTo>
                    <a:pt x="35" y="24"/>
                    <a:pt x="35" y="24"/>
                    <a:pt x="35" y="17"/>
                  </a:cubicBezTo>
                  <a:lnTo>
                    <a:pt x="35" y="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28"/>
            <p:cNvSpPr/>
            <p:nvPr/>
          </p:nvSpPr>
          <p:spPr>
            <a:xfrm>
              <a:off x="3590976" y="3072300"/>
              <a:ext cx="1403" cy="601"/>
            </a:xfrm>
            <a:custGeom>
              <a:avLst/>
              <a:gdLst/>
              <a:ahLst/>
              <a:cxnLst/>
              <a:rect l="l" t="t" r="r" b="b"/>
              <a:pathLst>
                <a:path w="28" h="12" extrusionOk="0">
                  <a:moveTo>
                    <a:pt x="2" y="0"/>
                  </a:moveTo>
                  <a:cubicBezTo>
                    <a:pt x="0" y="0"/>
                    <a:pt x="2" y="7"/>
                    <a:pt x="7" y="7"/>
                  </a:cubicBezTo>
                  <a:cubicBezTo>
                    <a:pt x="4" y="2"/>
                    <a:pt x="3" y="0"/>
                    <a:pt x="2" y="0"/>
                  </a:cubicBezTo>
                  <a:close/>
                  <a:moveTo>
                    <a:pt x="9" y="0"/>
                  </a:moveTo>
                  <a:cubicBezTo>
                    <a:pt x="7" y="0"/>
                    <a:pt x="7" y="2"/>
                    <a:pt x="7" y="7"/>
                  </a:cubicBezTo>
                  <a:cubicBezTo>
                    <a:pt x="14" y="10"/>
                    <a:pt x="21" y="12"/>
                    <a:pt x="24" y="12"/>
                  </a:cubicBezTo>
                  <a:cubicBezTo>
                    <a:pt x="27" y="12"/>
                    <a:pt x="27" y="10"/>
                    <a:pt x="21" y="7"/>
                  </a:cubicBezTo>
                  <a:cubicBezTo>
                    <a:pt x="16" y="7"/>
                    <a:pt x="11" y="0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28"/>
            <p:cNvSpPr/>
            <p:nvPr/>
          </p:nvSpPr>
          <p:spPr>
            <a:xfrm>
              <a:off x="3603804" y="3071899"/>
              <a:ext cx="5262" cy="2856"/>
            </a:xfrm>
            <a:custGeom>
              <a:avLst/>
              <a:gdLst/>
              <a:ahLst/>
              <a:cxnLst/>
              <a:rect l="l" t="t" r="r" b="b"/>
              <a:pathLst>
                <a:path w="105" h="57" extrusionOk="0">
                  <a:moveTo>
                    <a:pt x="90" y="1"/>
                  </a:moveTo>
                  <a:cubicBezTo>
                    <a:pt x="69" y="1"/>
                    <a:pt x="69" y="1"/>
                    <a:pt x="69" y="15"/>
                  </a:cubicBezTo>
                  <a:cubicBezTo>
                    <a:pt x="69" y="22"/>
                    <a:pt x="42" y="35"/>
                    <a:pt x="28" y="35"/>
                  </a:cubicBezTo>
                  <a:cubicBezTo>
                    <a:pt x="28" y="35"/>
                    <a:pt x="21" y="35"/>
                    <a:pt x="21" y="49"/>
                  </a:cubicBezTo>
                  <a:cubicBezTo>
                    <a:pt x="21" y="49"/>
                    <a:pt x="18" y="52"/>
                    <a:pt x="16" y="52"/>
                  </a:cubicBezTo>
                  <a:cubicBezTo>
                    <a:pt x="15" y="52"/>
                    <a:pt x="14" y="52"/>
                    <a:pt x="14" y="49"/>
                  </a:cubicBezTo>
                  <a:lnTo>
                    <a:pt x="0" y="49"/>
                  </a:lnTo>
                  <a:cubicBezTo>
                    <a:pt x="0" y="56"/>
                    <a:pt x="14" y="56"/>
                    <a:pt x="21" y="56"/>
                  </a:cubicBezTo>
                  <a:cubicBezTo>
                    <a:pt x="35" y="56"/>
                    <a:pt x="63" y="35"/>
                    <a:pt x="63" y="29"/>
                  </a:cubicBezTo>
                  <a:cubicBezTo>
                    <a:pt x="63" y="29"/>
                    <a:pt x="69" y="22"/>
                    <a:pt x="76" y="22"/>
                  </a:cubicBezTo>
                  <a:cubicBezTo>
                    <a:pt x="97" y="22"/>
                    <a:pt x="104" y="15"/>
                    <a:pt x="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28"/>
            <p:cNvSpPr/>
            <p:nvPr/>
          </p:nvSpPr>
          <p:spPr>
            <a:xfrm>
              <a:off x="3599345" y="3073402"/>
              <a:ext cx="1353" cy="1153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4" y="0"/>
                  </a:moveTo>
                  <a:cubicBezTo>
                    <a:pt x="11" y="0"/>
                    <a:pt x="9" y="2"/>
                    <a:pt x="6" y="5"/>
                  </a:cubicBezTo>
                  <a:cubicBezTo>
                    <a:pt x="1" y="16"/>
                    <a:pt x="3" y="22"/>
                    <a:pt x="10" y="22"/>
                  </a:cubicBezTo>
                  <a:cubicBezTo>
                    <a:pt x="13" y="22"/>
                    <a:pt x="16" y="21"/>
                    <a:pt x="20" y="19"/>
                  </a:cubicBezTo>
                  <a:cubicBezTo>
                    <a:pt x="27" y="19"/>
                    <a:pt x="27" y="5"/>
                    <a:pt x="27" y="5"/>
                  </a:cubicBezTo>
                  <a:cubicBezTo>
                    <a:pt x="20" y="2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28"/>
            <p:cNvSpPr/>
            <p:nvPr/>
          </p:nvSpPr>
          <p:spPr>
            <a:xfrm>
              <a:off x="3523931" y="3073653"/>
              <a:ext cx="8018" cy="4710"/>
            </a:xfrm>
            <a:custGeom>
              <a:avLst/>
              <a:gdLst/>
              <a:ahLst/>
              <a:cxnLst/>
              <a:rect l="l" t="t" r="r" b="b"/>
              <a:pathLst>
                <a:path w="160" h="94" extrusionOk="0">
                  <a:moveTo>
                    <a:pt x="35" y="0"/>
                  </a:moveTo>
                  <a:cubicBezTo>
                    <a:pt x="35" y="0"/>
                    <a:pt x="35" y="14"/>
                    <a:pt x="49" y="14"/>
                  </a:cubicBezTo>
                  <a:cubicBezTo>
                    <a:pt x="56" y="14"/>
                    <a:pt x="56" y="21"/>
                    <a:pt x="56" y="21"/>
                  </a:cubicBezTo>
                  <a:cubicBezTo>
                    <a:pt x="56" y="21"/>
                    <a:pt x="52" y="24"/>
                    <a:pt x="50" y="24"/>
                  </a:cubicBezTo>
                  <a:cubicBezTo>
                    <a:pt x="49" y="24"/>
                    <a:pt x="49" y="24"/>
                    <a:pt x="49" y="21"/>
                  </a:cubicBezTo>
                  <a:cubicBezTo>
                    <a:pt x="35" y="21"/>
                    <a:pt x="35" y="21"/>
                    <a:pt x="28" y="28"/>
                  </a:cubicBezTo>
                  <a:lnTo>
                    <a:pt x="14" y="42"/>
                  </a:lnTo>
                  <a:cubicBezTo>
                    <a:pt x="0" y="42"/>
                    <a:pt x="0" y="42"/>
                    <a:pt x="0" y="56"/>
                  </a:cubicBezTo>
                  <a:cubicBezTo>
                    <a:pt x="0" y="59"/>
                    <a:pt x="5" y="61"/>
                    <a:pt x="12" y="61"/>
                  </a:cubicBezTo>
                  <a:cubicBezTo>
                    <a:pt x="19" y="61"/>
                    <a:pt x="28" y="59"/>
                    <a:pt x="35" y="56"/>
                  </a:cubicBezTo>
                  <a:cubicBezTo>
                    <a:pt x="42" y="49"/>
                    <a:pt x="47" y="45"/>
                    <a:pt x="50" y="45"/>
                  </a:cubicBezTo>
                  <a:cubicBezTo>
                    <a:pt x="54" y="45"/>
                    <a:pt x="56" y="49"/>
                    <a:pt x="56" y="56"/>
                  </a:cubicBezTo>
                  <a:cubicBezTo>
                    <a:pt x="56" y="63"/>
                    <a:pt x="62" y="63"/>
                    <a:pt x="69" y="63"/>
                  </a:cubicBezTo>
                  <a:cubicBezTo>
                    <a:pt x="83" y="63"/>
                    <a:pt x="83" y="63"/>
                    <a:pt x="83" y="70"/>
                  </a:cubicBezTo>
                  <a:cubicBezTo>
                    <a:pt x="83" y="70"/>
                    <a:pt x="83" y="77"/>
                    <a:pt x="69" y="77"/>
                  </a:cubicBezTo>
                  <a:lnTo>
                    <a:pt x="83" y="91"/>
                  </a:lnTo>
                  <a:cubicBezTo>
                    <a:pt x="89" y="92"/>
                    <a:pt x="95" y="93"/>
                    <a:pt x="101" y="93"/>
                  </a:cubicBezTo>
                  <a:cubicBezTo>
                    <a:pt x="116" y="93"/>
                    <a:pt x="130" y="87"/>
                    <a:pt x="125" y="77"/>
                  </a:cubicBezTo>
                  <a:cubicBezTo>
                    <a:pt x="124" y="76"/>
                    <a:pt x="123" y="75"/>
                    <a:pt x="123" y="74"/>
                  </a:cubicBezTo>
                  <a:lnTo>
                    <a:pt x="123" y="74"/>
                  </a:lnTo>
                  <a:cubicBezTo>
                    <a:pt x="122" y="75"/>
                    <a:pt x="122" y="75"/>
                    <a:pt x="121" y="75"/>
                  </a:cubicBezTo>
                  <a:cubicBezTo>
                    <a:pt x="120" y="75"/>
                    <a:pt x="118" y="73"/>
                    <a:pt x="118" y="70"/>
                  </a:cubicBezTo>
                  <a:cubicBezTo>
                    <a:pt x="118" y="70"/>
                    <a:pt x="112" y="67"/>
                    <a:pt x="108" y="67"/>
                  </a:cubicBezTo>
                  <a:cubicBezTo>
                    <a:pt x="106" y="67"/>
                    <a:pt x="104" y="67"/>
                    <a:pt x="104" y="70"/>
                  </a:cubicBezTo>
                  <a:cubicBezTo>
                    <a:pt x="104" y="70"/>
                    <a:pt x="97" y="70"/>
                    <a:pt x="90" y="63"/>
                  </a:cubicBezTo>
                  <a:lnTo>
                    <a:pt x="69" y="56"/>
                  </a:lnTo>
                  <a:lnTo>
                    <a:pt x="90" y="49"/>
                  </a:lnTo>
                  <a:cubicBezTo>
                    <a:pt x="91" y="47"/>
                    <a:pt x="92" y="45"/>
                    <a:pt x="94" y="43"/>
                  </a:cubicBezTo>
                  <a:lnTo>
                    <a:pt x="94" y="43"/>
                  </a:lnTo>
                  <a:cubicBezTo>
                    <a:pt x="96" y="46"/>
                    <a:pt x="99" y="51"/>
                    <a:pt x="104" y="56"/>
                  </a:cubicBezTo>
                  <a:cubicBezTo>
                    <a:pt x="118" y="63"/>
                    <a:pt x="125" y="63"/>
                    <a:pt x="125" y="70"/>
                  </a:cubicBezTo>
                  <a:cubicBezTo>
                    <a:pt x="125" y="71"/>
                    <a:pt x="125" y="71"/>
                    <a:pt x="125" y="72"/>
                  </a:cubicBezTo>
                  <a:lnTo>
                    <a:pt x="125" y="72"/>
                  </a:lnTo>
                  <a:cubicBezTo>
                    <a:pt x="124" y="72"/>
                    <a:pt x="124" y="71"/>
                    <a:pt x="123" y="71"/>
                  </a:cubicBezTo>
                  <a:cubicBezTo>
                    <a:pt x="122" y="71"/>
                    <a:pt x="121" y="72"/>
                    <a:pt x="123" y="74"/>
                  </a:cubicBezTo>
                  <a:lnTo>
                    <a:pt x="123" y="74"/>
                  </a:lnTo>
                  <a:cubicBezTo>
                    <a:pt x="124" y="74"/>
                    <a:pt x="124" y="73"/>
                    <a:pt x="125" y="72"/>
                  </a:cubicBezTo>
                  <a:lnTo>
                    <a:pt x="125" y="72"/>
                  </a:lnTo>
                  <a:cubicBezTo>
                    <a:pt x="126" y="72"/>
                    <a:pt x="129" y="74"/>
                    <a:pt x="132" y="77"/>
                  </a:cubicBezTo>
                  <a:lnTo>
                    <a:pt x="146" y="77"/>
                  </a:lnTo>
                  <a:cubicBezTo>
                    <a:pt x="160" y="70"/>
                    <a:pt x="160" y="70"/>
                    <a:pt x="139" y="56"/>
                  </a:cubicBezTo>
                  <a:cubicBezTo>
                    <a:pt x="132" y="42"/>
                    <a:pt x="125" y="35"/>
                    <a:pt x="125" y="28"/>
                  </a:cubicBezTo>
                  <a:cubicBezTo>
                    <a:pt x="125" y="21"/>
                    <a:pt x="118" y="21"/>
                    <a:pt x="104" y="21"/>
                  </a:cubicBezTo>
                  <a:lnTo>
                    <a:pt x="97" y="21"/>
                  </a:lnTo>
                  <a:cubicBezTo>
                    <a:pt x="94" y="14"/>
                    <a:pt x="90" y="11"/>
                    <a:pt x="88" y="11"/>
                  </a:cubicBezTo>
                  <a:lnTo>
                    <a:pt x="88" y="11"/>
                  </a:lnTo>
                  <a:cubicBezTo>
                    <a:pt x="87" y="11"/>
                    <a:pt x="87" y="14"/>
                    <a:pt x="90" y="21"/>
                  </a:cubicBezTo>
                  <a:lnTo>
                    <a:pt x="90" y="32"/>
                  </a:lnTo>
                  <a:lnTo>
                    <a:pt x="90" y="32"/>
                  </a:lnTo>
                  <a:cubicBezTo>
                    <a:pt x="56" y="22"/>
                    <a:pt x="35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28"/>
            <p:cNvSpPr/>
            <p:nvPr/>
          </p:nvSpPr>
          <p:spPr>
            <a:xfrm>
              <a:off x="3597541" y="3074354"/>
              <a:ext cx="1102" cy="1754"/>
            </a:xfrm>
            <a:custGeom>
              <a:avLst/>
              <a:gdLst/>
              <a:ahLst/>
              <a:cxnLst/>
              <a:rect l="l" t="t" r="r" b="b"/>
              <a:pathLst>
                <a:path w="22" h="35" extrusionOk="0">
                  <a:moveTo>
                    <a:pt x="21" y="0"/>
                  </a:moveTo>
                  <a:cubicBezTo>
                    <a:pt x="21" y="0"/>
                    <a:pt x="14" y="0"/>
                    <a:pt x="7" y="7"/>
                  </a:cubicBezTo>
                  <a:cubicBezTo>
                    <a:pt x="14" y="14"/>
                    <a:pt x="14" y="14"/>
                    <a:pt x="7" y="21"/>
                  </a:cubicBezTo>
                  <a:lnTo>
                    <a:pt x="0" y="35"/>
                  </a:lnTo>
                  <a:cubicBezTo>
                    <a:pt x="7" y="35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28"/>
            <p:cNvSpPr/>
            <p:nvPr/>
          </p:nvSpPr>
          <p:spPr>
            <a:xfrm>
              <a:off x="3521124" y="3074805"/>
              <a:ext cx="1453" cy="130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9" y="1"/>
                  </a:moveTo>
                  <a:cubicBezTo>
                    <a:pt x="4" y="1"/>
                    <a:pt x="1" y="2"/>
                    <a:pt x="1" y="5"/>
                  </a:cubicBezTo>
                  <a:cubicBezTo>
                    <a:pt x="1" y="12"/>
                    <a:pt x="1" y="26"/>
                    <a:pt x="8" y="26"/>
                  </a:cubicBezTo>
                  <a:lnTo>
                    <a:pt x="8" y="12"/>
                  </a:lnTo>
                  <a:cubicBezTo>
                    <a:pt x="4" y="9"/>
                    <a:pt x="4" y="7"/>
                    <a:pt x="6" y="7"/>
                  </a:cubicBezTo>
                  <a:lnTo>
                    <a:pt x="6" y="7"/>
                  </a:lnTo>
                  <a:cubicBezTo>
                    <a:pt x="8" y="7"/>
                    <a:pt x="11" y="9"/>
                    <a:pt x="15" y="12"/>
                  </a:cubicBezTo>
                  <a:lnTo>
                    <a:pt x="28" y="12"/>
                  </a:lnTo>
                  <a:cubicBezTo>
                    <a:pt x="24" y="4"/>
                    <a:pt x="16" y="1"/>
                    <a:pt x="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28"/>
            <p:cNvSpPr/>
            <p:nvPr/>
          </p:nvSpPr>
          <p:spPr>
            <a:xfrm>
              <a:off x="3522528" y="3074705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cubicBezTo>
                    <a:pt x="14" y="7"/>
                    <a:pt x="14" y="7"/>
                    <a:pt x="0" y="7"/>
                  </a:cubicBezTo>
                  <a:cubicBezTo>
                    <a:pt x="21" y="0"/>
                    <a:pt x="21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28"/>
            <p:cNvSpPr/>
            <p:nvPr/>
          </p:nvSpPr>
          <p:spPr>
            <a:xfrm>
              <a:off x="3587118" y="3074805"/>
              <a:ext cx="2155" cy="1102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26" y="1"/>
                  </a:moveTo>
                  <a:cubicBezTo>
                    <a:pt x="20" y="1"/>
                    <a:pt x="13" y="2"/>
                    <a:pt x="7" y="5"/>
                  </a:cubicBezTo>
                  <a:cubicBezTo>
                    <a:pt x="21" y="5"/>
                    <a:pt x="21" y="5"/>
                    <a:pt x="35" y="12"/>
                  </a:cubicBezTo>
                  <a:cubicBezTo>
                    <a:pt x="39" y="16"/>
                    <a:pt x="40" y="17"/>
                    <a:pt x="41" y="17"/>
                  </a:cubicBezTo>
                  <a:cubicBezTo>
                    <a:pt x="42" y="17"/>
                    <a:pt x="42" y="16"/>
                    <a:pt x="42" y="12"/>
                  </a:cubicBezTo>
                  <a:cubicBezTo>
                    <a:pt x="42" y="4"/>
                    <a:pt x="35" y="1"/>
                    <a:pt x="26" y="1"/>
                  </a:cubicBezTo>
                  <a:close/>
                  <a:moveTo>
                    <a:pt x="7" y="5"/>
                  </a:moveTo>
                  <a:cubicBezTo>
                    <a:pt x="0" y="5"/>
                    <a:pt x="0" y="12"/>
                    <a:pt x="0" y="12"/>
                  </a:cubicBezTo>
                  <a:cubicBezTo>
                    <a:pt x="0" y="18"/>
                    <a:pt x="0" y="22"/>
                    <a:pt x="1" y="22"/>
                  </a:cubicBezTo>
                  <a:cubicBezTo>
                    <a:pt x="2" y="22"/>
                    <a:pt x="4" y="17"/>
                    <a:pt x="7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28"/>
            <p:cNvSpPr/>
            <p:nvPr/>
          </p:nvSpPr>
          <p:spPr>
            <a:xfrm>
              <a:off x="3592680" y="3075056"/>
              <a:ext cx="4911" cy="2105"/>
            </a:xfrm>
            <a:custGeom>
              <a:avLst/>
              <a:gdLst/>
              <a:ahLst/>
              <a:cxnLst/>
              <a:rect l="l" t="t" r="r" b="b"/>
              <a:pathLst>
                <a:path w="98" h="42" extrusionOk="0">
                  <a:moveTo>
                    <a:pt x="70" y="0"/>
                  </a:moveTo>
                  <a:cubicBezTo>
                    <a:pt x="49" y="0"/>
                    <a:pt x="49" y="0"/>
                    <a:pt x="49" y="7"/>
                  </a:cubicBezTo>
                  <a:cubicBezTo>
                    <a:pt x="49" y="20"/>
                    <a:pt x="49" y="25"/>
                    <a:pt x="47" y="25"/>
                  </a:cubicBezTo>
                  <a:cubicBezTo>
                    <a:pt x="46" y="25"/>
                    <a:pt x="44" y="23"/>
                    <a:pt x="42" y="21"/>
                  </a:cubicBezTo>
                  <a:cubicBezTo>
                    <a:pt x="38" y="14"/>
                    <a:pt x="37" y="11"/>
                    <a:pt x="35" y="11"/>
                  </a:cubicBezTo>
                  <a:cubicBezTo>
                    <a:pt x="33" y="11"/>
                    <a:pt x="32" y="14"/>
                    <a:pt x="28" y="21"/>
                  </a:cubicBezTo>
                  <a:cubicBezTo>
                    <a:pt x="28" y="21"/>
                    <a:pt x="14" y="28"/>
                    <a:pt x="7" y="28"/>
                  </a:cubicBezTo>
                  <a:cubicBezTo>
                    <a:pt x="0" y="28"/>
                    <a:pt x="0" y="28"/>
                    <a:pt x="0" y="35"/>
                  </a:cubicBezTo>
                  <a:cubicBezTo>
                    <a:pt x="0" y="35"/>
                    <a:pt x="7" y="42"/>
                    <a:pt x="14" y="42"/>
                  </a:cubicBezTo>
                  <a:cubicBezTo>
                    <a:pt x="28" y="42"/>
                    <a:pt x="35" y="42"/>
                    <a:pt x="35" y="35"/>
                  </a:cubicBezTo>
                  <a:cubicBezTo>
                    <a:pt x="35" y="28"/>
                    <a:pt x="42" y="28"/>
                    <a:pt x="63" y="28"/>
                  </a:cubicBezTo>
                  <a:cubicBezTo>
                    <a:pt x="77" y="28"/>
                    <a:pt x="84" y="28"/>
                    <a:pt x="84" y="21"/>
                  </a:cubicBezTo>
                  <a:cubicBezTo>
                    <a:pt x="97" y="7"/>
                    <a:pt x="77" y="0"/>
                    <a:pt x="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28"/>
            <p:cNvSpPr/>
            <p:nvPr/>
          </p:nvSpPr>
          <p:spPr>
            <a:xfrm>
              <a:off x="3603454" y="3075256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7" y="0"/>
                  </a:moveTo>
                  <a:cubicBezTo>
                    <a:pt x="13" y="0"/>
                    <a:pt x="5" y="3"/>
                    <a:pt x="0" y="3"/>
                  </a:cubicBezTo>
                  <a:cubicBezTo>
                    <a:pt x="4" y="10"/>
                    <a:pt x="9" y="13"/>
                    <a:pt x="13" y="13"/>
                  </a:cubicBezTo>
                  <a:cubicBezTo>
                    <a:pt x="18" y="13"/>
                    <a:pt x="21" y="10"/>
                    <a:pt x="21" y="3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28"/>
            <p:cNvSpPr/>
            <p:nvPr/>
          </p:nvSpPr>
          <p:spPr>
            <a:xfrm>
              <a:off x="3599946" y="307605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ubicBezTo>
                    <a:pt x="8" y="8"/>
                    <a:pt x="8" y="8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28"/>
            <p:cNvSpPr/>
            <p:nvPr/>
          </p:nvSpPr>
          <p:spPr>
            <a:xfrm>
              <a:off x="3597691" y="3076409"/>
              <a:ext cx="952" cy="651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1" y="1"/>
                  </a:moveTo>
                  <a:cubicBezTo>
                    <a:pt x="11" y="1"/>
                    <a:pt x="11" y="8"/>
                    <a:pt x="4" y="8"/>
                  </a:cubicBezTo>
                  <a:cubicBezTo>
                    <a:pt x="1" y="11"/>
                    <a:pt x="1" y="13"/>
                    <a:pt x="3" y="13"/>
                  </a:cubicBezTo>
                  <a:cubicBezTo>
                    <a:pt x="4" y="13"/>
                    <a:pt x="8" y="11"/>
                    <a:pt x="11" y="8"/>
                  </a:cubicBezTo>
                  <a:cubicBezTo>
                    <a:pt x="18" y="8"/>
                    <a:pt x="18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28"/>
            <p:cNvSpPr/>
            <p:nvPr/>
          </p:nvSpPr>
          <p:spPr>
            <a:xfrm>
              <a:off x="3575994" y="3077110"/>
              <a:ext cx="8068" cy="3207"/>
            </a:xfrm>
            <a:custGeom>
              <a:avLst/>
              <a:gdLst/>
              <a:ahLst/>
              <a:cxnLst/>
              <a:rect l="l" t="t" r="r" b="b"/>
              <a:pathLst>
                <a:path w="161" h="64" extrusionOk="0">
                  <a:moveTo>
                    <a:pt x="86" y="37"/>
                  </a:moveTo>
                  <a:lnTo>
                    <a:pt x="87" y="38"/>
                  </a:lnTo>
                  <a:lnTo>
                    <a:pt x="87" y="38"/>
                  </a:lnTo>
                  <a:cubicBezTo>
                    <a:pt x="87" y="38"/>
                    <a:pt x="86" y="37"/>
                    <a:pt x="86" y="37"/>
                  </a:cubicBezTo>
                  <a:close/>
                  <a:moveTo>
                    <a:pt x="105" y="1"/>
                  </a:moveTo>
                  <a:cubicBezTo>
                    <a:pt x="105" y="8"/>
                    <a:pt x="70" y="28"/>
                    <a:pt x="56" y="28"/>
                  </a:cubicBezTo>
                  <a:cubicBezTo>
                    <a:pt x="49" y="28"/>
                    <a:pt x="35" y="28"/>
                    <a:pt x="28" y="35"/>
                  </a:cubicBezTo>
                  <a:cubicBezTo>
                    <a:pt x="28" y="35"/>
                    <a:pt x="21" y="42"/>
                    <a:pt x="15" y="42"/>
                  </a:cubicBezTo>
                  <a:cubicBezTo>
                    <a:pt x="1" y="42"/>
                    <a:pt x="1" y="42"/>
                    <a:pt x="1" y="56"/>
                  </a:cubicBezTo>
                  <a:cubicBezTo>
                    <a:pt x="1" y="58"/>
                    <a:pt x="5" y="59"/>
                    <a:pt x="11" y="59"/>
                  </a:cubicBezTo>
                  <a:cubicBezTo>
                    <a:pt x="27" y="59"/>
                    <a:pt x="60" y="52"/>
                    <a:pt x="70" y="42"/>
                  </a:cubicBezTo>
                  <a:cubicBezTo>
                    <a:pt x="77" y="39"/>
                    <a:pt x="82" y="37"/>
                    <a:pt x="85" y="37"/>
                  </a:cubicBezTo>
                  <a:cubicBezTo>
                    <a:pt x="85" y="37"/>
                    <a:pt x="85" y="37"/>
                    <a:pt x="86" y="37"/>
                  </a:cubicBezTo>
                  <a:lnTo>
                    <a:pt x="86" y="37"/>
                  </a:lnTo>
                  <a:lnTo>
                    <a:pt x="84" y="35"/>
                  </a:lnTo>
                  <a:lnTo>
                    <a:pt x="91" y="35"/>
                  </a:lnTo>
                  <a:cubicBezTo>
                    <a:pt x="91" y="35"/>
                    <a:pt x="98" y="28"/>
                    <a:pt x="105" y="28"/>
                  </a:cubicBezTo>
                  <a:lnTo>
                    <a:pt x="125" y="28"/>
                  </a:lnTo>
                  <a:lnTo>
                    <a:pt x="112" y="35"/>
                  </a:lnTo>
                  <a:cubicBezTo>
                    <a:pt x="105" y="42"/>
                    <a:pt x="105" y="42"/>
                    <a:pt x="125" y="42"/>
                  </a:cubicBezTo>
                  <a:cubicBezTo>
                    <a:pt x="139" y="42"/>
                    <a:pt x="139" y="35"/>
                    <a:pt x="139" y="28"/>
                  </a:cubicBezTo>
                  <a:lnTo>
                    <a:pt x="139" y="22"/>
                  </a:lnTo>
                  <a:lnTo>
                    <a:pt x="132" y="22"/>
                  </a:lnTo>
                  <a:cubicBezTo>
                    <a:pt x="132" y="15"/>
                    <a:pt x="132" y="11"/>
                    <a:pt x="134" y="11"/>
                  </a:cubicBezTo>
                  <a:cubicBezTo>
                    <a:pt x="136" y="11"/>
                    <a:pt x="139" y="15"/>
                    <a:pt x="146" y="22"/>
                  </a:cubicBezTo>
                  <a:lnTo>
                    <a:pt x="160" y="22"/>
                  </a:lnTo>
                  <a:cubicBezTo>
                    <a:pt x="146" y="1"/>
                    <a:pt x="105" y="1"/>
                    <a:pt x="105" y="1"/>
                  </a:cubicBezTo>
                  <a:close/>
                  <a:moveTo>
                    <a:pt x="87" y="38"/>
                  </a:moveTo>
                  <a:lnTo>
                    <a:pt x="87" y="38"/>
                  </a:lnTo>
                  <a:cubicBezTo>
                    <a:pt x="87" y="39"/>
                    <a:pt x="86" y="40"/>
                    <a:pt x="84" y="42"/>
                  </a:cubicBezTo>
                  <a:cubicBezTo>
                    <a:pt x="84" y="56"/>
                    <a:pt x="91" y="63"/>
                    <a:pt x="98" y="63"/>
                  </a:cubicBezTo>
                  <a:cubicBezTo>
                    <a:pt x="105" y="63"/>
                    <a:pt x="105" y="63"/>
                    <a:pt x="91" y="42"/>
                  </a:cubicBezTo>
                  <a:lnTo>
                    <a:pt x="87" y="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28"/>
            <p:cNvSpPr/>
            <p:nvPr/>
          </p:nvSpPr>
          <p:spPr>
            <a:xfrm>
              <a:off x="3612122" y="3078112"/>
              <a:ext cx="1453" cy="1102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3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3" y="3"/>
                    <a:pt x="4" y="0"/>
                    <a:pt x="3" y="0"/>
                  </a:cubicBezTo>
                  <a:close/>
                  <a:moveTo>
                    <a:pt x="20" y="3"/>
                  </a:moveTo>
                  <a:cubicBezTo>
                    <a:pt x="16" y="3"/>
                    <a:pt x="11" y="5"/>
                    <a:pt x="0" y="8"/>
                  </a:cubicBezTo>
                  <a:cubicBezTo>
                    <a:pt x="0" y="13"/>
                    <a:pt x="10" y="21"/>
                    <a:pt x="19" y="21"/>
                  </a:cubicBezTo>
                  <a:cubicBezTo>
                    <a:pt x="23" y="21"/>
                    <a:pt x="26" y="20"/>
                    <a:pt x="28" y="15"/>
                  </a:cubicBezTo>
                  <a:lnTo>
                    <a:pt x="28" y="8"/>
                  </a:lnTo>
                  <a:cubicBezTo>
                    <a:pt x="25" y="5"/>
                    <a:pt x="23" y="3"/>
                    <a:pt x="2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28"/>
            <p:cNvSpPr/>
            <p:nvPr/>
          </p:nvSpPr>
          <p:spPr>
            <a:xfrm>
              <a:off x="3593031" y="3078363"/>
              <a:ext cx="1002" cy="200"/>
            </a:xfrm>
            <a:custGeom>
              <a:avLst/>
              <a:gdLst/>
              <a:ahLst/>
              <a:cxnLst/>
              <a:rect l="l" t="t" r="r" b="b"/>
              <a:pathLst>
                <a:path w="20" h="4" extrusionOk="0">
                  <a:moveTo>
                    <a:pt x="14" y="0"/>
                  </a:moveTo>
                  <a:cubicBezTo>
                    <a:pt x="12" y="0"/>
                    <a:pt x="7" y="1"/>
                    <a:pt x="0" y="3"/>
                  </a:cubicBezTo>
                  <a:lnTo>
                    <a:pt x="7" y="3"/>
                  </a:lnTo>
                  <a:cubicBezTo>
                    <a:pt x="16" y="3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28"/>
            <p:cNvSpPr/>
            <p:nvPr/>
          </p:nvSpPr>
          <p:spPr>
            <a:xfrm>
              <a:off x="3523580" y="3078613"/>
              <a:ext cx="1052" cy="802"/>
            </a:xfrm>
            <a:custGeom>
              <a:avLst/>
              <a:gdLst/>
              <a:ahLst/>
              <a:cxnLst/>
              <a:rect l="l" t="t" r="r" b="b"/>
              <a:pathLst>
                <a:path w="21" h="16" extrusionOk="0">
                  <a:moveTo>
                    <a:pt x="3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0" y="5"/>
                  </a:moveTo>
                  <a:cubicBezTo>
                    <a:pt x="4" y="12"/>
                    <a:pt x="9" y="16"/>
                    <a:pt x="13" y="16"/>
                  </a:cubicBezTo>
                  <a:cubicBezTo>
                    <a:pt x="17" y="16"/>
                    <a:pt x="21" y="12"/>
                    <a:pt x="2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28"/>
            <p:cNvSpPr/>
            <p:nvPr/>
          </p:nvSpPr>
          <p:spPr>
            <a:xfrm>
              <a:off x="3585715" y="3078613"/>
              <a:ext cx="1102" cy="1002"/>
            </a:xfrm>
            <a:custGeom>
              <a:avLst/>
              <a:gdLst/>
              <a:ahLst/>
              <a:cxnLst/>
              <a:rect l="l" t="t" r="r" b="b"/>
              <a:pathLst>
                <a:path w="22" h="20" extrusionOk="0">
                  <a:moveTo>
                    <a:pt x="19" y="0"/>
                  </a:moveTo>
                  <a:cubicBezTo>
                    <a:pt x="16" y="0"/>
                    <a:pt x="11" y="2"/>
                    <a:pt x="8" y="5"/>
                  </a:cubicBezTo>
                  <a:cubicBezTo>
                    <a:pt x="1" y="19"/>
                    <a:pt x="1" y="19"/>
                    <a:pt x="8" y="19"/>
                  </a:cubicBezTo>
                  <a:cubicBezTo>
                    <a:pt x="15" y="19"/>
                    <a:pt x="15" y="19"/>
                    <a:pt x="15" y="5"/>
                  </a:cubicBezTo>
                  <a:cubicBezTo>
                    <a:pt x="22" y="2"/>
                    <a:pt x="22" y="0"/>
                    <a:pt x="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28"/>
            <p:cNvSpPr/>
            <p:nvPr/>
          </p:nvSpPr>
          <p:spPr>
            <a:xfrm>
              <a:off x="3591979" y="3078613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3" y="0"/>
                  </a:moveTo>
                  <a:cubicBezTo>
                    <a:pt x="11" y="0"/>
                    <a:pt x="7" y="2"/>
                    <a:pt x="1" y="5"/>
                  </a:cubicBezTo>
                  <a:lnTo>
                    <a:pt x="14" y="5"/>
                  </a:lnTo>
                  <a:cubicBezTo>
                    <a:pt x="14" y="2"/>
                    <a:pt x="14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28"/>
            <p:cNvSpPr/>
            <p:nvPr/>
          </p:nvSpPr>
          <p:spPr>
            <a:xfrm>
              <a:off x="3609366" y="3078714"/>
              <a:ext cx="702" cy="702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0" y="10"/>
                    <a:pt x="4" y="14"/>
                    <a:pt x="7" y="14"/>
                  </a:cubicBezTo>
                  <a:cubicBezTo>
                    <a:pt x="10" y="14"/>
                    <a:pt x="14" y="10"/>
                    <a:pt x="14" y="3"/>
                  </a:cubicBezTo>
                  <a:cubicBezTo>
                    <a:pt x="14" y="3"/>
                    <a:pt x="14" y="0"/>
                    <a:pt x="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28"/>
            <p:cNvSpPr/>
            <p:nvPr/>
          </p:nvSpPr>
          <p:spPr>
            <a:xfrm>
              <a:off x="3614227" y="3079014"/>
              <a:ext cx="1403" cy="1654"/>
            </a:xfrm>
            <a:custGeom>
              <a:avLst/>
              <a:gdLst/>
              <a:ahLst/>
              <a:cxnLst/>
              <a:rect l="l" t="t" r="r" b="b"/>
              <a:pathLst>
                <a:path w="28" h="33" extrusionOk="0">
                  <a:moveTo>
                    <a:pt x="12" y="1"/>
                  </a:moveTo>
                  <a:cubicBezTo>
                    <a:pt x="10" y="1"/>
                    <a:pt x="7" y="4"/>
                    <a:pt x="0" y="11"/>
                  </a:cubicBezTo>
                  <a:cubicBezTo>
                    <a:pt x="0" y="18"/>
                    <a:pt x="21" y="32"/>
                    <a:pt x="28" y="32"/>
                  </a:cubicBezTo>
                  <a:lnTo>
                    <a:pt x="28" y="25"/>
                  </a:lnTo>
                  <a:cubicBezTo>
                    <a:pt x="28" y="25"/>
                    <a:pt x="28" y="18"/>
                    <a:pt x="21" y="18"/>
                  </a:cubicBezTo>
                  <a:cubicBezTo>
                    <a:pt x="14" y="18"/>
                    <a:pt x="14" y="11"/>
                    <a:pt x="14" y="11"/>
                  </a:cubicBezTo>
                  <a:cubicBezTo>
                    <a:pt x="14" y="4"/>
                    <a:pt x="14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28"/>
            <p:cNvSpPr/>
            <p:nvPr/>
          </p:nvSpPr>
          <p:spPr>
            <a:xfrm>
              <a:off x="3590576" y="3079616"/>
              <a:ext cx="2155" cy="702"/>
            </a:xfrm>
            <a:custGeom>
              <a:avLst/>
              <a:gdLst/>
              <a:ahLst/>
              <a:cxnLst/>
              <a:rect l="l" t="t" r="r" b="b"/>
              <a:pathLst>
                <a:path w="43" h="14" extrusionOk="0">
                  <a:moveTo>
                    <a:pt x="5" y="1"/>
                  </a:moveTo>
                  <a:cubicBezTo>
                    <a:pt x="3" y="1"/>
                    <a:pt x="1" y="3"/>
                    <a:pt x="1" y="6"/>
                  </a:cubicBezTo>
                  <a:cubicBezTo>
                    <a:pt x="1" y="6"/>
                    <a:pt x="8" y="13"/>
                    <a:pt x="15" y="13"/>
                  </a:cubicBezTo>
                  <a:cubicBezTo>
                    <a:pt x="42" y="13"/>
                    <a:pt x="29" y="13"/>
                    <a:pt x="15" y="6"/>
                  </a:cubicBezTo>
                  <a:cubicBezTo>
                    <a:pt x="11" y="3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28"/>
            <p:cNvSpPr/>
            <p:nvPr/>
          </p:nvSpPr>
          <p:spPr>
            <a:xfrm>
              <a:off x="3521124" y="3079916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lnTo>
                    <a:pt x="1" y="14"/>
                  </a:lnTo>
                  <a:lnTo>
                    <a:pt x="8" y="7"/>
                  </a:lnTo>
                  <a:cubicBezTo>
                    <a:pt x="15" y="0"/>
                    <a:pt x="15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28"/>
            <p:cNvSpPr/>
            <p:nvPr/>
          </p:nvSpPr>
          <p:spPr>
            <a:xfrm>
              <a:off x="3589223" y="3080117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2" y="2"/>
                    <a:pt x="4" y="1"/>
                    <a:pt x="5" y="1"/>
                  </a:cubicBezTo>
                  <a:lnTo>
                    <a:pt x="5" y="1"/>
                  </a:lnTo>
                  <a:cubicBezTo>
                    <a:pt x="5" y="2"/>
                    <a:pt x="3" y="3"/>
                    <a:pt x="0" y="3"/>
                  </a:cubicBezTo>
                  <a:cubicBezTo>
                    <a:pt x="2" y="5"/>
                    <a:pt x="4" y="6"/>
                    <a:pt x="5" y="6"/>
                  </a:cubicBezTo>
                  <a:cubicBezTo>
                    <a:pt x="7" y="6"/>
                    <a:pt x="7" y="3"/>
                    <a:pt x="7" y="3"/>
                  </a:cubicBezTo>
                  <a:cubicBezTo>
                    <a:pt x="12" y="3"/>
                    <a:pt x="13" y="0"/>
                    <a:pt x="10" y="0"/>
                  </a:cubicBezTo>
                  <a:lnTo>
                    <a:pt x="10" y="0"/>
                  </a:lnTo>
                  <a:cubicBezTo>
                    <a:pt x="9" y="0"/>
                    <a:pt x="7" y="0"/>
                    <a:pt x="5" y="1"/>
                  </a:cubicBezTo>
                  <a:lnTo>
                    <a:pt x="5" y="1"/>
                  </a:ln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28"/>
            <p:cNvSpPr/>
            <p:nvPr/>
          </p:nvSpPr>
          <p:spPr>
            <a:xfrm>
              <a:off x="3523680" y="3080618"/>
              <a:ext cx="952" cy="1403"/>
            </a:xfrm>
            <a:custGeom>
              <a:avLst/>
              <a:gdLst/>
              <a:ahLst/>
              <a:cxnLst/>
              <a:rect l="l" t="t" r="r" b="b"/>
              <a:pathLst>
                <a:path w="19" h="28" extrusionOk="0">
                  <a:moveTo>
                    <a:pt x="5" y="0"/>
                  </a:moveTo>
                  <a:cubicBezTo>
                    <a:pt x="0" y="0"/>
                    <a:pt x="2" y="6"/>
                    <a:pt x="4" y="6"/>
                  </a:cubicBezTo>
                  <a:cubicBezTo>
                    <a:pt x="4" y="6"/>
                    <a:pt x="5" y="5"/>
                    <a:pt x="5" y="0"/>
                  </a:cubicBezTo>
                  <a:close/>
                  <a:moveTo>
                    <a:pt x="5" y="0"/>
                  </a:moveTo>
                  <a:lnTo>
                    <a:pt x="5" y="0"/>
                  </a:lnTo>
                  <a:cubicBezTo>
                    <a:pt x="13" y="8"/>
                    <a:pt x="16" y="11"/>
                    <a:pt x="18" y="14"/>
                  </a:cubicBezTo>
                  <a:lnTo>
                    <a:pt x="18" y="14"/>
                  </a:lnTo>
                  <a:cubicBezTo>
                    <a:pt x="16" y="7"/>
                    <a:pt x="13" y="0"/>
                    <a:pt x="5" y="0"/>
                  </a:cubicBezTo>
                  <a:close/>
                  <a:moveTo>
                    <a:pt x="18" y="14"/>
                  </a:moveTo>
                  <a:cubicBezTo>
                    <a:pt x="19" y="19"/>
                    <a:pt x="19" y="25"/>
                    <a:pt x="19" y="28"/>
                  </a:cubicBezTo>
                  <a:lnTo>
                    <a:pt x="19" y="21"/>
                  </a:lnTo>
                  <a:cubicBezTo>
                    <a:pt x="19" y="18"/>
                    <a:pt x="19" y="16"/>
                    <a:pt x="18" y="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28"/>
            <p:cNvSpPr/>
            <p:nvPr/>
          </p:nvSpPr>
          <p:spPr>
            <a:xfrm>
              <a:off x="3609016" y="3080618"/>
              <a:ext cx="1754" cy="852"/>
            </a:xfrm>
            <a:custGeom>
              <a:avLst/>
              <a:gdLst/>
              <a:ahLst/>
              <a:cxnLst/>
              <a:rect l="l" t="t" r="r" b="b"/>
              <a:pathLst>
                <a:path w="35" h="17" extrusionOk="0">
                  <a:moveTo>
                    <a:pt x="0" y="0"/>
                  </a:moveTo>
                  <a:cubicBezTo>
                    <a:pt x="5" y="10"/>
                    <a:pt x="21" y="17"/>
                    <a:pt x="30" y="17"/>
                  </a:cubicBezTo>
                  <a:cubicBezTo>
                    <a:pt x="33" y="17"/>
                    <a:pt x="35" y="16"/>
                    <a:pt x="35" y="14"/>
                  </a:cubicBezTo>
                  <a:cubicBezTo>
                    <a:pt x="35" y="14"/>
                    <a:pt x="35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28"/>
            <p:cNvSpPr/>
            <p:nvPr/>
          </p:nvSpPr>
          <p:spPr>
            <a:xfrm>
              <a:off x="3586266" y="3080768"/>
              <a:ext cx="902" cy="551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" y="1"/>
                  </a:moveTo>
                  <a:cubicBezTo>
                    <a:pt x="0" y="1"/>
                    <a:pt x="0" y="4"/>
                    <a:pt x="4" y="11"/>
                  </a:cubicBezTo>
                  <a:cubicBezTo>
                    <a:pt x="4" y="4"/>
                    <a:pt x="2" y="1"/>
                    <a:pt x="1" y="1"/>
                  </a:cubicBezTo>
                  <a:close/>
                  <a:moveTo>
                    <a:pt x="16" y="1"/>
                  </a:moveTo>
                  <a:cubicBezTo>
                    <a:pt x="14" y="1"/>
                    <a:pt x="11" y="4"/>
                    <a:pt x="4" y="11"/>
                  </a:cubicBezTo>
                  <a:lnTo>
                    <a:pt x="17" y="11"/>
                  </a:lnTo>
                  <a:cubicBezTo>
                    <a:pt x="17" y="4"/>
                    <a:pt x="17" y="1"/>
                    <a:pt x="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28"/>
            <p:cNvSpPr/>
            <p:nvPr/>
          </p:nvSpPr>
          <p:spPr>
            <a:xfrm>
              <a:off x="3617685" y="3080618"/>
              <a:ext cx="1102" cy="1052"/>
            </a:xfrm>
            <a:custGeom>
              <a:avLst/>
              <a:gdLst/>
              <a:ahLst/>
              <a:cxnLst/>
              <a:rect l="l" t="t" r="r" b="b"/>
              <a:pathLst>
                <a:path w="22" h="21" extrusionOk="0">
                  <a:moveTo>
                    <a:pt x="0" y="0"/>
                  </a:moveTo>
                  <a:cubicBezTo>
                    <a:pt x="0" y="0"/>
                    <a:pt x="0" y="14"/>
                    <a:pt x="7" y="14"/>
                  </a:cubicBezTo>
                  <a:lnTo>
                    <a:pt x="21" y="21"/>
                  </a:lnTo>
                  <a:cubicBezTo>
                    <a:pt x="21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28"/>
            <p:cNvSpPr/>
            <p:nvPr/>
          </p:nvSpPr>
          <p:spPr>
            <a:xfrm>
              <a:off x="3579151" y="3081269"/>
              <a:ext cx="3508" cy="1102"/>
            </a:xfrm>
            <a:custGeom>
              <a:avLst/>
              <a:gdLst/>
              <a:ahLst/>
              <a:cxnLst/>
              <a:rect l="l" t="t" r="r" b="b"/>
              <a:pathLst>
                <a:path w="70" h="22" extrusionOk="0">
                  <a:moveTo>
                    <a:pt x="49" y="1"/>
                  </a:moveTo>
                  <a:cubicBezTo>
                    <a:pt x="49" y="1"/>
                    <a:pt x="50" y="1"/>
                    <a:pt x="50" y="1"/>
                  </a:cubicBezTo>
                  <a:lnTo>
                    <a:pt x="50" y="1"/>
                  </a:lnTo>
                  <a:cubicBezTo>
                    <a:pt x="50" y="1"/>
                    <a:pt x="50" y="1"/>
                    <a:pt x="49" y="1"/>
                  </a:cubicBezTo>
                  <a:close/>
                  <a:moveTo>
                    <a:pt x="50" y="1"/>
                  </a:moveTo>
                  <a:cubicBezTo>
                    <a:pt x="51" y="1"/>
                    <a:pt x="40" y="2"/>
                    <a:pt x="35" y="8"/>
                  </a:cubicBezTo>
                  <a:cubicBezTo>
                    <a:pt x="28" y="8"/>
                    <a:pt x="21" y="15"/>
                    <a:pt x="7" y="15"/>
                  </a:cubicBezTo>
                  <a:cubicBezTo>
                    <a:pt x="0" y="22"/>
                    <a:pt x="0" y="22"/>
                    <a:pt x="7" y="22"/>
                  </a:cubicBezTo>
                  <a:cubicBezTo>
                    <a:pt x="14" y="22"/>
                    <a:pt x="14" y="22"/>
                    <a:pt x="14" y="15"/>
                  </a:cubicBezTo>
                  <a:lnTo>
                    <a:pt x="35" y="15"/>
                  </a:lnTo>
                  <a:cubicBezTo>
                    <a:pt x="49" y="18"/>
                    <a:pt x="59" y="20"/>
                    <a:pt x="64" y="20"/>
                  </a:cubicBezTo>
                  <a:cubicBezTo>
                    <a:pt x="69" y="20"/>
                    <a:pt x="69" y="18"/>
                    <a:pt x="62" y="15"/>
                  </a:cubicBezTo>
                  <a:cubicBezTo>
                    <a:pt x="49" y="15"/>
                    <a:pt x="49" y="8"/>
                    <a:pt x="62" y="8"/>
                  </a:cubicBezTo>
                  <a:cubicBezTo>
                    <a:pt x="69" y="8"/>
                    <a:pt x="63" y="2"/>
                    <a:pt x="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28"/>
            <p:cNvSpPr/>
            <p:nvPr/>
          </p:nvSpPr>
          <p:spPr>
            <a:xfrm>
              <a:off x="3578449" y="3081470"/>
              <a:ext cx="651" cy="1403"/>
            </a:xfrm>
            <a:custGeom>
              <a:avLst/>
              <a:gdLst/>
              <a:ahLst/>
              <a:cxnLst/>
              <a:rect l="l" t="t" r="r" b="b"/>
              <a:pathLst>
                <a:path w="13" h="28" extrusionOk="0">
                  <a:moveTo>
                    <a:pt x="6" y="1"/>
                  </a:moveTo>
                  <a:cubicBezTo>
                    <a:pt x="4" y="1"/>
                    <a:pt x="2" y="2"/>
                    <a:pt x="0" y="4"/>
                  </a:cubicBezTo>
                  <a:lnTo>
                    <a:pt x="0" y="18"/>
                  </a:lnTo>
                  <a:cubicBezTo>
                    <a:pt x="0" y="24"/>
                    <a:pt x="2" y="27"/>
                    <a:pt x="3" y="27"/>
                  </a:cubicBezTo>
                  <a:cubicBezTo>
                    <a:pt x="5" y="27"/>
                    <a:pt x="7" y="22"/>
                    <a:pt x="7" y="11"/>
                  </a:cubicBezTo>
                  <a:cubicBezTo>
                    <a:pt x="12" y="6"/>
                    <a:pt x="10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28"/>
            <p:cNvSpPr/>
            <p:nvPr/>
          </p:nvSpPr>
          <p:spPr>
            <a:xfrm>
              <a:off x="3584663" y="3081620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28"/>
            <p:cNvSpPr/>
            <p:nvPr/>
          </p:nvSpPr>
          <p:spPr>
            <a:xfrm>
              <a:off x="3608314" y="3081269"/>
              <a:ext cx="1102" cy="702"/>
            </a:xfrm>
            <a:custGeom>
              <a:avLst/>
              <a:gdLst/>
              <a:ahLst/>
              <a:cxnLst/>
              <a:rect l="l" t="t" r="r" b="b"/>
              <a:pathLst>
                <a:path w="22" h="14" extrusionOk="0">
                  <a:moveTo>
                    <a:pt x="14" y="1"/>
                  </a:moveTo>
                  <a:cubicBezTo>
                    <a:pt x="7" y="8"/>
                    <a:pt x="0" y="8"/>
                    <a:pt x="0" y="8"/>
                  </a:cubicBezTo>
                  <a:cubicBezTo>
                    <a:pt x="0" y="11"/>
                    <a:pt x="0" y="13"/>
                    <a:pt x="2" y="13"/>
                  </a:cubicBezTo>
                  <a:cubicBezTo>
                    <a:pt x="4" y="13"/>
                    <a:pt x="7" y="11"/>
                    <a:pt x="14" y="8"/>
                  </a:cubicBezTo>
                  <a:cubicBezTo>
                    <a:pt x="21" y="1"/>
                    <a:pt x="21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28"/>
            <p:cNvSpPr/>
            <p:nvPr/>
          </p:nvSpPr>
          <p:spPr>
            <a:xfrm>
              <a:off x="3608665" y="3083023"/>
              <a:ext cx="351" cy="551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0" y="1"/>
                  </a:moveTo>
                  <a:lnTo>
                    <a:pt x="0" y="7"/>
                  </a:lnTo>
                  <a:cubicBezTo>
                    <a:pt x="2" y="10"/>
                    <a:pt x="4" y="10"/>
                    <a:pt x="4" y="10"/>
                  </a:cubicBezTo>
                  <a:cubicBezTo>
                    <a:pt x="7" y="10"/>
                    <a:pt x="5" y="5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28"/>
            <p:cNvSpPr/>
            <p:nvPr/>
          </p:nvSpPr>
          <p:spPr>
            <a:xfrm>
              <a:off x="3570783" y="3083474"/>
              <a:ext cx="752" cy="451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3" y="0"/>
                  </a:moveTo>
                  <a:cubicBezTo>
                    <a:pt x="11" y="0"/>
                    <a:pt x="8" y="2"/>
                    <a:pt x="1" y="5"/>
                  </a:cubicBezTo>
                  <a:cubicBezTo>
                    <a:pt x="5" y="8"/>
                    <a:pt x="8" y="9"/>
                    <a:pt x="10" y="9"/>
                  </a:cubicBezTo>
                  <a:cubicBezTo>
                    <a:pt x="15" y="9"/>
                    <a:pt x="15" y="5"/>
                    <a:pt x="15" y="5"/>
                  </a:cubicBezTo>
                  <a:cubicBezTo>
                    <a:pt x="15" y="2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28"/>
            <p:cNvSpPr/>
            <p:nvPr/>
          </p:nvSpPr>
          <p:spPr>
            <a:xfrm>
              <a:off x="3572536" y="3083725"/>
              <a:ext cx="1453" cy="1102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7" y="0"/>
                  </a:moveTo>
                  <a:cubicBezTo>
                    <a:pt x="8" y="0"/>
                    <a:pt x="9" y="0"/>
                    <a:pt x="9" y="0"/>
                  </a:cubicBezTo>
                  <a:lnTo>
                    <a:pt x="9" y="0"/>
                  </a:lnTo>
                  <a:cubicBezTo>
                    <a:pt x="9" y="0"/>
                    <a:pt x="9" y="0"/>
                    <a:pt x="7" y="0"/>
                  </a:cubicBezTo>
                  <a:close/>
                  <a:moveTo>
                    <a:pt x="9" y="0"/>
                  </a:moveTo>
                  <a:cubicBezTo>
                    <a:pt x="9" y="1"/>
                    <a:pt x="0" y="2"/>
                    <a:pt x="0" y="7"/>
                  </a:cubicBezTo>
                  <a:cubicBezTo>
                    <a:pt x="0" y="21"/>
                    <a:pt x="7" y="21"/>
                    <a:pt x="21" y="21"/>
                  </a:cubicBezTo>
                  <a:lnTo>
                    <a:pt x="28" y="21"/>
                  </a:lnTo>
                  <a:cubicBezTo>
                    <a:pt x="21" y="21"/>
                    <a:pt x="21" y="7"/>
                    <a:pt x="21" y="7"/>
                  </a:cubicBezTo>
                  <a:cubicBezTo>
                    <a:pt x="21" y="7"/>
                    <a:pt x="21" y="1"/>
                    <a:pt x="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28"/>
            <p:cNvSpPr/>
            <p:nvPr/>
          </p:nvSpPr>
          <p:spPr>
            <a:xfrm>
              <a:off x="3579151" y="3083725"/>
              <a:ext cx="351" cy="401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0"/>
                  </a:moveTo>
                  <a:cubicBezTo>
                    <a:pt x="0" y="7"/>
                    <a:pt x="0" y="7"/>
                    <a:pt x="0" y="0"/>
                  </a:cubicBezTo>
                  <a:cubicBezTo>
                    <a:pt x="7" y="7"/>
                    <a:pt x="7" y="7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28"/>
            <p:cNvSpPr/>
            <p:nvPr/>
          </p:nvSpPr>
          <p:spPr>
            <a:xfrm>
              <a:off x="3608314" y="308372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cubicBezTo>
                    <a:pt x="3" y="3"/>
                    <a:pt x="4" y="4"/>
                    <a:pt x="5" y="4"/>
                  </a:cubicBezTo>
                  <a:cubicBezTo>
                    <a:pt x="7" y="4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28"/>
            <p:cNvSpPr/>
            <p:nvPr/>
          </p:nvSpPr>
          <p:spPr>
            <a:xfrm>
              <a:off x="3566473" y="3084777"/>
              <a:ext cx="2656" cy="651"/>
            </a:xfrm>
            <a:custGeom>
              <a:avLst/>
              <a:gdLst/>
              <a:ahLst/>
              <a:cxnLst/>
              <a:rect l="l" t="t" r="r" b="b"/>
              <a:pathLst>
                <a:path w="53" h="13" extrusionOk="0">
                  <a:moveTo>
                    <a:pt x="17" y="0"/>
                  </a:moveTo>
                  <a:cubicBezTo>
                    <a:pt x="11" y="0"/>
                    <a:pt x="4" y="7"/>
                    <a:pt x="4" y="7"/>
                  </a:cubicBezTo>
                  <a:cubicBezTo>
                    <a:pt x="0" y="11"/>
                    <a:pt x="11" y="12"/>
                    <a:pt x="23" y="12"/>
                  </a:cubicBezTo>
                  <a:cubicBezTo>
                    <a:pt x="35" y="12"/>
                    <a:pt x="49" y="11"/>
                    <a:pt x="52" y="7"/>
                  </a:cubicBezTo>
                  <a:cubicBezTo>
                    <a:pt x="52" y="0"/>
                    <a:pt x="38" y="0"/>
                    <a:pt x="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28"/>
            <p:cNvSpPr/>
            <p:nvPr/>
          </p:nvSpPr>
          <p:spPr>
            <a:xfrm>
              <a:off x="3569229" y="3085128"/>
              <a:ext cx="1253" cy="1153"/>
            </a:xfrm>
            <a:custGeom>
              <a:avLst/>
              <a:gdLst/>
              <a:ahLst/>
              <a:cxnLst/>
              <a:rect l="l" t="t" r="r" b="b"/>
              <a:pathLst>
                <a:path w="25" h="23" extrusionOk="0">
                  <a:moveTo>
                    <a:pt x="25" y="0"/>
                  </a:moveTo>
                  <a:cubicBezTo>
                    <a:pt x="18" y="0"/>
                    <a:pt x="11" y="0"/>
                    <a:pt x="11" y="7"/>
                  </a:cubicBezTo>
                  <a:cubicBezTo>
                    <a:pt x="4" y="17"/>
                    <a:pt x="1" y="23"/>
                    <a:pt x="1" y="23"/>
                  </a:cubicBezTo>
                  <a:cubicBezTo>
                    <a:pt x="2" y="23"/>
                    <a:pt x="7" y="17"/>
                    <a:pt x="18" y="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28"/>
            <p:cNvSpPr/>
            <p:nvPr/>
          </p:nvSpPr>
          <p:spPr>
            <a:xfrm>
              <a:off x="3520423" y="3085128"/>
              <a:ext cx="1453" cy="651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2" y="0"/>
                  </a:moveTo>
                  <a:cubicBezTo>
                    <a:pt x="15" y="0"/>
                    <a:pt x="1" y="7"/>
                    <a:pt x="1" y="7"/>
                  </a:cubicBezTo>
                  <a:cubicBezTo>
                    <a:pt x="1" y="11"/>
                    <a:pt x="6" y="12"/>
                    <a:pt x="12" y="12"/>
                  </a:cubicBezTo>
                  <a:cubicBezTo>
                    <a:pt x="18" y="12"/>
                    <a:pt x="25" y="11"/>
                    <a:pt x="29" y="7"/>
                  </a:cubicBezTo>
                  <a:cubicBezTo>
                    <a:pt x="29" y="7"/>
                    <a:pt x="29" y="0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28"/>
            <p:cNvSpPr/>
            <p:nvPr/>
          </p:nvSpPr>
          <p:spPr>
            <a:xfrm>
              <a:off x="3608314" y="3085528"/>
              <a:ext cx="401" cy="601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6" y="1"/>
                  </a:moveTo>
                  <a:cubicBezTo>
                    <a:pt x="5" y="1"/>
                    <a:pt x="4" y="3"/>
                    <a:pt x="0" y="6"/>
                  </a:cubicBezTo>
                  <a:cubicBezTo>
                    <a:pt x="0" y="9"/>
                    <a:pt x="2" y="11"/>
                    <a:pt x="4" y="11"/>
                  </a:cubicBezTo>
                  <a:cubicBezTo>
                    <a:pt x="5" y="11"/>
                    <a:pt x="7" y="9"/>
                    <a:pt x="7" y="6"/>
                  </a:cubicBezTo>
                  <a:cubicBezTo>
                    <a:pt x="7" y="3"/>
                    <a:pt x="7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28"/>
            <p:cNvSpPr/>
            <p:nvPr/>
          </p:nvSpPr>
          <p:spPr>
            <a:xfrm>
              <a:off x="3564870" y="3086932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10" y="1"/>
                  </a:moveTo>
                  <a:cubicBezTo>
                    <a:pt x="8" y="1"/>
                    <a:pt x="4" y="2"/>
                    <a:pt x="1" y="6"/>
                  </a:cubicBezTo>
                  <a:lnTo>
                    <a:pt x="15" y="6"/>
                  </a:lnTo>
                  <a:cubicBezTo>
                    <a:pt x="15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28"/>
            <p:cNvSpPr/>
            <p:nvPr/>
          </p:nvSpPr>
          <p:spPr>
            <a:xfrm>
              <a:off x="3522177" y="3087182"/>
              <a:ext cx="2806" cy="1704"/>
            </a:xfrm>
            <a:custGeom>
              <a:avLst/>
              <a:gdLst/>
              <a:ahLst/>
              <a:cxnLst/>
              <a:rect l="l" t="t" r="r" b="b"/>
              <a:pathLst>
                <a:path w="56" h="34" extrusionOk="0">
                  <a:moveTo>
                    <a:pt x="7" y="1"/>
                  </a:moveTo>
                  <a:cubicBezTo>
                    <a:pt x="0" y="8"/>
                    <a:pt x="7" y="22"/>
                    <a:pt x="21" y="22"/>
                  </a:cubicBezTo>
                  <a:cubicBezTo>
                    <a:pt x="21" y="22"/>
                    <a:pt x="28" y="22"/>
                    <a:pt x="28" y="28"/>
                  </a:cubicBezTo>
                  <a:cubicBezTo>
                    <a:pt x="28" y="32"/>
                    <a:pt x="30" y="34"/>
                    <a:pt x="33" y="34"/>
                  </a:cubicBezTo>
                  <a:cubicBezTo>
                    <a:pt x="35" y="34"/>
                    <a:pt x="39" y="32"/>
                    <a:pt x="42" y="28"/>
                  </a:cubicBezTo>
                  <a:cubicBezTo>
                    <a:pt x="56" y="22"/>
                    <a:pt x="56" y="22"/>
                    <a:pt x="42" y="22"/>
                  </a:cubicBezTo>
                  <a:cubicBezTo>
                    <a:pt x="35" y="22"/>
                    <a:pt x="35" y="22"/>
                    <a:pt x="35" y="8"/>
                  </a:cubicBezTo>
                  <a:lnTo>
                    <a:pt x="28" y="8"/>
                  </a:lnTo>
                  <a:cubicBezTo>
                    <a:pt x="28" y="8"/>
                    <a:pt x="2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28"/>
            <p:cNvSpPr/>
            <p:nvPr/>
          </p:nvSpPr>
          <p:spPr>
            <a:xfrm>
              <a:off x="3561061" y="3087182"/>
              <a:ext cx="752" cy="1102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8" y="1"/>
                  </a:moveTo>
                  <a:cubicBezTo>
                    <a:pt x="8" y="1"/>
                    <a:pt x="1" y="1"/>
                    <a:pt x="1" y="8"/>
                  </a:cubicBezTo>
                  <a:cubicBezTo>
                    <a:pt x="1" y="22"/>
                    <a:pt x="1" y="22"/>
                    <a:pt x="8" y="22"/>
                  </a:cubicBezTo>
                  <a:lnTo>
                    <a:pt x="15" y="8"/>
                  </a:lnTo>
                  <a:cubicBezTo>
                    <a:pt x="15" y="8"/>
                    <a:pt x="15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28"/>
            <p:cNvSpPr/>
            <p:nvPr/>
          </p:nvSpPr>
          <p:spPr>
            <a:xfrm>
              <a:off x="3565922" y="3087383"/>
              <a:ext cx="3758" cy="1052"/>
            </a:xfrm>
            <a:custGeom>
              <a:avLst/>
              <a:gdLst/>
              <a:ahLst/>
              <a:cxnLst/>
              <a:rect l="l" t="t" r="r" b="b"/>
              <a:pathLst>
                <a:path w="75" h="21" extrusionOk="0">
                  <a:moveTo>
                    <a:pt x="57" y="1"/>
                  </a:moveTo>
                  <a:cubicBezTo>
                    <a:pt x="50" y="1"/>
                    <a:pt x="40" y="1"/>
                    <a:pt x="28" y="4"/>
                  </a:cubicBezTo>
                  <a:cubicBezTo>
                    <a:pt x="15" y="4"/>
                    <a:pt x="1" y="18"/>
                    <a:pt x="1" y="18"/>
                  </a:cubicBezTo>
                  <a:cubicBezTo>
                    <a:pt x="1" y="19"/>
                    <a:pt x="3" y="20"/>
                    <a:pt x="6" y="20"/>
                  </a:cubicBezTo>
                  <a:cubicBezTo>
                    <a:pt x="16" y="20"/>
                    <a:pt x="36" y="14"/>
                    <a:pt x="56" y="4"/>
                  </a:cubicBezTo>
                  <a:cubicBezTo>
                    <a:pt x="75" y="4"/>
                    <a:pt x="72" y="1"/>
                    <a:pt x="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28"/>
            <p:cNvSpPr/>
            <p:nvPr/>
          </p:nvSpPr>
          <p:spPr>
            <a:xfrm>
              <a:off x="3562815" y="3087733"/>
              <a:ext cx="451" cy="551"/>
            </a:xfrm>
            <a:custGeom>
              <a:avLst/>
              <a:gdLst/>
              <a:ahLst/>
              <a:cxnLst/>
              <a:rect l="l" t="t" r="r" b="b"/>
              <a:pathLst>
                <a:path w="9" h="11" extrusionOk="0">
                  <a:moveTo>
                    <a:pt x="8" y="0"/>
                  </a:moveTo>
                  <a:cubicBezTo>
                    <a:pt x="7" y="0"/>
                    <a:pt x="4" y="4"/>
                    <a:pt x="0" y="11"/>
                  </a:cubicBezTo>
                  <a:cubicBezTo>
                    <a:pt x="7" y="4"/>
                    <a:pt x="9" y="0"/>
                    <a:pt x="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28"/>
            <p:cNvSpPr/>
            <p:nvPr/>
          </p:nvSpPr>
          <p:spPr>
            <a:xfrm>
              <a:off x="3559358" y="3089036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1" y="0"/>
                  </a:moveTo>
                  <a:cubicBezTo>
                    <a:pt x="10" y="0"/>
                    <a:pt x="7" y="2"/>
                    <a:pt x="0" y="5"/>
                  </a:cubicBezTo>
                  <a:lnTo>
                    <a:pt x="7" y="5"/>
                  </a:lnTo>
                  <a:cubicBezTo>
                    <a:pt x="10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28"/>
            <p:cNvSpPr/>
            <p:nvPr/>
          </p:nvSpPr>
          <p:spPr>
            <a:xfrm>
              <a:off x="3607262" y="3089036"/>
              <a:ext cx="651" cy="301"/>
            </a:xfrm>
            <a:custGeom>
              <a:avLst/>
              <a:gdLst/>
              <a:ahLst/>
              <a:cxnLst/>
              <a:rect l="l" t="t" r="r" b="b"/>
              <a:pathLst>
                <a:path w="13" h="6" extrusionOk="0">
                  <a:moveTo>
                    <a:pt x="12" y="0"/>
                  </a:moveTo>
                  <a:cubicBezTo>
                    <a:pt x="11" y="0"/>
                    <a:pt x="7" y="2"/>
                    <a:pt x="0" y="5"/>
                  </a:cubicBezTo>
                  <a:lnTo>
                    <a:pt x="7" y="5"/>
                  </a:lnTo>
                  <a:cubicBezTo>
                    <a:pt x="11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28"/>
            <p:cNvSpPr/>
            <p:nvPr/>
          </p:nvSpPr>
          <p:spPr>
            <a:xfrm>
              <a:off x="3556201" y="3089487"/>
              <a:ext cx="2155" cy="902"/>
            </a:xfrm>
            <a:custGeom>
              <a:avLst/>
              <a:gdLst/>
              <a:ahLst/>
              <a:cxnLst/>
              <a:rect l="l" t="t" r="r" b="b"/>
              <a:pathLst>
                <a:path w="43" h="18" extrusionOk="0">
                  <a:moveTo>
                    <a:pt x="23" y="1"/>
                  </a:moveTo>
                  <a:cubicBezTo>
                    <a:pt x="17" y="1"/>
                    <a:pt x="11" y="4"/>
                    <a:pt x="8" y="10"/>
                  </a:cubicBezTo>
                  <a:cubicBezTo>
                    <a:pt x="8" y="10"/>
                    <a:pt x="1" y="17"/>
                    <a:pt x="8" y="17"/>
                  </a:cubicBezTo>
                  <a:lnTo>
                    <a:pt x="15" y="17"/>
                  </a:lnTo>
                  <a:cubicBezTo>
                    <a:pt x="15" y="14"/>
                    <a:pt x="16" y="12"/>
                    <a:pt x="20" y="12"/>
                  </a:cubicBezTo>
                  <a:cubicBezTo>
                    <a:pt x="23" y="12"/>
                    <a:pt x="28" y="14"/>
                    <a:pt x="35" y="17"/>
                  </a:cubicBezTo>
                  <a:lnTo>
                    <a:pt x="42" y="17"/>
                  </a:lnTo>
                  <a:cubicBezTo>
                    <a:pt x="38" y="6"/>
                    <a:pt x="30" y="1"/>
                    <a:pt x="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28"/>
            <p:cNvSpPr/>
            <p:nvPr/>
          </p:nvSpPr>
          <p:spPr>
            <a:xfrm>
              <a:off x="3550639" y="3090189"/>
              <a:ext cx="2656" cy="1604"/>
            </a:xfrm>
            <a:custGeom>
              <a:avLst/>
              <a:gdLst/>
              <a:ahLst/>
              <a:cxnLst/>
              <a:rect l="l" t="t" r="r" b="b"/>
              <a:pathLst>
                <a:path w="53" h="32" extrusionOk="0">
                  <a:moveTo>
                    <a:pt x="50" y="0"/>
                  </a:moveTo>
                  <a:lnTo>
                    <a:pt x="50" y="0"/>
                  </a:lnTo>
                  <a:cubicBezTo>
                    <a:pt x="49" y="0"/>
                    <a:pt x="46" y="1"/>
                    <a:pt x="42" y="3"/>
                  </a:cubicBezTo>
                  <a:cubicBezTo>
                    <a:pt x="42" y="10"/>
                    <a:pt x="35" y="10"/>
                    <a:pt x="22" y="10"/>
                  </a:cubicBezTo>
                  <a:lnTo>
                    <a:pt x="15" y="10"/>
                  </a:lnTo>
                  <a:cubicBezTo>
                    <a:pt x="15" y="10"/>
                    <a:pt x="12" y="13"/>
                    <a:pt x="9" y="13"/>
                  </a:cubicBezTo>
                  <a:cubicBezTo>
                    <a:pt x="8" y="13"/>
                    <a:pt x="8" y="12"/>
                    <a:pt x="8" y="10"/>
                  </a:cubicBezTo>
                  <a:cubicBezTo>
                    <a:pt x="1" y="10"/>
                    <a:pt x="1" y="10"/>
                    <a:pt x="1" y="17"/>
                  </a:cubicBezTo>
                  <a:cubicBezTo>
                    <a:pt x="1" y="27"/>
                    <a:pt x="5" y="32"/>
                    <a:pt x="12" y="32"/>
                  </a:cubicBezTo>
                  <a:cubicBezTo>
                    <a:pt x="20" y="32"/>
                    <a:pt x="31" y="25"/>
                    <a:pt x="42" y="10"/>
                  </a:cubicBezTo>
                  <a:cubicBezTo>
                    <a:pt x="47" y="5"/>
                    <a:pt x="52" y="0"/>
                    <a:pt x="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28"/>
            <p:cNvSpPr/>
            <p:nvPr/>
          </p:nvSpPr>
          <p:spPr>
            <a:xfrm>
              <a:off x="3527388" y="3090339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cubicBezTo>
                    <a:pt x="14" y="7"/>
                    <a:pt x="21" y="7"/>
                    <a:pt x="2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28"/>
            <p:cNvSpPr/>
            <p:nvPr/>
          </p:nvSpPr>
          <p:spPr>
            <a:xfrm>
              <a:off x="3559358" y="3090139"/>
              <a:ext cx="1052" cy="1604"/>
            </a:xfrm>
            <a:custGeom>
              <a:avLst/>
              <a:gdLst/>
              <a:ahLst/>
              <a:cxnLst/>
              <a:rect l="l" t="t" r="r" b="b"/>
              <a:pathLst>
                <a:path w="21" h="32" extrusionOk="0">
                  <a:moveTo>
                    <a:pt x="16" y="1"/>
                  </a:moveTo>
                  <a:cubicBezTo>
                    <a:pt x="14" y="1"/>
                    <a:pt x="10" y="4"/>
                    <a:pt x="7" y="11"/>
                  </a:cubicBezTo>
                  <a:lnTo>
                    <a:pt x="21" y="11"/>
                  </a:lnTo>
                  <a:cubicBezTo>
                    <a:pt x="21" y="4"/>
                    <a:pt x="19" y="1"/>
                    <a:pt x="16" y="1"/>
                  </a:cubicBezTo>
                  <a:close/>
                  <a:moveTo>
                    <a:pt x="7" y="11"/>
                  </a:moveTo>
                  <a:cubicBezTo>
                    <a:pt x="0" y="18"/>
                    <a:pt x="0" y="18"/>
                    <a:pt x="0" y="32"/>
                  </a:cubicBezTo>
                  <a:lnTo>
                    <a:pt x="7" y="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28"/>
            <p:cNvSpPr/>
            <p:nvPr/>
          </p:nvSpPr>
          <p:spPr>
            <a:xfrm>
              <a:off x="3525634" y="3090489"/>
              <a:ext cx="1052" cy="401"/>
            </a:xfrm>
            <a:custGeom>
              <a:avLst/>
              <a:gdLst/>
              <a:ahLst/>
              <a:cxnLst/>
              <a:rect l="l" t="t" r="r" b="b"/>
              <a:pathLst>
                <a:path w="21" h="8" extrusionOk="0">
                  <a:moveTo>
                    <a:pt x="10" y="1"/>
                  </a:moveTo>
                  <a:cubicBezTo>
                    <a:pt x="8" y="1"/>
                    <a:pt x="5" y="2"/>
                    <a:pt x="1" y="4"/>
                  </a:cubicBezTo>
                  <a:cubicBezTo>
                    <a:pt x="5" y="3"/>
                    <a:pt x="8" y="2"/>
                    <a:pt x="11" y="1"/>
                  </a:cubicBezTo>
                  <a:lnTo>
                    <a:pt x="11" y="1"/>
                  </a:lnTo>
                  <a:cubicBezTo>
                    <a:pt x="11" y="2"/>
                    <a:pt x="8" y="4"/>
                    <a:pt x="1" y="4"/>
                  </a:cubicBezTo>
                  <a:cubicBezTo>
                    <a:pt x="5" y="6"/>
                    <a:pt x="8" y="7"/>
                    <a:pt x="11" y="7"/>
                  </a:cubicBezTo>
                  <a:cubicBezTo>
                    <a:pt x="15" y="7"/>
                    <a:pt x="15" y="4"/>
                    <a:pt x="15" y="4"/>
                  </a:cubicBezTo>
                  <a:cubicBezTo>
                    <a:pt x="19" y="4"/>
                    <a:pt x="21" y="1"/>
                    <a:pt x="15" y="1"/>
                  </a:cubicBezTo>
                  <a:cubicBezTo>
                    <a:pt x="14" y="1"/>
                    <a:pt x="13" y="1"/>
                    <a:pt x="11" y="1"/>
                  </a:cubicBezTo>
                  <a:lnTo>
                    <a:pt x="11" y="1"/>
                  </a:lnTo>
                  <a:cubicBezTo>
                    <a:pt x="11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28"/>
            <p:cNvSpPr/>
            <p:nvPr/>
          </p:nvSpPr>
          <p:spPr>
            <a:xfrm>
              <a:off x="3554146" y="3090389"/>
              <a:ext cx="702" cy="1654"/>
            </a:xfrm>
            <a:custGeom>
              <a:avLst/>
              <a:gdLst/>
              <a:ahLst/>
              <a:cxnLst/>
              <a:rect l="l" t="t" r="r" b="b"/>
              <a:pathLst>
                <a:path w="14" h="33" extrusionOk="0">
                  <a:moveTo>
                    <a:pt x="4" y="1"/>
                  </a:moveTo>
                  <a:cubicBezTo>
                    <a:pt x="2" y="1"/>
                    <a:pt x="0" y="3"/>
                    <a:pt x="0" y="6"/>
                  </a:cubicBezTo>
                  <a:cubicBezTo>
                    <a:pt x="0" y="6"/>
                    <a:pt x="7" y="13"/>
                    <a:pt x="7" y="27"/>
                  </a:cubicBezTo>
                  <a:cubicBezTo>
                    <a:pt x="10" y="30"/>
                    <a:pt x="12" y="32"/>
                    <a:pt x="13" y="32"/>
                  </a:cubicBezTo>
                  <a:cubicBezTo>
                    <a:pt x="14" y="32"/>
                    <a:pt x="14" y="30"/>
                    <a:pt x="14" y="27"/>
                  </a:cubicBezTo>
                  <a:cubicBezTo>
                    <a:pt x="14" y="13"/>
                    <a:pt x="14" y="13"/>
                    <a:pt x="7" y="6"/>
                  </a:cubicBezTo>
                  <a:cubicBezTo>
                    <a:pt x="7" y="3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28"/>
            <p:cNvSpPr/>
            <p:nvPr/>
          </p:nvSpPr>
          <p:spPr>
            <a:xfrm>
              <a:off x="3582959" y="3090990"/>
              <a:ext cx="1453" cy="1453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1"/>
                  </a:moveTo>
                  <a:cubicBezTo>
                    <a:pt x="0" y="15"/>
                    <a:pt x="7" y="29"/>
                    <a:pt x="21" y="29"/>
                  </a:cubicBezTo>
                  <a:cubicBezTo>
                    <a:pt x="21" y="29"/>
                    <a:pt x="28" y="29"/>
                    <a:pt x="28" y="22"/>
                  </a:cubicBezTo>
                  <a:cubicBezTo>
                    <a:pt x="28" y="22"/>
                    <a:pt x="28" y="15"/>
                    <a:pt x="21" y="15"/>
                  </a:cubicBezTo>
                  <a:cubicBezTo>
                    <a:pt x="7" y="15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28"/>
            <p:cNvSpPr/>
            <p:nvPr/>
          </p:nvSpPr>
          <p:spPr>
            <a:xfrm>
              <a:off x="3526787" y="3092243"/>
              <a:ext cx="551" cy="451"/>
            </a:xfrm>
            <a:custGeom>
              <a:avLst/>
              <a:gdLst/>
              <a:ahLst/>
              <a:cxnLst/>
              <a:rect l="l" t="t" r="r" b="b"/>
              <a:pathLst>
                <a:path w="11" h="9" extrusionOk="0">
                  <a:moveTo>
                    <a:pt x="4" y="1"/>
                  </a:moveTo>
                  <a:cubicBezTo>
                    <a:pt x="2" y="1"/>
                    <a:pt x="1" y="4"/>
                    <a:pt x="5" y="4"/>
                  </a:cubicBezTo>
                  <a:cubicBezTo>
                    <a:pt x="5" y="1"/>
                    <a:pt x="5" y="1"/>
                    <a:pt x="4" y="1"/>
                  </a:cubicBezTo>
                  <a:close/>
                  <a:moveTo>
                    <a:pt x="7" y="1"/>
                  </a:moveTo>
                  <a:cubicBezTo>
                    <a:pt x="6" y="1"/>
                    <a:pt x="5" y="1"/>
                    <a:pt x="5" y="4"/>
                  </a:cubicBezTo>
                  <a:cubicBezTo>
                    <a:pt x="10" y="4"/>
                    <a:pt x="9" y="1"/>
                    <a:pt x="7" y="1"/>
                  </a:cubicBezTo>
                  <a:close/>
                  <a:moveTo>
                    <a:pt x="5" y="4"/>
                  </a:moveTo>
                  <a:cubicBezTo>
                    <a:pt x="5" y="7"/>
                    <a:pt x="7" y="9"/>
                    <a:pt x="8" y="9"/>
                  </a:cubicBezTo>
                  <a:cubicBezTo>
                    <a:pt x="9" y="9"/>
                    <a:pt x="9" y="7"/>
                    <a:pt x="5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28"/>
            <p:cNvSpPr/>
            <p:nvPr/>
          </p:nvSpPr>
          <p:spPr>
            <a:xfrm>
              <a:off x="3546129" y="3092243"/>
              <a:ext cx="251" cy="1102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1"/>
                    <a:pt x="3" y="2"/>
                    <a:pt x="1" y="4"/>
                  </a:cubicBezTo>
                  <a:lnTo>
                    <a:pt x="1" y="11"/>
                  </a:lnTo>
                  <a:cubicBezTo>
                    <a:pt x="1" y="6"/>
                    <a:pt x="4" y="1"/>
                    <a:pt x="4" y="1"/>
                  </a:cubicBezTo>
                  <a:close/>
                  <a:moveTo>
                    <a:pt x="1" y="11"/>
                  </a:moveTo>
                  <a:cubicBezTo>
                    <a:pt x="1" y="18"/>
                    <a:pt x="2" y="21"/>
                    <a:pt x="3" y="21"/>
                  </a:cubicBezTo>
                  <a:cubicBezTo>
                    <a:pt x="4" y="21"/>
                    <a:pt x="4" y="18"/>
                    <a:pt x="1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28"/>
            <p:cNvSpPr/>
            <p:nvPr/>
          </p:nvSpPr>
          <p:spPr>
            <a:xfrm>
              <a:off x="3526687" y="3093796"/>
              <a:ext cx="752" cy="551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7" y="0"/>
                  </a:moveTo>
                  <a:cubicBezTo>
                    <a:pt x="7" y="7"/>
                    <a:pt x="1" y="7"/>
                    <a:pt x="1" y="7"/>
                  </a:cubicBezTo>
                  <a:cubicBezTo>
                    <a:pt x="5" y="10"/>
                    <a:pt x="8" y="10"/>
                    <a:pt x="10" y="10"/>
                  </a:cubicBezTo>
                  <a:cubicBezTo>
                    <a:pt x="14" y="10"/>
                    <a:pt x="14" y="7"/>
                    <a:pt x="14" y="7"/>
                  </a:cubicBezTo>
                  <a:cubicBezTo>
                    <a:pt x="14" y="7"/>
                    <a:pt x="14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28"/>
            <p:cNvSpPr/>
            <p:nvPr/>
          </p:nvSpPr>
          <p:spPr>
            <a:xfrm>
              <a:off x="3538512" y="3094598"/>
              <a:ext cx="2455" cy="1654"/>
            </a:xfrm>
            <a:custGeom>
              <a:avLst/>
              <a:gdLst/>
              <a:ahLst/>
              <a:cxnLst/>
              <a:rect l="l" t="t" r="r" b="b"/>
              <a:pathLst>
                <a:path w="49" h="33" extrusionOk="0">
                  <a:moveTo>
                    <a:pt x="7" y="1"/>
                  </a:moveTo>
                  <a:cubicBezTo>
                    <a:pt x="3" y="1"/>
                    <a:pt x="0" y="4"/>
                    <a:pt x="0" y="12"/>
                  </a:cubicBezTo>
                  <a:cubicBezTo>
                    <a:pt x="0" y="12"/>
                    <a:pt x="7" y="19"/>
                    <a:pt x="14" y="19"/>
                  </a:cubicBezTo>
                  <a:cubicBezTo>
                    <a:pt x="21" y="19"/>
                    <a:pt x="28" y="26"/>
                    <a:pt x="21" y="26"/>
                  </a:cubicBezTo>
                  <a:cubicBezTo>
                    <a:pt x="14" y="26"/>
                    <a:pt x="21" y="33"/>
                    <a:pt x="28" y="33"/>
                  </a:cubicBezTo>
                  <a:cubicBezTo>
                    <a:pt x="42" y="33"/>
                    <a:pt x="49" y="33"/>
                    <a:pt x="42" y="26"/>
                  </a:cubicBezTo>
                  <a:cubicBezTo>
                    <a:pt x="42" y="26"/>
                    <a:pt x="21" y="19"/>
                    <a:pt x="21" y="5"/>
                  </a:cubicBezTo>
                  <a:cubicBezTo>
                    <a:pt x="15" y="2"/>
                    <a:pt x="11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28"/>
            <p:cNvSpPr/>
            <p:nvPr/>
          </p:nvSpPr>
          <p:spPr>
            <a:xfrm>
              <a:off x="3527388" y="3096603"/>
              <a:ext cx="752" cy="501"/>
            </a:xfrm>
            <a:custGeom>
              <a:avLst/>
              <a:gdLst/>
              <a:ahLst/>
              <a:cxnLst/>
              <a:rect l="l" t="t" r="r" b="b"/>
              <a:pathLst>
                <a:path w="15" h="10" extrusionOk="0">
                  <a:moveTo>
                    <a:pt x="10" y="1"/>
                  </a:moveTo>
                  <a:cubicBezTo>
                    <a:pt x="8" y="1"/>
                    <a:pt x="5" y="2"/>
                    <a:pt x="0" y="7"/>
                  </a:cubicBezTo>
                  <a:cubicBezTo>
                    <a:pt x="5" y="9"/>
                    <a:pt x="8" y="10"/>
                    <a:pt x="10" y="10"/>
                  </a:cubicBezTo>
                  <a:cubicBezTo>
                    <a:pt x="14" y="10"/>
                    <a:pt x="14" y="7"/>
                    <a:pt x="14" y="7"/>
                  </a:cubicBezTo>
                  <a:cubicBezTo>
                    <a:pt x="14" y="7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28"/>
            <p:cNvSpPr/>
            <p:nvPr/>
          </p:nvSpPr>
          <p:spPr>
            <a:xfrm>
              <a:off x="3819824" y="3103868"/>
              <a:ext cx="702" cy="401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0"/>
                  </a:moveTo>
                  <a:cubicBezTo>
                    <a:pt x="0" y="0"/>
                    <a:pt x="0" y="7"/>
                    <a:pt x="7" y="7"/>
                  </a:cubicBezTo>
                  <a:cubicBezTo>
                    <a:pt x="14" y="7"/>
                    <a:pt x="14" y="7"/>
                    <a:pt x="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28"/>
            <p:cNvSpPr/>
            <p:nvPr/>
          </p:nvSpPr>
          <p:spPr>
            <a:xfrm>
              <a:off x="3578800" y="3110533"/>
              <a:ext cx="1403" cy="1303"/>
            </a:xfrm>
            <a:custGeom>
              <a:avLst/>
              <a:gdLst/>
              <a:ahLst/>
              <a:cxnLst/>
              <a:rect l="l" t="t" r="r" b="b"/>
              <a:pathLst>
                <a:path w="28" h="26" extrusionOk="0">
                  <a:moveTo>
                    <a:pt x="23" y="0"/>
                  </a:moveTo>
                  <a:cubicBezTo>
                    <a:pt x="21" y="0"/>
                    <a:pt x="18" y="2"/>
                    <a:pt x="14" y="6"/>
                  </a:cubicBezTo>
                  <a:cubicBezTo>
                    <a:pt x="14" y="6"/>
                    <a:pt x="14" y="13"/>
                    <a:pt x="7" y="13"/>
                  </a:cubicBezTo>
                  <a:cubicBezTo>
                    <a:pt x="0" y="13"/>
                    <a:pt x="0" y="13"/>
                    <a:pt x="7" y="20"/>
                  </a:cubicBezTo>
                  <a:cubicBezTo>
                    <a:pt x="11" y="23"/>
                    <a:pt x="12" y="25"/>
                    <a:pt x="15" y="25"/>
                  </a:cubicBezTo>
                  <a:cubicBezTo>
                    <a:pt x="17" y="25"/>
                    <a:pt x="21" y="23"/>
                    <a:pt x="28" y="20"/>
                  </a:cubicBezTo>
                  <a:cubicBezTo>
                    <a:pt x="28" y="10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28"/>
            <p:cNvSpPr/>
            <p:nvPr/>
          </p:nvSpPr>
          <p:spPr>
            <a:xfrm>
              <a:off x="3781591" y="3122008"/>
              <a:ext cx="752" cy="601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3" y="1"/>
                  </a:moveTo>
                  <a:cubicBezTo>
                    <a:pt x="2" y="1"/>
                    <a:pt x="1" y="2"/>
                    <a:pt x="1" y="6"/>
                  </a:cubicBezTo>
                  <a:cubicBezTo>
                    <a:pt x="4" y="2"/>
                    <a:pt x="4" y="1"/>
                    <a:pt x="3" y="1"/>
                  </a:cubicBezTo>
                  <a:close/>
                  <a:moveTo>
                    <a:pt x="13" y="1"/>
                  </a:moveTo>
                  <a:cubicBezTo>
                    <a:pt x="11" y="1"/>
                    <a:pt x="8" y="2"/>
                    <a:pt x="1" y="6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1" y="12"/>
                    <a:pt x="15" y="6"/>
                    <a:pt x="15" y="6"/>
                  </a:cubicBezTo>
                  <a:cubicBezTo>
                    <a:pt x="15" y="2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28"/>
            <p:cNvSpPr/>
            <p:nvPr/>
          </p:nvSpPr>
          <p:spPr>
            <a:xfrm>
              <a:off x="3674759" y="3129073"/>
              <a:ext cx="952" cy="200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3" y="0"/>
                  </a:moveTo>
                  <a:cubicBezTo>
                    <a:pt x="2" y="0"/>
                    <a:pt x="0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  <a:moveTo>
                    <a:pt x="15" y="0"/>
                  </a:moveTo>
                  <a:cubicBezTo>
                    <a:pt x="13" y="0"/>
                    <a:pt x="10" y="1"/>
                    <a:pt x="5" y="3"/>
                  </a:cubicBezTo>
                  <a:lnTo>
                    <a:pt x="19" y="3"/>
                  </a:lnTo>
                  <a:cubicBezTo>
                    <a:pt x="19" y="3"/>
                    <a:pt x="1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28"/>
            <p:cNvSpPr/>
            <p:nvPr/>
          </p:nvSpPr>
          <p:spPr>
            <a:xfrm>
              <a:off x="3657621" y="3133834"/>
              <a:ext cx="1002" cy="451"/>
            </a:xfrm>
            <a:custGeom>
              <a:avLst/>
              <a:gdLst/>
              <a:ahLst/>
              <a:cxnLst/>
              <a:rect l="l" t="t" r="r" b="b"/>
              <a:pathLst>
                <a:path w="20" h="9" extrusionOk="0">
                  <a:moveTo>
                    <a:pt x="18" y="0"/>
                  </a:moveTo>
                  <a:cubicBezTo>
                    <a:pt x="16" y="0"/>
                    <a:pt x="11" y="2"/>
                    <a:pt x="0" y="5"/>
                  </a:cubicBezTo>
                  <a:cubicBezTo>
                    <a:pt x="5" y="8"/>
                    <a:pt x="8" y="8"/>
                    <a:pt x="10" y="8"/>
                  </a:cubicBezTo>
                  <a:cubicBezTo>
                    <a:pt x="14" y="8"/>
                    <a:pt x="14" y="5"/>
                    <a:pt x="14" y="5"/>
                  </a:cubicBezTo>
                  <a:cubicBezTo>
                    <a:pt x="18" y="2"/>
                    <a:pt x="19" y="0"/>
                    <a:pt x="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28"/>
            <p:cNvSpPr/>
            <p:nvPr/>
          </p:nvSpPr>
          <p:spPr>
            <a:xfrm>
              <a:off x="3655868" y="3135838"/>
              <a:ext cx="1403" cy="501"/>
            </a:xfrm>
            <a:custGeom>
              <a:avLst/>
              <a:gdLst/>
              <a:ahLst/>
              <a:cxnLst/>
              <a:rect l="l" t="t" r="r" b="b"/>
              <a:pathLst>
                <a:path w="28" h="10" extrusionOk="0">
                  <a:moveTo>
                    <a:pt x="15" y="0"/>
                  </a:moveTo>
                  <a:cubicBezTo>
                    <a:pt x="1" y="7"/>
                    <a:pt x="1" y="7"/>
                    <a:pt x="15" y="7"/>
                  </a:cubicBezTo>
                  <a:cubicBezTo>
                    <a:pt x="19" y="9"/>
                    <a:pt x="22" y="10"/>
                    <a:pt x="23" y="10"/>
                  </a:cubicBezTo>
                  <a:cubicBezTo>
                    <a:pt x="28" y="10"/>
                    <a:pt x="26" y="5"/>
                    <a:pt x="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28"/>
            <p:cNvSpPr/>
            <p:nvPr/>
          </p:nvSpPr>
          <p:spPr>
            <a:xfrm>
              <a:off x="3658323" y="3136139"/>
              <a:ext cx="1102" cy="2506"/>
            </a:xfrm>
            <a:custGeom>
              <a:avLst/>
              <a:gdLst/>
              <a:ahLst/>
              <a:cxnLst/>
              <a:rect l="l" t="t" r="r" b="b"/>
              <a:pathLst>
                <a:path w="22" h="50" extrusionOk="0">
                  <a:moveTo>
                    <a:pt x="16" y="19"/>
                  </a:moveTo>
                  <a:cubicBezTo>
                    <a:pt x="17" y="19"/>
                    <a:pt x="19" y="22"/>
                    <a:pt x="14" y="22"/>
                  </a:cubicBezTo>
                  <a:cubicBezTo>
                    <a:pt x="14" y="19"/>
                    <a:pt x="15" y="19"/>
                    <a:pt x="16" y="19"/>
                  </a:cubicBezTo>
                  <a:close/>
                  <a:moveTo>
                    <a:pt x="13" y="1"/>
                  </a:moveTo>
                  <a:cubicBezTo>
                    <a:pt x="9" y="1"/>
                    <a:pt x="4" y="8"/>
                    <a:pt x="0" y="22"/>
                  </a:cubicBezTo>
                  <a:lnTo>
                    <a:pt x="0" y="49"/>
                  </a:lnTo>
                  <a:lnTo>
                    <a:pt x="7" y="49"/>
                  </a:lnTo>
                  <a:cubicBezTo>
                    <a:pt x="7" y="36"/>
                    <a:pt x="14" y="36"/>
                    <a:pt x="14" y="36"/>
                  </a:cubicBezTo>
                  <a:cubicBezTo>
                    <a:pt x="21" y="36"/>
                    <a:pt x="21" y="29"/>
                    <a:pt x="21" y="22"/>
                  </a:cubicBezTo>
                  <a:cubicBezTo>
                    <a:pt x="21" y="8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28"/>
            <p:cNvSpPr/>
            <p:nvPr/>
          </p:nvSpPr>
          <p:spPr>
            <a:xfrm>
              <a:off x="3653462" y="3136840"/>
              <a:ext cx="2105" cy="752"/>
            </a:xfrm>
            <a:custGeom>
              <a:avLst/>
              <a:gdLst/>
              <a:ahLst/>
              <a:cxnLst/>
              <a:rect l="l" t="t" r="r" b="b"/>
              <a:pathLst>
                <a:path w="42" h="15" extrusionOk="0">
                  <a:moveTo>
                    <a:pt x="14" y="1"/>
                  </a:moveTo>
                  <a:cubicBezTo>
                    <a:pt x="0" y="1"/>
                    <a:pt x="7" y="15"/>
                    <a:pt x="28" y="15"/>
                  </a:cubicBezTo>
                  <a:cubicBezTo>
                    <a:pt x="35" y="15"/>
                    <a:pt x="42" y="8"/>
                    <a:pt x="42" y="8"/>
                  </a:cubicBezTo>
                  <a:cubicBezTo>
                    <a:pt x="42" y="1"/>
                    <a:pt x="42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28"/>
            <p:cNvSpPr/>
            <p:nvPr/>
          </p:nvSpPr>
          <p:spPr>
            <a:xfrm>
              <a:off x="3751726" y="3137642"/>
              <a:ext cx="401" cy="301"/>
            </a:xfrm>
            <a:custGeom>
              <a:avLst/>
              <a:gdLst/>
              <a:ahLst/>
              <a:cxnLst/>
              <a:rect l="l" t="t" r="r" b="b"/>
              <a:pathLst>
                <a:path w="8" h="6" extrusionOk="0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1" y="2"/>
                    <a:pt x="8" y="6"/>
                  </a:cubicBezTo>
                  <a:cubicBezTo>
                    <a:pt x="8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28"/>
            <p:cNvSpPr/>
            <p:nvPr/>
          </p:nvSpPr>
          <p:spPr>
            <a:xfrm>
              <a:off x="3649654" y="3138795"/>
              <a:ext cx="702" cy="802"/>
            </a:xfrm>
            <a:custGeom>
              <a:avLst/>
              <a:gdLst/>
              <a:ahLst/>
              <a:cxnLst/>
              <a:rect l="l" t="t" r="r" b="b"/>
              <a:pathLst>
                <a:path w="14" h="16" extrusionOk="0">
                  <a:moveTo>
                    <a:pt x="2" y="1"/>
                  </a:moveTo>
                  <a:cubicBezTo>
                    <a:pt x="1" y="1"/>
                    <a:pt x="0" y="1"/>
                    <a:pt x="0" y="3"/>
                  </a:cubicBezTo>
                  <a:lnTo>
                    <a:pt x="7" y="10"/>
                  </a:lnTo>
                  <a:cubicBezTo>
                    <a:pt x="10" y="14"/>
                    <a:pt x="12" y="16"/>
                    <a:pt x="13" y="16"/>
                  </a:cubicBezTo>
                  <a:cubicBezTo>
                    <a:pt x="14" y="16"/>
                    <a:pt x="14" y="14"/>
                    <a:pt x="14" y="10"/>
                  </a:cubicBezTo>
                  <a:cubicBezTo>
                    <a:pt x="9" y="5"/>
                    <a:pt x="4" y="1"/>
                    <a:pt x="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28"/>
            <p:cNvSpPr/>
            <p:nvPr/>
          </p:nvSpPr>
          <p:spPr>
            <a:xfrm>
              <a:off x="3650907" y="3139496"/>
              <a:ext cx="852" cy="952"/>
            </a:xfrm>
            <a:custGeom>
              <a:avLst/>
              <a:gdLst/>
              <a:ahLst/>
              <a:cxnLst/>
              <a:rect l="l" t="t" r="r" b="b"/>
              <a:pathLst>
                <a:path w="17" h="19" extrusionOk="0">
                  <a:moveTo>
                    <a:pt x="7" y="0"/>
                  </a:moveTo>
                  <a:cubicBezTo>
                    <a:pt x="4" y="0"/>
                    <a:pt x="0" y="3"/>
                    <a:pt x="10" y="3"/>
                  </a:cubicBezTo>
                  <a:cubicBezTo>
                    <a:pt x="10" y="1"/>
                    <a:pt x="8" y="0"/>
                    <a:pt x="7" y="0"/>
                  </a:cubicBezTo>
                  <a:close/>
                  <a:moveTo>
                    <a:pt x="10" y="3"/>
                  </a:moveTo>
                  <a:cubicBezTo>
                    <a:pt x="10" y="16"/>
                    <a:pt x="15" y="17"/>
                    <a:pt x="16" y="17"/>
                  </a:cubicBezTo>
                  <a:lnTo>
                    <a:pt x="16" y="17"/>
                  </a:lnTo>
                  <a:cubicBezTo>
                    <a:pt x="16" y="13"/>
                    <a:pt x="14" y="3"/>
                    <a:pt x="10" y="3"/>
                  </a:cubicBezTo>
                  <a:close/>
                  <a:moveTo>
                    <a:pt x="16" y="17"/>
                  </a:moveTo>
                  <a:cubicBezTo>
                    <a:pt x="17" y="18"/>
                    <a:pt x="17" y="19"/>
                    <a:pt x="17" y="19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7"/>
                    <a:pt x="17" y="17"/>
                    <a:pt x="16" y="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28"/>
            <p:cNvSpPr/>
            <p:nvPr/>
          </p:nvSpPr>
          <p:spPr>
            <a:xfrm>
              <a:off x="3641286" y="3141200"/>
              <a:ext cx="551" cy="1052"/>
            </a:xfrm>
            <a:custGeom>
              <a:avLst/>
              <a:gdLst/>
              <a:ahLst/>
              <a:cxnLst/>
              <a:rect l="l" t="t" r="r" b="b"/>
              <a:pathLst>
                <a:path w="11" h="21" extrusionOk="0">
                  <a:moveTo>
                    <a:pt x="5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  <a:moveTo>
                    <a:pt x="1" y="4"/>
                  </a:moveTo>
                  <a:lnTo>
                    <a:pt x="1" y="18"/>
                  </a:lnTo>
                  <a:cubicBezTo>
                    <a:pt x="3" y="20"/>
                    <a:pt x="4" y="21"/>
                    <a:pt x="6" y="21"/>
                  </a:cubicBezTo>
                  <a:cubicBezTo>
                    <a:pt x="10" y="21"/>
                    <a:pt x="11" y="14"/>
                    <a:pt x="1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28"/>
            <p:cNvSpPr/>
            <p:nvPr/>
          </p:nvSpPr>
          <p:spPr>
            <a:xfrm>
              <a:off x="3654815" y="3141551"/>
              <a:ext cx="1453" cy="1604"/>
            </a:xfrm>
            <a:custGeom>
              <a:avLst/>
              <a:gdLst/>
              <a:ahLst/>
              <a:cxnLst/>
              <a:rect l="l" t="t" r="r" b="b"/>
              <a:pathLst>
                <a:path w="29" h="32" extrusionOk="0">
                  <a:moveTo>
                    <a:pt x="11" y="0"/>
                  </a:moveTo>
                  <a:cubicBezTo>
                    <a:pt x="8" y="0"/>
                    <a:pt x="4" y="4"/>
                    <a:pt x="1" y="11"/>
                  </a:cubicBezTo>
                  <a:cubicBezTo>
                    <a:pt x="1" y="11"/>
                    <a:pt x="1" y="18"/>
                    <a:pt x="8" y="25"/>
                  </a:cubicBezTo>
                  <a:lnTo>
                    <a:pt x="15" y="32"/>
                  </a:lnTo>
                  <a:cubicBezTo>
                    <a:pt x="15" y="25"/>
                    <a:pt x="15" y="25"/>
                    <a:pt x="22" y="25"/>
                  </a:cubicBezTo>
                  <a:lnTo>
                    <a:pt x="29" y="25"/>
                  </a:lnTo>
                  <a:lnTo>
                    <a:pt x="22" y="18"/>
                  </a:lnTo>
                  <a:cubicBezTo>
                    <a:pt x="22" y="18"/>
                    <a:pt x="15" y="18"/>
                    <a:pt x="15" y="11"/>
                  </a:cubicBezTo>
                  <a:cubicBezTo>
                    <a:pt x="15" y="4"/>
                    <a:pt x="13" y="0"/>
                    <a:pt x="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28"/>
            <p:cNvSpPr/>
            <p:nvPr/>
          </p:nvSpPr>
          <p:spPr>
            <a:xfrm>
              <a:off x="3655868" y="3144256"/>
              <a:ext cx="1102" cy="1353"/>
            </a:xfrm>
            <a:custGeom>
              <a:avLst/>
              <a:gdLst/>
              <a:ahLst/>
              <a:cxnLst/>
              <a:rect l="l" t="t" r="r" b="b"/>
              <a:pathLst>
                <a:path w="22" h="27" extrusionOk="0">
                  <a:moveTo>
                    <a:pt x="14" y="1"/>
                  </a:moveTo>
                  <a:cubicBezTo>
                    <a:pt x="11" y="1"/>
                    <a:pt x="7" y="2"/>
                    <a:pt x="1" y="5"/>
                  </a:cubicBezTo>
                  <a:cubicBezTo>
                    <a:pt x="1" y="12"/>
                    <a:pt x="1" y="12"/>
                    <a:pt x="15" y="26"/>
                  </a:cubicBezTo>
                  <a:cubicBezTo>
                    <a:pt x="22" y="26"/>
                    <a:pt x="22" y="26"/>
                    <a:pt x="22" y="12"/>
                  </a:cubicBezTo>
                  <a:cubicBezTo>
                    <a:pt x="22" y="4"/>
                    <a:pt x="19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28"/>
            <p:cNvSpPr/>
            <p:nvPr/>
          </p:nvSpPr>
          <p:spPr>
            <a:xfrm>
              <a:off x="3655517" y="3145910"/>
              <a:ext cx="1102" cy="351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1" y="0"/>
                  </a:moveTo>
                  <a:cubicBezTo>
                    <a:pt x="1" y="7"/>
                    <a:pt x="1" y="7"/>
                    <a:pt x="8" y="7"/>
                  </a:cubicBezTo>
                  <a:cubicBezTo>
                    <a:pt x="22" y="7"/>
                    <a:pt x="22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28"/>
            <p:cNvSpPr/>
            <p:nvPr/>
          </p:nvSpPr>
          <p:spPr>
            <a:xfrm>
              <a:off x="3646146" y="3145910"/>
              <a:ext cx="2155" cy="2956"/>
            </a:xfrm>
            <a:custGeom>
              <a:avLst/>
              <a:gdLst/>
              <a:ahLst/>
              <a:cxnLst/>
              <a:rect l="l" t="t" r="r" b="b"/>
              <a:pathLst>
                <a:path w="43" h="59" extrusionOk="0">
                  <a:moveTo>
                    <a:pt x="28" y="0"/>
                  </a:moveTo>
                  <a:cubicBezTo>
                    <a:pt x="8" y="7"/>
                    <a:pt x="1" y="7"/>
                    <a:pt x="1" y="14"/>
                  </a:cubicBezTo>
                  <a:cubicBezTo>
                    <a:pt x="1" y="14"/>
                    <a:pt x="1" y="21"/>
                    <a:pt x="8" y="21"/>
                  </a:cubicBezTo>
                  <a:cubicBezTo>
                    <a:pt x="15" y="21"/>
                    <a:pt x="15" y="35"/>
                    <a:pt x="15" y="42"/>
                  </a:cubicBezTo>
                  <a:cubicBezTo>
                    <a:pt x="15" y="53"/>
                    <a:pt x="15" y="58"/>
                    <a:pt x="17" y="58"/>
                  </a:cubicBezTo>
                  <a:cubicBezTo>
                    <a:pt x="19" y="58"/>
                    <a:pt x="22" y="55"/>
                    <a:pt x="28" y="49"/>
                  </a:cubicBezTo>
                  <a:cubicBezTo>
                    <a:pt x="42" y="42"/>
                    <a:pt x="42" y="42"/>
                    <a:pt x="28" y="42"/>
                  </a:cubicBezTo>
                  <a:cubicBezTo>
                    <a:pt x="15" y="42"/>
                    <a:pt x="21" y="14"/>
                    <a:pt x="42" y="7"/>
                  </a:cubicBezTo>
                  <a:cubicBezTo>
                    <a:pt x="42" y="7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28"/>
            <p:cNvSpPr/>
            <p:nvPr/>
          </p:nvSpPr>
          <p:spPr>
            <a:xfrm>
              <a:off x="3655517" y="3147263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8" y="1"/>
                  </a:moveTo>
                  <a:lnTo>
                    <a:pt x="22" y="1"/>
                  </a:lnTo>
                  <a:lnTo>
                    <a:pt x="8" y="1"/>
                  </a:ln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28"/>
            <p:cNvSpPr/>
            <p:nvPr/>
          </p:nvSpPr>
          <p:spPr>
            <a:xfrm>
              <a:off x="3644743" y="3147463"/>
              <a:ext cx="401" cy="902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3" y="1"/>
                  </a:moveTo>
                  <a:cubicBezTo>
                    <a:pt x="1" y="1"/>
                    <a:pt x="1" y="6"/>
                    <a:pt x="1" y="11"/>
                  </a:cubicBezTo>
                  <a:lnTo>
                    <a:pt x="8" y="4"/>
                  </a:lnTo>
                  <a:cubicBezTo>
                    <a:pt x="6" y="2"/>
                    <a:pt x="4" y="1"/>
                    <a:pt x="3" y="1"/>
                  </a:cubicBezTo>
                  <a:close/>
                  <a:moveTo>
                    <a:pt x="1" y="11"/>
                  </a:moveTo>
                  <a:lnTo>
                    <a:pt x="1" y="18"/>
                  </a:lnTo>
                  <a:cubicBezTo>
                    <a:pt x="1" y="18"/>
                    <a:pt x="8" y="11"/>
                    <a:pt x="1" y="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28"/>
            <p:cNvSpPr/>
            <p:nvPr/>
          </p:nvSpPr>
          <p:spPr>
            <a:xfrm>
              <a:off x="3707981" y="3150771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5" y="2"/>
                    <a:pt x="8" y="3"/>
                    <a:pt x="10" y="3"/>
                  </a:cubicBezTo>
                  <a:cubicBezTo>
                    <a:pt x="13" y="3"/>
                    <a:pt x="1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28"/>
            <p:cNvSpPr/>
            <p:nvPr/>
          </p:nvSpPr>
          <p:spPr>
            <a:xfrm>
              <a:off x="3730530" y="2920569"/>
              <a:ext cx="902" cy="451"/>
            </a:xfrm>
            <a:custGeom>
              <a:avLst/>
              <a:gdLst/>
              <a:ahLst/>
              <a:cxnLst/>
              <a:rect l="l" t="t" r="r" b="b"/>
              <a:pathLst>
                <a:path w="18" h="9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cubicBezTo>
                    <a:pt x="3" y="8"/>
                    <a:pt x="6" y="9"/>
                    <a:pt x="9" y="9"/>
                  </a:cubicBezTo>
                  <a:cubicBezTo>
                    <a:pt x="14" y="9"/>
                    <a:pt x="17" y="6"/>
                    <a:pt x="8" y="6"/>
                  </a:cubicBezTo>
                  <a:cubicBezTo>
                    <a:pt x="8" y="2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28"/>
            <p:cNvSpPr/>
            <p:nvPr/>
          </p:nvSpPr>
          <p:spPr>
            <a:xfrm>
              <a:off x="3728476" y="2921872"/>
              <a:ext cx="50" cy="145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8"/>
                  </a:moveTo>
                  <a:cubicBezTo>
                    <a:pt x="0" y="15"/>
                    <a:pt x="0" y="28"/>
                    <a:pt x="0" y="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28"/>
            <p:cNvSpPr/>
            <p:nvPr/>
          </p:nvSpPr>
          <p:spPr>
            <a:xfrm>
              <a:off x="3811105" y="2918164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3" y="0"/>
                  </a:moveTo>
                  <a:cubicBezTo>
                    <a:pt x="3" y="0"/>
                    <a:pt x="1" y="2"/>
                    <a:pt x="1" y="5"/>
                  </a:cubicBezTo>
                  <a:cubicBezTo>
                    <a:pt x="4" y="2"/>
                    <a:pt x="4" y="0"/>
                    <a:pt x="3" y="0"/>
                  </a:cubicBezTo>
                  <a:close/>
                  <a:moveTo>
                    <a:pt x="1" y="5"/>
                  </a:moveTo>
                  <a:cubicBezTo>
                    <a:pt x="3" y="8"/>
                    <a:pt x="5" y="8"/>
                    <a:pt x="5" y="8"/>
                  </a:cubicBezTo>
                  <a:cubicBezTo>
                    <a:pt x="7" y="8"/>
                    <a:pt x="5" y="5"/>
                    <a:pt x="1" y="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28"/>
            <p:cNvSpPr/>
            <p:nvPr/>
          </p:nvSpPr>
          <p:spPr>
            <a:xfrm>
              <a:off x="3796173" y="2937155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cubicBezTo>
                    <a:pt x="3" y="3"/>
                    <a:pt x="5" y="4"/>
                    <a:pt x="6" y="4"/>
                  </a:cubicBezTo>
                  <a:cubicBezTo>
                    <a:pt x="8" y="4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28"/>
            <p:cNvSpPr/>
            <p:nvPr/>
          </p:nvSpPr>
          <p:spPr>
            <a:xfrm>
              <a:off x="3660027" y="2946025"/>
              <a:ext cx="401" cy="501"/>
            </a:xfrm>
            <a:custGeom>
              <a:avLst/>
              <a:gdLst/>
              <a:ahLst/>
              <a:cxnLst/>
              <a:rect l="l" t="t" r="r" b="b"/>
              <a:pathLst>
                <a:path w="8" h="10" extrusionOk="0">
                  <a:moveTo>
                    <a:pt x="6" y="1"/>
                  </a:moveTo>
                  <a:cubicBezTo>
                    <a:pt x="5" y="1"/>
                    <a:pt x="3" y="2"/>
                    <a:pt x="1" y="4"/>
                  </a:cubicBezTo>
                  <a:cubicBezTo>
                    <a:pt x="1" y="7"/>
                    <a:pt x="3" y="9"/>
                    <a:pt x="4" y="9"/>
                  </a:cubicBezTo>
                  <a:cubicBezTo>
                    <a:pt x="4" y="9"/>
                    <a:pt x="4" y="7"/>
                    <a:pt x="1" y="4"/>
                  </a:cubicBezTo>
                  <a:lnTo>
                    <a:pt x="1" y="4"/>
                  </a:lnTo>
                  <a:cubicBezTo>
                    <a:pt x="3" y="6"/>
                    <a:pt x="5" y="7"/>
                    <a:pt x="6" y="7"/>
                  </a:cubicBezTo>
                  <a:cubicBezTo>
                    <a:pt x="8" y="7"/>
                    <a:pt x="8" y="4"/>
                    <a:pt x="8" y="4"/>
                  </a:cubicBezTo>
                  <a:cubicBezTo>
                    <a:pt x="8" y="4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28"/>
            <p:cNvSpPr/>
            <p:nvPr/>
          </p:nvSpPr>
          <p:spPr>
            <a:xfrm>
              <a:off x="3733687" y="2942918"/>
              <a:ext cx="401" cy="551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"/>
                  </a:moveTo>
                  <a:cubicBezTo>
                    <a:pt x="7" y="1"/>
                    <a:pt x="5" y="6"/>
                    <a:pt x="0" y="10"/>
                  </a:cubicBezTo>
                  <a:cubicBezTo>
                    <a:pt x="7" y="10"/>
                    <a:pt x="7" y="10"/>
                    <a:pt x="7" y="3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28"/>
            <p:cNvSpPr/>
            <p:nvPr/>
          </p:nvSpPr>
          <p:spPr>
            <a:xfrm>
              <a:off x="3771519" y="2944822"/>
              <a:ext cx="752" cy="702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7"/>
                    <a:pt x="4" y="13"/>
                    <a:pt x="6" y="13"/>
                  </a:cubicBezTo>
                  <a:cubicBezTo>
                    <a:pt x="7" y="13"/>
                    <a:pt x="8" y="12"/>
                    <a:pt x="8" y="7"/>
                  </a:cubicBezTo>
                  <a:cubicBezTo>
                    <a:pt x="15" y="7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28"/>
            <p:cNvSpPr/>
            <p:nvPr/>
          </p:nvSpPr>
          <p:spPr>
            <a:xfrm>
              <a:off x="3640935" y="2954994"/>
              <a:ext cx="2455" cy="2004"/>
            </a:xfrm>
            <a:custGeom>
              <a:avLst/>
              <a:gdLst/>
              <a:ahLst/>
              <a:cxnLst/>
              <a:rect l="l" t="t" r="r" b="b"/>
              <a:pathLst>
                <a:path w="49" h="40" extrusionOk="0">
                  <a:moveTo>
                    <a:pt x="45" y="1"/>
                  </a:moveTo>
                  <a:cubicBezTo>
                    <a:pt x="40" y="1"/>
                    <a:pt x="30" y="4"/>
                    <a:pt x="22" y="12"/>
                  </a:cubicBezTo>
                  <a:cubicBezTo>
                    <a:pt x="22" y="19"/>
                    <a:pt x="15" y="19"/>
                    <a:pt x="8" y="19"/>
                  </a:cubicBezTo>
                  <a:cubicBezTo>
                    <a:pt x="1" y="19"/>
                    <a:pt x="8" y="19"/>
                    <a:pt x="15" y="33"/>
                  </a:cubicBezTo>
                  <a:cubicBezTo>
                    <a:pt x="28" y="40"/>
                    <a:pt x="42" y="40"/>
                    <a:pt x="42" y="40"/>
                  </a:cubicBezTo>
                  <a:cubicBezTo>
                    <a:pt x="42" y="40"/>
                    <a:pt x="42" y="33"/>
                    <a:pt x="35" y="33"/>
                  </a:cubicBezTo>
                  <a:cubicBezTo>
                    <a:pt x="22" y="33"/>
                    <a:pt x="22" y="33"/>
                    <a:pt x="22" y="19"/>
                  </a:cubicBezTo>
                  <a:lnTo>
                    <a:pt x="35" y="12"/>
                  </a:lnTo>
                  <a:cubicBezTo>
                    <a:pt x="42" y="12"/>
                    <a:pt x="42" y="12"/>
                    <a:pt x="42" y="5"/>
                  </a:cubicBezTo>
                  <a:cubicBezTo>
                    <a:pt x="48" y="2"/>
                    <a:pt x="4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28"/>
            <p:cNvSpPr/>
            <p:nvPr/>
          </p:nvSpPr>
          <p:spPr>
            <a:xfrm>
              <a:off x="3639231" y="2961458"/>
              <a:ext cx="702" cy="1002"/>
            </a:xfrm>
            <a:custGeom>
              <a:avLst/>
              <a:gdLst/>
              <a:ahLst/>
              <a:cxnLst/>
              <a:rect l="l" t="t" r="r" b="b"/>
              <a:pathLst>
                <a:path w="14" h="20" extrusionOk="0">
                  <a:moveTo>
                    <a:pt x="0" y="1"/>
                  </a:moveTo>
                  <a:lnTo>
                    <a:pt x="0" y="15"/>
                  </a:lnTo>
                  <a:cubicBezTo>
                    <a:pt x="0" y="18"/>
                    <a:pt x="2" y="20"/>
                    <a:pt x="4" y="20"/>
                  </a:cubicBezTo>
                  <a:cubicBezTo>
                    <a:pt x="5" y="20"/>
                    <a:pt x="7" y="18"/>
                    <a:pt x="7" y="15"/>
                  </a:cubicBezTo>
                  <a:cubicBezTo>
                    <a:pt x="14" y="8"/>
                    <a:pt x="7" y="8"/>
                    <a:pt x="7" y="8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28"/>
            <p:cNvSpPr/>
            <p:nvPr/>
          </p:nvSpPr>
          <p:spPr>
            <a:xfrm>
              <a:off x="3809051" y="2992025"/>
              <a:ext cx="752" cy="351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0" y="1"/>
                  </a:moveTo>
                  <a:cubicBezTo>
                    <a:pt x="5" y="5"/>
                    <a:pt x="8" y="7"/>
                    <a:pt x="10" y="7"/>
                  </a:cubicBezTo>
                  <a:cubicBezTo>
                    <a:pt x="14" y="7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28"/>
            <p:cNvSpPr/>
            <p:nvPr/>
          </p:nvSpPr>
          <p:spPr>
            <a:xfrm>
              <a:off x="3815615" y="2995332"/>
              <a:ext cx="1604" cy="1052"/>
            </a:xfrm>
            <a:custGeom>
              <a:avLst/>
              <a:gdLst/>
              <a:ahLst/>
              <a:cxnLst/>
              <a:rect l="l" t="t" r="r" b="b"/>
              <a:pathLst>
                <a:path w="32" h="21" extrusionOk="0">
                  <a:moveTo>
                    <a:pt x="12" y="1"/>
                  </a:moveTo>
                  <a:cubicBezTo>
                    <a:pt x="9" y="1"/>
                    <a:pt x="6" y="2"/>
                    <a:pt x="1" y="4"/>
                  </a:cubicBezTo>
                  <a:cubicBezTo>
                    <a:pt x="1" y="4"/>
                    <a:pt x="1" y="18"/>
                    <a:pt x="8" y="18"/>
                  </a:cubicBezTo>
                  <a:cubicBezTo>
                    <a:pt x="13" y="20"/>
                    <a:pt x="18" y="21"/>
                    <a:pt x="21" y="21"/>
                  </a:cubicBezTo>
                  <a:cubicBezTo>
                    <a:pt x="31" y="21"/>
                    <a:pt x="32" y="14"/>
                    <a:pt x="22" y="4"/>
                  </a:cubicBezTo>
                  <a:cubicBezTo>
                    <a:pt x="22" y="4"/>
                    <a:pt x="19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28"/>
            <p:cNvSpPr/>
            <p:nvPr/>
          </p:nvSpPr>
          <p:spPr>
            <a:xfrm>
              <a:off x="3811105" y="2995683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7" y="0"/>
                  </a:moveTo>
                  <a:cubicBezTo>
                    <a:pt x="6" y="0"/>
                    <a:pt x="4" y="4"/>
                    <a:pt x="1" y="11"/>
                  </a:cubicBezTo>
                  <a:cubicBezTo>
                    <a:pt x="3" y="13"/>
                    <a:pt x="5" y="14"/>
                    <a:pt x="6" y="14"/>
                  </a:cubicBezTo>
                  <a:cubicBezTo>
                    <a:pt x="8" y="14"/>
                    <a:pt x="8" y="11"/>
                    <a:pt x="8" y="11"/>
                  </a:cubicBezTo>
                  <a:cubicBezTo>
                    <a:pt x="8" y="4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28"/>
            <p:cNvSpPr/>
            <p:nvPr/>
          </p:nvSpPr>
          <p:spPr>
            <a:xfrm>
              <a:off x="3813911" y="2996535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28"/>
            <p:cNvSpPr/>
            <p:nvPr/>
          </p:nvSpPr>
          <p:spPr>
            <a:xfrm>
              <a:off x="3811807" y="299828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8" y="7"/>
                    <a:pt x="8" y="7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28"/>
            <p:cNvSpPr/>
            <p:nvPr/>
          </p:nvSpPr>
          <p:spPr>
            <a:xfrm>
              <a:off x="3810053" y="2999742"/>
              <a:ext cx="1453" cy="702"/>
            </a:xfrm>
            <a:custGeom>
              <a:avLst/>
              <a:gdLst/>
              <a:ahLst/>
              <a:cxnLst/>
              <a:rect l="l" t="t" r="r" b="b"/>
              <a:pathLst>
                <a:path w="29" h="14" extrusionOk="0">
                  <a:moveTo>
                    <a:pt x="20" y="1"/>
                  </a:moveTo>
                  <a:cubicBezTo>
                    <a:pt x="17" y="1"/>
                    <a:pt x="11" y="3"/>
                    <a:pt x="1" y="6"/>
                  </a:cubicBezTo>
                  <a:cubicBezTo>
                    <a:pt x="1" y="6"/>
                    <a:pt x="8" y="13"/>
                    <a:pt x="22" y="13"/>
                  </a:cubicBezTo>
                  <a:cubicBezTo>
                    <a:pt x="29" y="13"/>
                    <a:pt x="29" y="13"/>
                    <a:pt x="29" y="6"/>
                  </a:cubicBezTo>
                  <a:cubicBezTo>
                    <a:pt x="25" y="3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28"/>
            <p:cNvSpPr/>
            <p:nvPr/>
          </p:nvSpPr>
          <p:spPr>
            <a:xfrm>
              <a:off x="3621142" y="3057167"/>
              <a:ext cx="752" cy="160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4" y="1"/>
                  </a:moveTo>
                  <a:cubicBezTo>
                    <a:pt x="2" y="1"/>
                    <a:pt x="1" y="2"/>
                    <a:pt x="1" y="4"/>
                  </a:cubicBezTo>
                  <a:lnTo>
                    <a:pt x="15" y="31"/>
                  </a:lnTo>
                  <a:lnTo>
                    <a:pt x="15" y="11"/>
                  </a:lnTo>
                  <a:cubicBezTo>
                    <a:pt x="15" y="6"/>
                    <a:pt x="8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28"/>
            <p:cNvSpPr/>
            <p:nvPr/>
          </p:nvSpPr>
          <p:spPr>
            <a:xfrm>
              <a:off x="3628107" y="3061125"/>
              <a:ext cx="1102" cy="50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4" y="1"/>
                  </a:moveTo>
                  <a:lnTo>
                    <a:pt x="21" y="1"/>
                  </a:lnTo>
                  <a:lnTo>
                    <a:pt x="14" y="1"/>
                  </a:lnTo>
                  <a:cubicBezTo>
                    <a:pt x="0" y="1"/>
                    <a:pt x="0" y="1"/>
                    <a:pt x="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28"/>
            <p:cNvSpPr/>
            <p:nvPr/>
          </p:nvSpPr>
          <p:spPr>
            <a:xfrm>
              <a:off x="3608665" y="3064132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5" y="3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28"/>
            <p:cNvSpPr/>
            <p:nvPr/>
          </p:nvSpPr>
          <p:spPr>
            <a:xfrm>
              <a:off x="3622545" y="3069694"/>
              <a:ext cx="351" cy="451"/>
            </a:xfrm>
            <a:custGeom>
              <a:avLst/>
              <a:gdLst/>
              <a:ahLst/>
              <a:cxnLst/>
              <a:rect l="l" t="t" r="r" b="b"/>
              <a:pathLst>
                <a:path w="7" h="9" extrusionOk="0">
                  <a:moveTo>
                    <a:pt x="5" y="0"/>
                  </a:moveTo>
                  <a:cubicBezTo>
                    <a:pt x="4" y="0"/>
                    <a:pt x="3" y="1"/>
                    <a:pt x="0" y="3"/>
                  </a:cubicBezTo>
                  <a:cubicBezTo>
                    <a:pt x="5" y="3"/>
                    <a:pt x="7" y="0"/>
                    <a:pt x="5" y="0"/>
                  </a:cubicBezTo>
                  <a:close/>
                  <a:moveTo>
                    <a:pt x="0" y="3"/>
                  </a:moveTo>
                  <a:cubicBezTo>
                    <a:pt x="0" y="7"/>
                    <a:pt x="2" y="8"/>
                    <a:pt x="3" y="8"/>
                  </a:cubicBezTo>
                  <a:cubicBezTo>
                    <a:pt x="4" y="8"/>
                    <a:pt x="4" y="7"/>
                    <a:pt x="0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28"/>
            <p:cNvSpPr/>
            <p:nvPr/>
          </p:nvSpPr>
          <p:spPr>
            <a:xfrm>
              <a:off x="3624650" y="3071748"/>
              <a:ext cx="852" cy="200"/>
            </a:xfrm>
            <a:custGeom>
              <a:avLst/>
              <a:gdLst/>
              <a:ahLst/>
              <a:cxnLst/>
              <a:rect l="l" t="t" r="r" b="b"/>
              <a:pathLst>
                <a:path w="17" h="4" extrusionOk="0">
                  <a:moveTo>
                    <a:pt x="11" y="1"/>
                  </a:moveTo>
                  <a:cubicBezTo>
                    <a:pt x="8" y="1"/>
                    <a:pt x="5" y="1"/>
                    <a:pt x="0" y="4"/>
                  </a:cubicBezTo>
                  <a:lnTo>
                    <a:pt x="7" y="4"/>
                  </a:lnTo>
                  <a:cubicBezTo>
                    <a:pt x="16" y="4"/>
                    <a:pt x="16" y="1"/>
                    <a:pt x="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28"/>
            <p:cNvSpPr/>
            <p:nvPr/>
          </p:nvSpPr>
          <p:spPr>
            <a:xfrm>
              <a:off x="3631214" y="3070345"/>
              <a:ext cx="401" cy="852"/>
            </a:xfrm>
            <a:custGeom>
              <a:avLst/>
              <a:gdLst/>
              <a:ahLst/>
              <a:cxnLst/>
              <a:rect l="l" t="t" r="r" b="b"/>
              <a:pathLst>
                <a:path w="8" h="17" extrusionOk="0">
                  <a:moveTo>
                    <a:pt x="7" y="1"/>
                  </a:moveTo>
                  <a:cubicBezTo>
                    <a:pt x="6" y="1"/>
                    <a:pt x="4" y="4"/>
                    <a:pt x="1" y="11"/>
                  </a:cubicBezTo>
                  <a:cubicBezTo>
                    <a:pt x="4" y="14"/>
                    <a:pt x="6" y="16"/>
                    <a:pt x="7" y="16"/>
                  </a:cubicBezTo>
                  <a:cubicBezTo>
                    <a:pt x="8" y="16"/>
                    <a:pt x="8" y="14"/>
                    <a:pt x="8" y="11"/>
                  </a:cubicBezTo>
                  <a:cubicBezTo>
                    <a:pt x="8" y="4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28"/>
            <p:cNvSpPr/>
            <p:nvPr/>
          </p:nvSpPr>
          <p:spPr>
            <a:xfrm>
              <a:off x="3627406" y="3072701"/>
              <a:ext cx="1153" cy="902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5" y="0"/>
                  </a:moveTo>
                  <a:cubicBezTo>
                    <a:pt x="2" y="0"/>
                    <a:pt x="0" y="2"/>
                    <a:pt x="0" y="6"/>
                  </a:cubicBezTo>
                  <a:cubicBezTo>
                    <a:pt x="0" y="6"/>
                    <a:pt x="0" y="13"/>
                    <a:pt x="7" y="13"/>
                  </a:cubicBezTo>
                  <a:cubicBezTo>
                    <a:pt x="10" y="15"/>
                    <a:pt x="14" y="17"/>
                    <a:pt x="17" y="17"/>
                  </a:cubicBezTo>
                  <a:cubicBezTo>
                    <a:pt x="21" y="17"/>
                    <a:pt x="22" y="14"/>
                    <a:pt x="14" y="6"/>
                  </a:cubicBezTo>
                  <a:cubicBezTo>
                    <a:pt x="11" y="2"/>
                    <a:pt x="7" y="0"/>
                    <a:pt x="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28"/>
            <p:cNvSpPr/>
            <p:nvPr/>
          </p:nvSpPr>
          <p:spPr>
            <a:xfrm>
              <a:off x="3644443" y="3137893"/>
              <a:ext cx="1052" cy="1503"/>
            </a:xfrm>
            <a:custGeom>
              <a:avLst/>
              <a:gdLst/>
              <a:ahLst/>
              <a:cxnLst/>
              <a:rect l="l" t="t" r="r" b="b"/>
              <a:pathLst>
                <a:path w="21" h="30" extrusionOk="0">
                  <a:moveTo>
                    <a:pt x="7" y="1"/>
                  </a:moveTo>
                  <a:cubicBezTo>
                    <a:pt x="0" y="1"/>
                    <a:pt x="0" y="8"/>
                    <a:pt x="7" y="21"/>
                  </a:cubicBezTo>
                  <a:cubicBezTo>
                    <a:pt x="10" y="27"/>
                    <a:pt x="13" y="29"/>
                    <a:pt x="15" y="29"/>
                  </a:cubicBezTo>
                  <a:cubicBezTo>
                    <a:pt x="19" y="29"/>
                    <a:pt x="21" y="25"/>
                    <a:pt x="21" y="21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10" name="Google Shape;11010;p28"/>
          <p:cNvSpPr txBox="1"/>
          <p:nvPr/>
        </p:nvSpPr>
        <p:spPr>
          <a:xfrm>
            <a:off x="2815250" y="3408718"/>
            <a:ext cx="35136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2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0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0" name="Google Shape;3370;p9"/>
          <p:cNvSpPr txBox="1">
            <a:spLocks noGrp="1"/>
          </p:cNvSpPr>
          <p:nvPr>
            <p:ph type="title"/>
          </p:nvPr>
        </p:nvSpPr>
        <p:spPr>
          <a:xfrm>
            <a:off x="2055750" y="1358025"/>
            <a:ext cx="503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71" name="Google Shape;3371;p9"/>
          <p:cNvSpPr txBox="1">
            <a:spLocks noGrp="1"/>
          </p:cNvSpPr>
          <p:nvPr>
            <p:ph type="subTitle" idx="1"/>
          </p:nvPr>
        </p:nvSpPr>
        <p:spPr>
          <a:xfrm>
            <a:off x="2469300" y="2339350"/>
            <a:ext cx="42054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2" name="Google Shape;3372;p9"/>
          <p:cNvSpPr/>
          <p:nvPr/>
        </p:nvSpPr>
        <p:spPr>
          <a:xfrm>
            <a:off x="6920545" y="3900927"/>
            <a:ext cx="2819278" cy="1566151"/>
          </a:xfrm>
          <a:custGeom>
            <a:avLst/>
            <a:gdLst/>
            <a:ahLst/>
            <a:cxnLst/>
            <a:rect l="l" t="t" r="r" b="b"/>
            <a:pathLst>
              <a:path w="5476" h="3042" extrusionOk="0">
                <a:moveTo>
                  <a:pt x="2593" y="53"/>
                </a:moveTo>
                <a:cubicBezTo>
                  <a:pt x="2593" y="53"/>
                  <a:pt x="2600" y="53"/>
                  <a:pt x="2600" y="60"/>
                </a:cubicBezTo>
                <a:lnTo>
                  <a:pt x="2600" y="67"/>
                </a:lnTo>
                <a:cubicBezTo>
                  <a:pt x="2600" y="67"/>
                  <a:pt x="2593" y="67"/>
                  <a:pt x="2593" y="60"/>
                </a:cubicBezTo>
                <a:lnTo>
                  <a:pt x="2593" y="53"/>
                </a:lnTo>
                <a:close/>
                <a:moveTo>
                  <a:pt x="2205" y="67"/>
                </a:moveTo>
                <a:cubicBezTo>
                  <a:pt x="2211" y="81"/>
                  <a:pt x="2211" y="88"/>
                  <a:pt x="2205" y="88"/>
                </a:cubicBezTo>
                <a:lnTo>
                  <a:pt x="2198" y="88"/>
                </a:lnTo>
                <a:cubicBezTo>
                  <a:pt x="2205" y="81"/>
                  <a:pt x="2205" y="81"/>
                  <a:pt x="2205" y="67"/>
                </a:cubicBezTo>
                <a:close/>
                <a:moveTo>
                  <a:pt x="2045" y="67"/>
                </a:moveTo>
                <a:cubicBezTo>
                  <a:pt x="2050" y="82"/>
                  <a:pt x="2052" y="90"/>
                  <a:pt x="2049" y="90"/>
                </a:cubicBezTo>
                <a:cubicBezTo>
                  <a:pt x="2048" y="90"/>
                  <a:pt x="2047" y="89"/>
                  <a:pt x="2045" y="88"/>
                </a:cubicBezTo>
                <a:cubicBezTo>
                  <a:pt x="2038" y="88"/>
                  <a:pt x="2038" y="81"/>
                  <a:pt x="2045" y="67"/>
                </a:cubicBezTo>
                <a:close/>
                <a:moveTo>
                  <a:pt x="1900" y="60"/>
                </a:moveTo>
                <a:cubicBezTo>
                  <a:pt x="1900" y="60"/>
                  <a:pt x="1906" y="67"/>
                  <a:pt x="1906" y="81"/>
                </a:cubicBezTo>
                <a:cubicBezTo>
                  <a:pt x="1906" y="86"/>
                  <a:pt x="1906" y="90"/>
                  <a:pt x="1904" y="90"/>
                </a:cubicBezTo>
                <a:cubicBezTo>
                  <a:pt x="1903" y="90"/>
                  <a:pt x="1902" y="90"/>
                  <a:pt x="1900" y="88"/>
                </a:cubicBezTo>
                <a:cubicBezTo>
                  <a:pt x="1900" y="88"/>
                  <a:pt x="1893" y="81"/>
                  <a:pt x="1893" y="67"/>
                </a:cubicBezTo>
                <a:cubicBezTo>
                  <a:pt x="1893" y="60"/>
                  <a:pt x="1893" y="60"/>
                  <a:pt x="1900" y="60"/>
                </a:cubicBezTo>
                <a:close/>
                <a:moveTo>
                  <a:pt x="2467" y="65"/>
                </a:moveTo>
                <a:cubicBezTo>
                  <a:pt x="2469" y="65"/>
                  <a:pt x="2472" y="66"/>
                  <a:pt x="2475" y="67"/>
                </a:cubicBezTo>
                <a:cubicBezTo>
                  <a:pt x="2482" y="67"/>
                  <a:pt x="2489" y="88"/>
                  <a:pt x="2482" y="101"/>
                </a:cubicBezTo>
                <a:cubicBezTo>
                  <a:pt x="2482" y="101"/>
                  <a:pt x="2475" y="101"/>
                  <a:pt x="2461" y="94"/>
                </a:cubicBezTo>
                <a:cubicBezTo>
                  <a:pt x="2449" y="83"/>
                  <a:pt x="2453" y="65"/>
                  <a:pt x="2467" y="65"/>
                </a:cubicBezTo>
                <a:close/>
                <a:moveTo>
                  <a:pt x="3237" y="94"/>
                </a:moveTo>
                <a:cubicBezTo>
                  <a:pt x="3237" y="94"/>
                  <a:pt x="3244" y="94"/>
                  <a:pt x="3244" y="101"/>
                </a:cubicBezTo>
                <a:cubicBezTo>
                  <a:pt x="3244" y="108"/>
                  <a:pt x="3244" y="108"/>
                  <a:pt x="3237" y="108"/>
                </a:cubicBezTo>
                <a:cubicBezTo>
                  <a:pt x="3237" y="108"/>
                  <a:pt x="3223" y="108"/>
                  <a:pt x="3223" y="101"/>
                </a:cubicBezTo>
                <a:cubicBezTo>
                  <a:pt x="3223" y="94"/>
                  <a:pt x="3223" y="94"/>
                  <a:pt x="3237" y="94"/>
                </a:cubicBezTo>
                <a:close/>
                <a:moveTo>
                  <a:pt x="2101" y="88"/>
                </a:moveTo>
                <a:cubicBezTo>
                  <a:pt x="2107" y="88"/>
                  <a:pt x="2107" y="101"/>
                  <a:pt x="2087" y="115"/>
                </a:cubicBezTo>
                <a:cubicBezTo>
                  <a:pt x="2087" y="101"/>
                  <a:pt x="2101" y="88"/>
                  <a:pt x="2101" y="88"/>
                </a:cubicBezTo>
                <a:close/>
                <a:moveTo>
                  <a:pt x="1837" y="101"/>
                </a:moveTo>
                <a:cubicBezTo>
                  <a:pt x="1842" y="112"/>
                  <a:pt x="1844" y="118"/>
                  <a:pt x="1841" y="118"/>
                </a:cubicBezTo>
                <a:cubicBezTo>
                  <a:pt x="1840" y="118"/>
                  <a:pt x="1839" y="117"/>
                  <a:pt x="1837" y="115"/>
                </a:cubicBezTo>
                <a:cubicBezTo>
                  <a:pt x="1830" y="115"/>
                  <a:pt x="1830" y="101"/>
                  <a:pt x="1830" y="101"/>
                </a:cubicBezTo>
                <a:close/>
                <a:moveTo>
                  <a:pt x="1965" y="93"/>
                </a:moveTo>
                <a:cubicBezTo>
                  <a:pt x="1966" y="93"/>
                  <a:pt x="1968" y="93"/>
                  <a:pt x="1969" y="94"/>
                </a:cubicBezTo>
                <a:cubicBezTo>
                  <a:pt x="1976" y="101"/>
                  <a:pt x="1976" y="122"/>
                  <a:pt x="1969" y="122"/>
                </a:cubicBezTo>
                <a:cubicBezTo>
                  <a:pt x="1962" y="122"/>
                  <a:pt x="1962" y="122"/>
                  <a:pt x="1962" y="115"/>
                </a:cubicBezTo>
                <a:cubicBezTo>
                  <a:pt x="1956" y="104"/>
                  <a:pt x="1960" y="93"/>
                  <a:pt x="1965" y="93"/>
                </a:cubicBezTo>
                <a:close/>
                <a:moveTo>
                  <a:pt x="2389" y="83"/>
                </a:moveTo>
                <a:cubicBezTo>
                  <a:pt x="2390" y="83"/>
                  <a:pt x="2392" y="85"/>
                  <a:pt x="2392" y="88"/>
                </a:cubicBezTo>
                <a:cubicBezTo>
                  <a:pt x="2392" y="94"/>
                  <a:pt x="2385" y="101"/>
                  <a:pt x="2378" y="115"/>
                </a:cubicBezTo>
                <a:cubicBezTo>
                  <a:pt x="2369" y="121"/>
                  <a:pt x="2362" y="124"/>
                  <a:pt x="2356" y="124"/>
                </a:cubicBezTo>
                <a:cubicBezTo>
                  <a:pt x="2348" y="124"/>
                  <a:pt x="2343" y="118"/>
                  <a:pt x="2343" y="101"/>
                </a:cubicBezTo>
                <a:cubicBezTo>
                  <a:pt x="2347" y="93"/>
                  <a:pt x="2349" y="90"/>
                  <a:pt x="2351" y="90"/>
                </a:cubicBezTo>
                <a:cubicBezTo>
                  <a:pt x="2352" y="90"/>
                  <a:pt x="2354" y="92"/>
                  <a:pt x="2357" y="94"/>
                </a:cubicBezTo>
                <a:cubicBezTo>
                  <a:pt x="2364" y="98"/>
                  <a:pt x="2369" y="100"/>
                  <a:pt x="2373" y="100"/>
                </a:cubicBezTo>
                <a:cubicBezTo>
                  <a:pt x="2376" y="100"/>
                  <a:pt x="2378" y="98"/>
                  <a:pt x="2378" y="94"/>
                </a:cubicBezTo>
                <a:cubicBezTo>
                  <a:pt x="2382" y="86"/>
                  <a:pt x="2386" y="83"/>
                  <a:pt x="2389" y="83"/>
                </a:cubicBezTo>
                <a:close/>
                <a:moveTo>
                  <a:pt x="2316" y="75"/>
                </a:moveTo>
                <a:cubicBezTo>
                  <a:pt x="2316" y="75"/>
                  <a:pt x="2318" y="83"/>
                  <a:pt x="2322" y="88"/>
                </a:cubicBezTo>
                <a:cubicBezTo>
                  <a:pt x="2322" y="94"/>
                  <a:pt x="2322" y="115"/>
                  <a:pt x="2315" y="122"/>
                </a:cubicBezTo>
                <a:cubicBezTo>
                  <a:pt x="2313" y="124"/>
                  <a:pt x="2312" y="125"/>
                  <a:pt x="2311" y="125"/>
                </a:cubicBezTo>
                <a:cubicBezTo>
                  <a:pt x="2308" y="125"/>
                  <a:pt x="2308" y="120"/>
                  <a:pt x="2308" y="115"/>
                </a:cubicBezTo>
                <a:cubicBezTo>
                  <a:pt x="2302" y="94"/>
                  <a:pt x="2302" y="88"/>
                  <a:pt x="2308" y="88"/>
                </a:cubicBezTo>
                <a:cubicBezTo>
                  <a:pt x="2308" y="88"/>
                  <a:pt x="2315" y="88"/>
                  <a:pt x="2315" y="81"/>
                </a:cubicBezTo>
                <a:cubicBezTo>
                  <a:pt x="2315" y="76"/>
                  <a:pt x="2315" y="75"/>
                  <a:pt x="2316" y="75"/>
                </a:cubicBezTo>
                <a:close/>
                <a:moveTo>
                  <a:pt x="3390" y="115"/>
                </a:moveTo>
                <a:cubicBezTo>
                  <a:pt x="3390" y="115"/>
                  <a:pt x="3397" y="115"/>
                  <a:pt x="3397" y="122"/>
                </a:cubicBezTo>
                <a:lnTo>
                  <a:pt x="3397" y="129"/>
                </a:lnTo>
                <a:cubicBezTo>
                  <a:pt x="3397" y="129"/>
                  <a:pt x="3390" y="129"/>
                  <a:pt x="3390" y="122"/>
                </a:cubicBezTo>
                <a:lnTo>
                  <a:pt x="3390" y="115"/>
                </a:lnTo>
                <a:close/>
                <a:moveTo>
                  <a:pt x="2405" y="101"/>
                </a:moveTo>
                <a:cubicBezTo>
                  <a:pt x="2412" y="122"/>
                  <a:pt x="2412" y="129"/>
                  <a:pt x="2405" y="129"/>
                </a:cubicBezTo>
                <a:cubicBezTo>
                  <a:pt x="2405" y="131"/>
                  <a:pt x="2404" y="132"/>
                  <a:pt x="2403" y="132"/>
                </a:cubicBezTo>
                <a:cubicBezTo>
                  <a:pt x="2399" y="132"/>
                  <a:pt x="2392" y="127"/>
                  <a:pt x="2392" y="122"/>
                </a:cubicBezTo>
                <a:cubicBezTo>
                  <a:pt x="2392" y="115"/>
                  <a:pt x="2405" y="101"/>
                  <a:pt x="2405" y="101"/>
                </a:cubicBezTo>
                <a:close/>
                <a:moveTo>
                  <a:pt x="3635" y="109"/>
                </a:moveTo>
                <a:cubicBezTo>
                  <a:pt x="3636" y="109"/>
                  <a:pt x="3637" y="111"/>
                  <a:pt x="3639" y="115"/>
                </a:cubicBezTo>
                <a:lnTo>
                  <a:pt x="3646" y="122"/>
                </a:lnTo>
                <a:cubicBezTo>
                  <a:pt x="3646" y="122"/>
                  <a:pt x="3646" y="129"/>
                  <a:pt x="3639" y="129"/>
                </a:cubicBezTo>
                <a:cubicBezTo>
                  <a:pt x="3637" y="131"/>
                  <a:pt x="3636" y="132"/>
                  <a:pt x="3635" y="132"/>
                </a:cubicBezTo>
                <a:cubicBezTo>
                  <a:pt x="3632" y="132"/>
                  <a:pt x="3632" y="127"/>
                  <a:pt x="3632" y="122"/>
                </a:cubicBezTo>
                <a:cubicBezTo>
                  <a:pt x="3632" y="117"/>
                  <a:pt x="3632" y="109"/>
                  <a:pt x="3635" y="109"/>
                </a:cubicBezTo>
                <a:close/>
                <a:moveTo>
                  <a:pt x="3501" y="101"/>
                </a:moveTo>
                <a:cubicBezTo>
                  <a:pt x="3514" y="115"/>
                  <a:pt x="3514" y="122"/>
                  <a:pt x="3501" y="129"/>
                </a:cubicBezTo>
                <a:cubicBezTo>
                  <a:pt x="3510" y="129"/>
                  <a:pt x="3513" y="132"/>
                  <a:pt x="3510" y="132"/>
                </a:cubicBezTo>
                <a:cubicBezTo>
                  <a:pt x="3508" y="132"/>
                  <a:pt x="3505" y="131"/>
                  <a:pt x="3501" y="129"/>
                </a:cubicBezTo>
                <a:cubicBezTo>
                  <a:pt x="3501" y="129"/>
                  <a:pt x="3494" y="122"/>
                  <a:pt x="3494" y="115"/>
                </a:cubicBezTo>
                <a:cubicBezTo>
                  <a:pt x="3494" y="101"/>
                  <a:pt x="3494" y="101"/>
                  <a:pt x="3501" y="101"/>
                </a:cubicBezTo>
                <a:close/>
                <a:moveTo>
                  <a:pt x="2498" y="83"/>
                </a:moveTo>
                <a:cubicBezTo>
                  <a:pt x="2500" y="83"/>
                  <a:pt x="2504" y="85"/>
                  <a:pt x="2509" y="88"/>
                </a:cubicBezTo>
                <a:cubicBezTo>
                  <a:pt x="2509" y="94"/>
                  <a:pt x="2509" y="115"/>
                  <a:pt x="2496" y="122"/>
                </a:cubicBezTo>
                <a:cubicBezTo>
                  <a:pt x="2492" y="130"/>
                  <a:pt x="2488" y="134"/>
                  <a:pt x="2486" y="134"/>
                </a:cubicBezTo>
                <a:cubicBezTo>
                  <a:pt x="2479" y="134"/>
                  <a:pt x="2479" y="114"/>
                  <a:pt x="2489" y="94"/>
                </a:cubicBezTo>
                <a:cubicBezTo>
                  <a:pt x="2493" y="86"/>
                  <a:pt x="2494" y="83"/>
                  <a:pt x="2498" y="83"/>
                </a:cubicBezTo>
                <a:close/>
                <a:moveTo>
                  <a:pt x="2122" y="98"/>
                </a:moveTo>
                <a:cubicBezTo>
                  <a:pt x="2125" y="98"/>
                  <a:pt x="2130" y="99"/>
                  <a:pt x="2135" y="101"/>
                </a:cubicBezTo>
                <a:cubicBezTo>
                  <a:pt x="2141" y="113"/>
                  <a:pt x="2147" y="124"/>
                  <a:pt x="2141" y="124"/>
                </a:cubicBezTo>
                <a:cubicBezTo>
                  <a:pt x="2140" y="124"/>
                  <a:pt x="2138" y="123"/>
                  <a:pt x="2135" y="122"/>
                </a:cubicBezTo>
                <a:cubicBezTo>
                  <a:pt x="2135" y="122"/>
                  <a:pt x="2128" y="122"/>
                  <a:pt x="2128" y="129"/>
                </a:cubicBezTo>
                <a:cubicBezTo>
                  <a:pt x="2128" y="133"/>
                  <a:pt x="2128" y="134"/>
                  <a:pt x="2127" y="134"/>
                </a:cubicBezTo>
                <a:cubicBezTo>
                  <a:pt x="2125" y="134"/>
                  <a:pt x="2121" y="133"/>
                  <a:pt x="2114" y="129"/>
                </a:cubicBezTo>
                <a:cubicBezTo>
                  <a:pt x="2103" y="118"/>
                  <a:pt x="2106" y="98"/>
                  <a:pt x="2122" y="98"/>
                </a:cubicBezTo>
                <a:close/>
                <a:moveTo>
                  <a:pt x="3618" y="122"/>
                </a:moveTo>
                <a:cubicBezTo>
                  <a:pt x="3625" y="129"/>
                  <a:pt x="3625" y="136"/>
                  <a:pt x="3618" y="136"/>
                </a:cubicBezTo>
                <a:lnTo>
                  <a:pt x="3605" y="136"/>
                </a:lnTo>
                <a:cubicBezTo>
                  <a:pt x="3605" y="129"/>
                  <a:pt x="3618" y="122"/>
                  <a:pt x="3618" y="122"/>
                </a:cubicBezTo>
                <a:close/>
                <a:moveTo>
                  <a:pt x="1990" y="94"/>
                </a:moveTo>
                <a:cubicBezTo>
                  <a:pt x="1990" y="94"/>
                  <a:pt x="1997" y="101"/>
                  <a:pt x="1997" y="122"/>
                </a:cubicBezTo>
                <a:cubicBezTo>
                  <a:pt x="1997" y="136"/>
                  <a:pt x="1997" y="143"/>
                  <a:pt x="1990" y="143"/>
                </a:cubicBezTo>
                <a:cubicBezTo>
                  <a:pt x="1990" y="143"/>
                  <a:pt x="1976" y="129"/>
                  <a:pt x="1976" y="122"/>
                </a:cubicBezTo>
                <a:cubicBezTo>
                  <a:pt x="1990" y="101"/>
                  <a:pt x="1990" y="94"/>
                  <a:pt x="1990" y="94"/>
                </a:cubicBezTo>
                <a:close/>
                <a:moveTo>
                  <a:pt x="2627" y="115"/>
                </a:moveTo>
                <a:lnTo>
                  <a:pt x="2627" y="129"/>
                </a:lnTo>
                <a:cubicBezTo>
                  <a:pt x="2627" y="136"/>
                  <a:pt x="2627" y="150"/>
                  <a:pt x="2620" y="150"/>
                </a:cubicBezTo>
                <a:lnTo>
                  <a:pt x="2620" y="129"/>
                </a:lnTo>
                <a:cubicBezTo>
                  <a:pt x="2620" y="122"/>
                  <a:pt x="2620" y="115"/>
                  <a:pt x="2627" y="115"/>
                </a:cubicBezTo>
                <a:close/>
                <a:moveTo>
                  <a:pt x="2066" y="122"/>
                </a:moveTo>
                <a:cubicBezTo>
                  <a:pt x="2066" y="122"/>
                  <a:pt x="2073" y="129"/>
                  <a:pt x="2073" y="136"/>
                </a:cubicBezTo>
                <a:lnTo>
                  <a:pt x="2073" y="157"/>
                </a:lnTo>
                <a:cubicBezTo>
                  <a:pt x="2073" y="157"/>
                  <a:pt x="2066" y="150"/>
                  <a:pt x="2066" y="136"/>
                </a:cubicBezTo>
                <a:cubicBezTo>
                  <a:pt x="2059" y="129"/>
                  <a:pt x="2059" y="122"/>
                  <a:pt x="2066" y="122"/>
                </a:cubicBezTo>
                <a:close/>
                <a:moveTo>
                  <a:pt x="2496" y="157"/>
                </a:moveTo>
                <a:cubicBezTo>
                  <a:pt x="2496" y="164"/>
                  <a:pt x="2496" y="164"/>
                  <a:pt x="2489" y="164"/>
                </a:cubicBezTo>
                <a:lnTo>
                  <a:pt x="2482" y="164"/>
                </a:lnTo>
                <a:cubicBezTo>
                  <a:pt x="2482" y="164"/>
                  <a:pt x="2489" y="157"/>
                  <a:pt x="2496" y="157"/>
                </a:cubicBezTo>
                <a:close/>
                <a:moveTo>
                  <a:pt x="1934" y="88"/>
                </a:moveTo>
                <a:cubicBezTo>
                  <a:pt x="1941" y="88"/>
                  <a:pt x="1941" y="88"/>
                  <a:pt x="1941" y="101"/>
                </a:cubicBezTo>
                <a:lnTo>
                  <a:pt x="1941" y="150"/>
                </a:lnTo>
                <a:cubicBezTo>
                  <a:pt x="1941" y="163"/>
                  <a:pt x="1941" y="170"/>
                  <a:pt x="1941" y="170"/>
                </a:cubicBezTo>
                <a:cubicBezTo>
                  <a:pt x="1940" y="170"/>
                  <a:pt x="1938" y="155"/>
                  <a:pt x="1934" y="129"/>
                </a:cubicBezTo>
                <a:cubicBezTo>
                  <a:pt x="1913" y="94"/>
                  <a:pt x="1927" y="88"/>
                  <a:pt x="1934" y="88"/>
                </a:cubicBezTo>
                <a:close/>
                <a:moveTo>
                  <a:pt x="1837" y="150"/>
                </a:moveTo>
                <a:cubicBezTo>
                  <a:pt x="1851" y="157"/>
                  <a:pt x="1851" y="171"/>
                  <a:pt x="1851" y="171"/>
                </a:cubicBezTo>
                <a:cubicBezTo>
                  <a:pt x="1851" y="171"/>
                  <a:pt x="1837" y="164"/>
                  <a:pt x="1837" y="157"/>
                </a:cubicBezTo>
                <a:lnTo>
                  <a:pt x="1837" y="150"/>
                </a:lnTo>
                <a:close/>
                <a:moveTo>
                  <a:pt x="3598" y="164"/>
                </a:moveTo>
                <a:cubicBezTo>
                  <a:pt x="3598" y="164"/>
                  <a:pt x="3598" y="171"/>
                  <a:pt x="3591" y="171"/>
                </a:cubicBezTo>
                <a:cubicBezTo>
                  <a:pt x="3584" y="171"/>
                  <a:pt x="3584" y="171"/>
                  <a:pt x="3584" y="164"/>
                </a:cubicBezTo>
                <a:close/>
                <a:moveTo>
                  <a:pt x="1974" y="137"/>
                </a:moveTo>
                <a:cubicBezTo>
                  <a:pt x="1976" y="137"/>
                  <a:pt x="1976" y="145"/>
                  <a:pt x="1976" y="157"/>
                </a:cubicBezTo>
                <a:cubicBezTo>
                  <a:pt x="1976" y="164"/>
                  <a:pt x="1976" y="185"/>
                  <a:pt x="1969" y="185"/>
                </a:cubicBezTo>
                <a:cubicBezTo>
                  <a:pt x="1962" y="185"/>
                  <a:pt x="1962" y="185"/>
                  <a:pt x="1962" y="171"/>
                </a:cubicBezTo>
                <a:cubicBezTo>
                  <a:pt x="1962" y="164"/>
                  <a:pt x="1962" y="157"/>
                  <a:pt x="1969" y="150"/>
                </a:cubicBezTo>
                <a:cubicBezTo>
                  <a:pt x="1972" y="141"/>
                  <a:pt x="1973" y="137"/>
                  <a:pt x="1974" y="137"/>
                </a:cubicBezTo>
                <a:close/>
                <a:moveTo>
                  <a:pt x="3669" y="161"/>
                </a:moveTo>
                <a:cubicBezTo>
                  <a:pt x="3671" y="161"/>
                  <a:pt x="3674" y="164"/>
                  <a:pt x="3674" y="164"/>
                </a:cubicBezTo>
                <a:cubicBezTo>
                  <a:pt x="3667" y="164"/>
                  <a:pt x="3667" y="171"/>
                  <a:pt x="3660" y="185"/>
                </a:cubicBezTo>
                <a:cubicBezTo>
                  <a:pt x="3660" y="171"/>
                  <a:pt x="3660" y="164"/>
                  <a:pt x="3667" y="164"/>
                </a:cubicBezTo>
                <a:cubicBezTo>
                  <a:pt x="3667" y="161"/>
                  <a:pt x="3668" y="161"/>
                  <a:pt x="3669" y="161"/>
                </a:cubicBezTo>
                <a:close/>
                <a:moveTo>
                  <a:pt x="1387" y="150"/>
                </a:moveTo>
                <a:cubicBezTo>
                  <a:pt x="1380" y="157"/>
                  <a:pt x="1380" y="157"/>
                  <a:pt x="1380" y="164"/>
                </a:cubicBezTo>
                <a:cubicBezTo>
                  <a:pt x="1376" y="179"/>
                  <a:pt x="1366" y="186"/>
                  <a:pt x="1357" y="186"/>
                </a:cubicBezTo>
                <a:cubicBezTo>
                  <a:pt x="1349" y="186"/>
                  <a:pt x="1341" y="180"/>
                  <a:pt x="1338" y="171"/>
                </a:cubicBezTo>
                <a:lnTo>
                  <a:pt x="1331" y="164"/>
                </a:lnTo>
                <a:cubicBezTo>
                  <a:pt x="1338" y="164"/>
                  <a:pt x="1345" y="164"/>
                  <a:pt x="1345" y="157"/>
                </a:cubicBezTo>
                <a:cubicBezTo>
                  <a:pt x="1345" y="150"/>
                  <a:pt x="1352" y="150"/>
                  <a:pt x="1352" y="150"/>
                </a:cubicBezTo>
                <a:close/>
                <a:moveTo>
                  <a:pt x="2586" y="157"/>
                </a:moveTo>
                <a:cubicBezTo>
                  <a:pt x="2593" y="171"/>
                  <a:pt x="2593" y="171"/>
                  <a:pt x="2586" y="185"/>
                </a:cubicBezTo>
                <a:cubicBezTo>
                  <a:pt x="2586" y="186"/>
                  <a:pt x="2585" y="187"/>
                  <a:pt x="2584" y="187"/>
                </a:cubicBezTo>
                <a:cubicBezTo>
                  <a:pt x="2582" y="187"/>
                  <a:pt x="2579" y="181"/>
                  <a:pt x="2579" y="171"/>
                </a:cubicBezTo>
                <a:cubicBezTo>
                  <a:pt x="2579" y="164"/>
                  <a:pt x="2579" y="157"/>
                  <a:pt x="2586" y="157"/>
                </a:cubicBezTo>
                <a:close/>
                <a:moveTo>
                  <a:pt x="1763" y="140"/>
                </a:moveTo>
                <a:cubicBezTo>
                  <a:pt x="1763" y="140"/>
                  <a:pt x="1765" y="144"/>
                  <a:pt x="1768" y="150"/>
                </a:cubicBezTo>
                <a:cubicBezTo>
                  <a:pt x="1779" y="162"/>
                  <a:pt x="1786" y="188"/>
                  <a:pt x="1784" y="188"/>
                </a:cubicBezTo>
                <a:cubicBezTo>
                  <a:pt x="1784" y="188"/>
                  <a:pt x="1783" y="187"/>
                  <a:pt x="1782" y="185"/>
                </a:cubicBezTo>
                <a:cubicBezTo>
                  <a:pt x="1782" y="185"/>
                  <a:pt x="1768" y="164"/>
                  <a:pt x="1768" y="157"/>
                </a:cubicBezTo>
                <a:cubicBezTo>
                  <a:pt x="1764" y="145"/>
                  <a:pt x="1762" y="140"/>
                  <a:pt x="1763" y="140"/>
                </a:cubicBezTo>
                <a:close/>
                <a:moveTo>
                  <a:pt x="1304" y="164"/>
                </a:moveTo>
                <a:cubicBezTo>
                  <a:pt x="1304" y="164"/>
                  <a:pt x="1310" y="164"/>
                  <a:pt x="1310" y="171"/>
                </a:cubicBezTo>
                <a:cubicBezTo>
                  <a:pt x="1310" y="185"/>
                  <a:pt x="1310" y="192"/>
                  <a:pt x="1304" y="192"/>
                </a:cubicBezTo>
                <a:lnTo>
                  <a:pt x="1297" y="185"/>
                </a:lnTo>
                <a:cubicBezTo>
                  <a:pt x="1297" y="171"/>
                  <a:pt x="1304" y="171"/>
                  <a:pt x="1304" y="164"/>
                </a:cubicBezTo>
                <a:close/>
                <a:moveTo>
                  <a:pt x="1885" y="179"/>
                </a:moveTo>
                <a:cubicBezTo>
                  <a:pt x="1888" y="179"/>
                  <a:pt x="1890" y="180"/>
                  <a:pt x="1893" y="185"/>
                </a:cubicBezTo>
                <a:cubicBezTo>
                  <a:pt x="1900" y="192"/>
                  <a:pt x="1900" y="192"/>
                  <a:pt x="1893" y="192"/>
                </a:cubicBezTo>
                <a:lnTo>
                  <a:pt x="1886" y="192"/>
                </a:lnTo>
                <a:cubicBezTo>
                  <a:pt x="1876" y="187"/>
                  <a:pt x="1880" y="179"/>
                  <a:pt x="1885" y="179"/>
                </a:cubicBezTo>
                <a:close/>
                <a:moveTo>
                  <a:pt x="1269" y="171"/>
                </a:moveTo>
                <a:cubicBezTo>
                  <a:pt x="1269" y="171"/>
                  <a:pt x="1276" y="171"/>
                  <a:pt x="1276" y="185"/>
                </a:cubicBezTo>
                <a:cubicBezTo>
                  <a:pt x="1276" y="192"/>
                  <a:pt x="1276" y="192"/>
                  <a:pt x="1269" y="198"/>
                </a:cubicBezTo>
                <a:cubicBezTo>
                  <a:pt x="1262" y="198"/>
                  <a:pt x="1262" y="192"/>
                  <a:pt x="1262" y="192"/>
                </a:cubicBezTo>
                <a:cubicBezTo>
                  <a:pt x="1262" y="185"/>
                  <a:pt x="1269" y="185"/>
                  <a:pt x="1269" y="171"/>
                </a:cubicBezTo>
                <a:close/>
                <a:moveTo>
                  <a:pt x="2517" y="156"/>
                </a:moveTo>
                <a:cubicBezTo>
                  <a:pt x="2522" y="156"/>
                  <a:pt x="2551" y="185"/>
                  <a:pt x="2551" y="192"/>
                </a:cubicBezTo>
                <a:cubicBezTo>
                  <a:pt x="2551" y="198"/>
                  <a:pt x="2551" y="198"/>
                  <a:pt x="2544" y="198"/>
                </a:cubicBezTo>
                <a:cubicBezTo>
                  <a:pt x="2530" y="198"/>
                  <a:pt x="2516" y="164"/>
                  <a:pt x="2516" y="157"/>
                </a:cubicBezTo>
                <a:cubicBezTo>
                  <a:pt x="2516" y="156"/>
                  <a:pt x="2517" y="156"/>
                  <a:pt x="2517" y="156"/>
                </a:cubicBezTo>
                <a:close/>
                <a:moveTo>
                  <a:pt x="3793" y="178"/>
                </a:moveTo>
                <a:cubicBezTo>
                  <a:pt x="3795" y="178"/>
                  <a:pt x="3799" y="185"/>
                  <a:pt x="3799" y="185"/>
                </a:cubicBezTo>
                <a:cubicBezTo>
                  <a:pt x="3792" y="192"/>
                  <a:pt x="3792" y="198"/>
                  <a:pt x="3792" y="198"/>
                </a:cubicBezTo>
                <a:cubicBezTo>
                  <a:pt x="3778" y="192"/>
                  <a:pt x="3778" y="192"/>
                  <a:pt x="3792" y="185"/>
                </a:cubicBezTo>
                <a:cubicBezTo>
                  <a:pt x="3792" y="180"/>
                  <a:pt x="3792" y="178"/>
                  <a:pt x="3793" y="178"/>
                </a:cubicBezTo>
                <a:close/>
                <a:moveTo>
                  <a:pt x="4006" y="185"/>
                </a:moveTo>
                <a:cubicBezTo>
                  <a:pt x="4013" y="192"/>
                  <a:pt x="4013" y="198"/>
                  <a:pt x="4006" y="198"/>
                </a:cubicBezTo>
                <a:cubicBezTo>
                  <a:pt x="4000" y="198"/>
                  <a:pt x="4000" y="198"/>
                  <a:pt x="4000" y="192"/>
                </a:cubicBezTo>
                <a:cubicBezTo>
                  <a:pt x="4000" y="185"/>
                  <a:pt x="4006" y="185"/>
                  <a:pt x="4006" y="185"/>
                </a:cubicBezTo>
                <a:close/>
                <a:moveTo>
                  <a:pt x="4295" y="172"/>
                </a:moveTo>
                <a:cubicBezTo>
                  <a:pt x="4296" y="172"/>
                  <a:pt x="4298" y="176"/>
                  <a:pt x="4298" y="185"/>
                </a:cubicBezTo>
                <a:cubicBezTo>
                  <a:pt x="4298" y="192"/>
                  <a:pt x="4298" y="198"/>
                  <a:pt x="4291" y="198"/>
                </a:cubicBezTo>
                <a:cubicBezTo>
                  <a:pt x="4291" y="200"/>
                  <a:pt x="4290" y="201"/>
                  <a:pt x="4289" y="201"/>
                </a:cubicBezTo>
                <a:cubicBezTo>
                  <a:pt x="4288" y="201"/>
                  <a:pt x="4286" y="196"/>
                  <a:pt x="4291" y="192"/>
                </a:cubicBezTo>
                <a:cubicBezTo>
                  <a:pt x="4291" y="179"/>
                  <a:pt x="4293" y="172"/>
                  <a:pt x="4295" y="172"/>
                </a:cubicBezTo>
                <a:close/>
                <a:moveTo>
                  <a:pt x="2461" y="192"/>
                </a:moveTo>
                <a:cubicBezTo>
                  <a:pt x="2482" y="192"/>
                  <a:pt x="2482" y="198"/>
                  <a:pt x="2482" y="198"/>
                </a:cubicBezTo>
                <a:cubicBezTo>
                  <a:pt x="2482" y="202"/>
                  <a:pt x="2480" y="204"/>
                  <a:pt x="2477" y="204"/>
                </a:cubicBezTo>
                <a:cubicBezTo>
                  <a:pt x="2473" y="204"/>
                  <a:pt x="2468" y="202"/>
                  <a:pt x="2461" y="198"/>
                </a:cubicBezTo>
                <a:cubicBezTo>
                  <a:pt x="2454" y="198"/>
                  <a:pt x="2461" y="192"/>
                  <a:pt x="2461" y="192"/>
                </a:cubicBezTo>
                <a:close/>
                <a:moveTo>
                  <a:pt x="2725" y="131"/>
                </a:moveTo>
                <a:cubicBezTo>
                  <a:pt x="2726" y="131"/>
                  <a:pt x="2728" y="133"/>
                  <a:pt x="2731" y="136"/>
                </a:cubicBezTo>
                <a:lnTo>
                  <a:pt x="2731" y="157"/>
                </a:lnTo>
                <a:cubicBezTo>
                  <a:pt x="2731" y="157"/>
                  <a:pt x="2724" y="164"/>
                  <a:pt x="2724" y="171"/>
                </a:cubicBezTo>
                <a:cubicBezTo>
                  <a:pt x="2724" y="185"/>
                  <a:pt x="2724" y="185"/>
                  <a:pt x="2731" y="185"/>
                </a:cubicBezTo>
                <a:cubicBezTo>
                  <a:pt x="2731" y="171"/>
                  <a:pt x="2738" y="164"/>
                  <a:pt x="2738" y="164"/>
                </a:cubicBezTo>
                <a:lnTo>
                  <a:pt x="2738" y="185"/>
                </a:lnTo>
                <a:cubicBezTo>
                  <a:pt x="2738" y="198"/>
                  <a:pt x="2731" y="205"/>
                  <a:pt x="2731" y="205"/>
                </a:cubicBezTo>
                <a:lnTo>
                  <a:pt x="2724" y="205"/>
                </a:lnTo>
                <a:cubicBezTo>
                  <a:pt x="2724" y="205"/>
                  <a:pt x="2717" y="192"/>
                  <a:pt x="2717" y="171"/>
                </a:cubicBezTo>
                <a:cubicBezTo>
                  <a:pt x="2705" y="159"/>
                  <a:pt x="2704" y="142"/>
                  <a:pt x="2712" y="142"/>
                </a:cubicBezTo>
                <a:cubicBezTo>
                  <a:pt x="2714" y="142"/>
                  <a:pt x="2715" y="142"/>
                  <a:pt x="2717" y="143"/>
                </a:cubicBezTo>
                <a:cubicBezTo>
                  <a:pt x="2717" y="143"/>
                  <a:pt x="2724" y="143"/>
                  <a:pt x="2724" y="136"/>
                </a:cubicBezTo>
                <a:cubicBezTo>
                  <a:pt x="2724" y="133"/>
                  <a:pt x="2724" y="131"/>
                  <a:pt x="2725" y="131"/>
                </a:cubicBezTo>
                <a:close/>
                <a:moveTo>
                  <a:pt x="4048" y="198"/>
                </a:moveTo>
                <a:cubicBezTo>
                  <a:pt x="4048" y="198"/>
                  <a:pt x="4055" y="198"/>
                  <a:pt x="4055" y="205"/>
                </a:cubicBezTo>
                <a:lnTo>
                  <a:pt x="4055" y="212"/>
                </a:lnTo>
                <a:cubicBezTo>
                  <a:pt x="4055" y="212"/>
                  <a:pt x="4048" y="212"/>
                  <a:pt x="4048" y="205"/>
                </a:cubicBezTo>
                <a:lnTo>
                  <a:pt x="4048" y="198"/>
                </a:lnTo>
                <a:close/>
                <a:moveTo>
                  <a:pt x="2142" y="161"/>
                </a:moveTo>
                <a:cubicBezTo>
                  <a:pt x="2144" y="161"/>
                  <a:pt x="2147" y="162"/>
                  <a:pt x="2149" y="164"/>
                </a:cubicBezTo>
                <a:cubicBezTo>
                  <a:pt x="2142" y="171"/>
                  <a:pt x="2142" y="198"/>
                  <a:pt x="2142" y="205"/>
                </a:cubicBezTo>
                <a:cubicBezTo>
                  <a:pt x="2142" y="212"/>
                  <a:pt x="2140" y="216"/>
                  <a:pt x="2139" y="216"/>
                </a:cubicBezTo>
                <a:cubicBezTo>
                  <a:pt x="2137" y="216"/>
                  <a:pt x="2135" y="212"/>
                  <a:pt x="2135" y="205"/>
                </a:cubicBezTo>
                <a:lnTo>
                  <a:pt x="2135" y="192"/>
                </a:lnTo>
                <a:cubicBezTo>
                  <a:pt x="2142" y="185"/>
                  <a:pt x="2142" y="185"/>
                  <a:pt x="2135" y="185"/>
                </a:cubicBezTo>
                <a:cubicBezTo>
                  <a:pt x="2128" y="185"/>
                  <a:pt x="2128" y="185"/>
                  <a:pt x="2128" y="171"/>
                </a:cubicBezTo>
                <a:cubicBezTo>
                  <a:pt x="2128" y="166"/>
                  <a:pt x="2135" y="161"/>
                  <a:pt x="2142" y="161"/>
                </a:cubicBezTo>
                <a:close/>
                <a:moveTo>
                  <a:pt x="2433" y="198"/>
                </a:moveTo>
                <a:cubicBezTo>
                  <a:pt x="2447" y="205"/>
                  <a:pt x="2447" y="219"/>
                  <a:pt x="2433" y="219"/>
                </a:cubicBezTo>
                <a:lnTo>
                  <a:pt x="2426" y="219"/>
                </a:lnTo>
                <a:lnTo>
                  <a:pt x="2433" y="198"/>
                </a:lnTo>
                <a:close/>
                <a:moveTo>
                  <a:pt x="3029" y="192"/>
                </a:moveTo>
                <a:cubicBezTo>
                  <a:pt x="3036" y="198"/>
                  <a:pt x="3036" y="205"/>
                  <a:pt x="3029" y="219"/>
                </a:cubicBezTo>
                <a:cubicBezTo>
                  <a:pt x="3029" y="219"/>
                  <a:pt x="3015" y="205"/>
                  <a:pt x="3015" y="198"/>
                </a:cubicBezTo>
                <a:cubicBezTo>
                  <a:pt x="3015" y="192"/>
                  <a:pt x="3015" y="192"/>
                  <a:pt x="3029" y="192"/>
                </a:cubicBezTo>
                <a:close/>
                <a:moveTo>
                  <a:pt x="1373" y="192"/>
                </a:moveTo>
                <a:cubicBezTo>
                  <a:pt x="1380" y="192"/>
                  <a:pt x="1380" y="192"/>
                  <a:pt x="1380" y="198"/>
                </a:cubicBezTo>
                <a:cubicBezTo>
                  <a:pt x="1380" y="205"/>
                  <a:pt x="1380" y="205"/>
                  <a:pt x="1373" y="219"/>
                </a:cubicBezTo>
                <a:cubicBezTo>
                  <a:pt x="1371" y="221"/>
                  <a:pt x="1370" y="222"/>
                  <a:pt x="1369" y="222"/>
                </a:cubicBezTo>
                <a:cubicBezTo>
                  <a:pt x="1366" y="222"/>
                  <a:pt x="1366" y="216"/>
                  <a:pt x="1366" y="205"/>
                </a:cubicBezTo>
                <a:cubicBezTo>
                  <a:pt x="1366" y="198"/>
                  <a:pt x="1366" y="192"/>
                  <a:pt x="1373" y="192"/>
                </a:cubicBezTo>
                <a:close/>
                <a:moveTo>
                  <a:pt x="2004" y="198"/>
                </a:moveTo>
                <a:cubicBezTo>
                  <a:pt x="2004" y="205"/>
                  <a:pt x="2004" y="224"/>
                  <a:pt x="1998" y="226"/>
                </a:cubicBezTo>
                <a:lnTo>
                  <a:pt x="1998" y="226"/>
                </a:lnTo>
                <a:cubicBezTo>
                  <a:pt x="1999" y="220"/>
                  <a:pt x="2000" y="211"/>
                  <a:pt x="2004" y="198"/>
                </a:cubicBezTo>
                <a:close/>
                <a:moveTo>
                  <a:pt x="2171" y="175"/>
                </a:moveTo>
                <a:cubicBezTo>
                  <a:pt x="2172" y="175"/>
                  <a:pt x="2174" y="178"/>
                  <a:pt x="2177" y="185"/>
                </a:cubicBezTo>
                <a:cubicBezTo>
                  <a:pt x="2184" y="198"/>
                  <a:pt x="2184" y="219"/>
                  <a:pt x="2177" y="226"/>
                </a:cubicBezTo>
                <a:cubicBezTo>
                  <a:pt x="2170" y="226"/>
                  <a:pt x="2170" y="205"/>
                  <a:pt x="2170" y="192"/>
                </a:cubicBezTo>
                <a:cubicBezTo>
                  <a:pt x="2170" y="180"/>
                  <a:pt x="2170" y="175"/>
                  <a:pt x="2171" y="175"/>
                </a:cubicBezTo>
                <a:close/>
                <a:moveTo>
                  <a:pt x="3916" y="192"/>
                </a:moveTo>
                <a:lnTo>
                  <a:pt x="3916" y="205"/>
                </a:lnTo>
                <a:cubicBezTo>
                  <a:pt x="3916" y="219"/>
                  <a:pt x="3916" y="226"/>
                  <a:pt x="3909" y="226"/>
                </a:cubicBezTo>
                <a:lnTo>
                  <a:pt x="3909" y="205"/>
                </a:lnTo>
                <a:cubicBezTo>
                  <a:pt x="3909" y="198"/>
                  <a:pt x="3909" y="192"/>
                  <a:pt x="3916" y="192"/>
                </a:cubicBezTo>
                <a:close/>
                <a:moveTo>
                  <a:pt x="2704" y="219"/>
                </a:moveTo>
                <a:cubicBezTo>
                  <a:pt x="2717" y="226"/>
                  <a:pt x="2717" y="226"/>
                  <a:pt x="2704" y="233"/>
                </a:cubicBezTo>
                <a:cubicBezTo>
                  <a:pt x="2704" y="233"/>
                  <a:pt x="2697" y="233"/>
                  <a:pt x="2697" y="226"/>
                </a:cubicBezTo>
                <a:cubicBezTo>
                  <a:pt x="2697" y="219"/>
                  <a:pt x="2697" y="219"/>
                  <a:pt x="2704" y="219"/>
                </a:cubicBezTo>
                <a:close/>
                <a:moveTo>
                  <a:pt x="1941" y="185"/>
                </a:moveTo>
                <a:cubicBezTo>
                  <a:pt x="1941" y="185"/>
                  <a:pt x="1955" y="192"/>
                  <a:pt x="1955" y="205"/>
                </a:cubicBezTo>
                <a:cubicBezTo>
                  <a:pt x="1955" y="227"/>
                  <a:pt x="1955" y="236"/>
                  <a:pt x="1946" y="236"/>
                </a:cubicBezTo>
                <a:cubicBezTo>
                  <a:pt x="1943" y="236"/>
                  <a:pt x="1939" y="235"/>
                  <a:pt x="1934" y="233"/>
                </a:cubicBezTo>
                <a:cubicBezTo>
                  <a:pt x="1927" y="226"/>
                  <a:pt x="1920" y="226"/>
                  <a:pt x="1920" y="226"/>
                </a:cubicBezTo>
                <a:lnTo>
                  <a:pt x="1920" y="219"/>
                </a:lnTo>
                <a:lnTo>
                  <a:pt x="1927" y="219"/>
                </a:lnTo>
                <a:cubicBezTo>
                  <a:pt x="1934" y="219"/>
                  <a:pt x="1934" y="205"/>
                  <a:pt x="1934" y="198"/>
                </a:cubicBezTo>
                <a:cubicBezTo>
                  <a:pt x="1934" y="192"/>
                  <a:pt x="1934" y="185"/>
                  <a:pt x="1941" y="185"/>
                </a:cubicBezTo>
                <a:close/>
                <a:moveTo>
                  <a:pt x="2218" y="226"/>
                </a:moveTo>
                <a:lnTo>
                  <a:pt x="2225" y="233"/>
                </a:lnTo>
                <a:cubicBezTo>
                  <a:pt x="2225" y="233"/>
                  <a:pt x="2225" y="240"/>
                  <a:pt x="2218" y="240"/>
                </a:cubicBezTo>
                <a:cubicBezTo>
                  <a:pt x="2218" y="242"/>
                  <a:pt x="2218" y="243"/>
                  <a:pt x="2217" y="243"/>
                </a:cubicBezTo>
                <a:cubicBezTo>
                  <a:pt x="2215" y="243"/>
                  <a:pt x="2211" y="238"/>
                  <a:pt x="2211" y="233"/>
                </a:cubicBezTo>
                <a:cubicBezTo>
                  <a:pt x="2211" y="233"/>
                  <a:pt x="2211" y="226"/>
                  <a:pt x="2218" y="226"/>
                </a:cubicBezTo>
                <a:close/>
                <a:moveTo>
                  <a:pt x="1622" y="219"/>
                </a:moveTo>
                <a:cubicBezTo>
                  <a:pt x="1622" y="219"/>
                  <a:pt x="1629" y="219"/>
                  <a:pt x="1629" y="226"/>
                </a:cubicBezTo>
                <a:cubicBezTo>
                  <a:pt x="1638" y="235"/>
                  <a:pt x="1641" y="244"/>
                  <a:pt x="1639" y="244"/>
                </a:cubicBezTo>
                <a:cubicBezTo>
                  <a:pt x="1638" y="244"/>
                  <a:pt x="1634" y="241"/>
                  <a:pt x="1629" y="233"/>
                </a:cubicBezTo>
                <a:cubicBezTo>
                  <a:pt x="1629" y="233"/>
                  <a:pt x="1622" y="226"/>
                  <a:pt x="1622" y="219"/>
                </a:cubicBezTo>
                <a:close/>
                <a:moveTo>
                  <a:pt x="1692" y="226"/>
                </a:moveTo>
                <a:cubicBezTo>
                  <a:pt x="1705" y="233"/>
                  <a:pt x="1699" y="233"/>
                  <a:pt x="1685" y="240"/>
                </a:cubicBezTo>
                <a:cubicBezTo>
                  <a:pt x="1683" y="244"/>
                  <a:pt x="1681" y="246"/>
                  <a:pt x="1680" y="246"/>
                </a:cubicBezTo>
                <a:cubicBezTo>
                  <a:pt x="1678" y="246"/>
                  <a:pt x="1678" y="238"/>
                  <a:pt x="1678" y="233"/>
                </a:cubicBezTo>
                <a:cubicBezTo>
                  <a:pt x="1685" y="226"/>
                  <a:pt x="1692" y="226"/>
                  <a:pt x="1692" y="226"/>
                </a:cubicBezTo>
                <a:close/>
                <a:moveTo>
                  <a:pt x="2080" y="219"/>
                </a:moveTo>
                <a:cubicBezTo>
                  <a:pt x="2080" y="219"/>
                  <a:pt x="2087" y="226"/>
                  <a:pt x="2080" y="233"/>
                </a:cubicBezTo>
                <a:cubicBezTo>
                  <a:pt x="2080" y="238"/>
                  <a:pt x="2076" y="246"/>
                  <a:pt x="2074" y="246"/>
                </a:cubicBezTo>
                <a:cubicBezTo>
                  <a:pt x="2073" y="246"/>
                  <a:pt x="2073" y="244"/>
                  <a:pt x="2073" y="240"/>
                </a:cubicBezTo>
                <a:cubicBezTo>
                  <a:pt x="2073" y="233"/>
                  <a:pt x="2073" y="219"/>
                  <a:pt x="2080" y="219"/>
                </a:cubicBezTo>
                <a:close/>
                <a:moveTo>
                  <a:pt x="2354" y="209"/>
                </a:moveTo>
                <a:cubicBezTo>
                  <a:pt x="2355" y="209"/>
                  <a:pt x="2357" y="212"/>
                  <a:pt x="2357" y="219"/>
                </a:cubicBezTo>
                <a:cubicBezTo>
                  <a:pt x="2357" y="226"/>
                  <a:pt x="2357" y="233"/>
                  <a:pt x="2350" y="240"/>
                </a:cubicBezTo>
                <a:cubicBezTo>
                  <a:pt x="2350" y="244"/>
                  <a:pt x="2349" y="246"/>
                  <a:pt x="2348" y="246"/>
                </a:cubicBezTo>
                <a:cubicBezTo>
                  <a:pt x="2346" y="246"/>
                  <a:pt x="2343" y="238"/>
                  <a:pt x="2343" y="233"/>
                </a:cubicBezTo>
                <a:cubicBezTo>
                  <a:pt x="2343" y="226"/>
                  <a:pt x="2343" y="219"/>
                  <a:pt x="2357" y="219"/>
                </a:cubicBezTo>
                <a:cubicBezTo>
                  <a:pt x="2354" y="212"/>
                  <a:pt x="2354" y="209"/>
                  <a:pt x="2354" y="209"/>
                </a:cubicBezTo>
                <a:close/>
                <a:moveTo>
                  <a:pt x="1050" y="220"/>
                </a:moveTo>
                <a:cubicBezTo>
                  <a:pt x="1054" y="220"/>
                  <a:pt x="1061" y="228"/>
                  <a:pt x="1061" y="233"/>
                </a:cubicBezTo>
                <a:cubicBezTo>
                  <a:pt x="1061" y="240"/>
                  <a:pt x="1061" y="240"/>
                  <a:pt x="1047" y="254"/>
                </a:cubicBezTo>
                <a:cubicBezTo>
                  <a:pt x="1040" y="254"/>
                  <a:pt x="1033" y="254"/>
                  <a:pt x="1040" y="240"/>
                </a:cubicBezTo>
                <a:cubicBezTo>
                  <a:pt x="1040" y="233"/>
                  <a:pt x="1047" y="233"/>
                  <a:pt x="1047" y="226"/>
                </a:cubicBezTo>
                <a:cubicBezTo>
                  <a:pt x="1047" y="222"/>
                  <a:pt x="1048" y="220"/>
                  <a:pt x="1050" y="220"/>
                </a:cubicBezTo>
                <a:close/>
                <a:moveTo>
                  <a:pt x="1518" y="219"/>
                </a:moveTo>
                <a:cubicBezTo>
                  <a:pt x="1525" y="219"/>
                  <a:pt x="1525" y="226"/>
                  <a:pt x="1525" y="233"/>
                </a:cubicBezTo>
                <a:lnTo>
                  <a:pt x="1525" y="254"/>
                </a:lnTo>
                <a:lnTo>
                  <a:pt x="1518" y="254"/>
                </a:lnTo>
                <a:cubicBezTo>
                  <a:pt x="1505" y="240"/>
                  <a:pt x="1505" y="219"/>
                  <a:pt x="1518" y="219"/>
                </a:cubicBezTo>
                <a:close/>
                <a:moveTo>
                  <a:pt x="1789" y="226"/>
                </a:moveTo>
                <a:cubicBezTo>
                  <a:pt x="1796" y="240"/>
                  <a:pt x="1796" y="254"/>
                  <a:pt x="1789" y="254"/>
                </a:cubicBezTo>
                <a:cubicBezTo>
                  <a:pt x="1789" y="254"/>
                  <a:pt x="1782" y="254"/>
                  <a:pt x="1782" y="240"/>
                </a:cubicBezTo>
                <a:cubicBezTo>
                  <a:pt x="1782" y="233"/>
                  <a:pt x="1782" y="233"/>
                  <a:pt x="1789" y="226"/>
                </a:cubicBezTo>
                <a:close/>
                <a:moveTo>
                  <a:pt x="3621" y="222"/>
                </a:moveTo>
                <a:cubicBezTo>
                  <a:pt x="3622" y="222"/>
                  <a:pt x="3624" y="224"/>
                  <a:pt x="3625" y="226"/>
                </a:cubicBezTo>
                <a:lnTo>
                  <a:pt x="3625" y="240"/>
                </a:lnTo>
                <a:cubicBezTo>
                  <a:pt x="3625" y="254"/>
                  <a:pt x="3618" y="254"/>
                  <a:pt x="3618" y="254"/>
                </a:cubicBezTo>
                <a:cubicBezTo>
                  <a:pt x="3607" y="243"/>
                  <a:pt x="3614" y="222"/>
                  <a:pt x="3621" y="222"/>
                </a:cubicBezTo>
                <a:close/>
                <a:moveTo>
                  <a:pt x="2574" y="204"/>
                </a:moveTo>
                <a:cubicBezTo>
                  <a:pt x="2578" y="204"/>
                  <a:pt x="2582" y="210"/>
                  <a:pt x="2586" y="219"/>
                </a:cubicBezTo>
                <a:cubicBezTo>
                  <a:pt x="2592" y="232"/>
                  <a:pt x="2587" y="255"/>
                  <a:pt x="2581" y="255"/>
                </a:cubicBezTo>
                <a:cubicBezTo>
                  <a:pt x="2580" y="255"/>
                  <a:pt x="2580" y="255"/>
                  <a:pt x="2579" y="254"/>
                </a:cubicBezTo>
                <a:cubicBezTo>
                  <a:pt x="2565" y="254"/>
                  <a:pt x="2565" y="240"/>
                  <a:pt x="2565" y="226"/>
                </a:cubicBezTo>
                <a:cubicBezTo>
                  <a:pt x="2565" y="211"/>
                  <a:pt x="2569" y="204"/>
                  <a:pt x="2574" y="204"/>
                </a:cubicBezTo>
                <a:close/>
                <a:moveTo>
                  <a:pt x="3644" y="225"/>
                </a:moveTo>
                <a:cubicBezTo>
                  <a:pt x="3645" y="225"/>
                  <a:pt x="3645" y="226"/>
                  <a:pt x="3646" y="226"/>
                </a:cubicBezTo>
                <a:lnTo>
                  <a:pt x="3646" y="254"/>
                </a:lnTo>
                <a:cubicBezTo>
                  <a:pt x="3646" y="259"/>
                  <a:pt x="3643" y="264"/>
                  <a:pt x="3641" y="264"/>
                </a:cubicBezTo>
                <a:cubicBezTo>
                  <a:pt x="3640" y="264"/>
                  <a:pt x="3639" y="263"/>
                  <a:pt x="3639" y="261"/>
                </a:cubicBezTo>
                <a:cubicBezTo>
                  <a:pt x="3633" y="255"/>
                  <a:pt x="3638" y="225"/>
                  <a:pt x="3644" y="225"/>
                </a:cubicBezTo>
                <a:close/>
                <a:moveTo>
                  <a:pt x="1137" y="254"/>
                </a:moveTo>
                <a:cubicBezTo>
                  <a:pt x="1137" y="254"/>
                  <a:pt x="1144" y="254"/>
                  <a:pt x="1144" y="261"/>
                </a:cubicBezTo>
                <a:lnTo>
                  <a:pt x="1144" y="268"/>
                </a:lnTo>
                <a:cubicBezTo>
                  <a:pt x="1144" y="268"/>
                  <a:pt x="1137" y="268"/>
                  <a:pt x="1137" y="261"/>
                </a:cubicBezTo>
                <a:lnTo>
                  <a:pt x="1137" y="254"/>
                </a:lnTo>
                <a:close/>
                <a:moveTo>
                  <a:pt x="2759" y="254"/>
                </a:moveTo>
                <a:cubicBezTo>
                  <a:pt x="2759" y="254"/>
                  <a:pt x="2752" y="261"/>
                  <a:pt x="2752" y="268"/>
                </a:cubicBezTo>
                <a:cubicBezTo>
                  <a:pt x="2738" y="261"/>
                  <a:pt x="2738" y="254"/>
                  <a:pt x="2752" y="254"/>
                </a:cubicBezTo>
                <a:close/>
                <a:moveTo>
                  <a:pt x="4117" y="254"/>
                </a:moveTo>
                <a:cubicBezTo>
                  <a:pt x="4117" y="254"/>
                  <a:pt x="4124" y="254"/>
                  <a:pt x="4124" y="261"/>
                </a:cubicBezTo>
                <a:cubicBezTo>
                  <a:pt x="4124" y="268"/>
                  <a:pt x="4124" y="268"/>
                  <a:pt x="4117" y="268"/>
                </a:cubicBezTo>
                <a:cubicBezTo>
                  <a:pt x="4117" y="268"/>
                  <a:pt x="4110" y="268"/>
                  <a:pt x="4110" y="261"/>
                </a:cubicBezTo>
                <a:cubicBezTo>
                  <a:pt x="4110" y="254"/>
                  <a:pt x="4110" y="254"/>
                  <a:pt x="4117" y="254"/>
                </a:cubicBezTo>
                <a:close/>
                <a:moveTo>
                  <a:pt x="1297" y="254"/>
                </a:moveTo>
                <a:cubicBezTo>
                  <a:pt x="1304" y="261"/>
                  <a:pt x="1304" y="261"/>
                  <a:pt x="1297" y="268"/>
                </a:cubicBezTo>
                <a:cubicBezTo>
                  <a:pt x="1297" y="270"/>
                  <a:pt x="1295" y="271"/>
                  <a:pt x="1293" y="271"/>
                </a:cubicBezTo>
                <a:cubicBezTo>
                  <a:pt x="1289" y="271"/>
                  <a:pt x="1283" y="268"/>
                  <a:pt x="1283" y="268"/>
                </a:cubicBezTo>
                <a:cubicBezTo>
                  <a:pt x="1297" y="261"/>
                  <a:pt x="1297" y="254"/>
                  <a:pt x="1297" y="254"/>
                </a:cubicBezTo>
                <a:close/>
                <a:moveTo>
                  <a:pt x="3468" y="218"/>
                </a:moveTo>
                <a:cubicBezTo>
                  <a:pt x="3471" y="218"/>
                  <a:pt x="3476" y="223"/>
                  <a:pt x="3487" y="233"/>
                </a:cubicBezTo>
                <a:cubicBezTo>
                  <a:pt x="3501" y="240"/>
                  <a:pt x="3501" y="254"/>
                  <a:pt x="3494" y="268"/>
                </a:cubicBezTo>
                <a:cubicBezTo>
                  <a:pt x="3490" y="271"/>
                  <a:pt x="3488" y="273"/>
                  <a:pt x="3487" y="273"/>
                </a:cubicBezTo>
                <a:cubicBezTo>
                  <a:pt x="3485" y="273"/>
                  <a:pt x="3483" y="271"/>
                  <a:pt x="3480" y="268"/>
                </a:cubicBezTo>
                <a:cubicBezTo>
                  <a:pt x="3480" y="264"/>
                  <a:pt x="3476" y="263"/>
                  <a:pt x="3473" y="263"/>
                </a:cubicBezTo>
                <a:cubicBezTo>
                  <a:pt x="3469" y="263"/>
                  <a:pt x="3466" y="264"/>
                  <a:pt x="3466" y="268"/>
                </a:cubicBezTo>
                <a:cubicBezTo>
                  <a:pt x="3466" y="271"/>
                  <a:pt x="3464" y="273"/>
                  <a:pt x="3462" y="273"/>
                </a:cubicBezTo>
                <a:cubicBezTo>
                  <a:pt x="3461" y="273"/>
                  <a:pt x="3459" y="271"/>
                  <a:pt x="3459" y="268"/>
                </a:cubicBezTo>
                <a:lnTo>
                  <a:pt x="3459" y="233"/>
                </a:lnTo>
                <a:cubicBezTo>
                  <a:pt x="3462" y="223"/>
                  <a:pt x="3464" y="218"/>
                  <a:pt x="3468" y="218"/>
                </a:cubicBezTo>
                <a:close/>
                <a:moveTo>
                  <a:pt x="1866" y="213"/>
                </a:moveTo>
                <a:cubicBezTo>
                  <a:pt x="1869" y="213"/>
                  <a:pt x="1872" y="221"/>
                  <a:pt x="1872" y="226"/>
                </a:cubicBezTo>
                <a:cubicBezTo>
                  <a:pt x="1872" y="240"/>
                  <a:pt x="1872" y="254"/>
                  <a:pt x="1865" y="254"/>
                </a:cubicBezTo>
                <a:cubicBezTo>
                  <a:pt x="1858" y="254"/>
                  <a:pt x="1851" y="261"/>
                  <a:pt x="1858" y="268"/>
                </a:cubicBezTo>
                <a:cubicBezTo>
                  <a:pt x="1858" y="275"/>
                  <a:pt x="1858" y="275"/>
                  <a:pt x="1851" y="275"/>
                </a:cubicBezTo>
                <a:cubicBezTo>
                  <a:pt x="1830" y="275"/>
                  <a:pt x="1837" y="254"/>
                  <a:pt x="1858" y="233"/>
                </a:cubicBezTo>
                <a:cubicBezTo>
                  <a:pt x="1858" y="233"/>
                  <a:pt x="1865" y="226"/>
                  <a:pt x="1865" y="219"/>
                </a:cubicBezTo>
                <a:cubicBezTo>
                  <a:pt x="1865" y="215"/>
                  <a:pt x="1866" y="213"/>
                  <a:pt x="1866" y="213"/>
                </a:cubicBezTo>
                <a:close/>
                <a:moveTo>
                  <a:pt x="3896" y="254"/>
                </a:moveTo>
                <a:cubicBezTo>
                  <a:pt x="3896" y="254"/>
                  <a:pt x="3903" y="254"/>
                  <a:pt x="3903" y="261"/>
                </a:cubicBezTo>
                <a:cubicBezTo>
                  <a:pt x="3903" y="268"/>
                  <a:pt x="3903" y="268"/>
                  <a:pt x="3896" y="275"/>
                </a:cubicBezTo>
                <a:cubicBezTo>
                  <a:pt x="3882" y="261"/>
                  <a:pt x="3882" y="254"/>
                  <a:pt x="3896" y="254"/>
                </a:cubicBezTo>
                <a:close/>
                <a:moveTo>
                  <a:pt x="3979" y="261"/>
                </a:moveTo>
                <a:cubicBezTo>
                  <a:pt x="3979" y="261"/>
                  <a:pt x="3986" y="261"/>
                  <a:pt x="3986" y="268"/>
                </a:cubicBezTo>
                <a:cubicBezTo>
                  <a:pt x="3986" y="271"/>
                  <a:pt x="3984" y="271"/>
                  <a:pt x="3982" y="271"/>
                </a:cubicBezTo>
                <a:cubicBezTo>
                  <a:pt x="3980" y="271"/>
                  <a:pt x="3979" y="271"/>
                  <a:pt x="3979" y="275"/>
                </a:cubicBezTo>
                <a:cubicBezTo>
                  <a:pt x="3979" y="275"/>
                  <a:pt x="3972" y="275"/>
                  <a:pt x="3972" y="268"/>
                </a:cubicBezTo>
                <a:cubicBezTo>
                  <a:pt x="3972" y="261"/>
                  <a:pt x="3972" y="261"/>
                  <a:pt x="3979" y="261"/>
                </a:cubicBezTo>
                <a:close/>
                <a:moveTo>
                  <a:pt x="832" y="261"/>
                </a:moveTo>
                <a:lnTo>
                  <a:pt x="839" y="268"/>
                </a:lnTo>
                <a:cubicBezTo>
                  <a:pt x="839" y="268"/>
                  <a:pt x="839" y="275"/>
                  <a:pt x="832" y="275"/>
                </a:cubicBezTo>
                <a:cubicBezTo>
                  <a:pt x="832" y="277"/>
                  <a:pt x="832" y="278"/>
                  <a:pt x="831" y="278"/>
                </a:cubicBezTo>
                <a:cubicBezTo>
                  <a:pt x="829" y="278"/>
                  <a:pt x="825" y="273"/>
                  <a:pt x="825" y="268"/>
                </a:cubicBezTo>
                <a:lnTo>
                  <a:pt x="832" y="261"/>
                </a:lnTo>
                <a:close/>
                <a:moveTo>
                  <a:pt x="5212" y="268"/>
                </a:moveTo>
                <a:cubicBezTo>
                  <a:pt x="5219" y="275"/>
                  <a:pt x="5226" y="275"/>
                  <a:pt x="5226" y="275"/>
                </a:cubicBezTo>
                <a:cubicBezTo>
                  <a:pt x="5226" y="275"/>
                  <a:pt x="5223" y="281"/>
                  <a:pt x="5219" y="281"/>
                </a:cubicBezTo>
                <a:cubicBezTo>
                  <a:pt x="5217" y="281"/>
                  <a:pt x="5215" y="279"/>
                  <a:pt x="5212" y="275"/>
                </a:cubicBezTo>
                <a:cubicBezTo>
                  <a:pt x="5199" y="275"/>
                  <a:pt x="5212" y="268"/>
                  <a:pt x="5212" y="268"/>
                </a:cubicBezTo>
                <a:close/>
                <a:moveTo>
                  <a:pt x="888" y="268"/>
                </a:moveTo>
                <a:cubicBezTo>
                  <a:pt x="888" y="268"/>
                  <a:pt x="895" y="268"/>
                  <a:pt x="895" y="275"/>
                </a:cubicBezTo>
                <a:lnTo>
                  <a:pt x="895" y="282"/>
                </a:lnTo>
                <a:cubicBezTo>
                  <a:pt x="895" y="282"/>
                  <a:pt x="888" y="282"/>
                  <a:pt x="888" y="275"/>
                </a:cubicBezTo>
                <a:lnTo>
                  <a:pt x="888" y="268"/>
                </a:lnTo>
                <a:close/>
                <a:moveTo>
                  <a:pt x="4325" y="268"/>
                </a:moveTo>
                <a:cubicBezTo>
                  <a:pt x="4332" y="268"/>
                  <a:pt x="4332" y="275"/>
                  <a:pt x="4325" y="289"/>
                </a:cubicBezTo>
                <a:cubicBezTo>
                  <a:pt x="4325" y="289"/>
                  <a:pt x="4318" y="289"/>
                  <a:pt x="4318" y="275"/>
                </a:cubicBezTo>
                <a:cubicBezTo>
                  <a:pt x="4318" y="268"/>
                  <a:pt x="4318" y="268"/>
                  <a:pt x="4325" y="268"/>
                </a:cubicBezTo>
                <a:close/>
                <a:moveTo>
                  <a:pt x="2336" y="289"/>
                </a:moveTo>
                <a:cubicBezTo>
                  <a:pt x="2343" y="289"/>
                  <a:pt x="2350" y="289"/>
                  <a:pt x="2350" y="295"/>
                </a:cubicBezTo>
                <a:lnTo>
                  <a:pt x="2343" y="295"/>
                </a:lnTo>
                <a:cubicBezTo>
                  <a:pt x="2336" y="295"/>
                  <a:pt x="2322" y="289"/>
                  <a:pt x="2336" y="289"/>
                </a:cubicBezTo>
                <a:close/>
                <a:moveTo>
                  <a:pt x="4464" y="268"/>
                </a:moveTo>
                <a:cubicBezTo>
                  <a:pt x="4464" y="268"/>
                  <a:pt x="4471" y="268"/>
                  <a:pt x="4471" y="275"/>
                </a:cubicBezTo>
                <a:cubicBezTo>
                  <a:pt x="4471" y="289"/>
                  <a:pt x="4464" y="295"/>
                  <a:pt x="4464" y="295"/>
                </a:cubicBezTo>
                <a:cubicBezTo>
                  <a:pt x="4457" y="295"/>
                  <a:pt x="4457" y="295"/>
                  <a:pt x="4457" y="289"/>
                </a:cubicBezTo>
                <a:cubicBezTo>
                  <a:pt x="4457" y="275"/>
                  <a:pt x="4464" y="275"/>
                  <a:pt x="4464" y="268"/>
                </a:cubicBezTo>
                <a:close/>
                <a:moveTo>
                  <a:pt x="2281" y="275"/>
                </a:moveTo>
                <a:cubicBezTo>
                  <a:pt x="2288" y="289"/>
                  <a:pt x="2288" y="289"/>
                  <a:pt x="2281" y="295"/>
                </a:cubicBezTo>
                <a:cubicBezTo>
                  <a:pt x="2281" y="298"/>
                  <a:pt x="2280" y="299"/>
                  <a:pt x="2279" y="299"/>
                </a:cubicBezTo>
                <a:cubicBezTo>
                  <a:pt x="2277" y="299"/>
                  <a:pt x="2274" y="295"/>
                  <a:pt x="2274" y="295"/>
                </a:cubicBezTo>
                <a:cubicBezTo>
                  <a:pt x="2274" y="289"/>
                  <a:pt x="2274" y="275"/>
                  <a:pt x="2281" y="275"/>
                </a:cubicBezTo>
                <a:close/>
                <a:moveTo>
                  <a:pt x="2514" y="272"/>
                </a:moveTo>
                <a:cubicBezTo>
                  <a:pt x="2516" y="272"/>
                  <a:pt x="2514" y="275"/>
                  <a:pt x="2509" y="275"/>
                </a:cubicBezTo>
                <a:cubicBezTo>
                  <a:pt x="2516" y="289"/>
                  <a:pt x="2516" y="289"/>
                  <a:pt x="2509" y="295"/>
                </a:cubicBezTo>
                <a:cubicBezTo>
                  <a:pt x="2509" y="298"/>
                  <a:pt x="2508" y="299"/>
                  <a:pt x="2506" y="299"/>
                </a:cubicBezTo>
                <a:cubicBezTo>
                  <a:pt x="2502" y="299"/>
                  <a:pt x="2496" y="295"/>
                  <a:pt x="2496" y="295"/>
                </a:cubicBezTo>
                <a:cubicBezTo>
                  <a:pt x="2496" y="275"/>
                  <a:pt x="2509" y="275"/>
                  <a:pt x="2509" y="275"/>
                </a:cubicBezTo>
                <a:cubicBezTo>
                  <a:pt x="2512" y="272"/>
                  <a:pt x="2513" y="272"/>
                  <a:pt x="2514" y="272"/>
                </a:cubicBezTo>
                <a:close/>
                <a:moveTo>
                  <a:pt x="4492" y="289"/>
                </a:moveTo>
                <a:cubicBezTo>
                  <a:pt x="4492" y="289"/>
                  <a:pt x="4499" y="289"/>
                  <a:pt x="4499" y="295"/>
                </a:cubicBezTo>
                <a:lnTo>
                  <a:pt x="4499" y="302"/>
                </a:lnTo>
                <a:cubicBezTo>
                  <a:pt x="4499" y="302"/>
                  <a:pt x="4492" y="302"/>
                  <a:pt x="4492" y="295"/>
                </a:cubicBezTo>
                <a:lnTo>
                  <a:pt x="4492" y="289"/>
                </a:lnTo>
                <a:close/>
                <a:moveTo>
                  <a:pt x="4034" y="289"/>
                </a:moveTo>
                <a:cubicBezTo>
                  <a:pt x="4041" y="289"/>
                  <a:pt x="4048" y="289"/>
                  <a:pt x="4048" y="295"/>
                </a:cubicBezTo>
                <a:cubicBezTo>
                  <a:pt x="4048" y="300"/>
                  <a:pt x="4048" y="305"/>
                  <a:pt x="4043" y="305"/>
                </a:cubicBezTo>
                <a:cubicBezTo>
                  <a:pt x="4041" y="305"/>
                  <a:pt x="4038" y="304"/>
                  <a:pt x="4034" y="302"/>
                </a:cubicBezTo>
                <a:cubicBezTo>
                  <a:pt x="4013" y="302"/>
                  <a:pt x="4013" y="289"/>
                  <a:pt x="4034" y="289"/>
                </a:cubicBezTo>
                <a:close/>
                <a:moveTo>
                  <a:pt x="1865" y="275"/>
                </a:moveTo>
                <a:cubicBezTo>
                  <a:pt x="1865" y="275"/>
                  <a:pt x="1872" y="289"/>
                  <a:pt x="1872" y="295"/>
                </a:cubicBezTo>
                <a:cubicBezTo>
                  <a:pt x="1872" y="302"/>
                  <a:pt x="1872" y="309"/>
                  <a:pt x="1865" y="309"/>
                </a:cubicBezTo>
                <a:cubicBezTo>
                  <a:pt x="1865" y="309"/>
                  <a:pt x="1858" y="302"/>
                  <a:pt x="1858" y="295"/>
                </a:cubicBezTo>
                <a:cubicBezTo>
                  <a:pt x="1858" y="289"/>
                  <a:pt x="1858" y="275"/>
                  <a:pt x="1865" y="275"/>
                </a:cubicBezTo>
                <a:close/>
                <a:moveTo>
                  <a:pt x="2900" y="290"/>
                </a:moveTo>
                <a:cubicBezTo>
                  <a:pt x="2901" y="290"/>
                  <a:pt x="2901" y="292"/>
                  <a:pt x="2898" y="295"/>
                </a:cubicBezTo>
                <a:cubicBezTo>
                  <a:pt x="2905" y="302"/>
                  <a:pt x="2905" y="309"/>
                  <a:pt x="2898" y="309"/>
                </a:cubicBezTo>
                <a:lnTo>
                  <a:pt x="2891" y="309"/>
                </a:lnTo>
                <a:cubicBezTo>
                  <a:pt x="2891" y="302"/>
                  <a:pt x="2891" y="295"/>
                  <a:pt x="2898" y="295"/>
                </a:cubicBezTo>
                <a:cubicBezTo>
                  <a:pt x="2898" y="292"/>
                  <a:pt x="2899" y="290"/>
                  <a:pt x="2900" y="290"/>
                </a:cubicBezTo>
                <a:close/>
                <a:moveTo>
                  <a:pt x="3805" y="295"/>
                </a:moveTo>
                <a:cubicBezTo>
                  <a:pt x="3805" y="295"/>
                  <a:pt x="3812" y="295"/>
                  <a:pt x="3812" y="302"/>
                </a:cubicBezTo>
                <a:lnTo>
                  <a:pt x="3812" y="309"/>
                </a:lnTo>
                <a:cubicBezTo>
                  <a:pt x="3812" y="309"/>
                  <a:pt x="3805" y="309"/>
                  <a:pt x="3805" y="302"/>
                </a:cubicBezTo>
                <a:lnTo>
                  <a:pt x="3805" y="295"/>
                </a:lnTo>
                <a:close/>
                <a:moveTo>
                  <a:pt x="4083" y="295"/>
                </a:moveTo>
                <a:cubicBezTo>
                  <a:pt x="4083" y="295"/>
                  <a:pt x="4090" y="295"/>
                  <a:pt x="4090" y="302"/>
                </a:cubicBezTo>
                <a:lnTo>
                  <a:pt x="4090" y="309"/>
                </a:lnTo>
                <a:cubicBezTo>
                  <a:pt x="4090" y="309"/>
                  <a:pt x="4083" y="309"/>
                  <a:pt x="4083" y="302"/>
                </a:cubicBezTo>
                <a:lnTo>
                  <a:pt x="4083" y="295"/>
                </a:lnTo>
                <a:close/>
                <a:moveTo>
                  <a:pt x="1551" y="267"/>
                </a:moveTo>
                <a:cubicBezTo>
                  <a:pt x="1552" y="267"/>
                  <a:pt x="1552" y="267"/>
                  <a:pt x="1553" y="268"/>
                </a:cubicBezTo>
                <a:cubicBezTo>
                  <a:pt x="1560" y="268"/>
                  <a:pt x="1560" y="275"/>
                  <a:pt x="1553" y="295"/>
                </a:cubicBezTo>
                <a:cubicBezTo>
                  <a:pt x="1549" y="307"/>
                  <a:pt x="1547" y="312"/>
                  <a:pt x="1547" y="312"/>
                </a:cubicBezTo>
                <a:cubicBezTo>
                  <a:pt x="1546" y="312"/>
                  <a:pt x="1546" y="309"/>
                  <a:pt x="1546" y="302"/>
                </a:cubicBezTo>
                <a:cubicBezTo>
                  <a:pt x="1540" y="290"/>
                  <a:pt x="1545" y="267"/>
                  <a:pt x="1551" y="267"/>
                </a:cubicBezTo>
                <a:close/>
                <a:moveTo>
                  <a:pt x="818" y="289"/>
                </a:moveTo>
                <a:lnTo>
                  <a:pt x="818" y="289"/>
                </a:lnTo>
                <a:cubicBezTo>
                  <a:pt x="825" y="302"/>
                  <a:pt x="825" y="309"/>
                  <a:pt x="825" y="309"/>
                </a:cubicBezTo>
                <a:cubicBezTo>
                  <a:pt x="824" y="312"/>
                  <a:pt x="823" y="313"/>
                  <a:pt x="821" y="313"/>
                </a:cubicBezTo>
                <a:cubicBezTo>
                  <a:pt x="816" y="313"/>
                  <a:pt x="813" y="294"/>
                  <a:pt x="818" y="289"/>
                </a:cubicBezTo>
                <a:close/>
                <a:moveTo>
                  <a:pt x="1206" y="263"/>
                </a:moveTo>
                <a:cubicBezTo>
                  <a:pt x="1206" y="263"/>
                  <a:pt x="1206" y="264"/>
                  <a:pt x="1206" y="268"/>
                </a:cubicBezTo>
                <a:cubicBezTo>
                  <a:pt x="1206" y="275"/>
                  <a:pt x="1206" y="295"/>
                  <a:pt x="1200" y="302"/>
                </a:cubicBezTo>
                <a:cubicBezTo>
                  <a:pt x="1196" y="313"/>
                  <a:pt x="1194" y="318"/>
                  <a:pt x="1193" y="318"/>
                </a:cubicBezTo>
                <a:cubicBezTo>
                  <a:pt x="1193" y="318"/>
                  <a:pt x="1193" y="313"/>
                  <a:pt x="1193" y="302"/>
                </a:cubicBezTo>
                <a:cubicBezTo>
                  <a:pt x="1193" y="289"/>
                  <a:pt x="1193" y="275"/>
                  <a:pt x="1200" y="268"/>
                </a:cubicBezTo>
                <a:cubicBezTo>
                  <a:pt x="1203" y="264"/>
                  <a:pt x="1205" y="263"/>
                  <a:pt x="1206" y="263"/>
                </a:cubicBezTo>
                <a:close/>
                <a:moveTo>
                  <a:pt x="3158" y="271"/>
                </a:moveTo>
                <a:cubicBezTo>
                  <a:pt x="3160" y="271"/>
                  <a:pt x="3163" y="272"/>
                  <a:pt x="3168" y="275"/>
                </a:cubicBezTo>
                <a:cubicBezTo>
                  <a:pt x="3182" y="295"/>
                  <a:pt x="3182" y="323"/>
                  <a:pt x="3168" y="323"/>
                </a:cubicBezTo>
                <a:cubicBezTo>
                  <a:pt x="3154" y="323"/>
                  <a:pt x="3154" y="323"/>
                  <a:pt x="3154" y="295"/>
                </a:cubicBezTo>
                <a:cubicBezTo>
                  <a:pt x="3154" y="277"/>
                  <a:pt x="3154" y="271"/>
                  <a:pt x="3158" y="271"/>
                </a:cubicBezTo>
                <a:close/>
                <a:moveTo>
                  <a:pt x="5249" y="293"/>
                </a:moveTo>
                <a:cubicBezTo>
                  <a:pt x="5251" y="293"/>
                  <a:pt x="5254" y="298"/>
                  <a:pt x="5254" y="302"/>
                </a:cubicBezTo>
                <a:cubicBezTo>
                  <a:pt x="5259" y="318"/>
                  <a:pt x="5261" y="326"/>
                  <a:pt x="5255" y="326"/>
                </a:cubicBezTo>
                <a:cubicBezTo>
                  <a:pt x="5253" y="326"/>
                  <a:pt x="5251" y="325"/>
                  <a:pt x="5247" y="323"/>
                </a:cubicBezTo>
                <a:lnTo>
                  <a:pt x="5247" y="295"/>
                </a:lnTo>
                <a:cubicBezTo>
                  <a:pt x="5247" y="293"/>
                  <a:pt x="5248" y="293"/>
                  <a:pt x="5249" y="293"/>
                </a:cubicBezTo>
                <a:close/>
                <a:moveTo>
                  <a:pt x="786" y="272"/>
                </a:moveTo>
                <a:lnTo>
                  <a:pt x="786" y="272"/>
                </a:lnTo>
                <a:cubicBezTo>
                  <a:pt x="789" y="272"/>
                  <a:pt x="786" y="286"/>
                  <a:pt x="777" y="309"/>
                </a:cubicBezTo>
                <a:cubicBezTo>
                  <a:pt x="769" y="321"/>
                  <a:pt x="766" y="326"/>
                  <a:pt x="764" y="326"/>
                </a:cubicBezTo>
                <a:cubicBezTo>
                  <a:pt x="763" y="326"/>
                  <a:pt x="763" y="323"/>
                  <a:pt x="763" y="316"/>
                </a:cubicBezTo>
                <a:cubicBezTo>
                  <a:pt x="763" y="309"/>
                  <a:pt x="763" y="295"/>
                  <a:pt x="777" y="282"/>
                </a:cubicBezTo>
                <a:cubicBezTo>
                  <a:pt x="781" y="275"/>
                  <a:pt x="784" y="272"/>
                  <a:pt x="786" y="272"/>
                </a:cubicBezTo>
                <a:close/>
                <a:moveTo>
                  <a:pt x="4238" y="319"/>
                </a:moveTo>
                <a:cubicBezTo>
                  <a:pt x="4240" y="319"/>
                  <a:pt x="4237" y="326"/>
                  <a:pt x="4228" y="330"/>
                </a:cubicBezTo>
                <a:cubicBezTo>
                  <a:pt x="4234" y="322"/>
                  <a:pt x="4237" y="319"/>
                  <a:pt x="4238" y="319"/>
                </a:cubicBezTo>
                <a:close/>
                <a:moveTo>
                  <a:pt x="5032" y="302"/>
                </a:moveTo>
                <a:cubicBezTo>
                  <a:pt x="5046" y="309"/>
                  <a:pt x="5046" y="330"/>
                  <a:pt x="5046" y="330"/>
                </a:cubicBezTo>
                <a:cubicBezTo>
                  <a:pt x="5046" y="330"/>
                  <a:pt x="5032" y="323"/>
                  <a:pt x="5032" y="309"/>
                </a:cubicBezTo>
                <a:lnTo>
                  <a:pt x="5032" y="302"/>
                </a:lnTo>
                <a:close/>
                <a:moveTo>
                  <a:pt x="1423" y="194"/>
                </a:moveTo>
                <a:cubicBezTo>
                  <a:pt x="1425" y="194"/>
                  <a:pt x="1432" y="203"/>
                  <a:pt x="1442" y="219"/>
                </a:cubicBezTo>
                <a:cubicBezTo>
                  <a:pt x="1447" y="232"/>
                  <a:pt x="1451" y="237"/>
                  <a:pt x="1454" y="237"/>
                </a:cubicBezTo>
                <a:cubicBezTo>
                  <a:pt x="1455" y="237"/>
                  <a:pt x="1456" y="236"/>
                  <a:pt x="1456" y="233"/>
                </a:cubicBezTo>
                <a:cubicBezTo>
                  <a:pt x="1456" y="231"/>
                  <a:pt x="1456" y="231"/>
                  <a:pt x="1457" y="231"/>
                </a:cubicBezTo>
                <a:cubicBezTo>
                  <a:pt x="1459" y="231"/>
                  <a:pt x="1463" y="240"/>
                  <a:pt x="1463" y="261"/>
                </a:cubicBezTo>
                <a:lnTo>
                  <a:pt x="1463" y="295"/>
                </a:lnTo>
                <a:cubicBezTo>
                  <a:pt x="1463" y="295"/>
                  <a:pt x="1449" y="302"/>
                  <a:pt x="1449" y="309"/>
                </a:cubicBezTo>
                <a:cubicBezTo>
                  <a:pt x="1444" y="325"/>
                  <a:pt x="1439" y="333"/>
                  <a:pt x="1436" y="333"/>
                </a:cubicBezTo>
                <a:cubicBezTo>
                  <a:pt x="1436" y="333"/>
                  <a:pt x="1435" y="332"/>
                  <a:pt x="1435" y="330"/>
                </a:cubicBezTo>
                <a:lnTo>
                  <a:pt x="1435" y="309"/>
                </a:lnTo>
                <a:cubicBezTo>
                  <a:pt x="1442" y="302"/>
                  <a:pt x="1442" y="295"/>
                  <a:pt x="1435" y="289"/>
                </a:cubicBezTo>
                <a:cubicBezTo>
                  <a:pt x="1435" y="275"/>
                  <a:pt x="1435" y="268"/>
                  <a:pt x="1442" y="268"/>
                </a:cubicBezTo>
                <a:cubicBezTo>
                  <a:pt x="1449" y="268"/>
                  <a:pt x="1449" y="261"/>
                  <a:pt x="1449" y="254"/>
                </a:cubicBezTo>
                <a:cubicBezTo>
                  <a:pt x="1449" y="247"/>
                  <a:pt x="1447" y="243"/>
                  <a:pt x="1446" y="243"/>
                </a:cubicBezTo>
                <a:cubicBezTo>
                  <a:pt x="1444" y="243"/>
                  <a:pt x="1442" y="247"/>
                  <a:pt x="1442" y="254"/>
                </a:cubicBezTo>
                <a:cubicBezTo>
                  <a:pt x="1440" y="256"/>
                  <a:pt x="1439" y="256"/>
                  <a:pt x="1438" y="256"/>
                </a:cubicBezTo>
                <a:cubicBezTo>
                  <a:pt x="1435" y="256"/>
                  <a:pt x="1435" y="247"/>
                  <a:pt x="1435" y="226"/>
                </a:cubicBezTo>
                <a:cubicBezTo>
                  <a:pt x="1424" y="204"/>
                  <a:pt x="1421" y="194"/>
                  <a:pt x="1423" y="194"/>
                </a:cubicBezTo>
                <a:close/>
                <a:moveTo>
                  <a:pt x="1962" y="323"/>
                </a:moveTo>
                <a:cubicBezTo>
                  <a:pt x="1962" y="323"/>
                  <a:pt x="1962" y="330"/>
                  <a:pt x="1955" y="330"/>
                </a:cubicBezTo>
                <a:cubicBezTo>
                  <a:pt x="1955" y="332"/>
                  <a:pt x="1954" y="333"/>
                  <a:pt x="1952" y="333"/>
                </a:cubicBezTo>
                <a:cubicBezTo>
                  <a:pt x="1948" y="333"/>
                  <a:pt x="1941" y="328"/>
                  <a:pt x="1941" y="323"/>
                </a:cubicBezTo>
                <a:close/>
                <a:moveTo>
                  <a:pt x="1297" y="323"/>
                </a:moveTo>
                <a:cubicBezTo>
                  <a:pt x="1297" y="323"/>
                  <a:pt x="1304" y="323"/>
                  <a:pt x="1304" y="330"/>
                </a:cubicBezTo>
                <a:cubicBezTo>
                  <a:pt x="1310" y="330"/>
                  <a:pt x="1310" y="337"/>
                  <a:pt x="1304" y="337"/>
                </a:cubicBezTo>
                <a:cubicBezTo>
                  <a:pt x="1304" y="337"/>
                  <a:pt x="1297" y="337"/>
                  <a:pt x="1297" y="330"/>
                </a:cubicBezTo>
                <a:lnTo>
                  <a:pt x="1297" y="323"/>
                </a:lnTo>
                <a:close/>
                <a:moveTo>
                  <a:pt x="4256" y="323"/>
                </a:moveTo>
                <a:cubicBezTo>
                  <a:pt x="4256" y="323"/>
                  <a:pt x="4263" y="323"/>
                  <a:pt x="4263" y="330"/>
                </a:cubicBezTo>
                <a:cubicBezTo>
                  <a:pt x="4263" y="337"/>
                  <a:pt x="4263" y="337"/>
                  <a:pt x="4256" y="337"/>
                </a:cubicBezTo>
                <a:cubicBezTo>
                  <a:pt x="4256" y="337"/>
                  <a:pt x="4249" y="337"/>
                  <a:pt x="4249" y="330"/>
                </a:cubicBezTo>
                <a:cubicBezTo>
                  <a:pt x="4249" y="323"/>
                  <a:pt x="4249" y="323"/>
                  <a:pt x="4256" y="323"/>
                </a:cubicBezTo>
                <a:close/>
                <a:moveTo>
                  <a:pt x="1015" y="301"/>
                </a:moveTo>
                <a:cubicBezTo>
                  <a:pt x="1017" y="301"/>
                  <a:pt x="1020" y="303"/>
                  <a:pt x="1026" y="309"/>
                </a:cubicBezTo>
                <a:cubicBezTo>
                  <a:pt x="1032" y="326"/>
                  <a:pt x="1028" y="339"/>
                  <a:pt x="1015" y="339"/>
                </a:cubicBezTo>
                <a:cubicBezTo>
                  <a:pt x="1012" y="339"/>
                  <a:pt x="1009" y="338"/>
                  <a:pt x="1005" y="337"/>
                </a:cubicBezTo>
                <a:cubicBezTo>
                  <a:pt x="999" y="330"/>
                  <a:pt x="999" y="323"/>
                  <a:pt x="1005" y="309"/>
                </a:cubicBezTo>
                <a:cubicBezTo>
                  <a:pt x="1010" y="305"/>
                  <a:pt x="1011" y="301"/>
                  <a:pt x="1015" y="301"/>
                </a:cubicBezTo>
                <a:close/>
                <a:moveTo>
                  <a:pt x="2218" y="309"/>
                </a:moveTo>
                <a:cubicBezTo>
                  <a:pt x="2239" y="309"/>
                  <a:pt x="2246" y="323"/>
                  <a:pt x="2246" y="337"/>
                </a:cubicBezTo>
                <a:cubicBezTo>
                  <a:pt x="2246" y="339"/>
                  <a:pt x="2245" y="340"/>
                  <a:pt x="2244" y="340"/>
                </a:cubicBezTo>
                <a:cubicBezTo>
                  <a:pt x="2242" y="340"/>
                  <a:pt x="2237" y="335"/>
                  <a:pt x="2232" y="330"/>
                </a:cubicBezTo>
                <a:lnTo>
                  <a:pt x="2211" y="309"/>
                </a:lnTo>
                <a:close/>
                <a:moveTo>
                  <a:pt x="1356" y="305"/>
                </a:moveTo>
                <a:cubicBezTo>
                  <a:pt x="1358" y="305"/>
                  <a:pt x="1361" y="307"/>
                  <a:pt x="1366" y="309"/>
                </a:cubicBezTo>
                <a:cubicBezTo>
                  <a:pt x="1366" y="337"/>
                  <a:pt x="1373" y="344"/>
                  <a:pt x="1366" y="344"/>
                </a:cubicBezTo>
                <a:cubicBezTo>
                  <a:pt x="1366" y="344"/>
                  <a:pt x="1352" y="337"/>
                  <a:pt x="1352" y="323"/>
                </a:cubicBezTo>
                <a:cubicBezTo>
                  <a:pt x="1352" y="310"/>
                  <a:pt x="1352" y="305"/>
                  <a:pt x="1356" y="305"/>
                </a:cubicBezTo>
                <a:close/>
                <a:moveTo>
                  <a:pt x="2371" y="334"/>
                </a:moveTo>
                <a:cubicBezTo>
                  <a:pt x="2373" y="334"/>
                  <a:pt x="2376" y="335"/>
                  <a:pt x="2378" y="337"/>
                </a:cubicBezTo>
                <a:cubicBezTo>
                  <a:pt x="2385" y="344"/>
                  <a:pt x="2385" y="344"/>
                  <a:pt x="2378" y="344"/>
                </a:cubicBezTo>
                <a:lnTo>
                  <a:pt x="2371" y="344"/>
                </a:lnTo>
                <a:cubicBezTo>
                  <a:pt x="2361" y="339"/>
                  <a:pt x="2365" y="334"/>
                  <a:pt x="2371" y="334"/>
                </a:cubicBezTo>
                <a:close/>
                <a:moveTo>
                  <a:pt x="4046" y="317"/>
                </a:moveTo>
                <a:cubicBezTo>
                  <a:pt x="4048" y="317"/>
                  <a:pt x="4048" y="325"/>
                  <a:pt x="4048" y="330"/>
                </a:cubicBezTo>
                <a:cubicBezTo>
                  <a:pt x="4048" y="337"/>
                  <a:pt x="4041" y="337"/>
                  <a:pt x="4041" y="344"/>
                </a:cubicBezTo>
                <a:lnTo>
                  <a:pt x="4034" y="337"/>
                </a:lnTo>
                <a:cubicBezTo>
                  <a:pt x="4034" y="330"/>
                  <a:pt x="4034" y="330"/>
                  <a:pt x="4041" y="323"/>
                </a:cubicBezTo>
                <a:cubicBezTo>
                  <a:pt x="4043" y="319"/>
                  <a:pt x="4045" y="317"/>
                  <a:pt x="4046" y="317"/>
                </a:cubicBezTo>
                <a:close/>
                <a:moveTo>
                  <a:pt x="4147" y="317"/>
                </a:moveTo>
                <a:cubicBezTo>
                  <a:pt x="4149" y="317"/>
                  <a:pt x="4152" y="325"/>
                  <a:pt x="4152" y="330"/>
                </a:cubicBezTo>
                <a:lnTo>
                  <a:pt x="4152" y="344"/>
                </a:lnTo>
                <a:cubicBezTo>
                  <a:pt x="4145" y="344"/>
                  <a:pt x="4145" y="330"/>
                  <a:pt x="4145" y="323"/>
                </a:cubicBezTo>
                <a:cubicBezTo>
                  <a:pt x="4145" y="319"/>
                  <a:pt x="4146" y="317"/>
                  <a:pt x="4147" y="317"/>
                </a:cubicBezTo>
                <a:close/>
                <a:moveTo>
                  <a:pt x="1333" y="211"/>
                </a:moveTo>
                <a:cubicBezTo>
                  <a:pt x="1336" y="211"/>
                  <a:pt x="1338" y="216"/>
                  <a:pt x="1338" y="226"/>
                </a:cubicBezTo>
                <a:cubicBezTo>
                  <a:pt x="1338" y="235"/>
                  <a:pt x="1344" y="244"/>
                  <a:pt x="1353" y="244"/>
                </a:cubicBezTo>
                <a:cubicBezTo>
                  <a:pt x="1358" y="244"/>
                  <a:pt x="1365" y="241"/>
                  <a:pt x="1373" y="233"/>
                </a:cubicBezTo>
                <a:cubicBezTo>
                  <a:pt x="1377" y="230"/>
                  <a:pt x="1382" y="228"/>
                  <a:pt x="1386" y="228"/>
                </a:cubicBezTo>
                <a:cubicBezTo>
                  <a:pt x="1414" y="228"/>
                  <a:pt x="1432" y="301"/>
                  <a:pt x="1407" y="337"/>
                </a:cubicBezTo>
                <a:cubicBezTo>
                  <a:pt x="1404" y="347"/>
                  <a:pt x="1402" y="353"/>
                  <a:pt x="1400" y="353"/>
                </a:cubicBezTo>
                <a:cubicBezTo>
                  <a:pt x="1397" y="353"/>
                  <a:pt x="1394" y="347"/>
                  <a:pt x="1387" y="337"/>
                </a:cubicBezTo>
                <a:lnTo>
                  <a:pt x="1387" y="302"/>
                </a:lnTo>
                <a:cubicBezTo>
                  <a:pt x="1387" y="295"/>
                  <a:pt x="1387" y="295"/>
                  <a:pt x="1380" y="282"/>
                </a:cubicBezTo>
                <a:cubicBezTo>
                  <a:pt x="1376" y="278"/>
                  <a:pt x="1373" y="276"/>
                  <a:pt x="1370" y="276"/>
                </a:cubicBezTo>
                <a:cubicBezTo>
                  <a:pt x="1368" y="276"/>
                  <a:pt x="1366" y="278"/>
                  <a:pt x="1366" y="282"/>
                </a:cubicBezTo>
                <a:lnTo>
                  <a:pt x="1352" y="282"/>
                </a:lnTo>
                <a:cubicBezTo>
                  <a:pt x="1352" y="278"/>
                  <a:pt x="1350" y="276"/>
                  <a:pt x="1348" y="276"/>
                </a:cubicBezTo>
                <a:cubicBezTo>
                  <a:pt x="1345" y="276"/>
                  <a:pt x="1342" y="278"/>
                  <a:pt x="1338" y="282"/>
                </a:cubicBezTo>
                <a:cubicBezTo>
                  <a:pt x="1336" y="286"/>
                  <a:pt x="1334" y="288"/>
                  <a:pt x="1333" y="288"/>
                </a:cubicBezTo>
                <a:cubicBezTo>
                  <a:pt x="1331" y="288"/>
                  <a:pt x="1331" y="282"/>
                  <a:pt x="1331" y="282"/>
                </a:cubicBezTo>
                <a:cubicBezTo>
                  <a:pt x="1331" y="275"/>
                  <a:pt x="1331" y="268"/>
                  <a:pt x="1317" y="261"/>
                </a:cubicBezTo>
                <a:cubicBezTo>
                  <a:pt x="1310" y="240"/>
                  <a:pt x="1310" y="233"/>
                  <a:pt x="1317" y="226"/>
                </a:cubicBezTo>
                <a:cubicBezTo>
                  <a:pt x="1324" y="216"/>
                  <a:pt x="1330" y="211"/>
                  <a:pt x="1333" y="211"/>
                </a:cubicBezTo>
                <a:close/>
                <a:moveTo>
                  <a:pt x="555" y="344"/>
                </a:moveTo>
                <a:cubicBezTo>
                  <a:pt x="555" y="344"/>
                  <a:pt x="548" y="344"/>
                  <a:pt x="541" y="358"/>
                </a:cubicBezTo>
                <a:cubicBezTo>
                  <a:pt x="541" y="344"/>
                  <a:pt x="541" y="344"/>
                  <a:pt x="548" y="344"/>
                </a:cubicBezTo>
                <a:close/>
                <a:moveTo>
                  <a:pt x="867" y="337"/>
                </a:moveTo>
                <a:cubicBezTo>
                  <a:pt x="867" y="337"/>
                  <a:pt x="874" y="337"/>
                  <a:pt x="874" y="344"/>
                </a:cubicBezTo>
                <a:lnTo>
                  <a:pt x="874" y="358"/>
                </a:lnTo>
                <a:cubicBezTo>
                  <a:pt x="874" y="358"/>
                  <a:pt x="867" y="358"/>
                  <a:pt x="867" y="344"/>
                </a:cubicBezTo>
                <a:lnTo>
                  <a:pt x="867" y="337"/>
                </a:lnTo>
                <a:close/>
                <a:moveTo>
                  <a:pt x="4201" y="333"/>
                </a:moveTo>
                <a:cubicBezTo>
                  <a:pt x="4207" y="333"/>
                  <a:pt x="4214" y="336"/>
                  <a:pt x="4214" y="344"/>
                </a:cubicBezTo>
                <a:cubicBezTo>
                  <a:pt x="4214" y="358"/>
                  <a:pt x="4207" y="358"/>
                  <a:pt x="4207" y="358"/>
                </a:cubicBezTo>
                <a:cubicBezTo>
                  <a:pt x="4194" y="358"/>
                  <a:pt x="4187" y="344"/>
                  <a:pt x="4194" y="337"/>
                </a:cubicBezTo>
                <a:cubicBezTo>
                  <a:pt x="4194" y="334"/>
                  <a:pt x="4197" y="333"/>
                  <a:pt x="4201" y="333"/>
                </a:cubicBezTo>
                <a:close/>
                <a:moveTo>
                  <a:pt x="5254" y="330"/>
                </a:moveTo>
                <a:cubicBezTo>
                  <a:pt x="5254" y="330"/>
                  <a:pt x="5261" y="337"/>
                  <a:pt x="5261" y="344"/>
                </a:cubicBezTo>
                <a:cubicBezTo>
                  <a:pt x="5261" y="354"/>
                  <a:pt x="5261" y="361"/>
                  <a:pt x="5258" y="361"/>
                </a:cubicBezTo>
                <a:cubicBezTo>
                  <a:pt x="5257" y="361"/>
                  <a:pt x="5256" y="360"/>
                  <a:pt x="5254" y="358"/>
                </a:cubicBezTo>
                <a:cubicBezTo>
                  <a:pt x="5254" y="358"/>
                  <a:pt x="5247" y="344"/>
                  <a:pt x="5247" y="337"/>
                </a:cubicBezTo>
                <a:cubicBezTo>
                  <a:pt x="5247" y="330"/>
                  <a:pt x="5247" y="330"/>
                  <a:pt x="5254" y="330"/>
                </a:cubicBezTo>
                <a:close/>
                <a:moveTo>
                  <a:pt x="721" y="344"/>
                </a:moveTo>
                <a:cubicBezTo>
                  <a:pt x="728" y="344"/>
                  <a:pt x="742" y="344"/>
                  <a:pt x="728" y="358"/>
                </a:cubicBezTo>
                <a:cubicBezTo>
                  <a:pt x="728" y="361"/>
                  <a:pt x="727" y="363"/>
                  <a:pt x="725" y="363"/>
                </a:cubicBezTo>
                <a:cubicBezTo>
                  <a:pt x="723" y="363"/>
                  <a:pt x="721" y="361"/>
                  <a:pt x="721" y="358"/>
                </a:cubicBezTo>
                <a:cubicBezTo>
                  <a:pt x="714" y="344"/>
                  <a:pt x="721" y="344"/>
                  <a:pt x="721" y="344"/>
                </a:cubicBezTo>
                <a:close/>
                <a:moveTo>
                  <a:pt x="1130" y="344"/>
                </a:moveTo>
                <a:cubicBezTo>
                  <a:pt x="1137" y="344"/>
                  <a:pt x="1144" y="358"/>
                  <a:pt x="1144" y="365"/>
                </a:cubicBezTo>
                <a:cubicBezTo>
                  <a:pt x="1144" y="365"/>
                  <a:pt x="1137" y="365"/>
                  <a:pt x="1137" y="358"/>
                </a:cubicBezTo>
                <a:cubicBezTo>
                  <a:pt x="1130" y="358"/>
                  <a:pt x="1130" y="344"/>
                  <a:pt x="1130" y="344"/>
                </a:cubicBezTo>
                <a:close/>
                <a:moveTo>
                  <a:pt x="2544" y="334"/>
                </a:moveTo>
                <a:cubicBezTo>
                  <a:pt x="2544" y="334"/>
                  <a:pt x="2544" y="335"/>
                  <a:pt x="2544" y="337"/>
                </a:cubicBezTo>
                <a:cubicBezTo>
                  <a:pt x="2551" y="337"/>
                  <a:pt x="2551" y="365"/>
                  <a:pt x="2530" y="365"/>
                </a:cubicBezTo>
                <a:cubicBezTo>
                  <a:pt x="2530" y="365"/>
                  <a:pt x="2523" y="358"/>
                  <a:pt x="2530" y="344"/>
                </a:cubicBezTo>
                <a:cubicBezTo>
                  <a:pt x="2540" y="339"/>
                  <a:pt x="2543" y="334"/>
                  <a:pt x="2544" y="334"/>
                </a:cubicBezTo>
                <a:close/>
                <a:moveTo>
                  <a:pt x="5212" y="330"/>
                </a:moveTo>
                <a:cubicBezTo>
                  <a:pt x="5219" y="330"/>
                  <a:pt x="5219" y="365"/>
                  <a:pt x="5219" y="365"/>
                </a:cubicBezTo>
                <a:cubicBezTo>
                  <a:pt x="5219" y="365"/>
                  <a:pt x="5212" y="358"/>
                  <a:pt x="5212" y="344"/>
                </a:cubicBezTo>
                <a:lnTo>
                  <a:pt x="5212" y="330"/>
                </a:lnTo>
                <a:close/>
                <a:moveTo>
                  <a:pt x="674" y="347"/>
                </a:moveTo>
                <a:cubicBezTo>
                  <a:pt x="675" y="347"/>
                  <a:pt x="676" y="351"/>
                  <a:pt x="680" y="358"/>
                </a:cubicBezTo>
                <a:cubicBezTo>
                  <a:pt x="687" y="365"/>
                  <a:pt x="687" y="365"/>
                  <a:pt x="687" y="372"/>
                </a:cubicBezTo>
                <a:lnTo>
                  <a:pt x="680" y="372"/>
                </a:lnTo>
                <a:cubicBezTo>
                  <a:pt x="680" y="372"/>
                  <a:pt x="680" y="365"/>
                  <a:pt x="673" y="358"/>
                </a:cubicBezTo>
                <a:cubicBezTo>
                  <a:pt x="673" y="351"/>
                  <a:pt x="673" y="347"/>
                  <a:pt x="674" y="347"/>
                </a:cubicBezTo>
                <a:close/>
                <a:moveTo>
                  <a:pt x="4977" y="337"/>
                </a:moveTo>
                <a:cubicBezTo>
                  <a:pt x="4991" y="358"/>
                  <a:pt x="4991" y="365"/>
                  <a:pt x="4984" y="372"/>
                </a:cubicBezTo>
                <a:lnTo>
                  <a:pt x="4977" y="372"/>
                </a:lnTo>
                <a:cubicBezTo>
                  <a:pt x="4977" y="365"/>
                  <a:pt x="4970" y="344"/>
                  <a:pt x="4977" y="337"/>
                </a:cubicBezTo>
                <a:close/>
                <a:moveTo>
                  <a:pt x="5129" y="358"/>
                </a:moveTo>
                <a:cubicBezTo>
                  <a:pt x="5129" y="358"/>
                  <a:pt x="5122" y="365"/>
                  <a:pt x="5122" y="372"/>
                </a:cubicBezTo>
                <a:cubicBezTo>
                  <a:pt x="5115" y="365"/>
                  <a:pt x="5115" y="358"/>
                  <a:pt x="5122" y="358"/>
                </a:cubicBezTo>
                <a:close/>
                <a:moveTo>
                  <a:pt x="1934" y="365"/>
                </a:moveTo>
                <a:cubicBezTo>
                  <a:pt x="1941" y="365"/>
                  <a:pt x="1941" y="372"/>
                  <a:pt x="1934" y="379"/>
                </a:cubicBezTo>
                <a:cubicBezTo>
                  <a:pt x="1937" y="376"/>
                  <a:pt x="1938" y="376"/>
                  <a:pt x="1939" y="376"/>
                </a:cubicBezTo>
                <a:lnTo>
                  <a:pt x="1939" y="376"/>
                </a:lnTo>
                <a:cubicBezTo>
                  <a:pt x="1940" y="376"/>
                  <a:pt x="1939" y="379"/>
                  <a:pt x="1934" y="379"/>
                </a:cubicBezTo>
                <a:cubicBezTo>
                  <a:pt x="1934" y="379"/>
                  <a:pt x="1927" y="379"/>
                  <a:pt x="1927" y="372"/>
                </a:cubicBezTo>
                <a:cubicBezTo>
                  <a:pt x="1927" y="365"/>
                  <a:pt x="1927" y="365"/>
                  <a:pt x="1934" y="365"/>
                </a:cubicBezTo>
                <a:close/>
                <a:moveTo>
                  <a:pt x="4746" y="337"/>
                </a:moveTo>
                <a:cubicBezTo>
                  <a:pt x="4748" y="337"/>
                  <a:pt x="4748" y="344"/>
                  <a:pt x="4748" y="358"/>
                </a:cubicBezTo>
                <a:lnTo>
                  <a:pt x="4748" y="379"/>
                </a:lnTo>
                <a:cubicBezTo>
                  <a:pt x="4741" y="379"/>
                  <a:pt x="4734" y="365"/>
                  <a:pt x="4741" y="344"/>
                </a:cubicBezTo>
                <a:cubicBezTo>
                  <a:pt x="4744" y="339"/>
                  <a:pt x="4745" y="337"/>
                  <a:pt x="4746" y="337"/>
                </a:cubicBezTo>
                <a:close/>
                <a:moveTo>
                  <a:pt x="5032" y="358"/>
                </a:moveTo>
                <a:cubicBezTo>
                  <a:pt x="5043" y="368"/>
                  <a:pt x="5045" y="383"/>
                  <a:pt x="5040" y="383"/>
                </a:cubicBezTo>
                <a:cubicBezTo>
                  <a:pt x="5038" y="383"/>
                  <a:pt x="5035" y="382"/>
                  <a:pt x="5032" y="379"/>
                </a:cubicBezTo>
                <a:cubicBezTo>
                  <a:pt x="5032" y="372"/>
                  <a:pt x="5025" y="365"/>
                  <a:pt x="5032" y="358"/>
                </a:cubicBezTo>
                <a:close/>
                <a:moveTo>
                  <a:pt x="4949" y="372"/>
                </a:moveTo>
                <a:cubicBezTo>
                  <a:pt x="4956" y="372"/>
                  <a:pt x="4963" y="372"/>
                  <a:pt x="4963" y="379"/>
                </a:cubicBezTo>
                <a:cubicBezTo>
                  <a:pt x="4963" y="379"/>
                  <a:pt x="4956" y="386"/>
                  <a:pt x="4949" y="386"/>
                </a:cubicBezTo>
                <a:cubicBezTo>
                  <a:pt x="4942" y="386"/>
                  <a:pt x="4935" y="386"/>
                  <a:pt x="4935" y="379"/>
                </a:cubicBezTo>
                <a:cubicBezTo>
                  <a:pt x="4935" y="372"/>
                  <a:pt x="4942" y="372"/>
                  <a:pt x="4949" y="372"/>
                </a:cubicBezTo>
                <a:close/>
                <a:moveTo>
                  <a:pt x="950" y="372"/>
                </a:moveTo>
                <a:cubicBezTo>
                  <a:pt x="957" y="372"/>
                  <a:pt x="957" y="372"/>
                  <a:pt x="957" y="379"/>
                </a:cubicBezTo>
                <a:cubicBezTo>
                  <a:pt x="957" y="393"/>
                  <a:pt x="957" y="393"/>
                  <a:pt x="950" y="393"/>
                </a:cubicBezTo>
                <a:cubicBezTo>
                  <a:pt x="950" y="393"/>
                  <a:pt x="936" y="393"/>
                  <a:pt x="936" y="379"/>
                </a:cubicBezTo>
                <a:cubicBezTo>
                  <a:pt x="936" y="372"/>
                  <a:pt x="936" y="372"/>
                  <a:pt x="950" y="372"/>
                </a:cubicBezTo>
                <a:close/>
                <a:moveTo>
                  <a:pt x="3764" y="372"/>
                </a:moveTo>
                <a:cubicBezTo>
                  <a:pt x="3771" y="379"/>
                  <a:pt x="3771" y="393"/>
                  <a:pt x="3764" y="393"/>
                </a:cubicBezTo>
                <a:lnTo>
                  <a:pt x="3757" y="393"/>
                </a:lnTo>
                <a:cubicBezTo>
                  <a:pt x="3757" y="379"/>
                  <a:pt x="3764" y="379"/>
                  <a:pt x="3764" y="372"/>
                </a:cubicBezTo>
                <a:close/>
                <a:moveTo>
                  <a:pt x="1220" y="372"/>
                </a:moveTo>
                <a:cubicBezTo>
                  <a:pt x="1234" y="379"/>
                  <a:pt x="1234" y="393"/>
                  <a:pt x="1220" y="393"/>
                </a:cubicBezTo>
                <a:cubicBezTo>
                  <a:pt x="1220" y="395"/>
                  <a:pt x="1220" y="396"/>
                  <a:pt x="1219" y="396"/>
                </a:cubicBezTo>
                <a:cubicBezTo>
                  <a:pt x="1216" y="396"/>
                  <a:pt x="1213" y="393"/>
                  <a:pt x="1213" y="393"/>
                </a:cubicBezTo>
                <a:cubicBezTo>
                  <a:pt x="1213" y="393"/>
                  <a:pt x="1213" y="379"/>
                  <a:pt x="1220" y="372"/>
                </a:cubicBezTo>
                <a:close/>
                <a:moveTo>
                  <a:pt x="895" y="379"/>
                </a:moveTo>
                <a:lnTo>
                  <a:pt x="902" y="393"/>
                </a:lnTo>
                <a:cubicBezTo>
                  <a:pt x="902" y="399"/>
                  <a:pt x="902" y="399"/>
                  <a:pt x="895" y="399"/>
                </a:cubicBezTo>
                <a:cubicBezTo>
                  <a:pt x="895" y="399"/>
                  <a:pt x="888" y="399"/>
                  <a:pt x="888" y="393"/>
                </a:cubicBezTo>
                <a:cubicBezTo>
                  <a:pt x="888" y="379"/>
                  <a:pt x="888" y="379"/>
                  <a:pt x="895" y="379"/>
                </a:cubicBezTo>
                <a:close/>
                <a:moveTo>
                  <a:pt x="5098" y="376"/>
                </a:moveTo>
                <a:cubicBezTo>
                  <a:pt x="5102" y="376"/>
                  <a:pt x="5108" y="379"/>
                  <a:pt x="5108" y="379"/>
                </a:cubicBezTo>
                <a:cubicBezTo>
                  <a:pt x="5108" y="379"/>
                  <a:pt x="5095" y="393"/>
                  <a:pt x="5095" y="399"/>
                </a:cubicBezTo>
                <a:cubicBezTo>
                  <a:pt x="5088" y="393"/>
                  <a:pt x="5088" y="379"/>
                  <a:pt x="5095" y="379"/>
                </a:cubicBezTo>
                <a:cubicBezTo>
                  <a:pt x="5095" y="376"/>
                  <a:pt x="5096" y="376"/>
                  <a:pt x="5098" y="376"/>
                </a:cubicBezTo>
                <a:close/>
                <a:moveTo>
                  <a:pt x="1518" y="358"/>
                </a:moveTo>
                <a:cubicBezTo>
                  <a:pt x="1525" y="365"/>
                  <a:pt x="1539" y="379"/>
                  <a:pt x="1539" y="399"/>
                </a:cubicBezTo>
                <a:cubicBezTo>
                  <a:pt x="1539" y="403"/>
                  <a:pt x="1539" y="405"/>
                  <a:pt x="1537" y="405"/>
                </a:cubicBezTo>
                <a:cubicBezTo>
                  <a:pt x="1536" y="405"/>
                  <a:pt x="1532" y="403"/>
                  <a:pt x="1525" y="399"/>
                </a:cubicBezTo>
                <a:cubicBezTo>
                  <a:pt x="1518" y="393"/>
                  <a:pt x="1511" y="358"/>
                  <a:pt x="1518" y="358"/>
                </a:cubicBezTo>
                <a:close/>
                <a:moveTo>
                  <a:pt x="486" y="393"/>
                </a:moveTo>
                <a:cubicBezTo>
                  <a:pt x="486" y="393"/>
                  <a:pt x="486" y="399"/>
                  <a:pt x="479" y="406"/>
                </a:cubicBezTo>
                <a:cubicBezTo>
                  <a:pt x="472" y="399"/>
                  <a:pt x="472" y="393"/>
                  <a:pt x="479" y="393"/>
                </a:cubicBezTo>
                <a:close/>
                <a:moveTo>
                  <a:pt x="624" y="393"/>
                </a:moveTo>
                <a:cubicBezTo>
                  <a:pt x="624" y="393"/>
                  <a:pt x="631" y="393"/>
                  <a:pt x="631" y="399"/>
                </a:cubicBezTo>
                <a:cubicBezTo>
                  <a:pt x="631" y="406"/>
                  <a:pt x="631" y="406"/>
                  <a:pt x="624" y="406"/>
                </a:cubicBezTo>
                <a:cubicBezTo>
                  <a:pt x="617" y="406"/>
                  <a:pt x="617" y="406"/>
                  <a:pt x="617" y="399"/>
                </a:cubicBezTo>
                <a:cubicBezTo>
                  <a:pt x="617" y="393"/>
                  <a:pt x="617" y="393"/>
                  <a:pt x="624" y="393"/>
                </a:cubicBezTo>
                <a:close/>
                <a:moveTo>
                  <a:pt x="4579" y="364"/>
                </a:moveTo>
                <a:cubicBezTo>
                  <a:pt x="4585" y="364"/>
                  <a:pt x="4589" y="366"/>
                  <a:pt x="4589" y="372"/>
                </a:cubicBezTo>
                <a:cubicBezTo>
                  <a:pt x="4589" y="376"/>
                  <a:pt x="4582" y="385"/>
                  <a:pt x="4576" y="385"/>
                </a:cubicBezTo>
                <a:cubicBezTo>
                  <a:pt x="4573" y="385"/>
                  <a:pt x="4570" y="383"/>
                  <a:pt x="4568" y="379"/>
                </a:cubicBezTo>
                <a:cubicBezTo>
                  <a:pt x="4561" y="379"/>
                  <a:pt x="4561" y="379"/>
                  <a:pt x="4561" y="393"/>
                </a:cubicBezTo>
                <a:cubicBezTo>
                  <a:pt x="4561" y="399"/>
                  <a:pt x="4561" y="406"/>
                  <a:pt x="4554" y="406"/>
                </a:cubicBezTo>
                <a:cubicBezTo>
                  <a:pt x="4540" y="406"/>
                  <a:pt x="4533" y="399"/>
                  <a:pt x="4554" y="379"/>
                </a:cubicBezTo>
                <a:cubicBezTo>
                  <a:pt x="4558" y="370"/>
                  <a:pt x="4571" y="364"/>
                  <a:pt x="4579" y="364"/>
                </a:cubicBezTo>
                <a:close/>
                <a:moveTo>
                  <a:pt x="957" y="302"/>
                </a:moveTo>
                <a:cubicBezTo>
                  <a:pt x="964" y="302"/>
                  <a:pt x="964" y="302"/>
                  <a:pt x="964" y="309"/>
                </a:cubicBezTo>
                <a:cubicBezTo>
                  <a:pt x="964" y="316"/>
                  <a:pt x="964" y="316"/>
                  <a:pt x="971" y="316"/>
                </a:cubicBezTo>
                <a:cubicBezTo>
                  <a:pt x="972" y="315"/>
                  <a:pt x="974" y="314"/>
                  <a:pt x="975" y="314"/>
                </a:cubicBezTo>
                <a:cubicBezTo>
                  <a:pt x="986" y="314"/>
                  <a:pt x="989" y="362"/>
                  <a:pt x="971" y="399"/>
                </a:cubicBezTo>
                <a:cubicBezTo>
                  <a:pt x="968" y="406"/>
                  <a:pt x="966" y="409"/>
                  <a:pt x="965" y="409"/>
                </a:cubicBezTo>
                <a:cubicBezTo>
                  <a:pt x="964" y="409"/>
                  <a:pt x="964" y="404"/>
                  <a:pt x="964" y="393"/>
                </a:cubicBezTo>
                <a:cubicBezTo>
                  <a:pt x="964" y="379"/>
                  <a:pt x="964" y="365"/>
                  <a:pt x="971" y="358"/>
                </a:cubicBezTo>
                <a:cubicBezTo>
                  <a:pt x="981" y="348"/>
                  <a:pt x="976" y="341"/>
                  <a:pt x="970" y="341"/>
                </a:cubicBezTo>
                <a:cubicBezTo>
                  <a:pt x="968" y="341"/>
                  <a:pt x="966" y="342"/>
                  <a:pt x="964" y="344"/>
                </a:cubicBezTo>
                <a:cubicBezTo>
                  <a:pt x="950" y="344"/>
                  <a:pt x="950" y="344"/>
                  <a:pt x="950" y="330"/>
                </a:cubicBezTo>
                <a:cubicBezTo>
                  <a:pt x="950" y="323"/>
                  <a:pt x="950" y="302"/>
                  <a:pt x="957" y="302"/>
                </a:cubicBezTo>
                <a:close/>
                <a:moveTo>
                  <a:pt x="310" y="408"/>
                </a:moveTo>
                <a:cubicBezTo>
                  <a:pt x="309" y="408"/>
                  <a:pt x="309" y="410"/>
                  <a:pt x="312" y="413"/>
                </a:cubicBezTo>
                <a:cubicBezTo>
                  <a:pt x="312" y="410"/>
                  <a:pt x="311" y="408"/>
                  <a:pt x="310" y="408"/>
                </a:cubicBezTo>
                <a:close/>
                <a:moveTo>
                  <a:pt x="4849" y="382"/>
                </a:moveTo>
                <a:cubicBezTo>
                  <a:pt x="4852" y="382"/>
                  <a:pt x="4855" y="386"/>
                  <a:pt x="4859" y="393"/>
                </a:cubicBezTo>
                <a:cubicBezTo>
                  <a:pt x="4880" y="399"/>
                  <a:pt x="4880" y="406"/>
                  <a:pt x="4859" y="413"/>
                </a:cubicBezTo>
                <a:cubicBezTo>
                  <a:pt x="4845" y="413"/>
                  <a:pt x="4838" y="406"/>
                  <a:pt x="4845" y="393"/>
                </a:cubicBezTo>
                <a:cubicBezTo>
                  <a:pt x="4845" y="386"/>
                  <a:pt x="4847" y="382"/>
                  <a:pt x="4849" y="382"/>
                </a:cubicBezTo>
                <a:close/>
                <a:moveTo>
                  <a:pt x="5441" y="413"/>
                </a:moveTo>
                <a:cubicBezTo>
                  <a:pt x="5441" y="416"/>
                  <a:pt x="5440" y="416"/>
                  <a:pt x="5440" y="416"/>
                </a:cubicBezTo>
                <a:cubicBezTo>
                  <a:pt x="5438" y="416"/>
                  <a:pt x="5437" y="413"/>
                  <a:pt x="5441" y="413"/>
                </a:cubicBezTo>
                <a:close/>
                <a:moveTo>
                  <a:pt x="721" y="379"/>
                </a:moveTo>
                <a:cubicBezTo>
                  <a:pt x="725" y="379"/>
                  <a:pt x="728" y="386"/>
                  <a:pt x="728" y="399"/>
                </a:cubicBezTo>
                <a:lnTo>
                  <a:pt x="728" y="427"/>
                </a:lnTo>
                <a:cubicBezTo>
                  <a:pt x="721" y="427"/>
                  <a:pt x="714" y="413"/>
                  <a:pt x="714" y="399"/>
                </a:cubicBezTo>
                <a:cubicBezTo>
                  <a:pt x="714" y="386"/>
                  <a:pt x="718" y="379"/>
                  <a:pt x="721" y="379"/>
                </a:cubicBezTo>
                <a:close/>
                <a:moveTo>
                  <a:pt x="3078" y="406"/>
                </a:moveTo>
                <a:cubicBezTo>
                  <a:pt x="3078" y="413"/>
                  <a:pt x="3078" y="413"/>
                  <a:pt x="3071" y="427"/>
                </a:cubicBezTo>
                <a:cubicBezTo>
                  <a:pt x="3064" y="413"/>
                  <a:pt x="3064" y="406"/>
                  <a:pt x="3071" y="406"/>
                </a:cubicBezTo>
                <a:close/>
                <a:moveTo>
                  <a:pt x="4969" y="384"/>
                </a:moveTo>
                <a:cubicBezTo>
                  <a:pt x="4977" y="384"/>
                  <a:pt x="4984" y="389"/>
                  <a:pt x="4984" y="399"/>
                </a:cubicBezTo>
                <a:cubicBezTo>
                  <a:pt x="4984" y="406"/>
                  <a:pt x="4984" y="406"/>
                  <a:pt x="4977" y="406"/>
                </a:cubicBezTo>
                <a:cubicBezTo>
                  <a:pt x="4977" y="427"/>
                  <a:pt x="4970" y="427"/>
                  <a:pt x="4956" y="427"/>
                </a:cubicBezTo>
                <a:cubicBezTo>
                  <a:pt x="4949" y="429"/>
                  <a:pt x="4944" y="431"/>
                  <a:pt x="4941" y="431"/>
                </a:cubicBezTo>
                <a:cubicBezTo>
                  <a:pt x="4935" y="431"/>
                  <a:pt x="4935" y="425"/>
                  <a:pt x="4935" y="406"/>
                </a:cubicBezTo>
                <a:lnTo>
                  <a:pt x="4935" y="399"/>
                </a:lnTo>
                <a:cubicBezTo>
                  <a:pt x="4935" y="403"/>
                  <a:pt x="4937" y="405"/>
                  <a:pt x="4940" y="405"/>
                </a:cubicBezTo>
                <a:cubicBezTo>
                  <a:pt x="4942" y="405"/>
                  <a:pt x="4946" y="403"/>
                  <a:pt x="4949" y="399"/>
                </a:cubicBezTo>
                <a:cubicBezTo>
                  <a:pt x="4953" y="389"/>
                  <a:pt x="4961" y="384"/>
                  <a:pt x="4969" y="384"/>
                </a:cubicBezTo>
                <a:close/>
                <a:moveTo>
                  <a:pt x="4993" y="387"/>
                </a:moveTo>
                <a:cubicBezTo>
                  <a:pt x="4994" y="387"/>
                  <a:pt x="4996" y="388"/>
                  <a:pt x="4998" y="393"/>
                </a:cubicBezTo>
                <a:cubicBezTo>
                  <a:pt x="5018" y="406"/>
                  <a:pt x="5018" y="413"/>
                  <a:pt x="4998" y="427"/>
                </a:cubicBezTo>
                <a:cubicBezTo>
                  <a:pt x="5000" y="429"/>
                  <a:pt x="5000" y="431"/>
                  <a:pt x="4999" y="431"/>
                </a:cubicBezTo>
                <a:cubicBezTo>
                  <a:pt x="4997" y="431"/>
                  <a:pt x="4991" y="425"/>
                  <a:pt x="4991" y="406"/>
                </a:cubicBezTo>
                <a:cubicBezTo>
                  <a:pt x="4991" y="397"/>
                  <a:pt x="4991" y="387"/>
                  <a:pt x="4993" y="387"/>
                </a:cubicBezTo>
                <a:close/>
                <a:moveTo>
                  <a:pt x="3688" y="399"/>
                </a:moveTo>
                <a:lnTo>
                  <a:pt x="3688" y="427"/>
                </a:lnTo>
                <a:cubicBezTo>
                  <a:pt x="3684" y="431"/>
                  <a:pt x="3680" y="433"/>
                  <a:pt x="3678" y="433"/>
                </a:cubicBezTo>
                <a:cubicBezTo>
                  <a:pt x="3671" y="433"/>
                  <a:pt x="3669" y="421"/>
                  <a:pt x="3674" y="406"/>
                </a:cubicBezTo>
                <a:lnTo>
                  <a:pt x="3688" y="399"/>
                </a:lnTo>
                <a:close/>
                <a:moveTo>
                  <a:pt x="5453" y="404"/>
                </a:moveTo>
                <a:cubicBezTo>
                  <a:pt x="5449" y="404"/>
                  <a:pt x="5446" y="406"/>
                  <a:pt x="5443" y="410"/>
                </a:cubicBezTo>
                <a:lnTo>
                  <a:pt x="5443" y="410"/>
                </a:lnTo>
                <a:cubicBezTo>
                  <a:pt x="5448" y="410"/>
                  <a:pt x="5454" y="409"/>
                  <a:pt x="5460" y="408"/>
                </a:cubicBezTo>
                <a:lnTo>
                  <a:pt x="5460" y="408"/>
                </a:lnTo>
                <a:cubicBezTo>
                  <a:pt x="5461" y="411"/>
                  <a:pt x="5462" y="415"/>
                  <a:pt x="5462" y="420"/>
                </a:cubicBezTo>
                <a:cubicBezTo>
                  <a:pt x="5462" y="432"/>
                  <a:pt x="5463" y="437"/>
                  <a:pt x="5465" y="437"/>
                </a:cubicBezTo>
                <a:cubicBezTo>
                  <a:pt x="5468" y="437"/>
                  <a:pt x="5472" y="427"/>
                  <a:pt x="5476" y="406"/>
                </a:cubicBezTo>
                <a:lnTo>
                  <a:pt x="5476" y="406"/>
                </a:lnTo>
                <a:cubicBezTo>
                  <a:pt x="5470" y="407"/>
                  <a:pt x="5465" y="408"/>
                  <a:pt x="5460" y="408"/>
                </a:cubicBezTo>
                <a:lnTo>
                  <a:pt x="5460" y="408"/>
                </a:lnTo>
                <a:cubicBezTo>
                  <a:pt x="5458" y="405"/>
                  <a:pt x="5455" y="404"/>
                  <a:pt x="5453" y="404"/>
                </a:cubicBezTo>
                <a:close/>
                <a:moveTo>
                  <a:pt x="799" y="396"/>
                </a:moveTo>
                <a:cubicBezTo>
                  <a:pt x="803" y="396"/>
                  <a:pt x="808" y="399"/>
                  <a:pt x="818" y="406"/>
                </a:cubicBezTo>
                <a:cubicBezTo>
                  <a:pt x="832" y="427"/>
                  <a:pt x="832" y="441"/>
                  <a:pt x="825" y="441"/>
                </a:cubicBezTo>
                <a:cubicBezTo>
                  <a:pt x="825" y="441"/>
                  <a:pt x="818" y="434"/>
                  <a:pt x="818" y="427"/>
                </a:cubicBezTo>
                <a:cubicBezTo>
                  <a:pt x="818" y="417"/>
                  <a:pt x="815" y="411"/>
                  <a:pt x="813" y="411"/>
                </a:cubicBezTo>
                <a:cubicBezTo>
                  <a:pt x="812" y="411"/>
                  <a:pt x="811" y="411"/>
                  <a:pt x="811" y="413"/>
                </a:cubicBezTo>
                <a:cubicBezTo>
                  <a:pt x="798" y="413"/>
                  <a:pt x="791" y="427"/>
                  <a:pt x="791" y="434"/>
                </a:cubicBezTo>
                <a:cubicBezTo>
                  <a:pt x="784" y="427"/>
                  <a:pt x="784" y="413"/>
                  <a:pt x="791" y="406"/>
                </a:cubicBezTo>
                <a:cubicBezTo>
                  <a:pt x="794" y="399"/>
                  <a:pt x="796" y="396"/>
                  <a:pt x="799" y="396"/>
                </a:cubicBezTo>
                <a:close/>
                <a:moveTo>
                  <a:pt x="5047" y="412"/>
                </a:moveTo>
                <a:cubicBezTo>
                  <a:pt x="5048" y="412"/>
                  <a:pt x="5050" y="417"/>
                  <a:pt x="5053" y="427"/>
                </a:cubicBezTo>
                <a:cubicBezTo>
                  <a:pt x="5066" y="440"/>
                  <a:pt x="5071" y="445"/>
                  <a:pt x="5067" y="445"/>
                </a:cubicBezTo>
                <a:cubicBezTo>
                  <a:pt x="5065" y="445"/>
                  <a:pt x="5061" y="444"/>
                  <a:pt x="5053" y="441"/>
                </a:cubicBezTo>
                <a:cubicBezTo>
                  <a:pt x="5051" y="443"/>
                  <a:pt x="5050" y="444"/>
                  <a:pt x="5049" y="444"/>
                </a:cubicBezTo>
                <a:cubicBezTo>
                  <a:pt x="5046" y="444"/>
                  <a:pt x="5046" y="437"/>
                  <a:pt x="5046" y="427"/>
                </a:cubicBezTo>
                <a:cubicBezTo>
                  <a:pt x="5046" y="417"/>
                  <a:pt x="5046" y="412"/>
                  <a:pt x="5047" y="412"/>
                </a:cubicBezTo>
                <a:close/>
                <a:moveTo>
                  <a:pt x="2392" y="427"/>
                </a:moveTo>
                <a:cubicBezTo>
                  <a:pt x="2399" y="427"/>
                  <a:pt x="2412" y="434"/>
                  <a:pt x="2399" y="441"/>
                </a:cubicBezTo>
                <a:cubicBezTo>
                  <a:pt x="2395" y="444"/>
                  <a:pt x="2393" y="446"/>
                  <a:pt x="2391" y="446"/>
                </a:cubicBezTo>
                <a:cubicBezTo>
                  <a:pt x="2388" y="446"/>
                  <a:pt x="2385" y="444"/>
                  <a:pt x="2378" y="441"/>
                </a:cubicBezTo>
                <a:cubicBezTo>
                  <a:pt x="2357" y="434"/>
                  <a:pt x="2371" y="427"/>
                  <a:pt x="2392" y="427"/>
                </a:cubicBezTo>
                <a:close/>
                <a:moveTo>
                  <a:pt x="617" y="427"/>
                </a:moveTo>
                <a:cubicBezTo>
                  <a:pt x="617" y="427"/>
                  <a:pt x="624" y="427"/>
                  <a:pt x="624" y="434"/>
                </a:cubicBezTo>
                <a:lnTo>
                  <a:pt x="624" y="448"/>
                </a:lnTo>
                <a:cubicBezTo>
                  <a:pt x="624" y="448"/>
                  <a:pt x="617" y="448"/>
                  <a:pt x="617" y="441"/>
                </a:cubicBezTo>
                <a:lnTo>
                  <a:pt x="617" y="427"/>
                </a:lnTo>
                <a:close/>
                <a:moveTo>
                  <a:pt x="701" y="399"/>
                </a:moveTo>
                <a:cubicBezTo>
                  <a:pt x="701" y="399"/>
                  <a:pt x="714" y="434"/>
                  <a:pt x="701" y="448"/>
                </a:cubicBezTo>
                <a:cubicBezTo>
                  <a:pt x="694" y="434"/>
                  <a:pt x="694" y="427"/>
                  <a:pt x="694" y="413"/>
                </a:cubicBezTo>
                <a:cubicBezTo>
                  <a:pt x="694" y="406"/>
                  <a:pt x="694" y="399"/>
                  <a:pt x="701" y="399"/>
                </a:cubicBezTo>
                <a:close/>
                <a:moveTo>
                  <a:pt x="3313" y="427"/>
                </a:moveTo>
                <a:cubicBezTo>
                  <a:pt x="3313" y="427"/>
                  <a:pt x="3320" y="427"/>
                  <a:pt x="3320" y="434"/>
                </a:cubicBezTo>
                <a:lnTo>
                  <a:pt x="3320" y="448"/>
                </a:lnTo>
                <a:cubicBezTo>
                  <a:pt x="3320" y="448"/>
                  <a:pt x="3313" y="448"/>
                  <a:pt x="3313" y="441"/>
                </a:cubicBezTo>
                <a:cubicBezTo>
                  <a:pt x="3300" y="434"/>
                  <a:pt x="3300" y="427"/>
                  <a:pt x="3313" y="427"/>
                </a:cubicBezTo>
                <a:close/>
                <a:moveTo>
                  <a:pt x="4452" y="421"/>
                </a:moveTo>
                <a:cubicBezTo>
                  <a:pt x="4454" y="421"/>
                  <a:pt x="4457" y="429"/>
                  <a:pt x="4457" y="434"/>
                </a:cubicBezTo>
                <a:lnTo>
                  <a:pt x="4457" y="448"/>
                </a:lnTo>
                <a:cubicBezTo>
                  <a:pt x="4450" y="448"/>
                  <a:pt x="4450" y="434"/>
                  <a:pt x="4450" y="427"/>
                </a:cubicBezTo>
                <a:cubicBezTo>
                  <a:pt x="4450" y="423"/>
                  <a:pt x="4451" y="421"/>
                  <a:pt x="4452" y="421"/>
                </a:cubicBezTo>
                <a:close/>
                <a:moveTo>
                  <a:pt x="2045" y="427"/>
                </a:moveTo>
                <a:cubicBezTo>
                  <a:pt x="2045" y="427"/>
                  <a:pt x="2059" y="434"/>
                  <a:pt x="2059" y="441"/>
                </a:cubicBezTo>
                <a:cubicBezTo>
                  <a:pt x="2059" y="448"/>
                  <a:pt x="2059" y="462"/>
                  <a:pt x="2045" y="462"/>
                </a:cubicBezTo>
                <a:cubicBezTo>
                  <a:pt x="2038" y="462"/>
                  <a:pt x="2038" y="434"/>
                  <a:pt x="2045" y="427"/>
                </a:cubicBezTo>
                <a:close/>
                <a:moveTo>
                  <a:pt x="2526" y="431"/>
                </a:moveTo>
                <a:cubicBezTo>
                  <a:pt x="2529" y="431"/>
                  <a:pt x="2530" y="434"/>
                  <a:pt x="2530" y="441"/>
                </a:cubicBezTo>
                <a:cubicBezTo>
                  <a:pt x="2544" y="462"/>
                  <a:pt x="2530" y="462"/>
                  <a:pt x="2523" y="462"/>
                </a:cubicBezTo>
                <a:cubicBezTo>
                  <a:pt x="2516" y="462"/>
                  <a:pt x="2516" y="448"/>
                  <a:pt x="2516" y="441"/>
                </a:cubicBezTo>
                <a:cubicBezTo>
                  <a:pt x="2520" y="434"/>
                  <a:pt x="2523" y="431"/>
                  <a:pt x="2526" y="431"/>
                </a:cubicBezTo>
                <a:close/>
                <a:moveTo>
                  <a:pt x="1208" y="451"/>
                </a:moveTo>
                <a:lnTo>
                  <a:pt x="1208" y="451"/>
                </a:lnTo>
                <a:cubicBezTo>
                  <a:pt x="1210" y="451"/>
                  <a:pt x="1210" y="455"/>
                  <a:pt x="1206" y="462"/>
                </a:cubicBezTo>
                <a:cubicBezTo>
                  <a:pt x="1206" y="469"/>
                  <a:pt x="1200" y="469"/>
                  <a:pt x="1193" y="469"/>
                </a:cubicBezTo>
                <a:cubicBezTo>
                  <a:pt x="1179" y="469"/>
                  <a:pt x="1193" y="462"/>
                  <a:pt x="1200" y="462"/>
                </a:cubicBezTo>
                <a:cubicBezTo>
                  <a:pt x="1203" y="455"/>
                  <a:pt x="1206" y="451"/>
                  <a:pt x="1208" y="451"/>
                </a:cubicBezTo>
                <a:close/>
                <a:moveTo>
                  <a:pt x="5149" y="431"/>
                </a:moveTo>
                <a:cubicBezTo>
                  <a:pt x="5150" y="431"/>
                  <a:pt x="5150" y="437"/>
                  <a:pt x="5150" y="448"/>
                </a:cubicBezTo>
                <a:lnTo>
                  <a:pt x="5129" y="469"/>
                </a:lnTo>
                <a:cubicBezTo>
                  <a:pt x="5129" y="469"/>
                  <a:pt x="5129" y="448"/>
                  <a:pt x="5143" y="441"/>
                </a:cubicBezTo>
                <a:cubicBezTo>
                  <a:pt x="5146" y="435"/>
                  <a:pt x="5148" y="431"/>
                  <a:pt x="5149" y="431"/>
                </a:cubicBezTo>
                <a:close/>
                <a:moveTo>
                  <a:pt x="441" y="432"/>
                </a:moveTo>
                <a:lnTo>
                  <a:pt x="441" y="432"/>
                </a:lnTo>
                <a:cubicBezTo>
                  <a:pt x="444" y="432"/>
                  <a:pt x="442" y="441"/>
                  <a:pt x="437" y="462"/>
                </a:cubicBezTo>
                <a:cubicBezTo>
                  <a:pt x="434" y="469"/>
                  <a:pt x="432" y="472"/>
                  <a:pt x="431" y="472"/>
                </a:cubicBezTo>
                <a:cubicBezTo>
                  <a:pt x="430" y="472"/>
                  <a:pt x="430" y="469"/>
                  <a:pt x="430" y="462"/>
                </a:cubicBezTo>
                <a:cubicBezTo>
                  <a:pt x="430" y="448"/>
                  <a:pt x="430" y="441"/>
                  <a:pt x="437" y="434"/>
                </a:cubicBezTo>
                <a:cubicBezTo>
                  <a:pt x="439" y="432"/>
                  <a:pt x="440" y="432"/>
                  <a:pt x="441" y="432"/>
                </a:cubicBezTo>
                <a:close/>
                <a:moveTo>
                  <a:pt x="761" y="445"/>
                </a:moveTo>
                <a:cubicBezTo>
                  <a:pt x="764" y="445"/>
                  <a:pt x="768" y="448"/>
                  <a:pt x="777" y="448"/>
                </a:cubicBezTo>
                <a:cubicBezTo>
                  <a:pt x="777" y="469"/>
                  <a:pt x="763" y="476"/>
                  <a:pt x="756" y="476"/>
                </a:cubicBezTo>
                <a:cubicBezTo>
                  <a:pt x="742" y="469"/>
                  <a:pt x="742" y="462"/>
                  <a:pt x="756" y="448"/>
                </a:cubicBezTo>
                <a:cubicBezTo>
                  <a:pt x="758" y="446"/>
                  <a:pt x="760" y="445"/>
                  <a:pt x="761" y="445"/>
                </a:cubicBezTo>
                <a:close/>
                <a:moveTo>
                  <a:pt x="1683" y="447"/>
                </a:moveTo>
                <a:cubicBezTo>
                  <a:pt x="1683" y="447"/>
                  <a:pt x="1684" y="447"/>
                  <a:pt x="1685" y="448"/>
                </a:cubicBezTo>
                <a:lnTo>
                  <a:pt x="1685" y="469"/>
                </a:lnTo>
                <a:cubicBezTo>
                  <a:pt x="1685" y="476"/>
                  <a:pt x="1678" y="483"/>
                  <a:pt x="1678" y="483"/>
                </a:cubicBezTo>
                <a:cubicBezTo>
                  <a:pt x="1665" y="476"/>
                  <a:pt x="1676" y="447"/>
                  <a:pt x="1683" y="447"/>
                </a:cubicBezTo>
                <a:close/>
                <a:moveTo>
                  <a:pt x="1823" y="449"/>
                </a:moveTo>
                <a:cubicBezTo>
                  <a:pt x="1824" y="449"/>
                  <a:pt x="1827" y="453"/>
                  <a:pt x="1830" y="462"/>
                </a:cubicBezTo>
                <a:cubicBezTo>
                  <a:pt x="1837" y="469"/>
                  <a:pt x="1837" y="483"/>
                  <a:pt x="1830" y="483"/>
                </a:cubicBezTo>
                <a:cubicBezTo>
                  <a:pt x="1830" y="483"/>
                  <a:pt x="1823" y="476"/>
                  <a:pt x="1823" y="469"/>
                </a:cubicBezTo>
                <a:cubicBezTo>
                  <a:pt x="1819" y="457"/>
                  <a:pt x="1820" y="449"/>
                  <a:pt x="1823" y="449"/>
                </a:cubicBezTo>
                <a:close/>
                <a:moveTo>
                  <a:pt x="1740" y="469"/>
                </a:moveTo>
                <a:cubicBezTo>
                  <a:pt x="1754" y="483"/>
                  <a:pt x="1754" y="483"/>
                  <a:pt x="1740" y="496"/>
                </a:cubicBezTo>
                <a:cubicBezTo>
                  <a:pt x="1740" y="498"/>
                  <a:pt x="1740" y="499"/>
                  <a:pt x="1739" y="499"/>
                </a:cubicBezTo>
                <a:cubicBezTo>
                  <a:pt x="1737" y="499"/>
                  <a:pt x="1733" y="493"/>
                  <a:pt x="1733" y="483"/>
                </a:cubicBezTo>
                <a:cubicBezTo>
                  <a:pt x="1733" y="476"/>
                  <a:pt x="1733" y="476"/>
                  <a:pt x="1740" y="469"/>
                </a:cubicBezTo>
                <a:close/>
                <a:moveTo>
                  <a:pt x="2114" y="469"/>
                </a:moveTo>
                <a:cubicBezTo>
                  <a:pt x="2114" y="469"/>
                  <a:pt x="2128" y="476"/>
                  <a:pt x="2128" y="483"/>
                </a:cubicBezTo>
                <a:lnTo>
                  <a:pt x="2114" y="503"/>
                </a:lnTo>
                <a:cubicBezTo>
                  <a:pt x="2107" y="496"/>
                  <a:pt x="2107" y="469"/>
                  <a:pt x="2114" y="469"/>
                </a:cubicBezTo>
                <a:close/>
                <a:moveTo>
                  <a:pt x="3017" y="455"/>
                </a:moveTo>
                <a:cubicBezTo>
                  <a:pt x="3021" y="455"/>
                  <a:pt x="3022" y="462"/>
                  <a:pt x="3015" y="476"/>
                </a:cubicBezTo>
                <a:cubicBezTo>
                  <a:pt x="3015" y="483"/>
                  <a:pt x="3008" y="503"/>
                  <a:pt x="3008" y="503"/>
                </a:cubicBezTo>
                <a:cubicBezTo>
                  <a:pt x="3002" y="503"/>
                  <a:pt x="3002" y="496"/>
                  <a:pt x="3008" y="476"/>
                </a:cubicBezTo>
                <a:cubicBezTo>
                  <a:pt x="3008" y="462"/>
                  <a:pt x="3014" y="455"/>
                  <a:pt x="3017" y="455"/>
                </a:cubicBezTo>
                <a:close/>
                <a:moveTo>
                  <a:pt x="278" y="496"/>
                </a:moveTo>
                <a:cubicBezTo>
                  <a:pt x="292" y="510"/>
                  <a:pt x="292" y="510"/>
                  <a:pt x="278" y="510"/>
                </a:cubicBezTo>
                <a:cubicBezTo>
                  <a:pt x="278" y="510"/>
                  <a:pt x="271" y="503"/>
                  <a:pt x="278" y="496"/>
                </a:cubicBezTo>
                <a:close/>
                <a:moveTo>
                  <a:pt x="1770" y="498"/>
                </a:moveTo>
                <a:cubicBezTo>
                  <a:pt x="1771" y="498"/>
                  <a:pt x="1775" y="500"/>
                  <a:pt x="1782" y="503"/>
                </a:cubicBezTo>
                <a:cubicBezTo>
                  <a:pt x="1782" y="510"/>
                  <a:pt x="1789" y="517"/>
                  <a:pt x="1789" y="517"/>
                </a:cubicBezTo>
                <a:lnTo>
                  <a:pt x="1782" y="517"/>
                </a:lnTo>
                <a:cubicBezTo>
                  <a:pt x="1768" y="517"/>
                  <a:pt x="1768" y="510"/>
                  <a:pt x="1768" y="503"/>
                </a:cubicBezTo>
                <a:cubicBezTo>
                  <a:pt x="1768" y="500"/>
                  <a:pt x="1768" y="498"/>
                  <a:pt x="1770" y="498"/>
                </a:cubicBezTo>
                <a:close/>
                <a:moveTo>
                  <a:pt x="4921" y="483"/>
                </a:moveTo>
                <a:cubicBezTo>
                  <a:pt x="4921" y="483"/>
                  <a:pt x="4935" y="490"/>
                  <a:pt x="4935" y="503"/>
                </a:cubicBezTo>
                <a:lnTo>
                  <a:pt x="4935" y="517"/>
                </a:lnTo>
                <a:cubicBezTo>
                  <a:pt x="4935" y="517"/>
                  <a:pt x="4921" y="510"/>
                  <a:pt x="4921" y="503"/>
                </a:cubicBezTo>
                <a:lnTo>
                  <a:pt x="4921" y="483"/>
                </a:lnTo>
                <a:close/>
                <a:moveTo>
                  <a:pt x="4780" y="507"/>
                </a:moveTo>
                <a:cubicBezTo>
                  <a:pt x="4782" y="507"/>
                  <a:pt x="4781" y="512"/>
                  <a:pt x="4776" y="517"/>
                </a:cubicBezTo>
                <a:cubicBezTo>
                  <a:pt x="4776" y="522"/>
                  <a:pt x="4775" y="523"/>
                  <a:pt x="4774" y="523"/>
                </a:cubicBezTo>
                <a:cubicBezTo>
                  <a:pt x="4772" y="523"/>
                  <a:pt x="4769" y="517"/>
                  <a:pt x="4769" y="517"/>
                </a:cubicBezTo>
                <a:cubicBezTo>
                  <a:pt x="4769" y="510"/>
                  <a:pt x="4769" y="510"/>
                  <a:pt x="4776" y="510"/>
                </a:cubicBezTo>
                <a:cubicBezTo>
                  <a:pt x="4778" y="508"/>
                  <a:pt x="4779" y="507"/>
                  <a:pt x="4780" y="507"/>
                </a:cubicBezTo>
                <a:close/>
                <a:moveTo>
                  <a:pt x="4332" y="510"/>
                </a:moveTo>
                <a:cubicBezTo>
                  <a:pt x="4339" y="510"/>
                  <a:pt x="4339" y="517"/>
                  <a:pt x="4332" y="531"/>
                </a:cubicBezTo>
                <a:cubicBezTo>
                  <a:pt x="4330" y="533"/>
                  <a:pt x="4328" y="534"/>
                  <a:pt x="4328" y="534"/>
                </a:cubicBezTo>
                <a:cubicBezTo>
                  <a:pt x="4326" y="534"/>
                  <a:pt x="4328" y="531"/>
                  <a:pt x="4332" y="531"/>
                </a:cubicBezTo>
                <a:cubicBezTo>
                  <a:pt x="4325" y="517"/>
                  <a:pt x="4332" y="510"/>
                  <a:pt x="4332" y="510"/>
                </a:cubicBezTo>
                <a:close/>
                <a:moveTo>
                  <a:pt x="2045" y="517"/>
                </a:moveTo>
                <a:cubicBezTo>
                  <a:pt x="2052" y="517"/>
                  <a:pt x="2052" y="517"/>
                  <a:pt x="2052" y="531"/>
                </a:cubicBezTo>
                <a:cubicBezTo>
                  <a:pt x="2052" y="538"/>
                  <a:pt x="2052" y="538"/>
                  <a:pt x="2045" y="538"/>
                </a:cubicBezTo>
                <a:cubicBezTo>
                  <a:pt x="2045" y="538"/>
                  <a:pt x="2038" y="538"/>
                  <a:pt x="2038" y="531"/>
                </a:cubicBezTo>
                <a:cubicBezTo>
                  <a:pt x="2038" y="517"/>
                  <a:pt x="2038" y="517"/>
                  <a:pt x="2045" y="517"/>
                </a:cubicBezTo>
                <a:close/>
                <a:moveTo>
                  <a:pt x="340" y="531"/>
                </a:moveTo>
                <a:cubicBezTo>
                  <a:pt x="347" y="531"/>
                  <a:pt x="354" y="531"/>
                  <a:pt x="354" y="538"/>
                </a:cubicBezTo>
                <a:cubicBezTo>
                  <a:pt x="354" y="545"/>
                  <a:pt x="347" y="545"/>
                  <a:pt x="340" y="545"/>
                </a:cubicBezTo>
                <a:cubicBezTo>
                  <a:pt x="333" y="545"/>
                  <a:pt x="326" y="545"/>
                  <a:pt x="326" y="538"/>
                </a:cubicBezTo>
                <a:cubicBezTo>
                  <a:pt x="326" y="538"/>
                  <a:pt x="333" y="538"/>
                  <a:pt x="340" y="531"/>
                </a:cubicBezTo>
                <a:close/>
                <a:moveTo>
                  <a:pt x="407" y="521"/>
                </a:moveTo>
                <a:lnTo>
                  <a:pt x="407" y="521"/>
                </a:lnTo>
                <a:cubicBezTo>
                  <a:pt x="404" y="523"/>
                  <a:pt x="403" y="532"/>
                  <a:pt x="403" y="545"/>
                </a:cubicBezTo>
                <a:cubicBezTo>
                  <a:pt x="404" y="535"/>
                  <a:pt x="406" y="527"/>
                  <a:pt x="407" y="521"/>
                </a:cubicBezTo>
                <a:close/>
                <a:moveTo>
                  <a:pt x="501" y="525"/>
                </a:moveTo>
                <a:cubicBezTo>
                  <a:pt x="503" y="525"/>
                  <a:pt x="506" y="531"/>
                  <a:pt x="506" y="531"/>
                </a:cubicBezTo>
                <a:cubicBezTo>
                  <a:pt x="500" y="538"/>
                  <a:pt x="500" y="545"/>
                  <a:pt x="500" y="545"/>
                </a:cubicBezTo>
                <a:cubicBezTo>
                  <a:pt x="486" y="538"/>
                  <a:pt x="486" y="538"/>
                  <a:pt x="500" y="531"/>
                </a:cubicBezTo>
                <a:cubicBezTo>
                  <a:pt x="500" y="527"/>
                  <a:pt x="500" y="525"/>
                  <a:pt x="501" y="525"/>
                </a:cubicBezTo>
                <a:close/>
                <a:moveTo>
                  <a:pt x="1673" y="525"/>
                </a:moveTo>
                <a:cubicBezTo>
                  <a:pt x="1676" y="525"/>
                  <a:pt x="1673" y="531"/>
                  <a:pt x="1664" y="531"/>
                </a:cubicBezTo>
                <a:cubicBezTo>
                  <a:pt x="1678" y="538"/>
                  <a:pt x="1678" y="545"/>
                  <a:pt x="1664" y="545"/>
                </a:cubicBezTo>
                <a:lnTo>
                  <a:pt x="1657" y="545"/>
                </a:lnTo>
                <a:cubicBezTo>
                  <a:pt x="1657" y="538"/>
                  <a:pt x="1664" y="531"/>
                  <a:pt x="1664" y="531"/>
                </a:cubicBezTo>
                <a:cubicBezTo>
                  <a:pt x="1669" y="527"/>
                  <a:pt x="1672" y="525"/>
                  <a:pt x="1673" y="525"/>
                </a:cubicBezTo>
                <a:close/>
                <a:moveTo>
                  <a:pt x="3764" y="517"/>
                </a:moveTo>
                <a:cubicBezTo>
                  <a:pt x="3771" y="517"/>
                  <a:pt x="3771" y="517"/>
                  <a:pt x="3771" y="531"/>
                </a:cubicBezTo>
                <a:cubicBezTo>
                  <a:pt x="3771" y="538"/>
                  <a:pt x="3764" y="545"/>
                  <a:pt x="3764" y="545"/>
                </a:cubicBezTo>
                <a:cubicBezTo>
                  <a:pt x="3757" y="545"/>
                  <a:pt x="3757" y="545"/>
                  <a:pt x="3757" y="538"/>
                </a:cubicBezTo>
                <a:cubicBezTo>
                  <a:pt x="3757" y="531"/>
                  <a:pt x="3757" y="531"/>
                  <a:pt x="3764" y="517"/>
                </a:cubicBezTo>
                <a:close/>
                <a:moveTo>
                  <a:pt x="1461" y="501"/>
                </a:moveTo>
                <a:cubicBezTo>
                  <a:pt x="1462" y="501"/>
                  <a:pt x="1467" y="504"/>
                  <a:pt x="1477" y="510"/>
                </a:cubicBezTo>
                <a:cubicBezTo>
                  <a:pt x="1483" y="528"/>
                  <a:pt x="1484" y="546"/>
                  <a:pt x="1479" y="546"/>
                </a:cubicBezTo>
                <a:cubicBezTo>
                  <a:pt x="1479" y="546"/>
                  <a:pt x="1478" y="546"/>
                  <a:pt x="1477" y="545"/>
                </a:cubicBezTo>
                <a:cubicBezTo>
                  <a:pt x="1477" y="545"/>
                  <a:pt x="1470" y="531"/>
                  <a:pt x="1470" y="517"/>
                </a:cubicBezTo>
                <a:cubicBezTo>
                  <a:pt x="1462" y="506"/>
                  <a:pt x="1459" y="501"/>
                  <a:pt x="1461" y="501"/>
                </a:cubicBezTo>
                <a:close/>
                <a:moveTo>
                  <a:pt x="1858" y="517"/>
                </a:moveTo>
                <a:cubicBezTo>
                  <a:pt x="1865" y="517"/>
                  <a:pt x="1872" y="545"/>
                  <a:pt x="1865" y="552"/>
                </a:cubicBezTo>
                <a:cubicBezTo>
                  <a:pt x="1865" y="552"/>
                  <a:pt x="1858" y="545"/>
                  <a:pt x="1858" y="538"/>
                </a:cubicBezTo>
                <a:cubicBezTo>
                  <a:pt x="1851" y="517"/>
                  <a:pt x="1851" y="517"/>
                  <a:pt x="1858" y="517"/>
                </a:cubicBezTo>
                <a:close/>
                <a:moveTo>
                  <a:pt x="5157" y="538"/>
                </a:moveTo>
                <a:lnTo>
                  <a:pt x="5157" y="552"/>
                </a:lnTo>
                <a:cubicBezTo>
                  <a:pt x="5150" y="552"/>
                  <a:pt x="5150" y="545"/>
                  <a:pt x="5157" y="538"/>
                </a:cubicBezTo>
                <a:close/>
                <a:moveTo>
                  <a:pt x="1410" y="525"/>
                </a:moveTo>
                <a:cubicBezTo>
                  <a:pt x="1411" y="525"/>
                  <a:pt x="1412" y="527"/>
                  <a:pt x="1414" y="531"/>
                </a:cubicBezTo>
                <a:cubicBezTo>
                  <a:pt x="1414" y="531"/>
                  <a:pt x="1421" y="538"/>
                  <a:pt x="1421" y="545"/>
                </a:cubicBezTo>
                <a:cubicBezTo>
                  <a:pt x="1421" y="550"/>
                  <a:pt x="1421" y="558"/>
                  <a:pt x="1419" y="558"/>
                </a:cubicBezTo>
                <a:cubicBezTo>
                  <a:pt x="1418" y="558"/>
                  <a:pt x="1417" y="556"/>
                  <a:pt x="1414" y="552"/>
                </a:cubicBezTo>
                <a:cubicBezTo>
                  <a:pt x="1407" y="545"/>
                  <a:pt x="1407" y="545"/>
                  <a:pt x="1407" y="538"/>
                </a:cubicBezTo>
                <a:cubicBezTo>
                  <a:pt x="1407" y="533"/>
                  <a:pt x="1407" y="525"/>
                  <a:pt x="1410" y="525"/>
                </a:cubicBezTo>
                <a:close/>
                <a:moveTo>
                  <a:pt x="1734" y="534"/>
                </a:moveTo>
                <a:cubicBezTo>
                  <a:pt x="1734" y="534"/>
                  <a:pt x="1736" y="537"/>
                  <a:pt x="1740" y="545"/>
                </a:cubicBezTo>
                <a:cubicBezTo>
                  <a:pt x="1735" y="550"/>
                  <a:pt x="1734" y="558"/>
                  <a:pt x="1733" y="558"/>
                </a:cubicBezTo>
                <a:cubicBezTo>
                  <a:pt x="1733" y="558"/>
                  <a:pt x="1733" y="556"/>
                  <a:pt x="1733" y="552"/>
                </a:cubicBezTo>
                <a:lnTo>
                  <a:pt x="1733" y="538"/>
                </a:lnTo>
                <a:cubicBezTo>
                  <a:pt x="1733" y="535"/>
                  <a:pt x="1733" y="534"/>
                  <a:pt x="1734" y="534"/>
                </a:cubicBezTo>
                <a:close/>
                <a:moveTo>
                  <a:pt x="4381" y="517"/>
                </a:moveTo>
                <a:cubicBezTo>
                  <a:pt x="4388" y="517"/>
                  <a:pt x="4388" y="531"/>
                  <a:pt x="4388" y="545"/>
                </a:cubicBezTo>
                <a:cubicBezTo>
                  <a:pt x="4395" y="566"/>
                  <a:pt x="4395" y="573"/>
                  <a:pt x="4388" y="573"/>
                </a:cubicBezTo>
                <a:cubicBezTo>
                  <a:pt x="4388" y="573"/>
                  <a:pt x="4381" y="566"/>
                  <a:pt x="4381" y="545"/>
                </a:cubicBezTo>
                <a:lnTo>
                  <a:pt x="4381" y="517"/>
                </a:lnTo>
                <a:close/>
                <a:moveTo>
                  <a:pt x="1091" y="513"/>
                </a:moveTo>
                <a:cubicBezTo>
                  <a:pt x="1097" y="513"/>
                  <a:pt x="1103" y="519"/>
                  <a:pt x="1103" y="531"/>
                </a:cubicBezTo>
                <a:cubicBezTo>
                  <a:pt x="1103" y="538"/>
                  <a:pt x="1096" y="552"/>
                  <a:pt x="1089" y="566"/>
                </a:cubicBezTo>
                <a:cubicBezTo>
                  <a:pt x="1075" y="573"/>
                  <a:pt x="1061" y="580"/>
                  <a:pt x="1061" y="580"/>
                </a:cubicBezTo>
                <a:cubicBezTo>
                  <a:pt x="1047" y="580"/>
                  <a:pt x="1047" y="573"/>
                  <a:pt x="1061" y="566"/>
                </a:cubicBezTo>
                <a:cubicBezTo>
                  <a:pt x="1068" y="552"/>
                  <a:pt x="1075" y="545"/>
                  <a:pt x="1075" y="538"/>
                </a:cubicBezTo>
                <a:cubicBezTo>
                  <a:pt x="1075" y="522"/>
                  <a:pt x="1084" y="513"/>
                  <a:pt x="1091" y="513"/>
                </a:cubicBezTo>
                <a:close/>
                <a:moveTo>
                  <a:pt x="401" y="502"/>
                </a:moveTo>
                <a:cubicBezTo>
                  <a:pt x="407" y="502"/>
                  <a:pt x="408" y="508"/>
                  <a:pt x="407" y="521"/>
                </a:cubicBezTo>
                <a:lnTo>
                  <a:pt x="407" y="521"/>
                </a:lnTo>
                <a:cubicBezTo>
                  <a:pt x="407" y="521"/>
                  <a:pt x="407" y="520"/>
                  <a:pt x="408" y="520"/>
                </a:cubicBezTo>
                <a:cubicBezTo>
                  <a:pt x="410" y="520"/>
                  <a:pt x="413" y="526"/>
                  <a:pt x="416" y="538"/>
                </a:cubicBezTo>
                <a:cubicBezTo>
                  <a:pt x="423" y="566"/>
                  <a:pt x="423" y="580"/>
                  <a:pt x="416" y="580"/>
                </a:cubicBezTo>
                <a:cubicBezTo>
                  <a:pt x="415" y="581"/>
                  <a:pt x="414" y="581"/>
                  <a:pt x="413" y="581"/>
                </a:cubicBezTo>
                <a:cubicBezTo>
                  <a:pt x="407" y="581"/>
                  <a:pt x="403" y="568"/>
                  <a:pt x="403" y="545"/>
                </a:cubicBezTo>
                <a:cubicBezTo>
                  <a:pt x="399" y="556"/>
                  <a:pt x="397" y="563"/>
                  <a:pt x="394" y="563"/>
                </a:cubicBezTo>
                <a:cubicBezTo>
                  <a:pt x="392" y="563"/>
                  <a:pt x="388" y="558"/>
                  <a:pt x="382" y="545"/>
                </a:cubicBezTo>
                <a:cubicBezTo>
                  <a:pt x="375" y="517"/>
                  <a:pt x="375" y="503"/>
                  <a:pt x="396" y="503"/>
                </a:cubicBezTo>
                <a:cubicBezTo>
                  <a:pt x="398" y="502"/>
                  <a:pt x="400" y="502"/>
                  <a:pt x="401" y="502"/>
                </a:cubicBezTo>
                <a:close/>
                <a:moveTo>
                  <a:pt x="354" y="566"/>
                </a:moveTo>
                <a:cubicBezTo>
                  <a:pt x="368" y="580"/>
                  <a:pt x="368" y="587"/>
                  <a:pt x="368" y="587"/>
                </a:cubicBezTo>
                <a:cubicBezTo>
                  <a:pt x="354" y="587"/>
                  <a:pt x="354" y="573"/>
                  <a:pt x="354" y="566"/>
                </a:cubicBezTo>
                <a:close/>
                <a:moveTo>
                  <a:pt x="1946" y="568"/>
                </a:moveTo>
                <a:lnTo>
                  <a:pt x="1946" y="568"/>
                </a:lnTo>
                <a:cubicBezTo>
                  <a:pt x="1948" y="568"/>
                  <a:pt x="1948" y="569"/>
                  <a:pt x="1941" y="573"/>
                </a:cubicBezTo>
                <a:cubicBezTo>
                  <a:pt x="1955" y="580"/>
                  <a:pt x="1955" y="587"/>
                  <a:pt x="1941" y="587"/>
                </a:cubicBezTo>
                <a:lnTo>
                  <a:pt x="1934" y="587"/>
                </a:lnTo>
                <a:cubicBezTo>
                  <a:pt x="1934" y="580"/>
                  <a:pt x="1941" y="573"/>
                  <a:pt x="1941" y="573"/>
                </a:cubicBezTo>
                <a:cubicBezTo>
                  <a:pt x="1941" y="569"/>
                  <a:pt x="1945" y="568"/>
                  <a:pt x="1946" y="568"/>
                </a:cubicBezTo>
                <a:close/>
                <a:moveTo>
                  <a:pt x="5036" y="570"/>
                </a:moveTo>
                <a:cubicBezTo>
                  <a:pt x="5040" y="570"/>
                  <a:pt x="5046" y="573"/>
                  <a:pt x="5046" y="573"/>
                </a:cubicBezTo>
                <a:lnTo>
                  <a:pt x="5032" y="587"/>
                </a:lnTo>
                <a:cubicBezTo>
                  <a:pt x="5025" y="580"/>
                  <a:pt x="5025" y="580"/>
                  <a:pt x="5032" y="573"/>
                </a:cubicBezTo>
                <a:cubicBezTo>
                  <a:pt x="5032" y="570"/>
                  <a:pt x="5034" y="570"/>
                  <a:pt x="5036" y="570"/>
                </a:cubicBezTo>
                <a:close/>
                <a:moveTo>
                  <a:pt x="5147" y="579"/>
                </a:moveTo>
                <a:cubicBezTo>
                  <a:pt x="5148" y="579"/>
                  <a:pt x="5150" y="583"/>
                  <a:pt x="5150" y="587"/>
                </a:cubicBezTo>
                <a:cubicBezTo>
                  <a:pt x="5147" y="581"/>
                  <a:pt x="5147" y="579"/>
                  <a:pt x="5147" y="579"/>
                </a:cubicBezTo>
                <a:close/>
                <a:moveTo>
                  <a:pt x="331" y="549"/>
                </a:moveTo>
                <a:cubicBezTo>
                  <a:pt x="336" y="549"/>
                  <a:pt x="340" y="558"/>
                  <a:pt x="340" y="580"/>
                </a:cubicBezTo>
                <a:cubicBezTo>
                  <a:pt x="340" y="600"/>
                  <a:pt x="340" y="600"/>
                  <a:pt x="333" y="600"/>
                </a:cubicBezTo>
                <a:lnTo>
                  <a:pt x="326" y="600"/>
                </a:lnTo>
                <a:cubicBezTo>
                  <a:pt x="326" y="600"/>
                  <a:pt x="326" y="587"/>
                  <a:pt x="333" y="580"/>
                </a:cubicBezTo>
                <a:cubicBezTo>
                  <a:pt x="340" y="573"/>
                  <a:pt x="340" y="566"/>
                  <a:pt x="333" y="566"/>
                </a:cubicBezTo>
                <a:cubicBezTo>
                  <a:pt x="326" y="566"/>
                  <a:pt x="326" y="566"/>
                  <a:pt x="326" y="552"/>
                </a:cubicBezTo>
                <a:cubicBezTo>
                  <a:pt x="328" y="550"/>
                  <a:pt x="330" y="549"/>
                  <a:pt x="331" y="549"/>
                </a:cubicBezTo>
                <a:close/>
                <a:moveTo>
                  <a:pt x="1200" y="587"/>
                </a:moveTo>
                <a:lnTo>
                  <a:pt x="1200" y="607"/>
                </a:lnTo>
                <a:cubicBezTo>
                  <a:pt x="1193" y="607"/>
                  <a:pt x="1193" y="600"/>
                  <a:pt x="1200" y="587"/>
                </a:cubicBezTo>
                <a:close/>
                <a:moveTo>
                  <a:pt x="3078" y="600"/>
                </a:moveTo>
                <a:cubicBezTo>
                  <a:pt x="3085" y="600"/>
                  <a:pt x="3099" y="600"/>
                  <a:pt x="3099" y="607"/>
                </a:cubicBezTo>
                <a:cubicBezTo>
                  <a:pt x="3099" y="607"/>
                  <a:pt x="3092" y="610"/>
                  <a:pt x="3086" y="610"/>
                </a:cubicBezTo>
                <a:cubicBezTo>
                  <a:pt x="3083" y="610"/>
                  <a:pt x="3080" y="610"/>
                  <a:pt x="3078" y="607"/>
                </a:cubicBezTo>
                <a:cubicBezTo>
                  <a:pt x="3071" y="607"/>
                  <a:pt x="3078" y="600"/>
                  <a:pt x="3078" y="600"/>
                </a:cubicBezTo>
                <a:close/>
                <a:moveTo>
                  <a:pt x="1871" y="589"/>
                </a:moveTo>
                <a:cubicBezTo>
                  <a:pt x="1870" y="594"/>
                  <a:pt x="1868" y="602"/>
                  <a:pt x="1865" y="614"/>
                </a:cubicBezTo>
                <a:cubicBezTo>
                  <a:pt x="1865" y="608"/>
                  <a:pt x="1865" y="601"/>
                  <a:pt x="1871" y="589"/>
                </a:cubicBezTo>
                <a:close/>
                <a:moveTo>
                  <a:pt x="5150" y="587"/>
                </a:moveTo>
                <a:cubicBezTo>
                  <a:pt x="5157" y="587"/>
                  <a:pt x="5157" y="587"/>
                  <a:pt x="5164" y="600"/>
                </a:cubicBezTo>
                <a:cubicBezTo>
                  <a:pt x="5185" y="621"/>
                  <a:pt x="5185" y="621"/>
                  <a:pt x="5171" y="621"/>
                </a:cubicBezTo>
                <a:cubicBezTo>
                  <a:pt x="5164" y="621"/>
                  <a:pt x="5150" y="600"/>
                  <a:pt x="5150" y="587"/>
                </a:cubicBezTo>
                <a:lnTo>
                  <a:pt x="5150" y="587"/>
                </a:lnTo>
                <a:cubicBezTo>
                  <a:pt x="5152" y="591"/>
                  <a:pt x="5154" y="593"/>
                  <a:pt x="5155" y="593"/>
                </a:cubicBezTo>
                <a:cubicBezTo>
                  <a:pt x="5156" y="593"/>
                  <a:pt x="5155" y="587"/>
                  <a:pt x="5150" y="587"/>
                </a:cubicBezTo>
                <a:close/>
                <a:moveTo>
                  <a:pt x="5240" y="587"/>
                </a:moveTo>
                <a:cubicBezTo>
                  <a:pt x="5245" y="587"/>
                  <a:pt x="5250" y="596"/>
                  <a:pt x="5254" y="614"/>
                </a:cubicBezTo>
                <a:cubicBezTo>
                  <a:pt x="5254" y="621"/>
                  <a:pt x="5254" y="621"/>
                  <a:pt x="5247" y="621"/>
                </a:cubicBezTo>
                <a:cubicBezTo>
                  <a:pt x="5233" y="621"/>
                  <a:pt x="5233" y="614"/>
                  <a:pt x="5233" y="607"/>
                </a:cubicBezTo>
                <a:cubicBezTo>
                  <a:pt x="5233" y="594"/>
                  <a:pt x="5236" y="587"/>
                  <a:pt x="5240" y="587"/>
                </a:cubicBezTo>
                <a:close/>
                <a:moveTo>
                  <a:pt x="3654" y="604"/>
                </a:moveTo>
                <a:cubicBezTo>
                  <a:pt x="3656" y="604"/>
                  <a:pt x="3660" y="609"/>
                  <a:pt x="3660" y="614"/>
                </a:cubicBezTo>
                <a:cubicBezTo>
                  <a:pt x="3669" y="619"/>
                  <a:pt x="3672" y="630"/>
                  <a:pt x="3669" y="630"/>
                </a:cubicBezTo>
                <a:cubicBezTo>
                  <a:pt x="3667" y="630"/>
                  <a:pt x="3664" y="628"/>
                  <a:pt x="3660" y="621"/>
                </a:cubicBezTo>
                <a:cubicBezTo>
                  <a:pt x="3653" y="614"/>
                  <a:pt x="3653" y="607"/>
                  <a:pt x="3653" y="607"/>
                </a:cubicBezTo>
                <a:cubicBezTo>
                  <a:pt x="3653" y="605"/>
                  <a:pt x="3654" y="604"/>
                  <a:pt x="3654" y="604"/>
                </a:cubicBezTo>
                <a:close/>
                <a:moveTo>
                  <a:pt x="181" y="614"/>
                </a:moveTo>
                <a:cubicBezTo>
                  <a:pt x="181" y="621"/>
                  <a:pt x="195" y="621"/>
                  <a:pt x="181" y="635"/>
                </a:cubicBezTo>
                <a:cubicBezTo>
                  <a:pt x="181" y="635"/>
                  <a:pt x="174" y="635"/>
                  <a:pt x="174" y="621"/>
                </a:cubicBezTo>
                <a:cubicBezTo>
                  <a:pt x="174" y="614"/>
                  <a:pt x="174" y="614"/>
                  <a:pt x="181" y="614"/>
                </a:cubicBezTo>
                <a:close/>
                <a:moveTo>
                  <a:pt x="268" y="584"/>
                </a:moveTo>
                <a:cubicBezTo>
                  <a:pt x="271" y="584"/>
                  <a:pt x="271" y="593"/>
                  <a:pt x="271" y="614"/>
                </a:cubicBezTo>
                <a:cubicBezTo>
                  <a:pt x="271" y="621"/>
                  <a:pt x="264" y="635"/>
                  <a:pt x="264" y="635"/>
                </a:cubicBezTo>
                <a:cubicBezTo>
                  <a:pt x="257" y="635"/>
                  <a:pt x="257" y="607"/>
                  <a:pt x="264" y="587"/>
                </a:cubicBezTo>
                <a:cubicBezTo>
                  <a:pt x="266" y="585"/>
                  <a:pt x="267" y="584"/>
                  <a:pt x="268" y="584"/>
                </a:cubicBezTo>
                <a:close/>
                <a:moveTo>
                  <a:pt x="5047" y="610"/>
                </a:moveTo>
                <a:cubicBezTo>
                  <a:pt x="5047" y="610"/>
                  <a:pt x="5049" y="613"/>
                  <a:pt x="5053" y="621"/>
                </a:cubicBezTo>
                <a:lnTo>
                  <a:pt x="5046" y="635"/>
                </a:lnTo>
                <a:lnTo>
                  <a:pt x="5046" y="614"/>
                </a:lnTo>
                <a:cubicBezTo>
                  <a:pt x="5046" y="611"/>
                  <a:pt x="5046" y="610"/>
                  <a:pt x="5047" y="610"/>
                </a:cubicBezTo>
                <a:close/>
                <a:moveTo>
                  <a:pt x="1040" y="617"/>
                </a:moveTo>
                <a:cubicBezTo>
                  <a:pt x="1041" y="617"/>
                  <a:pt x="1043" y="622"/>
                  <a:pt x="1047" y="635"/>
                </a:cubicBezTo>
                <a:cubicBezTo>
                  <a:pt x="1040" y="635"/>
                  <a:pt x="1040" y="642"/>
                  <a:pt x="1040" y="642"/>
                </a:cubicBezTo>
                <a:lnTo>
                  <a:pt x="1040" y="621"/>
                </a:lnTo>
                <a:cubicBezTo>
                  <a:pt x="1040" y="619"/>
                  <a:pt x="1040" y="617"/>
                  <a:pt x="1040" y="617"/>
                </a:cubicBezTo>
                <a:close/>
                <a:moveTo>
                  <a:pt x="548" y="635"/>
                </a:moveTo>
                <a:cubicBezTo>
                  <a:pt x="548" y="642"/>
                  <a:pt x="548" y="642"/>
                  <a:pt x="541" y="649"/>
                </a:cubicBezTo>
                <a:cubicBezTo>
                  <a:pt x="534" y="642"/>
                  <a:pt x="534" y="635"/>
                  <a:pt x="541" y="635"/>
                </a:cubicBezTo>
                <a:close/>
                <a:moveTo>
                  <a:pt x="1269" y="642"/>
                </a:moveTo>
                <a:cubicBezTo>
                  <a:pt x="1269" y="642"/>
                  <a:pt x="1269" y="649"/>
                  <a:pt x="1262" y="649"/>
                </a:cubicBezTo>
                <a:cubicBezTo>
                  <a:pt x="1262" y="651"/>
                  <a:pt x="1260" y="652"/>
                  <a:pt x="1258" y="652"/>
                </a:cubicBezTo>
                <a:cubicBezTo>
                  <a:pt x="1254" y="652"/>
                  <a:pt x="1248" y="649"/>
                  <a:pt x="1248" y="649"/>
                </a:cubicBezTo>
                <a:cubicBezTo>
                  <a:pt x="1262" y="649"/>
                  <a:pt x="1262" y="642"/>
                  <a:pt x="1269" y="642"/>
                </a:cubicBezTo>
                <a:close/>
                <a:moveTo>
                  <a:pt x="960" y="606"/>
                </a:moveTo>
                <a:cubicBezTo>
                  <a:pt x="962" y="606"/>
                  <a:pt x="964" y="611"/>
                  <a:pt x="964" y="621"/>
                </a:cubicBezTo>
                <a:cubicBezTo>
                  <a:pt x="964" y="628"/>
                  <a:pt x="964" y="642"/>
                  <a:pt x="957" y="642"/>
                </a:cubicBezTo>
                <a:lnTo>
                  <a:pt x="936" y="656"/>
                </a:lnTo>
                <a:cubicBezTo>
                  <a:pt x="933" y="659"/>
                  <a:pt x="931" y="661"/>
                  <a:pt x="930" y="661"/>
                </a:cubicBezTo>
                <a:cubicBezTo>
                  <a:pt x="929" y="661"/>
                  <a:pt x="929" y="659"/>
                  <a:pt x="929" y="656"/>
                </a:cubicBezTo>
                <a:cubicBezTo>
                  <a:pt x="929" y="649"/>
                  <a:pt x="936" y="642"/>
                  <a:pt x="936" y="642"/>
                </a:cubicBezTo>
                <a:cubicBezTo>
                  <a:pt x="936" y="642"/>
                  <a:pt x="950" y="635"/>
                  <a:pt x="950" y="621"/>
                </a:cubicBezTo>
                <a:cubicBezTo>
                  <a:pt x="954" y="611"/>
                  <a:pt x="957" y="606"/>
                  <a:pt x="960" y="606"/>
                </a:cubicBezTo>
                <a:close/>
                <a:moveTo>
                  <a:pt x="999" y="649"/>
                </a:moveTo>
                <a:cubicBezTo>
                  <a:pt x="999" y="649"/>
                  <a:pt x="1002" y="653"/>
                  <a:pt x="1002" y="660"/>
                </a:cubicBezTo>
                <a:lnTo>
                  <a:pt x="1002" y="660"/>
                </a:lnTo>
                <a:cubicBezTo>
                  <a:pt x="1001" y="659"/>
                  <a:pt x="1001" y="659"/>
                  <a:pt x="1001" y="659"/>
                </a:cubicBezTo>
                <a:lnTo>
                  <a:pt x="1001" y="659"/>
                </a:lnTo>
                <a:cubicBezTo>
                  <a:pt x="1000" y="659"/>
                  <a:pt x="999" y="663"/>
                  <a:pt x="999" y="670"/>
                </a:cubicBezTo>
                <a:cubicBezTo>
                  <a:pt x="999" y="670"/>
                  <a:pt x="992" y="670"/>
                  <a:pt x="992" y="656"/>
                </a:cubicBezTo>
                <a:cubicBezTo>
                  <a:pt x="992" y="649"/>
                  <a:pt x="992" y="649"/>
                  <a:pt x="999" y="649"/>
                </a:cubicBezTo>
                <a:close/>
                <a:moveTo>
                  <a:pt x="4623" y="656"/>
                </a:moveTo>
                <a:cubicBezTo>
                  <a:pt x="4623" y="656"/>
                  <a:pt x="4630" y="656"/>
                  <a:pt x="4630" y="670"/>
                </a:cubicBezTo>
                <a:cubicBezTo>
                  <a:pt x="4637" y="677"/>
                  <a:pt x="4630" y="677"/>
                  <a:pt x="4630" y="677"/>
                </a:cubicBezTo>
                <a:cubicBezTo>
                  <a:pt x="4630" y="677"/>
                  <a:pt x="4623" y="677"/>
                  <a:pt x="4623" y="670"/>
                </a:cubicBezTo>
                <a:lnTo>
                  <a:pt x="4623" y="656"/>
                </a:lnTo>
                <a:close/>
                <a:moveTo>
                  <a:pt x="1317" y="656"/>
                </a:moveTo>
                <a:cubicBezTo>
                  <a:pt x="1317" y="656"/>
                  <a:pt x="1331" y="656"/>
                  <a:pt x="1331" y="670"/>
                </a:cubicBezTo>
                <a:cubicBezTo>
                  <a:pt x="1331" y="677"/>
                  <a:pt x="1331" y="684"/>
                  <a:pt x="1317" y="684"/>
                </a:cubicBezTo>
                <a:cubicBezTo>
                  <a:pt x="1310" y="670"/>
                  <a:pt x="1310" y="656"/>
                  <a:pt x="1317" y="656"/>
                </a:cubicBezTo>
                <a:close/>
                <a:moveTo>
                  <a:pt x="1854" y="653"/>
                </a:moveTo>
                <a:cubicBezTo>
                  <a:pt x="1855" y="653"/>
                  <a:pt x="1856" y="654"/>
                  <a:pt x="1858" y="656"/>
                </a:cubicBezTo>
                <a:cubicBezTo>
                  <a:pt x="1865" y="656"/>
                  <a:pt x="1865" y="670"/>
                  <a:pt x="1865" y="677"/>
                </a:cubicBezTo>
                <a:cubicBezTo>
                  <a:pt x="1865" y="677"/>
                  <a:pt x="1865" y="684"/>
                  <a:pt x="1858" y="684"/>
                </a:cubicBezTo>
                <a:cubicBezTo>
                  <a:pt x="1851" y="684"/>
                  <a:pt x="1851" y="677"/>
                  <a:pt x="1851" y="670"/>
                </a:cubicBezTo>
                <a:cubicBezTo>
                  <a:pt x="1851" y="660"/>
                  <a:pt x="1851" y="653"/>
                  <a:pt x="1854" y="653"/>
                </a:cubicBezTo>
                <a:close/>
                <a:moveTo>
                  <a:pt x="4076" y="656"/>
                </a:moveTo>
                <a:cubicBezTo>
                  <a:pt x="4083" y="656"/>
                  <a:pt x="4083" y="670"/>
                  <a:pt x="4076" y="684"/>
                </a:cubicBezTo>
                <a:cubicBezTo>
                  <a:pt x="4069" y="677"/>
                  <a:pt x="4076" y="670"/>
                  <a:pt x="4076" y="656"/>
                </a:cubicBezTo>
                <a:close/>
                <a:moveTo>
                  <a:pt x="5146" y="658"/>
                </a:moveTo>
                <a:cubicBezTo>
                  <a:pt x="5149" y="658"/>
                  <a:pt x="5150" y="664"/>
                  <a:pt x="5150" y="677"/>
                </a:cubicBezTo>
                <a:cubicBezTo>
                  <a:pt x="5150" y="682"/>
                  <a:pt x="5150" y="686"/>
                  <a:pt x="5148" y="686"/>
                </a:cubicBezTo>
                <a:cubicBezTo>
                  <a:pt x="5147" y="686"/>
                  <a:pt x="5145" y="686"/>
                  <a:pt x="5143" y="684"/>
                </a:cubicBezTo>
                <a:cubicBezTo>
                  <a:pt x="5147" y="675"/>
                  <a:pt x="5146" y="672"/>
                  <a:pt x="5142" y="672"/>
                </a:cubicBezTo>
                <a:cubicBezTo>
                  <a:pt x="5140" y="672"/>
                  <a:pt x="5135" y="674"/>
                  <a:pt x="5129" y="677"/>
                </a:cubicBezTo>
                <a:cubicBezTo>
                  <a:pt x="5137" y="666"/>
                  <a:pt x="5142" y="658"/>
                  <a:pt x="5146" y="658"/>
                </a:cubicBezTo>
                <a:close/>
                <a:moveTo>
                  <a:pt x="647" y="664"/>
                </a:moveTo>
                <a:cubicBezTo>
                  <a:pt x="648" y="664"/>
                  <a:pt x="650" y="670"/>
                  <a:pt x="645" y="670"/>
                </a:cubicBezTo>
                <a:cubicBezTo>
                  <a:pt x="652" y="677"/>
                  <a:pt x="652" y="677"/>
                  <a:pt x="645" y="684"/>
                </a:cubicBezTo>
                <a:cubicBezTo>
                  <a:pt x="645" y="686"/>
                  <a:pt x="644" y="687"/>
                  <a:pt x="643" y="687"/>
                </a:cubicBezTo>
                <a:cubicBezTo>
                  <a:pt x="641" y="687"/>
                  <a:pt x="638" y="684"/>
                  <a:pt x="638" y="684"/>
                </a:cubicBezTo>
                <a:cubicBezTo>
                  <a:pt x="638" y="684"/>
                  <a:pt x="638" y="670"/>
                  <a:pt x="645" y="670"/>
                </a:cubicBezTo>
                <a:cubicBezTo>
                  <a:pt x="645" y="665"/>
                  <a:pt x="646" y="664"/>
                  <a:pt x="647" y="664"/>
                </a:cubicBezTo>
                <a:close/>
                <a:moveTo>
                  <a:pt x="275" y="625"/>
                </a:moveTo>
                <a:cubicBezTo>
                  <a:pt x="276" y="625"/>
                  <a:pt x="278" y="629"/>
                  <a:pt x="278" y="635"/>
                </a:cubicBezTo>
                <a:lnTo>
                  <a:pt x="278" y="649"/>
                </a:lnTo>
                <a:lnTo>
                  <a:pt x="278" y="670"/>
                </a:lnTo>
                <a:lnTo>
                  <a:pt x="278" y="691"/>
                </a:lnTo>
                <a:cubicBezTo>
                  <a:pt x="277" y="693"/>
                  <a:pt x="276" y="694"/>
                  <a:pt x="275" y="694"/>
                </a:cubicBezTo>
                <a:cubicBezTo>
                  <a:pt x="271" y="694"/>
                  <a:pt x="271" y="665"/>
                  <a:pt x="271" y="642"/>
                </a:cubicBezTo>
                <a:cubicBezTo>
                  <a:pt x="271" y="631"/>
                  <a:pt x="273" y="625"/>
                  <a:pt x="275" y="625"/>
                </a:cubicBezTo>
                <a:close/>
                <a:moveTo>
                  <a:pt x="604" y="670"/>
                </a:moveTo>
                <a:lnTo>
                  <a:pt x="604" y="684"/>
                </a:lnTo>
                <a:cubicBezTo>
                  <a:pt x="604" y="691"/>
                  <a:pt x="604" y="704"/>
                  <a:pt x="590" y="704"/>
                </a:cubicBezTo>
                <a:cubicBezTo>
                  <a:pt x="590" y="704"/>
                  <a:pt x="583" y="691"/>
                  <a:pt x="590" y="684"/>
                </a:cubicBezTo>
                <a:cubicBezTo>
                  <a:pt x="590" y="677"/>
                  <a:pt x="590" y="670"/>
                  <a:pt x="604" y="670"/>
                </a:cubicBezTo>
                <a:close/>
                <a:moveTo>
                  <a:pt x="2939" y="684"/>
                </a:moveTo>
                <a:lnTo>
                  <a:pt x="2939" y="704"/>
                </a:lnTo>
                <a:cubicBezTo>
                  <a:pt x="2932" y="691"/>
                  <a:pt x="2932" y="684"/>
                  <a:pt x="2939" y="684"/>
                </a:cubicBezTo>
                <a:close/>
                <a:moveTo>
                  <a:pt x="833" y="656"/>
                </a:moveTo>
                <a:cubicBezTo>
                  <a:pt x="838" y="656"/>
                  <a:pt x="837" y="668"/>
                  <a:pt x="825" y="691"/>
                </a:cubicBezTo>
                <a:cubicBezTo>
                  <a:pt x="820" y="701"/>
                  <a:pt x="819" y="707"/>
                  <a:pt x="819" y="707"/>
                </a:cubicBezTo>
                <a:cubicBezTo>
                  <a:pt x="818" y="707"/>
                  <a:pt x="818" y="706"/>
                  <a:pt x="818" y="704"/>
                </a:cubicBezTo>
                <a:cubicBezTo>
                  <a:pt x="818" y="697"/>
                  <a:pt x="817" y="694"/>
                  <a:pt x="815" y="694"/>
                </a:cubicBezTo>
                <a:cubicBezTo>
                  <a:pt x="813" y="694"/>
                  <a:pt x="811" y="697"/>
                  <a:pt x="811" y="704"/>
                </a:cubicBezTo>
                <a:cubicBezTo>
                  <a:pt x="808" y="706"/>
                  <a:pt x="805" y="707"/>
                  <a:pt x="804" y="707"/>
                </a:cubicBezTo>
                <a:cubicBezTo>
                  <a:pt x="798" y="707"/>
                  <a:pt x="801" y="699"/>
                  <a:pt x="811" y="684"/>
                </a:cubicBezTo>
                <a:cubicBezTo>
                  <a:pt x="821" y="665"/>
                  <a:pt x="829" y="656"/>
                  <a:pt x="833" y="656"/>
                </a:cubicBezTo>
                <a:close/>
                <a:moveTo>
                  <a:pt x="5150" y="704"/>
                </a:moveTo>
                <a:cubicBezTo>
                  <a:pt x="5157" y="704"/>
                  <a:pt x="5157" y="711"/>
                  <a:pt x="5157" y="711"/>
                </a:cubicBezTo>
                <a:cubicBezTo>
                  <a:pt x="5157" y="711"/>
                  <a:pt x="5157" y="718"/>
                  <a:pt x="5150" y="718"/>
                </a:cubicBezTo>
                <a:cubicBezTo>
                  <a:pt x="5150" y="718"/>
                  <a:pt x="5143" y="718"/>
                  <a:pt x="5143" y="711"/>
                </a:cubicBezTo>
                <a:cubicBezTo>
                  <a:pt x="5143" y="704"/>
                  <a:pt x="5143" y="704"/>
                  <a:pt x="5150" y="704"/>
                </a:cubicBezTo>
                <a:close/>
                <a:moveTo>
                  <a:pt x="1158" y="718"/>
                </a:moveTo>
                <a:cubicBezTo>
                  <a:pt x="1158" y="718"/>
                  <a:pt x="1152" y="721"/>
                  <a:pt x="1148" y="721"/>
                </a:cubicBezTo>
                <a:cubicBezTo>
                  <a:pt x="1146" y="721"/>
                  <a:pt x="1144" y="721"/>
                  <a:pt x="1144" y="718"/>
                </a:cubicBezTo>
                <a:close/>
                <a:moveTo>
                  <a:pt x="430" y="711"/>
                </a:moveTo>
                <a:cubicBezTo>
                  <a:pt x="430" y="718"/>
                  <a:pt x="416" y="725"/>
                  <a:pt x="416" y="725"/>
                </a:cubicBezTo>
                <a:cubicBezTo>
                  <a:pt x="416" y="718"/>
                  <a:pt x="430" y="711"/>
                  <a:pt x="430" y="711"/>
                </a:cubicBezTo>
                <a:close/>
                <a:moveTo>
                  <a:pt x="5164" y="725"/>
                </a:moveTo>
                <a:cubicBezTo>
                  <a:pt x="5164" y="725"/>
                  <a:pt x="5164" y="739"/>
                  <a:pt x="5157" y="739"/>
                </a:cubicBezTo>
                <a:cubicBezTo>
                  <a:pt x="5157" y="741"/>
                  <a:pt x="5156" y="742"/>
                  <a:pt x="5155" y="742"/>
                </a:cubicBezTo>
                <a:cubicBezTo>
                  <a:pt x="5153" y="742"/>
                  <a:pt x="5150" y="739"/>
                  <a:pt x="5150" y="739"/>
                </a:cubicBezTo>
                <a:cubicBezTo>
                  <a:pt x="5157" y="725"/>
                  <a:pt x="5157" y="725"/>
                  <a:pt x="5164" y="725"/>
                </a:cubicBezTo>
                <a:close/>
                <a:moveTo>
                  <a:pt x="202" y="725"/>
                </a:moveTo>
                <a:cubicBezTo>
                  <a:pt x="202" y="725"/>
                  <a:pt x="208" y="725"/>
                  <a:pt x="208" y="739"/>
                </a:cubicBezTo>
                <a:lnTo>
                  <a:pt x="208" y="746"/>
                </a:lnTo>
                <a:cubicBezTo>
                  <a:pt x="208" y="746"/>
                  <a:pt x="202" y="746"/>
                  <a:pt x="202" y="739"/>
                </a:cubicBezTo>
                <a:lnTo>
                  <a:pt x="202" y="725"/>
                </a:lnTo>
                <a:close/>
                <a:moveTo>
                  <a:pt x="2967" y="746"/>
                </a:moveTo>
                <a:cubicBezTo>
                  <a:pt x="2974" y="746"/>
                  <a:pt x="2974" y="753"/>
                  <a:pt x="2967" y="760"/>
                </a:cubicBezTo>
                <a:cubicBezTo>
                  <a:pt x="2967" y="760"/>
                  <a:pt x="2960" y="760"/>
                  <a:pt x="2960" y="753"/>
                </a:cubicBezTo>
                <a:cubicBezTo>
                  <a:pt x="2960" y="746"/>
                  <a:pt x="2960" y="746"/>
                  <a:pt x="2967" y="746"/>
                </a:cubicBezTo>
                <a:close/>
                <a:moveTo>
                  <a:pt x="2972" y="757"/>
                </a:moveTo>
                <a:cubicBezTo>
                  <a:pt x="2973" y="757"/>
                  <a:pt x="2972" y="760"/>
                  <a:pt x="2967" y="760"/>
                </a:cubicBezTo>
                <a:cubicBezTo>
                  <a:pt x="2969" y="758"/>
                  <a:pt x="2971" y="757"/>
                  <a:pt x="2972" y="757"/>
                </a:cubicBezTo>
                <a:close/>
                <a:moveTo>
                  <a:pt x="4048" y="746"/>
                </a:moveTo>
                <a:cubicBezTo>
                  <a:pt x="4048" y="753"/>
                  <a:pt x="4041" y="760"/>
                  <a:pt x="4041" y="760"/>
                </a:cubicBezTo>
                <a:cubicBezTo>
                  <a:pt x="4034" y="753"/>
                  <a:pt x="4034" y="753"/>
                  <a:pt x="4041" y="746"/>
                </a:cubicBezTo>
                <a:close/>
                <a:moveTo>
                  <a:pt x="1042" y="733"/>
                </a:moveTo>
                <a:cubicBezTo>
                  <a:pt x="1044" y="733"/>
                  <a:pt x="1047" y="741"/>
                  <a:pt x="1047" y="746"/>
                </a:cubicBezTo>
                <a:cubicBezTo>
                  <a:pt x="1060" y="763"/>
                  <a:pt x="1065" y="772"/>
                  <a:pt x="1062" y="772"/>
                </a:cubicBezTo>
                <a:cubicBezTo>
                  <a:pt x="1060" y="772"/>
                  <a:pt x="1055" y="768"/>
                  <a:pt x="1047" y="760"/>
                </a:cubicBezTo>
                <a:cubicBezTo>
                  <a:pt x="1040" y="753"/>
                  <a:pt x="1040" y="746"/>
                  <a:pt x="1040" y="739"/>
                </a:cubicBezTo>
                <a:cubicBezTo>
                  <a:pt x="1040" y="735"/>
                  <a:pt x="1041" y="733"/>
                  <a:pt x="1042" y="733"/>
                </a:cubicBezTo>
                <a:close/>
                <a:moveTo>
                  <a:pt x="181" y="746"/>
                </a:moveTo>
                <a:cubicBezTo>
                  <a:pt x="181" y="746"/>
                  <a:pt x="195" y="753"/>
                  <a:pt x="195" y="760"/>
                </a:cubicBezTo>
                <a:cubicBezTo>
                  <a:pt x="195" y="774"/>
                  <a:pt x="195" y="774"/>
                  <a:pt x="181" y="774"/>
                </a:cubicBezTo>
                <a:cubicBezTo>
                  <a:pt x="181" y="774"/>
                  <a:pt x="174" y="760"/>
                  <a:pt x="174" y="753"/>
                </a:cubicBezTo>
                <a:cubicBezTo>
                  <a:pt x="174" y="746"/>
                  <a:pt x="181" y="746"/>
                  <a:pt x="181" y="746"/>
                </a:cubicBezTo>
                <a:close/>
                <a:moveTo>
                  <a:pt x="1310" y="760"/>
                </a:moveTo>
                <a:cubicBezTo>
                  <a:pt x="1310" y="760"/>
                  <a:pt x="1317" y="760"/>
                  <a:pt x="1317" y="774"/>
                </a:cubicBezTo>
                <a:lnTo>
                  <a:pt x="1317" y="781"/>
                </a:lnTo>
                <a:cubicBezTo>
                  <a:pt x="1317" y="781"/>
                  <a:pt x="1310" y="781"/>
                  <a:pt x="1310" y="774"/>
                </a:cubicBezTo>
                <a:lnTo>
                  <a:pt x="1310" y="760"/>
                </a:lnTo>
                <a:close/>
                <a:moveTo>
                  <a:pt x="638" y="711"/>
                </a:moveTo>
                <a:cubicBezTo>
                  <a:pt x="645" y="711"/>
                  <a:pt x="645" y="718"/>
                  <a:pt x="645" y="725"/>
                </a:cubicBezTo>
                <a:cubicBezTo>
                  <a:pt x="645" y="739"/>
                  <a:pt x="645" y="746"/>
                  <a:pt x="638" y="746"/>
                </a:cubicBezTo>
                <a:lnTo>
                  <a:pt x="624" y="739"/>
                </a:lnTo>
                <a:lnTo>
                  <a:pt x="624" y="753"/>
                </a:lnTo>
                <a:cubicBezTo>
                  <a:pt x="632" y="772"/>
                  <a:pt x="631" y="783"/>
                  <a:pt x="628" y="783"/>
                </a:cubicBezTo>
                <a:cubicBezTo>
                  <a:pt x="625" y="783"/>
                  <a:pt x="621" y="775"/>
                  <a:pt x="617" y="760"/>
                </a:cubicBezTo>
                <a:cubicBezTo>
                  <a:pt x="610" y="725"/>
                  <a:pt x="617" y="711"/>
                  <a:pt x="638" y="711"/>
                </a:cubicBezTo>
                <a:close/>
                <a:moveTo>
                  <a:pt x="569" y="735"/>
                </a:moveTo>
                <a:cubicBezTo>
                  <a:pt x="578" y="735"/>
                  <a:pt x="583" y="742"/>
                  <a:pt x="583" y="746"/>
                </a:cubicBezTo>
                <a:cubicBezTo>
                  <a:pt x="583" y="753"/>
                  <a:pt x="583" y="753"/>
                  <a:pt x="576" y="753"/>
                </a:cubicBezTo>
                <a:cubicBezTo>
                  <a:pt x="583" y="753"/>
                  <a:pt x="583" y="760"/>
                  <a:pt x="583" y="774"/>
                </a:cubicBezTo>
                <a:cubicBezTo>
                  <a:pt x="583" y="781"/>
                  <a:pt x="583" y="788"/>
                  <a:pt x="576" y="788"/>
                </a:cubicBezTo>
                <a:cubicBezTo>
                  <a:pt x="576" y="788"/>
                  <a:pt x="569" y="781"/>
                  <a:pt x="569" y="774"/>
                </a:cubicBezTo>
                <a:cubicBezTo>
                  <a:pt x="569" y="760"/>
                  <a:pt x="555" y="753"/>
                  <a:pt x="548" y="753"/>
                </a:cubicBezTo>
                <a:cubicBezTo>
                  <a:pt x="541" y="753"/>
                  <a:pt x="541" y="753"/>
                  <a:pt x="548" y="746"/>
                </a:cubicBezTo>
                <a:cubicBezTo>
                  <a:pt x="556" y="738"/>
                  <a:pt x="563" y="735"/>
                  <a:pt x="569" y="735"/>
                </a:cubicBezTo>
                <a:close/>
                <a:moveTo>
                  <a:pt x="934" y="768"/>
                </a:moveTo>
                <a:cubicBezTo>
                  <a:pt x="936" y="768"/>
                  <a:pt x="936" y="776"/>
                  <a:pt x="936" y="781"/>
                </a:cubicBezTo>
                <a:cubicBezTo>
                  <a:pt x="936" y="788"/>
                  <a:pt x="936" y="788"/>
                  <a:pt x="929" y="788"/>
                </a:cubicBezTo>
                <a:cubicBezTo>
                  <a:pt x="929" y="788"/>
                  <a:pt x="922" y="788"/>
                  <a:pt x="922" y="781"/>
                </a:cubicBezTo>
                <a:cubicBezTo>
                  <a:pt x="922" y="774"/>
                  <a:pt x="922" y="774"/>
                  <a:pt x="929" y="774"/>
                </a:cubicBezTo>
                <a:cubicBezTo>
                  <a:pt x="931" y="769"/>
                  <a:pt x="933" y="768"/>
                  <a:pt x="934" y="768"/>
                </a:cubicBezTo>
                <a:close/>
                <a:moveTo>
                  <a:pt x="881" y="774"/>
                </a:moveTo>
                <a:cubicBezTo>
                  <a:pt x="888" y="781"/>
                  <a:pt x="895" y="794"/>
                  <a:pt x="888" y="794"/>
                </a:cubicBezTo>
                <a:cubicBezTo>
                  <a:pt x="888" y="794"/>
                  <a:pt x="881" y="788"/>
                  <a:pt x="881" y="781"/>
                </a:cubicBezTo>
                <a:lnTo>
                  <a:pt x="881" y="774"/>
                </a:lnTo>
                <a:close/>
                <a:moveTo>
                  <a:pt x="1089" y="781"/>
                </a:moveTo>
                <a:cubicBezTo>
                  <a:pt x="1089" y="781"/>
                  <a:pt x="1096" y="781"/>
                  <a:pt x="1096" y="788"/>
                </a:cubicBezTo>
                <a:lnTo>
                  <a:pt x="1096" y="794"/>
                </a:lnTo>
                <a:cubicBezTo>
                  <a:pt x="1096" y="794"/>
                  <a:pt x="1089" y="794"/>
                  <a:pt x="1089" y="788"/>
                </a:cubicBezTo>
                <a:lnTo>
                  <a:pt x="1089" y="781"/>
                </a:lnTo>
                <a:close/>
                <a:moveTo>
                  <a:pt x="827" y="768"/>
                </a:moveTo>
                <a:cubicBezTo>
                  <a:pt x="829" y="768"/>
                  <a:pt x="832" y="778"/>
                  <a:pt x="832" y="788"/>
                </a:cubicBezTo>
                <a:lnTo>
                  <a:pt x="832" y="808"/>
                </a:lnTo>
                <a:cubicBezTo>
                  <a:pt x="825" y="808"/>
                  <a:pt x="825" y="781"/>
                  <a:pt x="825" y="774"/>
                </a:cubicBezTo>
                <a:cubicBezTo>
                  <a:pt x="825" y="770"/>
                  <a:pt x="826" y="768"/>
                  <a:pt x="827" y="768"/>
                </a:cubicBezTo>
                <a:close/>
                <a:moveTo>
                  <a:pt x="1010" y="770"/>
                </a:moveTo>
                <a:lnTo>
                  <a:pt x="1010" y="770"/>
                </a:lnTo>
                <a:cubicBezTo>
                  <a:pt x="1011" y="770"/>
                  <a:pt x="1015" y="773"/>
                  <a:pt x="1019" y="781"/>
                </a:cubicBezTo>
                <a:cubicBezTo>
                  <a:pt x="1026" y="788"/>
                  <a:pt x="1026" y="808"/>
                  <a:pt x="1026" y="808"/>
                </a:cubicBezTo>
                <a:cubicBezTo>
                  <a:pt x="1026" y="808"/>
                  <a:pt x="1019" y="808"/>
                  <a:pt x="1019" y="794"/>
                </a:cubicBezTo>
                <a:cubicBezTo>
                  <a:pt x="1010" y="781"/>
                  <a:pt x="1007" y="770"/>
                  <a:pt x="1010" y="770"/>
                </a:cubicBezTo>
                <a:close/>
                <a:moveTo>
                  <a:pt x="1969" y="768"/>
                </a:moveTo>
                <a:cubicBezTo>
                  <a:pt x="1969" y="768"/>
                  <a:pt x="1969" y="770"/>
                  <a:pt x="1969" y="774"/>
                </a:cubicBezTo>
                <a:cubicBezTo>
                  <a:pt x="1969" y="774"/>
                  <a:pt x="1976" y="781"/>
                  <a:pt x="1976" y="788"/>
                </a:cubicBezTo>
                <a:cubicBezTo>
                  <a:pt x="1976" y="794"/>
                  <a:pt x="1976" y="808"/>
                  <a:pt x="1969" y="808"/>
                </a:cubicBezTo>
                <a:cubicBezTo>
                  <a:pt x="1969" y="810"/>
                  <a:pt x="1968" y="811"/>
                  <a:pt x="1968" y="811"/>
                </a:cubicBezTo>
                <a:cubicBezTo>
                  <a:pt x="1966" y="811"/>
                  <a:pt x="1962" y="803"/>
                  <a:pt x="1962" y="788"/>
                </a:cubicBezTo>
                <a:cubicBezTo>
                  <a:pt x="1967" y="778"/>
                  <a:pt x="1968" y="768"/>
                  <a:pt x="1969" y="768"/>
                </a:cubicBezTo>
                <a:close/>
                <a:moveTo>
                  <a:pt x="1234" y="808"/>
                </a:moveTo>
                <a:cubicBezTo>
                  <a:pt x="1248" y="808"/>
                  <a:pt x="1262" y="822"/>
                  <a:pt x="1241" y="822"/>
                </a:cubicBezTo>
                <a:cubicBezTo>
                  <a:pt x="1241" y="822"/>
                  <a:pt x="1234" y="822"/>
                  <a:pt x="1227" y="815"/>
                </a:cubicBezTo>
                <a:cubicBezTo>
                  <a:pt x="1213" y="808"/>
                  <a:pt x="1220" y="808"/>
                  <a:pt x="1234" y="808"/>
                </a:cubicBezTo>
                <a:close/>
                <a:moveTo>
                  <a:pt x="1500" y="793"/>
                </a:moveTo>
                <a:cubicBezTo>
                  <a:pt x="1502" y="793"/>
                  <a:pt x="1503" y="794"/>
                  <a:pt x="1505" y="794"/>
                </a:cubicBezTo>
                <a:cubicBezTo>
                  <a:pt x="1511" y="794"/>
                  <a:pt x="1511" y="808"/>
                  <a:pt x="1505" y="815"/>
                </a:cubicBezTo>
                <a:cubicBezTo>
                  <a:pt x="1505" y="822"/>
                  <a:pt x="1491" y="822"/>
                  <a:pt x="1491" y="822"/>
                </a:cubicBezTo>
                <a:cubicBezTo>
                  <a:pt x="1484" y="816"/>
                  <a:pt x="1489" y="793"/>
                  <a:pt x="1500" y="793"/>
                </a:cubicBezTo>
                <a:close/>
                <a:moveTo>
                  <a:pt x="1167" y="815"/>
                </a:moveTo>
                <a:cubicBezTo>
                  <a:pt x="1170" y="815"/>
                  <a:pt x="1172" y="817"/>
                  <a:pt x="1172" y="822"/>
                </a:cubicBezTo>
                <a:cubicBezTo>
                  <a:pt x="1172" y="827"/>
                  <a:pt x="1172" y="835"/>
                  <a:pt x="1167" y="835"/>
                </a:cubicBezTo>
                <a:cubicBezTo>
                  <a:pt x="1165" y="835"/>
                  <a:pt x="1162" y="833"/>
                  <a:pt x="1158" y="829"/>
                </a:cubicBezTo>
                <a:cubicBezTo>
                  <a:pt x="1158" y="821"/>
                  <a:pt x="1163" y="815"/>
                  <a:pt x="1167" y="815"/>
                </a:cubicBezTo>
                <a:close/>
                <a:moveTo>
                  <a:pt x="590" y="822"/>
                </a:moveTo>
                <a:cubicBezTo>
                  <a:pt x="590" y="822"/>
                  <a:pt x="604" y="822"/>
                  <a:pt x="604" y="829"/>
                </a:cubicBezTo>
                <a:cubicBezTo>
                  <a:pt x="604" y="829"/>
                  <a:pt x="604" y="843"/>
                  <a:pt x="590" y="843"/>
                </a:cubicBezTo>
                <a:cubicBezTo>
                  <a:pt x="590" y="843"/>
                  <a:pt x="583" y="843"/>
                  <a:pt x="583" y="829"/>
                </a:cubicBezTo>
                <a:cubicBezTo>
                  <a:pt x="583" y="822"/>
                  <a:pt x="583" y="822"/>
                  <a:pt x="590" y="822"/>
                </a:cubicBezTo>
                <a:close/>
                <a:moveTo>
                  <a:pt x="701" y="822"/>
                </a:moveTo>
                <a:cubicBezTo>
                  <a:pt x="701" y="822"/>
                  <a:pt x="714" y="822"/>
                  <a:pt x="714" y="829"/>
                </a:cubicBezTo>
                <a:cubicBezTo>
                  <a:pt x="714" y="836"/>
                  <a:pt x="714" y="836"/>
                  <a:pt x="701" y="836"/>
                </a:cubicBezTo>
                <a:cubicBezTo>
                  <a:pt x="701" y="841"/>
                  <a:pt x="700" y="844"/>
                  <a:pt x="698" y="844"/>
                </a:cubicBezTo>
                <a:cubicBezTo>
                  <a:pt x="696" y="844"/>
                  <a:pt x="694" y="838"/>
                  <a:pt x="694" y="829"/>
                </a:cubicBezTo>
                <a:cubicBezTo>
                  <a:pt x="694" y="822"/>
                  <a:pt x="694" y="822"/>
                  <a:pt x="701" y="822"/>
                </a:cubicBezTo>
                <a:close/>
                <a:moveTo>
                  <a:pt x="653" y="817"/>
                </a:moveTo>
                <a:cubicBezTo>
                  <a:pt x="654" y="817"/>
                  <a:pt x="655" y="819"/>
                  <a:pt x="659" y="822"/>
                </a:cubicBezTo>
                <a:cubicBezTo>
                  <a:pt x="652" y="843"/>
                  <a:pt x="645" y="850"/>
                  <a:pt x="638" y="850"/>
                </a:cubicBezTo>
                <a:cubicBezTo>
                  <a:pt x="624" y="850"/>
                  <a:pt x="617" y="850"/>
                  <a:pt x="617" y="843"/>
                </a:cubicBezTo>
                <a:cubicBezTo>
                  <a:pt x="617" y="829"/>
                  <a:pt x="624" y="829"/>
                  <a:pt x="638" y="829"/>
                </a:cubicBezTo>
                <a:cubicBezTo>
                  <a:pt x="645" y="829"/>
                  <a:pt x="652" y="829"/>
                  <a:pt x="652" y="822"/>
                </a:cubicBezTo>
                <a:cubicBezTo>
                  <a:pt x="652" y="819"/>
                  <a:pt x="652" y="817"/>
                  <a:pt x="653" y="817"/>
                </a:cubicBezTo>
                <a:close/>
                <a:moveTo>
                  <a:pt x="1114" y="837"/>
                </a:moveTo>
                <a:cubicBezTo>
                  <a:pt x="1116" y="837"/>
                  <a:pt x="1119" y="839"/>
                  <a:pt x="1123" y="843"/>
                </a:cubicBezTo>
                <a:cubicBezTo>
                  <a:pt x="1123" y="843"/>
                  <a:pt x="1130" y="850"/>
                  <a:pt x="1130" y="857"/>
                </a:cubicBezTo>
                <a:cubicBezTo>
                  <a:pt x="1130" y="864"/>
                  <a:pt x="1130" y="864"/>
                  <a:pt x="1123" y="864"/>
                </a:cubicBezTo>
                <a:cubicBezTo>
                  <a:pt x="1123" y="864"/>
                  <a:pt x="1109" y="857"/>
                  <a:pt x="1109" y="850"/>
                </a:cubicBezTo>
                <a:cubicBezTo>
                  <a:pt x="1109" y="845"/>
                  <a:pt x="1109" y="837"/>
                  <a:pt x="1114" y="837"/>
                </a:cubicBezTo>
                <a:close/>
                <a:moveTo>
                  <a:pt x="4676" y="825"/>
                </a:moveTo>
                <a:cubicBezTo>
                  <a:pt x="4677" y="825"/>
                  <a:pt x="4679" y="831"/>
                  <a:pt x="4679" y="843"/>
                </a:cubicBezTo>
                <a:cubicBezTo>
                  <a:pt x="4686" y="850"/>
                  <a:pt x="4686" y="857"/>
                  <a:pt x="4679" y="864"/>
                </a:cubicBezTo>
                <a:cubicBezTo>
                  <a:pt x="4679" y="864"/>
                  <a:pt x="4672" y="857"/>
                  <a:pt x="4672" y="850"/>
                </a:cubicBezTo>
                <a:cubicBezTo>
                  <a:pt x="4672" y="834"/>
                  <a:pt x="4674" y="825"/>
                  <a:pt x="4676" y="825"/>
                </a:cubicBezTo>
                <a:close/>
                <a:moveTo>
                  <a:pt x="5164" y="788"/>
                </a:moveTo>
                <a:cubicBezTo>
                  <a:pt x="5171" y="788"/>
                  <a:pt x="5171" y="822"/>
                  <a:pt x="5171" y="850"/>
                </a:cubicBezTo>
                <a:cubicBezTo>
                  <a:pt x="5178" y="857"/>
                  <a:pt x="5164" y="857"/>
                  <a:pt x="5157" y="864"/>
                </a:cubicBezTo>
                <a:cubicBezTo>
                  <a:pt x="5153" y="868"/>
                  <a:pt x="5150" y="870"/>
                  <a:pt x="5148" y="870"/>
                </a:cubicBezTo>
                <a:cubicBezTo>
                  <a:pt x="5144" y="870"/>
                  <a:pt x="5145" y="860"/>
                  <a:pt x="5150" y="850"/>
                </a:cubicBezTo>
                <a:cubicBezTo>
                  <a:pt x="5157" y="843"/>
                  <a:pt x="5157" y="822"/>
                  <a:pt x="5157" y="808"/>
                </a:cubicBezTo>
                <a:cubicBezTo>
                  <a:pt x="5157" y="794"/>
                  <a:pt x="5157" y="788"/>
                  <a:pt x="5164" y="788"/>
                </a:cubicBezTo>
                <a:close/>
                <a:moveTo>
                  <a:pt x="902" y="850"/>
                </a:moveTo>
                <a:cubicBezTo>
                  <a:pt x="915" y="850"/>
                  <a:pt x="915" y="857"/>
                  <a:pt x="915" y="864"/>
                </a:cubicBezTo>
                <a:lnTo>
                  <a:pt x="915" y="885"/>
                </a:lnTo>
                <a:cubicBezTo>
                  <a:pt x="915" y="885"/>
                  <a:pt x="902" y="878"/>
                  <a:pt x="902" y="864"/>
                </a:cubicBezTo>
                <a:cubicBezTo>
                  <a:pt x="895" y="857"/>
                  <a:pt x="895" y="850"/>
                  <a:pt x="902" y="850"/>
                </a:cubicBezTo>
                <a:close/>
                <a:moveTo>
                  <a:pt x="2939" y="878"/>
                </a:moveTo>
                <a:cubicBezTo>
                  <a:pt x="2939" y="878"/>
                  <a:pt x="2946" y="878"/>
                  <a:pt x="2946" y="885"/>
                </a:cubicBezTo>
                <a:cubicBezTo>
                  <a:pt x="2946" y="892"/>
                  <a:pt x="2946" y="892"/>
                  <a:pt x="2939" y="892"/>
                </a:cubicBezTo>
                <a:cubicBezTo>
                  <a:pt x="2932" y="892"/>
                  <a:pt x="2932" y="892"/>
                  <a:pt x="2932" y="885"/>
                </a:cubicBezTo>
                <a:cubicBezTo>
                  <a:pt x="2932" y="878"/>
                  <a:pt x="2932" y="878"/>
                  <a:pt x="2939" y="878"/>
                </a:cubicBezTo>
                <a:close/>
                <a:moveTo>
                  <a:pt x="3395" y="880"/>
                </a:moveTo>
                <a:cubicBezTo>
                  <a:pt x="3395" y="880"/>
                  <a:pt x="3394" y="883"/>
                  <a:pt x="3390" y="892"/>
                </a:cubicBezTo>
                <a:lnTo>
                  <a:pt x="3390" y="885"/>
                </a:lnTo>
                <a:cubicBezTo>
                  <a:pt x="3393" y="882"/>
                  <a:pt x="3394" y="880"/>
                  <a:pt x="3395" y="880"/>
                </a:cubicBezTo>
                <a:close/>
                <a:moveTo>
                  <a:pt x="1867" y="870"/>
                </a:moveTo>
                <a:cubicBezTo>
                  <a:pt x="1868" y="870"/>
                  <a:pt x="1869" y="872"/>
                  <a:pt x="1872" y="878"/>
                </a:cubicBezTo>
                <a:cubicBezTo>
                  <a:pt x="1872" y="885"/>
                  <a:pt x="1872" y="892"/>
                  <a:pt x="1886" y="892"/>
                </a:cubicBezTo>
                <a:cubicBezTo>
                  <a:pt x="1886" y="898"/>
                  <a:pt x="1886" y="898"/>
                  <a:pt x="1872" y="898"/>
                </a:cubicBezTo>
                <a:cubicBezTo>
                  <a:pt x="1872" y="898"/>
                  <a:pt x="1865" y="892"/>
                  <a:pt x="1865" y="885"/>
                </a:cubicBezTo>
                <a:cubicBezTo>
                  <a:pt x="1865" y="876"/>
                  <a:pt x="1865" y="870"/>
                  <a:pt x="1867" y="870"/>
                </a:cubicBezTo>
                <a:close/>
                <a:moveTo>
                  <a:pt x="2516" y="926"/>
                </a:moveTo>
                <a:cubicBezTo>
                  <a:pt x="2516" y="933"/>
                  <a:pt x="2516" y="947"/>
                  <a:pt x="2509" y="947"/>
                </a:cubicBezTo>
                <a:cubicBezTo>
                  <a:pt x="2509" y="947"/>
                  <a:pt x="2496" y="947"/>
                  <a:pt x="2496" y="933"/>
                </a:cubicBezTo>
                <a:cubicBezTo>
                  <a:pt x="2496" y="926"/>
                  <a:pt x="2509" y="926"/>
                  <a:pt x="2516" y="926"/>
                </a:cubicBezTo>
                <a:close/>
                <a:moveTo>
                  <a:pt x="4998" y="919"/>
                </a:moveTo>
                <a:lnTo>
                  <a:pt x="4998" y="919"/>
                </a:lnTo>
                <a:cubicBezTo>
                  <a:pt x="4998" y="919"/>
                  <a:pt x="5004" y="926"/>
                  <a:pt x="4991" y="933"/>
                </a:cubicBezTo>
                <a:lnTo>
                  <a:pt x="4984" y="947"/>
                </a:lnTo>
                <a:cubicBezTo>
                  <a:pt x="4984" y="933"/>
                  <a:pt x="4984" y="926"/>
                  <a:pt x="4991" y="926"/>
                </a:cubicBezTo>
                <a:cubicBezTo>
                  <a:pt x="4998" y="926"/>
                  <a:pt x="4998" y="919"/>
                  <a:pt x="4998" y="919"/>
                </a:cubicBezTo>
                <a:close/>
                <a:moveTo>
                  <a:pt x="2579" y="898"/>
                </a:moveTo>
                <a:cubicBezTo>
                  <a:pt x="2586" y="912"/>
                  <a:pt x="2586" y="947"/>
                  <a:pt x="2579" y="954"/>
                </a:cubicBezTo>
                <a:cubicBezTo>
                  <a:pt x="2576" y="955"/>
                  <a:pt x="2573" y="955"/>
                  <a:pt x="2570" y="955"/>
                </a:cubicBezTo>
                <a:cubicBezTo>
                  <a:pt x="2547" y="955"/>
                  <a:pt x="2532" y="932"/>
                  <a:pt x="2544" y="926"/>
                </a:cubicBezTo>
                <a:cubicBezTo>
                  <a:pt x="2551" y="919"/>
                  <a:pt x="2544" y="919"/>
                  <a:pt x="2544" y="912"/>
                </a:cubicBezTo>
                <a:cubicBezTo>
                  <a:pt x="2544" y="898"/>
                  <a:pt x="2530" y="898"/>
                  <a:pt x="2551" y="898"/>
                </a:cubicBezTo>
                <a:close/>
                <a:moveTo>
                  <a:pt x="1061" y="954"/>
                </a:moveTo>
                <a:cubicBezTo>
                  <a:pt x="1061" y="954"/>
                  <a:pt x="1068" y="954"/>
                  <a:pt x="1068" y="961"/>
                </a:cubicBezTo>
                <a:lnTo>
                  <a:pt x="1068" y="968"/>
                </a:lnTo>
                <a:cubicBezTo>
                  <a:pt x="1068" y="968"/>
                  <a:pt x="1061" y="968"/>
                  <a:pt x="1061" y="961"/>
                </a:cubicBezTo>
                <a:lnTo>
                  <a:pt x="1061" y="954"/>
                </a:lnTo>
                <a:close/>
                <a:moveTo>
                  <a:pt x="3515" y="949"/>
                </a:moveTo>
                <a:cubicBezTo>
                  <a:pt x="3516" y="949"/>
                  <a:pt x="3517" y="953"/>
                  <a:pt x="3521" y="961"/>
                </a:cubicBezTo>
                <a:cubicBezTo>
                  <a:pt x="3521" y="968"/>
                  <a:pt x="3514" y="968"/>
                  <a:pt x="3514" y="968"/>
                </a:cubicBezTo>
                <a:lnTo>
                  <a:pt x="3514" y="954"/>
                </a:lnTo>
                <a:cubicBezTo>
                  <a:pt x="3514" y="951"/>
                  <a:pt x="3514" y="949"/>
                  <a:pt x="3515" y="949"/>
                </a:cubicBezTo>
                <a:close/>
                <a:moveTo>
                  <a:pt x="2496" y="968"/>
                </a:moveTo>
                <a:cubicBezTo>
                  <a:pt x="2496" y="968"/>
                  <a:pt x="2489" y="982"/>
                  <a:pt x="2482" y="982"/>
                </a:cubicBezTo>
                <a:cubicBezTo>
                  <a:pt x="2482" y="968"/>
                  <a:pt x="2482" y="968"/>
                  <a:pt x="2489" y="968"/>
                </a:cubicBezTo>
                <a:close/>
                <a:moveTo>
                  <a:pt x="1324" y="958"/>
                </a:moveTo>
                <a:cubicBezTo>
                  <a:pt x="1331" y="958"/>
                  <a:pt x="1331" y="963"/>
                  <a:pt x="1331" y="968"/>
                </a:cubicBezTo>
                <a:cubicBezTo>
                  <a:pt x="1331" y="982"/>
                  <a:pt x="1331" y="989"/>
                  <a:pt x="1317" y="989"/>
                </a:cubicBezTo>
                <a:cubicBezTo>
                  <a:pt x="1304" y="989"/>
                  <a:pt x="1304" y="961"/>
                  <a:pt x="1310" y="961"/>
                </a:cubicBezTo>
                <a:cubicBezTo>
                  <a:pt x="1317" y="959"/>
                  <a:pt x="1321" y="958"/>
                  <a:pt x="1324" y="958"/>
                </a:cubicBezTo>
                <a:close/>
                <a:moveTo>
                  <a:pt x="1915" y="940"/>
                </a:moveTo>
                <a:lnTo>
                  <a:pt x="1915" y="940"/>
                </a:lnTo>
                <a:cubicBezTo>
                  <a:pt x="1919" y="940"/>
                  <a:pt x="1920" y="947"/>
                  <a:pt x="1913" y="961"/>
                </a:cubicBezTo>
                <a:cubicBezTo>
                  <a:pt x="1913" y="968"/>
                  <a:pt x="1906" y="989"/>
                  <a:pt x="1906" y="989"/>
                </a:cubicBezTo>
                <a:cubicBezTo>
                  <a:pt x="1900" y="989"/>
                  <a:pt x="1900" y="989"/>
                  <a:pt x="1906" y="961"/>
                </a:cubicBezTo>
                <a:cubicBezTo>
                  <a:pt x="1906" y="947"/>
                  <a:pt x="1912" y="940"/>
                  <a:pt x="1915" y="940"/>
                </a:cubicBezTo>
                <a:close/>
                <a:moveTo>
                  <a:pt x="2871" y="957"/>
                </a:moveTo>
                <a:cubicBezTo>
                  <a:pt x="2872" y="957"/>
                  <a:pt x="2873" y="961"/>
                  <a:pt x="2877" y="968"/>
                </a:cubicBezTo>
                <a:cubicBezTo>
                  <a:pt x="2891" y="989"/>
                  <a:pt x="2891" y="989"/>
                  <a:pt x="2877" y="989"/>
                </a:cubicBezTo>
                <a:cubicBezTo>
                  <a:pt x="2877" y="989"/>
                  <a:pt x="2870" y="982"/>
                  <a:pt x="2870" y="968"/>
                </a:cubicBezTo>
                <a:cubicBezTo>
                  <a:pt x="2870" y="961"/>
                  <a:pt x="2870" y="957"/>
                  <a:pt x="2871" y="957"/>
                </a:cubicBezTo>
                <a:close/>
                <a:moveTo>
                  <a:pt x="3390" y="968"/>
                </a:moveTo>
                <a:cubicBezTo>
                  <a:pt x="3390" y="968"/>
                  <a:pt x="3397" y="968"/>
                  <a:pt x="3397" y="982"/>
                </a:cubicBezTo>
                <a:lnTo>
                  <a:pt x="3397" y="989"/>
                </a:lnTo>
                <a:cubicBezTo>
                  <a:pt x="3397" y="989"/>
                  <a:pt x="3390" y="989"/>
                  <a:pt x="3390" y="982"/>
                </a:cubicBezTo>
                <a:lnTo>
                  <a:pt x="3390" y="968"/>
                </a:lnTo>
                <a:close/>
                <a:moveTo>
                  <a:pt x="2915" y="965"/>
                </a:moveTo>
                <a:cubicBezTo>
                  <a:pt x="2921" y="965"/>
                  <a:pt x="2932" y="973"/>
                  <a:pt x="2932" y="989"/>
                </a:cubicBezTo>
                <a:cubicBezTo>
                  <a:pt x="2932" y="995"/>
                  <a:pt x="2932" y="995"/>
                  <a:pt x="2918" y="995"/>
                </a:cubicBezTo>
                <a:cubicBezTo>
                  <a:pt x="2911" y="995"/>
                  <a:pt x="2905" y="982"/>
                  <a:pt x="2911" y="968"/>
                </a:cubicBezTo>
                <a:cubicBezTo>
                  <a:pt x="2911" y="966"/>
                  <a:pt x="2913" y="965"/>
                  <a:pt x="2915" y="965"/>
                </a:cubicBezTo>
                <a:close/>
                <a:moveTo>
                  <a:pt x="3036" y="982"/>
                </a:moveTo>
                <a:cubicBezTo>
                  <a:pt x="3043" y="989"/>
                  <a:pt x="3043" y="989"/>
                  <a:pt x="3036" y="995"/>
                </a:cubicBezTo>
                <a:cubicBezTo>
                  <a:pt x="3036" y="998"/>
                  <a:pt x="3035" y="999"/>
                  <a:pt x="3034" y="999"/>
                </a:cubicBezTo>
                <a:cubicBezTo>
                  <a:pt x="3032" y="999"/>
                  <a:pt x="3029" y="995"/>
                  <a:pt x="3029" y="995"/>
                </a:cubicBezTo>
                <a:cubicBezTo>
                  <a:pt x="3029" y="989"/>
                  <a:pt x="3029" y="989"/>
                  <a:pt x="3036" y="982"/>
                </a:cubicBezTo>
                <a:close/>
                <a:moveTo>
                  <a:pt x="2433" y="989"/>
                </a:moveTo>
                <a:cubicBezTo>
                  <a:pt x="2454" y="989"/>
                  <a:pt x="2454" y="989"/>
                  <a:pt x="2447" y="995"/>
                </a:cubicBezTo>
                <a:cubicBezTo>
                  <a:pt x="2447" y="999"/>
                  <a:pt x="2444" y="1001"/>
                  <a:pt x="2439" y="1001"/>
                </a:cubicBezTo>
                <a:cubicBezTo>
                  <a:pt x="2435" y="1001"/>
                  <a:pt x="2430" y="999"/>
                  <a:pt x="2426" y="995"/>
                </a:cubicBezTo>
                <a:cubicBezTo>
                  <a:pt x="2419" y="989"/>
                  <a:pt x="2426" y="989"/>
                  <a:pt x="2433" y="989"/>
                </a:cubicBezTo>
                <a:close/>
                <a:moveTo>
                  <a:pt x="3100" y="967"/>
                </a:moveTo>
                <a:lnTo>
                  <a:pt x="3100" y="967"/>
                </a:lnTo>
                <a:cubicBezTo>
                  <a:pt x="3105" y="967"/>
                  <a:pt x="3105" y="1003"/>
                  <a:pt x="3099" y="1016"/>
                </a:cubicBezTo>
                <a:cubicBezTo>
                  <a:pt x="3085" y="995"/>
                  <a:pt x="3085" y="982"/>
                  <a:pt x="3085" y="982"/>
                </a:cubicBezTo>
                <a:cubicBezTo>
                  <a:pt x="3085" y="968"/>
                  <a:pt x="3085" y="968"/>
                  <a:pt x="3099" y="968"/>
                </a:cubicBezTo>
                <a:cubicBezTo>
                  <a:pt x="3099" y="967"/>
                  <a:pt x="3100" y="967"/>
                  <a:pt x="3100" y="967"/>
                </a:cubicBezTo>
                <a:close/>
                <a:moveTo>
                  <a:pt x="2045" y="1002"/>
                </a:moveTo>
                <a:cubicBezTo>
                  <a:pt x="2052" y="1002"/>
                  <a:pt x="2066" y="1009"/>
                  <a:pt x="2066" y="1023"/>
                </a:cubicBezTo>
                <a:cubicBezTo>
                  <a:pt x="2066" y="1023"/>
                  <a:pt x="2052" y="1023"/>
                  <a:pt x="2052" y="1016"/>
                </a:cubicBezTo>
                <a:cubicBezTo>
                  <a:pt x="2038" y="1016"/>
                  <a:pt x="2038" y="1002"/>
                  <a:pt x="2045" y="1002"/>
                </a:cubicBezTo>
                <a:close/>
                <a:moveTo>
                  <a:pt x="2724" y="1016"/>
                </a:moveTo>
                <a:cubicBezTo>
                  <a:pt x="2724" y="1016"/>
                  <a:pt x="2731" y="1016"/>
                  <a:pt x="2731" y="1023"/>
                </a:cubicBezTo>
                <a:cubicBezTo>
                  <a:pt x="2738" y="1030"/>
                  <a:pt x="2731" y="1030"/>
                  <a:pt x="2731" y="1030"/>
                </a:cubicBezTo>
                <a:cubicBezTo>
                  <a:pt x="2731" y="1030"/>
                  <a:pt x="2724" y="1030"/>
                  <a:pt x="2724" y="1023"/>
                </a:cubicBezTo>
                <a:lnTo>
                  <a:pt x="2724" y="1016"/>
                </a:lnTo>
                <a:close/>
                <a:moveTo>
                  <a:pt x="2355" y="1010"/>
                </a:moveTo>
                <a:cubicBezTo>
                  <a:pt x="2357" y="1010"/>
                  <a:pt x="2357" y="1018"/>
                  <a:pt x="2357" y="1023"/>
                </a:cubicBezTo>
                <a:cubicBezTo>
                  <a:pt x="2357" y="1030"/>
                  <a:pt x="2357" y="1037"/>
                  <a:pt x="2350" y="1037"/>
                </a:cubicBezTo>
                <a:cubicBezTo>
                  <a:pt x="2343" y="1037"/>
                  <a:pt x="2343" y="1037"/>
                  <a:pt x="2343" y="1030"/>
                </a:cubicBezTo>
                <a:cubicBezTo>
                  <a:pt x="2336" y="1030"/>
                  <a:pt x="2343" y="1023"/>
                  <a:pt x="2350" y="1016"/>
                </a:cubicBezTo>
                <a:cubicBezTo>
                  <a:pt x="2352" y="1012"/>
                  <a:pt x="2354" y="1010"/>
                  <a:pt x="2355" y="1010"/>
                </a:cubicBezTo>
                <a:close/>
                <a:moveTo>
                  <a:pt x="5046" y="1023"/>
                </a:moveTo>
                <a:cubicBezTo>
                  <a:pt x="5053" y="1023"/>
                  <a:pt x="5053" y="1030"/>
                  <a:pt x="5046" y="1051"/>
                </a:cubicBezTo>
                <a:cubicBezTo>
                  <a:pt x="5039" y="1037"/>
                  <a:pt x="5046" y="1023"/>
                  <a:pt x="5046" y="1023"/>
                </a:cubicBezTo>
                <a:close/>
                <a:moveTo>
                  <a:pt x="5011" y="1051"/>
                </a:moveTo>
                <a:cubicBezTo>
                  <a:pt x="5011" y="1058"/>
                  <a:pt x="5005" y="1058"/>
                  <a:pt x="5005" y="1058"/>
                </a:cubicBezTo>
                <a:cubicBezTo>
                  <a:pt x="5005" y="1058"/>
                  <a:pt x="5005" y="1051"/>
                  <a:pt x="5011" y="1051"/>
                </a:cubicBezTo>
                <a:close/>
                <a:moveTo>
                  <a:pt x="1519" y="1025"/>
                </a:moveTo>
                <a:cubicBezTo>
                  <a:pt x="1520" y="1025"/>
                  <a:pt x="1522" y="1027"/>
                  <a:pt x="1525" y="1030"/>
                </a:cubicBezTo>
                <a:cubicBezTo>
                  <a:pt x="1532" y="1037"/>
                  <a:pt x="1532" y="1051"/>
                  <a:pt x="1532" y="1058"/>
                </a:cubicBezTo>
                <a:cubicBezTo>
                  <a:pt x="1536" y="1061"/>
                  <a:pt x="1537" y="1063"/>
                  <a:pt x="1537" y="1063"/>
                </a:cubicBezTo>
                <a:cubicBezTo>
                  <a:pt x="1536" y="1063"/>
                  <a:pt x="1532" y="1061"/>
                  <a:pt x="1525" y="1058"/>
                </a:cubicBezTo>
                <a:cubicBezTo>
                  <a:pt x="1525" y="1051"/>
                  <a:pt x="1518" y="1037"/>
                  <a:pt x="1518" y="1030"/>
                </a:cubicBezTo>
                <a:cubicBezTo>
                  <a:pt x="1518" y="1027"/>
                  <a:pt x="1518" y="1025"/>
                  <a:pt x="1519" y="1025"/>
                </a:cubicBezTo>
                <a:close/>
                <a:moveTo>
                  <a:pt x="2868" y="1034"/>
                </a:moveTo>
                <a:cubicBezTo>
                  <a:pt x="2869" y="1034"/>
                  <a:pt x="2868" y="1037"/>
                  <a:pt x="2863" y="1037"/>
                </a:cubicBezTo>
                <a:cubicBezTo>
                  <a:pt x="2870" y="1058"/>
                  <a:pt x="2863" y="1058"/>
                  <a:pt x="2863" y="1065"/>
                </a:cubicBezTo>
                <a:cubicBezTo>
                  <a:pt x="2856" y="1058"/>
                  <a:pt x="2856" y="1037"/>
                  <a:pt x="2863" y="1037"/>
                </a:cubicBezTo>
                <a:cubicBezTo>
                  <a:pt x="2865" y="1035"/>
                  <a:pt x="2867" y="1034"/>
                  <a:pt x="2868" y="1034"/>
                </a:cubicBezTo>
                <a:close/>
                <a:moveTo>
                  <a:pt x="1962" y="1051"/>
                </a:moveTo>
                <a:cubicBezTo>
                  <a:pt x="1969" y="1058"/>
                  <a:pt x="1969" y="1058"/>
                  <a:pt x="1962" y="1065"/>
                </a:cubicBezTo>
                <a:cubicBezTo>
                  <a:pt x="1962" y="1067"/>
                  <a:pt x="1961" y="1068"/>
                  <a:pt x="1960" y="1068"/>
                </a:cubicBezTo>
                <a:cubicBezTo>
                  <a:pt x="1958" y="1068"/>
                  <a:pt x="1955" y="1065"/>
                  <a:pt x="1955" y="1065"/>
                </a:cubicBezTo>
                <a:lnTo>
                  <a:pt x="1962" y="1051"/>
                </a:lnTo>
                <a:close/>
                <a:moveTo>
                  <a:pt x="5060" y="1058"/>
                </a:moveTo>
                <a:cubicBezTo>
                  <a:pt x="5074" y="1065"/>
                  <a:pt x="5074" y="1065"/>
                  <a:pt x="5060" y="1086"/>
                </a:cubicBezTo>
                <a:lnTo>
                  <a:pt x="5060" y="1058"/>
                </a:lnTo>
                <a:close/>
                <a:moveTo>
                  <a:pt x="2911" y="1072"/>
                </a:moveTo>
                <a:cubicBezTo>
                  <a:pt x="2925" y="1072"/>
                  <a:pt x="2925" y="1086"/>
                  <a:pt x="2925" y="1086"/>
                </a:cubicBezTo>
                <a:lnTo>
                  <a:pt x="2925" y="1093"/>
                </a:lnTo>
                <a:cubicBezTo>
                  <a:pt x="2925" y="1093"/>
                  <a:pt x="2911" y="1093"/>
                  <a:pt x="2911" y="1086"/>
                </a:cubicBezTo>
                <a:lnTo>
                  <a:pt x="2911" y="1072"/>
                </a:lnTo>
                <a:close/>
                <a:moveTo>
                  <a:pt x="2489" y="1009"/>
                </a:moveTo>
                <a:cubicBezTo>
                  <a:pt x="2509" y="1023"/>
                  <a:pt x="2523" y="1093"/>
                  <a:pt x="2509" y="1099"/>
                </a:cubicBezTo>
                <a:cubicBezTo>
                  <a:pt x="2509" y="1099"/>
                  <a:pt x="2496" y="1093"/>
                  <a:pt x="2496" y="1072"/>
                </a:cubicBezTo>
                <a:cubicBezTo>
                  <a:pt x="2496" y="1058"/>
                  <a:pt x="2496" y="1051"/>
                  <a:pt x="2489" y="1051"/>
                </a:cubicBezTo>
                <a:cubicBezTo>
                  <a:pt x="2489" y="1051"/>
                  <a:pt x="2482" y="1037"/>
                  <a:pt x="2482" y="1030"/>
                </a:cubicBezTo>
                <a:cubicBezTo>
                  <a:pt x="2482" y="1009"/>
                  <a:pt x="2482" y="1009"/>
                  <a:pt x="2489" y="1009"/>
                </a:cubicBezTo>
                <a:close/>
                <a:moveTo>
                  <a:pt x="2911" y="1106"/>
                </a:moveTo>
                <a:cubicBezTo>
                  <a:pt x="2918" y="1106"/>
                  <a:pt x="2918" y="1106"/>
                  <a:pt x="2918" y="1127"/>
                </a:cubicBezTo>
                <a:cubicBezTo>
                  <a:pt x="2932" y="1134"/>
                  <a:pt x="2925" y="1134"/>
                  <a:pt x="2911" y="1134"/>
                </a:cubicBezTo>
                <a:cubicBezTo>
                  <a:pt x="2905" y="1134"/>
                  <a:pt x="2905" y="1127"/>
                  <a:pt x="2905" y="1120"/>
                </a:cubicBezTo>
                <a:cubicBezTo>
                  <a:pt x="2905" y="1106"/>
                  <a:pt x="2905" y="1106"/>
                  <a:pt x="2911" y="1106"/>
                </a:cubicBezTo>
                <a:close/>
                <a:moveTo>
                  <a:pt x="3417" y="1120"/>
                </a:moveTo>
                <a:cubicBezTo>
                  <a:pt x="3417" y="1120"/>
                  <a:pt x="3424" y="1120"/>
                  <a:pt x="3424" y="1127"/>
                </a:cubicBezTo>
                <a:cubicBezTo>
                  <a:pt x="3424" y="1134"/>
                  <a:pt x="3424" y="1134"/>
                  <a:pt x="3417" y="1134"/>
                </a:cubicBezTo>
                <a:cubicBezTo>
                  <a:pt x="3417" y="1134"/>
                  <a:pt x="3410" y="1134"/>
                  <a:pt x="3410" y="1127"/>
                </a:cubicBezTo>
                <a:cubicBezTo>
                  <a:pt x="3410" y="1120"/>
                  <a:pt x="3410" y="1120"/>
                  <a:pt x="3417" y="1120"/>
                </a:cubicBezTo>
                <a:close/>
                <a:moveTo>
                  <a:pt x="2773" y="1141"/>
                </a:moveTo>
                <a:cubicBezTo>
                  <a:pt x="2773" y="1155"/>
                  <a:pt x="2780" y="1155"/>
                  <a:pt x="2773" y="1162"/>
                </a:cubicBezTo>
                <a:cubicBezTo>
                  <a:pt x="2773" y="1162"/>
                  <a:pt x="2766" y="1162"/>
                  <a:pt x="2766" y="1155"/>
                </a:cubicBezTo>
                <a:cubicBezTo>
                  <a:pt x="2766" y="1141"/>
                  <a:pt x="2766" y="1141"/>
                  <a:pt x="2773" y="1141"/>
                </a:cubicBezTo>
                <a:close/>
                <a:moveTo>
                  <a:pt x="2482" y="1099"/>
                </a:moveTo>
                <a:cubicBezTo>
                  <a:pt x="2489" y="1099"/>
                  <a:pt x="2489" y="1106"/>
                  <a:pt x="2489" y="1120"/>
                </a:cubicBezTo>
                <a:cubicBezTo>
                  <a:pt x="2489" y="1127"/>
                  <a:pt x="2482" y="1134"/>
                  <a:pt x="2482" y="1134"/>
                </a:cubicBezTo>
                <a:cubicBezTo>
                  <a:pt x="2482" y="1134"/>
                  <a:pt x="2475" y="1141"/>
                  <a:pt x="2482" y="1141"/>
                </a:cubicBezTo>
                <a:lnTo>
                  <a:pt x="2482" y="1162"/>
                </a:lnTo>
                <a:cubicBezTo>
                  <a:pt x="2482" y="1164"/>
                  <a:pt x="2481" y="1165"/>
                  <a:pt x="2480" y="1165"/>
                </a:cubicBezTo>
                <a:cubicBezTo>
                  <a:pt x="2478" y="1165"/>
                  <a:pt x="2475" y="1160"/>
                  <a:pt x="2475" y="1155"/>
                </a:cubicBezTo>
                <a:cubicBezTo>
                  <a:pt x="2461" y="1127"/>
                  <a:pt x="2475" y="1099"/>
                  <a:pt x="2482" y="1099"/>
                </a:cubicBezTo>
                <a:close/>
                <a:moveTo>
                  <a:pt x="1297" y="1169"/>
                </a:moveTo>
                <a:cubicBezTo>
                  <a:pt x="1297" y="1169"/>
                  <a:pt x="1304" y="1169"/>
                  <a:pt x="1304" y="1176"/>
                </a:cubicBezTo>
                <a:cubicBezTo>
                  <a:pt x="1304" y="1183"/>
                  <a:pt x="1304" y="1183"/>
                  <a:pt x="1297" y="1183"/>
                </a:cubicBezTo>
                <a:cubicBezTo>
                  <a:pt x="1297" y="1183"/>
                  <a:pt x="1283" y="1183"/>
                  <a:pt x="1283" y="1176"/>
                </a:cubicBezTo>
                <a:cubicBezTo>
                  <a:pt x="1283" y="1176"/>
                  <a:pt x="1283" y="1169"/>
                  <a:pt x="1297" y="1169"/>
                </a:cubicBezTo>
                <a:close/>
                <a:moveTo>
                  <a:pt x="167" y="1190"/>
                </a:moveTo>
                <a:cubicBezTo>
                  <a:pt x="167" y="1190"/>
                  <a:pt x="174" y="1190"/>
                  <a:pt x="174" y="1196"/>
                </a:cubicBezTo>
                <a:lnTo>
                  <a:pt x="174" y="1203"/>
                </a:lnTo>
                <a:cubicBezTo>
                  <a:pt x="174" y="1203"/>
                  <a:pt x="174" y="1196"/>
                  <a:pt x="167" y="1196"/>
                </a:cubicBezTo>
                <a:lnTo>
                  <a:pt x="167" y="1190"/>
                </a:lnTo>
                <a:close/>
                <a:moveTo>
                  <a:pt x="583" y="1203"/>
                </a:moveTo>
                <a:cubicBezTo>
                  <a:pt x="583" y="1203"/>
                  <a:pt x="576" y="1210"/>
                  <a:pt x="576" y="1224"/>
                </a:cubicBezTo>
                <a:cubicBezTo>
                  <a:pt x="569" y="1210"/>
                  <a:pt x="569" y="1203"/>
                  <a:pt x="576" y="1203"/>
                </a:cubicBezTo>
                <a:close/>
                <a:moveTo>
                  <a:pt x="2904" y="1146"/>
                </a:moveTo>
                <a:cubicBezTo>
                  <a:pt x="2907" y="1146"/>
                  <a:pt x="2909" y="1149"/>
                  <a:pt x="2911" y="1155"/>
                </a:cubicBezTo>
                <a:cubicBezTo>
                  <a:pt x="2911" y="1162"/>
                  <a:pt x="2911" y="1162"/>
                  <a:pt x="2905" y="1162"/>
                </a:cubicBezTo>
                <a:cubicBezTo>
                  <a:pt x="2898" y="1169"/>
                  <a:pt x="2891" y="1190"/>
                  <a:pt x="2891" y="1203"/>
                </a:cubicBezTo>
                <a:cubicBezTo>
                  <a:pt x="2881" y="1222"/>
                  <a:pt x="2878" y="1231"/>
                  <a:pt x="2877" y="1231"/>
                </a:cubicBezTo>
                <a:cubicBezTo>
                  <a:pt x="2877" y="1231"/>
                  <a:pt x="2877" y="1229"/>
                  <a:pt x="2877" y="1224"/>
                </a:cubicBezTo>
                <a:lnTo>
                  <a:pt x="2877" y="1176"/>
                </a:lnTo>
                <a:cubicBezTo>
                  <a:pt x="2887" y="1161"/>
                  <a:pt x="2896" y="1146"/>
                  <a:pt x="2904" y="1146"/>
                </a:cubicBezTo>
                <a:close/>
                <a:moveTo>
                  <a:pt x="2586" y="1210"/>
                </a:moveTo>
                <a:cubicBezTo>
                  <a:pt x="2593" y="1210"/>
                  <a:pt x="2593" y="1224"/>
                  <a:pt x="2586" y="1231"/>
                </a:cubicBezTo>
                <a:cubicBezTo>
                  <a:pt x="2586" y="1237"/>
                  <a:pt x="2586" y="1254"/>
                  <a:pt x="2581" y="1258"/>
                </a:cubicBezTo>
                <a:lnTo>
                  <a:pt x="2581" y="1258"/>
                </a:lnTo>
                <a:cubicBezTo>
                  <a:pt x="2584" y="1255"/>
                  <a:pt x="2579" y="1244"/>
                  <a:pt x="2579" y="1238"/>
                </a:cubicBezTo>
                <a:cubicBezTo>
                  <a:pt x="2579" y="1231"/>
                  <a:pt x="2579" y="1210"/>
                  <a:pt x="2586" y="1210"/>
                </a:cubicBezTo>
                <a:close/>
                <a:moveTo>
                  <a:pt x="154" y="1234"/>
                </a:moveTo>
                <a:cubicBezTo>
                  <a:pt x="153" y="1234"/>
                  <a:pt x="153" y="1235"/>
                  <a:pt x="153" y="1238"/>
                </a:cubicBezTo>
                <a:lnTo>
                  <a:pt x="153" y="1259"/>
                </a:lnTo>
                <a:cubicBezTo>
                  <a:pt x="155" y="1261"/>
                  <a:pt x="156" y="1262"/>
                  <a:pt x="157" y="1262"/>
                </a:cubicBezTo>
                <a:cubicBezTo>
                  <a:pt x="160" y="1262"/>
                  <a:pt x="160" y="1255"/>
                  <a:pt x="160" y="1245"/>
                </a:cubicBezTo>
                <a:cubicBezTo>
                  <a:pt x="156" y="1237"/>
                  <a:pt x="154" y="1234"/>
                  <a:pt x="154" y="1234"/>
                </a:cubicBezTo>
                <a:close/>
                <a:moveTo>
                  <a:pt x="1273" y="1263"/>
                </a:moveTo>
                <a:cubicBezTo>
                  <a:pt x="1276" y="1263"/>
                  <a:pt x="1276" y="1268"/>
                  <a:pt x="1276" y="1273"/>
                </a:cubicBezTo>
                <a:cubicBezTo>
                  <a:pt x="1276" y="1280"/>
                  <a:pt x="1276" y="1280"/>
                  <a:pt x="1269" y="1280"/>
                </a:cubicBezTo>
                <a:cubicBezTo>
                  <a:pt x="1269" y="1280"/>
                  <a:pt x="1262" y="1280"/>
                  <a:pt x="1262" y="1273"/>
                </a:cubicBezTo>
                <a:cubicBezTo>
                  <a:pt x="1262" y="1266"/>
                  <a:pt x="1262" y="1266"/>
                  <a:pt x="1269" y="1266"/>
                </a:cubicBezTo>
                <a:cubicBezTo>
                  <a:pt x="1271" y="1264"/>
                  <a:pt x="1272" y="1263"/>
                  <a:pt x="1273" y="1263"/>
                </a:cubicBezTo>
                <a:close/>
                <a:moveTo>
                  <a:pt x="134" y="1270"/>
                </a:moveTo>
                <a:cubicBezTo>
                  <a:pt x="133" y="1270"/>
                  <a:pt x="132" y="1270"/>
                  <a:pt x="132" y="1273"/>
                </a:cubicBezTo>
                <a:cubicBezTo>
                  <a:pt x="125" y="1273"/>
                  <a:pt x="125" y="1280"/>
                  <a:pt x="125" y="1280"/>
                </a:cubicBezTo>
                <a:cubicBezTo>
                  <a:pt x="127" y="1284"/>
                  <a:pt x="130" y="1286"/>
                  <a:pt x="132" y="1286"/>
                </a:cubicBezTo>
                <a:cubicBezTo>
                  <a:pt x="136" y="1286"/>
                  <a:pt x="139" y="1277"/>
                  <a:pt x="139" y="1273"/>
                </a:cubicBezTo>
                <a:cubicBezTo>
                  <a:pt x="139" y="1273"/>
                  <a:pt x="136" y="1270"/>
                  <a:pt x="134" y="1270"/>
                </a:cubicBezTo>
                <a:close/>
                <a:moveTo>
                  <a:pt x="2406" y="1270"/>
                </a:moveTo>
                <a:cubicBezTo>
                  <a:pt x="2411" y="1270"/>
                  <a:pt x="2407" y="1278"/>
                  <a:pt x="2392" y="1294"/>
                </a:cubicBezTo>
                <a:cubicBezTo>
                  <a:pt x="2392" y="1280"/>
                  <a:pt x="2399" y="1273"/>
                  <a:pt x="2399" y="1273"/>
                </a:cubicBezTo>
                <a:cubicBezTo>
                  <a:pt x="2402" y="1271"/>
                  <a:pt x="2405" y="1270"/>
                  <a:pt x="2406" y="1270"/>
                </a:cubicBezTo>
                <a:close/>
                <a:moveTo>
                  <a:pt x="319" y="1294"/>
                </a:moveTo>
                <a:cubicBezTo>
                  <a:pt x="319" y="1294"/>
                  <a:pt x="319" y="1300"/>
                  <a:pt x="312" y="1300"/>
                </a:cubicBezTo>
                <a:lnTo>
                  <a:pt x="305" y="1294"/>
                </a:lnTo>
                <a:close/>
                <a:moveTo>
                  <a:pt x="950" y="1300"/>
                </a:moveTo>
                <a:lnTo>
                  <a:pt x="936" y="1314"/>
                </a:lnTo>
                <a:cubicBezTo>
                  <a:pt x="929" y="1307"/>
                  <a:pt x="929" y="1307"/>
                  <a:pt x="936" y="1300"/>
                </a:cubicBezTo>
                <a:close/>
                <a:moveTo>
                  <a:pt x="936" y="1314"/>
                </a:moveTo>
                <a:cubicBezTo>
                  <a:pt x="936" y="1319"/>
                  <a:pt x="935" y="1320"/>
                  <a:pt x="935" y="1320"/>
                </a:cubicBezTo>
                <a:cubicBezTo>
                  <a:pt x="933" y="1320"/>
                  <a:pt x="932" y="1314"/>
                  <a:pt x="936" y="1314"/>
                </a:cubicBezTo>
                <a:close/>
                <a:moveTo>
                  <a:pt x="1491" y="1294"/>
                </a:moveTo>
                <a:cubicBezTo>
                  <a:pt x="1498" y="1300"/>
                  <a:pt x="1498" y="1328"/>
                  <a:pt x="1491" y="1328"/>
                </a:cubicBezTo>
                <a:cubicBezTo>
                  <a:pt x="1491" y="1328"/>
                  <a:pt x="1484" y="1314"/>
                  <a:pt x="1484" y="1307"/>
                </a:cubicBezTo>
                <a:lnTo>
                  <a:pt x="1484" y="1294"/>
                </a:lnTo>
                <a:close/>
                <a:moveTo>
                  <a:pt x="4194" y="1335"/>
                </a:moveTo>
                <a:cubicBezTo>
                  <a:pt x="4194" y="1335"/>
                  <a:pt x="4207" y="1335"/>
                  <a:pt x="4207" y="1342"/>
                </a:cubicBezTo>
                <a:lnTo>
                  <a:pt x="4207" y="1349"/>
                </a:lnTo>
                <a:cubicBezTo>
                  <a:pt x="4207" y="1349"/>
                  <a:pt x="4194" y="1349"/>
                  <a:pt x="4194" y="1342"/>
                </a:cubicBezTo>
                <a:lnTo>
                  <a:pt x="4194" y="1335"/>
                </a:lnTo>
                <a:close/>
                <a:moveTo>
                  <a:pt x="4984" y="1328"/>
                </a:moveTo>
                <a:cubicBezTo>
                  <a:pt x="4991" y="1342"/>
                  <a:pt x="4991" y="1349"/>
                  <a:pt x="4984" y="1349"/>
                </a:cubicBezTo>
                <a:cubicBezTo>
                  <a:pt x="4984" y="1349"/>
                  <a:pt x="4977" y="1349"/>
                  <a:pt x="4977" y="1342"/>
                </a:cubicBezTo>
                <a:cubicBezTo>
                  <a:pt x="4977" y="1342"/>
                  <a:pt x="4977" y="1335"/>
                  <a:pt x="4984" y="1328"/>
                </a:cubicBezTo>
                <a:close/>
                <a:moveTo>
                  <a:pt x="4896" y="1334"/>
                </a:moveTo>
                <a:cubicBezTo>
                  <a:pt x="4899" y="1334"/>
                  <a:pt x="4901" y="1337"/>
                  <a:pt x="4901" y="1342"/>
                </a:cubicBezTo>
                <a:cubicBezTo>
                  <a:pt x="4887" y="1349"/>
                  <a:pt x="4887" y="1363"/>
                  <a:pt x="4887" y="1363"/>
                </a:cubicBezTo>
                <a:cubicBezTo>
                  <a:pt x="4887" y="1365"/>
                  <a:pt x="4886" y="1366"/>
                  <a:pt x="4886" y="1366"/>
                </a:cubicBezTo>
                <a:cubicBezTo>
                  <a:pt x="4884" y="1366"/>
                  <a:pt x="4882" y="1359"/>
                  <a:pt x="4887" y="1349"/>
                </a:cubicBezTo>
                <a:cubicBezTo>
                  <a:pt x="4887" y="1340"/>
                  <a:pt x="4892" y="1334"/>
                  <a:pt x="4896" y="1334"/>
                </a:cubicBezTo>
                <a:close/>
                <a:moveTo>
                  <a:pt x="378" y="1337"/>
                </a:moveTo>
                <a:cubicBezTo>
                  <a:pt x="381" y="1337"/>
                  <a:pt x="379" y="1341"/>
                  <a:pt x="375" y="1349"/>
                </a:cubicBezTo>
                <a:cubicBezTo>
                  <a:pt x="375" y="1356"/>
                  <a:pt x="368" y="1370"/>
                  <a:pt x="361" y="1377"/>
                </a:cubicBezTo>
                <a:cubicBezTo>
                  <a:pt x="340" y="1377"/>
                  <a:pt x="347" y="1349"/>
                  <a:pt x="368" y="1342"/>
                </a:cubicBezTo>
                <a:cubicBezTo>
                  <a:pt x="374" y="1339"/>
                  <a:pt x="377" y="1337"/>
                  <a:pt x="378" y="1337"/>
                </a:cubicBezTo>
                <a:close/>
                <a:moveTo>
                  <a:pt x="3501" y="1363"/>
                </a:moveTo>
                <a:cubicBezTo>
                  <a:pt x="3501" y="1363"/>
                  <a:pt x="3494" y="1370"/>
                  <a:pt x="3494" y="1377"/>
                </a:cubicBezTo>
                <a:cubicBezTo>
                  <a:pt x="3487" y="1370"/>
                  <a:pt x="3487" y="1363"/>
                  <a:pt x="3494" y="1363"/>
                </a:cubicBezTo>
                <a:close/>
                <a:moveTo>
                  <a:pt x="1317" y="1363"/>
                </a:moveTo>
                <a:cubicBezTo>
                  <a:pt x="1317" y="1370"/>
                  <a:pt x="1310" y="1377"/>
                  <a:pt x="1310" y="1377"/>
                </a:cubicBezTo>
                <a:cubicBezTo>
                  <a:pt x="1308" y="1378"/>
                  <a:pt x="1306" y="1379"/>
                  <a:pt x="1305" y="1379"/>
                </a:cubicBezTo>
                <a:cubicBezTo>
                  <a:pt x="1299" y="1379"/>
                  <a:pt x="1306" y="1368"/>
                  <a:pt x="1317" y="1363"/>
                </a:cubicBezTo>
                <a:close/>
                <a:moveTo>
                  <a:pt x="1837" y="1397"/>
                </a:moveTo>
                <a:cubicBezTo>
                  <a:pt x="1830" y="1397"/>
                  <a:pt x="1830" y="1397"/>
                  <a:pt x="1823" y="1404"/>
                </a:cubicBezTo>
                <a:cubicBezTo>
                  <a:pt x="1823" y="1397"/>
                  <a:pt x="1823" y="1397"/>
                  <a:pt x="1830" y="1397"/>
                </a:cubicBezTo>
                <a:close/>
                <a:moveTo>
                  <a:pt x="115" y="1388"/>
                </a:moveTo>
                <a:cubicBezTo>
                  <a:pt x="112" y="1388"/>
                  <a:pt x="111" y="1393"/>
                  <a:pt x="118" y="1404"/>
                </a:cubicBezTo>
                <a:cubicBezTo>
                  <a:pt x="118" y="1411"/>
                  <a:pt x="125" y="1418"/>
                  <a:pt x="125" y="1418"/>
                </a:cubicBezTo>
                <a:cubicBezTo>
                  <a:pt x="132" y="1418"/>
                  <a:pt x="125" y="1404"/>
                  <a:pt x="125" y="1397"/>
                </a:cubicBezTo>
                <a:cubicBezTo>
                  <a:pt x="122" y="1391"/>
                  <a:pt x="118" y="1388"/>
                  <a:pt x="115" y="1388"/>
                </a:cubicBezTo>
                <a:close/>
                <a:moveTo>
                  <a:pt x="687" y="1404"/>
                </a:moveTo>
                <a:cubicBezTo>
                  <a:pt x="687" y="1404"/>
                  <a:pt x="694" y="1404"/>
                  <a:pt x="694" y="1411"/>
                </a:cubicBezTo>
                <a:cubicBezTo>
                  <a:pt x="694" y="1418"/>
                  <a:pt x="694" y="1418"/>
                  <a:pt x="687" y="1418"/>
                </a:cubicBezTo>
                <a:cubicBezTo>
                  <a:pt x="687" y="1423"/>
                  <a:pt x="686" y="1424"/>
                  <a:pt x="685" y="1424"/>
                </a:cubicBezTo>
                <a:cubicBezTo>
                  <a:pt x="683" y="1424"/>
                  <a:pt x="680" y="1416"/>
                  <a:pt x="680" y="1411"/>
                </a:cubicBezTo>
                <a:cubicBezTo>
                  <a:pt x="680" y="1404"/>
                  <a:pt x="680" y="1404"/>
                  <a:pt x="687" y="1404"/>
                </a:cubicBezTo>
                <a:close/>
                <a:moveTo>
                  <a:pt x="193" y="1427"/>
                </a:moveTo>
                <a:cubicBezTo>
                  <a:pt x="192" y="1428"/>
                  <a:pt x="191" y="1429"/>
                  <a:pt x="190" y="1431"/>
                </a:cubicBezTo>
                <a:lnTo>
                  <a:pt x="190" y="1431"/>
                </a:lnTo>
                <a:cubicBezTo>
                  <a:pt x="192" y="1430"/>
                  <a:pt x="193" y="1429"/>
                  <a:pt x="193" y="1427"/>
                </a:cubicBezTo>
                <a:close/>
                <a:moveTo>
                  <a:pt x="1290" y="1403"/>
                </a:moveTo>
                <a:cubicBezTo>
                  <a:pt x="1303" y="1403"/>
                  <a:pt x="1301" y="1421"/>
                  <a:pt x="1283" y="1439"/>
                </a:cubicBezTo>
                <a:cubicBezTo>
                  <a:pt x="1281" y="1441"/>
                  <a:pt x="1279" y="1442"/>
                  <a:pt x="1278" y="1442"/>
                </a:cubicBezTo>
                <a:cubicBezTo>
                  <a:pt x="1276" y="1442"/>
                  <a:pt x="1276" y="1437"/>
                  <a:pt x="1276" y="1432"/>
                </a:cubicBezTo>
                <a:cubicBezTo>
                  <a:pt x="1276" y="1418"/>
                  <a:pt x="1283" y="1411"/>
                  <a:pt x="1283" y="1404"/>
                </a:cubicBezTo>
                <a:cubicBezTo>
                  <a:pt x="1286" y="1403"/>
                  <a:pt x="1288" y="1403"/>
                  <a:pt x="1290" y="1403"/>
                </a:cubicBezTo>
                <a:close/>
                <a:moveTo>
                  <a:pt x="624" y="1411"/>
                </a:moveTo>
                <a:cubicBezTo>
                  <a:pt x="624" y="1411"/>
                  <a:pt x="638" y="1418"/>
                  <a:pt x="638" y="1432"/>
                </a:cubicBezTo>
                <a:cubicBezTo>
                  <a:pt x="638" y="1439"/>
                  <a:pt x="638" y="1446"/>
                  <a:pt x="624" y="1446"/>
                </a:cubicBezTo>
                <a:cubicBezTo>
                  <a:pt x="624" y="1446"/>
                  <a:pt x="617" y="1439"/>
                  <a:pt x="617" y="1432"/>
                </a:cubicBezTo>
                <a:cubicBezTo>
                  <a:pt x="617" y="1418"/>
                  <a:pt x="617" y="1411"/>
                  <a:pt x="624" y="1411"/>
                </a:cubicBezTo>
                <a:close/>
                <a:moveTo>
                  <a:pt x="4970" y="1432"/>
                </a:moveTo>
                <a:lnTo>
                  <a:pt x="4970" y="1446"/>
                </a:lnTo>
                <a:cubicBezTo>
                  <a:pt x="4956" y="1439"/>
                  <a:pt x="4956" y="1432"/>
                  <a:pt x="4970" y="1432"/>
                </a:cubicBezTo>
                <a:close/>
                <a:moveTo>
                  <a:pt x="172" y="1471"/>
                </a:moveTo>
                <a:cubicBezTo>
                  <a:pt x="170" y="1471"/>
                  <a:pt x="167" y="1476"/>
                  <a:pt x="167" y="1481"/>
                </a:cubicBezTo>
                <a:cubicBezTo>
                  <a:pt x="167" y="1501"/>
                  <a:pt x="167" y="1501"/>
                  <a:pt x="174" y="1501"/>
                </a:cubicBezTo>
                <a:cubicBezTo>
                  <a:pt x="195" y="1501"/>
                  <a:pt x="195" y="1481"/>
                  <a:pt x="174" y="1474"/>
                </a:cubicBezTo>
                <a:cubicBezTo>
                  <a:pt x="174" y="1472"/>
                  <a:pt x="173" y="1471"/>
                  <a:pt x="172" y="1471"/>
                </a:cubicBezTo>
                <a:close/>
                <a:moveTo>
                  <a:pt x="4944" y="1478"/>
                </a:moveTo>
                <a:cubicBezTo>
                  <a:pt x="4946" y="1478"/>
                  <a:pt x="4949" y="1481"/>
                  <a:pt x="4949" y="1481"/>
                </a:cubicBezTo>
                <a:cubicBezTo>
                  <a:pt x="4949" y="1488"/>
                  <a:pt x="4949" y="1501"/>
                  <a:pt x="4942" y="1501"/>
                </a:cubicBezTo>
                <a:cubicBezTo>
                  <a:pt x="4935" y="1488"/>
                  <a:pt x="4935" y="1481"/>
                  <a:pt x="4942" y="1481"/>
                </a:cubicBezTo>
                <a:cubicBezTo>
                  <a:pt x="4942" y="1478"/>
                  <a:pt x="4943" y="1478"/>
                  <a:pt x="4944" y="1478"/>
                </a:cubicBezTo>
                <a:close/>
                <a:moveTo>
                  <a:pt x="900" y="1480"/>
                </a:moveTo>
                <a:cubicBezTo>
                  <a:pt x="901" y="1480"/>
                  <a:pt x="902" y="1483"/>
                  <a:pt x="902" y="1488"/>
                </a:cubicBezTo>
                <a:cubicBezTo>
                  <a:pt x="902" y="1501"/>
                  <a:pt x="902" y="1508"/>
                  <a:pt x="895" y="1508"/>
                </a:cubicBezTo>
                <a:cubicBezTo>
                  <a:pt x="895" y="1510"/>
                  <a:pt x="894" y="1511"/>
                  <a:pt x="893" y="1511"/>
                </a:cubicBezTo>
                <a:cubicBezTo>
                  <a:pt x="892" y="1511"/>
                  <a:pt x="890" y="1506"/>
                  <a:pt x="895" y="1501"/>
                </a:cubicBezTo>
                <a:cubicBezTo>
                  <a:pt x="895" y="1488"/>
                  <a:pt x="897" y="1480"/>
                  <a:pt x="900" y="1480"/>
                </a:cubicBezTo>
                <a:close/>
                <a:moveTo>
                  <a:pt x="846" y="1501"/>
                </a:moveTo>
                <a:cubicBezTo>
                  <a:pt x="846" y="1501"/>
                  <a:pt x="853" y="1501"/>
                  <a:pt x="853" y="1508"/>
                </a:cubicBezTo>
                <a:cubicBezTo>
                  <a:pt x="860" y="1508"/>
                  <a:pt x="853" y="1515"/>
                  <a:pt x="853" y="1515"/>
                </a:cubicBezTo>
                <a:cubicBezTo>
                  <a:pt x="853" y="1515"/>
                  <a:pt x="846" y="1515"/>
                  <a:pt x="846" y="1508"/>
                </a:cubicBezTo>
                <a:lnTo>
                  <a:pt x="846" y="1501"/>
                </a:lnTo>
                <a:close/>
                <a:moveTo>
                  <a:pt x="2655" y="1515"/>
                </a:moveTo>
                <a:lnTo>
                  <a:pt x="2655" y="1536"/>
                </a:lnTo>
                <a:cubicBezTo>
                  <a:pt x="2655" y="1522"/>
                  <a:pt x="2648" y="1515"/>
                  <a:pt x="2655" y="1515"/>
                </a:cubicBezTo>
                <a:close/>
                <a:moveTo>
                  <a:pt x="951" y="1491"/>
                </a:moveTo>
                <a:cubicBezTo>
                  <a:pt x="955" y="1491"/>
                  <a:pt x="961" y="1496"/>
                  <a:pt x="964" y="1508"/>
                </a:cubicBezTo>
                <a:cubicBezTo>
                  <a:pt x="964" y="1521"/>
                  <a:pt x="964" y="1544"/>
                  <a:pt x="959" y="1544"/>
                </a:cubicBezTo>
                <a:cubicBezTo>
                  <a:pt x="958" y="1544"/>
                  <a:pt x="958" y="1544"/>
                  <a:pt x="957" y="1543"/>
                </a:cubicBezTo>
                <a:cubicBezTo>
                  <a:pt x="957" y="1543"/>
                  <a:pt x="950" y="1522"/>
                  <a:pt x="950" y="1515"/>
                </a:cubicBezTo>
                <a:cubicBezTo>
                  <a:pt x="942" y="1500"/>
                  <a:pt x="945" y="1491"/>
                  <a:pt x="951" y="1491"/>
                </a:cubicBezTo>
                <a:close/>
                <a:moveTo>
                  <a:pt x="3780" y="1517"/>
                </a:moveTo>
                <a:cubicBezTo>
                  <a:pt x="3781" y="1517"/>
                  <a:pt x="3785" y="1519"/>
                  <a:pt x="3792" y="1522"/>
                </a:cubicBezTo>
                <a:cubicBezTo>
                  <a:pt x="3797" y="1538"/>
                  <a:pt x="3798" y="1546"/>
                  <a:pt x="3796" y="1546"/>
                </a:cubicBezTo>
                <a:cubicBezTo>
                  <a:pt x="3795" y="1546"/>
                  <a:pt x="3793" y="1545"/>
                  <a:pt x="3792" y="1543"/>
                </a:cubicBezTo>
                <a:cubicBezTo>
                  <a:pt x="3792" y="1543"/>
                  <a:pt x="3778" y="1536"/>
                  <a:pt x="3778" y="1522"/>
                </a:cubicBezTo>
                <a:cubicBezTo>
                  <a:pt x="3778" y="1519"/>
                  <a:pt x="3778" y="1517"/>
                  <a:pt x="3780" y="1517"/>
                </a:cubicBezTo>
                <a:close/>
                <a:moveTo>
                  <a:pt x="305" y="1536"/>
                </a:moveTo>
                <a:cubicBezTo>
                  <a:pt x="305" y="1536"/>
                  <a:pt x="312" y="1536"/>
                  <a:pt x="312" y="1543"/>
                </a:cubicBezTo>
                <a:cubicBezTo>
                  <a:pt x="326" y="1543"/>
                  <a:pt x="312" y="1550"/>
                  <a:pt x="312" y="1550"/>
                </a:cubicBezTo>
                <a:cubicBezTo>
                  <a:pt x="312" y="1550"/>
                  <a:pt x="305" y="1550"/>
                  <a:pt x="305" y="1543"/>
                </a:cubicBezTo>
                <a:lnTo>
                  <a:pt x="305" y="1536"/>
                </a:lnTo>
                <a:close/>
                <a:moveTo>
                  <a:pt x="327" y="1512"/>
                </a:moveTo>
                <a:cubicBezTo>
                  <a:pt x="328" y="1512"/>
                  <a:pt x="330" y="1515"/>
                  <a:pt x="333" y="1522"/>
                </a:cubicBezTo>
                <a:cubicBezTo>
                  <a:pt x="339" y="1539"/>
                  <a:pt x="340" y="1552"/>
                  <a:pt x="336" y="1552"/>
                </a:cubicBezTo>
                <a:cubicBezTo>
                  <a:pt x="335" y="1552"/>
                  <a:pt x="334" y="1551"/>
                  <a:pt x="333" y="1550"/>
                </a:cubicBezTo>
                <a:cubicBezTo>
                  <a:pt x="333" y="1550"/>
                  <a:pt x="326" y="1543"/>
                  <a:pt x="326" y="1522"/>
                </a:cubicBezTo>
                <a:cubicBezTo>
                  <a:pt x="326" y="1515"/>
                  <a:pt x="326" y="1512"/>
                  <a:pt x="327" y="1512"/>
                </a:cubicBezTo>
                <a:close/>
                <a:moveTo>
                  <a:pt x="1047" y="1522"/>
                </a:moveTo>
                <a:cubicBezTo>
                  <a:pt x="1047" y="1522"/>
                  <a:pt x="1061" y="1536"/>
                  <a:pt x="1061" y="1543"/>
                </a:cubicBezTo>
                <a:cubicBezTo>
                  <a:pt x="1061" y="1548"/>
                  <a:pt x="1061" y="1553"/>
                  <a:pt x="1056" y="1553"/>
                </a:cubicBezTo>
                <a:cubicBezTo>
                  <a:pt x="1054" y="1553"/>
                  <a:pt x="1051" y="1552"/>
                  <a:pt x="1047" y="1550"/>
                </a:cubicBezTo>
                <a:cubicBezTo>
                  <a:pt x="1040" y="1543"/>
                  <a:pt x="1040" y="1543"/>
                  <a:pt x="1040" y="1536"/>
                </a:cubicBezTo>
                <a:cubicBezTo>
                  <a:pt x="1040" y="1522"/>
                  <a:pt x="1040" y="1522"/>
                  <a:pt x="1047" y="1522"/>
                </a:cubicBezTo>
                <a:close/>
                <a:moveTo>
                  <a:pt x="915" y="1536"/>
                </a:moveTo>
                <a:cubicBezTo>
                  <a:pt x="922" y="1536"/>
                  <a:pt x="929" y="1536"/>
                  <a:pt x="929" y="1550"/>
                </a:cubicBezTo>
                <a:cubicBezTo>
                  <a:pt x="929" y="1561"/>
                  <a:pt x="929" y="1567"/>
                  <a:pt x="927" y="1567"/>
                </a:cubicBezTo>
                <a:cubicBezTo>
                  <a:pt x="925" y="1567"/>
                  <a:pt x="922" y="1563"/>
                  <a:pt x="915" y="1557"/>
                </a:cubicBezTo>
                <a:cubicBezTo>
                  <a:pt x="895" y="1550"/>
                  <a:pt x="895" y="1536"/>
                  <a:pt x="915" y="1536"/>
                </a:cubicBezTo>
                <a:close/>
                <a:moveTo>
                  <a:pt x="1201" y="1553"/>
                </a:moveTo>
                <a:cubicBezTo>
                  <a:pt x="1202" y="1553"/>
                  <a:pt x="1204" y="1554"/>
                  <a:pt x="1206" y="1557"/>
                </a:cubicBezTo>
                <a:cubicBezTo>
                  <a:pt x="1212" y="1568"/>
                  <a:pt x="1208" y="1595"/>
                  <a:pt x="1203" y="1595"/>
                </a:cubicBezTo>
                <a:cubicBezTo>
                  <a:pt x="1202" y="1595"/>
                  <a:pt x="1201" y="1594"/>
                  <a:pt x="1200" y="1592"/>
                </a:cubicBezTo>
                <a:lnTo>
                  <a:pt x="1200" y="1571"/>
                </a:lnTo>
                <a:cubicBezTo>
                  <a:pt x="1200" y="1558"/>
                  <a:pt x="1200" y="1553"/>
                  <a:pt x="1201" y="1553"/>
                </a:cubicBezTo>
                <a:close/>
                <a:moveTo>
                  <a:pt x="5005" y="1578"/>
                </a:moveTo>
                <a:cubicBezTo>
                  <a:pt x="5011" y="1592"/>
                  <a:pt x="5011" y="1605"/>
                  <a:pt x="5005" y="1605"/>
                </a:cubicBezTo>
                <a:cubicBezTo>
                  <a:pt x="5005" y="1607"/>
                  <a:pt x="5004" y="1608"/>
                  <a:pt x="5002" y="1608"/>
                </a:cubicBezTo>
                <a:cubicBezTo>
                  <a:pt x="4998" y="1608"/>
                  <a:pt x="4991" y="1602"/>
                  <a:pt x="4991" y="1592"/>
                </a:cubicBezTo>
                <a:cubicBezTo>
                  <a:pt x="4991" y="1585"/>
                  <a:pt x="4991" y="1578"/>
                  <a:pt x="5005" y="1578"/>
                </a:cubicBezTo>
                <a:close/>
                <a:moveTo>
                  <a:pt x="2059" y="1592"/>
                </a:moveTo>
                <a:cubicBezTo>
                  <a:pt x="2066" y="1605"/>
                  <a:pt x="2066" y="1612"/>
                  <a:pt x="2059" y="1612"/>
                </a:cubicBezTo>
                <a:lnTo>
                  <a:pt x="2045" y="1612"/>
                </a:lnTo>
                <a:cubicBezTo>
                  <a:pt x="2045" y="1612"/>
                  <a:pt x="2045" y="1605"/>
                  <a:pt x="2059" y="1592"/>
                </a:cubicBezTo>
                <a:close/>
                <a:moveTo>
                  <a:pt x="2405" y="1585"/>
                </a:moveTo>
                <a:cubicBezTo>
                  <a:pt x="2405" y="1585"/>
                  <a:pt x="2412" y="1585"/>
                  <a:pt x="2412" y="1592"/>
                </a:cubicBezTo>
                <a:cubicBezTo>
                  <a:pt x="2405" y="1605"/>
                  <a:pt x="2405" y="1605"/>
                  <a:pt x="2405" y="1612"/>
                </a:cubicBezTo>
                <a:cubicBezTo>
                  <a:pt x="2405" y="1612"/>
                  <a:pt x="2392" y="1612"/>
                  <a:pt x="2392" y="1605"/>
                </a:cubicBezTo>
                <a:cubicBezTo>
                  <a:pt x="2392" y="1592"/>
                  <a:pt x="2392" y="1585"/>
                  <a:pt x="2405" y="1585"/>
                </a:cubicBezTo>
                <a:close/>
                <a:moveTo>
                  <a:pt x="687" y="1612"/>
                </a:moveTo>
                <a:cubicBezTo>
                  <a:pt x="687" y="1612"/>
                  <a:pt x="694" y="1612"/>
                  <a:pt x="694" y="1619"/>
                </a:cubicBezTo>
                <a:lnTo>
                  <a:pt x="694" y="1626"/>
                </a:lnTo>
                <a:cubicBezTo>
                  <a:pt x="694" y="1626"/>
                  <a:pt x="687" y="1626"/>
                  <a:pt x="687" y="1619"/>
                </a:cubicBezTo>
                <a:lnTo>
                  <a:pt x="687" y="1612"/>
                </a:lnTo>
                <a:close/>
                <a:moveTo>
                  <a:pt x="763" y="1612"/>
                </a:moveTo>
                <a:cubicBezTo>
                  <a:pt x="777" y="1612"/>
                  <a:pt x="777" y="1619"/>
                  <a:pt x="763" y="1626"/>
                </a:cubicBezTo>
                <a:cubicBezTo>
                  <a:pt x="756" y="1619"/>
                  <a:pt x="763" y="1612"/>
                  <a:pt x="763" y="1612"/>
                </a:cubicBezTo>
                <a:close/>
                <a:moveTo>
                  <a:pt x="4921" y="1612"/>
                </a:moveTo>
                <a:cubicBezTo>
                  <a:pt x="4921" y="1612"/>
                  <a:pt x="4935" y="1612"/>
                  <a:pt x="4935" y="1619"/>
                </a:cubicBezTo>
                <a:lnTo>
                  <a:pt x="4935" y="1626"/>
                </a:lnTo>
                <a:cubicBezTo>
                  <a:pt x="4935" y="1626"/>
                  <a:pt x="4921" y="1626"/>
                  <a:pt x="4921" y="1619"/>
                </a:cubicBezTo>
                <a:lnTo>
                  <a:pt x="4921" y="1612"/>
                </a:lnTo>
                <a:close/>
                <a:moveTo>
                  <a:pt x="368" y="1605"/>
                </a:moveTo>
                <a:cubicBezTo>
                  <a:pt x="372" y="1605"/>
                  <a:pt x="373" y="1607"/>
                  <a:pt x="373" y="1611"/>
                </a:cubicBezTo>
                <a:lnTo>
                  <a:pt x="373" y="1611"/>
                </a:lnTo>
                <a:cubicBezTo>
                  <a:pt x="372" y="1610"/>
                  <a:pt x="370" y="1609"/>
                  <a:pt x="369" y="1609"/>
                </a:cubicBezTo>
                <a:cubicBezTo>
                  <a:pt x="368" y="1609"/>
                  <a:pt x="368" y="1610"/>
                  <a:pt x="368" y="1612"/>
                </a:cubicBezTo>
                <a:cubicBezTo>
                  <a:pt x="368" y="1623"/>
                  <a:pt x="365" y="1627"/>
                  <a:pt x="361" y="1628"/>
                </a:cubicBezTo>
                <a:lnTo>
                  <a:pt x="361" y="1628"/>
                </a:lnTo>
                <a:cubicBezTo>
                  <a:pt x="361" y="1626"/>
                  <a:pt x="361" y="1623"/>
                  <a:pt x="361" y="1619"/>
                </a:cubicBezTo>
                <a:cubicBezTo>
                  <a:pt x="361" y="1612"/>
                  <a:pt x="368" y="1605"/>
                  <a:pt x="368" y="1605"/>
                </a:cubicBezTo>
                <a:close/>
                <a:moveTo>
                  <a:pt x="1178" y="1599"/>
                </a:moveTo>
                <a:cubicBezTo>
                  <a:pt x="1182" y="1599"/>
                  <a:pt x="1183" y="1613"/>
                  <a:pt x="1179" y="1626"/>
                </a:cubicBezTo>
                <a:cubicBezTo>
                  <a:pt x="1179" y="1636"/>
                  <a:pt x="1175" y="1643"/>
                  <a:pt x="1173" y="1643"/>
                </a:cubicBezTo>
                <a:cubicBezTo>
                  <a:pt x="1172" y="1643"/>
                  <a:pt x="1172" y="1642"/>
                  <a:pt x="1172" y="1640"/>
                </a:cubicBezTo>
                <a:cubicBezTo>
                  <a:pt x="1165" y="1640"/>
                  <a:pt x="1172" y="1626"/>
                  <a:pt x="1172" y="1612"/>
                </a:cubicBezTo>
                <a:cubicBezTo>
                  <a:pt x="1174" y="1603"/>
                  <a:pt x="1177" y="1599"/>
                  <a:pt x="1178" y="1599"/>
                </a:cubicBezTo>
                <a:close/>
                <a:moveTo>
                  <a:pt x="1407" y="1640"/>
                </a:moveTo>
                <a:cubicBezTo>
                  <a:pt x="1394" y="1640"/>
                  <a:pt x="1394" y="1647"/>
                  <a:pt x="1387" y="1647"/>
                </a:cubicBezTo>
                <a:cubicBezTo>
                  <a:pt x="1387" y="1640"/>
                  <a:pt x="1387" y="1640"/>
                  <a:pt x="1394" y="1640"/>
                </a:cubicBezTo>
                <a:close/>
                <a:moveTo>
                  <a:pt x="1919" y="1604"/>
                </a:moveTo>
                <a:cubicBezTo>
                  <a:pt x="1923" y="1604"/>
                  <a:pt x="1928" y="1606"/>
                  <a:pt x="1934" y="1612"/>
                </a:cubicBezTo>
                <a:lnTo>
                  <a:pt x="1934" y="1647"/>
                </a:lnTo>
                <a:cubicBezTo>
                  <a:pt x="1932" y="1651"/>
                  <a:pt x="1929" y="1653"/>
                  <a:pt x="1926" y="1653"/>
                </a:cubicBezTo>
                <a:cubicBezTo>
                  <a:pt x="1917" y="1653"/>
                  <a:pt x="1906" y="1641"/>
                  <a:pt x="1906" y="1626"/>
                </a:cubicBezTo>
                <a:cubicBezTo>
                  <a:pt x="1906" y="1617"/>
                  <a:pt x="1910" y="1604"/>
                  <a:pt x="1919" y="1604"/>
                </a:cubicBezTo>
                <a:close/>
                <a:moveTo>
                  <a:pt x="1997" y="1615"/>
                </a:moveTo>
                <a:cubicBezTo>
                  <a:pt x="1998" y="1615"/>
                  <a:pt x="1999" y="1618"/>
                  <a:pt x="2004" y="1626"/>
                </a:cubicBezTo>
                <a:cubicBezTo>
                  <a:pt x="2010" y="1647"/>
                  <a:pt x="1997" y="1654"/>
                  <a:pt x="1997" y="1654"/>
                </a:cubicBezTo>
                <a:lnTo>
                  <a:pt x="1997" y="1619"/>
                </a:lnTo>
                <a:cubicBezTo>
                  <a:pt x="1997" y="1616"/>
                  <a:pt x="1997" y="1615"/>
                  <a:pt x="1997" y="1615"/>
                </a:cubicBezTo>
                <a:close/>
                <a:moveTo>
                  <a:pt x="2080" y="1640"/>
                </a:moveTo>
                <a:cubicBezTo>
                  <a:pt x="2080" y="1647"/>
                  <a:pt x="2073" y="1654"/>
                  <a:pt x="2073" y="1654"/>
                </a:cubicBezTo>
                <a:cubicBezTo>
                  <a:pt x="2066" y="1647"/>
                  <a:pt x="2066" y="1640"/>
                  <a:pt x="2073" y="1640"/>
                </a:cubicBezTo>
                <a:close/>
                <a:moveTo>
                  <a:pt x="1367" y="1602"/>
                </a:moveTo>
                <a:cubicBezTo>
                  <a:pt x="1371" y="1602"/>
                  <a:pt x="1380" y="1623"/>
                  <a:pt x="1380" y="1640"/>
                </a:cubicBezTo>
                <a:lnTo>
                  <a:pt x="1380" y="1661"/>
                </a:lnTo>
                <a:cubicBezTo>
                  <a:pt x="1380" y="1668"/>
                  <a:pt x="1380" y="1671"/>
                  <a:pt x="1379" y="1671"/>
                </a:cubicBezTo>
                <a:cubicBezTo>
                  <a:pt x="1378" y="1671"/>
                  <a:pt x="1376" y="1668"/>
                  <a:pt x="1373" y="1661"/>
                </a:cubicBezTo>
                <a:cubicBezTo>
                  <a:pt x="1366" y="1654"/>
                  <a:pt x="1352" y="1605"/>
                  <a:pt x="1366" y="1605"/>
                </a:cubicBezTo>
                <a:cubicBezTo>
                  <a:pt x="1366" y="1603"/>
                  <a:pt x="1366" y="1602"/>
                  <a:pt x="1367" y="1602"/>
                </a:cubicBezTo>
                <a:close/>
                <a:moveTo>
                  <a:pt x="1608" y="1647"/>
                </a:moveTo>
                <a:cubicBezTo>
                  <a:pt x="1622" y="1647"/>
                  <a:pt x="1622" y="1647"/>
                  <a:pt x="1615" y="1654"/>
                </a:cubicBezTo>
                <a:lnTo>
                  <a:pt x="1595" y="1675"/>
                </a:lnTo>
                <a:cubicBezTo>
                  <a:pt x="1588" y="1675"/>
                  <a:pt x="1588" y="1675"/>
                  <a:pt x="1588" y="1661"/>
                </a:cubicBezTo>
                <a:cubicBezTo>
                  <a:pt x="1588" y="1654"/>
                  <a:pt x="1595" y="1647"/>
                  <a:pt x="1608" y="1647"/>
                </a:cubicBezTo>
                <a:close/>
                <a:moveTo>
                  <a:pt x="2094" y="1640"/>
                </a:moveTo>
                <a:cubicBezTo>
                  <a:pt x="2101" y="1640"/>
                  <a:pt x="2107" y="1640"/>
                  <a:pt x="2107" y="1647"/>
                </a:cubicBezTo>
                <a:cubicBezTo>
                  <a:pt x="2114" y="1654"/>
                  <a:pt x="2114" y="1661"/>
                  <a:pt x="2114" y="1675"/>
                </a:cubicBezTo>
                <a:cubicBezTo>
                  <a:pt x="2114" y="1675"/>
                  <a:pt x="2107" y="1675"/>
                  <a:pt x="2101" y="1661"/>
                </a:cubicBezTo>
                <a:cubicBezTo>
                  <a:pt x="2094" y="1654"/>
                  <a:pt x="2094" y="1647"/>
                  <a:pt x="2094" y="1640"/>
                </a:cubicBezTo>
                <a:close/>
                <a:moveTo>
                  <a:pt x="1870" y="1631"/>
                </a:moveTo>
                <a:cubicBezTo>
                  <a:pt x="1872" y="1631"/>
                  <a:pt x="1872" y="1638"/>
                  <a:pt x="1872" y="1654"/>
                </a:cubicBezTo>
                <a:cubicBezTo>
                  <a:pt x="1872" y="1672"/>
                  <a:pt x="1872" y="1679"/>
                  <a:pt x="1870" y="1679"/>
                </a:cubicBezTo>
                <a:cubicBezTo>
                  <a:pt x="1869" y="1679"/>
                  <a:pt x="1867" y="1677"/>
                  <a:pt x="1865" y="1675"/>
                </a:cubicBezTo>
                <a:lnTo>
                  <a:pt x="1865" y="1640"/>
                </a:lnTo>
                <a:cubicBezTo>
                  <a:pt x="1868" y="1634"/>
                  <a:pt x="1869" y="1631"/>
                  <a:pt x="1870" y="1631"/>
                </a:cubicBezTo>
                <a:close/>
                <a:moveTo>
                  <a:pt x="1534" y="1637"/>
                </a:moveTo>
                <a:cubicBezTo>
                  <a:pt x="1540" y="1637"/>
                  <a:pt x="1546" y="1647"/>
                  <a:pt x="1546" y="1661"/>
                </a:cubicBezTo>
                <a:cubicBezTo>
                  <a:pt x="1546" y="1674"/>
                  <a:pt x="1546" y="1679"/>
                  <a:pt x="1543" y="1679"/>
                </a:cubicBezTo>
                <a:cubicBezTo>
                  <a:pt x="1541" y="1679"/>
                  <a:pt x="1537" y="1677"/>
                  <a:pt x="1532" y="1675"/>
                </a:cubicBezTo>
                <a:cubicBezTo>
                  <a:pt x="1525" y="1654"/>
                  <a:pt x="1525" y="1647"/>
                  <a:pt x="1525" y="1647"/>
                </a:cubicBezTo>
                <a:cubicBezTo>
                  <a:pt x="1528" y="1640"/>
                  <a:pt x="1531" y="1637"/>
                  <a:pt x="1534" y="1637"/>
                </a:cubicBezTo>
                <a:close/>
                <a:moveTo>
                  <a:pt x="1075" y="1661"/>
                </a:moveTo>
                <a:cubicBezTo>
                  <a:pt x="1075" y="1661"/>
                  <a:pt x="1089" y="1661"/>
                  <a:pt x="1089" y="1675"/>
                </a:cubicBezTo>
                <a:cubicBezTo>
                  <a:pt x="1089" y="1682"/>
                  <a:pt x="1089" y="1682"/>
                  <a:pt x="1075" y="1682"/>
                </a:cubicBezTo>
                <a:cubicBezTo>
                  <a:pt x="1075" y="1682"/>
                  <a:pt x="1068" y="1682"/>
                  <a:pt x="1068" y="1675"/>
                </a:cubicBezTo>
                <a:lnTo>
                  <a:pt x="1068" y="1682"/>
                </a:lnTo>
                <a:cubicBezTo>
                  <a:pt x="1061" y="1682"/>
                  <a:pt x="1047" y="1661"/>
                  <a:pt x="1068" y="1661"/>
                </a:cubicBezTo>
                <a:lnTo>
                  <a:pt x="1068" y="1675"/>
                </a:lnTo>
                <a:lnTo>
                  <a:pt x="1075" y="1661"/>
                </a:lnTo>
                <a:close/>
                <a:moveTo>
                  <a:pt x="1234" y="1661"/>
                </a:moveTo>
                <a:cubicBezTo>
                  <a:pt x="1234" y="1661"/>
                  <a:pt x="1241" y="1661"/>
                  <a:pt x="1241" y="1675"/>
                </a:cubicBezTo>
                <a:cubicBezTo>
                  <a:pt x="1241" y="1682"/>
                  <a:pt x="1241" y="1682"/>
                  <a:pt x="1234" y="1682"/>
                </a:cubicBezTo>
                <a:cubicBezTo>
                  <a:pt x="1227" y="1682"/>
                  <a:pt x="1227" y="1682"/>
                  <a:pt x="1227" y="1675"/>
                </a:cubicBezTo>
                <a:cubicBezTo>
                  <a:pt x="1227" y="1661"/>
                  <a:pt x="1227" y="1661"/>
                  <a:pt x="1234" y="1661"/>
                </a:cubicBezTo>
                <a:close/>
                <a:moveTo>
                  <a:pt x="3620" y="1658"/>
                </a:moveTo>
                <a:cubicBezTo>
                  <a:pt x="3622" y="1658"/>
                  <a:pt x="3625" y="1661"/>
                  <a:pt x="3625" y="1661"/>
                </a:cubicBezTo>
                <a:cubicBezTo>
                  <a:pt x="3625" y="1675"/>
                  <a:pt x="3618" y="1682"/>
                  <a:pt x="3618" y="1682"/>
                </a:cubicBezTo>
                <a:cubicBezTo>
                  <a:pt x="3605" y="1675"/>
                  <a:pt x="3605" y="1675"/>
                  <a:pt x="3618" y="1661"/>
                </a:cubicBezTo>
                <a:cubicBezTo>
                  <a:pt x="3618" y="1659"/>
                  <a:pt x="3619" y="1658"/>
                  <a:pt x="3620" y="1658"/>
                </a:cubicBezTo>
                <a:close/>
                <a:moveTo>
                  <a:pt x="969" y="1685"/>
                </a:moveTo>
                <a:cubicBezTo>
                  <a:pt x="968" y="1685"/>
                  <a:pt x="966" y="1686"/>
                  <a:pt x="964" y="1689"/>
                </a:cubicBezTo>
                <a:cubicBezTo>
                  <a:pt x="969" y="1689"/>
                  <a:pt x="970" y="1685"/>
                  <a:pt x="969" y="1685"/>
                </a:cubicBezTo>
                <a:close/>
                <a:moveTo>
                  <a:pt x="2359" y="1623"/>
                </a:moveTo>
                <a:cubicBezTo>
                  <a:pt x="2366" y="1623"/>
                  <a:pt x="2377" y="1634"/>
                  <a:pt x="2385" y="1654"/>
                </a:cubicBezTo>
                <a:cubicBezTo>
                  <a:pt x="2392" y="1682"/>
                  <a:pt x="2405" y="1689"/>
                  <a:pt x="2392" y="1695"/>
                </a:cubicBezTo>
                <a:cubicBezTo>
                  <a:pt x="2392" y="1695"/>
                  <a:pt x="2385" y="1689"/>
                  <a:pt x="2378" y="1675"/>
                </a:cubicBezTo>
                <a:cubicBezTo>
                  <a:pt x="2373" y="1659"/>
                  <a:pt x="2371" y="1651"/>
                  <a:pt x="2365" y="1651"/>
                </a:cubicBezTo>
                <a:cubicBezTo>
                  <a:pt x="2363" y="1651"/>
                  <a:pt x="2360" y="1652"/>
                  <a:pt x="2357" y="1654"/>
                </a:cubicBezTo>
                <a:cubicBezTo>
                  <a:pt x="2357" y="1656"/>
                  <a:pt x="2356" y="1657"/>
                  <a:pt x="2356" y="1657"/>
                </a:cubicBezTo>
                <a:cubicBezTo>
                  <a:pt x="2354" y="1657"/>
                  <a:pt x="2350" y="1650"/>
                  <a:pt x="2350" y="1640"/>
                </a:cubicBezTo>
                <a:cubicBezTo>
                  <a:pt x="2350" y="1628"/>
                  <a:pt x="2354" y="1623"/>
                  <a:pt x="2359" y="1623"/>
                </a:cubicBezTo>
                <a:close/>
                <a:moveTo>
                  <a:pt x="1047" y="1682"/>
                </a:moveTo>
                <a:cubicBezTo>
                  <a:pt x="1061" y="1689"/>
                  <a:pt x="1047" y="1709"/>
                  <a:pt x="1033" y="1709"/>
                </a:cubicBezTo>
                <a:cubicBezTo>
                  <a:pt x="1026" y="1709"/>
                  <a:pt x="1026" y="1709"/>
                  <a:pt x="1026" y="1695"/>
                </a:cubicBezTo>
                <a:cubicBezTo>
                  <a:pt x="1026" y="1689"/>
                  <a:pt x="1033" y="1682"/>
                  <a:pt x="1047" y="1682"/>
                </a:cubicBezTo>
                <a:close/>
                <a:moveTo>
                  <a:pt x="1381" y="1680"/>
                </a:moveTo>
                <a:cubicBezTo>
                  <a:pt x="1383" y="1680"/>
                  <a:pt x="1385" y="1681"/>
                  <a:pt x="1387" y="1682"/>
                </a:cubicBezTo>
                <a:cubicBezTo>
                  <a:pt x="1394" y="1682"/>
                  <a:pt x="1394" y="1689"/>
                  <a:pt x="1394" y="1695"/>
                </a:cubicBezTo>
                <a:cubicBezTo>
                  <a:pt x="1394" y="1709"/>
                  <a:pt x="1387" y="1709"/>
                  <a:pt x="1380" y="1709"/>
                </a:cubicBezTo>
                <a:cubicBezTo>
                  <a:pt x="1368" y="1697"/>
                  <a:pt x="1371" y="1680"/>
                  <a:pt x="1381" y="1680"/>
                </a:cubicBezTo>
                <a:close/>
                <a:moveTo>
                  <a:pt x="1444" y="1657"/>
                </a:moveTo>
                <a:cubicBezTo>
                  <a:pt x="1446" y="1657"/>
                  <a:pt x="1449" y="1662"/>
                  <a:pt x="1449" y="1675"/>
                </a:cubicBezTo>
                <a:cubicBezTo>
                  <a:pt x="1449" y="1689"/>
                  <a:pt x="1442" y="1695"/>
                  <a:pt x="1442" y="1709"/>
                </a:cubicBezTo>
                <a:cubicBezTo>
                  <a:pt x="1435" y="1709"/>
                  <a:pt x="1435" y="1709"/>
                  <a:pt x="1421" y="1689"/>
                </a:cubicBezTo>
                <a:cubicBezTo>
                  <a:pt x="1421" y="1682"/>
                  <a:pt x="1421" y="1675"/>
                  <a:pt x="1435" y="1675"/>
                </a:cubicBezTo>
                <a:cubicBezTo>
                  <a:pt x="1435" y="1677"/>
                  <a:pt x="1436" y="1677"/>
                  <a:pt x="1436" y="1677"/>
                </a:cubicBezTo>
                <a:cubicBezTo>
                  <a:pt x="1438" y="1677"/>
                  <a:pt x="1442" y="1671"/>
                  <a:pt x="1442" y="1661"/>
                </a:cubicBezTo>
                <a:cubicBezTo>
                  <a:pt x="1442" y="1658"/>
                  <a:pt x="1443" y="1657"/>
                  <a:pt x="1444" y="1657"/>
                </a:cubicBezTo>
                <a:close/>
                <a:moveTo>
                  <a:pt x="2078" y="1671"/>
                </a:moveTo>
                <a:cubicBezTo>
                  <a:pt x="2080" y="1671"/>
                  <a:pt x="2080" y="1680"/>
                  <a:pt x="2080" y="1689"/>
                </a:cubicBezTo>
                <a:cubicBezTo>
                  <a:pt x="2087" y="1709"/>
                  <a:pt x="2087" y="1716"/>
                  <a:pt x="2080" y="1716"/>
                </a:cubicBezTo>
                <a:cubicBezTo>
                  <a:pt x="2073" y="1716"/>
                  <a:pt x="2066" y="1695"/>
                  <a:pt x="2073" y="1682"/>
                </a:cubicBezTo>
                <a:cubicBezTo>
                  <a:pt x="2075" y="1674"/>
                  <a:pt x="2077" y="1671"/>
                  <a:pt x="2078" y="1671"/>
                </a:cubicBezTo>
                <a:close/>
                <a:moveTo>
                  <a:pt x="2911" y="1716"/>
                </a:moveTo>
                <a:cubicBezTo>
                  <a:pt x="2918" y="1723"/>
                  <a:pt x="2918" y="1730"/>
                  <a:pt x="2911" y="1730"/>
                </a:cubicBezTo>
                <a:lnTo>
                  <a:pt x="2905" y="1730"/>
                </a:lnTo>
                <a:cubicBezTo>
                  <a:pt x="2905" y="1723"/>
                  <a:pt x="2905" y="1716"/>
                  <a:pt x="2911" y="1716"/>
                </a:cubicBezTo>
                <a:close/>
                <a:moveTo>
                  <a:pt x="1943" y="1711"/>
                </a:moveTo>
                <a:cubicBezTo>
                  <a:pt x="1945" y="1711"/>
                  <a:pt x="1948" y="1713"/>
                  <a:pt x="1955" y="1716"/>
                </a:cubicBezTo>
                <a:cubicBezTo>
                  <a:pt x="1966" y="1722"/>
                  <a:pt x="1964" y="1735"/>
                  <a:pt x="1960" y="1735"/>
                </a:cubicBezTo>
                <a:cubicBezTo>
                  <a:pt x="1958" y="1735"/>
                  <a:pt x="1957" y="1733"/>
                  <a:pt x="1955" y="1730"/>
                </a:cubicBezTo>
                <a:cubicBezTo>
                  <a:pt x="1955" y="1730"/>
                  <a:pt x="1941" y="1723"/>
                  <a:pt x="1941" y="1716"/>
                </a:cubicBezTo>
                <a:cubicBezTo>
                  <a:pt x="1941" y="1713"/>
                  <a:pt x="1941" y="1711"/>
                  <a:pt x="1943" y="1711"/>
                </a:cubicBezTo>
                <a:close/>
                <a:moveTo>
                  <a:pt x="1186" y="1675"/>
                </a:moveTo>
                <a:lnTo>
                  <a:pt x="1193" y="1709"/>
                </a:lnTo>
                <a:cubicBezTo>
                  <a:pt x="1183" y="1724"/>
                  <a:pt x="1173" y="1739"/>
                  <a:pt x="1168" y="1739"/>
                </a:cubicBezTo>
                <a:cubicBezTo>
                  <a:pt x="1166" y="1739"/>
                  <a:pt x="1165" y="1736"/>
                  <a:pt x="1165" y="1730"/>
                </a:cubicBezTo>
                <a:cubicBezTo>
                  <a:pt x="1165" y="1723"/>
                  <a:pt x="1165" y="1723"/>
                  <a:pt x="1172" y="1723"/>
                </a:cubicBezTo>
                <a:cubicBezTo>
                  <a:pt x="1172" y="1723"/>
                  <a:pt x="1179" y="1709"/>
                  <a:pt x="1179" y="1695"/>
                </a:cubicBezTo>
                <a:cubicBezTo>
                  <a:pt x="1179" y="1682"/>
                  <a:pt x="1179" y="1675"/>
                  <a:pt x="1186" y="1675"/>
                </a:cubicBezTo>
                <a:close/>
                <a:moveTo>
                  <a:pt x="1249" y="1694"/>
                </a:moveTo>
                <a:cubicBezTo>
                  <a:pt x="1265" y="1694"/>
                  <a:pt x="1272" y="1711"/>
                  <a:pt x="1248" y="1723"/>
                </a:cubicBezTo>
                <a:cubicBezTo>
                  <a:pt x="1241" y="1734"/>
                  <a:pt x="1238" y="1739"/>
                  <a:pt x="1233" y="1739"/>
                </a:cubicBezTo>
                <a:cubicBezTo>
                  <a:pt x="1229" y="1739"/>
                  <a:pt x="1224" y="1734"/>
                  <a:pt x="1213" y="1723"/>
                </a:cubicBezTo>
                <a:cubicBezTo>
                  <a:pt x="1201" y="1711"/>
                  <a:pt x="1189" y="1694"/>
                  <a:pt x="1204" y="1694"/>
                </a:cubicBezTo>
                <a:cubicBezTo>
                  <a:pt x="1207" y="1694"/>
                  <a:pt x="1210" y="1695"/>
                  <a:pt x="1213" y="1695"/>
                </a:cubicBezTo>
                <a:cubicBezTo>
                  <a:pt x="1217" y="1702"/>
                  <a:pt x="1222" y="1706"/>
                  <a:pt x="1227" y="1706"/>
                </a:cubicBezTo>
                <a:cubicBezTo>
                  <a:pt x="1232" y="1706"/>
                  <a:pt x="1238" y="1702"/>
                  <a:pt x="1241" y="1695"/>
                </a:cubicBezTo>
                <a:cubicBezTo>
                  <a:pt x="1244" y="1695"/>
                  <a:pt x="1247" y="1694"/>
                  <a:pt x="1249" y="1694"/>
                </a:cubicBezTo>
                <a:close/>
                <a:moveTo>
                  <a:pt x="1487" y="1693"/>
                </a:moveTo>
                <a:cubicBezTo>
                  <a:pt x="1488" y="1693"/>
                  <a:pt x="1489" y="1694"/>
                  <a:pt x="1491" y="1695"/>
                </a:cubicBezTo>
                <a:cubicBezTo>
                  <a:pt x="1500" y="1700"/>
                  <a:pt x="1513" y="1708"/>
                  <a:pt x="1518" y="1708"/>
                </a:cubicBezTo>
                <a:cubicBezTo>
                  <a:pt x="1518" y="1708"/>
                  <a:pt x="1518" y="1708"/>
                  <a:pt x="1518" y="1708"/>
                </a:cubicBezTo>
                <a:lnTo>
                  <a:pt x="1518" y="1708"/>
                </a:lnTo>
                <a:cubicBezTo>
                  <a:pt x="1518" y="1709"/>
                  <a:pt x="1518" y="1709"/>
                  <a:pt x="1518" y="1709"/>
                </a:cubicBezTo>
                <a:cubicBezTo>
                  <a:pt x="1518" y="1723"/>
                  <a:pt x="1518" y="1723"/>
                  <a:pt x="1505" y="1730"/>
                </a:cubicBezTo>
                <a:lnTo>
                  <a:pt x="1484" y="1730"/>
                </a:lnTo>
                <a:cubicBezTo>
                  <a:pt x="1484" y="1727"/>
                  <a:pt x="1482" y="1725"/>
                  <a:pt x="1480" y="1725"/>
                </a:cubicBezTo>
                <a:cubicBezTo>
                  <a:pt x="1479" y="1725"/>
                  <a:pt x="1477" y="1727"/>
                  <a:pt x="1477" y="1730"/>
                </a:cubicBezTo>
                <a:cubicBezTo>
                  <a:pt x="1474" y="1736"/>
                  <a:pt x="1472" y="1739"/>
                  <a:pt x="1472" y="1739"/>
                </a:cubicBezTo>
                <a:cubicBezTo>
                  <a:pt x="1471" y="1739"/>
                  <a:pt x="1473" y="1733"/>
                  <a:pt x="1477" y="1716"/>
                </a:cubicBezTo>
                <a:cubicBezTo>
                  <a:pt x="1482" y="1701"/>
                  <a:pt x="1483" y="1693"/>
                  <a:pt x="1487" y="1693"/>
                </a:cubicBezTo>
                <a:close/>
                <a:moveTo>
                  <a:pt x="1864" y="1692"/>
                </a:moveTo>
                <a:cubicBezTo>
                  <a:pt x="1866" y="1692"/>
                  <a:pt x="1869" y="1698"/>
                  <a:pt x="1872" y="1709"/>
                </a:cubicBezTo>
                <a:cubicBezTo>
                  <a:pt x="1879" y="1723"/>
                  <a:pt x="1872" y="1730"/>
                  <a:pt x="1865" y="1744"/>
                </a:cubicBezTo>
                <a:cubicBezTo>
                  <a:pt x="1865" y="1744"/>
                  <a:pt x="1858" y="1730"/>
                  <a:pt x="1858" y="1723"/>
                </a:cubicBezTo>
                <a:cubicBezTo>
                  <a:pt x="1858" y="1703"/>
                  <a:pt x="1860" y="1692"/>
                  <a:pt x="1864" y="1692"/>
                </a:cubicBezTo>
                <a:close/>
                <a:moveTo>
                  <a:pt x="2087" y="1744"/>
                </a:moveTo>
                <a:cubicBezTo>
                  <a:pt x="2080" y="1744"/>
                  <a:pt x="2080" y="1751"/>
                  <a:pt x="2073" y="1751"/>
                </a:cubicBezTo>
                <a:cubicBezTo>
                  <a:pt x="2073" y="1744"/>
                  <a:pt x="2073" y="1744"/>
                  <a:pt x="2080" y="1744"/>
                </a:cubicBezTo>
                <a:close/>
                <a:moveTo>
                  <a:pt x="1678" y="1702"/>
                </a:moveTo>
                <a:cubicBezTo>
                  <a:pt x="1685" y="1702"/>
                  <a:pt x="1692" y="1744"/>
                  <a:pt x="1685" y="1751"/>
                </a:cubicBezTo>
                <a:cubicBezTo>
                  <a:pt x="1685" y="1753"/>
                  <a:pt x="1684" y="1754"/>
                  <a:pt x="1683" y="1754"/>
                </a:cubicBezTo>
                <a:cubicBezTo>
                  <a:pt x="1681" y="1754"/>
                  <a:pt x="1678" y="1751"/>
                  <a:pt x="1678" y="1751"/>
                </a:cubicBezTo>
                <a:cubicBezTo>
                  <a:pt x="1664" y="1744"/>
                  <a:pt x="1664" y="1744"/>
                  <a:pt x="1678" y="1744"/>
                </a:cubicBezTo>
                <a:cubicBezTo>
                  <a:pt x="1678" y="1744"/>
                  <a:pt x="1685" y="1730"/>
                  <a:pt x="1678" y="1723"/>
                </a:cubicBezTo>
                <a:cubicBezTo>
                  <a:pt x="1664" y="1716"/>
                  <a:pt x="1678" y="1702"/>
                  <a:pt x="1678" y="1702"/>
                </a:cubicBezTo>
                <a:close/>
                <a:moveTo>
                  <a:pt x="1539" y="1751"/>
                </a:moveTo>
                <a:cubicBezTo>
                  <a:pt x="1546" y="1751"/>
                  <a:pt x="1546" y="1751"/>
                  <a:pt x="1546" y="1758"/>
                </a:cubicBezTo>
                <a:cubicBezTo>
                  <a:pt x="1546" y="1765"/>
                  <a:pt x="1546" y="1765"/>
                  <a:pt x="1539" y="1765"/>
                </a:cubicBezTo>
                <a:cubicBezTo>
                  <a:pt x="1539" y="1765"/>
                  <a:pt x="1525" y="1765"/>
                  <a:pt x="1525" y="1758"/>
                </a:cubicBezTo>
                <a:cubicBezTo>
                  <a:pt x="1525" y="1751"/>
                  <a:pt x="1525" y="1751"/>
                  <a:pt x="1539" y="1751"/>
                </a:cubicBezTo>
                <a:close/>
                <a:moveTo>
                  <a:pt x="1032" y="1728"/>
                </a:moveTo>
                <a:cubicBezTo>
                  <a:pt x="1033" y="1728"/>
                  <a:pt x="1033" y="1734"/>
                  <a:pt x="1033" y="1744"/>
                </a:cubicBezTo>
                <a:cubicBezTo>
                  <a:pt x="1033" y="1751"/>
                  <a:pt x="1033" y="1758"/>
                  <a:pt x="1026" y="1765"/>
                </a:cubicBezTo>
                <a:cubicBezTo>
                  <a:pt x="1025" y="1768"/>
                  <a:pt x="1023" y="1769"/>
                  <a:pt x="1023" y="1769"/>
                </a:cubicBezTo>
                <a:cubicBezTo>
                  <a:pt x="1020" y="1769"/>
                  <a:pt x="1021" y="1755"/>
                  <a:pt x="1026" y="1744"/>
                </a:cubicBezTo>
                <a:cubicBezTo>
                  <a:pt x="1030" y="1734"/>
                  <a:pt x="1031" y="1728"/>
                  <a:pt x="1032" y="1728"/>
                </a:cubicBezTo>
                <a:close/>
                <a:moveTo>
                  <a:pt x="1153" y="1750"/>
                </a:moveTo>
                <a:cubicBezTo>
                  <a:pt x="1155" y="1750"/>
                  <a:pt x="1158" y="1752"/>
                  <a:pt x="1158" y="1758"/>
                </a:cubicBezTo>
                <a:cubicBezTo>
                  <a:pt x="1158" y="1765"/>
                  <a:pt x="1172" y="1765"/>
                  <a:pt x="1179" y="1765"/>
                </a:cubicBezTo>
                <a:cubicBezTo>
                  <a:pt x="1189" y="1761"/>
                  <a:pt x="1197" y="1759"/>
                  <a:pt x="1202" y="1759"/>
                </a:cubicBezTo>
                <a:cubicBezTo>
                  <a:pt x="1215" y="1759"/>
                  <a:pt x="1214" y="1769"/>
                  <a:pt x="1200" y="1779"/>
                </a:cubicBezTo>
                <a:cubicBezTo>
                  <a:pt x="1194" y="1780"/>
                  <a:pt x="1188" y="1781"/>
                  <a:pt x="1181" y="1781"/>
                </a:cubicBezTo>
                <a:cubicBezTo>
                  <a:pt x="1161" y="1781"/>
                  <a:pt x="1139" y="1773"/>
                  <a:pt x="1144" y="1758"/>
                </a:cubicBezTo>
                <a:cubicBezTo>
                  <a:pt x="1144" y="1754"/>
                  <a:pt x="1149" y="1750"/>
                  <a:pt x="1153" y="1750"/>
                </a:cubicBezTo>
                <a:close/>
                <a:moveTo>
                  <a:pt x="959" y="1755"/>
                </a:moveTo>
                <a:cubicBezTo>
                  <a:pt x="960" y="1755"/>
                  <a:pt x="962" y="1756"/>
                  <a:pt x="964" y="1758"/>
                </a:cubicBezTo>
                <a:cubicBezTo>
                  <a:pt x="971" y="1758"/>
                  <a:pt x="971" y="1765"/>
                  <a:pt x="971" y="1779"/>
                </a:cubicBezTo>
                <a:cubicBezTo>
                  <a:pt x="971" y="1786"/>
                  <a:pt x="971" y="1786"/>
                  <a:pt x="964" y="1786"/>
                </a:cubicBezTo>
                <a:cubicBezTo>
                  <a:pt x="957" y="1786"/>
                  <a:pt x="957" y="1779"/>
                  <a:pt x="957" y="1765"/>
                </a:cubicBezTo>
                <a:cubicBezTo>
                  <a:pt x="957" y="1760"/>
                  <a:pt x="957" y="1755"/>
                  <a:pt x="959" y="1755"/>
                </a:cubicBezTo>
                <a:close/>
                <a:moveTo>
                  <a:pt x="1312" y="1616"/>
                </a:moveTo>
                <a:cubicBezTo>
                  <a:pt x="1314" y="1616"/>
                  <a:pt x="1317" y="1621"/>
                  <a:pt x="1317" y="1626"/>
                </a:cubicBezTo>
                <a:cubicBezTo>
                  <a:pt x="1317" y="1640"/>
                  <a:pt x="1324" y="1647"/>
                  <a:pt x="1324" y="1647"/>
                </a:cubicBezTo>
                <a:cubicBezTo>
                  <a:pt x="1338" y="1647"/>
                  <a:pt x="1324" y="1647"/>
                  <a:pt x="1324" y="1654"/>
                </a:cubicBezTo>
                <a:cubicBezTo>
                  <a:pt x="1317" y="1661"/>
                  <a:pt x="1317" y="1675"/>
                  <a:pt x="1317" y="1682"/>
                </a:cubicBezTo>
                <a:cubicBezTo>
                  <a:pt x="1317" y="1689"/>
                  <a:pt x="1324" y="1695"/>
                  <a:pt x="1324" y="1695"/>
                </a:cubicBezTo>
                <a:cubicBezTo>
                  <a:pt x="1338" y="1695"/>
                  <a:pt x="1338" y="1702"/>
                  <a:pt x="1338" y="1716"/>
                </a:cubicBezTo>
                <a:cubicBezTo>
                  <a:pt x="1338" y="1723"/>
                  <a:pt x="1338" y="1723"/>
                  <a:pt x="1324" y="1723"/>
                </a:cubicBezTo>
                <a:cubicBezTo>
                  <a:pt x="1317" y="1723"/>
                  <a:pt x="1317" y="1730"/>
                  <a:pt x="1317" y="1744"/>
                </a:cubicBezTo>
                <a:cubicBezTo>
                  <a:pt x="1317" y="1751"/>
                  <a:pt x="1317" y="1758"/>
                  <a:pt x="1310" y="1758"/>
                </a:cubicBezTo>
                <a:cubicBezTo>
                  <a:pt x="1304" y="1758"/>
                  <a:pt x="1304" y="1758"/>
                  <a:pt x="1304" y="1751"/>
                </a:cubicBezTo>
                <a:cubicBezTo>
                  <a:pt x="1304" y="1744"/>
                  <a:pt x="1304" y="1744"/>
                  <a:pt x="1290" y="1744"/>
                </a:cubicBezTo>
                <a:cubicBezTo>
                  <a:pt x="1290" y="1744"/>
                  <a:pt x="1283" y="1751"/>
                  <a:pt x="1283" y="1758"/>
                </a:cubicBezTo>
                <a:cubicBezTo>
                  <a:pt x="1283" y="1776"/>
                  <a:pt x="1280" y="1786"/>
                  <a:pt x="1276" y="1786"/>
                </a:cubicBezTo>
                <a:cubicBezTo>
                  <a:pt x="1273" y="1786"/>
                  <a:pt x="1271" y="1783"/>
                  <a:pt x="1269" y="1779"/>
                </a:cubicBezTo>
                <a:cubicBezTo>
                  <a:pt x="1248" y="1765"/>
                  <a:pt x="1262" y="1765"/>
                  <a:pt x="1269" y="1765"/>
                </a:cubicBezTo>
                <a:cubicBezTo>
                  <a:pt x="1276" y="1765"/>
                  <a:pt x="1276" y="1765"/>
                  <a:pt x="1276" y="1751"/>
                </a:cubicBezTo>
                <a:cubicBezTo>
                  <a:pt x="1269" y="1730"/>
                  <a:pt x="1276" y="1723"/>
                  <a:pt x="1290" y="1716"/>
                </a:cubicBezTo>
                <a:cubicBezTo>
                  <a:pt x="1310" y="1709"/>
                  <a:pt x="1310" y="1695"/>
                  <a:pt x="1310" y="1661"/>
                </a:cubicBezTo>
                <a:lnTo>
                  <a:pt x="1310" y="1619"/>
                </a:lnTo>
                <a:cubicBezTo>
                  <a:pt x="1310" y="1617"/>
                  <a:pt x="1311" y="1616"/>
                  <a:pt x="1312" y="1616"/>
                </a:cubicBezTo>
                <a:close/>
                <a:moveTo>
                  <a:pt x="1366" y="1758"/>
                </a:moveTo>
                <a:cubicBezTo>
                  <a:pt x="1380" y="1758"/>
                  <a:pt x="1380" y="1758"/>
                  <a:pt x="1380" y="1779"/>
                </a:cubicBezTo>
                <a:cubicBezTo>
                  <a:pt x="1375" y="1784"/>
                  <a:pt x="1373" y="1788"/>
                  <a:pt x="1371" y="1788"/>
                </a:cubicBezTo>
                <a:cubicBezTo>
                  <a:pt x="1369" y="1788"/>
                  <a:pt x="1368" y="1788"/>
                  <a:pt x="1366" y="1786"/>
                </a:cubicBezTo>
                <a:cubicBezTo>
                  <a:pt x="1338" y="1765"/>
                  <a:pt x="1345" y="1758"/>
                  <a:pt x="1366" y="1758"/>
                </a:cubicBezTo>
                <a:close/>
                <a:moveTo>
                  <a:pt x="1096" y="1786"/>
                </a:moveTo>
                <a:cubicBezTo>
                  <a:pt x="1096" y="1799"/>
                  <a:pt x="1096" y="1799"/>
                  <a:pt x="1089" y="1799"/>
                </a:cubicBezTo>
                <a:cubicBezTo>
                  <a:pt x="1075" y="1793"/>
                  <a:pt x="1075" y="1793"/>
                  <a:pt x="1089" y="1786"/>
                </a:cubicBezTo>
                <a:close/>
                <a:moveTo>
                  <a:pt x="1319" y="1789"/>
                </a:moveTo>
                <a:cubicBezTo>
                  <a:pt x="1321" y="1789"/>
                  <a:pt x="1324" y="1793"/>
                  <a:pt x="1324" y="1793"/>
                </a:cubicBezTo>
                <a:cubicBezTo>
                  <a:pt x="1331" y="1793"/>
                  <a:pt x="1331" y="1799"/>
                  <a:pt x="1310" y="1799"/>
                </a:cubicBezTo>
                <a:cubicBezTo>
                  <a:pt x="1310" y="1799"/>
                  <a:pt x="1310" y="1793"/>
                  <a:pt x="1317" y="1793"/>
                </a:cubicBezTo>
                <a:cubicBezTo>
                  <a:pt x="1317" y="1790"/>
                  <a:pt x="1318" y="1789"/>
                  <a:pt x="1319" y="1789"/>
                </a:cubicBezTo>
                <a:close/>
                <a:moveTo>
                  <a:pt x="2489" y="1779"/>
                </a:moveTo>
                <a:cubicBezTo>
                  <a:pt x="2489" y="1779"/>
                  <a:pt x="2496" y="1786"/>
                  <a:pt x="2496" y="1793"/>
                </a:cubicBezTo>
                <a:lnTo>
                  <a:pt x="2496" y="1813"/>
                </a:lnTo>
                <a:cubicBezTo>
                  <a:pt x="2496" y="1813"/>
                  <a:pt x="2489" y="1799"/>
                  <a:pt x="2489" y="1793"/>
                </a:cubicBezTo>
                <a:lnTo>
                  <a:pt x="2489" y="1779"/>
                </a:lnTo>
                <a:close/>
                <a:moveTo>
                  <a:pt x="1963" y="1770"/>
                </a:moveTo>
                <a:cubicBezTo>
                  <a:pt x="1964" y="1770"/>
                  <a:pt x="1965" y="1775"/>
                  <a:pt x="1969" y="1786"/>
                </a:cubicBezTo>
                <a:cubicBezTo>
                  <a:pt x="1969" y="1798"/>
                  <a:pt x="1974" y="1815"/>
                  <a:pt x="1971" y="1815"/>
                </a:cubicBezTo>
                <a:cubicBezTo>
                  <a:pt x="1971" y="1815"/>
                  <a:pt x="1970" y="1814"/>
                  <a:pt x="1969" y="1813"/>
                </a:cubicBezTo>
                <a:cubicBezTo>
                  <a:pt x="1969" y="1813"/>
                  <a:pt x="1962" y="1799"/>
                  <a:pt x="1962" y="1786"/>
                </a:cubicBezTo>
                <a:cubicBezTo>
                  <a:pt x="1962" y="1775"/>
                  <a:pt x="1962" y="1770"/>
                  <a:pt x="1963" y="1770"/>
                </a:cubicBezTo>
                <a:close/>
                <a:moveTo>
                  <a:pt x="1470" y="1793"/>
                </a:moveTo>
                <a:cubicBezTo>
                  <a:pt x="1484" y="1799"/>
                  <a:pt x="1484" y="1820"/>
                  <a:pt x="1477" y="1820"/>
                </a:cubicBezTo>
                <a:cubicBezTo>
                  <a:pt x="1477" y="1820"/>
                  <a:pt x="1470" y="1813"/>
                  <a:pt x="1470" y="1799"/>
                </a:cubicBezTo>
                <a:lnTo>
                  <a:pt x="1470" y="1793"/>
                </a:lnTo>
                <a:close/>
                <a:moveTo>
                  <a:pt x="1629" y="1779"/>
                </a:moveTo>
                <a:cubicBezTo>
                  <a:pt x="1643" y="1779"/>
                  <a:pt x="1650" y="1786"/>
                  <a:pt x="1657" y="1813"/>
                </a:cubicBezTo>
                <a:lnTo>
                  <a:pt x="1657" y="1820"/>
                </a:lnTo>
                <a:cubicBezTo>
                  <a:pt x="1657" y="1813"/>
                  <a:pt x="1650" y="1813"/>
                  <a:pt x="1643" y="1813"/>
                </a:cubicBezTo>
                <a:cubicBezTo>
                  <a:pt x="1643" y="1815"/>
                  <a:pt x="1642" y="1816"/>
                  <a:pt x="1641" y="1816"/>
                </a:cubicBezTo>
                <a:cubicBezTo>
                  <a:pt x="1637" y="1816"/>
                  <a:pt x="1629" y="1810"/>
                  <a:pt x="1629" y="1799"/>
                </a:cubicBezTo>
                <a:lnTo>
                  <a:pt x="1629" y="1779"/>
                </a:lnTo>
                <a:close/>
                <a:moveTo>
                  <a:pt x="1718" y="1783"/>
                </a:moveTo>
                <a:cubicBezTo>
                  <a:pt x="1720" y="1783"/>
                  <a:pt x="1723" y="1786"/>
                  <a:pt x="1726" y="1793"/>
                </a:cubicBezTo>
                <a:cubicBezTo>
                  <a:pt x="1733" y="1813"/>
                  <a:pt x="1733" y="1820"/>
                  <a:pt x="1726" y="1820"/>
                </a:cubicBezTo>
                <a:cubicBezTo>
                  <a:pt x="1719" y="1820"/>
                  <a:pt x="1712" y="1813"/>
                  <a:pt x="1712" y="1799"/>
                </a:cubicBezTo>
                <a:cubicBezTo>
                  <a:pt x="1712" y="1788"/>
                  <a:pt x="1715" y="1783"/>
                  <a:pt x="1718" y="1783"/>
                </a:cubicBezTo>
                <a:close/>
                <a:moveTo>
                  <a:pt x="1402" y="1783"/>
                </a:moveTo>
                <a:cubicBezTo>
                  <a:pt x="1405" y="1783"/>
                  <a:pt x="1410" y="1788"/>
                  <a:pt x="1414" y="1793"/>
                </a:cubicBezTo>
                <a:cubicBezTo>
                  <a:pt x="1419" y="1814"/>
                  <a:pt x="1420" y="1822"/>
                  <a:pt x="1418" y="1822"/>
                </a:cubicBezTo>
                <a:cubicBezTo>
                  <a:pt x="1416" y="1822"/>
                  <a:pt x="1413" y="1819"/>
                  <a:pt x="1407" y="1813"/>
                </a:cubicBezTo>
                <a:cubicBezTo>
                  <a:pt x="1401" y="1799"/>
                  <a:pt x="1387" y="1793"/>
                  <a:pt x="1401" y="1786"/>
                </a:cubicBezTo>
                <a:cubicBezTo>
                  <a:pt x="1401" y="1784"/>
                  <a:pt x="1401" y="1783"/>
                  <a:pt x="1402" y="1783"/>
                </a:cubicBezTo>
                <a:close/>
                <a:moveTo>
                  <a:pt x="2087" y="1790"/>
                </a:moveTo>
                <a:cubicBezTo>
                  <a:pt x="2091" y="1790"/>
                  <a:pt x="2095" y="1791"/>
                  <a:pt x="2101" y="1793"/>
                </a:cubicBezTo>
                <a:cubicBezTo>
                  <a:pt x="2107" y="1799"/>
                  <a:pt x="2087" y="1820"/>
                  <a:pt x="2080" y="1827"/>
                </a:cubicBezTo>
                <a:cubicBezTo>
                  <a:pt x="2080" y="1827"/>
                  <a:pt x="2073" y="1820"/>
                  <a:pt x="2073" y="1813"/>
                </a:cubicBezTo>
                <a:cubicBezTo>
                  <a:pt x="2073" y="1798"/>
                  <a:pt x="2077" y="1790"/>
                  <a:pt x="2087" y="1790"/>
                </a:cubicBezTo>
                <a:close/>
                <a:moveTo>
                  <a:pt x="1003" y="1805"/>
                </a:moveTo>
                <a:lnTo>
                  <a:pt x="1003" y="1805"/>
                </a:lnTo>
                <a:cubicBezTo>
                  <a:pt x="1004" y="1805"/>
                  <a:pt x="1005" y="1810"/>
                  <a:pt x="1005" y="1820"/>
                </a:cubicBezTo>
                <a:cubicBezTo>
                  <a:pt x="1005" y="1827"/>
                  <a:pt x="1005" y="1834"/>
                  <a:pt x="999" y="1834"/>
                </a:cubicBezTo>
                <a:cubicBezTo>
                  <a:pt x="999" y="1834"/>
                  <a:pt x="992" y="1834"/>
                  <a:pt x="992" y="1827"/>
                </a:cubicBezTo>
                <a:lnTo>
                  <a:pt x="992" y="1820"/>
                </a:lnTo>
                <a:cubicBezTo>
                  <a:pt x="994" y="1823"/>
                  <a:pt x="995" y="1823"/>
                  <a:pt x="997" y="1823"/>
                </a:cubicBezTo>
                <a:cubicBezTo>
                  <a:pt x="999" y="1823"/>
                  <a:pt x="1001" y="1820"/>
                  <a:pt x="1005" y="1820"/>
                </a:cubicBezTo>
                <a:cubicBezTo>
                  <a:pt x="1002" y="1810"/>
                  <a:pt x="1002" y="1805"/>
                  <a:pt x="1003" y="1805"/>
                </a:cubicBezTo>
                <a:close/>
                <a:moveTo>
                  <a:pt x="624" y="1841"/>
                </a:moveTo>
                <a:cubicBezTo>
                  <a:pt x="624" y="1842"/>
                  <a:pt x="623" y="1844"/>
                  <a:pt x="623" y="1845"/>
                </a:cubicBezTo>
                <a:lnTo>
                  <a:pt x="623" y="1845"/>
                </a:lnTo>
                <a:cubicBezTo>
                  <a:pt x="623" y="1844"/>
                  <a:pt x="624" y="1842"/>
                  <a:pt x="624" y="1841"/>
                </a:cubicBezTo>
                <a:close/>
                <a:moveTo>
                  <a:pt x="1103" y="1820"/>
                </a:moveTo>
                <a:cubicBezTo>
                  <a:pt x="1109" y="1820"/>
                  <a:pt x="1123" y="1820"/>
                  <a:pt x="1123" y="1827"/>
                </a:cubicBezTo>
                <a:cubicBezTo>
                  <a:pt x="1123" y="1834"/>
                  <a:pt x="1109" y="1848"/>
                  <a:pt x="1103" y="1848"/>
                </a:cubicBezTo>
                <a:cubicBezTo>
                  <a:pt x="1075" y="1848"/>
                  <a:pt x="1075" y="1820"/>
                  <a:pt x="1103" y="1820"/>
                </a:cubicBezTo>
                <a:close/>
                <a:moveTo>
                  <a:pt x="1193" y="1813"/>
                </a:moveTo>
                <a:cubicBezTo>
                  <a:pt x="1200" y="1813"/>
                  <a:pt x="1193" y="1834"/>
                  <a:pt x="1179" y="1848"/>
                </a:cubicBezTo>
                <a:cubicBezTo>
                  <a:pt x="1172" y="1848"/>
                  <a:pt x="1172" y="1848"/>
                  <a:pt x="1165" y="1827"/>
                </a:cubicBezTo>
                <a:cubicBezTo>
                  <a:pt x="1165" y="1820"/>
                  <a:pt x="1172" y="1813"/>
                  <a:pt x="1193" y="1813"/>
                </a:cubicBezTo>
                <a:close/>
                <a:moveTo>
                  <a:pt x="1345" y="1799"/>
                </a:moveTo>
                <a:cubicBezTo>
                  <a:pt x="1352" y="1799"/>
                  <a:pt x="1359" y="1799"/>
                  <a:pt x="1359" y="1827"/>
                </a:cubicBezTo>
                <a:lnTo>
                  <a:pt x="1359" y="1855"/>
                </a:lnTo>
                <a:cubicBezTo>
                  <a:pt x="1359" y="1855"/>
                  <a:pt x="1352" y="1848"/>
                  <a:pt x="1352" y="1834"/>
                </a:cubicBezTo>
                <a:cubicBezTo>
                  <a:pt x="1345" y="1820"/>
                  <a:pt x="1345" y="1813"/>
                  <a:pt x="1345" y="1799"/>
                </a:cubicBezTo>
                <a:close/>
                <a:moveTo>
                  <a:pt x="2037" y="1789"/>
                </a:moveTo>
                <a:cubicBezTo>
                  <a:pt x="2038" y="1789"/>
                  <a:pt x="2038" y="1793"/>
                  <a:pt x="2038" y="1799"/>
                </a:cubicBezTo>
                <a:cubicBezTo>
                  <a:pt x="2045" y="1820"/>
                  <a:pt x="2045" y="1820"/>
                  <a:pt x="2059" y="1820"/>
                </a:cubicBezTo>
                <a:cubicBezTo>
                  <a:pt x="2066" y="1820"/>
                  <a:pt x="2066" y="1820"/>
                  <a:pt x="2066" y="1827"/>
                </a:cubicBezTo>
                <a:cubicBezTo>
                  <a:pt x="2066" y="1834"/>
                  <a:pt x="2073" y="1834"/>
                  <a:pt x="2073" y="1834"/>
                </a:cubicBezTo>
                <a:cubicBezTo>
                  <a:pt x="2080" y="1834"/>
                  <a:pt x="2080" y="1834"/>
                  <a:pt x="2080" y="1841"/>
                </a:cubicBezTo>
                <a:cubicBezTo>
                  <a:pt x="2080" y="1855"/>
                  <a:pt x="2080" y="1855"/>
                  <a:pt x="2073" y="1855"/>
                </a:cubicBezTo>
                <a:cubicBezTo>
                  <a:pt x="2066" y="1855"/>
                  <a:pt x="2024" y="1834"/>
                  <a:pt x="2024" y="1827"/>
                </a:cubicBezTo>
                <a:cubicBezTo>
                  <a:pt x="2024" y="1827"/>
                  <a:pt x="2024" y="1806"/>
                  <a:pt x="2031" y="1799"/>
                </a:cubicBezTo>
                <a:cubicBezTo>
                  <a:pt x="2035" y="1793"/>
                  <a:pt x="2036" y="1789"/>
                  <a:pt x="2037" y="1789"/>
                </a:cubicBezTo>
                <a:close/>
                <a:moveTo>
                  <a:pt x="2655" y="1834"/>
                </a:moveTo>
                <a:cubicBezTo>
                  <a:pt x="2648" y="1848"/>
                  <a:pt x="2648" y="1855"/>
                  <a:pt x="2648" y="1855"/>
                </a:cubicBezTo>
                <a:cubicBezTo>
                  <a:pt x="2634" y="1848"/>
                  <a:pt x="2634" y="1834"/>
                  <a:pt x="2648" y="1834"/>
                </a:cubicBezTo>
                <a:close/>
                <a:moveTo>
                  <a:pt x="971" y="1855"/>
                </a:moveTo>
                <a:cubicBezTo>
                  <a:pt x="964" y="1855"/>
                  <a:pt x="964" y="1862"/>
                  <a:pt x="957" y="1862"/>
                </a:cubicBezTo>
                <a:cubicBezTo>
                  <a:pt x="957" y="1855"/>
                  <a:pt x="957" y="1855"/>
                  <a:pt x="964" y="1855"/>
                </a:cubicBezTo>
                <a:close/>
                <a:moveTo>
                  <a:pt x="1685" y="1855"/>
                </a:moveTo>
                <a:cubicBezTo>
                  <a:pt x="1685" y="1862"/>
                  <a:pt x="1685" y="1862"/>
                  <a:pt x="1678" y="1862"/>
                </a:cubicBezTo>
                <a:lnTo>
                  <a:pt x="1664" y="1862"/>
                </a:lnTo>
                <a:cubicBezTo>
                  <a:pt x="1664" y="1862"/>
                  <a:pt x="1678" y="1855"/>
                  <a:pt x="1685" y="1855"/>
                </a:cubicBezTo>
                <a:close/>
                <a:moveTo>
                  <a:pt x="1712" y="1848"/>
                </a:moveTo>
                <a:lnTo>
                  <a:pt x="1719" y="1855"/>
                </a:lnTo>
                <a:cubicBezTo>
                  <a:pt x="1719" y="1855"/>
                  <a:pt x="1719" y="1862"/>
                  <a:pt x="1712" y="1862"/>
                </a:cubicBezTo>
                <a:cubicBezTo>
                  <a:pt x="1712" y="1862"/>
                  <a:pt x="1699" y="1855"/>
                  <a:pt x="1712" y="1848"/>
                </a:cubicBezTo>
                <a:close/>
                <a:moveTo>
                  <a:pt x="1220" y="1781"/>
                </a:moveTo>
                <a:cubicBezTo>
                  <a:pt x="1220" y="1781"/>
                  <a:pt x="1220" y="1783"/>
                  <a:pt x="1220" y="1786"/>
                </a:cubicBezTo>
                <a:cubicBezTo>
                  <a:pt x="1220" y="1790"/>
                  <a:pt x="1227" y="1795"/>
                  <a:pt x="1231" y="1795"/>
                </a:cubicBezTo>
                <a:cubicBezTo>
                  <a:pt x="1233" y="1795"/>
                  <a:pt x="1234" y="1795"/>
                  <a:pt x="1234" y="1793"/>
                </a:cubicBezTo>
                <a:cubicBezTo>
                  <a:pt x="1236" y="1791"/>
                  <a:pt x="1237" y="1790"/>
                  <a:pt x="1238" y="1790"/>
                </a:cubicBezTo>
                <a:cubicBezTo>
                  <a:pt x="1241" y="1790"/>
                  <a:pt x="1241" y="1798"/>
                  <a:pt x="1241" y="1813"/>
                </a:cubicBezTo>
                <a:cubicBezTo>
                  <a:pt x="1241" y="1827"/>
                  <a:pt x="1248" y="1834"/>
                  <a:pt x="1248" y="1834"/>
                </a:cubicBezTo>
                <a:cubicBezTo>
                  <a:pt x="1269" y="1834"/>
                  <a:pt x="1269" y="1834"/>
                  <a:pt x="1269" y="1862"/>
                </a:cubicBezTo>
                <a:cubicBezTo>
                  <a:pt x="1269" y="1873"/>
                  <a:pt x="1269" y="1878"/>
                  <a:pt x="1267" y="1878"/>
                </a:cubicBezTo>
                <a:cubicBezTo>
                  <a:pt x="1265" y="1878"/>
                  <a:pt x="1261" y="1875"/>
                  <a:pt x="1255" y="1869"/>
                </a:cubicBezTo>
                <a:cubicBezTo>
                  <a:pt x="1252" y="1865"/>
                  <a:pt x="1250" y="1864"/>
                  <a:pt x="1249" y="1864"/>
                </a:cubicBezTo>
                <a:cubicBezTo>
                  <a:pt x="1248" y="1864"/>
                  <a:pt x="1248" y="1865"/>
                  <a:pt x="1248" y="1869"/>
                </a:cubicBezTo>
                <a:cubicBezTo>
                  <a:pt x="1248" y="1876"/>
                  <a:pt x="1247" y="1879"/>
                  <a:pt x="1246" y="1879"/>
                </a:cubicBezTo>
                <a:cubicBezTo>
                  <a:pt x="1243" y="1879"/>
                  <a:pt x="1239" y="1871"/>
                  <a:pt x="1234" y="1862"/>
                </a:cubicBezTo>
                <a:cubicBezTo>
                  <a:pt x="1227" y="1847"/>
                  <a:pt x="1219" y="1840"/>
                  <a:pt x="1215" y="1840"/>
                </a:cubicBezTo>
                <a:cubicBezTo>
                  <a:pt x="1211" y="1840"/>
                  <a:pt x="1210" y="1845"/>
                  <a:pt x="1213" y="1855"/>
                </a:cubicBezTo>
                <a:cubicBezTo>
                  <a:pt x="1213" y="1862"/>
                  <a:pt x="1213" y="1869"/>
                  <a:pt x="1207" y="1869"/>
                </a:cubicBezTo>
                <a:lnTo>
                  <a:pt x="1207" y="1869"/>
                </a:lnTo>
                <a:cubicBezTo>
                  <a:pt x="1207" y="1856"/>
                  <a:pt x="1208" y="1813"/>
                  <a:pt x="1213" y="1793"/>
                </a:cubicBezTo>
                <a:cubicBezTo>
                  <a:pt x="1217" y="1784"/>
                  <a:pt x="1219" y="1781"/>
                  <a:pt x="1220" y="1781"/>
                </a:cubicBezTo>
                <a:close/>
                <a:moveTo>
                  <a:pt x="2128" y="1869"/>
                </a:moveTo>
                <a:cubicBezTo>
                  <a:pt x="2114" y="1883"/>
                  <a:pt x="2114" y="1883"/>
                  <a:pt x="2107" y="1883"/>
                </a:cubicBezTo>
                <a:cubicBezTo>
                  <a:pt x="2107" y="1869"/>
                  <a:pt x="2107" y="1869"/>
                  <a:pt x="2114" y="1869"/>
                </a:cubicBezTo>
                <a:close/>
                <a:moveTo>
                  <a:pt x="1920" y="1869"/>
                </a:moveTo>
                <a:cubicBezTo>
                  <a:pt x="1934" y="1869"/>
                  <a:pt x="1934" y="1869"/>
                  <a:pt x="1934" y="1883"/>
                </a:cubicBezTo>
                <a:cubicBezTo>
                  <a:pt x="1934" y="1883"/>
                  <a:pt x="1931" y="1886"/>
                  <a:pt x="1927" y="1886"/>
                </a:cubicBezTo>
                <a:cubicBezTo>
                  <a:pt x="1925" y="1886"/>
                  <a:pt x="1923" y="1885"/>
                  <a:pt x="1920" y="1883"/>
                </a:cubicBezTo>
                <a:cubicBezTo>
                  <a:pt x="1906" y="1883"/>
                  <a:pt x="1920" y="1869"/>
                  <a:pt x="1920" y="1869"/>
                </a:cubicBezTo>
                <a:close/>
                <a:moveTo>
                  <a:pt x="2801" y="1869"/>
                </a:moveTo>
                <a:lnTo>
                  <a:pt x="2807" y="1876"/>
                </a:lnTo>
                <a:cubicBezTo>
                  <a:pt x="2807" y="1876"/>
                  <a:pt x="2807" y="1890"/>
                  <a:pt x="2801" y="1890"/>
                </a:cubicBezTo>
                <a:lnTo>
                  <a:pt x="2801" y="1869"/>
                </a:lnTo>
                <a:close/>
                <a:moveTo>
                  <a:pt x="1160" y="1876"/>
                </a:moveTo>
                <a:lnTo>
                  <a:pt x="1160" y="1876"/>
                </a:lnTo>
                <a:cubicBezTo>
                  <a:pt x="1161" y="1876"/>
                  <a:pt x="1163" y="1878"/>
                  <a:pt x="1165" y="1883"/>
                </a:cubicBezTo>
                <a:cubicBezTo>
                  <a:pt x="1172" y="1883"/>
                  <a:pt x="1172" y="1890"/>
                  <a:pt x="1172" y="1890"/>
                </a:cubicBezTo>
                <a:cubicBezTo>
                  <a:pt x="1172" y="1892"/>
                  <a:pt x="1172" y="1892"/>
                  <a:pt x="1172" y="1892"/>
                </a:cubicBezTo>
                <a:cubicBezTo>
                  <a:pt x="1171" y="1892"/>
                  <a:pt x="1170" y="1888"/>
                  <a:pt x="1165" y="1883"/>
                </a:cubicBezTo>
                <a:cubicBezTo>
                  <a:pt x="1160" y="1883"/>
                  <a:pt x="1159" y="1876"/>
                  <a:pt x="1160" y="1876"/>
                </a:cubicBezTo>
                <a:close/>
                <a:moveTo>
                  <a:pt x="1033" y="1834"/>
                </a:moveTo>
                <a:cubicBezTo>
                  <a:pt x="1061" y="1834"/>
                  <a:pt x="1061" y="1834"/>
                  <a:pt x="1061" y="1855"/>
                </a:cubicBezTo>
                <a:cubicBezTo>
                  <a:pt x="1061" y="1862"/>
                  <a:pt x="1061" y="1869"/>
                  <a:pt x="1068" y="1869"/>
                </a:cubicBezTo>
                <a:cubicBezTo>
                  <a:pt x="1089" y="1869"/>
                  <a:pt x="1075" y="1896"/>
                  <a:pt x="1061" y="1896"/>
                </a:cubicBezTo>
                <a:cubicBezTo>
                  <a:pt x="1054" y="1896"/>
                  <a:pt x="1040" y="1896"/>
                  <a:pt x="1040" y="1869"/>
                </a:cubicBezTo>
                <a:cubicBezTo>
                  <a:pt x="1040" y="1848"/>
                  <a:pt x="1040" y="1848"/>
                  <a:pt x="1033" y="1848"/>
                </a:cubicBezTo>
                <a:cubicBezTo>
                  <a:pt x="1026" y="1848"/>
                  <a:pt x="1026" y="1862"/>
                  <a:pt x="1026" y="1869"/>
                </a:cubicBezTo>
                <a:cubicBezTo>
                  <a:pt x="1026" y="1883"/>
                  <a:pt x="1026" y="1890"/>
                  <a:pt x="1019" y="1890"/>
                </a:cubicBezTo>
                <a:cubicBezTo>
                  <a:pt x="1005" y="1890"/>
                  <a:pt x="1005" y="1855"/>
                  <a:pt x="1005" y="1834"/>
                </a:cubicBezTo>
                <a:close/>
                <a:moveTo>
                  <a:pt x="2073" y="1869"/>
                </a:moveTo>
                <a:cubicBezTo>
                  <a:pt x="2087" y="1883"/>
                  <a:pt x="2087" y="1883"/>
                  <a:pt x="2073" y="1890"/>
                </a:cubicBezTo>
                <a:cubicBezTo>
                  <a:pt x="2066" y="1896"/>
                  <a:pt x="2059" y="1896"/>
                  <a:pt x="2045" y="1896"/>
                </a:cubicBezTo>
                <a:cubicBezTo>
                  <a:pt x="2038" y="1890"/>
                  <a:pt x="2066" y="1869"/>
                  <a:pt x="2073" y="1869"/>
                </a:cubicBezTo>
                <a:close/>
                <a:moveTo>
                  <a:pt x="1532" y="1820"/>
                </a:moveTo>
                <a:cubicBezTo>
                  <a:pt x="1532" y="1820"/>
                  <a:pt x="1546" y="1827"/>
                  <a:pt x="1546" y="1834"/>
                </a:cubicBezTo>
                <a:cubicBezTo>
                  <a:pt x="1546" y="1844"/>
                  <a:pt x="1546" y="1850"/>
                  <a:pt x="1548" y="1850"/>
                </a:cubicBezTo>
                <a:cubicBezTo>
                  <a:pt x="1550" y="1850"/>
                  <a:pt x="1553" y="1844"/>
                  <a:pt x="1560" y="1834"/>
                </a:cubicBezTo>
                <a:cubicBezTo>
                  <a:pt x="1567" y="1827"/>
                  <a:pt x="1581" y="1827"/>
                  <a:pt x="1581" y="1827"/>
                </a:cubicBezTo>
                <a:lnTo>
                  <a:pt x="1581" y="1827"/>
                </a:lnTo>
                <a:cubicBezTo>
                  <a:pt x="1588" y="1834"/>
                  <a:pt x="1581" y="1855"/>
                  <a:pt x="1567" y="1855"/>
                </a:cubicBezTo>
                <a:cubicBezTo>
                  <a:pt x="1560" y="1855"/>
                  <a:pt x="1560" y="1862"/>
                  <a:pt x="1560" y="1883"/>
                </a:cubicBezTo>
                <a:cubicBezTo>
                  <a:pt x="1560" y="1896"/>
                  <a:pt x="1560" y="1901"/>
                  <a:pt x="1556" y="1901"/>
                </a:cubicBezTo>
                <a:cubicBezTo>
                  <a:pt x="1554" y="1901"/>
                  <a:pt x="1551" y="1899"/>
                  <a:pt x="1546" y="1896"/>
                </a:cubicBezTo>
                <a:cubicBezTo>
                  <a:pt x="1518" y="1883"/>
                  <a:pt x="1518" y="1862"/>
                  <a:pt x="1518" y="1855"/>
                </a:cubicBezTo>
                <a:lnTo>
                  <a:pt x="1518" y="1855"/>
                </a:lnTo>
                <a:cubicBezTo>
                  <a:pt x="1521" y="1858"/>
                  <a:pt x="1523" y="1859"/>
                  <a:pt x="1524" y="1859"/>
                </a:cubicBezTo>
                <a:cubicBezTo>
                  <a:pt x="1525" y="1859"/>
                  <a:pt x="1525" y="1856"/>
                  <a:pt x="1525" y="1848"/>
                </a:cubicBezTo>
                <a:cubicBezTo>
                  <a:pt x="1525" y="1827"/>
                  <a:pt x="1525" y="1820"/>
                  <a:pt x="1532" y="1820"/>
                </a:cubicBezTo>
                <a:close/>
                <a:moveTo>
                  <a:pt x="936" y="1862"/>
                </a:moveTo>
                <a:cubicBezTo>
                  <a:pt x="936" y="1862"/>
                  <a:pt x="936" y="1869"/>
                  <a:pt x="929" y="1890"/>
                </a:cubicBezTo>
                <a:cubicBezTo>
                  <a:pt x="921" y="1898"/>
                  <a:pt x="918" y="1901"/>
                  <a:pt x="914" y="1901"/>
                </a:cubicBezTo>
                <a:cubicBezTo>
                  <a:pt x="911" y="1901"/>
                  <a:pt x="907" y="1899"/>
                  <a:pt x="902" y="1896"/>
                </a:cubicBezTo>
                <a:cubicBezTo>
                  <a:pt x="902" y="1893"/>
                  <a:pt x="900" y="1891"/>
                  <a:pt x="898" y="1891"/>
                </a:cubicBezTo>
                <a:cubicBezTo>
                  <a:pt x="896" y="1891"/>
                  <a:pt x="895" y="1893"/>
                  <a:pt x="895" y="1896"/>
                </a:cubicBezTo>
                <a:lnTo>
                  <a:pt x="895" y="1883"/>
                </a:lnTo>
                <a:cubicBezTo>
                  <a:pt x="895" y="1862"/>
                  <a:pt x="902" y="1862"/>
                  <a:pt x="936" y="1862"/>
                </a:cubicBezTo>
                <a:close/>
                <a:moveTo>
                  <a:pt x="853" y="1869"/>
                </a:moveTo>
                <a:lnTo>
                  <a:pt x="853" y="1869"/>
                </a:lnTo>
                <a:cubicBezTo>
                  <a:pt x="853" y="1876"/>
                  <a:pt x="853" y="1887"/>
                  <a:pt x="853" y="1903"/>
                </a:cubicBezTo>
                <a:cubicBezTo>
                  <a:pt x="857" y="1895"/>
                  <a:pt x="856" y="1879"/>
                  <a:pt x="853" y="1869"/>
                </a:cubicBezTo>
                <a:close/>
                <a:moveTo>
                  <a:pt x="999" y="1868"/>
                </a:moveTo>
                <a:cubicBezTo>
                  <a:pt x="1000" y="1868"/>
                  <a:pt x="1007" y="1891"/>
                  <a:pt x="1019" y="1903"/>
                </a:cubicBezTo>
                <a:cubicBezTo>
                  <a:pt x="1005" y="1896"/>
                  <a:pt x="1005" y="1890"/>
                  <a:pt x="999" y="1890"/>
                </a:cubicBezTo>
                <a:cubicBezTo>
                  <a:pt x="999" y="1890"/>
                  <a:pt x="992" y="1883"/>
                  <a:pt x="999" y="1869"/>
                </a:cubicBezTo>
                <a:cubicBezTo>
                  <a:pt x="999" y="1868"/>
                  <a:pt x="999" y="1868"/>
                  <a:pt x="999" y="1868"/>
                </a:cubicBezTo>
                <a:close/>
                <a:moveTo>
                  <a:pt x="1588" y="1869"/>
                </a:moveTo>
                <a:cubicBezTo>
                  <a:pt x="1588" y="1869"/>
                  <a:pt x="1595" y="1876"/>
                  <a:pt x="1595" y="1890"/>
                </a:cubicBezTo>
                <a:cubicBezTo>
                  <a:pt x="1595" y="1896"/>
                  <a:pt x="1595" y="1903"/>
                  <a:pt x="1588" y="1903"/>
                </a:cubicBezTo>
                <a:cubicBezTo>
                  <a:pt x="1588" y="1903"/>
                  <a:pt x="1581" y="1896"/>
                  <a:pt x="1581" y="1890"/>
                </a:cubicBezTo>
                <a:cubicBezTo>
                  <a:pt x="1588" y="1883"/>
                  <a:pt x="1588" y="1869"/>
                  <a:pt x="1588" y="1869"/>
                </a:cubicBezTo>
                <a:close/>
                <a:moveTo>
                  <a:pt x="2533" y="1877"/>
                </a:moveTo>
                <a:cubicBezTo>
                  <a:pt x="2538" y="1877"/>
                  <a:pt x="2544" y="1885"/>
                  <a:pt x="2544" y="1890"/>
                </a:cubicBezTo>
                <a:cubicBezTo>
                  <a:pt x="2544" y="1896"/>
                  <a:pt x="2544" y="1903"/>
                  <a:pt x="2530" y="1903"/>
                </a:cubicBezTo>
                <a:cubicBezTo>
                  <a:pt x="2523" y="1890"/>
                  <a:pt x="2523" y="1883"/>
                  <a:pt x="2530" y="1883"/>
                </a:cubicBezTo>
                <a:cubicBezTo>
                  <a:pt x="2530" y="1878"/>
                  <a:pt x="2532" y="1877"/>
                  <a:pt x="2533" y="1877"/>
                </a:cubicBezTo>
                <a:close/>
                <a:moveTo>
                  <a:pt x="2530" y="1903"/>
                </a:moveTo>
                <a:cubicBezTo>
                  <a:pt x="2530" y="1908"/>
                  <a:pt x="2529" y="1910"/>
                  <a:pt x="2529" y="1910"/>
                </a:cubicBezTo>
                <a:cubicBezTo>
                  <a:pt x="2527" y="1910"/>
                  <a:pt x="2526" y="1903"/>
                  <a:pt x="2530" y="1903"/>
                </a:cubicBezTo>
                <a:close/>
                <a:moveTo>
                  <a:pt x="811" y="1903"/>
                </a:moveTo>
                <a:lnTo>
                  <a:pt x="811" y="1903"/>
                </a:lnTo>
                <a:cubicBezTo>
                  <a:pt x="811" y="1903"/>
                  <a:pt x="811" y="1903"/>
                  <a:pt x="811" y="1903"/>
                </a:cubicBezTo>
                <a:cubicBezTo>
                  <a:pt x="811" y="1910"/>
                  <a:pt x="818" y="1910"/>
                  <a:pt x="818" y="1910"/>
                </a:cubicBezTo>
                <a:cubicBezTo>
                  <a:pt x="818" y="1909"/>
                  <a:pt x="818" y="1907"/>
                  <a:pt x="817" y="1903"/>
                </a:cubicBezTo>
                <a:lnTo>
                  <a:pt x="817" y="1903"/>
                </a:lnTo>
                <a:cubicBezTo>
                  <a:pt x="815" y="1903"/>
                  <a:pt x="813" y="1903"/>
                  <a:pt x="811" y="1903"/>
                </a:cubicBezTo>
                <a:close/>
                <a:moveTo>
                  <a:pt x="1429" y="1864"/>
                </a:moveTo>
                <a:cubicBezTo>
                  <a:pt x="1433" y="1864"/>
                  <a:pt x="1439" y="1865"/>
                  <a:pt x="1442" y="1869"/>
                </a:cubicBezTo>
                <a:cubicBezTo>
                  <a:pt x="1449" y="1876"/>
                  <a:pt x="1456" y="1876"/>
                  <a:pt x="1456" y="1876"/>
                </a:cubicBezTo>
                <a:cubicBezTo>
                  <a:pt x="1456" y="1874"/>
                  <a:pt x="1456" y="1873"/>
                  <a:pt x="1456" y="1873"/>
                </a:cubicBezTo>
                <a:cubicBezTo>
                  <a:pt x="1456" y="1873"/>
                  <a:pt x="1458" y="1879"/>
                  <a:pt x="1463" y="1890"/>
                </a:cubicBezTo>
                <a:lnTo>
                  <a:pt x="1449" y="1903"/>
                </a:lnTo>
                <a:cubicBezTo>
                  <a:pt x="1432" y="1910"/>
                  <a:pt x="1423" y="1914"/>
                  <a:pt x="1418" y="1914"/>
                </a:cubicBezTo>
                <a:cubicBezTo>
                  <a:pt x="1413" y="1914"/>
                  <a:pt x="1411" y="1910"/>
                  <a:pt x="1407" y="1903"/>
                </a:cubicBezTo>
                <a:cubicBezTo>
                  <a:pt x="1407" y="1896"/>
                  <a:pt x="1407" y="1890"/>
                  <a:pt x="1414" y="1890"/>
                </a:cubicBezTo>
                <a:cubicBezTo>
                  <a:pt x="1421" y="1890"/>
                  <a:pt x="1421" y="1883"/>
                  <a:pt x="1421" y="1869"/>
                </a:cubicBezTo>
                <a:cubicBezTo>
                  <a:pt x="1421" y="1865"/>
                  <a:pt x="1425" y="1864"/>
                  <a:pt x="1429" y="1864"/>
                </a:cubicBezTo>
                <a:close/>
                <a:moveTo>
                  <a:pt x="1130" y="1862"/>
                </a:moveTo>
                <a:cubicBezTo>
                  <a:pt x="1130" y="1869"/>
                  <a:pt x="1137" y="1869"/>
                  <a:pt x="1137" y="1869"/>
                </a:cubicBezTo>
                <a:cubicBezTo>
                  <a:pt x="1137" y="1869"/>
                  <a:pt x="1144" y="1876"/>
                  <a:pt x="1144" y="1890"/>
                </a:cubicBezTo>
                <a:cubicBezTo>
                  <a:pt x="1144" y="1903"/>
                  <a:pt x="1144" y="1917"/>
                  <a:pt x="1137" y="1917"/>
                </a:cubicBezTo>
                <a:cubicBezTo>
                  <a:pt x="1137" y="1903"/>
                  <a:pt x="1137" y="1890"/>
                  <a:pt x="1130" y="1883"/>
                </a:cubicBezTo>
                <a:lnTo>
                  <a:pt x="1130" y="1862"/>
                </a:lnTo>
                <a:close/>
                <a:moveTo>
                  <a:pt x="1269" y="1903"/>
                </a:moveTo>
                <a:cubicBezTo>
                  <a:pt x="1276" y="1903"/>
                  <a:pt x="1276" y="1917"/>
                  <a:pt x="1276" y="1917"/>
                </a:cubicBezTo>
                <a:cubicBezTo>
                  <a:pt x="1276" y="1920"/>
                  <a:pt x="1275" y="1921"/>
                  <a:pt x="1274" y="1921"/>
                </a:cubicBezTo>
                <a:cubicBezTo>
                  <a:pt x="1272" y="1921"/>
                  <a:pt x="1269" y="1917"/>
                  <a:pt x="1269" y="1903"/>
                </a:cubicBezTo>
                <a:close/>
                <a:moveTo>
                  <a:pt x="961" y="1884"/>
                </a:moveTo>
                <a:cubicBezTo>
                  <a:pt x="964" y="1884"/>
                  <a:pt x="967" y="1886"/>
                  <a:pt x="971" y="1890"/>
                </a:cubicBezTo>
                <a:cubicBezTo>
                  <a:pt x="978" y="1890"/>
                  <a:pt x="978" y="1896"/>
                  <a:pt x="971" y="1903"/>
                </a:cubicBezTo>
                <a:cubicBezTo>
                  <a:pt x="964" y="1917"/>
                  <a:pt x="964" y="1924"/>
                  <a:pt x="957" y="1924"/>
                </a:cubicBezTo>
                <a:cubicBezTo>
                  <a:pt x="950" y="1924"/>
                  <a:pt x="950" y="1896"/>
                  <a:pt x="957" y="1890"/>
                </a:cubicBezTo>
                <a:cubicBezTo>
                  <a:pt x="957" y="1886"/>
                  <a:pt x="959" y="1884"/>
                  <a:pt x="961" y="1884"/>
                </a:cubicBezTo>
                <a:close/>
                <a:moveTo>
                  <a:pt x="1742" y="1926"/>
                </a:moveTo>
                <a:lnTo>
                  <a:pt x="1742" y="1926"/>
                </a:lnTo>
                <a:cubicBezTo>
                  <a:pt x="1743" y="1926"/>
                  <a:pt x="1744" y="1927"/>
                  <a:pt x="1745" y="1929"/>
                </a:cubicBezTo>
                <a:lnTo>
                  <a:pt x="1745" y="1929"/>
                </a:lnTo>
                <a:cubicBezTo>
                  <a:pt x="1743" y="1927"/>
                  <a:pt x="1742" y="1926"/>
                  <a:pt x="1742" y="1926"/>
                </a:cubicBezTo>
                <a:close/>
                <a:moveTo>
                  <a:pt x="1793" y="1895"/>
                </a:moveTo>
                <a:cubicBezTo>
                  <a:pt x="1793" y="1895"/>
                  <a:pt x="1794" y="1895"/>
                  <a:pt x="1796" y="1896"/>
                </a:cubicBezTo>
                <a:cubicBezTo>
                  <a:pt x="1796" y="1896"/>
                  <a:pt x="1803" y="1917"/>
                  <a:pt x="1803" y="1924"/>
                </a:cubicBezTo>
                <a:cubicBezTo>
                  <a:pt x="1803" y="1931"/>
                  <a:pt x="1803" y="1935"/>
                  <a:pt x="1802" y="1935"/>
                </a:cubicBezTo>
                <a:cubicBezTo>
                  <a:pt x="1801" y="1935"/>
                  <a:pt x="1799" y="1931"/>
                  <a:pt x="1796" y="1924"/>
                </a:cubicBezTo>
                <a:cubicBezTo>
                  <a:pt x="1790" y="1907"/>
                  <a:pt x="1789" y="1895"/>
                  <a:pt x="1793" y="1895"/>
                </a:cubicBezTo>
                <a:close/>
                <a:moveTo>
                  <a:pt x="1567" y="1931"/>
                </a:moveTo>
                <a:cubicBezTo>
                  <a:pt x="1567" y="1931"/>
                  <a:pt x="1560" y="1938"/>
                  <a:pt x="1553" y="1938"/>
                </a:cubicBezTo>
                <a:cubicBezTo>
                  <a:pt x="1553" y="1931"/>
                  <a:pt x="1553" y="1931"/>
                  <a:pt x="1560" y="1931"/>
                </a:cubicBezTo>
                <a:close/>
                <a:moveTo>
                  <a:pt x="430" y="1924"/>
                </a:moveTo>
                <a:cubicBezTo>
                  <a:pt x="430" y="1924"/>
                  <a:pt x="416" y="1931"/>
                  <a:pt x="416" y="1938"/>
                </a:cubicBezTo>
                <a:cubicBezTo>
                  <a:pt x="416" y="1938"/>
                  <a:pt x="423" y="1944"/>
                  <a:pt x="427" y="1944"/>
                </a:cubicBezTo>
                <a:cubicBezTo>
                  <a:pt x="429" y="1944"/>
                  <a:pt x="430" y="1943"/>
                  <a:pt x="430" y="1938"/>
                </a:cubicBezTo>
                <a:cubicBezTo>
                  <a:pt x="437" y="1931"/>
                  <a:pt x="437" y="1931"/>
                  <a:pt x="430" y="1924"/>
                </a:cubicBezTo>
                <a:close/>
                <a:moveTo>
                  <a:pt x="1363" y="1884"/>
                </a:moveTo>
                <a:cubicBezTo>
                  <a:pt x="1369" y="1884"/>
                  <a:pt x="1376" y="1886"/>
                  <a:pt x="1380" y="1890"/>
                </a:cubicBezTo>
                <a:cubicBezTo>
                  <a:pt x="1387" y="1896"/>
                  <a:pt x="1387" y="1896"/>
                  <a:pt x="1387" y="1931"/>
                </a:cubicBezTo>
                <a:cubicBezTo>
                  <a:pt x="1387" y="1941"/>
                  <a:pt x="1385" y="1946"/>
                  <a:pt x="1383" y="1946"/>
                </a:cubicBezTo>
                <a:cubicBezTo>
                  <a:pt x="1380" y="1946"/>
                  <a:pt x="1377" y="1939"/>
                  <a:pt x="1373" y="1924"/>
                </a:cubicBezTo>
                <a:lnTo>
                  <a:pt x="1352" y="1890"/>
                </a:lnTo>
                <a:cubicBezTo>
                  <a:pt x="1352" y="1886"/>
                  <a:pt x="1357" y="1884"/>
                  <a:pt x="1363" y="1884"/>
                </a:cubicBezTo>
                <a:close/>
                <a:moveTo>
                  <a:pt x="1553" y="1938"/>
                </a:moveTo>
                <a:cubicBezTo>
                  <a:pt x="1556" y="1945"/>
                  <a:pt x="1556" y="1948"/>
                  <a:pt x="1556" y="1948"/>
                </a:cubicBezTo>
                <a:lnTo>
                  <a:pt x="1556" y="1948"/>
                </a:lnTo>
                <a:cubicBezTo>
                  <a:pt x="1555" y="1948"/>
                  <a:pt x="1553" y="1945"/>
                  <a:pt x="1553" y="1938"/>
                </a:cubicBezTo>
                <a:close/>
                <a:moveTo>
                  <a:pt x="404" y="1956"/>
                </a:moveTo>
                <a:cubicBezTo>
                  <a:pt x="403" y="1956"/>
                  <a:pt x="403" y="1957"/>
                  <a:pt x="403" y="1959"/>
                </a:cubicBezTo>
                <a:cubicBezTo>
                  <a:pt x="407" y="1959"/>
                  <a:pt x="406" y="1956"/>
                  <a:pt x="404" y="1956"/>
                </a:cubicBezTo>
                <a:close/>
                <a:moveTo>
                  <a:pt x="2239" y="1917"/>
                </a:moveTo>
                <a:lnTo>
                  <a:pt x="2239" y="1917"/>
                </a:lnTo>
                <a:cubicBezTo>
                  <a:pt x="2246" y="1917"/>
                  <a:pt x="2260" y="1959"/>
                  <a:pt x="2260" y="1959"/>
                </a:cubicBezTo>
                <a:lnTo>
                  <a:pt x="2246" y="1959"/>
                </a:lnTo>
                <a:cubicBezTo>
                  <a:pt x="2239" y="1959"/>
                  <a:pt x="2232" y="1917"/>
                  <a:pt x="2239" y="1917"/>
                </a:cubicBezTo>
                <a:close/>
                <a:moveTo>
                  <a:pt x="1606" y="1921"/>
                </a:moveTo>
                <a:cubicBezTo>
                  <a:pt x="1610" y="1921"/>
                  <a:pt x="1614" y="1922"/>
                  <a:pt x="1615" y="1924"/>
                </a:cubicBezTo>
                <a:cubicBezTo>
                  <a:pt x="1622" y="1931"/>
                  <a:pt x="1622" y="1931"/>
                  <a:pt x="1615" y="1952"/>
                </a:cubicBezTo>
                <a:cubicBezTo>
                  <a:pt x="1613" y="1958"/>
                  <a:pt x="1607" y="1961"/>
                  <a:pt x="1602" y="1961"/>
                </a:cubicBezTo>
                <a:cubicBezTo>
                  <a:pt x="1595" y="1961"/>
                  <a:pt x="1588" y="1954"/>
                  <a:pt x="1588" y="1938"/>
                </a:cubicBezTo>
                <a:cubicBezTo>
                  <a:pt x="1583" y="1928"/>
                  <a:pt x="1596" y="1921"/>
                  <a:pt x="1606" y="1921"/>
                </a:cubicBezTo>
                <a:close/>
                <a:moveTo>
                  <a:pt x="1684" y="1904"/>
                </a:moveTo>
                <a:cubicBezTo>
                  <a:pt x="1687" y="1904"/>
                  <a:pt x="1688" y="1911"/>
                  <a:pt x="1692" y="1924"/>
                </a:cubicBezTo>
                <a:cubicBezTo>
                  <a:pt x="1692" y="1938"/>
                  <a:pt x="1692" y="1952"/>
                  <a:pt x="1685" y="1959"/>
                </a:cubicBezTo>
                <a:cubicBezTo>
                  <a:pt x="1680" y="1961"/>
                  <a:pt x="1675" y="1961"/>
                  <a:pt x="1671" y="1961"/>
                </a:cubicBezTo>
                <a:cubicBezTo>
                  <a:pt x="1658" y="1961"/>
                  <a:pt x="1652" y="1954"/>
                  <a:pt x="1657" y="1938"/>
                </a:cubicBezTo>
                <a:lnTo>
                  <a:pt x="1657" y="1938"/>
                </a:lnTo>
                <a:cubicBezTo>
                  <a:pt x="1660" y="1947"/>
                  <a:pt x="1662" y="1951"/>
                  <a:pt x="1663" y="1951"/>
                </a:cubicBezTo>
                <a:cubicBezTo>
                  <a:pt x="1665" y="1951"/>
                  <a:pt x="1667" y="1943"/>
                  <a:pt x="1671" y="1931"/>
                </a:cubicBezTo>
                <a:cubicBezTo>
                  <a:pt x="1678" y="1913"/>
                  <a:pt x="1682" y="1904"/>
                  <a:pt x="1684" y="1904"/>
                </a:cubicBezTo>
                <a:close/>
                <a:moveTo>
                  <a:pt x="2287" y="1928"/>
                </a:moveTo>
                <a:cubicBezTo>
                  <a:pt x="2288" y="1928"/>
                  <a:pt x="2288" y="1931"/>
                  <a:pt x="2288" y="1938"/>
                </a:cubicBezTo>
                <a:cubicBezTo>
                  <a:pt x="2288" y="1942"/>
                  <a:pt x="2288" y="1943"/>
                  <a:pt x="2289" y="1943"/>
                </a:cubicBezTo>
                <a:cubicBezTo>
                  <a:pt x="2291" y="1943"/>
                  <a:pt x="2295" y="1942"/>
                  <a:pt x="2302" y="1938"/>
                </a:cubicBezTo>
                <a:cubicBezTo>
                  <a:pt x="2302" y="1931"/>
                  <a:pt x="2308" y="1931"/>
                  <a:pt x="2308" y="1931"/>
                </a:cubicBezTo>
                <a:lnTo>
                  <a:pt x="2308" y="1931"/>
                </a:lnTo>
                <a:cubicBezTo>
                  <a:pt x="2308" y="1938"/>
                  <a:pt x="2302" y="1952"/>
                  <a:pt x="2288" y="1959"/>
                </a:cubicBezTo>
                <a:cubicBezTo>
                  <a:pt x="2284" y="1963"/>
                  <a:pt x="2280" y="1964"/>
                  <a:pt x="2277" y="1964"/>
                </a:cubicBezTo>
                <a:cubicBezTo>
                  <a:pt x="2269" y="1964"/>
                  <a:pt x="2266" y="1953"/>
                  <a:pt x="2281" y="1938"/>
                </a:cubicBezTo>
                <a:cubicBezTo>
                  <a:pt x="2284" y="1931"/>
                  <a:pt x="2286" y="1928"/>
                  <a:pt x="2287" y="1928"/>
                </a:cubicBezTo>
                <a:close/>
                <a:moveTo>
                  <a:pt x="1498" y="1952"/>
                </a:moveTo>
                <a:cubicBezTo>
                  <a:pt x="1491" y="1959"/>
                  <a:pt x="1491" y="1966"/>
                  <a:pt x="1484" y="1966"/>
                </a:cubicBezTo>
                <a:cubicBezTo>
                  <a:pt x="1484" y="1966"/>
                  <a:pt x="1484" y="1959"/>
                  <a:pt x="1491" y="1952"/>
                </a:cubicBezTo>
                <a:close/>
                <a:moveTo>
                  <a:pt x="1645" y="1956"/>
                </a:moveTo>
                <a:cubicBezTo>
                  <a:pt x="1647" y="1956"/>
                  <a:pt x="1650" y="1959"/>
                  <a:pt x="1650" y="1959"/>
                </a:cubicBezTo>
                <a:cubicBezTo>
                  <a:pt x="1643" y="1959"/>
                  <a:pt x="1643" y="1966"/>
                  <a:pt x="1629" y="1966"/>
                </a:cubicBezTo>
                <a:cubicBezTo>
                  <a:pt x="1629" y="1966"/>
                  <a:pt x="1629" y="1959"/>
                  <a:pt x="1643" y="1959"/>
                </a:cubicBezTo>
                <a:cubicBezTo>
                  <a:pt x="1643" y="1957"/>
                  <a:pt x="1644" y="1956"/>
                  <a:pt x="1645" y="1956"/>
                </a:cubicBezTo>
                <a:close/>
                <a:moveTo>
                  <a:pt x="2042" y="1933"/>
                </a:moveTo>
                <a:cubicBezTo>
                  <a:pt x="2045" y="1933"/>
                  <a:pt x="2043" y="1945"/>
                  <a:pt x="2038" y="1966"/>
                </a:cubicBezTo>
                <a:cubicBezTo>
                  <a:pt x="2031" y="1959"/>
                  <a:pt x="2031" y="1952"/>
                  <a:pt x="2038" y="1938"/>
                </a:cubicBezTo>
                <a:cubicBezTo>
                  <a:pt x="2040" y="1934"/>
                  <a:pt x="2041" y="1933"/>
                  <a:pt x="2042" y="1933"/>
                </a:cubicBezTo>
                <a:close/>
                <a:moveTo>
                  <a:pt x="2475" y="1959"/>
                </a:moveTo>
                <a:cubicBezTo>
                  <a:pt x="2475" y="1959"/>
                  <a:pt x="2475" y="1966"/>
                  <a:pt x="2461" y="1966"/>
                </a:cubicBezTo>
                <a:cubicBezTo>
                  <a:pt x="2459" y="1968"/>
                  <a:pt x="2457" y="1969"/>
                  <a:pt x="2456" y="1969"/>
                </a:cubicBezTo>
                <a:cubicBezTo>
                  <a:pt x="2454" y="1969"/>
                  <a:pt x="2454" y="1964"/>
                  <a:pt x="2454" y="1959"/>
                </a:cubicBezTo>
                <a:close/>
                <a:moveTo>
                  <a:pt x="853" y="1966"/>
                </a:moveTo>
                <a:cubicBezTo>
                  <a:pt x="850" y="1969"/>
                  <a:pt x="848" y="1971"/>
                  <a:pt x="847" y="1971"/>
                </a:cubicBezTo>
                <a:cubicBezTo>
                  <a:pt x="846" y="1971"/>
                  <a:pt x="846" y="1969"/>
                  <a:pt x="846" y="1966"/>
                </a:cubicBezTo>
                <a:close/>
                <a:moveTo>
                  <a:pt x="1770" y="1928"/>
                </a:moveTo>
                <a:cubicBezTo>
                  <a:pt x="1773" y="1928"/>
                  <a:pt x="1778" y="1931"/>
                  <a:pt x="1789" y="1938"/>
                </a:cubicBezTo>
                <a:cubicBezTo>
                  <a:pt x="1796" y="1952"/>
                  <a:pt x="1796" y="1952"/>
                  <a:pt x="1789" y="1966"/>
                </a:cubicBezTo>
                <a:cubicBezTo>
                  <a:pt x="1785" y="1969"/>
                  <a:pt x="1780" y="1971"/>
                  <a:pt x="1776" y="1971"/>
                </a:cubicBezTo>
                <a:cubicBezTo>
                  <a:pt x="1771" y="1971"/>
                  <a:pt x="1768" y="1969"/>
                  <a:pt x="1768" y="1966"/>
                </a:cubicBezTo>
                <a:cubicBezTo>
                  <a:pt x="1768" y="1966"/>
                  <a:pt x="1761" y="1952"/>
                  <a:pt x="1768" y="1938"/>
                </a:cubicBezTo>
                <a:cubicBezTo>
                  <a:pt x="1768" y="1931"/>
                  <a:pt x="1768" y="1928"/>
                  <a:pt x="1770" y="1928"/>
                </a:cubicBezTo>
                <a:close/>
                <a:moveTo>
                  <a:pt x="1284" y="1936"/>
                </a:moveTo>
                <a:cubicBezTo>
                  <a:pt x="1286" y="1936"/>
                  <a:pt x="1290" y="1942"/>
                  <a:pt x="1297" y="1952"/>
                </a:cubicBezTo>
                <a:cubicBezTo>
                  <a:pt x="1303" y="1958"/>
                  <a:pt x="1303" y="1970"/>
                  <a:pt x="1304" y="1972"/>
                </a:cubicBezTo>
                <a:lnTo>
                  <a:pt x="1304" y="1972"/>
                </a:lnTo>
                <a:cubicBezTo>
                  <a:pt x="1303" y="1966"/>
                  <a:pt x="1296" y="1966"/>
                  <a:pt x="1283" y="1966"/>
                </a:cubicBezTo>
                <a:cubicBezTo>
                  <a:pt x="1276" y="1966"/>
                  <a:pt x="1276" y="1966"/>
                  <a:pt x="1276" y="1952"/>
                </a:cubicBezTo>
                <a:cubicBezTo>
                  <a:pt x="1279" y="1942"/>
                  <a:pt x="1281" y="1936"/>
                  <a:pt x="1284" y="1936"/>
                </a:cubicBezTo>
                <a:close/>
                <a:moveTo>
                  <a:pt x="807" y="1760"/>
                </a:moveTo>
                <a:cubicBezTo>
                  <a:pt x="810" y="1760"/>
                  <a:pt x="820" y="1769"/>
                  <a:pt x="832" y="1786"/>
                </a:cubicBezTo>
                <a:cubicBezTo>
                  <a:pt x="844" y="1794"/>
                  <a:pt x="849" y="1797"/>
                  <a:pt x="852" y="1797"/>
                </a:cubicBezTo>
                <a:cubicBezTo>
                  <a:pt x="853" y="1797"/>
                  <a:pt x="853" y="1795"/>
                  <a:pt x="853" y="1793"/>
                </a:cubicBezTo>
                <a:cubicBezTo>
                  <a:pt x="853" y="1777"/>
                  <a:pt x="861" y="1769"/>
                  <a:pt x="871" y="1769"/>
                </a:cubicBezTo>
                <a:cubicBezTo>
                  <a:pt x="874" y="1769"/>
                  <a:pt x="877" y="1770"/>
                  <a:pt x="881" y="1772"/>
                </a:cubicBezTo>
                <a:cubicBezTo>
                  <a:pt x="881" y="1779"/>
                  <a:pt x="882" y="1782"/>
                  <a:pt x="885" y="1782"/>
                </a:cubicBezTo>
                <a:cubicBezTo>
                  <a:pt x="888" y="1782"/>
                  <a:pt x="891" y="1779"/>
                  <a:pt x="895" y="1772"/>
                </a:cubicBezTo>
                <a:cubicBezTo>
                  <a:pt x="896" y="1770"/>
                  <a:pt x="898" y="1769"/>
                  <a:pt x="899" y="1769"/>
                </a:cubicBezTo>
                <a:cubicBezTo>
                  <a:pt x="902" y="1769"/>
                  <a:pt x="902" y="1775"/>
                  <a:pt x="902" y="1786"/>
                </a:cubicBezTo>
                <a:lnTo>
                  <a:pt x="902" y="1799"/>
                </a:lnTo>
                <a:cubicBezTo>
                  <a:pt x="888" y="1799"/>
                  <a:pt x="881" y="1806"/>
                  <a:pt x="888" y="1820"/>
                </a:cubicBezTo>
                <a:cubicBezTo>
                  <a:pt x="888" y="1827"/>
                  <a:pt x="888" y="1834"/>
                  <a:pt x="860" y="1834"/>
                </a:cubicBezTo>
                <a:cubicBezTo>
                  <a:pt x="846" y="1834"/>
                  <a:pt x="832" y="1841"/>
                  <a:pt x="832" y="1855"/>
                </a:cubicBezTo>
                <a:cubicBezTo>
                  <a:pt x="832" y="1862"/>
                  <a:pt x="832" y="1862"/>
                  <a:pt x="846" y="1862"/>
                </a:cubicBezTo>
                <a:cubicBezTo>
                  <a:pt x="847" y="1861"/>
                  <a:pt x="847" y="1861"/>
                  <a:pt x="848" y="1861"/>
                </a:cubicBezTo>
                <a:cubicBezTo>
                  <a:pt x="850" y="1861"/>
                  <a:pt x="852" y="1864"/>
                  <a:pt x="853" y="1869"/>
                </a:cubicBezTo>
                <a:lnTo>
                  <a:pt x="853" y="1869"/>
                </a:lnTo>
                <a:cubicBezTo>
                  <a:pt x="854" y="1857"/>
                  <a:pt x="856" y="1855"/>
                  <a:pt x="860" y="1855"/>
                </a:cubicBezTo>
                <a:cubicBezTo>
                  <a:pt x="867" y="1855"/>
                  <a:pt x="867" y="1869"/>
                  <a:pt x="867" y="1890"/>
                </a:cubicBezTo>
                <a:cubicBezTo>
                  <a:pt x="867" y="1903"/>
                  <a:pt x="867" y="1917"/>
                  <a:pt x="874" y="1917"/>
                </a:cubicBezTo>
                <a:cubicBezTo>
                  <a:pt x="885" y="1912"/>
                  <a:pt x="891" y="1909"/>
                  <a:pt x="895" y="1909"/>
                </a:cubicBezTo>
                <a:cubicBezTo>
                  <a:pt x="900" y="1909"/>
                  <a:pt x="899" y="1917"/>
                  <a:pt x="895" y="1938"/>
                </a:cubicBezTo>
                <a:cubicBezTo>
                  <a:pt x="890" y="1957"/>
                  <a:pt x="888" y="1966"/>
                  <a:pt x="884" y="1966"/>
                </a:cubicBezTo>
                <a:cubicBezTo>
                  <a:pt x="882" y="1966"/>
                  <a:pt x="878" y="1963"/>
                  <a:pt x="874" y="1959"/>
                </a:cubicBezTo>
                <a:cubicBezTo>
                  <a:pt x="874" y="1955"/>
                  <a:pt x="872" y="1954"/>
                  <a:pt x="870" y="1954"/>
                </a:cubicBezTo>
                <a:cubicBezTo>
                  <a:pt x="869" y="1954"/>
                  <a:pt x="867" y="1955"/>
                  <a:pt x="867" y="1959"/>
                </a:cubicBezTo>
                <a:cubicBezTo>
                  <a:pt x="867" y="1968"/>
                  <a:pt x="866" y="1973"/>
                  <a:pt x="865" y="1973"/>
                </a:cubicBezTo>
                <a:cubicBezTo>
                  <a:pt x="863" y="1973"/>
                  <a:pt x="858" y="1944"/>
                  <a:pt x="853" y="1903"/>
                </a:cubicBezTo>
                <a:lnTo>
                  <a:pt x="846" y="1910"/>
                </a:lnTo>
                <a:cubicBezTo>
                  <a:pt x="846" y="1910"/>
                  <a:pt x="832" y="1903"/>
                  <a:pt x="832" y="1890"/>
                </a:cubicBezTo>
                <a:cubicBezTo>
                  <a:pt x="825" y="1876"/>
                  <a:pt x="825" y="1862"/>
                  <a:pt x="825" y="1862"/>
                </a:cubicBezTo>
                <a:cubicBezTo>
                  <a:pt x="832" y="1862"/>
                  <a:pt x="832" y="1806"/>
                  <a:pt x="825" y="1799"/>
                </a:cubicBezTo>
                <a:cubicBezTo>
                  <a:pt x="825" y="1799"/>
                  <a:pt x="818" y="1799"/>
                  <a:pt x="818" y="1820"/>
                </a:cubicBezTo>
                <a:cubicBezTo>
                  <a:pt x="818" y="1825"/>
                  <a:pt x="815" y="1830"/>
                  <a:pt x="813" y="1830"/>
                </a:cubicBezTo>
                <a:cubicBezTo>
                  <a:pt x="812" y="1830"/>
                  <a:pt x="811" y="1829"/>
                  <a:pt x="811" y="1827"/>
                </a:cubicBezTo>
                <a:cubicBezTo>
                  <a:pt x="807" y="1825"/>
                  <a:pt x="805" y="1824"/>
                  <a:pt x="802" y="1824"/>
                </a:cubicBezTo>
                <a:cubicBezTo>
                  <a:pt x="798" y="1824"/>
                  <a:pt x="798" y="1829"/>
                  <a:pt x="798" y="1834"/>
                </a:cubicBezTo>
                <a:cubicBezTo>
                  <a:pt x="798" y="1844"/>
                  <a:pt x="800" y="1856"/>
                  <a:pt x="804" y="1868"/>
                </a:cubicBezTo>
                <a:lnTo>
                  <a:pt x="804" y="1868"/>
                </a:lnTo>
                <a:cubicBezTo>
                  <a:pt x="797" y="1850"/>
                  <a:pt x="791" y="1834"/>
                  <a:pt x="791" y="1834"/>
                </a:cubicBezTo>
                <a:cubicBezTo>
                  <a:pt x="791" y="1834"/>
                  <a:pt x="784" y="1841"/>
                  <a:pt x="784" y="1862"/>
                </a:cubicBezTo>
                <a:cubicBezTo>
                  <a:pt x="784" y="1869"/>
                  <a:pt x="777" y="1890"/>
                  <a:pt x="763" y="1890"/>
                </a:cubicBezTo>
                <a:cubicBezTo>
                  <a:pt x="749" y="1890"/>
                  <a:pt x="728" y="1869"/>
                  <a:pt x="728" y="1855"/>
                </a:cubicBezTo>
                <a:lnTo>
                  <a:pt x="728" y="1841"/>
                </a:lnTo>
                <a:cubicBezTo>
                  <a:pt x="728" y="1841"/>
                  <a:pt x="721" y="1841"/>
                  <a:pt x="721" y="1834"/>
                </a:cubicBezTo>
                <a:cubicBezTo>
                  <a:pt x="721" y="1827"/>
                  <a:pt x="728" y="1827"/>
                  <a:pt x="742" y="1827"/>
                </a:cubicBezTo>
                <a:cubicBezTo>
                  <a:pt x="749" y="1827"/>
                  <a:pt x="749" y="1827"/>
                  <a:pt x="756" y="1820"/>
                </a:cubicBezTo>
                <a:cubicBezTo>
                  <a:pt x="757" y="1817"/>
                  <a:pt x="757" y="1815"/>
                  <a:pt x="757" y="1812"/>
                </a:cubicBezTo>
                <a:lnTo>
                  <a:pt x="757" y="1812"/>
                </a:lnTo>
                <a:cubicBezTo>
                  <a:pt x="765" y="1810"/>
                  <a:pt x="776" y="1803"/>
                  <a:pt x="784" y="1793"/>
                </a:cubicBezTo>
                <a:cubicBezTo>
                  <a:pt x="788" y="1781"/>
                  <a:pt x="791" y="1776"/>
                  <a:pt x="794" y="1776"/>
                </a:cubicBezTo>
                <a:cubicBezTo>
                  <a:pt x="796" y="1776"/>
                  <a:pt x="798" y="1779"/>
                  <a:pt x="798" y="1786"/>
                </a:cubicBezTo>
                <a:cubicBezTo>
                  <a:pt x="798" y="1793"/>
                  <a:pt x="811" y="1793"/>
                  <a:pt x="811" y="1793"/>
                </a:cubicBezTo>
                <a:lnTo>
                  <a:pt x="811" y="1772"/>
                </a:lnTo>
                <a:cubicBezTo>
                  <a:pt x="806" y="1764"/>
                  <a:pt x="805" y="1760"/>
                  <a:pt x="807" y="1760"/>
                </a:cubicBezTo>
                <a:close/>
                <a:moveTo>
                  <a:pt x="2129" y="1937"/>
                </a:moveTo>
                <a:cubicBezTo>
                  <a:pt x="2131" y="1937"/>
                  <a:pt x="2149" y="1974"/>
                  <a:pt x="2142" y="1987"/>
                </a:cubicBezTo>
                <a:cubicBezTo>
                  <a:pt x="2142" y="1988"/>
                  <a:pt x="2142" y="1989"/>
                  <a:pt x="2141" y="1989"/>
                </a:cubicBezTo>
                <a:cubicBezTo>
                  <a:pt x="2139" y="1989"/>
                  <a:pt x="2133" y="1981"/>
                  <a:pt x="2128" y="1966"/>
                </a:cubicBezTo>
                <a:lnTo>
                  <a:pt x="2128" y="1938"/>
                </a:lnTo>
                <a:cubicBezTo>
                  <a:pt x="2128" y="1938"/>
                  <a:pt x="2128" y="1937"/>
                  <a:pt x="2129" y="1937"/>
                </a:cubicBezTo>
                <a:close/>
                <a:moveTo>
                  <a:pt x="1387" y="1966"/>
                </a:moveTo>
                <a:lnTo>
                  <a:pt x="1387" y="1973"/>
                </a:lnTo>
                <a:cubicBezTo>
                  <a:pt x="1387" y="1987"/>
                  <a:pt x="1380" y="1987"/>
                  <a:pt x="1380" y="1994"/>
                </a:cubicBezTo>
                <a:cubicBezTo>
                  <a:pt x="1380" y="1994"/>
                  <a:pt x="1373" y="1994"/>
                  <a:pt x="1380" y="1987"/>
                </a:cubicBezTo>
                <a:cubicBezTo>
                  <a:pt x="1380" y="1973"/>
                  <a:pt x="1387" y="1973"/>
                  <a:pt x="1387" y="1966"/>
                </a:cubicBezTo>
                <a:close/>
                <a:moveTo>
                  <a:pt x="378" y="1990"/>
                </a:moveTo>
                <a:cubicBezTo>
                  <a:pt x="376" y="1994"/>
                  <a:pt x="376" y="1996"/>
                  <a:pt x="378" y="1996"/>
                </a:cubicBezTo>
                <a:cubicBezTo>
                  <a:pt x="379" y="1996"/>
                  <a:pt x="380" y="1995"/>
                  <a:pt x="382" y="1994"/>
                </a:cubicBezTo>
                <a:cubicBezTo>
                  <a:pt x="382" y="1994"/>
                  <a:pt x="379" y="1994"/>
                  <a:pt x="378" y="1990"/>
                </a:cubicBezTo>
                <a:close/>
                <a:moveTo>
                  <a:pt x="936" y="1952"/>
                </a:moveTo>
                <a:cubicBezTo>
                  <a:pt x="936" y="1959"/>
                  <a:pt x="936" y="1966"/>
                  <a:pt x="929" y="1973"/>
                </a:cubicBezTo>
                <a:cubicBezTo>
                  <a:pt x="922" y="1987"/>
                  <a:pt x="922" y="1994"/>
                  <a:pt x="922" y="1994"/>
                </a:cubicBezTo>
                <a:cubicBezTo>
                  <a:pt x="922" y="1994"/>
                  <a:pt x="922" y="2000"/>
                  <a:pt x="915" y="2000"/>
                </a:cubicBezTo>
                <a:cubicBezTo>
                  <a:pt x="902" y="2000"/>
                  <a:pt x="902" y="1994"/>
                  <a:pt x="902" y="1973"/>
                </a:cubicBezTo>
                <a:cubicBezTo>
                  <a:pt x="902" y="1952"/>
                  <a:pt x="902" y="1952"/>
                  <a:pt x="915" y="1952"/>
                </a:cubicBezTo>
                <a:cubicBezTo>
                  <a:pt x="919" y="1955"/>
                  <a:pt x="922" y="1957"/>
                  <a:pt x="925" y="1957"/>
                </a:cubicBezTo>
                <a:cubicBezTo>
                  <a:pt x="928" y="1957"/>
                  <a:pt x="929" y="1955"/>
                  <a:pt x="929" y="1952"/>
                </a:cubicBezTo>
                <a:close/>
                <a:moveTo>
                  <a:pt x="1690" y="1981"/>
                </a:moveTo>
                <a:cubicBezTo>
                  <a:pt x="1691" y="1981"/>
                  <a:pt x="1692" y="1982"/>
                  <a:pt x="1692" y="1987"/>
                </a:cubicBezTo>
                <a:cubicBezTo>
                  <a:pt x="1699" y="1994"/>
                  <a:pt x="1699" y="2000"/>
                  <a:pt x="1692" y="2000"/>
                </a:cubicBezTo>
                <a:cubicBezTo>
                  <a:pt x="1685" y="2000"/>
                  <a:pt x="1685" y="2000"/>
                  <a:pt x="1685" y="1994"/>
                </a:cubicBezTo>
                <a:cubicBezTo>
                  <a:pt x="1685" y="1989"/>
                  <a:pt x="1688" y="1981"/>
                  <a:pt x="1690" y="1981"/>
                </a:cubicBezTo>
                <a:close/>
                <a:moveTo>
                  <a:pt x="811" y="1867"/>
                </a:moveTo>
                <a:cubicBezTo>
                  <a:pt x="815" y="1867"/>
                  <a:pt x="818" y="1872"/>
                  <a:pt x="818" y="1883"/>
                </a:cubicBezTo>
                <a:cubicBezTo>
                  <a:pt x="818" y="1890"/>
                  <a:pt x="825" y="1896"/>
                  <a:pt x="832" y="1903"/>
                </a:cubicBezTo>
                <a:cubicBezTo>
                  <a:pt x="832" y="1903"/>
                  <a:pt x="829" y="1900"/>
                  <a:pt x="827" y="1900"/>
                </a:cubicBezTo>
                <a:cubicBezTo>
                  <a:pt x="826" y="1900"/>
                  <a:pt x="825" y="1901"/>
                  <a:pt x="825" y="1903"/>
                </a:cubicBezTo>
                <a:cubicBezTo>
                  <a:pt x="825" y="1904"/>
                  <a:pt x="824" y="1904"/>
                  <a:pt x="824" y="1904"/>
                </a:cubicBezTo>
                <a:cubicBezTo>
                  <a:pt x="820" y="1904"/>
                  <a:pt x="815" y="1896"/>
                  <a:pt x="811" y="1886"/>
                </a:cubicBezTo>
                <a:lnTo>
                  <a:pt x="811" y="1886"/>
                </a:lnTo>
                <a:cubicBezTo>
                  <a:pt x="813" y="1893"/>
                  <a:pt x="815" y="1899"/>
                  <a:pt x="817" y="1903"/>
                </a:cubicBezTo>
                <a:lnTo>
                  <a:pt x="817" y="1903"/>
                </a:lnTo>
                <a:cubicBezTo>
                  <a:pt x="817" y="1903"/>
                  <a:pt x="818" y="1903"/>
                  <a:pt x="818" y="1903"/>
                </a:cubicBezTo>
                <a:cubicBezTo>
                  <a:pt x="822" y="1911"/>
                  <a:pt x="828" y="1914"/>
                  <a:pt x="832" y="1916"/>
                </a:cubicBezTo>
                <a:lnTo>
                  <a:pt x="832" y="1916"/>
                </a:lnTo>
                <a:cubicBezTo>
                  <a:pt x="832" y="1912"/>
                  <a:pt x="832" y="1908"/>
                  <a:pt x="832" y="1903"/>
                </a:cubicBezTo>
                <a:lnTo>
                  <a:pt x="832" y="1903"/>
                </a:lnTo>
                <a:cubicBezTo>
                  <a:pt x="839" y="1903"/>
                  <a:pt x="839" y="1917"/>
                  <a:pt x="839" y="1917"/>
                </a:cubicBezTo>
                <a:cubicBezTo>
                  <a:pt x="839" y="1917"/>
                  <a:pt x="836" y="1917"/>
                  <a:pt x="832" y="1916"/>
                </a:cubicBezTo>
                <a:lnTo>
                  <a:pt x="832" y="1916"/>
                </a:lnTo>
                <a:cubicBezTo>
                  <a:pt x="833" y="1928"/>
                  <a:pt x="834" y="1934"/>
                  <a:pt x="838" y="1934"/>
                </a:cubicBezTo>
                <a:cubicBezTo>
                  <a:pt x="840" y="1934"/>
                  <a:pt x="843" y="1933"/>
                  <a:pt x="846" y="1931"/>
                </a:cubicBezTo>
                <a:lnTo>
                  <a:pt x="853" y="1931"/>
                </a:lnTo>
                <a:cubicBezTo>
                  <a:pt x="853" y="1938"/>
                  <a:pt x="851" y="1942"/>
                  <a:pt x="848" y="1942"/>
                </a:cubicBezTo>
                <a:cubicBezTo>
                  <a:pt x="844" y="1942"/>
                  <a:pt x="839" y="1938"/>
                  <a:pt x="832" y="1931"/>
                </a:cubicBezTo>
                <a:cubicBezTo>
                  <a:pt x="830" y="1929"/>
                  <a:pt x="829" y="1928"/>
                  <a:pt x="828" y="1928"/>
                </a:cubicBezTo>
                <a:cubicBezTo>
                  <a:pt x="826" y="1928"/>
                  <a:pt x="824" y="1933"/>
                  <a:pt x="822" y="1949"/>
                </a:cubicBezTo>
                <a:lnTo>
                  <a:pt x="822" y="1949"/>
                </a:lnTo>
                <a:cubicBezTo>
                  <a:pt x="820" y="1941"/>
                  <a:pt x="818" y="1938"/>
                  <a:pt x="816" y="1938"/>
                </a:cubicBezTo>
                <a:cubicBezTo>
                  <a:pt x="813" y="1938"/>
                  <a:pt x="811" y="1950"/>
                  <a:pt x="811" y="1973"/>
                </a:cubicBezTo>
                <a:cubicBezTo>
                  <a:pt x="811" y="1985"/>
                  <a:pt x="807" y="1995"/>
                  <a:pt x="803" y="2001"/>
                </a:cubicBezTo>
                <a:lnTo>
                  <a:pt x="803" y="2001"/>
                </a:lnTo>
                <a:cubicBezTo>
                  <a:pt x="801" y="2001"/>
                  <a:pt x="800" y="2000"/>
                  <a:pt x="798" y="2000"/>
                </a:cubicBezTo>
                <a:cubicBezTo>
                  <a:pt x="798" y="2000"/>
                  <a:pt x="791" y="2000"/>
                  <a:pt x="791" y="1980"/>
                </a:cubicBezTo>
                <a:cubicBezTo>
                  <a:pt x="791" y="1969"/>
                  <a:pt x="791" y="1963"/>
                  <a:pt x="793" y="1963"/>
                </a:cubicBezTo>
                <a:cubicBezTo>
                  <a:pt x="794" y="1963"/>
                  <a:pt x="796" y="1964"/>
                  <a:pt x="798" y="1966"/>
                </a:cubicBezTo>
                <a:cubicBezTo>
                  <a:pt x="811" y="1966"/>
                  <a:pt x="811" y="1966"/>
                  <a:pt x="811" y="1959"/>
                </a:cubicBezTo>
                <a:cubicBezTo>
                  <a:pt x="811" y="1949"/>
                  <a:pt x="804" y="1942"/>
                  <a:pt x="800" y="1942"/>
                </a:cubicBezTo>
                <a:cubicBezTo>
                  <a:pt x="799" y="1942"/>
                  <a:pt x="798" y="1943"/>
                  <a:pt x="798" y="1945"/>
                </a:cubicBezTo>
                <a:cubicBezTo>
                  <a:pt x="798" y="1945"/>
                  <a:pt x="791" y="1938"/>
                  <a:pt x="791" y="1924"/>
                </a:cubicBezTo>
                <a:cubicBezTo>
                  <a:pt x="791" y="1908"/>
                  <a:pt x="793" y="1899"/>
                  <a:pt x="798" y="1897"/>
                </a:cubicBezTo>
                <a:lnTo>
                  <a:pt x="798" y="1897"/>
                </a:lnTo>
                <a:cubicBezTo>
                  <a:pt x="801" y="1899"/>
                  <a:pt x="805" y="1902"/>
                  <a:pt x="811" y="1903"/>
                </a:cubicBezTo>
                <a:lnTo>
                  <a:pt x="811" y="1903"/>
                </a:lnTo>
                <a:cubicBezTo>
                  <a:pt x="806" y="1899"/>
                  <a:pt x="803" y="1896"/>
                  <a:pt x="800" y="1896"/>
                </a:cubicBezTo>
                <a:cubicBezTo>
                  <a:pt x="799" y="1896"/>
                  <a:pt x="799" y="1897"/>
                  <a:pt x="798" y="1897"/>
                </a:cubicBezTo>
                <a:lnTo>
                  <a:pt x="798" y="1897"/>
                </a:lnTo>
                <a:cubicBezTo>
                  <a:pt x="793" y="1892"/>
                  <a:pt x="791" y="1886"/>
                  <a:pt x="791" y="1883"/>
                </a:cubicBezTo>
                <a:lnTo>
                  <a:pt x="791" y="1883"/>
                </a:lnTo>
                <a:cubicBezTo>
                  <a:pt x="794" y="1890"/>
                  <a:pt x="796" y="1893"/>
                  <a:pt x="798" y="1893"/>
                </a:cubicBezTo>
                <a:cubicBezTo>
                  <a:pt x="799" y="1893"/>
                  <a:pt x="801" y="1890"/>
                  <a:pt x="805" y="1883"/>
                </a:cubicBezTo>
                <a:cubicBezTo>
                  <a:pt x="805" y="1879"/>
                  <a:pt x="805" y="1876"/>
                  <a:pt x="806" y="1873"/>
                </a:cubicBezTo>
                <a:lnTo>
                  <a:pt x="806" y="1873"/>
                </a:lnTo>
                <a:cubicBezTo>
                  <a:pt x="807" y="1878"/>
                  <a:pt x="809" y="1882"/>
                  <a:pt x="811" y="1886"/>
                </a:cubicBezTo>
                <a:lnTo>
                  <a:pt x="811" y="1886"/>
                </a:lnTo>
                <a:cubicBezTo>
                  <a:pt x="809" y="1882"/>
                  <a:pt x="807" y="1877"/>
                  <a:pt x="806" y="1873"/>
                </a:cubicBezTo>
                <a:lnTo>
                  <a:pt x="806" y="1873"/>
                </a:lnTo>
                <a:cubicBezTo>
                  <a:pt x="807" y="1869"/>
                  <a:pt x="809" y="1867"/>
                  <a:pt x="811" y="1867"/>
                </a:cubicBezTo>
                <a:close/>
                <a:moveTo>
                  <a:pt x="1858" y="1931"/>
                </a:moveTo>
                <a:cubicBezTo>
                  <a:pt x="1865" y="1931"/>
                  <a:pt x="1872" y="1938"/>
                  <a:pt x="1886" y="1952"/>
                </a:cubicBezTo>
                <a:cubicBezTo>
                  <a:pt x="1900" y="1973"/>
                  <a:pt x="1900" y="1973"/>
                  <a:pt x="1893" y="1994"/>
                </a:cubicBezTo>
                <a:cubicBezTo>
                  <a:pt x="1889" y="2000"/>
                  <a:pt x="1887" y="2004"/>
                  <a:pt x="1885" y="2004"/>
                </a:cubicBezTo>
                <a:cubicBezTo>
                  <a:pt x="1882" y="2004"/>
                  <a:pt x="1879" y="2000"/>
                  <a:pt x="1872" y="1994"/>
                </a:cubicBezTo>
                <a:lnTo>
                  <a:pt x="1872" y="1966"/>
                </a:lnTo>
                <a:cubicBezTo>
                  <a:pt x="1882" y="1961"/>
                  <a:pt x="1885" y="1956"/>
                  <a:pt x="1880" y="1956"/>
                </a:cubicBezTo>
                <a:cubicBezTo>
                  <a:pt x="1879" y="1956"/>
                  <a:pt x="1876" y="1957"/>
                  <a:pt x="1872" y="1959"/>
                </a:cubicBezTo>
                <a:cubicBezTo>
                  <a:pt x="1865" y="1959"/>
                  <a:pt x="1858" y="1959"/>
                  <a:pt x="1858" y="1952"/>
                </a:cubicBezTo>
                <a:cubicBezTo>
                  <a:pt x="1837" y="1938"/>
                  <a:pt x="1837" y="1938"/>
                  <a:pt x="1858" y="1931"/>
                </a:cubicBezTo>
                <a:close/>
                <a:moveTo>
                  <a:pt x="2557" y="1963"/>
                </a:moveTo>
                <a:cubicBezTo>
                  <a:pt x="2559" y="1963"/>
                  <a:pt x="2562" y="1964"/>
                  <a:pt x="2565" y="1966"/>
                </a:cubicBezTo>
                <a:cubicBezTo>
                  <a:pt x="2572" y="1966"/>
                  <a:pt x="2572" y="1987"/>
                  <a:pt x="2586" y="1994"/>
                </a:cubicBezTo>
                <a:cubicBezTo>
                  <a:pt x="2586" y="2000"/>
                  <a:pt x="2586" y="2004"/>
                  <a:pt x="2583" y="2004"/>
                </a:cubicBezTo>
                <a:cubicBezTo>
                  <a:pt x="2580" y="2004"/>
                  <a:pt x="2575" y="2000"/>
                  <a:pt x="2565" y="1994"/>
                </a:cubicBezTo>
                <a:cubicBezTo>
                  <a:pt x="2554" y="1972"/>
                  <a:pt x="2552" y="1963"/>
                  <a:pt x="2557" y="1963"/>
                </a:cubicBezTo>
                <a:close/>
                <a:moveTo>
                  <a:pt x="461" y="1999"/>
                </a:moveTo>
                <a:cubicBezTo>
                  <a:pt x="463" y="2001"/>
                  <a:pt x="460" y="2003"/>
                  <a:pt x="452" y="2007"/>
                </a:cubicBezTo>
                <a:lnTo>
                  <a:pt x="452" y="2007"/>
                </a:lnTo>
                <a:cubicBezTo>
                  <a:pt x="455" y="2005"/>
                  <a:pt x="458" y="2002"/>
                  <a:pt x="461" y="1999"/>
                </a:cubicBezTo>
                <a:close/>
                <a:moveTo>
                  <a:pt x="452" y="2007"/>
                </a:moveTo>
                <a:cubicBezTo>
                  <a:pt x="452" y="2007"/>
                  <a:pt x="452" y="2007"/>
                  <a:pt x="451" y="2007"/>
                </a:cubicBezTo>
                <a:lnTo>
                  <a:pt x="451" y="2007"/>
                </a:lnTo>
                <a:cubicBezTo>
                  <a:pt x="451" y="2007"/>
                  <a:pt x="451" y="2007"/>
                  <a:pt x="451" y="2007"/>
                </a:cubicBezTo>
                <a:cubicBezTo>
                  <a:pt x="452" y="2007"/>
                  <a:pt x="452" y="2007"/>
                  <a:pt x="452" y="2007"/>
                </a:cubicBezTo>
                <a:close/>
                <a:moveTo>
                  <a:pt x="995" y="1936"/>
                </a:moveTo>
                <a:cubicBezTo>
                  <a:pt x="997" y="1936"/>
                  <a:pt x="999" y="1937"/>
                  <a:pt x="999" y="1938"/>
                </a:cubicBezTo>
                <a:cubicBezTo>
                  <a:pt x="999" y="1942"/>
                  <a:pt x="1000" y="1943"/>
                  <a:pt x="1004" y="1943"/>
                </a:cubicBezTo>
                <a:cubicBezTo>
                  <a:pt x="1007" y="1943"/>
                  <a:pt x="1012" y="1942"/>
                  <a:pt x="1019" y="1938"/>
                </a:cubicBezTo>
                <a:cubicBezTo>
                  <a:pt x="1020" y="1938"/>
                  <a:pt x="1021" y="1937"/>
                  <a:pt x="1022" y="1937"/>
                </a:cubicBezTo>
                <a:cubicBezTo>
                  <a:pt x="1033" y="1937"/>
                  <a:pt x="1033" y="1975"/>
                  <a:pt x="1026" y="2000"/>
                </a:cubicBezTo>
                <a:cubicBezTo>
                  <a:pt x="1024" y="2009"/>
                  <a:pt x="1022" y="2011"/>
                  <a:pt x="1021" y="2011"/>
                </a:cubicBezTo>
                <a:cubicBezTo>
                  <a:pt x="1019" y="2011"/>
                  <a:pt x="1019" y="2005"/>
                  <a:pt x="1019" y="2000"/>
                </a:cubicBezTo>
                <a:cubicBezTo>
                  <a:pt x="1026" y="1987"/>
                  <a:pt x="1005" y="1959"/>
                  <a:pt x="999" y="1959"/>
                </a:cubicBezTo>
                <a:cubicBezTo>
                  <a:pt x="999" y="1959"/>
                  <a:pt x="992" y="1966"/>
                  <a:pt x="992" y="1973"/>
                </a:cubicBezTo>
                <a:cubicBezTo>
                  <a:pt x="992" y="1986"/>
                  <a:pt x="992" y="1991"/>
                  <a:pt x="986" y="1991"/>
                </a:cubicBezTo>
                <a:cubicBezTo>
                  <a:pt x="983" y="1991"/>
                  <a:pt x="978" y="1989"/>
                  <a:pt x="971" y="1987"/>
                </a:cubicBezTo>
                <a:cubicBezTo>
                  <a:pt x="964" y="1973"/>
                  <a:pt x="957" y="1973"/>
                  <a:pt x="957" y="1966"/>
                </a:cubicBezTo>
                <a:cubicBezTo>
                  <a:pt x="957" y="1949"/>
                  <a:pt x="985" y="1936"/>
                  <a:pt x="995" y="1936"/>
                </a:cubicBezTo>
                <a:close/>
                <a:moveTo>
                  <a:pt x="1853" y="1981"/>
                </a:moveTo>
                <a:cubicBezTo>
                  <a:pt x="1854" y="1981"/>
                  <a:pt x="1856" y="1982"/>
                  <a:pt x="1858" y="1987"/>
                </a:cubicBezTo>
                <a:cubicBezTo>
                  <a:pt x="1865" y="1994"/>
                  <a:pt x="1865" y="1994"/>
                  <a:pt x="1865" y="2000"/>
                </a:cubicBezTo>
                <a:cubicBezTo>
                  <a:pt x="1865" y="2005"/>
                  <a:pt x="1865" y="2013"/>
                  <a:pt x="1863" y="2013"/>
                </a:cubicBezTo>
                <a:cubicBezTo>
                  <a:pt x="1862" y="2013"/>
                  <a:pt x="1860" y="2012"/>
                  <a:pt x="1858" y="2007"/>
                </a:cubicBezTo>
                <a:cubicBezTo>
                  <a:pt x="1851" y="2007"/>
                  <a:pt x="1851" y="2000"/>
                  <a:pt x="1851" y="1994"/>
                </a:cubicBezTo>
                <a:cubicBezTo>
                  <a:pt x="1851" y="1989"/>
                  <a:pt x="1851" y="1981"/>
                  <a:pt x="1853" y="1981"/>
                </a:cubicBezTo>
                <a:close/>
                <a:moveTo>
                  <a:pt x="1220" y="2000"/>
                </a:moveTo>
                <a:lnTo>
                  <a:pt x="1220" y="2021"/>
                </a:lnTo>
                <a:cubicBezTo>
                  <a:pt x="1213" y="2021"/>
                  <a:pt x="1213" y="2007"/>
                  <a:pt x="1220" y="2000"/>
                </a:cubicBezTo>
                <a:close/>
                <a:moveTo>
                  <a:pt x="1241" y="1973"/>
                </a:moveTo>
                <a:cubicBezTo>
                  <a:pt x="1241" y="1973"/>
                  <a:pt x="1248" y="1987"/>
                  <a:pt x="1248" y="1994"/>
                </a:cubicBezTo>
                <a:cubicBezTo>
                  <a:pt x="1248" y="2000"/>
                  <a:pt x="1248" y="2021"/>
                  <a:pt x="1241" y="2021"/>
                </a:cubicBezTo>
                <a:cubicBezTo>
                  <a:pt x="1241" y="2021"/>
                  <a:pt x="1234" y="2007"/>
                  <a:pt x="1234" y="2000"/>
                </a:cubicBezTo>
                <a:cubicBezTo>
                  <a:pt x="1234" y="1987"/>
                  <a:pt x="1241" y="1973"/>
                  <a:pt x="1241" y="1973"/>
                </a:cubicBezTo>
                <a:close/>
                <a:moveTo>
                  <a:pt x="2588" y="1981"/>
                </a:moveTo>
                <a:cubicBezTo>
                  <a:pt x="2589" y="1981"/>
                  <a:pt x="2591" y="1983"/>
                  <a:pt x="2593" y="1987"/>
                </a:cubicBezTo>
                <a:cubicBezTo>
                  <a:pt x="2606" y="1994"/>
                  <a:pt x="2606" y="2007"/>
                  <a:pt x="2593" y="2021"/>
                </a:cubicBezTo>
                <a:cubicBezTo>
                  <a:pt x="2586" y="2021"/>
                  <a:pt x="2586" y="2021"/>
                  <a:pt x="2586" y="2000"/>
                </a:cubicBezTo>
                <a:cubicBezTo>
                  <a:pt x="2586" y="1991"/>
                  <a:pt x="2586" y="1981"/>
                  <a:pt x="2588" y="1981"/>
                </a:cubicBezTo>
                <a:close/>
                <a:moveTo>
                  <a:pt x="3154" y="2000"/>
                </a:moveTo>
                <a:cubicBezTo>
                  <a:pt x="3168" y="2000"/>
                  <a:pt x="3168" y="2007"/>
                  <a:pt x="3147" y="2021"/>
                </a:cubicBezTo>
                <a:cubicBezTo>
                  <a:pt x="3147" y="2007"/>
                  <a:pt x="3154" y="2007"/>
                  <a:pt x="3154" y="2000"/>
                </a:cubicBezTo>
                <a:close/>
                <a:moveTo>
                  <a:pt x="1178" y="1962"/>
                </a:moveTo>
                <a:cubicBezTo>
                  <a:pt x="1186" y="1962"/>
                  <a:pt x="1193" y="1968"/>
                  <a:pt x="1193" y="1987"/>
                </a:cubicBezTo>
                <a:cubicBezTo>
                  <a:pt x="1193" y="1994"/>
                  <a:pt x="1179" y="2000"/>
                  <a:pt x="1179" y="2000"/>
                </a:cubicBezTo>
                <a:cubicBezTo>
                  <a:pt x="1172" y="2000"/>
                  <a:pt x="1165" y="2007"/>
                  <a:pt x="1165" y="2021"/>
                </a:cubicBezTo>
                <a:cubicBezTo>
                  <a:pt x="1163" y="2024"/>
                  <a:pt x="1161" y="2025"/>
                  <a:pt x="1160" y="2025"/>
                </a:cubicBezTo>
                <a:cubicBezTo>
                  <a:pt x="1158" y="2025"/>
                  <a:pt x="1158" y="2019"/>
                  <a:pt x="1158" y="2000"/>
                </a:cubicBezTo>
                <a:cubicBezTo>
                  <a:pt x="1144" y="1987"/>
                  <a:pt x="1144" y="1973"/>
                  <a:pt x="1165" y="1966"/>
                </a:cubicBezTo>
                <a:cubicBezTo>
                  <a:pt x="1170" y="1963"/>
                  <a:pt x="1174" y="1962"/>
                  <a:pt x="1178" y="1962"/>
                </a:cubicBezTo>
                <a:close/>
                <a:moveTo>
                  <a:pt x="638" y="2007"/>
                </a:moveTo>
                <a:cubicBezTo>
                  <a:pt x="638" y="2007"/>
                  <a:pt x="645" y="2007"/>
                  <a:pt x="645" y="2021"/>
                </a:cubicBezTo>
                <a:lnTo>
                  <a:pt x="645" y="2028"/>
                </a:lnTo>
                <a:cubicBezTo>
                  <a:pt x="645" y="2028"/>
                  <a:pt x="638" y="2028"/>
                  <a:pt x="638" y="2021"/>
                </a:cubicBezTo>
                <a:lnTo>
                  <a:pt x="638" y="2007"/>
                </a:lnTo>
                <a:close/>
                <a:moveTo>
                  <a:pt x="2253" y="2007"/>
                </a:moveTo>
                <a:cubicBezTo>
                  <a:pt x="2253" y="2007"/>
                  <a:pt x="2260" y="2007"/>
                  <a:pt x="2260" y="2021"/>
                </a:cubicBezTo>
                <a:lnTo>
                  <a:pt x="2260" y="2028"/>
                </a:lnTo>
                <a:cubicBezTo>
                  <a:pt x="2260" y="2028"/>
                  <a:pt x="2253" y="2028"/>
                  <a:pt x="2253" y="2021"/>
                </a:cubicBezTo>
                <a:lnTo>
                  <a:pt x="2253" y="2007"/>
                </a:lnTo>
                <a:close/>
                <a:moveTo>
                  <a:pt x="1560" y="2007"/>
                </a:moveTo>
                <a:cubicBezTo>
                  <a:pt x="1581" y="2007"/>
                  <a:pt x="1588" y="2035"/>
                  <a:pt x="1567" y="2035"/>
                </a:cubicBezTo>
                <a:cubicBezTo>
                  <a:pt x="1560" y="2035"/>
                  <a:pt x="1553" y="2035"/>
                  <a:pt x="1553" y="2028"/>
                </a:cubicBezTo>
                <a:cubicBezTo>
                  <a:pt x="1546" y="2007"/>
                  <a:pt x="1553" y="2007"/>
                  <a:pt x="1560" y="2007"/>
                </a:cubicBezTo>
                <a:close/>
                <a:moveTo>
                  <a:pt x="1627" y="1995"/>
                </a:moveTo>
                <a:cubicBezTo>
                  <a:pt x="1629" y="1995"/>
                  <a:pt x="1633" y="1997"/>
                  <a:pt x="1636" y="2000"/>
                </a:cubicBezTo>
                <a:cubicBezTo>
                  <a:pt x="1650" y="2000"/>
                  <a:pt x="1657" y="2007"/>
                  <a:pt x="1657" y="2021"/>
                </a:cubicBezTo>
                <a:cubicBezTo>
                  <a:pt x="1657" y="2028"/>
                  <a:pt x="1657" y="2035"/>
                  <a:pt x="1650" y="2035"/>
                </a:cubicBezTo>
                <a:cubicBezTo>
                  <a:pt x="1643" y="2035"/>
                  <a:pt x="1622" y="2007"/>
                  <a:pt x="1622" y="2000"/>
                </a:cubicBezTo>
                <a:cubicBezTo>
                  <a:pt x="1622" y="1997"/>
                  <a:pt x="1624" y="1995"/>
                  <a:pt x="1627" y="1995"/>
                </a:cubicBezTo>
                <a:close/>
                <a:moveTo>
                  <a:pt x="2292" y="1998"/>
                </a:moveTo>
                <a:cubicBezTo>
                  <a:pt x="2295" y="1998"/>
                  <a:pt x="2298" y="1999"/>
                  <a:pt x="2302" y="2000"/>
                </a:cubicBezTo>
                <a:cubicBezTo>
                  <a:pt x="2302" y="2007"/>
                  <a:pt x="2302" y="2035"/>
                  <a:pt x="2288" y="2035"/>
                </a:cubicBezTo>
                <a:cubicBezTo>
                  <a:pt x="2281" y="2035"/>
                  <a:pt x="2281" y="2028"/>
                  <a:pt x="2281" y="2021"/>
                </a:cubicBezTo>
                <a:cubicBezTo>
                  <a:pt x="2281" y="2006"/>
                  <a:pt x="2285" y="1998"/>
                  <a:pt x="2292" y="1998"/>
                </a:cubicBezTo>
                <a:close/>
                <a:moveTo>
                  <a:pt x="1341" y="1874"/>
                </a:moveTo>
                <a:cubicBezTo>
                  <a:pt x="1345" y="1874"/>
                  <a:pt x="1344" y="1893"/>
                  <a:pt x="1338" y="1917"/>
                </a:cubicBezTo>
                <a:cubicBezTo>
                  <a:pt x="1331" y="1931"/>
                  <a:pt x="1331" y="1952"/>
                  <a:pt x="1338" y="1987"/>
                </a:cubicBezTo>
                <a:cubicBezTo>
                  <a:pt x="1344" y="2025"/>
                  <a:pt x="1345" y="2037"/>
                  <a:pt x="1331" y="2037"/>
                </a:cubicBezTo>
                <a:cubicBezTo>
                  <a:pt x="1328" y="2037"/>
                  <a:pt x="1323" y="2037"/>
                  <a:pt x="1317" y="2035"/>
                </a:cubicBezTo>
                <a:cubicBezTo>
                  <a:pt x="1310" y="2028"/>
                  <a:pt x="1310" y="2028"/>
                  <a:pt x="1317" y="2007"/>
                </a:cubicBezTo>
                <a:cubicBezTo>
                  <a:pt x="1317" y="2000"/>
                  <a:pt x="1331" y="1987"/>
                  <a:pt x="1317" y="1966"/>
                </a:cubicBezTo>
                <a:lnTo>
                  <a:pt x="1317" y="1931"/>
                </a:lnTo>
                <a:cubicBezTo>
                  <a:pt x="1317" y="1924"/>
                  <a:pt x="1331" y="1910"/>
                  <a:pt x="1331" y="1903"/>
                </a:cubicBezTo>
                <a:cubicBezTo>
                  <a:pt x="1331" y="1896"/>
                  <a:pt x="1331" y="1890"/>
                  <a:pt x="1338" y="1876"/>
                </a:cubicBezTo>
                <a:cubicBezTo>
                  <a:pt x="1339" y="1875"/>
                  <a:pt x="1340" y="1874"/>
                  <a:pt x="1341" y="1874"/>
                </a:cubicBezTo>
                <a:close/>
                <a:moveTo>
                  <a:pt x="2444" y="2024"/>
                </a:moveTo>
                <a:cubicBezTo>
                  <a:pt x="2440" y="2028"/>
                  <a:pt x="2440" y="2029"/>
                  <a:pt x="2440" y="2035"/>
                </a:cubicBezTo>
                <a:cubicBezTo>
                  <a:pt x="2445" y="2040"/>
                  <a:pt x="2447" y="2042"/>
                  <a:pt x="2450" y="2042"/>
                </a:cubicBezTo>
                <a:lnTo>
                  <a:pt x="2450" y="2042"/>
                </a:lnTo>
                <a:cubicBezTo>
                  <a:pt x="2450" y="2039"/>
                  <a:pt x="2449" y="2037"/>
                  <a:pt x="2447" y="2035"/>
                </a:cubicBezTo>
                <a:cubicBezTo>
                  <a:pt x="2445" y="2033"/>
                  <a:pt x="2444" y="2029"/>
                  <a:pt x="2444" y="2024"/>
                </a:cubicBezTo>
                <a:close/>
                <a:moveTo>
                  <a:pt x="1096" y="1994"/>
                </a:moveTo>
                <a:cubicBezTo>
                  <a:pt x="1096" y="1994"/>
                  <a:pt x="1103" y="1994"/>
                  <a:pt x="1103" y="2000"/>
                </a:cubicBezTo>
                <a:cubicBezTo>
                  <a:pt x="1103" y="2004"/>
                  <a:pt x="1104" y="2006"/>
                  <a:pt x="1107" y="2006"/>
                </a:cubicBezTo>
                <a:cubicBezTo>
                  <a:pt x="1109" y="2006"/>
                  <a:pt x="1113" y="2004"/>
                  <a:pt x="1116" y="2000"/>
                </a:cubicBezTo>
                <a:cubicBezTo>
                  <a:pt x="1121" y="1999"/>
                  <a:pt x="1125" y="1999"/>
                  <a:pt x="1128" y="1999"/>
                </a:cubicBezTo>
                <a:cubicBezTo>
                  <a:pt x="1144" y="1999"/>
                  <a:pt x="1142" y="2012"/>
                  <a:pt x="1130" y="2035"/>
                </a:cubicBezTo>
                <a:cubicBezTo>
                  <a:pt x="1116" y="2042"/>
                  <a:pt x="1109" y="2042"/>
                  <a:pt x="1109" y="2042"/>
                </a:cubicBezTo>
                <a:cubicBezTo>
                  <a:pt x="1109" y="2037"/>
                  <a:pt x="1106" y="2032"/>
                  <a:pt x="1102" y="2032"/>
                </a:cubicBezTo>
                <a:cubicBezTo>
                  <a:pt x="1100" y="2032"/>
                  <a:pt x="1098" y="2033"/>
                  <a:pt x="1096" y="2035"/>
                </a:cubicBezTo>
                <a:cubicBezTo>
                  <a:pt x="1089" y="2035"/>
                  <a:pt x="1075" y="2035"/>
                  <a:pt x="1075" y="2021"/>
                </a:cubicBezTo>
                <a:cubicBezTo>
                  <a:pt x="1075" y="2000"/>
                  <a:pt x="1075" y="1994"/>
                  <a:pt x="1096" y="1994"/>
                </a:cubicBezTo>
                <a:close/>
                <a:moveTo>
                  <a:pt x="2170" y="2021"/>
                </a:moveTo>
                <a:cubicBezTo>
                  <a:pt x="2170" y="2021"/>
                  <a:pt x="2177" y="2021"/>
                  <a:pt x="2177" y="2028"/>
                </a:cubicBezTo>
                <a:cubicBezTo>
                  <a:pt x="2177" y="2035"/>
                  <a:pt x="2177" y="2042"/>
                  <a:pt x="2170" y="2042"/>
                </a:cubicBezTo>
                <a:cubicBezTo>
                  <a:pt x="2163" y="2028"/>
                  <a:pt x="2163" y="2021"/>
                  <a:pt x="2170" y="2021"/>
                </a:cubicBezTo>
                <a:close/>
                <a:moveTo>
                  <a:pt x="803" y="2001"/>
                </a:moveTo>
                <a:cubicBezTo>
                  <a:pt x="811" y="2003"/>
                  <a:pt x="811" y="2010"/>
                  <a:pt x="811" y="2028"/>
                </a:cubicBezTo>
                <a:cubicBezTo>
                  <a:pt x="811" y="2035"/>
                  <a:pt x="811" y="2040"/>
                  <a:pt x="812" y="2043"/>
                </a:cubicBezTo>
                <a:lnTo>
                  <a:pt x="812" y="2043"/>
                </a:lnTo>
                <a:cubicBezTo>
                  <a:pt x="812" y="2042"/>
                  <a:pt x="812" y="2042"/>
                  <a:pt x="811" y="2042"/>
                </a:cubicBezTo>
                <a:cubicBezTo>
                  <a:pt x="791" y="2028"/>
                  <a:pt x="791" y="2007"/>
                  <a:pt x="798" y="2007"/>
                </a:cubicBezTo>
                <a:cubicBezTo>
                  <a:pt x="798" y="2007"/>
                  <a:pt x="800" y="2005"/>
                  <a:pt x="803" y="2001"/>
                </a:cubicBezTo>
                <a:close/>
                <a:moveTo>
                  <a:pt x="1685" y="2035"/>
                </a:moveTo>
                <a:cubicBezTo>
                  <a:pt x="1685" y="2035"/>
                  <a:pt x="1685" y="2042"/>
                  <a:pt x="1678" y="2042"/>
                </a:cubicBezTo>
                <a:cubicBezTo>
                  <a:pt x="1678" y="2044"/>
                  <a:pt x="1676" y="2045"/>
                  <a:pt x="1674" y="2045"/>
                </a:cubicBezTo>
                <a:cubicBezTo>
                  <a:pt x="1670" y="2045"/>
                  <a:pt x="1664" y="2042"/>
                  <a:pt x="1664" y="2042"/>
                </a:cubicBezTo>
                <a:cubicBezTo>
                  <a:pt x="1664" y="2042"/>
                  <a:pt x="1678" y="2035"/>
                  <a:pt x="1685" y="2035"/>
                </a:cubicBezTo>
                <a:close/>
                <a:moveTo>
                  <a:pt x="3161" y="2041"/>
                </a:moveTo>
                <a:cubicBezTo>
                  <a:pt x="3163" y="2043"/>
                  <a:pt x="3165" y="2045"/>
                  <a:pt x="3167" y="2049"/>
                </a:cubicBezTo>
                <a:lnTo>
                  <a:pt x="3167" y="2049"/>
                </a:lnTo>
                <a:cubicBezTo>
                  <a:pt x="3161" y="2048"/>
                  <a:pt x="3161" y="2047"/>
                  <a:pt x="3161" y="2042"/>
                </a:cubicBezTo>
                <a:cubicBezTo>
                  <a:pt x="3161" y="2042"/>
                  <a:pt x="3161" y="2041"/>
                  <a:pt x="3161" y="2041"/>
                </a:cubicBezTo>
                <a:close/>
                <a:moveTo>
                  <a:pt x="2329" y="1969"/>
                </a:moveTo>
                <a:cubicBezTo>
                  <a:pt x="2334" y="1969"/>
                  <a:pt x="2342" y="1980"/>
                  <a:pt x="2350" y="2000"/>
                </a:cubicBezTo>
                <a:cubicBezTo>
                  <a:pt x="2371" y="2042"/>
                  <a:pt x="2371" y="2042"/>
                  <a:pt x="2357" y="2049"/>
                </a:cubicBezTo>
                <a:cubicBezTo>
                  <a:pt x="2354" y="2050"/>
                  <a:pt x="2352" y="2051"/>
                  <a:pt x="2350" y="2051"/>
                </a:cubicBezTo>
                <a:cubicBezTo>
                  <a:pt x="2343" y="2051"/>
                  <a:pt x="2343" y="2041"/>
                  <a:pt x="2343" y="2035"/>
                </a:cubicBezTo>
                <a:cubicBezTo>
                  <a:pt x="2343" y="2028"/>
                  <a:pt x="2343" y="2021"/>
                  <a:pt x="2336" y="2021"/>
                </a:cubicBezTo>
                <a:cubicBezTo>
                  <a:pt x="2322" y="2021"/>
                  <a:pt x="2322" y="2007"/>
                  <a:pt x="2322" y="1987"/>
                </a:cubicBezTo>
                <a:cubicBezTo>
                  <a:pt x="2322" y="1975"/>
                  <a:pt x="2325" y="1969"/>
                  <a:pt x="2329" y="1969"/>
                </a:cubicBezTo>
                <a:close/>
                <a:moveTo>
                  <a:pt x="3181" y="2050"/>
                </a:moveTo>
                <a:cubicBezTo>
                  <a:pt x="3178" y="2054"/>
                  <a:pt x="3179" y="2056"/>
                  <a:pt x="3184" y="2058"/>
                </a:cubicBezTo>
                <a:lnTo>
                  <a:pt x="3184" y="2058"/>
                </a:lnTo>
                <a:cubicBezTo>
                  <a:pt x="3184" y="2054"/>
                  <a:pt x="3182" y="2052"/>
                  <a:pt x="3181" y="2050"/>
                </a:cubicBezTo>
                <a:close/>
                <a:moveTo>
                  <a:pt x="506" y="2007"/>
                </a:moveTo>
                <a:cubicBezTo>
                  <a:pt x="513" y="2007"/>
                  <a:pt x="513" y="2021"/>
                  <a:pt x="506" y="2042"/>
                </a:cubicBezTo>
                <a:cubicBezTo>
                  <a:pt x="498" y="2055"/>
                  <a:pt x="494" y="2060"/>
                  <a:pt x="493" y="2060"/>
                </a:cubicBezTo>
                <a:cubicBezTo>
                  <a:pt x="493" y="2060"/>
                  <a:pt x="493" y="2058"/>
                  <a:pt x="493" y="2056"/>
                </a:cubicBezTo>
                <a:cubicBezTo>
                  <a:pt x="493" y="2046"/>
                  <a:pt x="489" y="2039"/>
                  <a:pt x="484" y="2039"/>
                </a:cubicBezTo>
                <a:cubicBezTo>
                  <a:pt x="482" y="2039"/>
                  <a:pt x="481" y="2040"/>
                  <a:pt x="479" y="2042"/>
                </a:cubicBezTo>
                <a:cubicBezTo>
                  <a:pt x="477" y="2046"/>
                  <a:pt x="475" y="2048"/>
                  <a:pt x="474" y="2048"/>
                </a:cubicBezTo>
                <a:cubicBezTo>
                  <a:pt x="472" y="2048"/>
                  <a:pt x="472" y="2038"/>
                  <a:pt x="472" y="2028"/>
                </a:cubicBezTo>
                <a:cubicBezTo>
                  <a:pt x="479" y="2021"/>
                  <a:pt x="479" y="2007"/>
                  <a:pt x="486" y="2007"/>
                </a:cubicBezTo>
                <a:close/>
                <a:moveTo>
                  <a:pt x="1352" y="2028"/>
                </a:moveTo>
                <a:cubicBezTo>
                  <a:pt x="1366" y="2035"/>
                  <a:pt x="1366" y="2063"/>
                  <a:pt x="1366" y="2063"/>
                </a:cubicBezTo>
                <a:cubicBezTo>
                  <a:pt x="1366" y="2063"/>
                  <a:pt x="1352" y="2056"/>
                  <a:pt x="1352" y="2042"/>
                </a:cubicBezTo>
                <a:lnTo>
                  <a:pt x="1352" y="2028"/>
                </a:lnTo>
                <a:close/>
                <a:moveTo>
                  <a:pt x="1501" y="2018"/>
                </a:moveTo>
                <a:cubicBezTo>
                  <a:pt x="1504" y="2018"/>
                  <a:pt x="1508" y="2019"/>
                  <a:pt x="1511" y="2021"/>
                </a:cubicBezTo>
                <a:cubicBezTo>
                  <a:pt x="1518" y="2028"/>
                  <a:pt x="1525" y="2042"/>
                  <a:pt x="1518" y="2042"/>
                </a:cubicBezTo>
                <a:lnTo>
                  <a:pt x="1511" y="2035"/>
                </a:lnTo>
                <a:cubicBezTo>
                  <a:pt x="1511" y="2032"/>
                  <a:pt x="1510" y="2031"/>
                  <a:pt x="1508" y="2031"/>
                </a:cubicBezTo>
                <a:cubicBezTo>
                  <a:pt x="1505" y="2031"/>
                  <a:pt x="1499" y="2034"/>
                  <a:pt x="1491" y="2042"/>
                </a:cubicBezTo>
                <a:lnTo>
                  <a:pt x="1477" y="2063"/>
                </a:lnTo>
                <a:cubicBezTo>
                  <a:pt x="1459" y="2045"/>
                  <a:pt x="1481" y="2018"/>
                  <a:pt x="1501" y="2018"/>
                </a:cubicBezTo>
                <a:close/>
                <a:moveTo>
                  <a:pt x="2199" y="2006"/>
                </a:moveTo>
                <a:cubicBezTo>
                  <a:pt x="2205" y="2006"/>
                  <a:pt x="2233" y="2029"/>
                  <a:pt x="2239" y="2035"/>
                </a:cubicBezTo>
                <a:cubicBezTo>
                  <a:pt x="2239" y="2035"/>
                  <a:pt x="2232" y="2042"/>
                  <a:pt x="2232" y="2056"/>
                </a:cubicBezTo>
                <a:cubicBezTo>
                  <a:pt x="2224" y="2062"/>
                  <a:pt x="2219" y="2065"/>
                  <a:pt x="2216" y="2065"/>
                </a:cubicBezTo>
                <a:cubicBezTo>
                  <a:pt x="2211" y="2065"/>
                  <a:pt x="2211" y="2058"/>
                  <a:pt x="2211" y="2042"/>
                </a:cubicBezTo>
                <a:cubicBezTo>
                  <a:pt x="2211" y="2028"/>
                  <a:pt x="2205" y="2021"/>
                  <a:pt x="2205" y="2021"/>
                </a:cubicBezTo>
                <a:lnTo>
                  <a:pt x="2198" y="2007"/>
                </a:lnTo>
                <a:cubicBezTo>
                  <a:pt x="2198" y="2007"/>
                  <a:pt x="2198" y="2006"/>
                  <a:pt x="2199" y="2006"/>
                </a:cubicBezTo>
                <a:close/>
                <a:moveTo>
                  <a:pt x="1278" y="2024"/>
                </a:moveTo>
                <a:cubicBezTo>
                  <a:pt x="1280" y="2024"/>
                  <a:pt x="1283" y="2027"/>
                  <a:pt x="1283" y="2035"/>
                </a:cubicBezTo>
                <a:cubicBezTo>
                  <a:pt x="1283" y="2063"/>
                  <a:pt x="1283" y="2070"/>
                  <a:pt x="1276" y="2070"/>
                </a:cubicBezTo>
                <a:cubicBezTo>
                  <a:pt x="1269" y="2070"/>
                  <a:pt x="1269" y="2056"/>
                  <a:pt x="1276" y="2028"/>
                </a:cubicBezTo>
                <a:cubicBezTo>
                  <a:pt x="1276" y="2025"/>
                  <a:pt x="1277" y="2024"/>
                  <a:pt x="1278" y="2024"/>
                </a:cubicBezTo>
                <a:close/>
                <a:moveTo>
                  <a:pt x="1747" y="1932"/>
                </a:moveTo>
                <a:cubicBezTo>
                  <a:pt x="1750" y="1938"/>
                  <a:pt x="1754" y="1947"/>
                  <a:pt x="1754" y="1959"/>
                </a:cubicBezTo>
                <a:cubicBezTo>
                  <a:pt x="1754" y="1966"/>
                  <a:pt x="1761" y="1973"/>
                  <a:pt x="1782" y="1987"/>
                </a:cubicBezTo>
                <a:cubicBezTo>
                  <a:pt x="1789" y="1987"/>
                  <a:pt x="1803" y="1994"/>
                  <a:pt x="1803" y="2000"/>
                </a:cubicBezTo>
                <a:cubicBezTo>
                  <a:pt x="1803" y="2007"/>
                  <a:pt x="1816" y="2007"/>
                  <a:pt x="1816" y="2007"/>
                </a:cubicBezTo>
                <a:cubicBezTo>
                  <a:pt x="1823" y="2007"/>
                  <a:pt x="1823" y="2000"/>
                  <a:pt x="1823" y="2000"/>
                </a:cubicBezTo>
                <a:cubicBezTo>
                  <a:pt x="1823" y="1994"/>
                  <a:pt x="1823" y="1994"/>
                  <a:pt x="1830" y="1987"/>
                </a:cubicBezTo>
                <a:cubicBezTo>
                  <a:pt x="1832" y="1983"/>
                  <a:pt x="1833" y="1981"/>
                  <a:pt x="1835" y="1981"/>
                </a:cubicBezTo>
                <a:cubicBezTo>
                  <a:pt x="1838" y="1981"/>
                  <a:pt x="1841" y="1996"/>
                  <a:pt x="1851" y="2021"/>
                </a:cubicBezTo>
                <a:cubicBezTo>
                  <a:pt x="1857" y="2056"/>
                  <a:pt x="1853" y="2071"/>
                  <a:pt x="1843" y="2071"/>
                </a:cubicBezTo>
                <a:cubicBezTo>
                  <a:pt x="1841" y="2071"/>
                  <a:pt x="1839" y="2071"/>
                  <a:pt x="1837" y="2070"/>
                </a:cubicBezTo>
                <a:cubicBezTo>
                  <a:pt x="1830" y="2070"/>
                  <a:pt x="1830" y="2049"/>
                  <a:pt x="1830" y="2042"/>
                </a:cubicBezTo>
                <a:cubicBezTo>
                  <a:pt x="1830" y="2028"/>
                  <a:pt x="1830" y="2028"/>
                  <a:pt x="1823" y="2028"/>
                </a:cubicBezTo>
                <a:cubicBezTo>
                  <a:pt x="1816" y="2028"/>
                  <a:pt x="1816" y="2035"/>
                  <a:pt x="1816" y="2042"/>
                </a:cubicBezTo>
                <a:cubicBezTo>
                  <a:pt x="1816" y="2044"/>
                  <a:pt x="1815" y="2045"/>
                  <a:pt x="1813" y="2045"/>
                </a:cubicBezTo>
                <a:cubicBezTo>
                  <a:pt x="1809" y="2045"/>
                  <a:pt x="1800" y="2040"/>
                  <a:pt x="1796" y="2035"/>
                </a:cubicBezTo>
                <a:cubicBezTo>
                  <a:pt x="1792" y="2027"/>
                  <a:pt x="1787" y="2024"/>
                  <a:pt x="1785" y="2024"/>
                </a:cubicBezTo>
                <a:cubicBezTo>
                  <a:pt x="1783" y="2024"/>
                  <a:pt x="1782" y="2025"/>
                  <a:pt x="1782" y="2028"/>
                </a:cubicBezTo>
                <a:cubicBezTo>
                  <a:pt x="1782" y="2032"/>
                  <a:pt x="1782" y="2033"/>
                  <a:pt x="1780" y="2033"/>
                </a:cubicBezTo>
                <a:cubicBezTo>
                  <a:pt x="1778" y="2033"/>
                  <a:pt x="1775" y="2032"/>
                  <a:pt x="1768" y="2028"/>
                </a:cubicBezTo>
                <a:cubicBezTo>
                  <a:pt x="1768" y="2021"/>
                  <a:pt x="1761" y="2007"/>
                  <a:pt x="1761" y="2007"/>
                </a:cubicBezTo>
                <a:cubicBezTo>
                  <a:pt x="1761" y="2007"/>
                  <a:pt x="1754" y="2000"/>
                  <a:pt x="1754" y="1987"/>
                </a:cubicBezTo>
                <a:cubicBezTo>
                  <a:pt x="1754" y="1973"/>
                  <a:pt x="1747" y="1959"/>
                  <a:pt x="1747" y="1952"/>
                </a:cubicBezTo>
                <a:lnTo>
                  <a:pt x="1747" y="1932"/>
                </a:lnTo>
                <a:close/>
                <a:moveTo>
                  <a:pt x="2885" y="2067"/>
                </a:moveTo>
                <a:lnTo>
                  <a:pt x="2885" y="2067"/>
                </a:lnTo>
                <a:cubicBezTo>
                  <a:pt x="2883" y="2067"/>
                  <a:pt x="2882" y="2069"/>
                  <a:pt x="2881" y="2073"/>
                </a:cubicBezTo>
                <a:lnTo>
                  <a:pt x="2881" y="2073"/>
                </a:lnTo>
                <a:cubicBezTo>
                  <a:pt x="2885" y="2071"/>
                  <a:pt x="2886" y="2069"/>
                  <a:pt x="2885" y="2067"/>
                </a:cubicBezTo>
                <a:close/>
                <a:moveTo>
                  <a:pt x="1447" y="2006"/>
                </a:moveTo>
                <a:cubicBezTo>
                  <a:pt x="1448" y="2006"/>
                  <a:pt x="1448" y="2007"/>
                  <a:pt x="1449" y="2007"/>
                </a:cubicBezTo>
                <a:cubicBezTo>
                  <a:pt x="1470" y="2021"/>
                  <a:pt x="1470" y="2042"/>
                  <a:pt x="1449" y="2063"/>
                </a:cubicBezTo>
                <a:cubicBezTo>
                  <a:pt x="1446" y="2070"/>
                  <a:pt x="1444" y="2073"/>
                  <a:pt x="1442" y="2073"/>
                </a:cubicBezTo>
                <a:cubicBezTo>
                  <a:pt x="1440" y="2073"/>
                  <a:pt x="1439" y="2070"/>
                  <a:pt x="1435" y="2063"/>
                </a:cubicBezTo>
                <a:cubicBezTo>
                  <a:pt x="1435" y="2038"/>
                  <a:pt x="1441" y="2006"/>
                  <a:pt x="1447" y="2006"/>
                </a:cubicBezTo>
                <a:close/>
                <a:moveTo>
                  <a:pt x="1737" y="2039"/>
                </a:moveTo>
                <a:cubicBezTo>
                  <a:pt x="1740" y="2039"/>
                  <a:pt x="1740" y="2047"/>
                  <a:pt x="1740" y="2063"/>
                </a:cubicBezTo>
                <a:cubicBezTo>
                  <a:pt x="1740" y="2070"/>
                  <a:pt x="1740" y="2077"/>
                  <a:pt x="1733" y="2077"/>
                </a:cubicBezTo>
                <a:cubicBezTo>
                  <a:pt x="1726" y="2077"/>
                  <a:pt x="1726" y="2056"/>
                  <a:pt x="1733" y="2042"/>
                </a:cubicBezTo>
                <a:cubicBezTo>
                  <a:pt x="1735" y="2040"/>
                  <a:pt x="1736" y="2039"/>
                  <a:pt x="1737" y="2039"/>
                </a:cubicBezTo>
                <a:close/>
                <a:moveTo>
                  <a:pt x="2234" y="2060"/>
                </a:moveTo>
                <a:cubicBezTo>
                  <a:pt x="2236" y="2060"/>
                  <a:pt x="2239" y="2063"/>
                  <a:pt x="2239" y="2063"/>
                </a:cubicBezTo>
                <a:cubicBezTo>
                  <a:pt x="2239" y="2070"/>
                  <a:pt x="2239" y="2077"/>
                  <a:pt x="2232" y="2077"/>
                </a:cubicBezTo>
                <a:cubicBezTo>
                  <a:pt x="2218" y="2070"/>
                  <a:pt x="2218" y="2070"/>
                  <a:pt x="2232" y="2063"/>
                </a:cubicBezTo>
                <a:cubicBezTo>
                  <a:pt x="2232" y="2060"/>
                  <a:pt x="2233" y="2060"/>
                  <a:pt x="2234" y="2060"/>
                </a:cubicBezTo>
                <a:close/>
                <a:moveTo>
                  <a:pt x="3528" y="2063"/>
                </a:moveTo>
                <a:cubicBezTo>
                  <a:pt x="3521" y="2063"/>
                  <a:pt x="3521" y="2070"/>
                  <a:pt x="3528" y="2077"/>
                </a:cubicBezTo>
                <a:cubicBezTo>
                  <a:pt x="3528" y="2070"/>
                  <a:pt x="3528" y="2063"/>
                  <a:pt x="3535" y="2063"/>
                </a:cubicBezTo>
                <a:close/>
                <a:moveTo>
                  <a:pt x="829" y="2067"/>
                </a:moveTo>
                <a:cubicBezTo>
                  <a:pt x="826" y="2072"/>
                  <a:pt x="827" y="2077"/>
                  <a:pt x="832" y="2077"/>
                </a:cubicBezTo>
                <a:cubicBezTo>
                  <a:pt x="834" y="2077"/>
                  <a:pt x="835" y="2078"/>
                  <a:pt x="836" y="2078"/>
                </a:cubicBezTo>
                <a:lnTo>
                  <a:pt x="836" y="2078"/>
                </a:lnTo>
                <a:cubicBezTo>
                  <a:pt x="835" y="2074"/>
                  <a:pt x="834" y="2071"/>
                  <a:pt x="832" y="2070"/>
                </a:cubicBezTo>
                <a:cubicBezTo>
                  <a:pt x="831" y="2069"/>
                  <a:pt x="830" y="2068"/>
                  <a:pt x="829" y="2067"/>
                </a:cubicBezTo>
                <a:close/>
                <a:moveTo>
                  <a:pt x="2447" y="2063"/>
                </a:moveTo>
                <a:cubicBezTo>
                  <a:pt x="2442" y="2068"/>
                  <a:pt x="2441" y="2077"/>
                  <a:pt x="2443" y="2081"/>
                </a:cubicBezTo>
                <a:lnTo>
                  <a:pt x="2443" y="2081"/>
                </a:lnTo>
                <a:cubicBezTo>
                  <a:pt x="2447" y="2068"/>
                  <a:pt x="2447" y="2063"/>
                  <a:pt x="2447" y="2063"/>
                </a:cubicBezTo>
                <a:close/>
                <a:moveTo>
                  <a:pt x="536" y="1996"/>
                </a:moveTo>
                <a:cubicBezTo>
                  <a:pt x="540" y="1996"/>
                  <a:pt x="545" y="2005"/>
                  <a:pt x="548" y="2021"/>
                </a:cubicBezTo>
                <a:cubicBezTo>
                  <a:pt x="555" y="2056"/>
                  <a:pt x="569" y="2070"/>
                  <a:pt x="548" y="2077"/>
                </a:cubicBezTo>
                <a:cubicBezTo>
                  <a:pt x="546" y="2081"/>
                  <a:pt x="544" y="2083"/>
                  <a:pt x="542" y="2083"/>
                </a:cubicBezTo>
                <a:cubicBezTo>
                  <a:pt x="538" y="2083"/>
                  <a:pt x="534" y="2075"/>
                  <a:pt x="534" y="2070"/>
                </a:cubicBezTo>
                <a:cubicBezTo>
                  <a:pt x="534" y="2066"/>
                  <a:pt x="534" y="2065"/>
                  <a:pt x="535" y="2065"/>
                </a:cubicBezTo>
                <a:cubicBezTo>
                  <a:pt x="536" y="2065"/>
                  <a:pt x="538" y="2066"/>
                  <a:pt x="541" y="2070"/>
                </a:cubicBezTo>
                <a:cubicBezTo>
                  <a:pt x="541" y="2070"/>
                  <a:pt x="548" y="2070"/>
                  <a:pt x="548" y="2063"/>
                </a:cubicBezTo>
                <a:cubicBezTo>
                  <a:pt x="548" y="2056"/>
                  <a:pt x="548" y="2042"/>
                  <a:pt x="541" y="2042"/>
                </a:cubicBezTo>
                <a:cubicBezTo>
                  <a:pt x="541" y="2042"/>
                  <a:pt x="534" y="2035"/>
                  <a:pt x="534" y="2028"/>
                </a:cubicBezTo>
                <a:cubicBezTo>
                  <a:pt x="531" y="2006"/>
                  <a:pt x="533" y="1996"/>
                  <a:pt x="536" y="1996"/>
                </a:cubicBezTo>
                <a:close/>
                <a:moveTo>
                  <a:pt x="399" y="2048"/>
                </a:moveTo>
                <a:cubicBezTo>
                  <a:pt x="403" y="2048"/>
                  <a:pt x="403" y="2055"/>
                  <a:pt x="403" y="2070"/>
                </a:cubicBezTo>
                <a:cubicBezTo>
                  <a:pt x="403" y="2077"/>
                  <a:pt x="403" y="2091"/>
                  <a:pt x="396" y="2091"/>
                </a:cubicBezTo>
                <a:cubicBezTo>
                  <a:pt x="396" y="2091"/>
                  <a:pt x="382" y="2077"/>
                  <a:pt x="382" y="2063"/>
                </a:cubicBezTo>
                <a:cubicBezTo>
                  <a:pt x="391" y="2053"/>
                  <a:pt x="397" y="2048"/>
                  <a:pt x="399" y="2048"/>
                </a:cubicBezTo>
                <a:close/>
                <a:moveTo>
                  <a:pt x="914" y="2052"/>
                </a:moveTo>
                <a:cubicBezTo>
                  <a:pt x="916" y="2052"/>
                  <a:pt x="920" y="2055"/>
                  <a:pt x="922" y="2063"/>
                </a:cubicBezTo>
                <a:cubicBezTo>
                  <a:pt x="929" y="2070"/>
                  <a:pt x="929" y="2091"/>
                  <a:pt x="922" y="2091"/>
                </a:cubicBezTo>
                <a:cubicBezTo>
                  <a:pt x="922" y="2091"/>
                  <a:pt x="915" y="2077"/>
                  <a:pt x="915" y="2070"/>
                </a:cubicBezTo>
                <a:cubicBezTo>
                  <a:pt x="907" y="2061"/>
                  <a:pt x="909" y="2052"/>
                  <a:pt x="914" y="2052"/>
                </a:cubicBezTo>
                <a:close/>
                <a:moveTo>
                  <a:pt x="836" y="2078"/>
                </a:moveTo>
                <a:cubicBezTo>
                  <a:pt x="837" y="2082"/>
                  <a:pt x="837" y="2087"/>
                  <a:pt x="837" y="2092"/>
                </a:cubicBezTo>
                <a:lnTo>
                  <a:pt x="837" y="2092"/>
                </a:lnTo>
                <a:cubicBezTo>
                  <a:pt x="845" y="2084"/>
                  <a:pt x="844" y="2083"/>
                  <a:pt x="836" y="2078"/>
                </a:cubicBezTo>
                <a:close/>
                <a:moveTo>
                  <a:pt x="1593" y="2059"/>
                </a:moveTo>
                <a:cubicBezTo>
                  <a:pt x="1602" y="2059"/>
                  <a:pt x="1608" y="2063"/>
                  <a:pt x="1608" y="2070"/>
                </a:cubicBezTo>
                <a:cubicBezTo>
                  <a:pt x="1608" y="2077"/>
                  <a:pt x="1595" y="2077"/>
                  <a:pt x="1595" y="2091"/>
                </a:cubicBezTo>
                <a:cubicBezTo>
                  <a:pt x="1591" y="2092"/>
                  <a:pt x="1587" y="2093"/>
                  <a:pt x="1583" y="2093"/>
                </a:cubicBezTo>
                <a:cubicBezTo>
                  <a:pt x="1572" y="2093"/>
                  <a:pt x="1562" y="2085"/>
                  <a:pt x="1567" y="2070"/>
                </a:cubicBezTo>
                <a:cubicBezTo>
                  <a:pt x="1574" y="2063"/>
                  <a:pt x="1584" y="2059"/>
                  <a:pt x="1593" y="2059"/>
                </a:cubicBezTo>
                <a:close/>
                <a:moveTo>
                  <a:pt x="3071" y="2042"/>
                </a:moveTo>
                <a:cubicBezTo>
                  <a:pt x="3071" y="2042"/>
                  <a:pt x="3078" y="2049"/>
                  <a:pt x="3078" y="2063"/>
                </a:cubicBezTo>
                <a:cubicBezTo>
                  <a:pt x="3078" y="2070"/>
                  <a:pt x="3078" y="2077"/>
                  <a:pt x="3071" y="2091"/>
                </a:cubicBezTo>
                <a:cubicBezTo>
                  <a:pt x="3071" y="2092"/>
                  <a:pt x="3070" y="2093"/>
                  <a:pt x="3070" y="2093"/>
                </a:cubicBezTo>
                <a:cubicBezTo>
                  <a:pt x="3068" y="2093"/>
                  <a:pt x="3064" y="2085"/>
                  <a:pt x="3064" y="2070"/>
                </a:cubicBezTo>
                <a:cubicBezTo>
                  <a:pt x="3064" y="2063"/>
                  <a:pt x="3064" y="2042"/>
                  <a:pt x="3071" y="2042"/>
                </a:cubicBezTo>
                <a:close/>
                <a:moveTo>
                  <a:pt x="1629" y="2077"/>
                </a:moveTo>
                <a:cubicBezTo>
                  <a:pt x="1629" y="2077"/>
                  <a:pt x="1643" y="2077"/>
                  <a:pt x="1643" y="2091"/>
                </a:cubicBezTo>
                <a:cubicBezTo>
                  <a:pt x="1643" y="2093"/>
                  <a:pt x="1643" y="2094"/>
                  <a:pt x="1643" y="2095"/>
                </a:cubicBezTo>
                <a:lnTo>
                  <a:pt x="1643" y="2095"/>
                </a:lnTo>
                <a:cubicBezTo>
                  <a:pt x="1642" y="2094"/>
                  <a:pt x="1640" y="2093"/>
                  <a:pt x="1637" y="2093"/>
                </a:cubicBezTo>
                <a:cubicBezTo>
                  <a:pt x="1634" y="2093"/>
                  <a:pt x="1629" y="2094"/>
                  <a:pt x="1624" y="2097"/>
                </a:cubicBezTo>
                <a:lnTo>
                  <a:pt x="1624" y="2097"/>
                </a:lnTo>
                <a:cubicBezTo>
                  <a:pt x="1622" y="2096"/>
                  <a:pt x="1622" y="2094"/>
                  <a:pt x="1622" y="2091"/>
                </a:cubicBezTo>
                <a:cubicBezTo>
                  <a:pt x="1622" y="2077"/>
                  <a:pt x="1622" y="2077"/>
                  <a:pt x="1629" y="2077"/>
                </a:cubicBezTo>
                <a:close/>
                <a:moveTo>
                  <a:pt x="472" y="2077"/>
                </a:moveTo>
                <a:cubicBezTo>
                  <a:pt x="472" y="2077"/>
                  <a:pt x="479" y="2077"/>
                  <a:pt x="479" y="2091"/>
                </a:cubicBezTo>
                <a:lnTo>
                  <a:pt x="479" y="2097"/>
                </a:lnTo>
                <a:cubicBezTo>
                  <a:pt x="479" y="2097"/>
                  <a:pt x="472" y="2097"/>
                  <a:pt x="472" y="2091"/>
                </a:cubicBezTo>
                <a:lnTo>
                  <a:pt x="472" y="2077"/>
                </a:lnTo>
                <a:close/>
                <a:moveTo>
                  <a:pt x="1292" y="2050"/>
                </a:moveTo>
                <a:cubicBezTo>
                  <a:pt x="1294" y="2050"/>
                  <a:pt x="1298" y="2051"/>
                  <a:pt x="1304" y="2056"/>
                </a:cubicBezTo>
                <a:cubicBezTo>
                  <a:pt x="1310" y="2063"/>
                  <a:pt x="1317" y="2063"/>
                  <a:pt x="1317" y="2063"/>
                </a:cubicBezTo>
                <a:cubicBezTo>
                  <a:pt x="1319" y="2061"/>
                  <a:pt x="1322" y="2060"/>
                  <a:pt x="1324" y="2060"/>
                </a:cubicBezTo>
                <a:cubicBezTo>
                  <a:pt x="1331" y="2060"/>
                  <a:pt x="1338" y="2067"/>
                  <a:pt x="1338" y="2077"/>
                </a:cubicBezTo>
                <a:cubicBezTo>
                  <a:pt x="1338" y="2097"/>
                  <a:pt x="1338" y="2097"/>
                  <a:pt x="1324" y="2097"/>
                </a:cubicBezTo>
                <a:cubicBezTo>
                  <a:pt x="1302" y="2076"/>
                  <a:pt x="1285" y="2050"/>
                  <a:pt x="1292" y="2050"/>
                </a:cubicBezTo>
                <a:close/>
                <a:moveTo>
                  <a:pt x="2627" y="1945"/>
                </a:moveTo>
                <a:lnTo>
                  <a:pt x="2627" y="1973"/>
                </a:lnTo>
                <a:cubicBezTo>
                  <a:pt x="2627" y="1997"/>
                  <a:pt x="2627" y="2004"/>
                  <a:pt x="2630" y="2004"/>
                </a:cubicBezTo>
                <a:cubicBezTo>
                  <a:pt x="2631" y="2004"/>
                  <a:pt x="2632" y="2003"/>
                  <a:pt x="2634" y="2000"/>
                </a:cubicBezTo>
                <a:cubicBezTo>
                  <a:pt x="2635" y="2000"/>
                  <a:pt x="2635" y="1999"/>
                  <a:pt x="2635" y="1999"/>
                </a:cubicBezTo>
                <a:lnTo>
                  <a:pt x="2635" y="1999"/>
                </a:lnTo>
                <a:cubicBezTo>
                  <a:pt x="2639" y="2026"/>
                  <a:pt x="2650" y="2037"/>
                  <a:pt x="2658" y="2037"/>
                </a:cubicBezTo>
                <a:cubicBezTo>
                  <a:pt x="2659" y="2037"/>
                  <a:pt x="2661" y="2036"/>
                  <a:pt x="2662" y="2035"/>
                </a:cubicBezTo>
                <a:cubicBezTo>
                  <a:pt x="2669" y="2035"/>
                  <a:pt x="2669" y="2042"/>
                  <a:pt x="2669" y="2049"/>
                </a:cubicBezTo>
                <a:lnTo>
                  <a:pt x="2669" y="2077"/>
                </a:lnTo>
                <a:lnTo>
                  <a:pt x="2662" y="2084"/>
                </a:lnTo>
                <a:cubicBezTo>
                  <a:pt x="2662" y="2091"/>
                  <a:pt x="2664" y="2094"/>
                  <a:pt x="2665" y="2094"/>
                </a:cubicBezTo>
                <a:cubicBezTo>
                  <a:pt x="2667" y="2094"/>
                  <a:pt x="2669" y="2091"/>
                  <a:pt x="2669" y="2084"/>
                </a:cubicBezTo>
                <a:cubicBezTo>
                  <a:pt x="2672" y="2080"/>
                  <a:pt x="2674" y="2078"/>
                  <a:pt x="2675" y="2078"/>
                </a:cubicBezTo>
                <a:cubicBezTo>
                  <a:pt x="2676" y="2078"/>
                  <a:pt x="2676" y="2080"/>
                  <a:pt x="2676" y="2084"/>
                </a:cubicBezTo>
                <a:cubicBezTo>
                  <a:pt x="2676" y="2097"/>
                  <a:pt x="2676" y="2097"/>
                  <a:pt x="2690" y="2097"/>
                </a:cubicBezTo>
                <a:cubicBezTo>
                  <a:pt x="2697" y="2097"/>
                  <a:pt x="2697" y="2077"/>
                  <a:pt x="2697" y="2070"/>
                </a:cubicBezTo>
                <a:cubicBezTo>
                  <a:pt x="2697" y="2049"/>
                  <a:pt x="2704" y="2042"/>
                  <a:pt x="2710" y="2035"/>
                </a:cubicBezTo>
                <a:cubicBezTo>
                  <a:pt x="2715" y="2033"/>
                  <a:pt x="2717" y="2032"/>
                  <a:pt x="2719" y="2032"/>
                </a:cubicBezTo>
                <a:cubicBezTo>
                  <a:pt x="2723" y="2032"/>
                  <a:pt x="2720" y="2037"/>
                  <a:pt x="2710" y="2042"/>
                </a:cubicBezTo>
                <a:cubicBezTo>
                  <a:pt x="2706" y="2047"/>
                  <a:pt x="2704" y="2055"/>
                  <a:pt x="2706" y="2055"/>
                </a:cubicBezTo>
                <a:cubicBezTo>
                  <a:pt x="2707" y="2055"/>
                  <a:pt x="2708" y="2053"/>
                  <a:pt x="2710" y="2049"/>
                </a:cubicBezTo>
                <a:lnTo>
                  <a:pt x="2731" y="2035"/>
                </a:lnTo>
                <a:cubicBezTo>
                  <a:pt x="2738" y="2014"/>
                  <a:pt x="2738" y="2014"/>
                  <a:pt x="2731" y="2007"/>
                </a:cubicBezTo>
                <a:cubicBezTo>
                  <a:pt x="2724" y="2007"/>
                  <a:pt x="2724" y="2000"/>
                  <a:pt x="2724" y="1994"/>
                </a:cubicBezTo>
                <a:cubicBezTo>
                  <a:pt x="2727" y="1985"/>
                  <a:pt x="2725" y="1981"/>
                  <a:pt x="2721" y="1981"/>
                </a:cubicBezTo>
                <a:cubicBezTo>
                  <a:pt x="2716" y="1981"/>
                  <a:pt x="2708" y="1988"/>
                  <a:pt x="2704" y="2000"/>
                </a:cubicBezTo>
                <a:cubicBezTo>
                  <a:pt x="2704" y="2007"/>
                  <a:pt x="2697" y="2007"/>
                  <a:pt x="2697" y="2007"/>
                </a:cubicBezTo>
                <a:cubicBezTo>
                  <a:pt x="2697" y="2007"/>
                  <a:pt x="2697" y="2000"/>
                  <a:pt x="2690" y="1994"/>
                </a:cubicBezTo>
                <a:cubicBezTo>
                  <a:pt x="2683" y="1987"/>
                  <a:pt x="2680" y="1984"/>
                  <a:pt x="2677" y="1984"/>
                </a:cubicBezTo>
                <a:cubicBezTo>
                  <a:pt x="2674" y="1984"/>
                  <a:pt x="2673" y="1989"/>
                  <a:pt x="2669" y="2000"/>
                </a:cubicBezTo>
                <a:cubicBezTo>
                  <a:pt x="2665" y="2007"/>
                  <a:pt x="2664" y="2011"/>
                  <a:pt x="2662" y="2011"/>
                </a:cubicBezTo>
                <a:cubicBezTo>
                  <a:pt x="2660" y="2011"/>
                  <a:pt x="2658" y="2007"/>
                  <a:pt x="2655" y="2000"/>
                </a:cubicBezTo>
                <a:cubicBezTo>
                  <a:pt x="2651" y="1996"/>
                  <a:pt x="2649" y="1989"/>
                  <a:pt x="2645" y="1989"/>
                </a:cubicBezTo>
                <a:cubicBezTo>
                  <a:pt x="2643" y="1989"/>
                  <a:pt x="2640" y="1992"/>
                  <a:pt x="2635" y="1999"/>
                </a:cubicBezTo>
                <a:lnTo>
                  <a:pt x="2635" y="1999"/>
                </a:lnTo>
                <a:cubicBezTo>
                  <a:pt x="2635" y="1993"/>
                  <a:pt x="2634" y="1987"/>
                  <a:pt x="2634" y="1980"/>
                </a:cubicBezTo>
                <a:cubicBezTo>
                  <a:pt x="2634" y="1966"/>
                  <a:pt x="2634" y="1945"/>
                  <a:pt x="2627" y="1945"/>
                </a:cubicBezTo>
                <a:close/>
                <a:moveTo>
                  <a:pt x="1193" y="2021"/>
                </a:moveTo>
                <a:cubicBezTo>
                  <a:pt x="1200" y="2021"/>
                  <a:pt x="1200" y="2028"/>
                  <a:pt x="1200" y="2042"/>
                </a:cubicBezTo>
                <a:cubicBezTo>
                  <a:pt x="1200" y="2063"/>
                  <a:pt x="1200" y="2077"/>
                  <a:pt x="1206" y="2077"/>
                </a:cubicBezTo>
                <a:cubicBezTo>
                  <a:pt x="1213" y="2077"/>
                  <a:pt x="1213" y="2091"/>
                  <a:pt x="1213" y="2097"/>
                </a:cubicBezTo>
                <a:cubicBezTo>
                  <a:pt x="1213" y="2099"/>
                  <a:pt x="1213" y="2100"/>
                  <a:pt x="1212" y="2100"/>
                </a:cubicBezTo>
                <a:cubicBezTo>
                  <a:pt x="1210" y="2100"/>
                  <a:pt x="1206" y="2095"/>
                  <a:pt x="1206" y="2091"/>
                </a:cubicBezTo>
                <a:cubicBezTo>
                  <a:pt x="1206" y="2084"/>
                  <a:pt x="1205" y="2080"/>
                  <a:pt x="1203" y="2080"/>
                </a:cubicBezTo>
                <a:cubicBezTo>
                  <a:pt x="1201" y="2080"/>
                  <a:pt x="1200" y="2084"/>
                  <a:pt x="1200" y="2091"/>
                </a:cubicBezTo>
                <a:cubicBezTo>
                  <a:pt x="1200" y="2091"/>
                  <a:pt x="1199" y="2092"/>
                  <a:pt x="1199" y="2092"/>
                </a:cubicBezTo>
                <a:cubicBezTo>
                  <a:pt x="1198" y="2092"/>
                  <a:pt x="1193" y="2075"/>
                  <a:pt x="1193" y="2063"/>
                </a:cubicBezTo>
                <a:cubicBezTo>
                  <a:pt x="1179" y="2035"/>
                  <a:pt x="1179" y="2021"/>
                  <a:pt x="1193" y="2021"/>
                </a:cubicBezTo>
                <a:close/>
                <a:moveTo>
                  <a:pt x="2357" y="2077"/>
                </a:moveTo>
                <a:cubicBezTo>
                  <a:pt x="2357" y="2085"/>
                  <a:pt x="2354" y="2094"/>
                  <a:pt x="2352" y="2101"/>
                </a:cubicBezTo>
                <a:lnTo>
                  <a:pt x="2352" y="2101"/>
                </a:lnTo>
                <a:cubicBezTo>
                  <a:pt x="2351" y="2094"/>
                  <a:pt x="2353" y="2085"/>
                  <a:pt x="2357" y="2077"/>
                </a:cubicBezTo>
                <a:close/>
                <a:moveTo>
                  <a:pt x="2471" y="2069"/>
                </a:moveTo>
                <a:cubicBezTo>
                  <a:pt x="2475" y="2070"/>
                  <a:pt x="2479" y="2070"/>
                  <a:pt x="2482" y="2070"/>
                </a:cubicBezTo>
                <a:cubicBezTo>
                  <a:pt x="2509" y="2070"/>
                  <a:pt x="2516" y="2091"/>
                  <a:pt x="2496" y="2097"/>
                </a:cubicBezTo>
                <a:cubicBezTo>
                  <a:pt x="2492" y="2101"/>
                  <a:pt x="2489" y="2103"/>
                  <a:pt x="2486" y="2103"/>
                </a:cubicBezTo>
                <a:cubicBezTo>
                  <a:pt x="2483" y="2103"/>
                  <a:pt x="2482" y="2101"/>
                  <a:pt x="2482" y="2097"/>
                </a:cubicBezTo>
                <a:cubicBezTo>
                  <a:pt x="2475" y="2091"/>
                  <a:pt x="2471" y="2088"/>
                  <a:pt x="2467" y="2088"/>
                </a:cubicBezTo>
                <a:cubicBezTo>
                  <a:pt x="2467" y="2088"/>
                  <a:pt x="2467" y="2088"/>
                  <a:pt x="2467" y="2088"/>
                </a:cubicBezTo>
                <a:lnTo>
                  <a:pt x="2467" y="2088"/>
                </a:lnTo>
                <a:cubicBezTo>
                  <a:pt x="2466" y="2091"/>
                  <a:pt x="2464" y="2094"/>
                  <a:pt x="2462" y="2096"/>
                </a:cubicBezTo>
                <a:lnTo>
                  <a:pt x="2462" y="2096"/>
                </a:lnTo>
                <a:cubicBezTo>
                  <a:pt x="2463" y="2091"/>
                  <a:pt x="2464" y="2088"/>
                  <a:pt x="2467" y="2088"/>
                </a:cubicBezTo>
                <a:lnTo>
                  <a:pt x="2467" y="2088"/>
                </a:lnTo>
                <a:cubicBezTo>
                  <a:pt x="2470" y="2082"/>
                  <a:pt x="2471" y="2076"/>
                  <a:pt x="2471" y="2069"/>
                </a:cubicBezTo>
                <a:close/>
                <a:moveTo>
                  <a:pt x="837" y="2092"/>
                </a:moveTo>
                <a:cubicBezTo>
                  <a:pt x="836" y="2094"/>
                  <a:pt x="834" y="2095"/>
                  <a:pt x="832" y="2097"/>
                </a:cubicBezTo>
                <a:cubicBezTo>
                  <a:pt x="832" y="2102"/>
                  <a:pt x="832" y="2104"/>
                  <a:pt x="837" y="2104"/>
                </a:cubicBezTo>
                <a:lnTo>
                  <a:pt x="837" y="2104"/>
                </a:lnTo>
                <a:cubicBezTo>
                  <a:pt x="837" y="2100"/>
                  <a:pt x="837" y="2096"/>
                  <a:pt x="837" y="2092"/>
                </a:cubicBezTo>
                <a:close/>
                <a:moveTo>
                  <a:pt x="1511" y="2091"/>
                </a:moveTo>
                <a:cubicBezTo>
                  <a:pt x="1511" y="2091"/>
                  <a:pt x="1511" y="2097"/>
                  <a:pt x="1505" y="2104"/>
                </a:cubicBezTo>
                <a:cubicBezTo>
                  <a:pt x="1498" y="2108"/>
                  <a:pt x="1494" y="2110"/>
                  <a:pt x="1492" y="2110"/>
                </a:cubicBezTo>
                <a:cubicBezTo>
                  <a:pt x="1491" y="2110"/>
                  <a:pt x="1491" y="2108"/>
                  <a:pt x="1491" y="2104"/>
                </a:cubicBezTo>
                <a:cubicBezTo>
                  <a:pt x="1491" y="2097"/>
                  <a:pt x="1491" y="2091"/>
                  <a:pt x="1505" y="2091"/>
                </a:cubicBezTo>
                <a:close/>
                <a:moveTo>
                  <a:pt x="859" y="2107"/>
                </a:moveTo>
                <a:cubicBezTo>
                  <a:pt x="860" y="2108"/>
                  <a:pt x="860" y="2111"/>
                  <a:pt x="860" y="2115"/>
                </a:cubicBezTo>
                <a:lnTo>
                  <a:pt x="860" y="2115"/>
                </a:lnTo>
                <a:cubicBezTo>
                  <a:pt x="860" y="2112"/>
                  <a:pt x="859" y="2110"/>
                  <a:pt x="859" y="2107"/>
                </a:cubicBezTo>
                <a:close/>
                <a:moveTo>
                  <a:pt x="890" y="2048"/>
                </a:moveTo>
                <a:cubicBezTo>
                  <a:pt x="897" y="2048"/>
                  <a:pt x="903" y="2067"/>
                  <a:pt x="915" y="2097"/>
                </a:cubicBezTo>
                <a:cubicBezTo>
                  <a:pt x="915" y="2108"/>
                  <a:pt x="915" y="2114"/>
                  <a:pt x="910" y="2114"/>
                </a:cubicBezTo>
                <a:cubicBezTo>
                  <a:pt x="908" y="2114"/>
                  <a:pt x="905" y="2113"/>
                  <a:pt x="902" y="2111"/>
                </a:cubicBezTo>
                <a:cubicBezTo>
                  <a:pt x="891" y="2111"/>
                  <a:pt x="889" y="2111"/>
                  <a:pt x="891" y="2119"/>
                </a:cubicBezTo>
                <a:lnTo>
                  <a:pt x="891" y="2119"/>
                </a:lnTo>
                <a:cubicBezTo>
                  <a:pt x="892" y="2117"/>
                  <a:pt x="893" y="2116"/>
                  <a:pt x="893" y="2116"/>
                </a:cubicBezTo>
                <a:lnTo>
                  <a:pt x="893" y="2116"/>
                </a:lnTo>
                <a:cubicBezTo>
                  <a:pt x="893" y="2116"/>
                  <a:pt x="893" y="2117"/>
                  <a:pt x="891" y="2121"/>
                </a:cubicBezTo>
                <a:lnTo>
                  <a:pt x="891" y="2121"/>
                </a:lnTo>
                <a:cubicBezTo>
                  <a:pt x="891" y="2121"/>
                  <a:pt x="891" y="2120"/>
                  <a:pt x="891" y="2119"/>
                </a:cubicBezTo>
                <a:lnTo>
                  <a:pt x="891" y="2119"/>
                </a:lnTo>
                <a:cubicBezTo>
                  <a:pt x="890" y="2120"/>
                  <a:pt x="890" y="2120"/>
                  <a:pt x="890" y="2121"/>
                </a:cubicBezTo>
                <a:lnTo>
                  <a:pt x="890" y="2121"/>
                </a:lnTo>
                <a:cubicBezTo>
                  <a:pt x="889" y="2118"/>
                  <a:pt x="889" y="2115"/>
                  <a:pt x="888" y="2111"/>
                </a:cubicBezTo>
                <a:lnTo>
                  <a:pt x="888" y="2077"/>
                </a:lnTo>
                <a:cubicBezTo>
                  <a:pt x="888" y="2077"/>
                  <a:pt x="895" y="2070"/>
                  <a:pt x="888" y="2070"/>
                </a:cubicBezTo>
                <a:lnTo>
                  <a:pt x="888" y="2049"/>
                </a:lnTo>
                <a:cubicBezTo>
                  <a:pt x="889" y="2048"/>
                  <a:pt x="889" y="2048"/>
                  <a:pt x="890" y="2048"/>
                </a:cubicBezTo>
                <a:close/>
                <a:moveTo>
                  <a:pt x="231" y="2077"/>
                </a:moveTo>
                <a:cubicBezTo>
                  <a:pt x="233" y="2081"/>
                  <a:pt x="233" y="2090"/>
                  <a:pt x="229" y="2104"/>
                </a:cubicBezTo>
                <a:cubicBezTo>
                  <a:pt x="234" y="2114"/>
                  <a:pt x="232" y="2124"/>
                  <a:pt x="231" y="2124"/>
                </a:cubicBezTo>
                <a:cubicBezTo>
                  <a:pt x="230" y="2124"/>
                  <a:pt x="229" y="2122"/>
                  <a:pt x="229" y="2118"/>
                </a:cubicBezTo>
                <a:cubicBezTo>
                  <a:pt x="226" y="2117"/>
                  <a:pt x="224" y="2117"/>
                  <a:pt x="223" y="2117"/>
                </a:cubicBezTo>
                <a:cubicBezTo>
                  <a:pt x="223" y="2117"/>
                  <a:pt x="222" y="2117"/>
                  <a:pt x="222" y="2117"/>
                </a:cubicBezTo>
                <a:lnTo>
                  <a:pt x="222" y="2117"/>
                </a:lnTo>
                <a:cubicBezTo>
                  <a:pt x="221" y="2118"/>
                  <a:pt x="220" y="2119"/>
                  <a:pt x="219" y="2120"/>
                </a:cubicBezTo>
                <a:lnTo>
                  <a:pt x="219" y="2120"/>
                </a:lnTo>
                <a:cubicBezTo>
                  <a:pt x="219" y="2118"/>
                  <a:pt x="220" y="2117"/>
                  <a:pt x="222" y="2117"/>
                </a:cubicBezTo>
                <a:lnTo>
                  <a:pt x="222" y="2117"/>
                </a:lnTo>
                <a:cubicBezTo>
                  <a:pt x="225" y="2114"/>
                  <a:pt x="228" y="2109"/>
                  <a:pt x="229" y="2104"/>
                </a:cubicBezTo>
                <a:cubicBezTo>
                  <a:pt x="224" y="2084"/>
                  <a:pt x="227" y="2079"/>
                  <a:pt x="231" y="2077"/>
                </a:cubicBezTo>
                <a:close/>
                <a:moveTo>
                  <a:pt x="2949" y="2082"/>
                </a:moveTo>
                <a:cubicBezTo>
                  <a:pt x="2951" y="2082"/>
                  <a:pt x="2953" y="2087"/>
                  <a:pt x="2953" y="2097"/>
                </a:cubicBezTo>
                <a:cubicBezTo>
                  <a:pt x="2953" y="2097"/>
                  <a:pt x="2946" y="2097"/>
                  <a:pt x="2946" y="2111"/>
                </a:cubicBezTo>
                <a:cubicBezTo>
                  <a:pt x="2946" y="2125"/>
                  <a:pt x="2946" y="2129"/>
                  <a:pt x="2944" y="2129"/>
                </a:cubicBezTo>
                <a:cubicBezTo>
                  <a:pt x="2943" y="2129"/>
                  <a:pt x="2942" y="2128"/>
                  <a:pt x="2939" y="2125"/>
                </a:cubicBezTo>
                <a:cubicBezTo>
                  <a:pt x="2932" y="2111"/>
                  <a:pt x="2932" y="2104"/>
                  <a:pt x="2939" y="2097"/>
                </a:cubicBezTo>
                <a:cubicBezTo>
                  <a:pt x="2943" y="2087"/>
                  <a:pt x="2946" y="2082"/>
                  <a:pt x="2949" y="2082"/>
                </a:cubicBezTo>
                <a:close/>
                <a:moveTo>
                  <a:pt x="2008" y="2129"/>
                </a:moveTo>
                <a:lnTo>
                  <a:pt x="2008" y="2129"/>
                </a:lnTo>
                <a:cubicBezTo>
                  <a:pt x="2008" y="2129"/>
                  <a:pt x="2009" y="2130"/>
                  <a:pt x="2009" y="2130"/>
                </a:cubicBezTo>
                <a:lnTo>
                  <a:pt x="2009" y="2130"/>
                </a:lnTo>
                <a:cubicBezTo>
                  <a:pt x="2009" y="2129"/>
                  <a:pt x="2008" y="2129"/>
                  <a:pt x="2008" y="2129"/>
                </a:cubicBezTo>
                <a:close/>
                <a:moveTo>
                  <a:pt x="638" y="2111"/>
                </a:moveTo>
                <a:cubicBezTo>
                  <a:pt x="638" y="2111"/>
                  <a:pt x="645" y="2111"/>
                  <a:pt x="645" y="2125"/>
                </a:cubicBezTo>
                <a:cubicBezTo>
                  <a:pt x="645" y="2132"/>
                  <a:pt x="638" y="2132"/>
                  <a:pt x="638" y="2132"/>
                </a:cubicBezTo>
                <a:cubicBezTo>
                  <a:pt x="638" y="2132"/>
                  <a:pt x="624" y="2132"/>
                  <a:pt x="624" y="2125"/>
                </a:cubicBezTo>
                <a:cubicBezTo>
                  <a:pt x="624" y="2111"/>
                  <a:pt x="624" y="2111"/>
                  <a:pt x="638" y="2111"/>
                </a:cubicBezTo>
                <a:close/>
                <a:moveTo>
                  <a:pt x="860" y="2115"/>
                </a:moveTo>
                <a:cubicBezTo>
                  <a:pt x="860" y="2125"/>
                  <a:pt x="861" y="2132"/>
                  <a:pt x="865" y="2135"/>
                </a:cubicBezTo>
                <a:lnTo>
                  <a:pt x="865" y="2135"/>
                </a:lnTo>
                <a:cubicBezTo>
                  <a:pt x="863" y="2131"/>
                  <a:pt x="861" y="2123"/>
                  <a:pt x="860" y="2115"/>
                </a:cubicBezTo>
                <a:close/>
                <a:moveTo>
                  <a:pt x="2274" y="2042"/>
                </a:moveTo>
                <a:cubicBezTo>
                  <a:pt x="2281" y="2042"/>
                  <a:pt x="2281" y="2056"/>
                  <a:pt x="2281" y="2063"/>
                </a:cubicBezTo>
                <a:cubicBezTo>
                  <a:pt x="2281" y="2068"/>
                  <a:pt x="2284" y="2073"/>
                  <a:pt x="2294" y="2073"/>
                </a:cubicBezTo>
                <a:cubicBezTo>
                  <a:pt x="2297" y="2073"/>
                  <a:pt x="2302" y="2072"/>
                  <a:pt x="2308" y="2070"/>
                </a:cubicBezTo>
                <a:cubicBezTo>
                  <a:pt x="2322" y="2070"/>
                  <a:pt x="2322" y="2063"/>
                  <a:pt x="2322" y="2056"/>
                </a:cubicBezTo>
                <a:cubicBezTo>
                  <a:pt x="2329" y="2063"/>
                  <a:pt x="2329" y="2070"/>
                  <a:pt x="2343" y="2077"/>
                </a:cubicBezTo>
                <a:cubicBezTo>
                  <a:pt x="2350" y="2091"/>
                  <a:pt x="2350" y="2104"/>
                  <a:pt x="2350" y="2104"/>
                </a:cubicBezTo>
                <a:lnTo>
                  <a:pt x="2336" y="2104"/>
                </a:lnTo>
                <a:cubicBezTo>
                  <a:pt x="2322" y="2104"/>
                  <a:pt x="2315" y="2111"/>
                  <a:pt x="2308" y="2125"/>
                </a:cubicBezTo>
                <a:cubicBezTo>
                  <a:pt x="2304" y="2133"/>
                  <a:pt x="2298" y="2137"/>
                  <a:pt x="2293" y="2137"/>
                </a:cubicBezTo>
                <a:cubicBezTo>
                  <a:pt x="2290" y="2137"/>
                  <a:pt x="2288" y="2135"/>
                  <a:pt x="2288" y="2132"/>
                </a:cubicBezTo>
                <a:cubicBezTo>
                  <a:pt x="2288" y="2125"/>
                  <a:pt x="2288" y="2125"/>
                  <a:pt x="2302" y="2125"/>
                </a:cubicBezTo>
                <a:cubicBezTo>
                  <a:pt x="2308" y="2125"/>
                  <a:pt x="2302" y="2125"/>
                  <a:pt x="2302" y="2111"/>
                </a:cubicBezTo>
                <a:cubicBezTo>
                  <a:pt x="2302" y="2104"/>
                  <a:pt x="2281" y="2097"/>
                  <a:pt x="2274" y="2097"/>
                </a:cubicBezTo>
                <a:cubicBezTo>
                  <a:pt x="2260" y="2097"/>
                  <a:pt x="2260" y="2091"/>
                  <a:pt x="2274" y="2091"/>
                </a:cubicBezTo>
                <a:cubicBezTo>
                  <a:pt x="2274" y="2091"/>
                  <a:pt x="2281" y="2070"/>
                  <a:pt x="2274" y="2063"/>
                </a:cubicBezTo>
                <a:lnTo>
                  <a:pt x="2274" y="2042"/>
                </a:lnTo>
                <a:close/>
                <a:moveTo>
                  <a:pt x="437" y="2035"/>
                </a:moveTo>
                <a:lnTo>
                  <a:pt x="451" y="2077"/>
                </a:lnTo>
                <a:cubicBezTo>
                  <a:pt x="466" y="2118"/>
                  <a:pt x="470" y="2128"/>
                  <a:pt x="463" y="2128"/>
                </a:cubicBezTo>
                <a:cubicBezTo>
                  <a:pt x="460" y="2128"/>
                  <a:pt x="456" y="2127"/>
                  <a:pt x="451" y="2125"/>
                </a:cubicBezTo>
                <a:cubicBezTo>
                  <a:pt x="444" y="2125"/>
                  <a:pt x="444" y="2125"/>
                  <a:pt x="444" y="2132"/>
                </a:cubicBezTo>
                <a:cubicBezTo>
                  <a:pt x="448" y="2136"/>
                  <a:pt x="448" y="2137"/>
                  <a:pt x="446" y="2137"/>
                </a:cubicBezTo>
                <a:cubicBezTo>
                  <a:pt x="444" y="2137"/>
                  <a:pt x="441" y="2136"/>
                  <a:pt x="437" y="2132"/>
                </a:cubicBezTo>
                <a:cubicBezTo>
                  <a:pt x="430" y="2125"/>
                  <a:pt x="416" y="2125"/>
                  <a:pt x="416" y="2111"/>
                </a:cubicBezTo>
                <a:cubicBezTo>
                  <a:pt x="416" y="2104"/>
                  <a:pt x="430" y="2091"/>
                  <a:pt x="430" y="2070"/>
                </a:cubicBezTo>
                <a:lnTo>
                  <a:pt x="437" y="2035"/>
                </a:lnTo>
                <a:close/>
                <a:moveTo>
                  <a:pt x="370" y="2067"/>
                </a:moveTo>
                <a:cubicBezTo>
                  <a:pt x="376" y="2067"/>
                  <a:pt x="396" y="2094"/>
                  <a:pt x="396" y="2111"/>
                </a:cubicBezTo>
                <a:cubicBezTo>
                  <a:pt x="396" y="2125"/>
                  <a:pt x="382" y="2139"/>
                  <a:pt x="382" y="2139"/>
                </a:cubicBezTo>
                <a:lnTo>
                  <a:pt x="375" y="2139"/>
                </a:lnTo>
                <a:cubicBezTo>
                  <a:pt x="375" y="2132"/>
                  <a:pt x="375" y="2132"/>
                  <a:pt x="382" y="2132"/>
                </a:cubicBezTo>
                <a:cubicBezTo>
                  <a:pt x="396" y="2132"/>
                  <a:pt x="396" y="2111"/>
                  <a:pt x="375" y="2104"/>
                </a:cubicBezTo>
                <a:cubicBezTo>
                  <a:pt x="354" y="2097"/>
                  <a:pt x="347" y="2091"/>
                  <a:pt x="354" y="2077"/>
                </a:cubicBezTo>
                <a:cubicBezTo>
                  <a:pt x="349" y="2077"/>
                  <a:pt x="348" y="2074"/>
                  <a:pt x="349" y="2074"/>
                </a:cubicBezTo>
                <a:lnTo>
                  <a:pt x="349" y="2074"/>
                </a:lnTo>
                <a:cubicBezTo>
                  <a:pt x="350" y="2074"/>
                  <a:pt x="352" y="2074"/>
                  <a:pt x="354" y="2077"/>
                </a:cubicBezTo>
                <a:cubicBezTo>
                  <a:pt x="354" y="2077"/>
                  <a:pt x="368" y="2077"/>
                  <a:pt x="368" y="2070"/>
                </a:cubicBezTo>
                <a:cubicBezTo>
                  <a:pt x="368" y="2068"/>
                  <a:pt x="369" y="2067"/>
                  <a:pt x="370" y="2067"/>
                </a:cubicBezTo>
                <a:close/>
                <a:moveTo>
                  <a:pt x="497" y="2107"/>
                </a:moveTo>
                <a:cubicBezTo>
                  <a:pt x="500" y="2107"/>
                  <a:pt x="504" y="2109"/>
                  <a:pt x="506" y="2111"/>
                </a:cubicBezTo>
                <a:lnTo>
                  <a:pt x="506" y="2139"/>
                </a:lnTo>
                <a:cubicBezTo>
                  <a:pt x="500" y="2132"/>
                  <a:pt x="486" y="2132"/>
                  <a:pt x="486" y="2132"/>
                </a:cubicBezTo>
                <a:cubicBezTo>
                  <a:pt x="486" y="2134"/>
                  <a:pt x="485" y="2135"/>
                  <a:pt x="484" y="2135"/>
                </a:cubicBezTo>
                <a:cubicBezTo>
                  <a:pt x="483" y="2135"/>
                  <a:pt x="481" y="2130"/>
                  <a:pt x="486" y="2125"/>
                </a:cubicBezTo>
                <a:cubicBezTo>
                  <a:pt x="486" y="2112"/>
                  <a:pt x="491" y="2107"/>
                  <a:pt x="497" y="2107"/>
                </a:cubicBezTo>
                <a:close/>
                <a:moveTo>
                  <a:pt x="1096" y="2139"/>
                </a:moveTo>
                <a:cubicBezTo>
                  <a:pt x="1096" y="2140"/>
                  <a:pt x="1096" y="2140"/>
                  <a:pt x="1096" y="2140"/>
                </a:cubicBezTo>
                <a:lnTo>
                  <a:pt x="1096" y="2140"/>
                </a:lnTo>
                <a:cubicBezTo>
                  <a:pt x="1096" y="2140"/>
                  <a:pt x="1096" y="2139"/>
                  <a:pt x="1096" y="2139"/>
                </a:cubicBezTo>
                <a:close/>
                <a:moveTo>
                  <a:pt x="2218" y="2101"/>
                </a:moveTo>
                <a:cubicBezTo>
                  <a:pt x="2218" y="2101"/>
                  <a:pt x="2218" y="2104"/>
                  <a:pt x="2218" y="2111"/>
                </a:cubicBezTo>
                <a:cubicBezTo>
                  <a:pt x="2218" y="2125"/>
                  <a:pt x="2218" y="2132"/>
                  <a:pt x="2211" y="2139"/>
                </a:cubicBezTo>
                <a:cubicBezTo>
                  <a:pt x="2210" y="2140"/>
                  <a:pt x="2209" y="2141"/>
                  <a:pt x="2208" y="2141"/>
                </a:cubicBezTo>
                <a:cubicBezTo>
                  <a:pt x="2203" y="2141"/>
                  <a:pt x="2200" y="2128"/>
                  <a:pt x="2211" y="2111"/>
                </a:cubicBezTo>
                <a:cubicBezTo>
                  <a:pt x="2215" y="2104"/>
                  <a:pt x="2217" y="2101"/>
                  <a:pt x="2218" y="2101"/>
                </a:cubicBezTo>
                <a:close/>
                <a:moveTo>
                  <a:pt x="891" y="2123"/>
                </a:moveTo>
                <a:lnTo>
                  <a:pt x="891" y="2123"/>
                </a:lnTo>
                <a:cubicBezTo>
                  <a:pt x="890" y="2126"/>
                  <a:pt x="889" y="2129"/>
                  <a:pt x="888" y="2132"/>
                </a:cubicBezTo>
                <a:cubicBezTo>
                  <a:pt x="883" y="2135"/>
                  <a:pt x="879" y="2137"/>
                  <a:pt x="876" y="2139"/>
                </a:cubicBezTo>
                <a:lnTo>
                  <a:pt x="876" y="2139"/>
                </a:lnTo>
                <a:cubicBezTo>
                  <a:pt x="870" y="2138"/>
                  <a:pt x="867" y="2137"/>
                  <a:pt x="865" y="2135"/>
                </a:cubicBezTo>
                <a:lnTo>
                  <a:pt x="865" y="2135"/>
                </a:lnTo>
                <a:cubicBezTo>
                  <a:pt x="865" y="2137"/>
                  <a:pt x="866" y="2138"/>
                  <a:pt x="867" y="2139"/>
                </a:cubicBezTo>
                <a:cubicBezTo>
                  <a:pt x="867" y="2141"/>
                  <a:pt x="867" y="2142"/>
                  <a:pt x="869" y="2142"/>
                </a:cubicBezTo>
                <a:cubicBezTo>
                  <a:pt x="870" y="2142"/>
                  <a:pt x="872" y="2141"/>
                  <a:pt x="876" y="2139"/>
                </a:cubicBezTo>
                <a:lnTo>
                  <a:pt x="876" y="2139"/>
                </a:lnTo>
                <a:cubicBezTo>
                  <a:pt x="877" y="2139"/>
                  <a:pt x="879" y="2139"/>
                  <a:pt x="881" y="2139"/>
                </a:cubicBezTo>
                <a:cubicBezTo>
                  <a:pt x="892" y="2139"/>
                  <a:pt x="894" y="2139"/>
                  <a:pt x="891" y="2123"/>
                </a:cubicBezTo>
                <a:close/>
                <a:moveTo>
                  <a:pt x="694" y="2132"/>
                </a:moveTo>
                <a:cubicBezTo>
                  <a:pt x="701" y="2139"/>
                  <a:pt x="701" y="2146"/>
                  <a:pt x="694" y="2146"/>
                </a:cubicBezTo>
                <a:lnTo>
                  <a:pt x="687" y="2146"/>
                </a:lnTo>
                <a:cubicBezTo>
                  <a:pt x="687" y="2146"/>
                  <a:pt x="694" y="2139"/>
                  <a:pt x="694" y="2132"/>
                </a:cubicBezTo>
                <a:close/>
                <a:moveTo>
                  <a:pt x="2253" y="2132"/>
                </a:moveTo>
                <a:cubicBezTo>
                  <a:pt x="2253" y="2139"/>
                  <a:pt x="2253" y="2146"/>
                  <a:pt x="2260" y="2146"/>
                </a:cubicBezTo>
                <a:lnTo>
                  <a:pt x="2253" y="2132"/>
                </a:lnTo>
                <a:close/>
                <a:moveTo>
                  <a:pt x="2462" y="2096"/>
                </a:moveTo>
                <a:cubicBezTo>
                  <a:pt x="2461" y="2103"/>
                  <a:pt x="2461" y="2113"/>
                  <a:pt x="2461" y="2125"/>
                </a:cubicBezTo>
                <a:lnTo>
                  <a:pt x="2461" y="2146"/>
                </a:lnTo>
                <a:cubicBezTo>
                  <a:pt x="2461" y="2139"/>
                  <a:pt x="2454" y="2139"/>
                  <a:pt x="2447" y="2139"/>
                </a:cubicBezTo>
                <a:cubicBezTo>
                  <a:pt x="2454" y="2139"/>
                  <a:pt x="2454" y="2132"/>
                  <a:pt x="2454" y="2118"/>
                </a:cubicBezTo>
                <a:cubicBezTo>
                  <a:pt x="2454" y="2111"/>
                  <a:pt x="2454" y="2104"/>
                  <a:pt x="2461" y="2097"/>
                </a:cubicBezTo>
                <a:cubicBezTo>
                  <a:pt x="2461" y="2097"/>
                  <a:pt x="2462" y="2097"/>
                  <a:pt x="2462" y="2096"/>
                </a:cubicBezTo>
                <a:close/>
                <a:moveTo>
                  <a:pt x="972" y="2003"/>
                </a:moveTo>
                <a:cubicBezTo>
                  <a:pt x="973" y="2003"/>
                  <a:pt x="975" y="2004"/>
                  <a:pt x="978" y="2007"/>
                </a:cubicBezTo>
                <a:cubicBezTo>
                  <a:pt x="985" y="2011"/>
                  <a:pt x="988" y="2013"/>
                  <a:pt x="990" y="2013"/>
                </a:cubicBezTo>
                <a:cubicBezTo>
                  <a:pt x="992" y="2013"/>
                  <a:pt x="992" y="2011"/>
                  <a:pt x="992" y="2007"/>
                </a:cubicBezTo>
                <a:cubicBezTo>
                  <a:pt x="992" y="2005"/>
                  <a:pt x="992" y="2004"/>
                  <a:pt x="993" y="2004"/>
                </a:cubicBezTo>
                <a:cubicBezTo>
                  <a:pt x="996" y="2004"/>
                  <a:pt x="1001" y="2009"/>
                  <a:pt x="1005" y="2014"/>
                </a:cubicBezTo>
                <a:cubicBezTo>
                  <a:pt x="1026" y="2042"/>
                  <a:pt x="1026" y="2049"/>
                  <a:pt x="1012" y="2049"/>
                </a:cubicBezTo>
                <a:cubicBezTo>
                  <a:pt x="999" y="2049"/>
                  <a:pt x="992" y="2084"/>
                  <a:pt x="1005" y="2104"/>
                </a:cubicBezTo>
                <a:cubicBezTo>
                  <a:pt x="1009" y="2111"/>
                  <a:pt x="1010" y="2114"/>
                  <a:pt x="1011" y="2114"/>
                </a:cubicBezTo>
                <a:cubicBezTo>
                  <a:pt x="1012" y="2114"/>
                  <a:pt x="1012" y="2109"/>
                  <a:pt x="1012" y="2097"/>
                </a:cubicBezTo>
                <a:cubicBezTo>
                  <a:pt x="1012" y="2084"/>
                  <a:pt x="1012" y="2077"/>
                  <a:pt x="1015" y="2077"/>
                </a:cubicBezTo>
                <a:cubicBezTo>
                  <a:pt x="1018" y="2077"/>
                  <a:pt x="1023" y="2084"/>
                  <a:pt x="1033" y="2097"/>
                </a:cubicBezTo>
                <a:cubicBezTo>
                  <a:pt x="1061" y="2132"/>
                  <a:pt x="1061" y="2146"/>
                  <a:pt x="1033" y="2146"/>
                </a:cubicBezTo>
                <a:cubicBezTo>
                  <a:pt x="1031" y="2154"/>
                  <a:pt x="1028" y="2158"/>
                  <a:pt x="1025" y="2158"/>
                </a:cubicBezTo>
                <a:cubicBezTo>
                  <a:pt x="1020" y="2158"/>
                  <a:pt x="1014" y="2147"/>
                  <a:pt x="1005" y="2125"/>
                </a:cubicBezTo>
                <a:cubicBezTo>
                  <a:pt x="999" y="2104"/>
                  <a:pt x="992" y="2091"/>
                  <a:pt x="978" y="2091"/>
                </a:cubicBezTo>
                <a:cubicBezTo>
                  <a:pt x="971" y="2091"/>
                  <a:pt x="971" y="2091"/>
                  <a:pt x="978" y="2070"/>
                </a:cubicBezTo>
                <a:cubicBezTo>
                  <a:pt x="978" y="2067"/>
                  <a:pt x="978" y="2065"/>
                  <a:pt x="977" y="2065"/>
                </a:cubicBezTo>
                <a:cubicBezTo>
                  <a:pt x="977" y="2065"/>
                  <a:pt x="975" y="2069"/>
                  <a:pt x="971" y="2077"/>
                </a:cubicBezTo>
                <a:cubicBezTo>
                  <a:pt x="967" y="2092"/>
                  <a:pt x="963" y="2101"/>
                  <a:pt x="960" y="2101"/>
                </a:cubicBezTo>
                <a:cubicBezTo>
                  <a:pt x="958" y="2101"/>
                  <a:pt x="957" y="2096"/>
                  <a:pt x="957" y="2084"/>
                </a:cubicBezTo>
                <a:cubicBezTo>
                  <a:pt x="957" y="2080"/>
                  <a:pt x="957" y="2078"/>
                  <a:pt x="956" y="2078"/>
                </a:cubicBezTo>
                <a:cubicBezTo>
                  <a:pt x="955" y="2078"/>
                  <a:pt x="954" y="2080"/>
                  <a:pt x="950" y="2084"/>
                </a:cubicBezTo>
                <a:cubicBezTo>
                  <a:pt x="947" y="2087"/>
                  <a:pt x="944" y="2088"/>
                  <a:pt x="942" y="2088"/>
                </a:cubicBezTo>
                <a:cubicBezTo>
                  <a:pt x="934" y="2088"/>
                  <a:pt x="931" y="2071"/>
                  <a:pt x="936" y="2049"/>
                </a:cubicBezTo>
                <a:cubicBezTo>
                  <a:pt x="936" y="2042"/>
                  <a:pt x="950" y="2035"/>
                  <a:pt x="957" y="2035"/>
                </a:cubicBezTo>
                <a:cubicBezTo>
                  <a:pt x="964" y="2035"/>
                  <a:pt x="971" y="2035"/>
                  <a:pt x="971" y="2014"/>
                </a:cubicBezTo>
                <a:cubicBezTo>
                  <a:pt x="971" y="2006"/>
                  <a:pt x="971" y="2003"/>
                  <a:pt x="972" y="2003"/>
                </a:cubicBezTo>
                <a:close/>
                <a:moveTo>
                  <a:pt x="1259" y="2081"/>
                </a:moveTo>
                <a:cubicBezTo>
                  <a:pt x="1262" y="2081"/>
                  <a:pt x="1262" y="2088"/>
                  <a:pt x="1262" y="2104"/>
                </a:cubicBezTo>
                <a:cubicBezTo>
                  <a:pt x="1262" y="2132"/>
                  <a:pt x="1262" y="2132"/>
                  <a:pt x="1269" y="2132"/>
                </a:cubicBezTo>
                <a:cubicBezTo>
                  <a:pt x="1283" y="2132"/>
                  <a:pt x="1283" y="2139"/>
                  <a:pt x="1276" y="2160"/>
                </a:cubicBezTo>
                <a:lnTo>
                  <a:pt x="1276" y="2160"/>
                </a:lnTo>
                <a:cubicBezTo>
                  <a:pt x="1276" y="2160"/>
                  <a:pt x="1262" y="2160"/>
                  <a:pt x="1248" y="2139"/>
                </a:cubicBezTo>
                <a:cubicBezTo>
                  <a:pt x="1220" y="2111"/>
                  <a:pt x="1220" y="2104"/>
                  <a:pt x="1248" y="2091"/>
                </a:cubicBezTo>
                <a:cubicBezTo>
                  <a:pt x="1254" y="2085"/>
                  <a:pt x="1257" y="2081"/>
                  <a:pt x="1259" y="2081"/>
                </a:cubicBezTo>
                <a:close/>
                <a:moveTo>
                  <a:pt x="2951" y="2154"/>
                </a:moveTo>
                <a:cubicBezTo>
                  <a:pt x="2950" y="2154"/>
                  <a:pt x="2948" y="2155"/>
                  <a:pt x="2946" y="2160"/>
                </a:cubicBezTo>
                <a:lnTo>
                  <a:pt x="2946" y="2160"/>
                </a:lnTo>
                <a:cubicBezTo>
                  <a:pt x="2951" y="2160"/>
                  <a:pt x="2952" y="2154"/>
                  <a:pt x="2951" y="2154"/>
                </a:cubicBezTo>
                <a:close/>
                <a:moveTo>
                  <a:pt x="301" y="2037"/>
                </a:moveTo>
                <a:cubicBezTo>
                  <a:pt x="304" y="2038"/>
                  <a:pt x="305" y="2048"/>
                  <a:pt x="305" y="2070"/>
                </a:cubicBezTo>
                <a:cubicBezTo>
                  <a:pt x="305" y="2091"/>
                  <a:pt x="305" y="2104"/>
                  <a:pt x="312" y="2104"/>
                </a:cubicBezTo>
                <a:cubicBezTo>
                  <a:pt x="319" y="2104"/>
                  <a:pt x="319" y="2125"/>
                  <a:pt x="312" y="2146"/>
                </a:cubicBezTo>
                <a:cubicBezTo>
                  <a:pt x="309" y="2156"/>
                  <a:pt x="307" y="2162"/>
                  <a:pt x="306" y="2162"/>
                </a:cubicBezTo>
                <a:cubicBezTo>
                  <a:pt x="305" y="2162"/>
                  <a:pt x="305" y="2156"/>
                  <a:pt x="305" y="2146"/>
                </a:cubicBezTo>
                <a:cubicBezTo>
                  <a:pt x="305" y="2139"/>
                  <a:pt x="305" y="2132"/>
                  <a:pt x="299" y="2132"/>
                </a:cubicBezTo>
                <a:cubicBezTo>
                  <a:pt x="299" y="2132"/>
                  <a:pt x="292" y="2111"/>
                  <a:pt x="292" y="2097"/>
                </a:cubicBezTo>
                <a:cubicBezTo>
                  <a:pt x="292" y="2078"/>
                  <a:pt x="292" y="2065"/>
                  <a:pt x="281" y="2063"/>
                </a:cubicBezTo>
                <a:lnTo>
                  <a:pt x="281" y="2063"/>
                </a:lnTo>
                <a:cubicBezTo>
                  <a:pt x="282" y="2062"/>
                  <a:pt x="285" y="2060"/>
                  <a:pt x="288" y="2058"/>
                </a:cubicBezTo>
                <a:lnTo>
                  <a:pt x="288" y="2058"/>
                </a:lnTo>
                <a:cubicBezTo>
                  <a:pt x="289" y="2058"/>
                  <a:pt x="289" y="2059"/>
                  <a:pt x="290" y="2059"/>
                </a:cubicBezTo>
                <a:cubicBezTo>
                  <a:pt x="293" y="2059"/>
                  <a:pt x="295" y="2053"/>
                  <a:pt x="299" y="2042"/>
                </a:cubicBezTo>
                <a:cubicBezTo>
                  <a:pt x="299" y="2040"/>
                  <a:pt x="299" y="2039"/>
                  <a:pt x="301" y="2037"/>
                </a:cubicBezTo>
                <a:close/>
                <a:moveTo>
                  <a:pt x="2260" y="2146"/>
                </a:moveTo>
                <a:lnTo>
                  <a:pt x="2267" y="2160"/>
                </a:lnTo>
                <a:lnTo>
                  <a:pt x="2269" y="2167"/>
                </a:lnTo>
                <a:lnTo>
                  <a:pt x="2269" y="2167"/>
                </a:lnTo>
                <a:cubicBezTo>
                  <a:pt x="2272" y="2161"/>
                  <a:pt x="2269" y="2155"/>
                  <a:pt x="2260" y="2146"/>
                </a:cubicBezTo>
                <a:close/>
                <a:moveTo>
                  <a:pt x="1800" y="2113"/>
                </a:moveTo>
                <a:cubicBezTo>
                  <a:pt x="1809" y="2113"/>
                  <a:pt x="1822" y="2120"/>
                  <a:pt x="1830" y="2132"/>
                </a:cubicBezTo>
                <a:cubicBezTo>
                  <a:pt x="1833" y="2137"/>
                  <a:pt x="1838" y="2140"/>
                  <a:pt x="1842" y="2140"/>
                </a:cubicBezTo>
                <a:cubicBezTo>
                  <a:pt x="1850" y="2140"/>
                  <a:pt x="1858" y="2134"/>
                  <a:pt x="1858" y="2125"/>
                </a:cubicBezTo>
                <a:cubicBezTo>
                  <a:pt x="1858" y="2119"/>
                  <a:pt x="1858" y="2116"/>
                  <a:pt x="1859" y="2116"/>
                </a:cubicBezTo>
                <a:cubicBezTo>
                  <a:pt x="1859" y="2116"/>
                  <a:pt x="1861" y="2121"/>
                  <a:pt x="1865" y="2132"/>
                </a:cubicBezTo>
                <a:cubicBezTo>
                  <a:pt x="1872" y="2146"/>
                  <a:pt x="1872" y="2167"/>
                  <a:pt x="1872" y="2167"/>
                </a:cubicBezTo>
                <a:cubicBezTo>
                  <a:pt x="1868" y="2170"/>
                  <a:pt x="1865" y="2172"/>
                  <a:pt x="1861" y="2172"/>
                </a:cubicBezTo>
                <a:cubicBezTo>
                  <a:pt x="1858" y="2172"/>
                  <a:pt x="1855" y="2170"/>
                  <a:pt x="1851" y="2167"/>
                </a:cubicBezTo>
                <a:cubicBezTo>
                  <a:pt x="1823" y="2167"/>
                  <a:pt x="1789" y="2132"/>
                  <a:pt x="1789" y="2125"/>
                </a:cubicBezTo>
                <a:cubicBezTo>
                  <a:pt x="1789" y="2116"/>
                  <a:pt x="1794" y="2113"/>
                  <a:pt x="1800" y="2113"/>
                </a:cubicBezTo>
                <a:close/>
                <a:moveTo>
                  <a:pt x="368" y="2160"/>
                </a:moveTo>
                <a:cubicBezTo>
                  <a:pt x="375" y="2160"/>
                  <a:pt x="375" y="2160"/>
                  <a:pt x="375" y="2167"/>
                </a:cubicBezTo>
                <a:cubicBezTo>
                  <a:pt x="375" y="2174"/>
                  <a:pt x="375" y="2174"/>
                  <a:pt x="368" y="2174"/>
                </a:cubicBezTo>
                <a:cubicBezTo>
                  <a:pt x="361" y="2174"/>
                  <a:pt x="361" y="2174"/>
                  <a:pt x="361" y="2167"/>
                </a:cubicBezTo>
                <a:cubicBezTo>
                  <a:pt x="354" y="2167"/>
                  <a:pt x="354" y="2160"/>
                  <a:pt x="368" y="2160"/>
                </a:cubicBezTo>
                <a:close/>
                <a:moveTo>
                  <a:pt x="1747" y="2097"/>
                </a:moveTo>
                <a:cubicBezTo>
                  <a:pt x="1747" y="2097"/>
                  <a:pt x="1754" y="2104"/>
                  <a:pt x="1754" y="2111"/>
                </a:cubicBezTo>
                <a:cubicBezTo>
                  <a:pt x="1754" y="2118"/>
                  <a:pt x="1761" y="2132"/>
                  <a:pt x="1761" y="2132"/>
                </a:cubicBezTo>
                <a:cubicBezTo>
                  <a:pt x="1761" y="2132"/>
                  <a:pt x="1768" y="2139"/>
                  <a:pt x="1761" y="2146"/>
                </a:cubicBezTo>
                <a:cubicBezTo>
                  <a:pt x="1782" y="2160"/>
                  <a:pt x="1768" y="2174"/>
                  <a:pt x="1768" y="2174"/>
                </a:cubicBezTo>
                <a:cubicBezTo>
                  <a:pt x="1768" y="2174"/>
                  <a:pt x="1761" y="2167"/>
                  <a:pt x="1761" y="2160"/>
                </a:cubicBezTo>
                <a:cubicBezTo>
                  <a:pt x="1761" y="2146"/>
                  <a:pt x="1761" y="2139"/>
                  <a:pt x="1754" y="2139"/>
                </a:cubicBezTo>
                <a:cubicBezTo>
                  <a:pt x="1754" y="2139"/>
                  <a:pt x="1747" y="2132"/>
                  <a:pt x="1747" y="2118"/>
                </a:cubicBezTo>
                <a:lnTo>
                  <a:pt x="1747" y="2097"/>
                </a:lnTo>
                <a:close/>
                <a:moveTo>
                  <a:pt x="326" y="2160"/>
                </a:moveTo>
                <a:cubicBezTo>
                  <a:pt x="333" y="2167"/>
                  <a:pt x="333" y="2167"/>
                  <a:pt x="326" y="2174"/>
                </a:cubicBezTo>
                <a:cubicBezTo>
                  <a:pt x="326" y="2176"/>
                  <a:pt x="325" y="2177"/>
                  <a:pt x="323" y="2177"/>
                </a:cubicBezTo>
                <a:cubicBezTo>
                  <a:pt x="319" y="2177"/>
                  <a:pt x="312" y="2174"/>
                  <a:pt x="312" y="2174"/>
                </a:cubicBezTo>
                <a:lnTo>
                  <a:pt x="326" y="2160"/>
                </a:lnTo>
                <a:close/>
                <a:moveTo>
                  <a:pt x="2224" y="2172"/>
                </a:moveTo>
                <a:lnTo>
                  <a:pt x="2224" y="2172"/>
                </a:lnTo>
                <a:cubicBezTo>
                  <a:pt x="2223" y="2174"/>
                  <a:pt x="2223" y="2176"/>
                  <a:pt x="2223" y="2178"/>
                </a:cubicBezTo>
                <a:lnTo>
                  <a:pt x="2223" y="2178"/>
                </a:lnTo>
                <a:cubicBezTo>
                  <a:pt x="2225" y="2176"/>
                  <a:pt x="2225" y="2174"/>
                  <a:pt x="2224" y="2172"/>
                </a:cubicBezTo>
                <a:close/>
                <a:moveTo>
                  <a:pt x="532" y="2141"/>
                </a:moveTo>
                <a:cubicBezTo>
                  <a:pt x="533" y="2144"/>
                  <a:pt x="536" y="2151"/>
                  <a:pt x="541" y="2160"/>
                </a:cubicBezTo>
                <a:lnTo>
                  <a:pt x="541" y="2181"/>
                </a:lnTo>
                <a:cubicBezTo>
                  <a:pt x="541" y="2181"/>
                  <a:pt x="534" y="2174"/>
                  <a:pt x="534" y="2167"/>
                </a:cubicBezTo>
                <a:cubicBezTo>
                  <a:pt x="521" y="2160"/>
                  <a:pt x="520" y="2148"/>
                  <a:pt x="532" y="2141"/>
                </a:cubicBezTo>
                <a:close/>
                <a:moveTo>
                  <a:pt x="1409" y="2142"/>
                </a:moveTo>
                <a:cubicBezTo>
                  <a:pt x="1410" y="2142"/>
                  <a:pt x="1412" y="2143"/>
                  <a:pt x="1414" y="2146"/>
                </a:cubicBezTo>
                <a:cubicBezTo>
                  <a:pt x="1421" y="2167"/>
                  <a:pt x="1421" y="2174"/>
                  <a:pt x="1414" y="2181"/>
                </a:cubicBezTo>
                <a:cubicBezTo>
                  <a:pt x="1407" y="2181"/>
                  <a:pt x="1407" y="2174"/>
                  <a:pt x="1407" y="2160"/>
                </a:cubicBezTo>
                <a:cubicBezTo>
                  <a:pt x="1407" y="2147"/>
                  <a:pt x="1407" y="2142"/>
                  <a:pt x="1409" y="2142"/>
                </a:cubicBezTo>
                <a:close/>
                <a:moveTo>
                  <a:pt x="1523" y="2176"/>
                </a:moveTo>
                <a:lnTo>
                  <a:pt x="1518" y="2181"/>
                </a:lnTo>
                <a:lnTo>
                  <a:pt x="1525" y="2181"/>
                </a:lnTo>
                <a:cubicBezTo>
                  <a:pt x="1525" y="2179"/>
                  <a:pt x="1524" y="2178"/>
                  <a:pt x="1523" y="2176"/>
                </a:cubicBezTo>
                <a:close/>
                <a:moveTo>
                  <a:pt x="1380" y="2139"/>
                </a:moveTo>
                <a:cubicBezTo>
                  <a:pt x="1380" y="2139"/>
                  <a:pt x="1387" y="2146"/>
                  <a:pt x="1387" y="2160"/>
                </a:cubicBezTo>
                <a:cubicBezTo>
                  <a:pt x="1387" y="2167"/>
                  <a:pt x="1387" y="2174"/>
                  <a:pt x="1380" y="2181"/>
                </a:cubicBezTo>
                <a:cubicBezTo>
                  <a:pt x="1380" y="2185"/>
                  <a:pt x="1379" y="2186"/>
                  <a:pt x="1378" y="2186"/>
                </a:cubicBezTo>
                <a:cubicBezTo>
                  <a:pt x="1376" y="2186"/>
                  <a:pt x="1373" y="2177"/>
                  <a:pt x="1373" y="2167"/>
                </a:cubicBezTo>
                <a:cubicBezTo>
                  <a:pt x="1373" y="2146"/>
                  <a:pt x="1380" y="2139"/>
                  <a:pt x="1380" y="2139"/>
                </a:cubicBezTo>
                <a:close/>
                <a:moveTo>
                  <a:pt x="984" y="2136"/>
                </a:moveTo>
                <a:cubicBezTo>
                  <a:pt x="989" y="2136"/>
                  <a:pt x="995" y="2137"/>
                  <a:pt x="999" y="2139"/>
                </a:cubicBezTo>
                <a:cubicBezTo>
                  <a:pt x="1012" y="2146"/>
                  <a:pt x="1005" y="2146"/>
                  <a:pt x="992" y="2174"/>
                </a:cubicBezTo>
                <a:cubicBezTo>
                  <a:pt x="976" y="2185"/>
                  <a:pt x="967" y="2190"/>
                  <a:pt x="964" y="2190"/>
                </a:cubicBezTo>
                <a:cubicBezTo>
                  <a:pt x="960" y="2190"/>
                  <a:pt x="961" y="2187"/>
                  <a:pt x="964" y="2181"/>
                </a:cubicBezTo>
                <a:cubicBezTo>
                  <a:pt x="969" y="2170"/>
                  <a:pt x="970" y="2155"/>
                  <a:pt x="968" y="2155"/>
                </a:cubicBezTo>
                <a:lnTo>
                  <a:pt x="968" y="2155"/>
                </a:lnTo>
                <a:cubicBezTo>
                  <a:pt x="967" y="2155"/>
                  <a:pt x="966" y="2157"/>
                  <a:pt x="964" y="2160"/>
                </a:cubicBezTo>
                <a:cubicBezTo>
                  <a:pt x="957" y="2160"/>
                  <a:pt x="957" y="2160"/>
                  <a:pt x="957" y="2146"/>
                </a:cubicBezTo>
                <a:cubicBezTo>
                  <a:pt x="957" y="2141"/>
                  <a:pt x="971" y="2136"/>
                  <a:pt x="984" y="2136"/>
                </a:cubicBezTo>
                <a:close/>
                <a:moveTo>
                  <a:pt x="960" y="2162"/>
                </a:moveTo>
                <a:cubicBezTo>
                  <a:pt x="962" y="2162"/>
                  <a:pt x="964" y="2163"/>
                  <a:pt x="964" y="2167"/>
                </a:cubicBezTo>
                <a:cubicBezTo>
                  <a:pt x="964" y="2167"/>
                  <a:pt x="957" y="2174"/>
                  <a:pt x="957" y="2181"/>
                </a:cubicBezTo>
                <a:cubicBezTo>
                  <a:pt x="954" y="2189"/>
                  <a:pt x="950" y="2193"/>
                  <a:pt x="946" y="2193"/>
                </a:cubicBezTo>
                <a:cubicBezTo>
                  <a:pt x="941" y="2193"/>
                  <a:pt x="936" y="2186"/>
                  <a:pt x="936" y="2174"/>
                </a:cubicBezTo>
                <a:cubicBezTo>
                  <a:pt x="932" y="2166"/>
                  <a:pt x="930" y="2162"/>
                  <a:pt x="931" y="2162"/>
                </a:cubicBezTo>
                <a:lnTo>
                  <a:pt x="931" y="2162"/>
                </a:lnTo>
                <a:cubicBezTo>
                  <a:pt x="932" y="2162"/>
                  <a:pt x="933" y="2164"/>
                  <a:pt x="936" y="2167"/>
                </a:cubicBezTo>
                <a:cubicBezTo>
                  <a:pt x="936" y="2170"/>
                  <a:pt x="940" y="2172"/>
                  <a:pt x="944" y="2172"/>
                </a:cubicBezTo>
                <a:cubicBezTo>
                  <a:pt x="948" y="2172"/>
                  <a:pt x="954" y="2170"/>
                  <a:pt x="957" y="2167"/>
                </a:cubicBezTo>
                <a:cubicBezTo>
                  <a:pt x="957" y="2163"/>
                  <a:pt x="959" y="2162"/>
                  <a:pt x="960" y="2162"/>
                </a:cubicBezTo>
                <a:close/>
                <a:moveTo>
                  <a:pt x="2008" y="2162"/>
                </a:moveTo>
                <a:cubicBezTo>
                  <a:pt x="2012" y="2162"/>
                  <a:pt x="2017" y="2163"/>
                  <a:pt x="2024" y="2167"/>
                </a:cubicBezTo>
                <a:cubicBezTo>
                  <a:pt x="2030" y="2173"/>
                  <a:pt x="2036" y="2189"/>
                  <a:pt x="2033" y="2194"/>
                </a:cubicBezTo>
                <a:lnTo>
                  <a:pt x="2033" y="2194"/>
                </a:lnTo>
                <a:cubicBezTo>
                  <a:pt x="2033" y="2192"/>
                  <a:pt x="2032" y="2190"/>
                  <a:pt x="2031" y="2188"/>
                </a:cubicBezTo>
                <a:lnTo>
                  <a:pt x="2010" y="2174"/>
                </a:lnTo>
                <a:cubicBezTo>
                  <a:pt x="2009" y="2175"/>
                  <a:pt x="2008" y="2177"/>
                  <a:pt x="2006" y="2179"/>
                </a:cubicBezTo>
                <a:lnTo>
                  <a:pt x="2006" y="2179"/>
                </a:lnTo>
                <a:cubicBezTo>
                  <a:pt x="2001" y="2174"/>
                  <a:pt x="1997" y="2169"/>
                  <a:pt x="1997" y="2167"/>
                </a:cubicBezTo>
                <a:cubicBezTo>
                  <a:pt x="2000" y="2163"/>
                  <a:pt x="2004" y="2162"/>
                  <a:pt x="2008" y="2162"/>
                </a:cubicBezTo>
                <a:close/>
                <a:moveTo>
                  <a:pt x="1657" y="2132"/>
                </a:moveTo>
                <a:cubicBezTo>
                  <a:pt x="1664" y="2132"/>
                  <a:pt x="1671" y="2132"/>
                  <a:pt x="1664" y="2139"/>
                </a:cubicBezTo>
                <a:cubicBezTo>
                  <a:pt x="1657" y="2146"/>
                  <a:pt x="1657" y="2160"/>
                  <a:pt x="1664" y="2160"/>
                </a:cubicBezTo>
                <a:cubicBezTo>
                  <a:pt x="1685" y="2174"/>
                  <a:pt x="1664" y="2194"/>
                  <a:pt x="1650" y="2194"/>
                </a:cubicBezTo>
                <a:cubicBezTo>
                  <a:pt x="1645" y="2196"/>
                  <a:pt x="1641" y="2197"/>
                  <a:pt x="1638" y="2197"/>
                </a:cubicBezTo>
                <a:cubicBezTo>
                  <a:pt x="1629" y="2197"/>
                  <a:pt x="1628" y="2188"/>
                  <a:pt x="1622" y="2167"/>
                </a:cubicBezTo>
                <a:cubicBezTo>
                  <a:pt x="1622" y="2148"/>
                  <a:pt x="1622" y="2142"/>
                  <a:pt x="1624" y="2142"/>
                </a:cubicBezTo>
                <a:cubicBezTo>
                  <a:pt x="1625" y="2142"/>
                  <a:pt x="1627" y="2144"/>
                  <a:pt x="1629" y="2146"/>
                </a:cubicBezTo>
                <a:cubicBezTo>
                  <a:pt x="1633" y="2156"/>
                  <a:pt x="1638" y="2162"/>
                  <a:pt x="1642" y="2162"/>
                </a:cubicBezTo>
                <a:cubicBezTo>
                  <a:pt x="1647" y="2162"/>
                  <a:pt x="1650" y="2156"/>
                  <a:pt x="1650" y="2146"/>
                </a:cubicBezTo>
                <a:cubicBezTo>
                  <a:pt x="1650" y="2139"/>
                  <a:pt x="1650" y="2132"/>
                  <a:pt x="1657" y="2132"/>
                </a:cubicBezTo>
                <a:close/>
                <a:moveTo>
                  <a:pt x="2223" y="2178"/>
                </a:moveTo>
                <a:cubicBezTo>
                  <a:pt x="2222" y="2179"/>
                  <a:pt x="2220" y="2180"/>
                  <a:pt x="2218" y="2181"/>
                </a:cubicBezTo>
                <a:cubicBezTo>
                  <a:pt x="2218" y="2186"/>
                  <a:pt x="2218" y="2194"/>
                  <a:pt x="2223" y="2198"/>
                </a:cubicBezTo>
                <a:lnTo>
                  <a:pt x="2223" y="2198"/>
                </a:lnTo>
                <a:cubicBezTo>
                  <a:pt x="2222" y="2192"/>
                  <a:pt x="2221" y="2185"/>
                  <a:pt x="2223" y="2178"/>
                </a:cubicBezTo>
                <a:close/>
                <a:moveTo>
                  <a:pt x="368" y="2181"/>
                </a:moveTo>
                <a:cubicBezTo>
                  <a:pt x="375" y="2181"/>
                  <a:pt x="375" y="2194"/>
                  <a:pt x="375" y="2194"/>
                </a:cubicBezTo>
                <a:cubicBezTo>
                  <a:pt x="375" y="2194"/>
                  <a:pt x="375" y="2201"/>
                  <a:pt x="368" y="2201"/>
                </a:cubicBezTo>
                <a:cubicBezTo>
                  <a:pt x="361" y="2201"/>
                  <a:pt x="361" y="2201"/>
                  <a:pt x="361" y="2194"/>
                </a:cubicBezTo>
                <a:cubicBezTo>
                  <a:pt x="354" y="2181"/>
                  <a:pt x="354" y="2181"/>
                  <a:pt x="368" y="2181"/>
                </a:cubicBezTo>
                <a:close/>
                <a:moveTo>
                  <a:pt x="400" y="2175"/>
                </a:moveTo>
                <a:cubicBezTo>
                  <a:pt x="401" y="2175"/>
                  <a:pt x="403" y="2177"/>
                  <a:pt x="403" y="2181"/>
                </a:cubicBezTo>
                <a:cubicBezTo>
                  <a:pt x="403" y="2194"/>
                  <a:pt x="403" y="2194"/>
                  <a:pt x="396" y="2201"/>
                </a:cubicBezTo>
                <a:lnTo>
                  <a:pt x="382" y="2201"/>
                </a:lnTo>
                <a:cubicBezTo>
                  <a:pt x="382" y="2181"/>
                  <a:pt x="382" y="2181"/>
                  <a:pt x="403" y="2181"/>
                </a:cubicBezTo>
                <a:cubicBezTo>
                  <a:pt x="399" y="2177"/>
                  <a:pt x="399" y="2175"/>
                  <a:pt x="400" y="2175"/>
                </a:cubicBezTo>
                <a:close/>
                <a:moveTo>
                  <a:pt x="1220" y="2181"/>
                </a:moveTo>
                <a:cubicBezTo>
                  <a:pt x="1234" y="2181"/>
                  <a:pt x="1241" y="2181"/>
                  <a:pt x="1241" y="2194"/>
                </a:cubicBezTo>
                <a:cubicBezTo>
                  <a:pt x="1241" y="2201"/>
                  <a:pt x="1241" y="2201"/>
                  <a:pt x="1234" y="2201"/>
                </a:cubicBezTo>
                <a:cubicBezTo>
                  <a:pt x="1234" y="2201"/>
                  <a:pt x="1220" y="2201"/>
                  <a:pt x="1213" y="2194"/>
                </a:cubicBezTo>
                <a:cubicBezTo>
                  <a:pt x="1206" y="2194"/>
                  <a:pt x="1206" y="2194"/>
                  <a:pt x="1220" y="2181"/>
                </a:cubicBezTo>
                <a:close/>
                <a:moveTo>
                  <a:pt x="1685" y="2063"/>
                </a:moveTo>
                <a:cubicBezTo>
                  <a:pt x="1699" y="2063"/>
                  <a:pt x="1712" y="2070"/>
                  <a:pt x="1719" y="2091"/>
                </a:cubicBezTo>
                <a:cubicBezTo>
                  <a:pt x="1726" y="2104"/>
                  <a:pt x="1726" y="2111"/>
                  <a:pt x="1726" y="2111"/>
                </a:cubicBezTo>
                <a:lnTo>
                  <a:pt x="1726" y="2160"/>
                </a:lnTo>
                <a:cubicBezTo>
                  <a:pt x="1733" y="2194"/>
                  <a:pt x="1726" y="2194"/>
                  <a:pt x="1719" y="2201"/>
                </a:cubicBezTo>
                <a:cubicBezTo>
                  <a:pt x="1712" y="2201"/>
                  <a:pt x="1699" y="2201"/>
                  <a:pt x="1699" y="2194"/>
                </a:cubicBezTo>
                <a:cubicBezTo>
                  <a:pt x="1699" y="2181"/>
                  <a:pt x="1699" y="2167"/>
                  <a:pt x="1692" y="2146"/>
                </a:cubicBezTo>
                <a:cubicBezTo>
                  <a:pt x="1682" y="2131"/>
                  <a:pt x="1682" y="2114"/>
                  <a:pt x="1688" y="2114"/>
                </a:cubicBezTo>
                <a:cubicBezTo>
                  <a:pt x="1691" y="2114"/>
                  <a:pt x="1694" y="2117"/>
                  <a:pt x="1699" y="2125"/>
                </a:cubicBezTo>
                <a:cubicBezTo>
                  <a:pt x="1699" y="2129"/>
                  <a:pt x="1702" y="2130"/>
                  <a:pt x="1705" y="2130"/>
                </a:cubicBezTo>
                <a:cubicBezTo>
                  <a:pt x="1709" y="2130"/>
                  <a:pt x="1712" y="2129"/>
                  <a:pt x="1712" y="2125"/>
                </a:cubicBezTo>
                <a:cubicBezTo>
                  <a:pt x="1712" y="2111"/>
                  <a:pt x="1699" y="2104"/>
                  <a:pt x="1692" y="2091"/>
                </a:cubicBezTo>
                <a:lnTo>
                  <a:pt x="1664" y="2063"/>
                </a:lnTo>
                <a:close/>
                <a:moveTo>
                  <a:pt x="1796" y="2167"/>
                </a:moveTo>
                <a:cubicBezTo>
                  <a:pt x="1796" y="2167"/>
                  <a:pt x="1803" y="2174"/>
                  <a:pt x="1803" y="2181"/>
                </a:cubicBezTo>
                <a:cubicBezTo>
                  <a:pt x="1796" y="2194"/>
                  <a:pt x="1796" y="2201"/>
                  <a:pt x="1796" y="2201"/>
                </a:cubicBezTo>
                <a:cubicBezTo>
                  <a:pt x="1796" y="2201"/>
                  <a:pt x="1789" y="2194"/>
                  <a:pt x="1789" y="2181"/>
                </a:cubicBezTo>
                <a:cubicBezTo>
                  <a:pt x="1789" y="2174"/>
                  <a:pt x="1789" y="2167"/>
                  <a:pt x="1796" y="2167"/>
                </a:cubicBezTo>
                <a:close/>
                <a:moveTo>
                  <a:pt x="297" y="2151"/>
                </a:moveTo>
                <a:cubicBezTo>
                  <a:pt x="297" y="2151"/>
                  <a:pt x="296" y="2157"/>
                  <a:pt x="292" y="2174"/>
                </a:cubicBezTo>
                <a:cubicBezTo>
                  <a:pt x="292" y="2194"/>
                  <a:pt x="278" y="2201"/>
                  <a:pt x="278" y="2208"/>
                </a:cubicBezTo>
                <a:lnTo>
                  <a:pt x="278" y="2194"/>
                </a:lnTo>
                <a:cubicBezTo>
                  <a:pt x="278" y="2174"/>
                  <a:pt x="278" y="2167"/>
                  <a:pt x="292" y="2160"/>
                </a:cubicBezTo>
                <a:cubicBezTo>
                  <a:pt x="295" y="2154"/>
                  <a:pt x="296" y="2151"/>
                  <a:pt x="297" y="2151"/>
                </a:cubicBezTo>
                <a:close/>
                <a:moveTo>
                  <a:pt x="416" y="2160"/>
                </a:moveTo>
                <a:cubicBezTo>
                  <a:pt x="430" y="2160"/>
                  <a:pt x="437" y="2160"/>
                  <a:pt x="437" y="2167"/>
                </a:cubicBezTo>
                <a:cubicBezTo>
                  <a:pt x="441" y="2174"/>
                  <a:pt x="449" y="2177"/>
                  <a:pt x="456" y="2177"/>
                </a:cubicBezTo>
                <a:cubicBezTo>
                  <a:pt x="463" y="2177"/>
                  <a:pt x="468" y="2174"/>
                  <a:pt x="465" y="2167"/>
                </a:cubicBezTo>
                <a:cubicBezTo>
                  <a:pt x="465" y="2163"/>
                  <a:pt x="465" y="2162"/>
                  <a:pt x="466" y="2162"/>
                </a:cubicBezTo>
                <a:cubicBezTo>
                  <a:pt x="467" y="2162"/>
                  <a:pt x="468" y="2163"/>
                  <a:pt x="472" y="2167"/>
                </a:cubicBezTo>
                <a:lnTo>
                  <a:pt x="486" y="2167"/>
                </a:lnTo>
                <a:cubicBezTo>
                  <a:pt x="486" y="2167"/>
                  <a:pt x="486" y="2174"/>
                  <a:pt x="493" y="2181"/>
                </a:cubicBezTo>
                <a:lnTo>
                  <a:pt x="493" y="2208"/>
                </a:lnTo>
                <a:cubicBezTo>
                  <a:pt x="493" y="2208"/>
                  <a:pt x="486" y="2208"/>
                  <a:pt x="486" y="2201"/>
                </a:cubicBezTo>
                <a:cubicBezTo>
                  <a:pt x="486" y="2194"/>
                  <a:pt x="486" y="2194"/>
                  <a:pt x="479" y="2194"/>
                </a:cubicBezTo>
                <a:cubicBezTo>
                  <a:pt x="479" y="2194"/>
                  <a:pt x="472" y="2201"/>
                  <a:pt x="472" y="2208"/>
                </a:cubicBezTo>
                <a:cubicBezTo>
                  <a:pt x="472" y="2213"/>
                  <a:pt x="472" y="2221"/>
                  <a:pt x="470" y="2221"/>
                </a:cubicBezTo>
                <a:cubicBezTo>
                  <a:pt x="469" y="2221"/>
                  <a:pt x="467" y="2220"/>
                  <a:pt x="465" y="2215"/>
                </a:cubicBezTo>
                <a:lnTo>
                  <a:pt x="451" y="2208"/>
                </a:lnTo>
                <a:cubicBezTo>
                  <a:pt x="451" y="2201"/>
                  <a:pt x="430" y="2194"/>
                  <a:pt x="430" y="2181"/>
                </a:cubicBezTo>
                <a:cubicBezTo>
                  <a:pt x="430" y="2174"/>
                  <a:pt x="430" y="2167"/>
                  <a:pt x="416" y="2167"/>
                </a:cubicBezTo>
                <a:cubicBezTo>
                  <a:pt x="409" y="2160"/>
                  <a:pt x="409" y="2160"/>
                  <a:pt x="416" y="2160"/>
                </a:cubicBezTo>
                <a:close/>
                <a:moveTo>
                  <a:pt x="921" y="2218"/>
                </a:moveTo>
                <a:lnTo>
                  <a:pt x="921" y="2218"/>
                </a:lnTo>
                <a:cubicBezTo>
                  <a:pt x="920" y="2219"/>
                  <a:pt x="919" y="2220"/>
                  <a:pt x="919" y="2221"/>
                </a:cubicBezTo>
                <a:lnTo>
                  <a:pt x="919" y="2221"/>
                </a:lnTo>
                <a:cubicBezTo>
                  <a:pt x="920" y="2221"/>
                  <a:pt x="920" y="2219"/>
                  <a:pt x="921" y="2218"/>
                </a:cubicBezTo>
                <a:close/>
                <a:moveTo>
                  <a:pt x="1900" y="2215"/>
                </a:moveTo>
                <a:cubicBezTo>
                  <a:pt x="1898" y="2219"/>
                  <a:pt x="1897" y="2223"/>
                  <a:pt x="1897" y="2227"/>
                </a:cubicBezTo>
                <a:lnTo>
                  <a:pt x="1897" y="2227"/>
                </a:lnTo>
                <a:cubicBezTo>
                  <a:pt x="1897" y="2220"/>
                  <a:pt x="1900" y="2215"/>
                  <a:pt x="1900" y="2215"/>
                </a:cubicBezTo>
                <a:close/>
                <a:moveTo>
                  <a:pt x="693" y="2173"/>
                </a:moveTo>
                <a:cubicBezTo>
                  <a:pt x="698" y="2173"/>
                  <a:pt x="703" y="2176"/>
                  <a:pt x="707" y="2181"/>
                </a:cubicBezTo>
                <a:cubicBezTo>
                  <a:pt x="714" y="2201"/>
                  <a:pt x="714" y="2215"/>
                  <a:pt x="701" y="2229"/>
                </a:cubicBezTo>
                <a:cubicBezTo>
                  <a:pt x="694" y="2229"/>
                  <a:pt x="694" y="2229"/>
                  <a:pt x="694" y="2215"/>
                </a:cubicBezTo>
                <a:cubicBezTo>
                  <a:pt x="694" y="2208"/>
                  <a:pt x="694" y="2201"/>
                  <a:pt x="687" y="2201"/>
                </a:cubicBezTo>
                <a:lnTo>
                  <a:pt x="680" y="2194"/>
                </a:lnTo>
                <a:cubicBezTo>
                  <a:pt x="680" y="2181"/>
                  <a:pt x="686" y="2173"/>
                  <a:pt x="693" y="2173"/>
                </a:cubicBezTo>
                <a:close/>
                <a:moveTo>
                  <a:pt x="777" y="2229"/>
                </a:moveTo>
                <a:cubicBezTo>
                  <a:pt x="768" y="2229"/>
                  <a:pt x="764" y="2232"/>
                  <a:pt x="763" y="2232"/>
                </a:cubicBezTo>
                <a:cubicBezTo>
                  <a:pt x="763" y="2232"/>
                  <a:pt x="763" y="2231"/>
                  <a:pt x="763" y="2229"/>
                </a:cubicBezTo>
                <a:close/>
                <a:moveTo>
                  <a:pt x="1823" y="2174"/>
                </a:moveTo>
                <a:cubicBezTo>
                  <a:pt x="1830" y="2174"/>
                  <a:pt x="1830" y="2236"/>
                  <a:pt x="1823" y="2236"/>
                </a:cubicBezTo>
                <a:cubicBezTo>
                  <a:pt x="1823" y="2236"/>
                  <a:pt x="1816" y="2215"/>
                  <a:pt x="1816" y="2201"/>
                </a:cubicBezTo>
                <a:cubicBezTo>
                  <a:pt x="1816" y="2181"/>
                  <a:pt x="1816" y="2174"/>
                  <a:pt x="1823" y="2174"/>
                </a:cubicBezTo>
                <a:close/>
                <a:moveTo>
                  <a:pt x="285" y="2219"/>
                </a:moveTo>
                <a:cubicBezTo>
                  <a:pt x="288" y="2219"/>
                  <a:pt x="292" y="2222"/>
                  <a:pt x="292" y="2229"/>
                </a:cubicBezTo>
                <a:cubicBezTo>
                  <a:pt x="295" y="2235"/>
                  <a:pt x="295" y="2240"/>
                  <a:pt x="293" y="2243"/>
                </a:cubicBezTo>
                <a:lnTo>
                  <a:pt x="293" y="2243"/>
                </a:lnTo>
                <a:cubicBezTo>
                  <a:pt x="292" y="2240"/>
                  <a:pt x="292" y="2238"/>
                  <a:pt x="292" y="2236"/>
                </a:cubicBezTo>
                <a:cubicBezTo>
                  <a:pt x="292" y="2236"/>
                  <a:pt x="285" y="2233"/>
                  <a:pt x="281" y="2233"/>
                </a:cubicBezTo>
                <a:cubicBezTo>
                  <a:pt x="279" y="2233"/>
                  <a:pt x="278" y="2234"/>
                  <a:pt x="278" y="2236"/>
                </a:cubicBezTo>
                <a:cubicBezTo>
                  <a:pt x="278" y="2239"/>
                  <a:pt x="277" y="2240"/>
                  <a:pt x="276" y="2241"/>
                </a:cubicBezTo>
                <a:lnTo>
                  <a:pt x="276" y="2241"/>
                </a:lnTo>
                <a:cubicBezTo>
                  <a:pt x="271" y="2235"/>
                  <a:pt x="272" y="2229"/>
                  <a:pt x="278" y="2229"/>
                </a:cubicBezTo>
                <a:cubicBezTo>
                  <a:pt x="278" y="2222"/>
                  <a:pt x="281" y="2219"/>
                  <a:pt x="285" y="2219"/>
                </a:cubicBezTo>
                <a:close/>
                <a:moveTo>
                  <a:pt x="2176" y="2153"/>
                </a:moveTo>
                <a:cubicBezTo>
                  <a:pt x="2180" y="2153"/>
                  <a:pt x="2184" y="2160"/>
                  <a:pt x="2184" y="2174"/>
                </a:cubicBezTo>
                <a:cubicBezTo>
                  <a:pt x="2177" y="2181"/>
                  <a:pt x="2177" y="2194"/>
                  <a:pt x="2170" y="2201"/>
                </a:cubicBezTo>
                <a:cubicBezTo>
                  <a:pt x="2163" y="2208"/>
                  <a:pt x="2163" y="2215"/>
                  <a:pt x="2163" y="2222"/>
                </a:cubicBezTo>
                <a:cubicBezTo>
                  <a:pt x="2163" y="2236"/>
                  <a:pt x="2157" y="2243"/>
                  <a:pt x="2151" y="2243"/>
                </a:cubicBezTo>
                <a:cubicBezTo>
                  <a:pt x="2148" y="2243"/>
                  <a:pt x="2145" y="2241"/>
                  <a:pt x="2142" y="2236"/>
                </a:cubicBezTo>
                <a:cubicBezTo>
                  <a:pt x="2135" y="2215"/>
                  <a:pt x="2142" y="2201"/>
                  <a:pt x="2163" y="2174"/>
                </a:cubicBezTo>
                <a:cubicBezTo>
                  <a:pt x="2166" y="2160"/>
                  <a:pt x="2172" y="2153"/>
                  <a:pt x="2176" y="2153"/>
                </a:cubicBezTo>
                <a:close/>
                <a:moveTo>
                  <a:pt x="859" y="2175"/>
                </a:moveTo>
                <a:lnTo>
                  <a:pt x="859" y="2175"/>
                </a:lnTo>
                <a:cubicBezTo>
                  <a:pt x="860" y="2177"/>
                  <a:pt x="862" y="2178"/>
                  <a:pt x="866" y="2178"/>
                </a:cubicBezTo>
                <a:cubicBezTo>
                  <a:pt x="868" y="2178"/>
                  <a:pt x="870" y="2178"/>
                  <a:pt x="871" y="2178"/>
                </a:cubicBezTo>
                <a:lnTo>
                  <a:pt x="871" y="2178"/>
                </a:lnTo>
                <a:cubicBezTo>
                  <a:pt x="872" y="2179"/>
                  <a:pt x="873" y="2180"/>
                  <a:pt x="874" y="2181"/>
                </a:cubicBezTo>
                <a:cubicBezTo>
                  <a:pt x="888" y="2201"/>
                  <a:pt x="895" y="2250"/>
                  <a:pt x="888" y="2250"/>
                </a:cubicBezTo>
                <a:cubicBezTo>
                  <a:pt x="888" y="2250"/>
                  <a:pt x="887" y="2250"/>
                  <a:pt x="886" y="2251"/>
                </a:cubicBezTo>
                <a:lnTo>
                  <a:pt x="886" y="2251"/>
                </a:lnTo>
                <a:cubicBezTo>
                  <a:pt x="884" y="2243"/>
                  <a:pt x="880" y="2236"/>
                  <a:pt x="874" y="2229"/>
                </a:cubicBezTo>
                <a:cubicBezTo>
                  <a:pt x="874" y="2208"/>
                  <a:pt x="867" y="2194"/>
                  <a:pt x="860" y="2194"/>
                </a:cubicBezTo>
                <a:cubicBezTo>
                  <a:pt x="853" y="2194"/>
                  <a:pt x="853" y="2182"/>
                  <a:pt x="859" y="2175"/>
                </a:cubicBezTo>
                <a:close/>
                <a:moveTo>
                  <a:pt x="253" y="2238"/>
                </a:moveTo>
                <a:lnTo>
                  <a:pt x="253" y="2238"/>
                </a:lnTo>
                <a:cubicBezTo>
                  <a:pt x="252" y="2238"/>
                  <a:pt x="249" y="2240"/>
                  <a:pt x="243" y="2243"/>
                </a:cubicBezTo>
                <a:cubicBezTo>
                  <a:pt x="241" y="2245"/>
                  <a:pt x="240" y="2246"/>
                  <a:pt x="239" y="2246"/>
                </a:cubicBezTo>
                <a:lnTo>
                  <a:pt x="239" y="2246"/>
                </a:lnTo>
                <a:cubicBezTo>
                  <a:pt x="238" y="2245"/>
                  <a:pt x="237" y="2244"/>
                  <a:pt x="237" y="2244"/>
                </a:cubicBezTo>
                <a:lnTo>
                  <a:pt x="237" y="2244"/>
                </a:lnTo>
                <a:cubicBezTo>
                  <a:pt x="237" y="2246"/>
                  <a:pt x="238" y="2247"/>
                  <a:pt x="238" y="2247"/>
                </a:cubicBezTo>
                <a:cubicBezTo>
                  <a:pt x="239" y="2247"/>
                  <a:pt x="239" y="2247"/>
                  <a:pt x="239" y="2246"/>
                </a:cubicBezTo>
                <a:lnTo>
                  <a:pt x="239" y="2246"/>
                </a:lnTo>
                <a:cubicBezTo>
                  <a:pt x="240" y="2248"/>
                  <a:pt x="242" y="2250"/>
                  <a:pt x="242" y="2253"/>
                </a:cubicBezTo>
                <a:lnTo>
                  <a:pt x="242" y="2253"/>
                </a:lnTo>
                <a:cubicBezTo>
                  <a:pt x="243" y="2252"/>
                  <a:pt x="243" y="2251"/>
                  <a:pt x="243" y="2250"/>
                </a:cubicBezTo>
                <a:cubicBezTo>
                  <a:pt x="251" y="2242"/>
                  <a:pt x="255" y="2238"/>
                  <a:pt x="253" y="2238"/>
                </a:cubicBezTo>
                <a:close/>
                <a:moveTo>
                  <a:pt x="569" y="2205"/>
                </a:moveTo>
                <a:cubicBezTo>
                  <a:pt x="569" y="2205"/>
                  <a:pt x="571" y="2210"/>
                  <a:pt x="576" y="2215"/>
                </a:cubicBezTo>
                <a:cubicBezTo>
                  <a:pt x="583" y="2222"/>
                  <a:pt x="569" y="2243"/>
                  <a:pt x="569" y="2243"/>
                </a:cubicBezTo>
                <a:lnTo>
                  <a:pt x="555" y="2250"/>
                </a:lnTo>
                <a:cubicBezTo>
                  <a:pt x="553" y="2254"/>
                  <a:pt x="552" y="2256"/>
                  <a:pt x="550" y="2256"/>
                </a:cubicBezTo>
                <a:cubicBezTo>
                  <a:pt x="547" y="2256"/>
                  <a:pt x="546" y="2246"/>
                  <a:pt x="541" y="2236"/>
                </a:cubicBezTo>
                <a:cubicBezTo>
                  <a:pt x="536" y="2220"/>
                  <a:pt x="539" y="2213"/>
                  <a:pt x="543" y="2213"/>
                </a:cubicBezTo>
                <a:cubicBezTo>
                  <a:pt x="545" y="2213"/>
                  <a:pt x="546" y="2214"/>
                  <a:pt x="548" y="2215"/>
                </a:cubicBezTo>
                <a:cubicBezTo>
                  <a:pt x="555" y="2215"/>
                  <a:pt x="569" y="2215"/>
                  <a:pt x="569" y="2208"/>
                </a:cubicBezTo>
                <a:cubicBezTo>
                  <a:pt x="569" y="2206"/>
                  <a:pt x="569" y="2205"/>
                  <a:pt x="569" y="2205"/>
                </a:cubicBezTo>
                <a:close/>
                <a:moveTo>
                  <a:pt x="1768" y="2223"/>
                </a:moveTo>
                <a:cubicBezTo>
                  <a:pt x="1769" y="2223"/>
                  <a:pt x="1772" y="2231"/>
                  <a:pt x="1782" y="2236"/>
                </a:cubicBezTo>
                <a:cubicBezTo>
                  <a:pt x="1782" y="2246"/>
                  <a:pt x="1775" y="2256"/>
                  <a:pt x="1771" y="2256"/>
                </a:cubicBezTo>
                <a:cubicBezTo>
                  <a:pt x="1769" y="2256"/>
                  <a:pt x="1768" y="2254"/>
                  <a:pt x="1768" y="2250"/>
                </a:cubicBezTo>
                <a:lnTo>
                  <a:pt x="1768" y="2229"/>
                </a:lnTo>
                <a:cubicBezTo>
                  <a:pt x="1768" y="2225"/>
                  <a:pt x="1768" y="2223"/>
                  <a:pt x="1768" y="2223"/>
                </a:cubicBezTo>
                <a:close/>
                <a:moveTo>
                  <a:pt x="822" y="1949"/>
                </a:moveTo>
                <a:lnTo>
                  <a:pt x="822" y="1949"/>
                </a:lnTo>
                <a:cubicBezTo>
                  <a:pt x="823" y="1953"/>
                  <a:pt x="824" y="1959"/>
                  <a:pt x="825" y="1966"/>
                </a:cubicBezTo>
                <a:cubicBezTo>
                  <a:pt x="825" y="1984"/>
                  <a:pt x="825" y="1996"/>
                  <a:pt x="830" y="2000"/>
                </a:cubicBezTo>
                <a:lnTo>
                  <a:pt x="830" y="2000"/>
                </a:lnTo>
                <a:cubicBezTo>
                  <a:pt x="831" y="1998"/>
                  <a:pt x="831" y="1996"/>
                  <a:pt x="832" y="1994"/>
                </a:cubicBezTo>
                <a:cubicBezTo>
                  <a:pt x="832" y="1987"/>
                  <a:pt x="836" y="1983"/>
                  <a:pt x="839" y="1983"/>
                </a:cubicBezTo>
                <a:cubicBezTo>
                  <a:pt x="843" y="1983"/>
                  <a:pt x="846" y="1987"/>
                  <a:pt x="846" y="1994"/>
                </a:cubicBezTo>
                <a:cubicBezTo>
                  <a:pt x="846" y="2000"/>
                  <a:pt x="853" y="2007"/>
                  <a:pt x="860" y="2007"/>
                </a:cubicBezTo>
                <a:lnTo>
                  <a:pt x="860" y="2007"/>
                </a:lnTo>
                <a:cubicBezTo>
                  <a:pt x="862" y="2003"/>
                  <a:pt x="865" y="2000"/>
                  <a:pt x="867" y="2000"/>
                </a:cubicBezTo>
                <a:cubicBezTo>
                  <a:pt x="867" y="2000"/>
                  <a:pt x="874" y="2000"/>
                  <a:pt x="874" y="2007"/>
                </a:cubicBezTo>
                <a:cubicBezTo>
                  <a:pt x="872" y="2007"/>
                  <a:pt x="869" y="2007"/>
                  <a:pt x="867" y="2008"/>
                </a:cubicBezTo>
                <a:lnTo>
                  <a:pt x="867" y="2008"/>
                </a:lnTo>
                <a:cubicBezTo>
                  <a:pt x="865" y="2007"/>
                  <a:pt x="863" y="2007"/>
                  <a:pt x="860" y="2007"/>
                </a:cubicBezTo>
                <a:cubicBezTo>
                  <a:pt x="860" y="2007"/>
                  <a:pt x="860" y="2007"/>
                  <a:pt x="860" y="2007"/>
                </a:cubicBezTo>
                <a:lnTo>
                  <a:pt x="860" y="2007"/>
                </a:lnTo>
                <a:cubicBezTo>
                  <a:pt x="854" y="2018"/>
                  <a:pt x="848" y="2037"/>
                  <a:pt x="853" y="2042"/>
                </a:cubicBezTo>
                <a:lnTo>
                  <a:pt x="853" y="2035"/>
                </a:lnTo>
                <a:cubicBezTo>
                  <a:pt x="853" y="2028"/>
                  <a:pt x="853" y="2021"/>
                  <a:pt x="860" y="2021"/>
                </a:cubicBezTo>
                <a:cubicBezTo>
                  <a:pt x="860" y="2012"/>
                  <a:pt x="863" y="2009"/>
                  <a:pt x="867" y="2008"/>
                </a:cubicBezTo>
                <a:lnTo>
                  <a:pt x="867" y="2008"/>
                </a:lnTo>
                <a:cubicBezTo>
                  <a:pt x="880" y="2010"/>
                  <a:pt x="879" y="2018"/>
                  <a:pt x="867" y="2042"/>
                </a:cubicBezTo>
                <a:cubicBezTo>
                  <a:pt x="863" y="2052"/>
                  <a:pt x="862" y="2062"/>
                  <a:pt x="861" y="2073"/>
                </a:cubicBezTo>
                <a:lnTo>
                  <a:pt x="861" y="2073"/>
                </a:lnTo>
                <a:cubicBezTo>
                  <a:pt x="860" y="2071"/>
                  <a:pt x="860" y="2070"/>
                  <a:pt x="860" y="2070"/>
                </a:cubicBezTo>
                <a:lnTo>
                  <a:pt x="860" y="2070"/>
                </a:lnTo>
                <a:cubicBezTo>
                  <a:pt x="856" y="2070"/>
                  <a:pt x="857" y="2089"/>
                  <a:pt x="859" y="2107"/>
                </a:cubicBezTo>
                <a:lnTo>
                  <a:pt x="859" y="2107"/>
                </a:lnTo>
                <a:cubicBezTo>
                  <a:pt x="857" y="2104"/>
                  <a:pt x="854" y="2104"/>
                  <a:pt x="846" y="2104"/>
                </a:cubicBezTo>
                <a:cubicBezTo>
                  <a:pt x="842" y="2104"/>
                  <a:pt x="839" y="2104"/>
                  <a:pt x="837" y="2104"/>
                </a:cubicBezTo>
                <a:lnTo>
                  <a:pt x="837" y="2104"/>
                </a:lnTo>
                <a:cubicBezTo>
                  <a:pt x="837" y="2109"/>
                  <a:pt x="837" y="2114"/>
                  <a:pt x="836" y="2119"/>
                </a:cubicBezTo>
                <a:lnTo>
                  <a:pt x="836" y="2119"/>
                </a:lnTo>
                <a:cubicBezTo>
                  <a:pt x="835" y="2118"/>
                  <a:pt x="834" y="2118"/>
                  <a:pt x="832" y="2118"/>
                </a:cubicBezTo>
                <a:cubicBezTo>
                  <a:pt x="832" y="2118"/>
                  <a:pt x="832" y="2118"/>
                  <a:pt x="832" y="2118"/>
                </a:cubicBezTo>
                <a:lnTo>
                  <a:pt x="832" y="2118"/>
                </a:lnTo>
                <a:cubicBezTo>
                  <a:pt x="832" y="2121"/>
                  <a:pt x="832" y="2123"/>
                  <a:pt x="832" y="2125"/>
                </a:cubicBezTo>
                <a:lnTo>
                  <a:pt x="832" y="2132"/>
                </a:lnTo>
                <a:cubicBezTo>
                  <a:pt x="834" y="2129"/>
                  <a:pt x="835" y="2124"/>
                  <a:pt x="836" y="2119"/>
                </a:cubicBezTo>
                <a:lnTo>
                  <a:pt x="836" y="2119"/>
                </a:lnTo>
                <a:cubicBezTo>
                  <a:pt x="847" y="2121"/>
                  <a:pt x="853" y="2133"/>
                  <a:pt x="853" y="2139"/>
                </a:cubicBezTo>
                <a:cubicBezTo>
                  <a:pt x="853" y="2146"/>
                  <a:pt x="860" y="2146"/>
                  <a:pt x="860" y="2146"/>
                </a:cubicBezTo>
                <a:lnTo>
                  <a:pt x="860" y="2118"/>
                </a:lnTo>
                <a:cubicBezTo>
                  <a:pt x="860" y="2117"/>
                  <a:pt x="860" y="2116"/>
                  <a:pt x="860" y="2115"/>
                </a:cubicBezTo>
                <a:lnTo>
                  <a:pt x="860" y="2115"/>
                </a:lnTo>
                <a:cubicBezTo>
                  <a:pt x="860" y="2115"/>
                  <a:pt x="860" y="2115"/>
                  <a:pt x="860" y="2115"/>
                </a:cubicBezTo>
                <a:lnTo>
                  <a:pt x="860" y="2115"/>
                </a:lnTo>
                <a:cubicBezTo>
                  <a:pt x="860" y="2112"/>
                  <a:pt x="860" y="2108"/>
                  <a:pt x="860" y="2104"/>
                </a:cubicBezTo>
                <a:cubicBezTo>
                  <a:pt x="860" y="2094"/>
                  <a:pt x="860" y="2083"/>
                  <a:pt x="861" y="2073"/>
                </a:cubicBezTo>
                <a:lnTo>
                  <a:pt x="861" y="2073"/>
                </a:lnTo>
                <a:cubicBezTo>
                  <a:pt x="863" y="2079"/>
                  <a:pt x="867" y="2094"/>
                  <a:pt x="867" y="2104"/>
                </a:cubicBezTo>
                <a:cubicBezTo>
                  <a:pt x="867" y="2123"/>
                  <a:pt x="870" y="2129"/>
                  <a:pt x="876" y="2129"/>
                </a:cubicBezTo>
                <a:cubicBezTo>
                  <a:pt x="879" y="2129"/>
                  <a:pt x="883" y="2127"/>
                  <a:pt x="888" y="2125"/>
                </a:cubicBezTo>
                <a:cubicBezTo>
                  <a:pt x="889" y="2123"/>
                  <a:pt x="889" y="2122"/>
                  <a:pt x="890" y="2121"/>
                </a:cubicBezTo>
                <a:lnTo>
                  <a:pt x="890" y="2121"/>
                </a:lnTo>
                <a:cubicBezTo>
                  <a:pt x="890" y="2122"/>
                  <a:pt x="890" y="2122"/>
                  <a:pt x="891" y="2123"/>
                </a:cubicBezTo>
                <a:lnTo>
                  <a:pt x="891" y="2123"/>
                </a:lnTo>
                <a:cubicBezTo>
                  <a:pt x="891" y="2123"/>
                  <a:pt x="891" y="2122"/>
                  <a:pt x="891" y="2121"/>
                </a:cubicBezTo>
                <a:lnTo>
                  <a:pt x="891" y="2121"/>
                </a:lnTo>
                <a:cubicBezTo>
                  <a:pt x="892" y="2124"/>
                  <a:pt x="893" y="2128"/>
                  <a:pt x="895" y="2132"/>
                </a:cubicBezTo>
                <a:cubicBezTo>
                  <a:pt x="902" y="2146"/>
                  <a:pt x="902" y="2153"/>
                  <a:pt x="895" y="2153"/>
                </a:cubicBezTo>
                <a:cubicBezTo>
                  <a:pt x="888" y="2153"/>
                  <a:pt x="888" y="2167"/>
                  <a:pt x="895" y="2167"/>
                </a:cubicBezTo>
                <a:cubicBezTo>
                  <a:pt x="902" y="2167"/>
                  <a:pt x="915" y="2167"/>
                  <a:pt x="915" y="2153"/>
                </a:cubicBezTo>
                <a:cubicBezTo>
                  <a:pt x="918" y="2149"/>
                  <a:pt x="919" y="2146"/>
                  <a:pt x="920" y="2146"/>
                </a:cubicBezTo>
                <a:cubicBezTo>
                  <a:pt x="922" y="2146"/>
                  <a:pt x="922" y="2157"/>
                  <a:pt x="922" y="2181"/>
                </a:cubicBezTo>
                <a:cubicBezTo>
                  <a:pt x="922" y="2201"/>
                  <a:pt x="922" y="2212"/>
                  <a:pt x="921" y="2218"/>
                </a:cubicBezTo>
                <a:lnTo>
                  <a:pt x="921" y="2218"/>
                </a:lnTo>
                <a:cubicBezTo>
                  <a:pt x="926" y="2210"/>
                  <a:pt x="933" y="2206"/>
                  <a:pt x="940" y="2206"/>
                </a:cubicBezTo>
                <a:cubicBezTo>
                  <a:pt x="943" y="2206"/>
                  <a:pt x="947" y="2207"/>
                  <a:pt x="950" y="2208"/>
                </a:cubicBezTo>
                <a:cubicBezTo>
                  <a:pt x="957" y="2229"/>
                  <a:pt x="957" y="2243"/>
                  <a:pt x="950" y="2250"/>
                </a:cubicBezTo>
                <a:cubicBezTo>
                  <a:pt x="946" y="2254"/>
                  <a:pt x="943" y="2256"/>
                  <a:pt x="941" y="2256"/>
                </a:cubicBezTo>
                <a:cubicBezTo>
                  <a:pt x="936" y="2256"/>
                  <a:pt x="936" y="2248"/>
                  <a:pt x="936" y="2243"/>
                </a:cubicBezTo>
                <a:cubicBezTo>
                  <a:pt x="936" y="2236"/>
                  <a:pt x="929" y="2236"/>
                  <a:pt x="922" y="2236"/>
                </a:cubicBezTo>
                <a:cubicBezTo>
                  <a:pt x="919" y="2239"/>
                  <a:pt x="918" y="2241"/>
                  <a:pt x="917" y="2241"/>
                </a:cubicBezTo>
                <a:cubicBezTo>
                  <a:pt x="915" y="2241"/>
                  <a:pt x="915" y="2237"/>
                  <a:pt x="915" y="2229"/>
                </a:cubicBezTo>
                <a:cubicBezTo>
                  <a:pt x="916" y="2226"/>
                  <a:pt x="917" y="2224"/>
                  <a:pt x="919" y="2221"/>
                </a:cubicBezTo>
                <a:lnTo>
                  <a:pt x="919" y="2221"/>
                </a:lnTo>
                <a:cubicBezTo>
                  <a:pt x="918" y="2222"/>
                  <a:pt x="917" y="2222"/>
                  <a:pt x="915" y="2222"/>
                </a:cubicBezTo>
                <a:cubicBezTo>
                  <a:pt x="902" y="2222"/>
                  <a:pt x="895" y="2222"/>
                  <a:pt x="902" y="2208"/>
                </a:cubicBezTo>
                <a:cubicBezTo>
                  <a:pt x="902" y="2201"/>
                  <a:pt x="915" y="2188"/>
                  <a:pt x="902" y="2181"/>
                </a:cubicBezTo>
                <a:cubicBezTo>
                  <a:pt x="902" y="2181"/>
                  <a:pt x="895" y="2181"/>
                  <a:pt x="902" y="2188"/>
                </a:cubicBezTo>
                <a:cubicBezTo>
                  <a:pt x="902" y="2201"/>
                  <a:pt x="895" y="2208"/>
                  <a:pt x="895" y="2208"/>
                </a:cubicBezTo>
                <a:cubicBezTo>
                  <a:pt x="888" y="2208"/>
                  <a:pt x="888" y="2208"/>
                  <a:pt x="888" y="2188"/>
                </a:cubicBezTo>
                <a:lnTo>
                  <a:pt x="888" y="2174"/>
                </a:lnTo>
                <a:cubicBezTo>
                  <a:pt x="882" y="2176"/>
                  <a:pt x="876" y="2177"/>
                  <a:pt x="871" y="2178"/>
                </a:cubicBezTo>
                <a:lnTo>
                  <a:pt x="871" y="2178"/>
                </a:lnTo>
                <a:cubicBezTo>
                  <a:pt x="868" y="2174"/>
                  <a:pt x="867" y="2171"/>
                  <a:pt x="865" y="2171"/>
                </a:cubicBezTo>
                <a:cubicBezTo>
                  <a:pt x="863" y="2171"/>
                  <a:pt x="862" y="2172"/>
                  <a:pt x="860" y="2174"/>
                </a:cubicBezTo>
                <a:cubicBezTo>
                  <a:pt x="859" y="2174"/>
                  <a:pt x="859" y="2175"/>
                  <a:pt x="859" y="2175"/>
                </a:cubicBezTo>
                <a:lnTo>
                  <a:pt x="859" y="2175"/>
                </a:lnTo>
                <a:cubicBezTo>
                  <a:pt x="858" y="2173"/>
                  <a:pt x="858" y="2171"/>
                  <a:pt x="860" y="2167"/>
                </a:cubicBezTo>
                <a:cubicBezTo>
                  <a:pt x="860" y="2162"/>
                  <a:pt x="860" y="2161"/>
                  <a:pt x="860" y="2161"/>
                </a:cubicBezTo>
                <a:cubicBezTo>
                  <a:pt x="859" y="2161"/>
                  <a:pt x="858" y="2169"/>
                  <a:pt x="853" y="2174"/>
                </a:cubicBezTo>
                <a:cubicBezTo>
                  <a:pt x="843" y="2188"/>
                  <a:pt x="837" y="2194"/>
                  <a:pt x="835" y="2194"/>
                </a:cubicBezTo>
                <a:cubicBezTo>
                  <a:pt x="832" y="2194"/>
                  <a:pt x="832" y="2188"/>
                  <a:pt x="832" y="2174"/>
                </a:cubicBezTo>
                <a:cubicBezTo>
                  <a:pt x="832" y="2153"/>
                  <a:pt x="825" y="2153"/>
                  <a:pt x="825" y="2153"/>
                </a:cubicBezTo>
                <a:cubicBezTo>
                  <a:pt x="823" y="2157"/>
                  <a:pt x="822" y="2159"/>
                  <a:pt x="821" y="2159"/>
                </a:cubicBezTo>
                <a:cubicBezTo>
                  <a:pt x="818" y="2159"/>
                  <a:pt x="818" y="2149"/>
                  <a:pt x="818" y="2139"/>
                </a:cubicBezTo>
                <a:cubicBezTo>
                  <a:pt x="818" y="2123"/>
                  <a:pt x="822" y="2116"/>
                  <a:pt x="827" y="2116"/>
                </a:cubicBezTo>
                <a:cubicBezTo>
                  <a:pt x="829" y="2116"/>
                  <a:pt x="830" y="2117"/>
                  <a:pt x="832" y="2118"/>
                </a:cubicBezTo>
                <a:lnTo>
                  <a:pt x="832" y="2118"/>
                </a:lnTo>
                <a:cubicBezTo>
                  <a:pt x="832" y="2107"/>
                  <a:pt x="831" y="2096"/>
                  <a:pt x="825" y="2091"/>
                </a:cubicBezTo>
                <a:cubicBezTo>
                  <a:pt x="820" y="2075"/>
                  <a:pt x="823" y="2067"/>
                  <a:pt x="827" y="2067"/>
                </a:cubicBezTo>
                <a:cubicBezTo>
                  <a:pt x="828" y="2067"/>
                  <a:pt x="828" y="2067"/>
                  <a:pt x="829" y="2067"/>
                </a:cubicBezTo>
                <a:lnTo>
                  <a:pt x="829" y="2067"/>
                </a:lnTo>
                <a:cubicBezTo>
                  <a:pt x="829" y="2066"/>
                  <a:pt x="831" y="2064"/>
                  <a:pt x="832" y="2063"/>
                </a:cubicBezTo>
                <a:cubicBezTo>
                  <a:pt x="842" y="2048"/>
                  <a:pt x="838" y="2040"/>
                  <a:pt x="829" y="2039"/>
                </a:cubicBezTo>
                <a:lnTo>
                  <a:pt x="829" y="2039"/>
                </a:lnTo>
                <a:cubicBezTo>
                  <a:pt x="824" y="2048"/>
                  <a:pt x="821" y="2052"/>
                  <a:pt x="818" y="2052"/>
                </a:cubicBezTo>
                <a:cubicBezTo>
                  <a:pt x="817" y="2052"/>
                  <a:pt x="815" y="2050"/>
                  <a:pt x="814" y="2046"/>
                </a:cubicBezTo>
                <a:lnTo>
                  <a:pt x="814" y="2046"/>
                </a:lnTo>
                <a:cubicBezTo>
                  <a:pt x="813" y="2046"/>
                  <a:pt x="813" y="2046"/>
                  <a:pt x="813" y="2046"/>
                </a:cubicBezTo>
                <a:cubicBezTo>
                  <a:pt x="812" y="2046"/>
                  <a:pt x="812" y="2045"/>
                  <a:pt x="812" y="2043"/>
                </a:cubicBezTo>
                <a:lnTo>
                  <a:pt x="812" y="2043"/>
                </a:lnTo>
                <a:cubicBezTo>
                  <a:pt x="812" y="2044"/>
                  <a:pt x="813" y="2045"/>
                  <a:pt x="814" y="2046"/>
                </a:cubicBezTo>
                <a:lnTo>
                  <a:pt x="814" y="2046"/>
                </a:lnTo>
                <a:cubicBezTo>
                  <a:pt x="815" y="2046"/>
                  <a:pt x="816" y="2044"/>
                  <a:pt x="818" y="2042"/>
                </a:cubicBezTo>
                <a:cubicBezTo>
                  <a:pt x="822" y="2040"/>
                  <a:pt x="825" y="2039"/>
                  <a:pt x="828" y="2039"/>
                </a:cubicBezTo>
                <a:cubicBezTo>
                  <a:pt x="829" y="2039"/>
                  <a:pt x="829" y="2039"/>
                  <a:pt x="829" y="2039"/>
                </a:cubicBezTo>
                <a:lnTo>
                  <a:pt x="829" y="2039"/>
                </a:lnTo>
                <a:cubicBezTo>
                  <a:pt x="830" y="2038"/>
                  <a:pt x="831" y="2037"/>
                  <a:pt x="832" y="2035"/>
                </a:cubicBezTo>
                <a:cubicBezTo>
                  <a:pt x="839" y="2021"/>
                  <a:pt x="839" y="2007"/>
                  <a:pt x="832" y="2000"/>
                </a:cubicBezTo>
                <a:cubicBezTo>
                  <a:pt x="831" y="2000"/>
                  <a:pt x="830" y="2000"/>
                  <a:pt x="830" y="2000"/>
                </a:cubicBezTo>
                <a:lnTo>
                  <a:pt x="830" y="2000"/>
                </a:lnTo>
                <a:cubicBezTo>
                  <a:pt x="828" y="2002"/>
                  <a:pt x="827" y="2004"/>
                  <a:pt x="826" y="2004"/>
                </a:cubicBezTo>
                <a:cubicBezTo>
                  <a:pt x="821" y="2004"/>
                  <a:pt x="818" y="1991"/>
                  <a:pt x="818" y="1973"/>
                </a:cubicBezTo>
                <a:cubicBezTo>
                  <a:pt x="820" y="1963"/>
                  <a:pt x="821" y="1955"/>
                  <a:pt x="822" y="1949"/>
                </a:cubicBezTo>
                <a:close/>
                <a:moveTo>
                  <a:pt x="583" y="2215"/>
                </a:moveTo>
                <a:cubicBezTo>
                  <a:pt x="604" y="2222"/>
                  <a:pt x="604" y="2250"/>
                  <a:pt x="590" y="2264"/>
                </a:cubicBezTo>
                <a:cubicBezTo>
                  <a:pt x="583" y="2264"/>
                  <a:pt x="583" y="2264"/>
                  <a:pt x="583" y="2243"/>
                </a:cubicBezTo>
                <a:lnTo>
                  <a:pt x="583" y="2215"/>
                </a:lnTo>
                <a:close/>
                <a:moveTo>
                  <a:pt x="1314" y="2143"/>
                </a:moveTo>
                <a:cubicBezTo>
                  <a:pt x="1317" y="2143"/>
                  <a:pt x="1317" y="2151"/>
                  <a:pt x="1317" y="2167"/>
                </a:cubicBezTo>
                <a:cubicBezTo>
                  <a:pt x="1317" y="2181"/>
                  <a:pt x="1317" y="2188"/>
                  <a:pt x="1318" y="2188"/>
                </a:cubicBezTo>
                <a:cubicBezTo>
                  <a:pt x="1319" y="2188"/>
                  <a:pt x="1321" y="2181"/>
                  <a:pt x="1324" y="2167"/>
                </a:cubicBezTo>
                <a:cubicBezTo>
                  <a:pt x="1332" y="2155"/>
                  <a:pt x="1335" y="2150"/>
                  <a:pt x="1338" y="2150"/>
                </a:cubicBezTo>
                <a:cubicBezTo>
                  <a:pt x="1340" y="2150"/>
                  <a:pt x="1342" y="2154"/>
                  <a:pt x="1345" y="2160"/>
                </a:cubicBezTo>
                <a:lnTo>
                  <a:pt x="1345" y="2174"/>
                </a:lnTo>
                <a:cubicBezTo>
                  <a:pt x="1338" y="2181"/>
                  <a:pt x="1338" y="2201"/>
                  <a:pt x="1345" y="2201"/>
                </a:cubicBezTo>
                <a:cubicBezTo>
                  <a:pt x="1352" y="2201"/>
                  <a:pt x="1359" y="2243"/>
                  <a:pt x="1352" y="2264"/>
                </a:cubicBezTo>
                <a:cubicBezTo>
                  <a:pt x="1352" y="2264"/>
                  <a:pt x="1345" y="2264"/>
                  <a:pt x="1345" y="2250"/>
                </a:cubicBezTo>
                <a:cubicBezTo>
                  <a:pt x="1345" y="2243"/>
                  <a:pt x="1338" y="2229"/>
                  <a:pt x="1324" y="2215"/>
                </a:cubicBezTo>
                <a:cubicBezTo>
                  <a:pt x="1304" y="2194"/>
                  <a:pt x="1297" y="2160"/>
                  <a:pt x="1310" y="2146"/>
                </a:cubicBezTo>
                <a:cubicBezTo>
                  <a:pt x="1312" y="2144"/>
                  <a:pt x="1313" y="2143"/>
                  <a:pt x="1314" y="2143"/>
                </a:cubicBezTo>
                <a:close/>
                <a:moveTo>
                  <a:pt x="1719" y="2215"/>
                </a:moveTo>
                <a:cubicBezTo>
                  <a:pt x="1726" y="2215"/>
                  <a:pt x="1726" y="2243"/>
                  <a:pt x="1719" y="2250"/>
                </a:cubicBezTo>
                <a:cubicBezTo>
                  <a:pt x="1712" y="2264"/>
                  <a:pt x="1699" y="2264"/>
                  <a:pt x="1699" y="2264"/>
                </a:cubicBezTo>
                <a:cubicBezTo>
                  <a:pt x="1705" y="2250"/>
                  <a:pt x="1705" y="2243"/>
                  <a:pt x="1705" y="2236"/>
                </a:cubicBezTo>
                <a:cubicBezTo>
                  <a:pt x="1705" y="2229"/>
                  <a:pt x="1705" y="2215"/>
                  <a:pt x="1719" y="2215"/>
                </a:cubicBezTo>
                <a:close/>
                <a:moveTo>
                  <a:pt x="728" y="2243"/>
                </a:moveTo>
                <a:cubicBezTo>
                  <a:pt x="749" y="2250"/>
                  <a:pt x="749" y="2250"/>
                  <a:pt x="721" y="2264"/>
                </a:cubicBezTo>
                <a:cubicBezTo>
                  <a:pt x="719" y="2266"/>
                  <a:pt x="718" y="2267"/>
                  <a:pt x="717" y="2267"/>
                </a:cubicBezTo>
                <a:cubicBezTo>
                  <a:pt x="714" y="2267"/>
                  <a:pt x="714" y="2260"/>
                  <a:pt x="714" y="2250"/>
                </a:cubicBezTo>
                <a:cubicBezTo>
                  <a:pt x="714" y="2243"/>
                  <a:pt x="721" y="2243"/>
                  <a:pt x="728" y="2243"/>
                </a:cubicBezTo>
                <a:close/>
                <a:moveTo>
                  <a:pt x="1897" y="2227"/>
                </a:moveTo>
                <a:cubicBezTo>
                  <a:pt x="1896" y="2232"/>
                  <a:pt x="1897" y="2237"/>
                  <a:pt x="1900" y="2243"/>
                </a:cubicBezTo>
                <a:cubicBezTo>
                  <a:pt x="1900" y="2259"/>
                  <a:pt x="1900" y="2266"/>
                  <a:pt x="1898" y="2270"/>
                </a:cubicBezTo>
                <a:lnTo>
                  <a:pt x="1898" y="2270"/>
                </a:lnTo>
                <a:cubicBezTo>
                  <a:pt x="1894" y="2267"/>
                  <a:pt x="1893" y="2245"/>
                  <a:pt x="1897" y="2227"/>
                </a:cubicBezTo>
                <a:close/>
                <a:moveTo>
                  <a:pt x="791" y="2243"/>
                </a:moveTo>
                <a:cubicBezTo>
                  <a:pt x="798" y="2243"/>
                  <a:pt x="798" y="2243"/>
                  <a:pt x="798" y="2250"/>
                </a:cubicBezTo>
                <a:cubicBezTo>
                  <a:pt x="798" y="2264"/>
                  <a:pt x="798" y="2271"/>
                  <a:pt x="791" y="2271"/>
                </a:cubicBezTo>
                <a:cubicBezTo>
                  <a:pt x="777" y="2271"/>
                  <a:pt x="777" y="2250"/>
                  <a:pt x="791" y="2243"/>
                </a:cubicBezTo>
                <a:close/>
                <a:moveTo>
                  <a:pt x="1412" y="1955"/>
                </a:moveTo>
                <a:cubicBezTo>
                  <a:pt x="1414" y="1955"/>
                  <a:pt x="1414" y="1960"/>
                  <a:pt x="1414" y="1973"/>
                </a:cubicBezTo>
                <a:cubicBezTo>
                  <a:pt x="1414" y="1987"/>
                  <a:pt x="1414" y="2000"/>
                  <a:pt x="1421" y="2000"/>
                </a:cubicBezTo>
                <a:cubicBezTo>
                  <a:pt x="1421" y="2000"/>
                  <a:pt x="1435" y="2000"/>
                  <a:pt x="1435" y="1987"/>
                </a:cubicBezTo>
                <a:lnTo>
                  <a:pt x="1435" y="1966"/>
                </a:lnTo>
                <a:lnTo>
                  <a:pt x="1435" y="1966"/>
                </a:lnTo>
                <a:cubicBezTo>
                  <a:pt x="1442" y="1973"/>
                  <a:pt x="1435" y="2014"/>
                  <a:pt x="1414" y="2014"/>
                </a:cubicBezTo>
                <a:cubicBezTo>
                  <a:pt x="1407" y="2014"/>
                  <a:pt x="1407" y="2028"/>
                  <a:pt x="1407" y="2028"/>
                </a:cubicBezTo>
                <a:cubicBezTo>
                  <a:pt x="1414" y="2028"/>
                  <a:pt x="1414" y="2049"/>
                  <a:pt x="1421" y="2084"/>
                </a:cubicBezTo>
                <a:cubicBezTo>
                  <a:pt x="1431" y="2122"/>
                  <a:pt x="1437" y="2147"/>
                  <a:pt x="1440" y="2147"/>
                </a:cubicBezTo>
                <a:cubicBezTo>
                  <a:pt x="1441" y="2147"/>
                  <a:pt x="1442" y="2143"/>
                  <a:pt x="1442" y="2132"/>
                </a:cubicBezTo>
                <a:cubicBezTo>
                  <a:pt x="1442" y="2118"/>
                  <a:pt x="1442" y="2111"/>
                  <a:pt x="1449" y="2111"/>
                </a:cubicBezTo>
                <a:cubicBezTo>
                  <a:pt x="1449" y="2111"/>
                  <a:pt x="1456" y="2118"/>
                  <a:pt x="1456" y="2132"/>
                </a:cubicBezTo>
                <a:cubicBezTo>
                  <a:pt x="1456" y="2139"/>
                  <a:pt x="1456" y="2146"/>
                  <a:pt x="1463" y="2146"/>
                </a:cubicBezTo>
                <a:cubicBezTo>
                  <a:pt x="1463" y="2146"/>
                  <a:pt x="1477" y="2139"/>
                  <a:pt x="1477" y="2132"/>
                </a:cubicBezTo>
                <a:cubicBezTo>
                  <a:pt x="1477" y="2125"/>
                  <a:pt x="1477" y="2122"/>
                  <a:pt x="1478" y="2122"/>
                </a:cubicBezTo>
                <a:cubicBezTo>
                  <a:pt x="1479" y="2122"/>
                  <a:pt x="1480" y="2125"/>
                  <a:pt x="1484" y="2132"/>
                </a:cubicBezTo>
                <a:cubicBezTo>
                  <a:pt x="1491" y="2139"/>
                  <a:pt x="1491" y="2146"/>
                  <a:pt x="1491" y="2153"/>
                </a:cubicBezTo>
                <a:cubicBezTo>
                  <a:pt x="1491" y="2163"/>
                  <a:pt x="1491" y="2169"/>
                  <a:pt x="1493" y="2169"/>
                </a:cubicBezTo>
                <a:cubicBezTo>
                  <a:pt x="1494" y="2169"/>
                  <a:pt x="1496" y="2169"/>
                  <a:pt x="1498" y="2167"/>
                </a:cubicBezTo>
                <a:cubicBezTo>
                  <a:pt x="1502" y="2163"/>
                  <a:pt x="1505" y="2161"/>
                  <a:pt x="1508" y="2161"/>
                </a:cubicBezTo>
                <a:cubicBezTo>
                  <a:pt x="1514" y="2161"/>
                  <a:pt x="1519" y="2168"/>
                  <a:pt x="1523" y="2176"/>
                </a:cubicBezTo>
                <a:lnTo>
                  <a:pt x="1523" y="2176"/>
                </a:lnTo>
                <a:lnTo>
                  <a:pt x="1532" y="2167"/>
                </a:lnTo>
                <a:lnTo>
                  <a:pt x="1553" y="2146"/>
                </a:lnTo>
                <a:lnTo>
                  <a:pt x="1532" y="2146"/>
                </a:lnTo>
                <a:cubicBezTo>
                  <a:pt x="1525" y="2146"/>
                  <a:pt x="1518" y="2139"/>
                  <a:pt x="1525" y="2132"/>
                </a:cubicBezTo>
                <a:cubicBezTo>
                  <a:pt x="1532" y="2118"/>
                  <a:pt x="1532" y="2111"/>
                  <a:pt x="1525" y="2104"/>
                </a:cubicBezTo>
                <a:cubicBezTo>
                  <a:pt x="1518" y="2097"/>
                  <a:pt x="1511" y="2042"/>
                  <a:pt x="1518" y="2042"/>
                </a:cubicBezTo>
                <a:lnTo>
                  <a:pt x="1518" y="2042"/>
                </a:lnTo>
                <a:cubicBezTo>
                  <a:pt x="1518" y="2042"/>
                  <a:pt x="1525" y="2049"/>
                  <a:pt x="1546" y="2049"/>
                </a:cubicBezTo>
                <a:cubicBezTo>
                  <a:pt x="1560" y="2063"/>
                  <a:pt x="1574" y="2070"/>
                  <a:pt x="1560" y="2084"/>
                </a:cubicBezTo>
                <a:lnTo>
                  <a:pt x="1560" y="2104"/>
                </a:lnTo>
                <a:cubicBezTo>
                  <a:pt x="1560" y="2102"/>
                  <a:pt x="1561" y="2102"/>
                  <a:pt x="1562" y="2102"/>
                </a:cubicBezTo>
                <a:cubicBezTo>
                  <a:pt x="1565" y="2102"/>
                  <a:pt x="1571" y="2106"/>
                  <a:pt x="1581" y="2111"/>
                </a:cubicBezTo>
                <a:cubicBezTo>
                  <a:pt x="1584" y="2122"/>
                  <a:pt x="1586" y="2127"/>
                  <a:pt x="1587" y="2127"/>
                </a:cubicBezTo>
                <a:cubicBezTo>
                  <a:pt x="1588" y="2127"/>
                  <a:pt x="1588" y="2122"/>
                  <a:pt x="1588" y="2111"/>
                </a:cubicBezTo>
                <a:cubicBezTo>
                  <a:pt x="1588" y="2097"/>
                  <a:pt x="1588" y="2097"/>
                  <a:pt x="1595" y="2097"/>
                </a:cubicBezTo>
                <a:lnTo>
                  <a:pt x="1622" y="2097"/>
                </a:lnTo>
                <a:cubicBezTo>
                  <a:pt x="1623" y="2097"/>
                  <a:pt x="1623" y="2097"/>
                  <a:pt x="1624" y="2097"/>
                </a:cubicBezTo>
                <a:lnTo>
                  <a:pt x="1624" y="2097"/>
                </a:lnTo>
                <a:cubicBezTo>
                  <a:pt x="1624" y="2097"/>
                  <a:pt x="1626" y="2097"/>
                  <a:pt x="1629" y="2097"/>
                </a:cubicBezTo>
                <a:cubicBezTo>
                  <a:pt x="1639" y="2097"/>
                  <a:pt x="1642" y="2097"/>
                  <a:pt x="1643" y="2095"/>
                </a:cubicBezTo>
                <a:lnTo>
                  <a:pt x="1643" y="2095"/>
                </a:lnTo>
                <a:cubicBezTo>
                  <a:pt x="1645" y="2100"/>
                  <a:pt x="1638" y="2110"/>
                  <a:pt x="1622" y="2118"/>
                </a:cubicBezTo>
                <a:cubicBezTo>
                  <a:pt x="1608" y="2146"/>
                  <a:pt x="1608" y="2146"/>
                  <a:pt x="1615" y="2174"/>
                </a:cubicBezTo>
                <a:lnTo>
                  <a:pt x="1615" y="2201"/>
                </a:lnTo>
                <a:cubicBezTo>
                  <a:pt x="1615" y="2201"/>
                  <a:pt x="1608" y="2194"/>
                  <a:pt x="1608" y="2174"/>
                </a:cubicBezTo>
                <a:cubicBezTo>
                  <a:pt x="1608" y="2157"/>
                  <a:pt x="1604" y="2151"/>
                  <a:pt x="1598" y="2151"/>
                </a:cubicBezTo>
                <a:cubicBezTo>
                  <a:pt x="1595" y="2151"/>
                  <a:pt x="1591" y="2154"/>
                  <a:pt x="1588" y="2160"/>
                </a:cubicBezTo>
                <a:cubicBezTo>
                  <a:pt x="1581" y="2167"/>
                  <a:pt x="1574" y="2167"/>
                  <a:pt x="1560" y="2167"/>
                </a:cubicBezTo>
                <a:lnTo>
                  <a:pt x="1560" y="2174"/>
                </a:lnTo>
                <a:cubicBezTo>
                  <a:pt x="1560" y="2177"/>
                  <a:pt x="1562" y="2179"/>
                  <a:pt x="1563" y="2179"/>
                </a:cubicBezTo>
                <a:cubicBezTo>
                  <a:pt x="1565" y="2179"/>
                  <a:pt x="1567" y="2177"/>
                  <a:pt x="1567" y="2174"/>
                </a:cubicBezTo>
                <a:cubicBezTo>
                  <a:pt x="1567" y="2174"/>
                  <a:pt x="1581" y="2174"/>
                  <a:pt x="1581" y="2181"/>
                </a:cubicBezTo>
                <a:lnTo>
                  <a:pt x="1581" y="2188"/>
                </a:lnTo>
                <a:cubicBezTo>
                  <a:pt x="1567" y="2188"/>
                  <a:pt x="1567" y="2188"/>
                  <a:pt x="1560" y="2201"/>
                </a:cubicBezTo>
                <a:cubicBezTo>
                  <a:pt x="1556" y="2205"/>
                  <a:pt x="1555" y="2207"/>
                  <a:pt x="1551" y="2207"/>
                </a:cubicBezTo>
                <a:cubicBezTo>
                  <a:pt x="1548" y="2207"/>
                  <a:pt x="1543" y="2205"/>
                  <a:pt x="1532" y="2201"/>
                </a:cubicBezTo>
                <a:lnTo>
                  <a:pt x="1518" y="2181"/>
                </a:lnTo>
                <a:lnTo>
                  <a:pt x="1477" y="2181"/>
                </a:lnTo>
                <a:cubicBezTo>
                  <a:pt x="1449" y="2181"/>
                  <a:pt x="1449" y="2181"/>
                  <a:pt x="1470" y="2194"/>
                </a:cubicBezTo>
                <a:lnTo>
                  <a:pt x="1484" y="2208"/>
                </a:lnTo>
                <a:cubicBezTo>
                  <a:pt x="1484" y="2208"/>
                  <a:pt x="1491" y="2208"/>
                  <a:pt x="1491" y="2215"/>
                </a:cubicBezTo>
                <a:cubicBezTo>
                  <a:pt x="1491" y="2232"/>
                  <a:pt x="1467" y="2245"/>
                  <a:pt x="1459" y="2245"/>
                </a:cubicBezTo>
                <a:cubicBezTo>
                  <a:pt x="1457" y="2245"/>
                  <a:pt x="1456" y="2244"/>
                  <a:pt x="1456" y="2243"/>
                </a:cubicBezTo>
                <a:cubicBezTo>
                  <a:pt x="1456" y="2236"/>
                  <a:pt x="1449" y="2236"/>
                  <a:pt x="1449" y="2236"/>
                </a:cubicBezTo>
                <a:lnTo>
                  <a:pt x="1449" y="2243"/>
                </a:lnTo>
                <a:lnTo>
                  <a:pt x="1449" y="2250"/>
                </a:lnTo>
                <a:cubicBezTo>
                  <a:pt x="1442" y="2250"/>
                  <a:pt x="1442" y="2250"/>
                  <a:pt x="1442" y="2257"/>
                </a:cubicBezTo>
                <a:cubicBezTo>
                  <a:pt x="1442" y="2271"/>
                  <a:pt x="1442" y="2271"/>
                  <a:pt x="1435" y="2271"/>
                </a:cubicBezTo>
                <a:cubicBezTo>
                  <a:pt x="1421" y="2257"/>
                  <a:pt x="1421" y="2257"/>
                  <a:pt x="1435" y="2257"/>
                </a:cubicBezTo>
                <a:cubicBezTo>
                  <a:pt x="1442" y="2257"/>
                  <a:pt x="1442" y="2250"/>
                  <a:pt x="1442" y="2243"/>
                </a:cubicBezTo>
                <a:cubicBezTo>
                  <a:pt x="1442" y="2240"/>
                  <a:pt x="1440" y="2238"/>
                  <a:pt x="1439" y="2238"/>
                </a:cubicBezTo>
                <a:cubicBezTo>
                  <a:pt x="1437" y="2238"/>
                  <a:pt x="1435" y="2240"/>
                  <a:pt x="1435" y="2243"/>
                </a:cubicBezTo>
                <a:cubicBezTo>
                  <a:pt x="1433" y="2245"/>
                  <a:pt x="1430" y="2245"/>
                  <a:pt x="1429" y="2245"/>
                </a:cubicBezTo>
                <a:cubicBezTo>
                  <a:pt x="1415" y="2245"/>
                  <a:pt x="1417" y="2206"/>
                  <a:pt x="1435" y="2188"/>
                </a:cubicBezTo>
                <a:cubicBezTo>
                  <a:pt x="1449" y="2174"/>
                  <a:pt x="1449" y="2174"/>
                  <a:pt x="1442" y="2153"/>
                </a:cubicBezTo>
                <a:cubicBezTo>
                  <a:pt x="1435" y="2146"/>
                  <a:pt x="1435" y="2139"/>
                  <a:pt x="1421" y="2132"/>
                </a:cubicBezTo>
                <a:cubicBezTo>
                  <a:pt x="1421" y="2118"/>
                  <a:pt x="1421" y="2118"/>
                  <a:pt x="1414" y="2118"/>
                </a:cubicBezTo>
                <a:cubicBezTo>
                  <a:pt x="1414" y="2123"/>
                  <a:pt x="1414" y="2124"/>
                  <a:pt x="1413" y="2124"/>
                </a:cubicBezTo>
                <a:cubicBezTo>
                  <a:pt x="1411" y="2124"/>
                  <a:pt x="1407" y="2118"/>
                  <a:pt x="1407" y="2118"/>
                </a:cubicBezTo>
                <a:cubicBezTo>
                  <a:pt x="1407" y="2118"/>
                  <a:pt x="1407" y="2111"/>
                  <a:pt x="1414" y="2111"/>
                </a:cubicBezTo>
                <a:cubicBezTo>
                  <a:pt x="1421" y="2111"/>
                  <a:pt x="1414" y="2077"/>
                  <a:pt x="1401" y="2070"/>
                </a:cubicBezTo>
                <a:cubicBezTo>
                  <a:pt x="1387" y="2070"/>
                  <a:pt x="1387" y="2063"/>
                  <a:pt x="1401" y="2063"/>
                </a:cubicBezTo>
                <a:cubicBezTo>
                  <a:pt x="1407" y="2063"/>
                  <a:pt x="1407" y="2056"/>
                  <a:pt x="1401" y="2056"/>
                </a:cubicBezTo>
                <a:cubicBezTo>
                  <a:pt x="1401" y="2049"/>
                  <a:pt x="1397" y="2045"/>
                  <a:pt x="1393" y="2045"/>
                </a:cubicBezTo>
                <a:cubicBezTo>
                  <a:pt x="1388" y="2045"/>
                  <a:pt x="1383" y="2049"/>
                  <a:pt x="1380" y="2056"/>
                </a:cubicBezTo>
                <a:cubicBezTo>
                  <a:pt x="1378" y="2058"/>
                  <a:pt x="1377" y="2059"/>
                  <a:pt x="1376" y="2059"/>
                </a:cubicBezTo>
                <a:cubicBezTo>
                  <a:pt x="1373" y="2059"/>
                  <a:pt x="1373" y="2052"/>
                  <a:pt x="1373" y="2042"/>
                </a:cubicBezTo>
                <a:cubicBezTo>
                  <a:pt x="1373" y="2035"/>
                  <a:pt x="1373" y="2028"/>
                  <a:pt x="1380" y="2028"/>
                </a:cubicBezTo>
                <a:cubicBezTo>
                  <a:pt x="1387" y="2028"/>
                  <a:pt x="1401" y="2021"/>
                  <a:pt x="1401" y="1994"/>
                </a:cubicBezTo>
                <a:cubicBezTo>
                  <a:pt x="1405" y="1971"/>
                  <a:pt x="1409" y="1955"/>
                  <a:pt x="1412" y="1955"/>
                </a:cubicBezTo>
                <a:close/>
                <a:moveTo>
                  <a:pt x="888" y="2271"/>
                </a:moveTo>
                <a:cubicBezTo>
                  <a:pt x="888" y="2271"/>
                  <a:pt x="888" y="2271"/>
                  <a:pt x="888" y="2271"/>
                </a:cubicBezTo>
                <a:lnTo>
                  <a:pt x="888" y="2278"/>
                </a:lnTo>
                <a:cubicBezTo>
                  <a:pt x="888" y="2275"/>
                  <a:pt x="888" y="2273"/>
                  <a:pt x="888" y="2271"/>
                </a:cubicBezTo>
                <a:close/>
                <a:moveTo>
                  <a:pt x="1272" y="2197"/>
                </a:moveTo>
                <a:cubicBezTo>
                  <a:pt x="1276" y="2197"/>
                  <a:pt x="1283" y="2218"/>
                  <a:pt x="1283" y="2243"/>
                </a:cubicBezTo>
                <a:cubicBezTo>
                  <a:pt x="1283" y="2260"/>
                  <a:pt x="1283" y="2273"/>
                  <a:pt x="1287" y="2273"/>
                </a:cubicBezTo>
                <a:cubicBezTo>
                  <a:pt x="1287" y="2273"/>
                  <a:pt x="1288" y="2272"/>
                  <a:pt x="1290" y="2271"/>
                </a:cubicBezTo>
                <a:cubicBezTo>
                  <a:pt x="1304" y="2271"/>
                  <a:pt x="1304" y="2271"/>
                  <a:pt x="1290" y="2278"/>
                </a:cubicBezTo>
                <a:cubicBezTo>
                  <a:pt x="1287" y="2281"/>
                  <a:pt x="1285" y="2282"/>
                  <a:pt x="1284" y="2282"/>
                </a:cubicBezTo>
                <a:cubicBezTo>
                  <a:pt x="1282" y="2282"/>
                  <a:pt x="1280" y="2279"/>
                  <a:pt x="1276" y="2271"/>
                </a:cubicBezTo>
                <a:cubicBezTo>
                  <a:pt x="1276" y="2265"/>
                  <a:pt x="1258" y="2246"/>
                  <a:pt x="1251" y="2246"/>
                </a:cubicBezTo>
                <a:cubicBezTo>
                  <a:pt x="1249" y="2246"/>
                  <a:pt x="1248" y="2247"/>
                  <a:pt x="1248" y="2250"/>
                </a:cubicBezTo>
                <a:cubicBezTo>
                  <a:pt x="1248" y="2264"/>
                  <a:pt x="1248" y="2264"/>
                  <a:pt x="1241" y="2264"/>
                </a:cubicBezTo>
                <a:cubicBezTo>
                  <a:pt x="1241" y="2264"/>
                  <a:pt x="1234" y="2250"/>
                  <a:pt x="1234" y="2243"/>
                </a:cubicBezTo>
                <a:cubicBezTo>
                  <a:pt x="1234" y="2236"/>
                  <a:pt x="1241" y="2222"/>
                  <a:pt x="1248" y="2222"/>
                </a:cubicBezTo>
                <a:cubicBezTo>
                  <a:pt x="1262" y="2222"/>
                  <a:pt x="1269" y="2215"/>
                  <a:pt x="1269" y="2208"/>
                </a:cubicBezTo>
                <a:cubicBezTo>
                  <a:pt x="1269" y="2200"/>
                  <a:pt x="1270" y="2197"/>
                  <a:pt x="1272" y="2197"/>
                </a:cubicBezTo>
                <a:close/>
                <a:moveTo>
                  <a:pt x="493" y="2236"/>
                </a:moveTo>
                <a:cubicBezTo>
                  <a:pt x="493" y="2236"/>
                  <a:pt x="506" y="2236"/>
                  <a:pt x="506" y="2243"/>
                </a:cubicBezTo>
                <a:cubicBezTo>
                  <a:pt x="506" y="2250"/>
                  <a:pt x="513" y="2250"/>
                  <a:pt x="520" y="2264"/>
                </a:cubicBezTo>
                <a:lnTo>
                  <a:pt x="541" y="2264"/>
                </a:lnTo>
                <a:lnTo>
                  <a:pt x="520" y="2278"/>
                </a:lnTo>
                <a:cubicBezTo>
                  <a:pt x="513" y="2285"/>
                  <a:pt x="506" y="2285"/>
                  <a:pt x="493" y="2285"/>
                </a:cubicBezTo>
                <a:cubicBezTo>
                  <a:pt x="486" y="2278"/>
                  <a:pt x="486" y="2243"/>
                  <a:pt x="493" y="2236"/>
                </a:cubicBezTo>
                <a:close/>
                <a:moveTo>
                  <a:pt x="1366" y="2132"/>
                </a:moveTo>
                <a:cubicBezTo>
                  <a:pt x="1373" y="2132"/>
                  <a:pt x="1373" y="2167"/>
                  <a:pt x="1373" y="2181"/>
                </a:cubicBezTo>
                <a:cubicBezTo>
                  <a:pt x="1373" y="2188"/>
                  <a:pt x="1380" y="2188"/>
                  <a:pt x="1380" y="2188"/>
                </a:cubicBezTo>
                <a:cubicBezTo>
                  <a:pt x="1387" y="2188"/>
                  <a:pt x="1394" y="2201"/>
                  <a:pt x="1394" y="2215"/>
                </a:cubicBezTo>
                <a:cubicBezTo>
                  <a:pt x="1394" y="2243"/>
                  <a:pt x="1394" y="2250"/>
                  <a:pt x="1387" y="2250"/>
                </a:cubicBezTo>
                <a:cubicBezTo>
                  <a:pt x="1380" y="2250"/>
                  <a:pt x="1373" y="2257"/>
                  <a:pt x="1373" y="2278"/>
                </a:cubicBezTo>
                <a:cubicBezTo>
                  <a:pt x="1368" y="2283"/>
                  <a:pt x="1366" y="2287"/>
                  <a:pt x="1366" y="2287"/>
                </a:cubicBezTo>
                <a:cubicBezTo>
                  <a:pt x="1366" y="2287"/>
                  <a:pt x="1366" y="2287"/>
                  <a:pt x="1366" y="2285"/>
                </a:cubicBezTo>
                <a:cubicBezTo>
                  <a:pt x="1366" y="2278"/>
                  <a:pt x="1373" y="2257"/>
                  <a:pt x="1380" y="2243"/>
                </a:cubicBezTo>
                <a:cubicBezTo>
                  <a:pt x="1387" y="2215"/>
                  <a:pt x="1387" y="2208"/>
                  <a:pt x="1380" y="2208"/>
                </a:cubicBezTo>
                <a:cubicBezTo>
                  <a:pt x="1373" y="2208"/>
                  <a:pt x="1373" y="2208"/>
                  <a:pt x="1373" y="2215"/>
                </a:cubicBezTo>
                <a:cubicBezTo>
                  <a:pt x="1373" y="2216"/>
                  <a:pt x="1373" y="2217"/>
                  <a:pt x="1372" y="2217"/>
                </a:cubicBezTo>
                <a:cubicBezTo>
                  <a:pt x="1371" y="2217"/>
                  <a:pt x="1366" y="2204"/>
                  <a:pt x="1366" y="2181"/>
                </a:cubicBezTo>
                <a:lnTo>
                  <a:pt x="1366" y="2132"/>
                </a:lnTo>
                <a:close/>
                <a:moveTo>
                  <a:pt x="992" y="2229"/>
                </a:moveTo>
                <a:cubicBezTo>
                  <a:pt x="992" y="2229"/>
                  <a:pt x="999" y="2229"/>
                  <a:pt x="999" y="2243"/>
                </a:cubicBezTo>
                <a:cubicBezTo>
                  <a:pt x="999" y="2264"/>
                  <a:pt x="999" y="2271"/>
                  <a:pt x="1005" y="2271"/>
                </a:cubicBezTo>
                <a:cubicBezTo>
                  <a:pt x="1012" y="2271"/>
                  <a:pt x="1012" y="2278"/>
                  <a:pt x="1012" y="2285"/>
                </a:cubicBezTo>
                <a:cubicBezTo>
                  <a:pt x="1017" y="2285"/>
                  <a:pt x="1012" y="2291"/>
                  <a:pt x="1007" y="2291"/>
                </a:cubicBezTo>
                <a:cubicBezTo>
                  <a:pt x="1004" y="2291"/>
                  <a:pt x="1001" y="2289"/>
                  <a:pt x="999" y="2285"/>
                </a:cubicBezTo>
                <a:cubicBezTo>
                  <a:pt x="992" y="2278"/>
                  <a:pt x="985" y="2236"/>
                  <a:pt x="992" y="2229"/>
                </a:cubicBezTo>
                <a:close/>
                <a:moveTo>
                  <a:pt x="590" y="2285"/>
                </a:moveTo>
                <a:cubicBezTo>
                  <a:pt x="604" y="2298"/>
                  <a:pt x="604" y="2305"/>
                  <a:pt x="590" y="2305"/>
                </a:cubicBezTo>
                <a:lnTo>
                  <a:pt x="583" y="2305"/>
                </a:lnTo>
                <a:cubicBezTo>
                  <a:pt x="590" y="2305"/>
                  <a:pt x="590" y="2298"/>
                  <a:pt x="590" y="2285"/>
                </a:cubicBezTo>
                <a:close/>
                <a:moveTo>
                  <a:pt x="1713" y="2280"/>
                </a:moveTo>
                <a:cubicBezTo>
                  <a:pt x="1714" y="2280"/>
                  <a:pt x="1715" y="2283"/>
                  <a:pt x="1719" y="2292"/>
                </a:cubicBezTo>
                <a:lnTo>
                  <a:pt x="1712" y="2305"/>
                </a:lnTo>
                <a:lnTo>
                  <a:pt x="1712" y="2285"/>
                </a:lnTo>
                <a:cubicBezTo>
                  <a:pt x="1712" y="2282"/>
                  <a:pt x="1712" y="2280"/>
                  <a:pt x="1713" y="2280"/>
                </a:cubicBezTo>
                <a:close/>
                <a:moveTo>
                  <a:pt x="1740" y="2271"/>
                </a:moveTo>
                <a:cubicBezTo>
                  <a:pt x="1761" y="2271"/>
                  <a:pt x="1768" y="2305"/>
                  <a:pt x="1754" y="2305"/>
                </a:cubicBezTo>
                <a:cubicBezTo>
                  <a:pt x="1740" y="2305"/>
                  <a:pt x="1726" y="2285"/>
                  <a:pt x="1726" y="2278"/>
                </a:cubicBezTo>
                <a:cubicBezTo>
                  <a:pt x="1726" y="2271"/>
                  <a:pt x="1733" y="2271"/>
                  <a:pt x="1740" y="2271"/>
                </a:cubicBezTo>
                <a:close/>
                <a:moveTo>
                  <a:pt x="1803" y="2250"/>
                </a:moveTo>
                <a:cubicBezTo>
                  <a:pt x="1823" y="2250"/>
                  <a:pt x="1823" y="2250"/>
                  <a:pt x="1803" y="2285"/>
                </a:cubicBezTo>
                <a:cubicBezTo>
                  <a:pt x="1799" y="2301"/>
                  <a:pt x="1796" y="2310"/>
                  <a:pt x="1793" y="2310"/>
                </a:cubicBezTo>
                <a:cubicBezTo>
                  <a:pt x="1791" y="2310"/>
                  <a:pt x="1789" y="2299"/>
                  <a:pt x="1789" y="2278"/>
                </a:cubicBezTo>
                <a:cubicBezTo>
                  <a:pt x="1789" y="2264"/>
                  <a:pt x="1796" y="2250"/>
                  <a:pt x="1803" y="2250"/>
                </a:cubicBezTo>
                <a:close/>
                <a:moveTo>
                  <a:pt x="248" y="2303"/>
                </a:moveTo>
                <a:cubicBezTo>
                  <a:pt x="246" y="2303"/>
                  <a:pt x="245" y="2304"/>
                  <a:pt x="243" y="2305"/>
                </a:cubicBezTo>
                <a:cubicBezTo>
                  <a:pt x="243" y="2309"/>
                  <a:pt x="243" y="2311"/>
                  <a:pt x="245" y="2311"/>
                </a:cubicBezTo>
                <a:cubicBezTo>
                  <a:pt x="246" y="2311"/>
                  <a:pt x="249" y="2309"/>
                  <a:pt x="254" y="2307"/>
                </a:cubicBezTo>
                <a:lnTo>
                  <a:pt x="254" y="2307"/>
                </a:lnTo>
                <a:cubicBezTo>
                  <a:pt x="255" y="2308"/>
                  <a:pt x="256" y="2310"/>
                  <a:pt x="257" y="2312"/>
                </a:cubicBezTo>
                <a:lnTo>
                  <a:pt x="257" y="2312"/>
                </a:lnTo>
                <a:cubicBezTo>
                  <a:pt x="257" y="2310"/>
                  <a:pt x="257" y="2308"/>
                  <a:pt x="257" y="2305"/>
                </a:cubicBezTo>
                <a:cubicBezTo>
                  <a:pt x="256" y="2306"/>
                  <a:pt x="255" y="2306"/>
                  <a:pt x="254" y="2307"/>
                </a:cubicBezTo>
                <a:lnTo>
                  <a:pt x="254" y="2307"/>
                </a:lnTo>
                <a:cubicBezTo>
                  <a:pt x="252" y="2305"/>
                  <a:pt x="250" y="2303"/>
                  <a:pt x="248" y="2303"/>
                </a:cubicBezTo>
                <a:close/>
                <a:moveTo>
                  <a:pt x="28" y="2298"/>
                </a:moveTo>
                <a:cubicBezTo>
                  <a:pt x="21" y="2298"/>
                  <a:pt x="21" y="2298"/>
                  <a:pt x="21" y="2305"/>
                </a:cubicBezTo>
                <a:cubicBezTo>
                  <a:pt x="21" y="2312"/>
                  <a:pt x="28" y="2312"/>
                  <a:pt x="28" y="2312"/>
                </a:cubicBezTo>
                <a:cubicBezTo>
                  <a:pt x="35" y="2312"/>
                  <a:pt x="35" y="2305"/>
                  <a:pt x="35" y="2305"/>
                </a:cubicBezTo>
                <a:cubicBezTo>
                  <a:pt x="35" y="2298"/>
                  <a:pt x="28" y="2298"/>
                  <a:pt x="28" y="2298"/>
                </a:cubicBezTo>
                <a:close/>
                <a:moveTo>
                  <a:pt x="347" y="2285"/>
                </a:moveTo>
                <a:cubicBezTo>
                  <a:pt x="354" y="2285"/>
                  <a:pt x="354" y="2285"/>
                  <a:pt x="347" y="2298"/>
                </a:cubicBezTo>
                <a:cubicBezTo>
                  <a:pt x="340" y="2312"/>
                  <a:pt x="333" y="2312"/>
                  <a:pt x="333" y="2312"/>
                </a:cubicBezTo>
                <a:lnTo>
                  <a:pt x="333" y="2305"/>
                </a:lnTo>
                <a:cubicBezTo>
                  <a:pt x="333" y="2298"/>
                  <a:pt x="340" y="2298"/>
                  <a:pt x="347" y="2285"/>
                </a:cubicBezTo>
                <a:close/>
                <a:moveTo>
                  <a:pt x="766" y="2257"/>
                </a:moveTo>
                <a:lnTo>
                  <a:pt x="766" y="2257"/>
                </a:lnTo>
                <a:cubicBezTo>
                  <a:pt x="770" y="2257"/>
                  <a:pt x="770" y="2264"/>
                  <a:pt x="763" y="2278"/>
                </a:cubicBezTo>
                <a:cubicBezTo>
                  <a:pt x="763" y="2285"/>
                  <a:pt x="756" y="2305"/>
                  <a:pt x="763" y="2305"/>
                </a:cubicBezTo>
                <a:lnTo>
                  <a:pt x="763" y="2312"/>
                </a:lnTo>
                <a:cubicBezTo>
                  <a:pt x="756" y="2312"/>
                  <a:pt x="749" y="2305"/>
                  <a:pt x="749" y="2305"/>
                </a:cubicBezTo>
                <a:cubicBezTo>
                  <a:pt x="745" y="2307"/>
                  <a:pt x="742" y="2307"/>
                  <a:pt x="740" y="2307"/>
                </a:cubicBezTo>
                <a:cubicBezTo>
                  <a:pt x="729" y="2307"/>
                  <a:pt x="732" y="2295"/>
                  <a:pt x="749" y="2278"/>
                </a:cubicBezTo>
                <a:cubicBezTo>
                  <a:pt x="756" y="2264"/>
                  <a:pt x="763" y="2257"/>
                  <a:pt x="766" y="2257"/>
                </a:cubicBezTo>
                <a:close/>
                <a:moveTo>
                  <a:pt x="457" y="2256"/>
                </a:moveTo>
                <a:cubicBezTo>
                  <a:pt x="462" y="2256"/>
                  <a:pt x="469" y="2261"/>
                  <a:pt x="472" y="2271"/>
                </a:cubicBezTo>
                <a:cubicBezTo>
                  <a:pt x="495" y="2300"/>
                  <a:pt x="489" y="2314"/>
                  <a:pt x="479" y="2314"/>
                </a:cubicBezTo>
                <a:cubicBezTo>
                  <a:pt x="476" y="2314"/>
                  <a:pt x="474" y="2313"/>
                  <a:pt x="472" y="2312"/>
                </a:cubicBezTo>
                <a:cubicBezTo>
                  <a:pt x="465" y="2312"/>
                  <a:pt x="451" y="2305"/>
                  <a:pt x="451" y="2298"/>
                </a:cubicBezTo>
                <a:lnTo>
                  <a:pt x="451" y="2285"/>
                </a:lnTo>
                <a:cubicBezTo>
                  <a:pt x="455" y="2289"/>
                  <a:pt x="458" y="2291"/>
                  <a:pt x="460" y="2291"/>
                </a:cubicBezTo>
                <a:cubicBezTo>
                  <a:pt x="464" y="2291"/>
                  <a:pt x="461" y="2282"/>
                  <a:pt x="451" y="2278"/>
                </a:cubicBezTo>
                <a:cubicBezTo>
                  <a:pt x="447" y="2263"/>
                  <a:pt x="452" y="2256"/>
                  <a:pt x="457" y="2256"/>
                </a:cubicBezTo>
                <a:close/>
                <a:moveTo>
                  <a:pt x="1144" y="2056"/>
                </a:moveTo>
                <a:cubicBezTo>
                  <a:pt x="1165" y="2056"/>
                  <a:pt x="1165" y="2063"/>
                  <a:pt x="1165" y="2077"/>
                </a:cubicBezTo>
                <a:lnTo>
                  <a:pt x="1165" y="2097"/>
                </a:lnTo>
                <a:cubicBezTo>
                  <a:pt x="1166" y="2097"/>
                  <a:pt x="1166" y="2097"/>
                  <a:pt x="1167" y="2097"/>
                </a:cubicBezTo>
                <a:cubicBezTo>
                  <a:pt x="1176" y="2097"/>
                  <a:pt x="1198" y="2126"/>
                  <a:pt x="1186" y="2139"/>
                </a:cubicBezTo>
                <a:cubicBezTo>
                  <a:pt x="1186" y="2139"/>
                  <a:pt x="1179" y="2146"/>
                  <a:pt x="1172" y="2146"/>
                </a:cubicBezTo>
                <a:cubicBezTo>
                  <a:pt x="1158" y="2146"/>
                  <a:pt x="1158" y="2146"/>
                  <a:pt x="1158" y="2174"/>
                </a:cubicBezTo>
                <a:cubicBezTo>
                  <a:pt x="1161" y="2184"/>
                  <a:pt x="1163" y="2189"/>
                  <a:pt x="1164" y="2189"/>
                </a:cubicBezTo>
                <a:cubicBezTo>
                  <a:pt x="1165" y="2189"/>
                  <a:pt x="1165" y="2184"/>
                  <a:pt x="1165" y="2174"/>
                </a:cubicBezTo>
                <a:cubicBezTo>
                  <a:pt x="1165" y="2164"/>
                  <a:pt x="1179" y="2154"/>
                  <a:pt x="1192" y="2154"/>
                </a:cubicBezTo>
                <a:cubicBezTo>
                  <a:pt x="1197" y="2154"/>
                  <a:pt x="1202" y="2156"/>
                  <a:pt x="1206" y="2160"/>
                </a:cubicBezTo>
                <a:cubicBezTo>
                  <a:pt x="1220" y="2167"/>
                  <a:pt x="1213" y="2174"/>
                  <a:pt x="1206" y="2174"/>
                </a:cubicBezTo>
                <a:cubicBezTo>
                  <a:pt x="1200" y="2174"/>
                  <a:pt x="1200" y="2174"/>
                  <a:pt x="1200" y="2194"/>
                </a:cubicBezTo>
                <a:lnTo>
                  <a:pt x="1200" y="2215"/>
                </a:lnTo>
                <a:cubicBezTo>
                  <a:pt x="1200" y="2215"/>
                  <a:pt x="1193" y="2208"/>
                  <a:pt x="1193" y="2201"/>
                </a:cubicBezTo>
                <a:cubicBezTo>
                  <a:pt x="1193" y="2194"/>
                  <a:pt x="1193" y="2181"/>
                  <a:pt x="1179" y="2181"/>
                </a:cubicBezTo>
                <a:lnTo>
                  <a:pt x="1172" y="2194"/>
                </a:lnTo>
                <a:cubicBezTo>
                  <a:pt x="1172" y="2201"/>
                  <a:pt x="1172" y="2201"/>
                  <a:pt x="1165" y="2201"/>
                </a:cubicBezTo>
                <a:lnTo>
                  <a:pt x="1165" y="2215"/>
                </a:lnTo>
                <a:cubicBezTo>
                  <a:pt x="1169" y="2227"/>
                  <a:pt x="1170" y="2232"/>
                  <a:pt x="1172" y="2232"/>
                </a:cubicBezTo>
                <a:cubicBezTo>
                  <a:pt x="1174" y="2232"/>
                  <a:pt x="1176" y="2228"/>
                  <a:pt x="1179" y="2222"/>
                </a:cubicBezTo>
                <a:cubicBezTo>
                  <a:pt x="1179" y="2220"/>
                  <a:pt x="1181" y="2218"/>
                  <a:pt x="1183" y="2218"/>
                </a:cubicBezTo>
                <a:cubicBezTo>
                  <a:pt x="1187" y="2218"/>
                  <a:pt x="1193" y="2223"/>
                  <a:pt x="1193" y="2236"/>
                </a:cubicBezTo>
                <a:cubicBezTo>
                  <a:pt x="1193" y="2243"/>
                  <a:pt x="1193" y="2246"/>
                  <a:pt x="1193" y="2246"/>
                </a:cubicBezTo>
                <a:cubicBezTo>
                  <a:pt x="1194" y="2246"/>
                  <a:pt x="1196" y="2243"/>
                  <a:pt x="1200" y="2236"/>
                </a:cubicBezTo>
                <a:cubicBezTo>
                  <a:pt x="1203" y="2226"/>
                  <a:pt x="1205" y="2220"/>
                  <a:pt x="1206" y="2220"/>
                </a:cubicBezTo>
                <a:cubicBezTo>
                  <a:pt x="1208" y="2220"/>
                  <a:pt x="1210" y="2226"/>
                  <a:pt x="1213" y="2236"/>
                </a:cubicBezTo>
                <a:cubicBezTo>
                  <a:pt x="1220" y="2250"/>
                  <a:pt x="1213" y="2278"/>
                  <a:pt x="1186" y="2285"/>
                </a:cubicBezTo>
                <a:cubicBezTo>
                  <a:pt x="1179" y="2295"/>
                  <a:pt x="1174" y="2300"/>
                  <a:pt x="1168" y="2300"/>
                </a:cubicBezTo>
                <a:cubicBezTo>
                  <a:pt x="1161" y="2300"/>
                  <a:pt x="1155" y="2295"/>
                  <a:pt x="1144" y="2285"/>
                </a:cubicBezTo>
                <a:cubicBezTo>
                  <a:pt x="1140" y="2276"/>
                  <a:pt x="1134" y="2273"/>
                  <a:pt x="1125" y="2273"/>
                </a:cubicBezTo>
                <a:cubicBezTo>
                  <a:pt x="1119" y="2273"/>
                  <a:pt x="1111" y="2275"/>
                  <a:pt x="1103" y="2278"/>
                </a:cubicBezTo>
                <a:cubicBezTo>
                  <a:pt x="1091" y="2281"/>
                  <a:pt x="1084" y="2282"/>
                  <a:pt x="1080" y="2282"/>
                </a:cubicBezTo>
                <a:cubicBezTo>
                  <a:pt x="1075" y="2282"/>
                  <a:pt x="1075" y="2279"/>
                  <a:pt x="1075" y="2271"/>
                </a:cubicBezTo>
                <a:cubicBezTo>
                  <a:pt x="1075" y="2259"/>
                  <a:pt x="1075" y="2254"/>
                  <a:pt x="1074" y="2254"/>
                </a:cubicBezTo>
                <a:cubicBezTo>
                  <a:pt x="1073" y="2254"/>
                  <a:pt x="1071" y="2258"/>
                  <a:pt x="1068" y="2264"/>
                </a:cubicBezTo>
                <a:cubicBezTo>
                  <a:pt x="1061" y="2271"/>
                  <a:pt x="1061" y="2278"/>
                  <a:pt x="1061" y="2285"/>
                </a:cubicBezTo>
                <a:cubicBezTo>
                  <a:pt x="1066" y="2306"/>
                  <a:pt x="1063" y="2315"/>
                  <a:pt x="1053" y="2315"/>
                </a:cubicBezTo>
                <a:cubicBezTo>
                  <a:pt x="1049" y="2315"/>
                  <a:pt x="1045" y="2314"/>
                  <a:pt x="1040" y="2312"/>
                </a:cubicBezTo>
                <a:cubicBezTo>
                  <a:pt x="1026" y="2305"/>
                  <a:pt x="1019" y="2285"/>
                  <a:pt x="1033" y="2285"/>
                </a:cubicBezTo>
                <a:cubicBezTo>
                  <a:pt x="1040" y="2285"/>
                  <a:pt x="1040" y="2278"/>
                  <a:pt x="1033" y="2264"/>
                </a:cubicBezTo>
                <a:cubicBezTo>
                  <a:pt x="1026" y="2243"/>
                  <a:pt x="1033" y="2236"/>
                  <a:pt x="1040" y="2236"/>
                </a:cubicBezTo>
                <a:cubicBezTo>
                  <a:pt x="1054" y="2236"/>
                  <a:pt x="1054" y="2243"/>
                  <a:pt x="1054" y="2250"/>
                </a:cubicBezTo>
                <a:cubicBezTo>
                  <a:pt x="1054" y="2257"/>
                  <a:pt x="1054" y="2260"/>
                  <a:pt x="1055" y="2260"/>
                </a:cubicBezTo>
                <a:cubicBezTo>
                  <a:pt x="1056" y="2260"/>
                  <a:pt x="1057" y="2257"/>
                  <a:pt x="1061" y="2250"/>
                </a:cubicBezTo>
                <a:cubicBezTo>
                  <a:pt x="1068" y="2243"/>
                  <a:pt x="1068" y="2236"/>
                  <a:pt x="1068" y="2236"/>
                </a:cubicBezTo>
                <a:cubicBezTo>
                  <a:pt x="1068" y="2228"/>
                  <a:pt x="1073" y="2225"/>
                  <a:pt x="1080" y="2225"/>
                </a:cubicBezTo>
                <a:cubicBezTo>
                  <a:pt x="1091" y="2225"/>
                  <a:pt x="1110" y="2234"/>
                  <a:pt x="1123" y="2243"/>
                </a:cubicBezTo>
                <a:cubicBezTo>
                  <a:pt x="1130" y="2253"/>
                  <a:pt x="1134" y="2259"/>
                  <a:pt x="1135" y="2259"/>
                </a:cubicBezTo>
                <a:cubicBezTo>
                  <a:pt x="1135" y="2259"/>
                  <a:pt x="1134" y="2253"/>
                  <a:pt x="1130" y="2243"/>
                </a:cubicBezTo>
                <a:lnTo>
                  <a:pt x="1130" y="2229"/>
                </a:lnTo>
                <a:cubicBezTo>
                  <a:pt x="1131" y="2230"/>
                  <a:pt x="1131" y="2230"/>
                  <a:pt x="1132" y="2230"/>
                </a:cubicBezTo>
                <a:cubicBezTo>
                  <a:pt x="1138" y="2230"/>
                  <a:pt x="1144" y="2191"/>
                  <a:pt x="1144" y="2146"/>
                </a:cubicBezTo>
                <a:cubicBezTo>
                  <a:pt x="1144" y="2131"/>
                  <a:pt x="1141" y="2120"/>
                  <a:pt x="1139" y="2120"/>
                </a:cubicBezTo>
                <a:cubicBezTo>
                  <a:pt x="1138" y="2120"/>
                  <a:pt x="1137" y="2121"/>
                  <a:pt x="1137" y="2125"/>
                </a:cubicBezTo>
                <a:cubicBezTo>
                  <a:pt x="1137" y="2135"/>
                  <a:pt x="1115" y="2142"/>
                  <a:pt x="1103" y="2142"/>
                </a:cubicBezTo>
                <a:cubicBezTo>
                  <a:pt x="1100" y="2142"/>
                  <a:pt x="1097" y="2141"/>
                  <a:pt x="1096" y="2140"/>
                </a:cubicBezTo>
                <a:lnTo>
                  <a:pt x="1096" y="2140"/>
                </a:lnTo>
                <a:cubicBezTo>
                  <a:pt x="1109" y="2167"/>
                  <a:pt x="1102" y="2181"/>
                  <a:pt x="1089" y="2188"/>
                </a:cubicBezTo>
                <a:cubicBezTo>
                  <a:pt x="1075" y="2188"/>
                  <a:pt x="1068" y="2188"/>
                  <a:pt x="1068" y="2181"/>
                </a:cubicBezTo>
                <a:cubicBezTo>
                  <a:pt x="1068" y="2174"/>
                  <a:pt x="1068" y="2167"/>
                  <a:pt x="1075" y="2167"/>
                </a:cubicBezTo>
                <a:lnTo>
                  <a:pt x="1075" y="2146"/>
                </a:lnTo>
                <a:cubicBezTo>
                  <a:pt x="1075" y="2139"/>
                  <a:pt x="1075" y="2125"/>
                  <a:pt x="1089" y="2111"/>
                </a:cubicBezTo>
                <a:cubicBezTo>
                  <a:pt x="1089" y="2108"/>
                  <a:pt x="1090" y="2106"/>
                  <a:pt x="1091" y="2106"/>
                </a:cubicBezTo>
                <a:lnTo>
                  <a:pt x="1091" y="2106"/>
                </a:lnTo>
                <a:cubicBezTo>
                  <a:pt x="1092" y="2106"/>
                  <a:pt x="1092" y="2108"/>
                  <a:pt x="1089" y="2111"/>
                </a:cubicBezTo>
                <a:cubicBezTo>
                  <a:pt x="1089" y="2118"/>
                  <a:pt x="1089" y="2132"/>
                  <a:pt x="1096" y="2139"/>
                </a:cubicBezTo>
                <a:cubicBezTo>
                  <a:pt x="1096" y="2132"/>
                  <a:pt x="1103" y="2125"/>
                  <a:pt x="1103" y="2104"/>
                </a:cubicBezTo>
                <a:cubicBezTo>
                  <a:pt x="1107" y="2096"/>
                  <a:pt x="1111" y="2093"/>
                  <a:pt x="1116" y="2093"/>
                </a:cubicBezTo>
                <a:cubicBezTo>
                  <a:pt x="1120" y="2093"/>
                  <a:pt x="1125" y="2095"/>
                  <a:pt x="1130" y="2097"/>
                </a:cubicBezTo>
                <a:cubicBezTo>
                  <a:pt x="1133" y="2100"/>
                  <a:pt x="1134" y="2101"/>
                  <a:pt x="1135" y="2101"/>
                </a:cubicBezTo>
                <a:cubicBezTo>
                  <a:pt x="1137" y="2101"/>
                  <a:pt x="1137" y="2095"/>
                  <a:pt x="1137" y="2077"/>
                </a:cubicBezTo>
                <a:cubicBezTo>
                  <a:pt x="1130" y="2056"/>
                  <a:pt x="1130" y="2056"/>
                  <a:pt x="1144" y="2056"/>
                </a:cubicBezTo>
                <a:close/>
                <a:moveTo>
                  <a:pt x="257" y="2312"/>
                </a:moveTo>
                <a:cubicBezTo>
                  <a:pt x="258" y="2315"/>
                  <a:pt x="258" y="2317"/>
                  <a:pt x="260" y="2318"/>
                </a:cubicBezTo>
                <a:lnTo>
                  <a:pt x="260" y="2318"/>
                </a:lnTo>
                <a:cubicBezTo>
                  <a:pt x="259" y="2316"/>
                  <a:pt x="258" y="2314"/>
                  <a:pt x="257" y="2312"/>
                </a:cubicBezTo>
                <a:close/>
                <a:moveTo>
                  <a:pt x="857" y="2298"/>
                </a:moveTo>
                <a:cubicBezTo>
                  <a:pt x="853" y="2299"/>
                  <a:pt x="853" y="2300"/>
                  <a:pt x="853" y="2305"/>
                </a:cubicBezTo>
                <a:cubicBezTo>
                  <a:pt x="853" y="2309"/>
                  <a:pt x="855" y="2313"/>
                  <a:pt x="857" y="2316"/>
                </a:cubicBezTo>
                <a:lnTo>
                  <a:pt x="857" y="2316"/>
                </a:lnTo>
                <a:cubicBezTo>
                  <a:pt x="857" y="2315"/>
                  <a:pt x="858" y="2315"/>
                  <a:pt x="858" y="2315"/>
                </a:cubicBezTo>
                <a:lnTo>
                  <a:pt x="858" y="2315"/>
                </a:lnTo>
                <a:cubicBezTo>
                  <a:pt x="859" y="2316"/>
                  <a:pt x="859" y="2318"/>
                  <a:pt x="860" y="2319"/>
                </a:cubicBezTo>
                <a:lnTo>
                  <a:pt x="860" y="2319"/>
                </a:lnTo>
                <a:cubicBezTo>
                  <a:pt x="860" y="2316"/>
                  <a:pt x="859" y="2315"/>
                  <a:pt x="859" y="2315"/>
                </a:cubicBezTo>
                <a:cubicBezTo>
                  <a:pt x="858" y="2315"/>
                  <a:pt x="858" y="2315"/>
                  <a:pt x="858" y="2315"/>
                </a:cubicBezTo>
                <a:lnTo>
                  <a:pt x="858" y="2315"/>
                </a:lnTo>
                <a:cubicBezTo>
                  <a:pt x="857" y="2310"/>
                  <a:pt x="857" y="2304"/>
                  <a:pt x="857" y="2298"/>
                </a:cubicBezTo>
                <a:close/>
                <a:moveTo>
                  <a:pt x="1414" y="2305"/>
                </a:moveTo>
                <a:cubicBezTo>
                  <a:pt x="1421" y="2312"/>
                  <a:pt x="1421" y="2312"/>
                  <a:pt x="1414" y="2333"/>
                </a:cubicBezTo>
                <a:cubicBezTo>
                  <a:pt x="1414" y="2333"/>
                  <a:pt x="1407" y="2319"/>
                  <a:pt x="1407" y="2312"/>
                </a:cubicBezTo>
                <a:cubicBezTo>
                  <a:pt x="1407" y="2305"/>
                  <a:pt x="1407" y="2305"/>
                  <a:pt x="1414" y="2305"/>
                </a:cubicBezTo>
                <a:close/>
                <a:moveTo>
                  <a:pt x="763" y="2319"/>
                </a:moveTo>
                <a:cubicBezTo>
                  <a:pt x="777" y="2319"/>
                  <a:pt x="777" y="2333"/>
                  <a:pt x="777" y="2333"/>
                </a:cubicBezTo>
                <a:cubicBezTo>
                  <a:pt x="777" y="2336"/>
                  <a:pt x="777" y="2337"/>
                  <a:pt x="776" y="2337"/>
                </a:cubicBezTo>
                <a:cubicBezTo>
                  <a:pt x="775" y="2337"/>
                  <a:pt x="772" y="2332"/>
                  <a:pt x="763" y="2319"/>
                </a:cubicBezTo>
                <a:close/>
                <a:moveTo>
                  <a:pt x="1903" y="2273"/>
                </a:moveTo>
                <a:cubicBezTo>
                  <a:pt x="1902" y="2282"/>
                  <a:pt x="1901" y="2293"/>
                  <a:pt x="1900" y="2305"/>
                </a:cubicBezTo>
                <a:cubicBezTo>
                  <a:pt x="1900" y="2322"/>
                  <a:pt x="1900" y="2328"/>
                  <a:pt x="1901" y="2328"/>
                </a:cubicBezTo>
                <a:cubicBezTo>
                  <a:pt x="1902" y="2328"/>
                  <a:pt x="1904" y="2325"/>
                  <a:pt x="1906" y="2319"/>
                </a:cubicBezTo>
                <a:cubicBezTo>
                  <a:pt x="1909" y="2317"/>
                  <a:pt x="1910" y="2316"/>
                  <a:pt x="1911" y="2316"/>
                </a:cubicBezTo>
                <a:cubicBezTo>
                  <a:pt x="1913" y="2316"/>
                  <a:pt x="1913" y="2319"/>
                  <a:pt x="1913" y="2319"/>
                </a:cubicBezTo>
                <a:lnTo>
                  <a:pt x="1913" y="2340"/>
                </a:lnTo>
                <a:lnTo>
                  <a:pt x="1913" y="2340"/>
                </a:lnTo>
                <a:cubicBezTo>
                  <a:pt x="1926" y="2322"/>
                  <a:pt x="1911" y="2282"/>
                  <a:pt x="1903" y="2273"/>
                </a:cubicBezTo>
                <a:close/>
                <a:moveTo>
                  <a:pt x="268" y="2321"/>
                </a:moveTo>
                <a:cubicBezTo>
                  <a:pt x="273" y="2324"/>
                  <a:pt x="278" y="2333"/>
                  <a:pt x="278" y="2333"/>
                </a:cubicBezTo>
                <a:cubicBezTo>
                  <a:pt x="278" y="2340"/>
                  <a:pt x="278" y="2340"/>
                  <a:pt x="271" y="2340"/>
                </a:cubicBezTo>
                <a:lnTo>
                  <a:pt x="271" y="2340"/>
                </a:lnTo>
                <a:cubicBezTo>
                  <a:pt x="270" y="2333"/>
                  <a:pt x="269" y="2327"/>
                  <a:pt x="268" y="2321"/>
                </a:cubicBezTo>
                <a:close/>
                <a:moveTo>
                  <a:pt x="915" y="2285"/>
                </a:moveTo>
                <a:cubicBezTo>
                  <a:pt x="922" y="2285"/>
                  <a:pt x="922" y="2298"/>
                  <a:pt x="915" y="2319"/>
                </a:cubicBezTo>
                <a:cubicBezTo>
                  <a:pt x="915" y="2340"/>
                  <a:pt x="902" y="2340"/>
                  <a:pt x="902" y="2340"/>
                </a:cubicBezTo>
                <a:cubicBezTo>
                  <a:pt x="895" y="2333"/>
                  <a:pt x="902" y="2285"/>
                  <a:pt x="915" y="2285"/>
                </a:cubicBezTo>
                <a:close/>
                <a:moveTo>
                  <a:pt x="957" y="2319"/>
                </a:moveTo>
                <a:lnTo>
                  <a:pt x="950" y="2340"/>
                </a:lnTo>
                <a:cubicBezTo>
                  <a:pt x="936" y="2333"/>
                  <a:pt x="936" y="2333"/>
                  <a:pt x="950" y="2319"/>
                </a:cubicBezTo>
                <a:close/>
                <a:moveTo>
                  <a:pt x="860" y="2250"/>
                </a:moveTo>
                <a:cubicBezTo>
                  <a:pt x="867" y="2250"/>
                  <a:pt x="867" y="2257"/>
                  <a:pt x="860" y="2271"/>
                </a:cubicBezTo>
                <a:cubicBezTo>
                  <a:pt x="860" y="2275"/>
                  <a:pt x="857" y="2287"/>
                  <a:pt x="857" y="2298"/>
                </a:cubicBezTo>
                <a:lnTo>
                  <a:pt x="857" y="2298"/>
                </a:lnTo>
                <a:cubicBezTo>
                  <a:pt x="858" y="2298"/>
                  <a:pt x="859" y="2298"/>
                  <a:pt x="860" y="2298"/>
                </a:cubicBezTo>
                <a:cubicBezTo>
                  <a:pt x="860" y="2298"/>
                  <a:pt x="867" y="2305"/>
                  <a:pt x="867" y="2312"/>
                </a:cubicBezTo>
                <a:cubicBezTo>
                  <a:pt x="867" y="2319"/>
                  <a:pt x="867" y="2319"/>
                  <a:pt x="860" y="2319"/>
                </a:cubicBezTo>
                <a:cubicBezTo>
                  <a:pt x="860" y="2321"/>
                  <a:pt x="860" y="2322"/>
                  <a:pt x="860" y="2323"/>
                </a:cubicBezTo>
                <a:lnTo>
                  <a:pt x="860" y="2323"/>
                </a:lnTo>
                <a:cubicBezTo>
                  <a:pt x="860" y="2322"/>
                  <a:pt x="860" y="2320"/>
                  <a:pt x="860" y="2319"/>
                </a:cubicBezTo>
                <a:lnTo>
                  <a:pt x="860" y="2319"/>
                </a:lnTo>
                <a:cubicBezTo>
                  <a:pt x="860" y="2319"/>
                  <a:pt x="860" y="2319"/>
                  <a:pt x="860" y="2319"/>
                </a:cubicBezTo>
                <a:cubicBezTo>
                  <a:pt x="860" y="2319"/>
                  <a:pt x="860" y="2319"/>
                  <a:pt x="860" y="2319"/>
                </a:cubicBezTo>
                <a:lnTo>
                  <a:pt x="860" y="2319"/>
                </a:lnTo>
                <a:cubicBezTo>
                  <a:pt x="860" y="2319"/>
                  <a:pt x="860" y="2319"/>
                  <a:pt x="860" y="2319"/>
                </a:cubicBezTo>
                <a:lnTo>
                  <a:pt x="860" y="2319"/>
                </a:lnTo>
                <a:cubicBezTo>
                  <a:pt x="860" y="2319"/>
                  <a:pt x="858" y="2318"/>
                  <a:pt x="857" y="2316"/>
                </a:cubicBezTo>
                <a:lnTo>
                  <a:pt x="857" y="2316"/>
                </a:lnTo>
                <a:cubicBezTo>
                  <a:pt x="856" y="2316"/>
                  <a:pt x="855" y="2318"/>
                  <a:pt x="853" y="2319"/>
                </a:cubicBezTo>
                <a:cubicBezTo>
                  <a:pt x="853" y="2324"/>
                  <a:pt x="850" y="2332"/>
                  <a:pt x="843" y="2332"/>
                </a:cubicBezTo>
                <a:cubicBezTo>
                  <a:pt x="840" y="2332"/>
                  <a:pt x="837" y="2330"/>
                  <a:pt x="832" y="2326"/>
                </a:cubicBezTo>
                <a:cubicBezTo>
                  <a:pt x="818" y="2333"/>
                  <a:pt x="811" y="2333"/>
                  <a:pt x="811" y="2340"/>
                </a:cubicBezTo>
                <a:cubicBezTo>
                  <a:pt x="805" y="2344"/>
                  <a:pt x="801" y="2345"/>
                  <a:pt x="799" y="2345"/>
                </a:cubicBezTo>
                <a:cubicBezTo>
                  <a:pt x="798" y="2345"/>
                  <a:pt x="798" y="2344"/>
                  <a:pt x="798" y="2340"/>
                </a:cubicBezTo>
                <a:cubicBezTo>
                  <a:pt x="798" y="2333"/>
                  <a:pt x="811" y="2312"/>
                  <a:pt x="825" y="2305"/>
                </a:cubicBezTo>
                <a:cubicBezTo>
                  <a:pt x="846" y="2298"/>
                  <a:pt x="853" y="2278"/>
                  <a:pt x="853" y="2271"/>
                </a:cubicBezTo>
                <a:cubicBezTo>
                  <a:pt x="853" y="2264"/>
                  <a:pt x="853" y="2250"/>
                  <a:pt x="860" y="2250"/>
                </a:cubicBezTo>
                <a:close/>
                <a:moveTo>
                  <a:pt x="1477" y="2243"/>
                </a:moveTo>
                <a:cubicBezTo>
                  <a:pt x="1484" y="2243"/>
                  <a:pt x="1484" y="2264"/>
                  <a:pt x="1477" y="2285"/>
                </a:cubicBezTo>
                <a:cubicBezTo>
                  <a:pt x="1470" y="2305"/>
                  <a:pt x="1470" y="2305"/>
                  <a:pt x="1477" y="2312"/>
                </a:cubicBezTo>
                <a:cubicBezTo>
                  <a:pt x="1484" y="2319"/>
                  <a:pt x="1484" y="2319"/>
                  <a:pt x="1477" y="2319"/>
                </a:cubicBezTo>
                <a:cubicBezTo>
                  <a:pt x="1470" y="2319"/>
                  <a:pt x="1470" y="2333"/>
                  <a:pt x="1470" y="2340"/>
                </a:cubicBezTo>
                <a:cubicBezTo>
                  <a:pt x="1470" y="2347"/>
                  <a:pt x="1470" y="2347"/>
                  <a:pt x="1456" y="2347"/>
                </a:cubicBezTo>
                <a:cubicBezTo>
                  <a:pt x="1449" y="2347"/>
                  <a:pt x="1449" y="2340"/>
                  <a:pt x="1449" y="2319"/>
                </a:cubicBezTo>
                <a:cubicBezTo>
                  <a:pt x="1449" y="2312"/>
                  <a:pt x="1442" y="2305"/>
                  <a:pt x="1442" y="2305"/>
                </a:cubicBezTo>
                <a:cubicBezTo>
                  <a:pt x="1442" y="2307"/>
                  <a:pt x="1442" y="2308"/>
                  <a:pt x="1441" y="2308"/>
                </a:cubicBezTo>
                <a:cubicBezTo>
                  <a:pt x="1439" y="2308"/>
                  <a:pt x="1435" y="2303"/>
                  <a:pt x="1435" y="2298"/>
                </a:cubicBezTo>
                <a:cubicBezTo>
                  <a:pt x="1435" y="2285"/>
                  <a:pt x="1438" y="2277"/>
                  <a:pt x="1442" y="2277"/>
                </a:cubicBezTo>
                <a:cubicBezTo>
                  <a:pt x="1444" y="2277"/>
                  <a:pt x="1447" y="2280"/>
                  <a:pt x="1449" y="2285"/>
                </a:cubicBezTo>
                <a:cubicBezTo>
                  <a:pt x="1451" y="2288"/>
                  <a:pt x="1454" y="2290"/>
                  <a:pt x="1457" y="2290"/>
                </a:cubicBezTo>
                <a:cubicBezTo>
                  <a:pt x="1465" y="2290"/>
                  <a:pt x="1475" y="2279"/>
                  <a:pt x="1470" y="2264"/>
                </a:cubicBezTo>
                <a:cubicBezTo>
                  <a:pt x="1470" y="2250"/>
                  <a:pt x="1470" y="2243"/>
                  <a:pt x="1477" y="2243"/>
                </a:cubicBezTo>
                <a:close/>
                <a:moveTo>
                  <a:pt x="786" y="2349"/>
                </a:moveTo>
                <a:cubicBezTo>
                  <a:pt x="789" y="2349"/>
                  <a:pt x="791" y="2350"/>
                  <a:pt x="791" y="2354"/>
                </a:cubicBezTo>
                <a:lnTo>
                  <a:pt x="777" y="2354"/>
                </a:lnTo>
                <a:cubicBezTo>
                  <a:pt x="780" y="2350"/>
                  <a:pt x="784" y="2349"/>
                  <a:pt x="786" y="2349"/>
                </a:cubicBezTo>
                <a:close/>
                <a:moveTo>
                  <a:pt x="1650" y="2340"/>
                </a:moveTo>
                <a:cubicBezTo>
                  <a:pt x="1650" y="2340"/>
                  <a:pt x="1657" y="2340"/>
                  <a:pt x="1657" y="2347"/>
                </a:cubicBezTo>
                <a:lnTo>
                  <a:pt x="1657" y="2354"/>
                </a:lnTo>
                <a:cubicBezTo>
                  <a:pt x="1657" y="2354"/>
                  <a:pt x="1650" y="2354"/>
                  <a:pt x="1650" y="2347"/>
                </a:cubicBezTo>
                <a:lnTo>
                  <a:pt x="1650" y="2340"/>
                </a:lnTo>
                <a:close/>
                <a:moveTo>
                  <a:pt x="1728" y="2315"/>
                </a:moveTo>
                <a:cubicBezTo>
                  <a:pt x="1729" y="2315"/>
                  <a:pt x="1731" y="2317"/>
                  <a:pt x="1733" y="2319"/>
                </a:cubicBezTo>
                <a:cubicBezTo>
                  <a:pt x="1740" y="2340"/>
                  <a:pt x="1740" y="2347"/>
                  <a:pt x="1733" y="2354"/>
                </a:cubicBezTo>
                <a:cubicBezTo>
                  <a:pt x="1733" y="2354"/>
                  <a:pt x="1726" y="2347"/>
                  <a:pt x="1726" y="2333"/>
                </a:cubicBezTo>
                <a:cubicBezTo>
                  <a:pt x="1726" y="2320"/>
                  <a:pt x="1726" y="2315"/>
                  <a:pt x="1728" y="2315"/>
                </a:cubicBezTo>
                <a:close/>
                <a:moveTo>
                  <a:pt x="1857" y="2355"/>
                </a:moveTo>
                <a:cubicBezTo>
                  <a:pt x="1855" y="2356"/>
                  <a:pt x="1854" y="2357"/>
                  <a:pt x="1853" y="2359"/>
                </a:cubicBezTo>
                <a:lnTo>
                  <a:pt x="1853" y="2359"/>
                </a:lnTo>
                <a:cubicBezTo>
                  <a:pt x="1855" y="2358"/>
                  <a:pt x="1856" y="2357"/>
                  <a:pt x="1857" y="2355"/>
                </a:cubicBezTo>
                <a:close/>
                <a:moveTo>
                  <a:pt x="1670" y="2275"/>
                </a:moveTo>
                <a:cubicBezTo>
                  <a:pt x="1672" y="2275"/>
                  <a:pt x="1674" y="2276"/>
                  <a:pt x="1678" y="2278"/>
                </a:cubicBezTo>
                <a:cubicBezTo>
                  <a:pt x="1685" y="2285"/>
                  <a:pt x="1692" y="2305"/>
                  <a:pt x="1685" y="2312"/>
                </a:cubicBezTo>
                <a:cubicBezTo>
                  <a:pt x="1692" y="2312"/>
                  <a:pt x="1692" y="2319"/>
                  <a:pt x="1699" y="2333"/>
                </a:cubicBezTo>
                <a:lnTo>
                  <a:pt x="1699" y="2354"/>
                </a:lnTo>
                <a:cubicBezTo>
                  <a:pt x="1697" y="2358"/>
                  <a:pt x="1695" y="2360"/>
                  <a:pt x="1693" y="2360"/>
                </a:cubicBezTo>
                <a:cubicBezTo>
                  <a:pt x="1688" y="2360"/>
                  <a:pt x="1685" y="2350"/>
                  <a:pt x="1685" y="2340"/>
                </a:cubicBezTo>
                <a:cubicBezTo>
                  <a:pt x="1678" y="2319"/>
                  <a:pt x="1678" y="2319"/>
                  <a:pt x="1685" y="2312"/>
                </a:cubicBezTo>
                <a:cubicBezTo>
                  <a:pt x="1685" y="2312"/>
                  <a:pt x="1678" y="2305"/>
                  <a:pt x="1678" y="2298"/>
                </a:cubicBezTo>
                <a:cubicBezTo>
                  <a:pt x="1667" y="2283"/>
                  <a:pt x="1665" y="2275"/>
                  <a:pt x="1670" y="2275"/>
                </a:cubicBezTo>
                <a:close/>
                <a:moveTo>
                  <a:pt x="860" y="2327"/>
                </a:moveTo>
                <a:cubicBezTo>
                  <a:pt x="860" y="2344"/>
                  <a:pt x="859" y="2355"/>
                  <a:pt x="853" y="2361"/>
                </a:cubicBezTo>
                <a:cubicBezTo>
                  <a:pt x="853" y="2354"/>
                  <a:pt x="860" y="2341"/>
                  <a:pt x="860" y="2327"/>
                </a:cubicBezTo>
                <a:close/>
                <a:moveTo>
                  <a:pt x="208" y="2333"/>
                </a:moveTo>
                <a:cubicBezTo>
                  <a:pt x="222" y="2354"/>
                  <a:pt x="222" y="2354"/>
                  <a:pt x="229" y="2354"/>
                </a:cubicBezTo>
                <a:cubicBezTo>
                  <a:pt x="229" y="2352"/>
                  <a:pt x="230" y="2351"/>
                  <a:pt x="231" y="2351"/>
                </a:cubicBezTo>
                <a:lnTo>
                  <a:pt x="231" y="2351"/>
                </a:lnTo>
                <a:cubicBezTo>
                  <a:pt x="232" y="2351"/>
                  <a:pt x="234" y="2354"/>
                  <a:pt x="229" y="2354"/>
                </a:cubicBezTo>
                <a:cubicBezTo>
                  <a:pt x="229" y="2368"/>
                  <a:pt x="222" y="2368"/>
                  <a:pt x="208" y="2368"/>
                </a:cubicBezTo>
                <a:lnTo>
                  <a:pt x="208" y="2333"/>
                </a:lnTo>
                <a:close/>
                <a:moveTo>
                  <a:pt x="594" y="2351"/>
                </a:moveTo>
                <a:cubicBezTo>
                  <a:pt x="597" y="2351"/>
                  <a:pt x="600" y="2352"/>
                  <a:pt x="604" y="2354"/>
                </a:cubicBezTo>
                <a:cubicBezTo>
                  <a:pt x="604" y="2368"/>
                  <a:pt x="604" y="2375"/>
                  <a:pt x="590" y="2375"/>
                </a:cubicBezTo>
                <a:cubicBezTo>
                  <a:pt x="590" y="2375"/>
                  <a:pt x="583" y="2375"/>
                  <a:pt x="583" y="2368"/>
                </a:cubicBezTo>
                <a:cubicBezTo>
                  <a:pt x="583" y="2358"/>
                  <a:pt x="586" y="2351"/>
                  <a:pt x="594" y="2351"/>
                </a:cubicBezTo>
                <a:close/>
                <a:moveTo>
                  <a:pt x="479" y="2347"/>
                </a:moveTo>
                <a:cubicBezTo>
                  <a:pt x="479" y="2347"/>
                  <a:pt x="486" y="2354"/>
                  <a:pt x="479" y="2368"/>
                </a:cubicBezTo>
                <a:cubicBezTo>
                  <a:pt x="479" y="2375"/>
                  <a:pt x="472" y="2382"/>
                  <a:pt x="472" y="2382"/>
                </a:cubicBezTo>
                <a:lnTo>
                  <a:pt x="472" y="2368"/>
                </a:lnTo>
                <a:cubicBezTo>
                  <a:pt x="472" y="2354"/>
                  <a:pt x="472" y="2347"/>
                  <a:pt x="479" y="2347"/>
                </a:cubicBezTo>
                <a:close/>
                <a:moveTo>
                  <a:pt x="543" y="2372"/>
                </a:moveTo>
                <a:cubicBezTo>
                  <a:pt x="545" y="2372"/>
                  <a:pt x="548" y="2375"/>
                  <a:pt x="548" y="2375"/>
                </a:cubicBezTo>
                <a:cubicBezTo>
                  <a:pt x="548" y="2382"/>
                  <a:pt x="548" y="2382"/>
                  <a:pt x="527" y="2382"/>
                </a:cubicBezTo>
                <a:cubicBezTo>
                  <a:pt x="527" y="2382"/>
                  <a:pt x="527" y="2375"/>
                  <a:pt x="541" y="2375"/>
                </a:cubicBezTo>
                <a:cubicBezTo>
                  <a:pt x="541" y="2372"/>
                  <a:pt x="542" y="2372"/>
                  <a:pt x="543" y="2372"/>
                </a:cubicBezTo>
                <a:close/>
                <a:moveTo>
                  <a:pt x="1297" y="2333"/>
                </a:moveTo>
                <a:cubicBezTo>
                  <a:pt x="1304" y="2333"/>
                  <a:pt x="1304" y="2340"/>
                  <a:pt x="1297" y="2368"/>
                </a:cubicBezTo>
                <a:cubicBezTo>
                  <a:pt x="1289" y="2379"/>
                  <a:pt x="1286" y="2384"/>
                  <a:pt x="1284" y="2384"/>
                </a:cubicBezTo>
                <a:cubicBezTo>
                  <a:pt x="1283" y="2384"/>
                  <a:pt x="1283" y="2381"/>
                  <a:pt x="1283" y="2375"/>
                </a:cubicBezTo>
                <a:cubicBezTo>
                  <a:pt x="1276" y="2354"/>
                  <a:pt x="1283" y="2340"/>
                  <a:pt x="1297" y="2333"/>
                </a:cubicBezTo>
                <a:close/>
                <a:moveTo>
                  <a:pt x="1232" y="2372"/>
                </a:moveTo>
                <a:cubicBezTo>
                  <a:pt x="1234" y="2372"/>
                  <a:pt x="1234" y="2377"/>
                  <a:pt x="1234" y="2382"/>
                </a:cubicBezTo>
                <a:lnTo>
                  <a:pt x="1234" y="2389"/>
                </a:lnTo>
                <a:cubicBezTo>
                  <a:pt x="1234" y="2389"/>
                  <a:pt x="1227" y="2389"/>
                  <a:pt x="1227" y="2382"/>
                </a:cubicBezTo>
                <a:lnTo>
                  <a:pt x="1227" y="2375"/>
                </a:lnTo>
                <a:cubicBezTo>
                  <a:pt x="1229" y="2373"/>
                  <a:pt x="1231" y="2372"/>
                  <a:pt x="1232" y="2372"/>
                </a:cubicBezTo>
                <a:close/>
                <a:moveTo>
                  <a:pt x="1435" y="2368"/>
                </a:moveTo>
                <a:cubicBezTo>
                  <a:pt x="1435" y="2375"/>
                  <a:pt x="1435" y="2382"/>
                  <a:pt x="1421" y="2382"/>
                </a:cubicBezTo>
                <a:cubicBezTo>
                  <a:pt x="1418" y="2394"/>
                  <a:pt x="1417" y="2399"/>
                  <a:pt x="1416" y="2399"/>
                </a:cubicBezTo>
                <a:cubicBezTo>
                  <a:pt x="1416" y="2399"/>
                  <a:pt x="1417" y="2390"/>
                  <a:pt x="1421" y="2375"/>
                </a:cubicBezTo>
                <a:lnTo>
                  <a:pt x="1435" y="2368"/>
                </a:lnTo>
                <a:close/>
                <a:moveTo>
                  <a:pt x="367" y="2345"/>
                </a:moveTo>
                <a:cubicBezTo>
                  <a:pt x="370" y="2345"/>
                  <a:pt x="373" y="2348"/>
                  <a:pt x="375" y="2354"/>
                </a:cubicBezTo>
                <a:cubicBezTo>
                  <a:pt x="382" y="2368"/>
                  <a:pt x="389" y="2375"/>
                  <a:pt x="403" y="2375"/>
                </a:cubicBezTo>
                <a:cubicBezTo>
                  <a:pt x="409" y="2375"/>
                  <a:pt x="409" y="2375"/>
                  <a:pt x="403" y="2382"/>
                </a:cubicBezTo>
                <a:cubicBezTo>
                  <a:pt x="403" y="2384"/>
                  <a:pt x="402" y="2384"/>
                  <a:pt x="401" y="2384"/>
                </a:cubicBezTo>
                <a:cubicBezTo>
                  <a:pt x="398" y="2384"/>
                  <a:pt x="392" y="2380"/>
                  <a:pt x="382" y="2375"/>
                </a:cubicBezTo>
                <a:cubicBezTo>
                  <a:pt x="382" y="2393"/>
                  <a:pt x="378" y="2402"/>
                  <a:pt x="372" y="2402"/>
                </a:cubicBezTo>
                <a:cubicBezTo>
                  <a:pt x="367" y="2402"/>
                  <a:pt x="361" y="2395"/>
                  <a:pt x="354" y="2382"/>
                </a:cubicBezTo>
                <a:cubicBezTo>
                  <a:pt x="349" y="2362"/>
                  <a:pt x="358" y="2345"/>
                  <a:pt x="367" y="2345"/>
                </a:cubicBezTo>
                <a:close/>
                <a:moveTo>
                  <a:pt x="128" y="2386"/>
                </a:moveTo>
                <a:cubicBezTo>
                  <a:pt x="129" y="2386"/>
                  <a:pt x="130" y="2387"/>
                  <a:pt x="132" y="2389"/>
                </a:cubicBezTo>
                <a:cubicBezTo>
                  <a:pt x="139" y="2389"/>
                  <a:pt x="139" y="2402"/>
                  <a:pt x="139" y="2402"/>
                </a:cubicBezTo>
                <a:cubicBezTo>
                  <a:pt x="139" y="2402"/>
                  <a:pt x="139" y="2409"/>
                  <a:pt x="132" y="2409"/>
                </a:cubicBezTo>
                <a:cubicBezTo>
                  <a:pt x="130" y="2411"/>
                  <a:pt x="129" y="2412"/>
                  <a:pt x="128" y="2412"/>
                </a:cubicBezTo>
                <a:cubicBezTo>
                  <a:pt x="125" y="2412"/>
                  <a:pt x="125" y="2407"/>
                  <a:pt x="125" y="2402"/>
                </a:cubicBezTo>
                <a:cubicBezTo>
                  <a:pt x="125" y="2392"/>
                  <a:pt x="125" y="2386"/>
                  <a:pt x="128" y="2386"/>
                </a:cubicBezTo>
                <a:close/>
                <a:moveTo>
                  <a:pt x="409" y="2409"/>
                </a:moveTo>
                <a:cubicBezTo>
                  <a:pt x="409" y="2416"/>
                  <a:pt x="416" y="2416"/>
                  <a:pt x="409" y="2423"/>
                </a:cubicBezTo>
                <a:cubicBezTo>
                  <a:pt x="409" y="2423"/>
                  <a:pt x="403" y="2423"/>
                  <a:pt x="403" y="2416"/>
                </a:cubicBezTo>
                <a:cubicBezTo>
                  <a:pt x="403" y="2409"/>
                  <a:pt x="403" y="2409"/>
                  <a:pt x="409" y="2409"/>
                </a:cubicBezTo>
                <a:close/>
                <a:moveTo>
                  <a:pt x="1181" y="2406"/>
                </a:moveTo>
                <a:cubicBezTo>
                  <a:pt x="1183" y="2406"/>
                  <a:pt x="1186" y="2409"/>
                  <a:pt x="1186" y="2409"/>
                </a:cubicBezTo>
                <a:cubicBezTo>
                  <a:pt x="1193" y="2416"/>
                  <a:pt x="1179" y="2423"/>
                  <a:pt x="1172" y="2423"/>
                </a:cubicBezTo>
                <a:cubicBezTo>
                  <a:pt x="1172" y="2416"/>
                  <a:pt x="1172" y="2409"/>
                  <a:pt x="1179" y="2409"/>
                </a:cubicBezTo>
                <a:cubicBezTo>
                  <a:pt x="1179" y="2407"/>
                  <a:pt x="1180" y="2406"/>
                  <a:pt x="1181" y="2406"/>
                </a:cubicBezTo>
                <a:close/>
                <a:moveTo>
                  <a:pt x="1733" y="2423"/>
                </a:moveTo>
                <a:cubicBezTo>
                  <a:pt x="1733" y="2423"/>
                  <a:pt x="1733" y="2423"/>
                  <a:pt x="1733" y="2423"/>
                </a:cubicBezTo>
                <a:lnTo>
                  <a:pt x="1733" y="2423"/>
                </a:lnTo>
                <a:close/>
                <a:moveTo>
                  <a:pt x="1679" y="2418"/>
                </a:moveTo>
                <a:lnTo>
                  <a:pt x="1679" y="2418"/>
                </a:lnTo>
                <a:cubicBezTo>
                  <a:pt x="1681" y="2420"/>
                  <a:pt x="1683" y="2423"/>
                  <a:pt x="1685" y="2426"/>
                </a:cubicBezTo>
                <a:lnTo>
                  <a:pt x="1685" y="2426"/>
                </a:lnTo>
                <a:lnTo>
                  <a:pt x="1685" y="2423"/>
                </a:lnTo>
                <a:cubicBezTo>
                  <a:pt x="1685" y="2420"/>
                  <a:pt x="1682" y="2419"/>
                  <a:pt x="1679" y="2418"/>
                </a:cubicBezTo>
                <a:close/>
                <a:moveTo>
                  <a:pt x="1172" y="2423"/>
                </a:moveTo>
                <a:lnTo>
                  <a:pt x="1172" y="2423"/>
                </a:lnTo>
                <a:cubicBezTo>
                  <a:pt x="1175" y="2430"/>
                  <a:pt x="1175" y="2434"/>
                  <a:pt x="1174" y="2434"/>
                </a:cubicBezTo>
                <a:cubicBezTo>
                  <a:pt x="1174" y="2434"/>
                  <a:pt x="1172" y="2430"/>
                  <a:pt x="1172" y="2423"/>
                </a:cubicBezTo>
                <a:close/>
                <a:moveTo>
                  <a:pt x="347" y="2382"/>
                </a:moveTo>
                <a:cubicBezTo>
                  <a:pt x="347" y="2382"/>
                  <a:pt x="354" y="2402"/>
                  <a:pt x="347" y="2409"/>
                </a:cubicBezTo>
                <a:cubicBezTo>
                  <a:pt x="347" y="2423"/>
                  <a:pt x="347" y="2437"/>
                  <a:pt x="340" y="2437"/>
                </a:cubicBezTo>
                <a:cubicBezTo>
                  <a:pt x="333" y="2423"/>
                  <a:pt x="340" y="2382"/>
                  <a:pt x="347" y="2382"/>
                </a:cubicBezTo>
                <a:close/>
                <a:moveTo>
                  <a:pt x="548" y="2409"/>
                </a:moveTo>
                <a:cubicBezTo>
                  <a:pt x="548" y="2409"/>
                  <a:pt x="555" y="2416"/>
                  <a:pt x="555" y="2423"/>
                </a:cubicBezTo>
                <a:cubicBezTo>
                  <a:pt x="555" y="2423"/>
                  <a:pt x="555" y="2437"/>
                  <a:pt x="548" y="2437"/>
                </a:cubicBezTo>
                <a:cubicBezTo>
                  <a:pt x="548" y="2437"/>
                  <a:pt x="541" y="2423"/>
                  <a:pt x="541" y="2416"/>
                </a:cubicBezTo>
                <a:cubicBezTo>
                  <a:pt x="541" y="2409"/>
                  <a:pt x="541" y="2409"/>
                  <a:pt x="548" y="2409"/>
                </a:cubicBezTo>
                <a:close/>
                <a:moveTo>
                  <a:pt x="987" y="2399"/>
                </a:moveTo>
                <a:cubicBezTo>
                  <a:pt x="992" y="2399"/>
                  <a:pt x="996" y="2402"/>
                  <a:pt x="999" y="2409"/>
                </a:cubicBezTo>
                <a:cubicBezTo>
                  <a:pt x="1005" y="2416"/>
                  <a:pt x="1005" y="2423"/>
                  <a:pt x="992" y="2437"/>
                </a:cubicBezTo>
                <a:cubicBezTo>
                  <a:pt x="971" y="2423"/>
                  <a:pt x="971" y="2423"/>
                  <a:pt x="971" y="2416"/>
                </a:cubicBezTo>
                <a:cubicBezTo>
                  <a:pt x="971" y="2408"/>
                  <a:pt x="979" y="2399"/>
                  <a:pt x="987" y="2399"/>
                </a:cubicBezTo>
                <a:close/>
                <a:moveTo>
                  <a:pt x="1061" y="2423"/>
                </a:moveTo>
                <a:cubicBezTo>
                  <a:pt x="1061" y="2444"/>
                  <a:pt x="1047" y="2444"/>
                  <a:pt x="1047" y="2444"/>
                </a:cubicBezTo>
                <a:cubicBezTo>
                  <a:pt x="1040" y="2437"/>
                  <a:pt x="1040" y="2437"/>
                  <a:pt x="1047" y="2423"/>
                </a:cubicBezTo>
                <a:close/>
                <a:moveTo>
                  <a:pt x="1558" y="2211"/>
                </a:moveTo>
                <a:lnTo>
                  <a:pt x="1558" y="2211"/>
                </a:lnTo>
                <a:cubicBezTo>
                  <a:pt x="1559" y="2211"/>
                  <a:pt x="1558" y="2218"/>
                  <a:pt x="1553" y="2236"/>
                </a:cubicBezTo>
                <a:cubicBezTo>
                  <a:pt x="1549" y="2249"/>
                  <a:pt x="1547" y="2254"/>
                  <a:pt x="1550" y="2254"/>
                </a:cubicBezTo>
                <a:cubicBezTo>
                  <a:pt x="1552" y="2254"/>
                  <a:pt x="1555" y="2252"/>
                  <a:pt x="1560" y="2250"/>
                </a:cubicBezTo>
                <a:cubicBezTo>
                  <a:pt x="1567" y="2250"/>
                  <a:pt x="1581" y="2250"/>
                  <a:pt x="1567" y="2257"/>
                </a:cubicBezTo>
                <a:cubicBezTo>
                  <a:pt x="1567" y="2271"/>
                  <a:pt x="1560" y="2271"/>
                  <a:pt x="1560" y="2271"/>
                </a:cubicBezTo>
                <a:cubicBezTo>
                  <a:pt x="1553" y="2271"/>
                  <a:pt x="1553" y="2271"/>
                  <a:pt x="1560" y="2278"/>
                </a:cubicBezTo>
                <a:cubicBezTo>
                  <a:pt x="1560" y="2285"/>
                  <a:pt x="1567" y="2292"/>
                  <a:pt x="1567" y="2305"/>
                </a:cubicBezTo>
                <a:cubicBezTo>
                  <a:pt x="1567" y="2307"/>
                  <a:pt x="1570" y="2308"/>
                  <a:pt x="1574" y="2308"/>
                </a:cubicBezTo>
                <a:cubicBezTo>
                  <a:pt x="1586" y="2308"/>
                  <a:pt x="1608" y="2302"/>
                  <a:pt x="1608" y="2292"/>
                </a:cubicBezTo>
                <a:cubicBezTo>
                  <a:pt x="1608" y="2285"/>
                  <a:pt x="1615" y="2285"/>
                  <a:pt x="1615" y="2285"/>
                </a:cubicBezTo>
                <a:cubicBezTo>
                  <a:pt x="1622" y="2292"/>
                  <a:pt x="1622" y="2354"/>
                  <a:pt x="1615" y="2361"/>
                </a:cubicBezTo>
                <a:cubicBezTo>
                  <a:pt x="1615" y="2362"/>
                  <a:pt x="1614" y="2363"/>
                  <a:pt x="1612" y="2363"/>
                </a:cubicBezTo>
                <a:cubicBezTo>
                  <a:pt x="1598" y="2363"/>
                  <a:pt x="1553" y="2310"/>
                  <a:pt x="1553" y="2292"/>
                </a:cubicBezTo>
                <a:cubicBezTo>
                  <a:pt x="1553" y="2290"/>
                  <a:pt x="1553" y="2289"/>
                  <a:pt x="1553" y="2289"/>
                </a:cubicBezTo>
                <a:cubicBezTo>
                  <a:pt x="1553" y="2289"/>
                  <a:pt x="1551" y="2295"/>
                  <a:pt x="1546" y="2305"/>
                </a:cubicBezTo>
                <a:cubicBezTo>
                  <a:pt x="1546" y="2314"/>
                  <a:pt x="1544" y="2317"/>
                  <a:pt x="1542" y="2317"/>
                </a:cubicBezTo>
                <a:cubicBezTo>
                  <a:pt x="1540" y="2317"/>
                  <a:pt x="1539" y="2315"/>
                  <a:pt x="1539" y="2312"/>
                </a:cubicBezTo>
                <a:cubicBezTo>
                  <a:pt x="1539" y="2309"/>
                  <a:pt x="1539" y="2307"/>
                  <a:pt x="1537" y="2307"/>
                </a:cubicBezTo>
                <a:cubicBezTo>
                  <a:pt x="1534" y="2307"/>
                  <a:pt x="1529" y="2309"/>
                  <a:pt x="1518" y="2312"/>
                </a:cubicBezTo>
                <a:cubicBezTo>
                  <a:pt x="1511" y="2319"/>
                  <a:pt x="1511" y="2340"/>
                  <a:pt x="1511" y="2347"/>
                </a:cubicBezTo>
                <a:lnTo>
                  <a:pt x="1511" y="2354"/>
                </a:lnTo>
                <a:cubicBezTo>
                  <a:pt x="1509" y="2349"/>
                  <a:pt x="1505" y="2346"/>
                  <a:pt x="1502" y="2346"/>
                </a:cubicBezTo>
                <a:cubicBezTo>
                  <a:pt x="1496" y="2346"/>
                  <a:pt x="1491" y="2352"/>
                  <a:pt x="1491" y="2361"/>
                </a:cubicBezTo>
                <a:cubicBezTo>
                  <a:pt x="1499" y="2374"/>
                  <a:pt x="1497" y="2379"/>
                  <a:pt x="1492" y="2379"/>
                </a:cubicBezTo>
                <a:cubicBezTo>
                  <a:pt x="1490" y="2379"/>
                  <a:pt x="1486" y="2377"/>
                  <a:pt x="1484" y="2375"/>
                </a:cubicBezTo>
                <a:cubicBezTo>
                  <a:pt x="1484" y="2382"/>
                  <a:pt x="1484" y="2382"/>
                  <a:pt x="1477" y="2389"/>
                </a:cubicBezTo>
                <a:cubicBezTo>
                  <a:pt x="1472" y="2389"/>
                  <a:pt x="1471" y="2385"/>
                  <a:pt x="1466" y="2385"/>
                </a:cubicBezTo>
                <a:cubicBezTo>
                  <a:pt x="1464" y="2385"/>
                  <a:pt x="1461" y="2386"/>
                  <a:pt x="1456" y="2389"/>
                </a:cubicBezTo>
                <a:cubicBezTo>
                  <a:pt x="1449" y="2389"/>
                  <a:pt x="1449" y="2395"/>
                  <a:pt x="1449" y="2409"/>
                </a:cubicBezTo>
                <a:cubicBezTo>
                  <a:pt x="1449" y="2414"/>
                  <a:pt x="1449" y="2419"/>
                  <a:pt x="1452" y="2419"/>
                </a:cubicBezTo>
                <a:cubicBezTo>
                  <a:pt x="1453" y="2419"/>
                  <a:pt x="1454" y="2418"/>
                  <a:pt x="1456" y="2416"/>
                </a:cubicBezTo>
                <a:cubicBezTo>
                  <a:pt x="1456" y="2416"/>
                  <a:pt x="1470" y="2416"/>
                  <a:pt x="1456" y="2423"/>
                </a:cubicBezTo>
                <a:cubicBezTo>
                  <a:pt x="1456" y="2430"/>
                  <a:pt x="1449" y="2430"/>
                  <a:pt x="1449" y="2444"/>
                </a:cubicBezTo>
                <a:cubicBezTo>
                  <a:pt x="1435" y="2444"/>
                  <a:pt x="1442" y="2375"/>
                  <a:pt x="1456" y="2361"/>
                </a:cubicBezTo>
                <a:cubicBezTo>
                  <a:pt x="1505" y="2347"/>
                  <a:pt x="1505" y="2347"/>
                  <a:pt x="1505" y="2319"/>
                </a:cubicBezTo>
                <a:cubicBezTo>
                  <a:pt x="1505" y="2305"/>
                  <a:pt x="1511" y="2292"/>
                  <a:pt x="1511" y="2292"/>
                </a:cubicBezTo>
                <a:cubicBezTo>
                  <a:pt x="1518" y="2292"/>
                  <a:pt x="1525" y="2285"/>
                  <a:pt x="1525" y="2257"/>
                </a:cubicBezTo>
                <a:cubicBezTo>
                  <a:pt x="1532" y="2243"/>
                  <a:pt x="1546" y="2222"/>
                  <a:pt x="1553" y="2215"/>
                </a:cubicBezTo>
                <a:cubicBezTo>
                  <a:pt x="1555" y="2213"/>
                  <a:pt x="1557" y="2211"/>
                  <a:pt x="1558" y="2211"/>
                </a:cubicBezTo>
                <a:close/>
                <a:moveTo>
                  <a:pt x="1515" y="2408"/>
                </a:moveTo>
                <a:cubicBezTo>
                  <a:pt x="1524" y="2408"/>
                  <a:pt x="1539" y="2426"/>
                  <a:pt x="1539" y="2444"/>
                </a:cubicBezTo>
                <a:cubicBezTo>
                  <a:pt x="1539" y="2447"/>
                  <a:pt x="1539" y="2449"/>
                  <a:pt x="1538" y="2449"/>
                </a:cubicBezTo>
                <a:cubicBezTo>
                  <a:pt x="1536" y="2449"/>
                  <a:pt x="1531" y="2445"/>
                  <a:pt x="1518" y="2437"/>
                </a:cubicBezTo>
                <a:cubicBezTo>
                  <a:pt x="1511" y="2423"/>
                  <a:pt x="1505" y="2409"/>
                  <a:pt x="1511" y="2409"/>
                </a:cubicBezTo>
                <a:cubicBezTo>
                  <a:pt x="1512" y="2408"/>
                  <a:pt x="1514" y="2408"/>
                  <a:pt x="1515" y="2408"/>
                </a:cubicBezTo>
                <a:close/>
                <a:moveTo>
                  <a:pt x="801" y="2431"/>
                </a:moveTo>
                <a:cubicBezTo>
                  <a:pt x="805" y="2431"/>
                  <a:pt x="811" y="2437"/>
                  <a:pt x="811" y="2437"/>
                </a:cubicBezTo>
                <a:cubicBezTo>
                  <a:pt x="811" y="2444"/>
                  <a:pt x="798" y="2451"/>
                  <a:pt x="798" y="2451"/>
                </a:cubicBezTo>
                <a:cubicBezTo>
                  <a:pt x="791" y="2444"/>
                  <a:pt x="791" y="2444"/>
                  <a:pt x="798" y="2437"/>
                </a:cubicBezTo>
                <a:cubicBezTo>
                  <a:pt x="798" y="2432"/>
                  <a:pt x="799" y="2431"/>
                  <a:pt x="801" y="2431"/>
                </a:cubicBezTo>
                <a:close/>
                <a:moveTo>
                  <a:pt x="1019" y="2437"/>
                </a:moveTo>
                <a:cubicBezTo>
                  <a:pt x="1019" y="2444"/>
                  <a:pt x="1026" y="2451"/>
                  <a:pt x="1019" y="2458"/>
                </a:cubicBezTo>
                <a:cubicBezTo>
                  <a:pt x="1019" y="2458"/>
                  <a:pt x="1005" y="2451"/>
                  <a:pt x="1005" y="2444"/>
                </a:cubicBezTo>
                <a:cubicBezTo>
                  <a:pt x="1005" y="2437"/>
                  <a:pt x="1005" y="2437"/>
                  <a:pt x="1019" y="2437"/>
                </a:cubicBezTo>
                <a:close/>
                <a:moveTo>
                  <a:pt x="2134" y="2420"/>
                </a:moveTo>
                <a:cubicBezTo>
                  <a:pt x="2132" y="2420"/>
                  <a:pt x="2128" y="2425"/>
                  <a:pt x="2128" y="2430"/>
                </a:cubicBezTo>
                <a:cubicBezTo>
                  <a:pt x="2119" y="2443"/>
                  <a:pt x="2116" y="2448"/>
                  <a:pt x="2115" y="2448"/>
                </a:cubicBezTo>
                <a:cubicBezTo>
                  <a:pt x="2114" y="2448"/>
                  <a:pt x="2114" y="2447"/>
                  <a:pt x="2114" y="2444"/>
                </a:cubicBezTo>
                <a:cubicBezTo>
                  <a:pt x="2114" y="2430"/>
                  <a:pt x="2107" y="2430"/>
                  <a:pt x="2107" y="2430"/>
                </a:cubicBezTo>
                <a:lnTo>
                  <a:pt x="2107" y="2451"/>
                </a:lnTo>
                <a:cubicBezTo>
                  <a:pt x="2107" y="2451"/>
                  <a:pt x="2107" y="2451"/>
                  <a:pt x="2108" y="2451"/>
                </a:cubicBezTo>
                <a:lnTo>
                  <a:pt x="2108" y="2451"/>
                </a:lnTo>
                <a:cubicBezTo>
                  <a:pt x="2120" y="2451"/>
                  <a:pt x="2135" y="2452"/>
                  <a:pt x="2135" y="2458"/>
                </a:cubicBezTo>
                <a:cubicBezTo>
                  <a:pt x="2139" y="2461"/>
                  <a:pt x="2140" y="2463"/>
                  <a:pt x="2141" y="2463"/>
                </a:cubicBezTo>
                <a:cubicBezTo>
                  <a:pt x="2142" y="2463"/>
                  <a:pt x="2142" y="2461"/>
                  <a:pt x="2142" y="2458"/>
                </a:cubicBezTo>
                <a:cubicBezTo>
                  <a:pt x="2142" y="2451"/>
                  <a:pt x="2149" y="2451"/>
                  <a:pt x="2149" y="2451"/>
                </a:cubicBezTo>
                <a:lnTo>
                  <a:pt x="2163" y="2451"/>
                </a:lnTo>
                <a:lnTo>
                  <a:pt x="2149" y="2444"/>
                </a:lnTo>
                <a:cubicBezTo>
                  <a:pt x="2146" y="2444"/>
                  <a:pt x="2144" y="2437"/>
                  <a:pt x="2143" y="2428"/>
                </a:cubicBezTo>
                <a:lnTo>
                  <a:pt x="2143" y="2428"/>
                </a:lnTo>
                <a:cubicBezTo>
                  <a:pt x="2142" y="2428"/>
                  <a:pt x="2141" y="2428"/>
                  <a:pt x="2140" y="2428"/>
                </a:cubicBezTo>
                <a:cubicBezTo>
                  <a:pt x="2137" y="2428"/>
                  <a:pt x="2135" y="2427"/>
                  <a:pt x="2135" y="2423"/>
                </a:cubicBezTo>
                <a:cubicBezTo>
                  <a:pt x="2135" y="2421"/>
                  <a:pt x="2135" y="2420"/>
                  <a:pt x="2134" y="2420"/>
                </a:cubicBezTo>
                <a:close/>
                <a:moveTo>
                  <a:pt x="537" y="2431"/>
                </a:moveTo>
                <a:cubicBezTo>
                  <a:pt x="541" y="2431"/>
                  <a:pt x="541" y="2439"/>
                  <a:pt x="541" y="2444"/>
                </a:cubicBezTo>
                <a:cubicBezTo>
                  <a:pt x="541" y="2451"/>
                  <a:pt x="541" y="2451"/>
                  <a:pt x="527" y="2458"/>
                </a:cubicBezTo>
                <a:cubicBezTo>
                  <a:pt x="525" y="2462"/>
                  <a:pt x="524" y="2464"/>
                  <a:pt x="523" y="2464"/>
                </a:cubicBezTo>
                <a:cubicBezTo>
                  <a:pt x="520" y="2464"/>
                  <a:pt x="520" y="2456"/>
                  <a:pt x="520" y="2451"/>
                </a:cubicBezTo>
                <a:cubicBezTo>
                  <a:pt x="520" y="2444"/>
                  <a:pt x="520" y="2444"/>
                  <a:pt x="527" y="2437"/>
                </a:cubicBezTo>
                <a:cubicBezTo>
                  <a:pt x="532" y="2433"/>
                  <a:pt x="535" y="2431"/>
                  <a:pt x="537" y="2431"/>
                </a:cubicBezTo>
                <a:close/>
                <a:moveTo>
                  <a:pt x="2050" y="2422"/>
                </a:moveTo>
                <a:cubicBezTo>
                  <a:pt x="2061" y="2422"/>
                  <a:pt x="2066" y="2439"/>
                  <a:pt x="2066" y="2451"/>
                </a:cubicBezTo>
                <a:cubicBezTo>
                  <a:pt x="2066" y="2461"/>
                  <a:pt x="2066" y="2467"/>
                  <a:pt x="2065" y="2467"/>
                </a:cubicBezTo>
                <a:cubicBezTo>
                  <a:pt x="2064" y="2467"/>
                  <a:pt x="2062" y="2461"/>
                  <a:pt x="2059" y="2451"/>
                </a:cubicBezTo>
                <a:cubicBezTo>
                  <a:pt x="2045" y="2444"/>
                  <a:pt x="2045" y="2437"/>
                  <a:pt x="2045" y="2423"/>
                </a:cubicBezTo>
                <a:cubicBezTo>
                  <a:pt x="2047" y="2422"/>
                  <a:pt x="2049" y="2422"/>
                  <a:pt x="2050" y="2422"/>
                </a:cubicBezTo>
                <a:close/>
                <a:moveTo>
                  <a:pt x="1304" y="2451"/>
                </a:moveTo>
                <a:cubicBezTo>
                  <a:pt x="1304" y="2451"/>
                  <a:pt x="1310" y="2451"/>
                  <a:pt x="1310" y="2458"/>
                </a:cubicBezTo>
                <a:cubicBezTo>
                  <a:pt x="1310" y="2472"/>
                  <a:pt x="1310" y="2472"/>
                  <a:pt x="1304" y="2472"/>
                </a:cubicBezTo>
                <a:cubicBezTo>
                  <a:pt x="1304" y="2472"/>
                  <a:pt x="1297" y="2472"/>
                  <a:pt x="1297" y="2458"/>
                </a:cubicBezTo>
                <a:cubicBezTo>
                  <a:pt x="1297" y="2451"/>
                  <a:pt x="1297" y="2451"/>
                  <a:pt x="1304" y="2451"/>
                </a:cubicBezTo>
                <a:close/>
                <a:moveTo>
                  <a:pt x="229" y="2451"/>
                </a:moveTo>
                <a:cubicBezTo>
                  <a:pt x="229" y="2458"/>
                  <a:pt x="222" y="2472"/>
                  <a:pt x="222" y="2472"/>
                </a:cubicBezTo>
                <a:cubicBezTo>
                  <a:pt x="218" y="2474"/>
                  <a:pt x="215" y="2475"/>
                  <a:pt x="213" y="2475"/>
                </a:cubicBezTo>
                <a:cubicBezTo>
                  <a:pt x="210" y="2475"/>
                  <a:pt x="213" y="2472"/>
                  <a:pt x="222" y="2472"/>
                </a:cubicBezTo>
                <a:cubicBezTo>
                  <a:pt x="208" y="2458"/>
                  <a:pt x="208" y="2451"/>
                  <a:pt x="222" y="2451"/>
                </a:cubicBezTo>
                <a:close/>
                <a:moveTo>
                  <a:pt x="1256" y="2387"/>
                </a:moveTo>
                <a:cubicBezTo>
                  <a:pt x="1258" y="2387"/>
                  <a:pt x="1260" y="2387"/>
                  <a:pt x="1262" y="2389"/>
                </a:cubicBezTo>
                <a:cubicBezTo>
                  <a:pt x="1262" y="2389"/>
                  <a:pt x="1262" y="2409"/>
                  <a:pt x="1248" y="2416"/>
                </a:cubicBezTo>
                <a:cubicBezTo>
                  <a:pt x="1248" y="2432"/>
                  <a:pt x="1248" y="2440"/>
                  <a:pt x="1245" y="2440"/>
                </a:cubicBezTo>
                <a:cubicBezTo>
                  <a:pt x="1244" y="2440"/>
                  <a:pt x="1243" y="2439"/>
                  <a:pt x="1241" y="2437"/>
                </a:cubicBezTo>
                <a:cubicBezTo>
                  <a:pt x="1240" y="2434"/>
                  <a:pt x="1238" y="2433"/>
                  <a:pt x="1237" y="2433"/>
                </a:cubicBezTo>
                <a:cubicBezTo>
                  <a:pt x="1232" y="2433"/>
                  <a:pt x="1229" y="2452"/>
                  <a:pt x="1234" y="2458"/>
                </a:cubicBezTo>
                <a:cubicBezTo>
                  <a:pt x="1238" y="2470"/>
                  <a:pt x="1235" y="2477"/>
                  <a:pt x="1229" y="2477"/>
                </a:cubicBezTo>
                <a:cubicBezTo>
                  <a:pt x="1225" y="2477"/>
                  <a:pt x="1219" y="2473"/>
                  <a:pt x="1213" y="2465"/>
                </a:cubicBezTo>
                <a:cubicBezTo>
                  <a:pt x="1201" y="2446"/>
                  <a:pt x="1234" y="2387"/>
                  <a:pt x="1256" y="2387"/>
                </a:cubicBezTo>
                <a:close/>
                <a:moveTo>
                  <a:pt x="744" y="2450"/>
                </a:moveTo>
                <a:lnTo>
                  <a:pt x="744" y="2450"/>
                </a:lnTo>
                <a:cubicBezTo>
                  <a:pt x="749" y="2450"/>
                  <a:pt x="748" y="2472"/>
                  <a:pt x="742" y="2479"/>
                </a:cubicBezTo>
                <a:cubicBezTo>
                  <a:pt x="728" y="2479"/>
                  <a:pt x="728" y="2479"/>
                  <a:pt x="728" y="2472"/>
                </a:cubicBezTo>
                <a:cubicBezTo>
                  <a:pt x="728" y="2458"/>
                  <a:pt x="742" y="2451"/>
                  <a:pt x="742" y="2451"/>
                </a:cubicBezTo>
                <a:cubicBezTo>
                  <a:pt x="743" y="2450"/>
                  <a:pt x="744" y="2450"/>
                  <a:pt x="744" y="2450"/>
                </a:cubicBezTo>
                <a:close/>
                <a:moveTo>
                  <a:pt x="548" y="2472"/>
                </a:moveTo>
                <a:cubicBezTo>
                  <a:pt x="548" y="2479"/>
                  <a:pt x="548" y="2486"/>
                  <a:pt x="541" y="2486"/>
                </a:cubicBezTo>
                <a:cubicBezTo>
                  <a:pt x="534" y="2479"/>
                  <a:pt x="534" y="2472"/>
                  <a:pt x="541" y="2472"/>
                </a:cubicBezTo>
                <a:close/>
                <a:moveTo>
                  <a:pt x="1274" y="2481"/>
                </a:moveTo>
                <a:cubicBezTo>
                  <a:pt x="1273" y="2483"/>
                  <a:pt x="1271" y="2486"/>
                  <a:pt x="1276" y="2486"/>
                </a:cubicBezTo>
                <a:cubicBezTo>
                  <a:pt x="1276" y="2483"/>
                  <a:pt x="1275" y="2482"/>
                  <a:pt x="1274" y="2481"/>
                </a:cubicBezTo>
                <a:close/>
                <a:moveTo>
                  <a:pt x="541" y="2486"/>
                </a:moveTo>
                <a:cubicBezTo>
                  <a:pt x="541" y="2489"/>
                  <a:pt x="538" y="2491"/>
                  <a:pt x="536" y="2491"/>
                </a:cubicBezTo>
                <a:cubicBezTo>
                  <a:pt x="534" y="2491"/>
                  <a:pt x="534" y="2489"/>
                  <a:pt x="541" y="2486"/>
                </a:cubicBezTo>
                <a:close/>
                <a:moveTo>
                  <a:pt x="2045" y="2458"/>
                </a:moveTo>
                <a:cubicBezTo>
                  <a:pt x="2045" y="2458"/>
                  <a:pt x="2052" y="2465"/>
                  <a:pt x="2052" y="2479"/>
                </a:cubicBezTo>
                <a:cubicBezTo>
                  <a:pt x="2059" y="2486"/>
                  <a:pt x="2045" y="2493"/>
                  <a:pt x="2045" y="2493"/>
                </a:cubicBezTo>
                <a:cubicBezTo>
                  <a:pt x="2045" y="2493"/>
                  <a:pt x="2038" y="2486"/>
                  <a:pt x="2038" y="2479"/>
                </a:cubicBezTo>
                <a:cubicBezTo>
                  <a:pt x="2038" y="2472"/>
                  <a:pt x="2038" y="2458"/>
                  <a:pt x="2045" y="2458"/>
                </a:cubicBezTo>
                <a:close/>
                <a:moveTo>
                  <a:pt x="1579" y="2435"/>
                </a:moveTo>
                <a:cubicBezTo>
                  <a:pt x="1581" y="2435"/>
                  <a:pt x="1585" y="2438"/>
                  <a:pt x="1588" y="2444"/>
                </a:cubicBezTo>
                <a:cubicBezTo>
                  <a:pt x="1608" y="2451"/>
                  <a:pt x="1608" y="2451"/>
                  <a:pt x="1588" y="2451"/>
                </a:cubicBezTo>
                <a:cubicBezTo>
                  <a:pt x="1581" y="2451"/>
                  <a:pt x="1581" y="2451"/>
                  <a:pt x="1581" y="2479"/>
                </a:cubicBezTo>
                <a:cubicBezTo>
                  <a:pt x="1585" y="2495"/>
                  <a:pt x="1584" y="2502"/>
                  <a:pt x="1583" y="2502"/>
                </a:cubicBezTo>
                <a:cubicBezTo>
                  <a:pt x="1582" y="2502"/>
                  <a:pt x="1581" y="2498"/>
                  <a:pt x="1581" y="2493"/>
                </a:cubicBezTo>
                <a:cubicBezTo>
                  <a:pt x="1565" y="2466"/>
                  <a:pt x="1569" y="2435"/>
                  <a:pt x="1579" y="2435"/>
                </a:cubicBezTo>
                <a:close/>
                <a:moveTo>
                  <a:pt x="1276" y="2479"/>
                </a:moveTo>
                <a:lnTo>
                  <a:pt x="1297" y="2486"/>
                </a:lnTo>
                <a:cubicBezTo>
                  <a:pt x="1297" y="2486"/>
                  <a:pt x="1290" y="2489"/>
                  <a:pt x="1284" y="2489"/>
                </a:cubicBezTo>
                <a:cubicBezTo>
                  <a:pt x="1281" y="2489"/>
                  <a:pt x="1278" y="2488"/>
                  <a:pt x="1276" y="2486"/>
                </a:cubicBezTo>
                <a:cubicBezTo>
                  <a:pt x="1276" y="2493"/>
                  <a:pt x="1276" y="2506"/>
                  <a:pt x="1269" y="2506"/>
                </a:cubicBezTo>
                <a:cubicBezTo>
                  <a:pt x="1267" y="2508"/>
                  <a:pt x="1266" y="2509"/>
                  <a:pt x="1265" y="2509"/>
                </a:cubicBezTo>
                <a:cubicBezTo>
                  <a:pt x="1262" y="2509"/>
                  <a:pt x="1262" y="2503"/>
                  <a:pt x="1262" y="2493"/>
                </a:cubicBezTo>
                <a:cubicBezTo>
                  <a:pt x="1262" y="2486"/>
                  <a:pt x="1262" y="2486"/>
                  <a:pt x="1269" y="2479"/>
                </a:cubicBezTo>
                <a:cubicBezTo>
                  <a:pt x="1269" y="2479"/>
                  <a:pt x="1272" y="2479"/>
                  <a:pt x="1274" y="2481"/>
                </a:cubicBezTo>
                <a:lnTo>
                  <a:pt x="1274" y="2481"/>
                </a:lnTo>
                <a:cubicBezTo>
                  <a:pt x="1275" y="2480"/>
                  <a:pt x="1276" y="2479"/>
                  <a:pt x="1276" y="2479"/>
                </a:cubicBezTo>
                <a:close/>
                <a:moveTo>
                  <a:pt x="1514" y="2455"/>
                </a:moveTo>
                <a:cubicBezTo>
                  <a:pt x="1516" y="2455"/>
                  <a:pt x="1517" y="2456"/>
                  <a:pt x="1518" y="2458"/>
                </a:cubicBezTo>
                <a:cubicBezTo>
                  <a:pt x="1518" y="2472"/>
                  <a:pt x="1525" y="2472"/>
                  <a:pt x="1532" y="2472"/>
                </a:cubicBezTo>
                <a:cubicBezTo>
                  <a:pt x="1553" y="2472"/>
                  <a:pt x="1560" y="2506"/>
                  <a:pt x="1546" y="2506"/>
                </a:cubicBezTo>
                <a:cubicBezTo>
                  <a:pt x="1548" y="2509"/>
                  <a:pt x="1549" y="2509"/>
                  <a:pt x="1549" y="2509"/>
                </a:cubicBezTo>
                <a:cubicBezTo>
                  <a:pt x="1548" y="2509"/>
                  <a:pt x="1544" y="2506"/>
                  <a:pt x="1539" y="2506"/>
                </a:cubicBezTo>
                <a:cubicBezTo>
                  <a:pt x="1539" y="2499"/>
                  <a:pt x="1534" y="2496"/>
                  <a:pt x="1527" y="2496"/>
                </a:cubicBezTo>
                <a:cubicBezTo>
                  <a:pt x="1520" y="2496"/>
                  <a:pt x="1511" y="2499"/>
                  <a:pt x="1505" y="2506"/>
                </a:cubicBezTo>
                <a:cubicBezTo>
                  <a:pt x="1494" y="2510"/>
                  <a:pt x="1487" y="2512"/>
                  <a:pt x="1483" y="2512"/>
                </a:cubicBezTo>
                <a:cubicBezTo>
                  <a:pt x="1479" y="2512"/>
                  <a:pt x="1477" y="2510"/>
                  <a:pt x="1477" y="2506"/>
                </a:cubicBezTo>
                <a:cubicBezTo>
                  <a:pt x="1477" y="2488"/>
                  <a:pt x="1503" y="2455"/>
                  <a:pt x="1514" y="2455"/>
                </a:cubicBezTo>
                <a:close/>
                <a:moveTo>
                  <a:pt x="1193" y="2444"/>
                </a:moveTo>
                <a:cubicBezTo>
                  <a:pt x="1200" y="2444"/>
                  <a:pt x="1200" y="2444"/>
                  <a:pt x="1193" y="2472"/>
                </a:cubicBezTo>
                <a:cubicBezTo>
                  <a:pt x="1184" y="2485"/>
                  <a:pt x="1181" y="2490"/>
                  <a:pt x="1183" y="2490"/>
                </a:cubicBezTo>
                <a:cubicBezTo>
                  <a:pt x="1184" y="2490"/>
                  <a:pt x="1188" y="2488"/>
                  <a:pt x="1193" y="2486"/>
                </a:cubicBezTo>
                <a:cubicBezTo>
                  <a:pt x="1195" y="2483"/>
                  <a:pt x="1198" y="2481"/>
                  <a:pt x="1201" y="2481"/>
                </a:cubicBezTo>
                <a:cubicBezTo>
                  <a:pt x="1204" y="2481"/>
                  <a:pt x="1206" y="2484"/>
                  <a:pt x="1206" y="2493"/>
                </a:cubicBezTo>
                <a:lnTo>
                  <a:pt x="1206" y="2513"/>
                </a:lnTo>
                <a:cubicBezTo>
                  <a:pt x="1206" y="2506"/>
                  <a:pt x="1200" y="2493"/>
                  <a:pt x="1193" y="2493"/>
                </a:cubicBezTo>
                <a:cubicBezTo>
                  <a:pt x="1179" y="2493"/>
                  <a:pt x="1179" y="2486"/>
                  <a:pt x="1179" y="2479"/>
                </a:cubicBezTo>
                <a:lnTo>
                  <a:pt x="1179" y="2451"/>
                </a:lnTo>
                <a:cubicBezTo>
                  <a:pt x="1179" y="2451"/>
                  <a:pt x="1179" y="2444"/>
                  <a:pt x="1193" y="2444"/>
                </a:cubicBezTo>
                <a:close/>
                <a:moveTo>
                  <a:pt x="828" y="2490"/>
                </a:moveTo>
                <a:cubicBezTo>
                  <a:pt x="829" y="2490"/>
                  <a:pt x="830" y="2491"/>
                  <a:pt x="832" y="2493"/>
                </a:cubicBezTo>
                <a:cubicBezTo>
                  <a:pt x="832" y="2506"/>
                  <a:pt x="832" y="2513"/>
                  <a:pt x="825" y="2520"/>
                </a:cubicBezTo>
                <a:cubicBezTo>
                  <a:pt x="821" y="2525"/>
                  <a:pt x="819" y="2533"/>
                  <a:pt x="816" y="2533"/>
                </a:cubicBezTo>
                <a:cubicBezTo>
                  <a:pt x="815" y="2533"/>
                  <a:pt x="814" y="2531"/>
                  <a:pt x="811" y="2527"/>
                </a:cubicBezTo>
                <a:cubicBezTo>
                  <a:pt x="811" y="2527"/>
                  <a:pt x="818" y="2520"/>
                  <a:pt x="818" y="2506"/>
                </a:cubicBezTo>
                <a:cubicBezTo>
                  <a:pt x="823" y="2496"/>
                  <a:pt x="825" y="2490"/>
                  <a:pt x="828" y="2490"/>
                </a:cubicBezTo>
                <a:close/>
                <a:moveTo>
                  <a:pt x="1338" y="2444"/>
                </a:moveTo>
                <a:cubicBezTo>
                  <a:pt x="1345" y="2444"/>
                  <a:pt x="1352" y="2451"/>
                  <a:pt x="1352" y="2458"/>
                </a:cubicBezTo>
                <a:lnTo>
                  <a:pt x="1352" y="2472"/>
                </a:lnTo>
                <a:cubicBezTo>
                  <a:pt x="1350" y="2468"/>
                  <a:pt x="1349" y="2467"/>
                  <a:pt x="1348" y="2467"/>
                </a:cubicBezTo>
                <a:lnTo>
                  <a:pt x="1348" y="2467"/>
                </a:lnTo>
                <a:cubicBezTo>
                  <a:pt x="1346" y="2467"/>
                  <a:pt x="1347" y="2480"/>
                  <a:pt x="1352" y="2486"/>
                </a:cubicBezTo>
                <a:cubicBezTo>
                  <a:pt x="1373" y="2520"/>
                  <a:pt x="1373" y="2527"/>
                  <a:pt x="1359" y="2541"/>
                </a:cubicBezTo>
                <a:cubicBezTo>
                  <a:pt x="1358" y="2542"/>
                  <a:pt x="1357" y="2542"/>
                  <a:pt x="1356" y="2542"/>
                </a:cubicBezTo>
                <a:cubicBezTo>
                  <a:pt x="1349" y="2542"/>
                  <a:pt x="1339" y="2526"/>
                  <a:pt x="1345" y="2520"/>
                </a:cubicBezTo>
                <a:cubicBezTo>
                  <a:pt x="1345" y="2513"/>
                  <a:pt x="1345" y="2506"/>
                  <a:pt x="1338" y="2506"/>
                </a:cubicBezTo>
                <a:cubicBezTo>
                  <a:pt x="1317" y="2506"/>
                  <a:pt x="1317" y="2493"/>
                  <a:pt x="1331" y="2479"/>
                </a:cubicBezTo>
                <a:cubicBezTo>
                  <a:pt x="1338" y="2472"/>
                  <a:pt x="1338" y="2451"/>
                  <a:pt x="1331" y="2451"/>
                </a:cubicBezTo>
                <a:cubicBezTo>
                  <a:pt x="1331" y="2451"/>
                  <a:pt x="1331" y="2444"/>
                  <a:pt x="1338" y="2444"/>
                </a:cubicBezTo>
                <a:close/>
                <a:moveTo>
                  <a:pt x="1531" y="2524"/>
                </a:moveTo>
                <a:cubicBezTo>
                  <a:pt x="1533" y="2524"/>
                  <a:pt x="1535" y="2525"/>
                  <a:pt x="1539" y="2527"/>
                </a:cubicBezTo>
                <a:lnTo>
                  <a:pt x="1546" y="2541"/>
                </a:lnTo>
                <a:cubicBezTo>
                  <a:pt x="1539" y="2541"/>
                  <a:pt x="1539" y="2548"/>
                  <a:pt x="1539" y="2548"/>
                </a:cubicBezTo>
                <a:cubicBezTo>
                  <a:pt x="1539" y="2550"/>
                  <a:pt x="1538" y="2551"/>
                  <a:pt x="1536" y="2551"/>
                </a:cubicBezTo>
                <a:cubicBezTo>
                  <a:pt x="1532" y="2551"/>
                  <a:pt x="1525" y="2546"/>
                  <a:pt x="1525" y="2541"/>
                </a:cubicBezTo>
                <a:cubicBezTo>
                  <a:pt x="1525" y="2531"/>
                  <a:pt x="1525" y="2524"/>
                  <a:pt x="1531" y="2524"/>
                </a:cubicBezTo>
                <a:close/>
                <a:moveTo>
                  <a:pt x="1716" y="2538"/>
                </a:moveTo>
                <a:cubicBezTo>
                  <a:pt x="1715" y="2538"/>
                  <a:pt x="1714" y="2539"/>
                  <a:pt x="1713" y="2542"/>
                </a:cubicBezTo>
                <a:lnTo>
                  <a:pt x="1713" y="2542"/>
                </a:lnTo>
                <a:cubicBezTo>
                  <a:pt x="1715" y="2542"/>
                  <a:pt x="1717" y="2542"/>
                  <a:pt x="1719" y="2541"/>
                </a:cubicBezTo>
                <a:lnTo>
                  <a:pt x="1719" y="2541"/>
                </a:lnTo>
                <a:cubicBezTo>
                  <a:pt x="1719" y="2543"/>
                  <a:pt x="1719" y="2545"/>
                  <a:pt x="1719" y="2548"/>
                </a:cubicBezTo>
                <a:cubicBezTo>
                  <a:pt x="1721" y="2550"/>
                  <a:pt x="1723" y="2551"/>
                  <a:pt x="1726" y="2552"/>
                </a:cubicBezTo>
                <a:lnTo>
                  <a:pt x="1726" y="2552"/>
                </a:lnTo>
                <a:cubicBezTo>
                  <a:pt x="1726" y="2551"/>
                  <a:pt x="1726" y="2550"/>
                  <a:pt x="1726" y="2548"/>
                </a:cubicBezTo>
                <a:cubicBezTo>
                  <a:pt x="1726" y="2541"/>
                  <a:pt x="1726" y="2541"/>
                  <a:pt x="1719" y="2541"/>
                </a:cubicBezTo>
                <a:cubicBezTo>
                  <a:pt x="1719" y="2541"/>
                  <a:pt x="1719" y="2541"/>
                  <a:pt x="1719" y="2541"/>
                </a:cubicBezTo>
                <a:lnTo>
                  <a:pt x="1719" y="2541"/>
                </a:lnTo>
                <a:cubicBezTo>
                  <a:pt x="1718" y="2539"/>
                  <a:pt x="1717" y="2538"/>
                  <a:pt x="1716" y="2538"/>
                </a:cubicBezTo>
                <a:close/>
                <a:moveTo>
                  <a:pt x="1683" y="2467"/>
                </a:moveTo>
                <a:cubicBezTo>
                  <a:pt x="1684" y="2467"/>
                  <a:pt x="1685" y="2469"/>
                  <a:pt x="1685" y="2472"/>
                </a:cubicBezTo>
                <a:cubicBezTo>
                  <a:pt x="1692" y="2479"/>
                  <a:pt x="1692" y="2486"/>
                  <a:pt x="1685" y="2506"/>
                </a:cubicBezTo>
                <a:lnTo>
                  <a:pt x="1685" y="2541"/>
                </a:lnTo>
                <a:lnTo>
                  <a:pt x="1685" y="2548"/>
                </a:lnTo>
                <a:cubicBezTo>
                  <a:pt x="1685" y="2544"/>
                  <a:pt x="1681" y="2543"/>
                  <a:pt x="1678" y="2543"/>
                </a:cubicBezTo>
                <a:cubicBezTo>
                  <a:pt x="1674" y="2543"/>
                  <a:pt x="1671" y="2544"/>
                  <a:pt x="1671" y="2548"/>
                </a:cubicBezTo>
                <a:cubicBezTo>
                  <a:pt x="1668" y="2551"/>
                  <a:pt x="1664" y="2553"/>
                  <a:pt x="1660" y="2553"/>
                </a:cubicBezTo>
                <a:cubicBezTo>
                  <a:pt x="1655" y="2553"/>
                  <a:pt x="1650" y="2549"/>
                  <a:pt x="1650" y="2541"/>
                </a:cubicBezTo>
                <a:cubicBezTo>
                  <a:pt x="1650" y="2527"/>
                  <a:pt x="1657" y="2527"/>
                  <a:pt x="1657" y="2527"/>
                </a:cubicBezTo>
                <a:cubicBezTo>
                  <a:pt x="1664" y="2527"/>
                  <a:pt x="1671" y="2520"/>
                  <a:pt x="1671" y="2493"/>
                </a:cubicBezTo>
                <a:cubicBezTo>
                  <a:pt x="1671" y="2482"/>
                  <a:pt x="1679" y="2467"/>
                  <a:pt x="1683" y="2467"/>
                </a:cubicBezTo>
                <a:close/>
                <a:moveTo>
                  <a:pt x="1477" y="2513"/>
                </a:moveTo>
                <a:lnTo>
                  <a:pt x="1477" y="2548"/>
                </a:lnTo>
                <a:cubicBezTo>
                  <a:pt x="1477" y="2555"/>
                  <a:pt x="1470" y="2555"/>
                  <a:pt x="1470" y="2555"/>
                </a:cubicBezTo>
                <a:cubicBezTo>
                  <a:pt x="1470" y="2551"/>
                  <a:pt x="1466" y="2550"/>
                  <a:pt x="1463" y="2550"/>
                </a:cubicBezTo>
                <a:cubicBezTo>
                  <a:pt x="1459" y="2550"/>
                  <a:pt x="1456" y="2551"/>
                  <a:pt x="1456" y="2555"/>
                </a:cubicBezTo>
                <a:lnTo>
                  <a:pt x="1449" y="2555"/>
                </a:lnTo>
                <a:cubicBezTo>
                  <a:pt x="1449" y="2548"/>
                  <a:pt x="1470" y="2520"/>
                  <a:pt x="1477" y="2513"/>
                </a:cubicBezTo>
                <a:close/>
                <a:moveTo>
                  <a:pt x="1824" y="2496"/>
                </a:moveTo>
                <a:lnTo>
                  <a:pt x="1824" y="2496"/>
                </a:lnTo>
                <a:cubicBezTo>
                  <a:pt x="1827" y="2496"/>
                  <a:pt x="1826" y="2501"/>
                  <a:pt x="1823" y="2513"/>
                </a:cubicBezTo>
                <a:cubicBezTo>
                  <a:pt x="1816" y="2520"/>
                  <a:pt x="1816" y="2541"/>
                  <a:pt x="1816" y="2541"/>
                </a:cubicBezTo>
                <a:lnTo>
                  <a:pt x="1816" y="2562"/>
                </a:lnTo>
                <a:cubicBezTo>
                  <a:pt x="1816" y="2565"/>
                  <a:pt x="1816" y="2567"/>
                  <a:pt x="1815" y="2567"/>
                </a:cubicBezTo>
                <a:cubicBezTo>
                  <a:pt x="1813" y="2567"/>
                  <a:pt x="1809" y="2565"/>
                  <a:pt x="1803" y="2562"/>
                </a:cubicBezTo>
                <a:cubicBezTo>
                  <a:pt x="1796" y="2555"/>
                  <a:pt x="1796" y="2548"/>
                  <a:pt x="1803" y="2520"/>
                </a:cubicBezTo>
                <a:cubicBezTo>
                  <a:pt x="1814" y="2505"/>
                  <a:pt x="1822" y="2496"/>
                  <a:pt x="1824" y="2496"/>
                </a:cubicBezTo>
                <a:close/>
                <a:moveTo>
                  <a:pt x="1186" y="2555"/>
                </a:moveTo>
                <a:cubicBezTo>
                  <a:pt x="1200" y="2555"/>
                  <a:pt x="1200" y="2555"/>
                  <a:pt x="1200" y="2562"/>
                </a:cubicBezTo>
                <a:cubicBezTo>
                  <a:pt x="1200" y="2569"/>
                  <a:pt x="1200" y="2569"/>
                  <a:pt x="1186" y="2569"/>
                </a:cubicBezTo>
                <a:cubicBezTo>
                  <a:pt x="1183" y="2572"/>
                  <a:pt x="1181" y="2573"/>
                  <a:pt x="1180" y="2573"/>
                </a:cubicBezTo>
                <a:cubicBezTo>
                  <a:pt x="1179" y="2573"/>
                  <a:pt x="1179" y="2570"/>
                  <a:pt x="1179" y="2562"/>
                </a:cubicBezTo>
                <a:cubicBezTo>
                  <a:pt x="1179" y="2555"/>
                  <a:pt x="1179" y="2555"/>
                  <a:pt x="1186" y="2555"/>
                </a:cubicBezTo>
                <a:close/>
                <a:moveTo>
                  <a:pt x="1283" y="2555"/>
                </a:moveTo>
                <a:cubicBezTo>
                  <a:pt x="1297" y="2562"/>
                  <a:pt x="1297" y="2576"/>
                  <a:pt x="1283" y="2576"/>
                </a:cubicBezTo>
                <a:lnTo>
                  <a:pt x="1276" y="2576"/>
                </a:lnTo>
                <a:cubicBezTo>
                  <a:pt x="1276" y="2562"/>
                  <a:pt x="1276" y="2562"/>
                  <a:pt x="1283" y="2555"/>
                </a:cubicBezTo>
                <a:close/>
                <a:moveTo>
                  <a:pt x="1306" y="2545"/>
                </a:moveTo>
                <a:cubicBezTo>
                  <a:pt x="1307" y="2545"/>
                  <a:pt x="1308" y="2546"/>
                  <a:pt x="1310" y="2548"/>
                </a:cubicBezTo>
                <a:cubicBezTo>
                  <a:pt x="1310" y="2548"/>
                  <a:pt x="1317" y="2555"/>
                  <a:pt x="1317" y="2562"/>
                </a:cubicBezTo>
                <a:cubicBezTo>
                  <a:pt x="1317" y="2576"/>
                  <a:pt x="1317" y="2576"/>
                  <a:pt x="1310" y="2576"/>
                </a:cubicBezTo>
                <a:cubicBezTo>
                  <a:pt x="1310" y="2562"/>
                  <a:pt x="1304" y="2562"/>
                  <a:pt x="1304" y="2555"/>
                </a:cubicBezTo>
                <a:cubicBezTo>
                  <a:pt x="1304" y="2550"/>
                  <a:pt x="1304" y="2545"/>
                  <a:pt x="1306" y="2545"/>
                </a:cubicBezTo>
                <a:close/>
                <a:moveTo>
                  <a:pt x="1365" y="2300"/>
                </a:moveTo>
                <a:cubicBezTo>
                  <a:pt x="1368" y="2300"/>
                  <a:pt x="1371" y="2301"/>
                  <a:pt x="1373" y="2305"/>
                </a:cubicBezTo>
                <a:cubicBezTo>
                  <a:pt x="1373" y="2309"/>
                  <a:pt x="1375" y="2311"/>
                  <a:pt x="1376" y="2311"/>
                </a:cubicBezTo>
                <a:cubicBezTo>
                  <a:pt x="1378" y="2311"/>
                  <a:pt x="1380" y="2309"/>
                  <a:pt x="1380" y="2305"/>
                </a:cubicBezTo>
                <a:cubicBezTo>
                  <a:pt x="1380" y="2305"/>
                  <a:pt x="1387" y="2305"/>
                  <a:pt x="1387" y="2312"/>
                </a:cubicBezTo>
                <a:cubicBezTo>
                  <a:pt x="1387" y="2317"/>
                  <a:pt x="1387" y="2322"/>
                  <a:pt x="1389" y="2322"/>
                </a:cubicBezTo>
                <a:cubicBezTo>
                  <a:pt x="1390" y="2322"/>
                  <a:pt x="1392" y="2321"/>
                  <a:pt x="1394" y="2319"/>
                </a:cubicBezTo>
                <a:cubicBezTo>
                  <a:pt x="1414" y="2319"/>
                  <a:pt x="1414" y="2326"/>
                  <a:pt x="1407" y="2347"/>
                </a:cubicBezTo>
                <a:cubicBezTo>
                  <a:pt x="1394" y="2354"/>
                  <a:pt x="1394" y="2361"/>
                  <a:pt x="1407" y="2382"/>
                </a:cubicBezTo>
                <a:cubicBezTo>
                  <a:pt x="1414" y="2395"/>
                  <a:pt x="1414" y="2409"/>
                  <a:pt x="1421" y="2409"/>
                </a:cubicBezTo>
                <a:cubicBezTo>
                  <a:pt x="1442" y="2409"/>
                  <a:pt x="1442" y="2416"/>
                  <a:pt x="1421" y="2451"/>
                </a:cubicBezTo>
                <a:cubicBezTo>
                  <a:pt x="1414" y="2472"/>
                  <a:pt x="1394" y="2486"/>
                  <a:pt x="1394" y="2486"/>
                </a:cubicBezTo>
                <a:cubicBezTo>
                  <a:pt x="1387" y="2486"/>
                  <a:pt x="1380" y="2541"/>
                  <a:pt x="1387" y="2548"/>
                </a:cubicBezTo>
                <a:cubicBezTo>
                  <a:pt x="1387" y="2555"/>
                  <a:pt x="1373" y="2576"/>
                  <a:pt x="1373" y="2576"/>
                </a:cubicBezTo>
                <a:cubicBezTo>
                  <a:pt x="1366" y="2576"/>
                  <a:pt x="1366" y="2548"/>
                  <a:pt x="1373" y="2541"/>
                </a:cubicBezTo>
                <a:cubicBezTo>
                  <a:pt x="1380" y="2527"/>
                  <a:pt x="1380" y="2520"/>
                  <a:pt x="1373" y="2520"/>
                </a:cubicBezTo>
                <a:lnTo>
                  <a:pt x="1373" y="2513"/>
                </a:lnTo>
                <a:cubicBezTo>
                  <a:pt x="1380" y="2513"/>
                  <a:pt x="1380" y="2513"/>
                  <a:pt x="1380" y="2493"/>
                </a:cubicBezTo>
                <a:cubicBezTo>
                  <a:pt x="1380" y="2486"/>
                  <a:pt x="1373" y="2479"/>
                  <a:pt x="1373" y="2479"/>
                </a:cubicBezTo>
                <a:cubicBezTo>
                  <a:pt x="1372" y="2479"/>
                  <a:pt x="1371" y="2480"/>
                  <a:pt x="1370" y="2480"/>
                </a:cubicBezTo>
                <a:cubicBezTo>
                  <a:pt x="1363" y="2480"/>
                  <a:pt x="1352" y="2456"/>
                  <a:pt x="1352" y="2444"/>
                </a:cubicBezTo>
                <a:cubicBezTo>
                  <a:pt x="1352" y="2441"/>
                  <a:pt x="1354" y="2439"/>
                  <a:pt x="1358" y="2439"/>
                </a:cubicBezTo>
                <a:cubicBezTo>
                  <a:pt x="1362" y="2439"/>
                  <a:pt x="1369" y="2443"/>
                  <a:pt x="1373" y="2451"/>
                </a:cubicBezTo>
                <a:cubicBezTo>
                  <a:pt x="1385" y="2463"/>
                  <a:pt x="1393" y="2467"/>
                  <a:pt x="1397" y="2467"/>
                </a:cubicBezTo>
                <a:cubicBezTo>
                  <a:pt x="1404" y="2467"/>
                  <a:pt x="1405" y="2459"/>
                  <a:pt x="1401" y="2451"/>
                </a:cubicBezTo>
                <a:cubicBezTo>
                  <a:pt x="1401" y="2444"/>
                  <a:pt x="1380" y="2430"/>
                  <a:pt x="1373" y="2430"/>
                </a:cubicBezTo>
                <a:cubicBezTo>
                  <a:pt x="1352" y="2430"/>
                  <a:pt x="1345" y="2423"/>
                  <a:pt x="1345" y="2416"/>
                </a:cubicBezTo>
                <a:cubicBezTo>
                  <a:pt x="1345" y="2401"/>
                  <a:pt x="1349" y="2393"/>
                  <a:pt x="1354" y="2393"/>
                </a:cubicBezTo>
                <a:cubicBezTo>
                  <a:pt x="1355" y="2393"/>
                  <a:pt x="1357" y="2394"/>
                  <a:pt x="1359" y="2395"/>
                </a:cubicBezTo>
                <a:cubicBezTo>
                  <a:pt x="1364" y="2404"/>
                  <a:pt x="1370" y="2408"/>
                  <a:pt x="1375" y="2408"/>
                </a:cubicBezTo>
                <a:cubicBezTo>
                  <a:pt x="1382" y="2408"/>
                  <a:pt x="1387" y="2398"/>
                  <a:pt x="1387" y="2382"/>
                </a:cubicBezTo>
                <a:cubicBezTo>
                  <a:pt x="1387" y="2361"/>
                  <a:pt x="1387" y="2354"/>
                  <a:pt x="1380" y="2347"/>
                </a:cubicBezTo>
                <a:cubicBezTo>
                  <a:pt x="1373" y="2347"/>
                  <a:pt x="1373" y="2347"/>
                  <a:pt x="1380" y="2354"/>
                </a:cubicBezTo>
                <a:cubicBezTo>
                  <a:pt x="1380" y="2357"/>
                  <a:pt x="1380" y="2359"/>
                  <a:pt x="1379" y="2359"/>
                </a:cubicBezTo>
                <a:cubicBezTo>
                  <a:pt x="1378" y="2359"/>
                  <a:pt x="1376" y="2357"/>
                  <a:pt x="1373" y="2354"/>
                </a:cubicBezTo>
                <a:cubicBezTo>
                  <a:pt x="1366" y="2347"/>
                  <a:pt x="1352" y="2340"/>
                  <a:pt x="1352" y="2319"/>
                </a:cubicBezTo>
                <a:cubicBezTo>
                  <a:pt x="1352" y="2309"/>
                  <a:pt x="1359" y="2300"/>
                  <a:pt x="1365" y="2300"/>
                </a:cubicBezTo>
                <a:close/>
                <a:moveTo>
                  <a:pt x="916" y="2550"/>
                </a:moveTo>
                <a:cubicBezTo>
                  <a:pt x="917" y="2550"/>
                  <a:pt x="918" y="2554"/>
                  <a:pt x="922" y="2562"/>
                </a:cubicBezTo>
                <a:cubicBezTo>
                  <a:pt x="917" y="2572"/>
                  <a:pt x="916" y="2578"/>
                  <a:pt x="916" y="2578"/>
                </a:cubicBezTo>
                <a:cubicBezTo>
                  <a:pt x="915" y="2578"/>
                  <a:pt x="915" y="2578"/>
                  <a:pt x="915" y="2576"/>
                </a:cubicBezTo>
                <a:lnTo>
                  <a:pt x="915" y="2555"/>
                </a:lnTo>
                <a:cubicBezTo>
                  <a:pt x="915" y="2552"/>
                  <a:pt x="915" y="2550"/>
                  <a:pt x="916" y="2550"/>
                </a:cubicBezTo>
                <a:close/>
                <a:moveTo>
                  <a:pt x="2011" y="2559"/>
                </a:moveTo>
                <a:cubicBezTo>
                  <a:pt x="2014" y="2559"/>
                  <a:pt x="2019" y="2560"/>
                  <a:pt x="2024" y="2562"/>
                </a:cubicBezTo>
                <a:lnTo>
                  <a:pt x="2024" y="2576"/>
                </a:lnTo>
                <a:cubicBezTo>
                  <a:pt x="2027" y="2578"/>
                  <a:pt x="2027" y="2580"/>
                  <a:pt x="2027" y="2583"/>
                </a:cubicBezTo>
                <a:lnTo>
                  <a:pt x="2027" y="2583"/>
                </a:lnTo>
                <a:cubicBezTo>
                  <a:pt x="2020" y="2582"/>
                  <a:pt x="2010" y="2580"/>
                  <a:pt x="2010" y="2569"/>
                </a:cubicBezTo>
                <a:cubicBezTo>
                  <a:pt x="2007" y="2565"/>
                  <a:pt x="2007" y="2562"/>
                  <a:pt x="2011" y="2559"/>
                </a:cubicBezTo>
                <a:close/>
                <a:moveTo>
                  <a:pt x="1112" y="2498"/>
                </a:moveTo>
                <a:cubicBezTo>
                  <a:pt x="1113" y="2498"/>
                  <a:pt x="1117" y="2504"/>
                  <a:pt x="1123" y="2513"/>
                </a:cubicBezTo>
                <a:cubicBezTo>
                  <a:pt x="1130" y="2541"/>
                  <a:pt x="1130" y="2583"/>
                  <a:pt x="1123" y="2583"/>
                </a:cubicBezTo>
                <a:cubicBezTo>
                  <a:pt x="1123" y="2583"/>
                  <a:pt x="1109" y="2576"/>
                  <a:pt x="1103" y="2576"/>
                </a:cubicBezTo>
                <a:cubicBezTo>
                  <a:pt x="1096" y="2562"/>
                  <a:pt x="1089" y="2562"/>
                  <a:pt x="1103" y="2555"/>
                </a:cubicBezTo>
                <a:cubicBezTo>
                  <a:pt x="1109" y="2555"/>
                  <a:pt x="1109" y="2548"/>
                  <a:pt x="1109" y="2520"/>
                </a:cubicBezTo>
                <a:cubicBezTo>
                  <a:pt x="1109" y="2505"/>
                  <a:pt x="1109" y="2498"/>
                  <a:pt x="1112" y="2498"/>
                </a:cubicBezTo>
                <a:close/>
                <a:moveTo>
                  <a:pt x="1685" y="2561"/>
                </a:moveTo>
                <a:cubicBezTo>
                  <a:pt x="1685" y="2561"/>
                  <a:pt x="1685" y="2561"/>
                  <a:pt x="1685" y="2562"/>
                </a:cubicBezTo>
                <a:cubicBezTo>
                  <a:pt x="1685" y="2569"/>
                  <a:pt x="1692" y="2583"/>
                  <a:pt x="1692" y="2583"/>
                </a:cubicBezTo>
                <a:cubicBezTo>
                  <a:pt x="1696" y="2583"/>
                  <a:pt x="1698" y="2585"/>
                  <a:pt x="1696" y="2589"/>
                </a:cubicBezTo>
                <a:lnTo>
                  <a:pt x="1696" y="2589"/>
                </a:lnTo>
                <a:cubicBezTo>
                  <a:pt x="1712" y="2587"/>
                  <a:pt x="1711" y="2575"/>
                  <a:pt x="1692" y="2562"/>
                </a:cubicBezTo>
                <a:cubicBezTo>
                  <a:pt x="1689" y="2561"/>
                  <a:pt x="1687" y="2561"/>
                  <a:pt x="1685" y="2561"/>
                </a:cubicBezTo>
                <a:close/>
                <a:moveTo>
                  <a:pt x="728" y="2576"/>
                </a:moveTo>
                <a:cubicBezTo>
                  <a:pt x="728" y="2583"/>
                  <a:pt x="728" y="2590"/>
                  <a:pt x="721" y="2590"/>
                </a:cubicBezTo>
                <a:cubicBezTo>
                  <a:pt x="714" y="2583"/>
                  <a:pt x="714" y="2583"/>
                  <a:pt x="721" y="2576"/>
                </a:cubicBezTo>
                <a:close/>
                <a:moveTo>
                  <a:pt x="1424" y="2553"/>
                </a:moveTo>
                <a:cubicBezTo>
                  <a:pt x="1435" y="2553"/>
                  <a:pt x="1432" y="2566"/>
                  <a:pt x="1414" y="2583"/>
                </a:cubicBezTo>
                <a:cubicBezTo>
                  <a:pt x="1407" y="2590"/>
                  <a:pt x="1407" y="2590"/>
                  <a:pt x="1401" y="2590"/>
                </a:cubicBezTo>
                <a:cubicBezTo>
                  <a:pt x="1387" y="2583"/>
                  <a:pt x="1401" y="2562"/>
                  <a:pt x="1414" y="2555"/>
                </a:cubicBezTo>
                <a:cubicBezTo>
                  <a:pt x="1418" y="2554"/>
                  <a:pt x="1421" y="2553"/>
                  <a:pt x="1424" y="2553"/>
                </a:cubicBezTo>
                <a:close/>
                <a:moveTo>
                  <a:pt x="1629" y="2576"/>
                </a:moveTo>
                <a:cubicBezTo>
                  <a:pt x="1629" y="2583"/>
                  <a:pt x="1622" y="2590"/>
                  <a:pt x="1622" y="2590"/>
                </a:cubicBezTo>
                <a:cubicBezTo>
                  <a:pt x="1615" y="2583"/>
                  <a:pt x="1615" y="2583"/>
                  <a:pt x="1622" y="2576"/>
                </a:cubicBezTo>
                <a:close/>
                <a:moveTo>
                  <a:pt x="1976" y="2562"/>
                </a:moveTo>
                <a:cubicBezTo>
                  <a:pt x="1969" y="2576"/>
                  <a:pt x="1962" y="2576"/>
                  <a:pt x="1962" y="2583"/>
                </a:cubicBezTo>
                <a:cubicBezTo>
                  <a:pt x="1962" y="2590"/>
                  <a:pt x="1962" y="2590"/>
                  <a:pt x="1969" y="2590"/>
                </a:cubicBezTo>
                <a:cubicBezTo>
                  <a:pt x="1976" y="2590"/>
                  <a:pt x="1990" y="2583"/>
                  <a:pt x="1990" y="2576"/>
                </a:cubicBezTo>
                <a:cubicBezTo>
                  <a:pt x="1990" y="2562"/>
                  <a:pt x="1990" y="2562"/>
                  <a:pt x="1976" y="2562"/>
                </a:cubicBezTo>
                <a:close/>
                <a:moveTo>
                  <a:pt x="1685" y="2590"/>
                </a:moveTo>
                <a:cubicBezTo>
                  <a:pt x="1685" y="2590"/>
                  <a:pt x="1685" y="2590"/>
                  <a:pt x="1685" y="2590"/>
                </a:cubicBezTo>
                <a:cubicBezTo>
                  <a:pt x="1685" y="2590"/>
                  <a:pt x="1685" y="2590"/>
                  <a:pt x="1685" y="2590"/>
                </a:cubicBezTo>
                <a:close/>
                <a:moveTo>
                  <a:pt x="72" y="2551"/>
                </a:moveTo>
                <a:cubicBezTo>
                  <a:pt x="70" y="2551"/>
                  <a:pt x="70" y="2555"/>
                  <a:pt x="70" y="2562"/>
                </a:cubicBezTo>
                <a:cubicBezTo>
                  <a:pt x="70" y="2583"/>
                  <a:pt x="70" y="2590"/>
                  <a:pt x="84" y="2596"/>
                </a:cubicBezTo>
                <a:cubicBezTo>
                  <a:pt x="91" y="2583"/>
                  <a:pt x="84" y="2576"/>
                  <a:pt x="84" y="2562"/>
                </a:cubicBezTo>
                <a:cubicBezTo>
                  <a:pt x="77" y="2555"/>
                  <a:pt x="73" y="2551"/>
                  <a:pt x="72" y="2551"/>
                </a:cubicBezTo>
                <a:close/>
                <a:moveTo>
                  <a:pt x="784" y="2562"/>
                </a:moveTo>
                <a:cubicBezTo>
                  <a:pt x="791" y="2562"/>
                  <a:pt x="791" y="2569"/>
                  <a:pt x="791" y="2583"/>
                </a:cubicBezTo>
                <a:cubicBezTo>
                  <a:pt x="791" y="2590"/>
                  <a:pt x="784" y="2596"/>
                  <a:pt x="784" y="2596"/>
                </a:cubicBezTo>
                <a:cubicBezTo>
                  <a:pt x="784" y="2596"/>
                  <a:pt x="777" y="2590"/>
                  <a:pt x="777" y="2583"/>
                </a:cubicBezTo>
                <a:cubicBezTo>
                  <a:pt x="777" y="2576"/>
                  <a:pt x="777" y="2562"/>
                  <a:pt x="784" y="2562"/>
                </a:cubicBezTo>
                <a:close/>
                <a:moveTo>
                  <a:pt x="857" y="2570"/>
                </a:moveTo>
                <a:cubicBezTo>
                  <a:pt x="859" y="2570"/>
                  <a:pt x="858" y="2578"/>
                  <a:pt x="853" y="2583"/>
                </a:cubicBezTo>
                <a:cubicBezTo>
                  <a:pt x="846" y="2590"/>
                  <a:pt x="846" y="2596"/>
                  <a:pt x="832" y="2596"/>
                </a:cubicBezTo>
                <a:lnTo>
                  <a:pt x="832" y="2590"/>
                </a:lnTo>
                <a:cubicBezTo>
                  <a:pt x="832" y="2583"/>
                  <a:pt x="846" y="2583"/>
                  <a:pt x="853" y="2576"/>
                </a:cubicBezTo>
                <a:cubicBezTo>
                  <a:pt x="855" y="2571"/>
                  <a:pt x="857" y="2570"/>
                  <a:pt x="857" y="2570"/>
                </a:cubicBezTo>
                <a:close/>
                <a:moveTo>
                  <a:pt x="1523" y="2570"/>
                </a:moveTo>
                <a:cubicBezTo>
                  <a:pt x="1525" y="2570"/>
                  <a:pt x="1525" y="2578"/>
                  <a:pt x="1525" y="2583"/>
                </a:cubicBezTo>
                <a:lnTo>
                  <a:pt x="1525" y="2596"/>
                </a:lnTo>
                <a:cubicBezTo>
                  <a:pt x="1518" y="2596"/>
                  <a:pt x="1511" y="2583"/>
                  <a:pt x="1518" y="2576"/>
                </a:cubicBezTo>
                <a:cubicBezTo>
                  <a:pt x="1521" y="2571"/>
                  <a:pt x="1522" y="2570"/>
                  <a:pt x="1523" y="2570"/>
                </a:cubicBezTo>
                <a:close/>
                <a:moveTo>
                  <a:pt x="1886" y="2589"/>
                </a:moveTo>
                <a:lnTo>
                  <a:pt x="1886" y="2589"/>
                </a:lnTo>
                <a:cubicBezTo>
                  <a:pt x="1889" y="2592"/>
                  <a:pt x="1891" y="2595"/>
                  <a:pt x="1893" y="2596"/>
                </a:cubicBezTo>
                <a:cubicBezTo>
                  <a:pt x="1893" y="2598"/>
                  <a:pt x="1892" y="2599"/>
                  <a:pt x="1891" y="2599"/>
                </a:cubicBezTo>
                <a:cubicBezTo>
                  <a:pt x="1890" y="2599"/>
                  <a:pt x="1887" y="2595"/>
                  <a:pt x="1886" y="2589"/>
                </a:cubicBezTo>
                <a:close/>
                <a:moveTo>
                  <a:pt x="1696" y="2589"/>
                </a:moveTo>
                <a:cubicBezTo>
                  <a:pt x="1695" y="2589"/>
                  <a:pt x="1693" y="2590"/>
                  <a:pt x="1692" y="2590"/>
                </a:cubicBezTo>
                <a:cubicBezTo>
                  <a:pt x="1689" y="2590"/>
                  <a:pt x="1687" y="2590"/>
                  <a:pt x="1685" y="2591"/>
                </a:cubicBezTo>
                <a:lnTo>
                  <a:pt x="1685" y="2591"/>
                </a:lnTo>
                <a:cubicBezTo>
                  <a:pt x="1685" y="2591"/>
                  <a:pt x="1685" y="2590"/>
                  <a:pt x="1685" y="2590"/>
                </a:cubicBezTo>
                <a:cubicBezTo>
                  <a:pt x="1684" y="2590"/>
                  <a:pt x="1684" y="2591"/>
                  <a:pt x="1683" y="2592"/>
                </a:cubicBezTo>
                <a:lnTo>
                  <a:pt x="1683" y="2592"/>
                </a:lnTo>
                <a:cubicBezTo>
                  <a:pt x="1684" y="2592"/>
                  <a:pt x="1684" y="2592"/>
                  <a:pt x="1685" y="2591"/>
                </a:cubicBezTo>
                <a:lnTo>
                  <a:pt x="1685" y="2591"/>
                </a:lnTo>
                <a:cubicBezTo>
                  <a:pt x="1685" y="2600"/>
                  <a:pt x="1685" y="2607"/>
                  <a:pt x="1686" y="2607"/>
                </a:cubicBezTo>
                <a:cubicBezTo>
                  <a:pt x="1687" y="2607"/>
                  <a:pt x="1689" y="2604"/>
                  <a:pt x="1692" y="2596"/>
                </a:cubicBezTo>
                <a:cubicBezTo>
                  <a:pt x="1694" y="2594"/>
                  <a:pt x="1696" y="2591"/>
                  <a:pt x="1696" y="2589"/>
                </a:cubicBezTo>
                <a:close/>
                <a:moveTo>
                  <a:pt x="1220" y="2583"/>
                </a:moveTo>
                <a:cubicBezTo>
                  <a:pt x="1241" y="2583"/>
                  <a:pt x="1262" y="2596"/>
                  <a:pt x="1241" y="2610"/>
                </a:cubicBezTo>
                <a:cubicBezTo>
                  <a:pt x="1234" y="2610"/>
                  <a:pt x="1227" y="2610"/>
                  <a:pt x="1213" y="2596"/>
                </a:cubicBezTo>
                <a:cubicBezTo>
                  <a:pt x="1206" y="2590"/>
                  <a:pt x="1206" y="2583"/>
                  <a:pt x="1220" y="2583"/>
                </a:cubicBezTo>
                <a:close/>
                <a:moveTo>
                  <a:pt x="1900" y="2603"/>
                </a:moveTo>
                <a:cubicBezTo>
                  <a:pt x="1900" y="2610"/>
                  <a:pt x="1901" y="2614"/>
                  <a:pt x="1902" y="2614"/>
                </a:cubicBezTo>
                <a:cubicBezTo>
                  <a:pt x="1903" y="2614"/>
                  <a:pt x="1903" y="2610"/>
                  <a:pt x="1900" y="2603"/>
                </a:cubicBezTo>
                <a:close/>
                <a:moveTo>
                  <a:pt x="1683" y="2592"/>
                </a:moveTo>
                <a:cubicBezTo>
                  <a:pt x="1680" y="2594"/>
                  <a:pt x="1678" y="2596"/>
                  <a:pt x="1678" y="2596"/>
                </a:cubicBezTo>
                <a:cubicBezTo>
                  <a:pt x="1678" y="2596"/>
                  <a:pt x="1668" y="2607"/>
                  <a:pt x="1673" y="2614"/>
                </a:cubicBezTo>
                <a:lnTo>
                  <a:pt x="1673" y="2614"/>
                </a:lnTo>
                <a:cubicBezTo>
                  <a:pt x="1678" y="2609"/>
                  <a:pt x="1680" y="2601"/>
                  <a:pt x="1683" y="2592"/>
                </a:cubicBezTo>
                <a:close/>
                <a:moveTo>
                  <a:pt x="1728" y="2578"/>
                </a:moveTo>
                <a:cubicBezTo>
                  <a:pt x="1721" y="2578"/>
                  <a:pt x="1712" y="2594"/>
                  <a:pt x="1712" y="2610"/>
                </a:cubicBezTo>
                <a:cubicBezTo>
                  <a:pt x="1712" y="2614"/>
                  <a:pt x="1714" y="2616"/>
                  <a:pt x="1715" y="2616"/>
                </a:cubicBezTo>
                <a:cubicBezTo>
                  <a:pt x="1719" y="2616"/>
                  <a:pt x="1726" y="2605"/>
                  <a:pt x="1726" y="2590"/>
                </a:cubicBezTo>
                <a:cubicBezTo>
                  <a:pt x="1726" y="2596"/>
                  <a:pt x="1733" y="2610"/>
                  <a:pt x="1733" y="2610"/>
                </a:cubicBezTo>
                <a:cubicBezTo>
                  <a:pt x="1740" y="2596"/>
                  <a:pt x="1740" y="2590"/>
                  <a:pt x="1733" y="2583"/>
                </a:cubicBezTo>
                <a:cubicBezTo>
                  <a:pt x="1732" y="2579"/>
                  <a:pt x="1730" y="2578"/>
                  <a:pt x="1728" y="2578"/>
                </a:cubicBezTo>
                <a:close/>
                <a:moveTo>
                  <a:pt x="1291" y="2586"/>
                </a:moveTo>
                <a:cubicBezTo>
                  <a:pt x="1293" y="2586"/>
                  <a:pt x="1297" y="2590"/>
                  <a:pt x="1297" y="2596"/>
                </a:cubicBezTo>
                <a:lnTo>
                  <a:pt x="1297" y="2617"/>
                </a:lnTo>
                <a:cubicBezTo>
                  <a:pt x="1283" y="2610"/>
                  <a:pt x="1283" y="2596"/>
                  <a:pt x="1297" y="2596"/>
                </a:cubicBezTo>
                <a:cubicBezTo>
                  <a:pt x="1290" y="2590"/>
                  <a:pt x="1290" y="2586"/>
                  <a:pt x="1291" y="2586"/>
                </a:cubicBezTo>
                <a:close/>
                <a:moveTo>
                  <a:pt x="1196" y="2595"/>
                </a:moveTo>
                <a:cubicBezTo>
                  <a:pt x="1205" y="2595"/>
                  <a:pt x="1199" y="2618"/>
                  <a:pt x="1193" y="2624"/>
                </a:cubicBezTo>
                <a:cubicBezTo>
                  <a:pt x="1179" y="2624"/>
                  <a:pt x="1179" y="2624"/>
                  <a:pt x="1179" y="2617"/>
                </a:cubicBezTo>
                <a:cubicBezTo>
                  <a:pt x="1179" y="2610"/>
                  <a:pt x="1193" y="2596"/>
                  <a:pt x="1193" y="2596"/>
                </a:cubicBezTo>
                <a:cubicBezTo>
                  <a:pt x="1194" y="2596"/>
                  <a:pt x="1195" y="2595"/>
                  <a:pt x="1196" y="2595"/>
                </a:cubicBezTo>
                <a:close/>
                <a:moveTo>
                  <a:pt x="2045" y="2382"/>
                </a:moveTo>
                <a:cubicBezTo>
                  <a:pt x="2038" y="2382"/>
                  <a:pt x="2038" y="2382"/>
                  <a:pt x="2038" y="2389"/>
                </a:cubicBezTo>
                <a:cubicBezTo>
                  <a:pt x="2038" y="2395"/>
                  <a:pt x="2038" y="2395"/>
                  <a:pt x="2031" y="2395"/>
                </a:cubicBezTo>
                <a:cubicBezTo>
                  <a:pt x="2024" y="2395"/>
                  <a:pt x="2024" y="2395"/>
                  <a:pt x="2010" y="2409"/>
                </a:cubicBezTo>
                <a:cubicBezTo>
                  <a:pt x="2010" y="2413"/>
                  <a:pt x="2009" y="2415"/>
                  <a:pt x="2007" y="2415"/>
                </a:cubicBezTo>
                <a:cubicBezTo>
                  <a:pt x="2005" y="2415"/>
                  <a:pt x="2004" y="2413"/>
                  <a:pt x="2004" y="2409"/>
                </a:cubicBezTo>
                <a:cubicBezTo>
                  <a:pt x="2000" y="2403"/>
                  <a:pt x="1999" y="2400"/>
                  <a:pt x="1998" y="2400"/>
                </a:cubicBezTo>
                <a:cubicBezTo>
                  <a:pt x="1997" y="2400"/>
                  <a:pt x="1997" y="2405"/>
                  <a:pt x="1997" y="2416"/>
                </a:cubicBezTo>
                <a:cubicBezTo>
                  <a:pt x="1997" y="2424"/>
                  <a:pt x="1999" y="2428"/>
                  <a:pt x="2001" y="2428"/>
                </a:cubicBezTo>
                <a:cubicBezTo>
                  <a:pt x="2002" y="2428"/>
                  <a:pt x="2004" y="2426"/>
                  <a:pt x="2004" y="2423"/>
                </a:cubicBezTo>
                <a:cubicBezTo>
                  <a:pt x="2007" y="2422"/>
                  <a:pt x="2010" y="2421"/>
                  <a:pt x="2013" y="2421"/>
                </a:cubicBezTo>
                <a:cubicBezTo>
                  <a:pt x="2024" y="2421"/>
                  <a:pt x="2022" y="2434"/>
                  <a:pt x="2010" y="2451"/>
                </a:cubicBezTo>
                <a:cubicBezTo>
                  <a:pt x="2004" y="2465"/>
                  <a:pt x="2004" y="2465"/>
                  <a:pt x="2010" y="2486"/>
                </a:cubicBezTo>
                <a:cubicBezTo>
                  <a:pt x="2017" y="2492"/>
                  <a:pt x="2022" y="2502"/>
                  <a:pt x="2025" y="2510"/>
                </a:cubicBezTo>
                <a:lnTo>
                  <a:pt x="2025" y="2510"/>
                </a:lnTo>
                <a:cubicBezTo>
                  <a:pt x="2023" y="2510"/>
                  <a:pt x="2021" y="2510"/>
                  <a:pt x="2020" y="2510"/>
                </a:cubicBezTo>
                <a:cubicBezTo>
                  <a:pt x="2016" y="2510"/>
                  <a:pt x="2012" y="2510"/>
                  <a:pt x="2009" y="2511"/>
                </a:cubicBezTo>
                <a:lnTo>
                  <a:pt x="2009" y="2511"/>
                </a:lnTo>
                <a:cubicBezTo>
                  <a:pt x="2007" y="2508"/>
                  <a:pt x="2005" y="2504"/>
                  <a:pt x="2004" y="2499"/>
                </a:cubicBezTo>
                <a:cubicBezTo>
                  <a:pt x="1997" y="2479"/>
                  <a:pt x="1976" y="2451"/>
                  <a:pt x="1969" y="2451"/>
                </a:cubicBezTo>
                <a:lnTo>
                  <a:pt x="1969" y="2486"/>
                </a:lnTo>
                <a:cubicBezTo>
                  <a:pt x="1969" y="2507"/>
                  <a:pt x="1969" y="2516"/>
                  <a:pt x="1966" y="2516"/>
                </a:cubicBezTo>
                <a:cubicBezTo>
                  <a:pt x="1965" y="2516"/>
                  <a:pt x="1964" y="2515"/>
                  <a:pt x="1962" y="2513"/>
                </a:cubicBezTo>
                <a:cubicBezTo>
                  <a:pt x="1955" y="2513"/>
                  <a:pt x="1955" y="2513"/>
                  <a:pt x="1955" y="2520"/>
                </a:cubicBezTo>
                <a:cubicBezTo>
                  <a:pt x="1955" y="2527"/>
                  <a:pt x="1941" y="2527"/>
                  <a:pt x="1934" y="2527"/>
                </a:cubicBezTo>
                <a:cubicBezTo>
                  <a:pt x="1927" y="2527"/>
                  <a:pt x="1920" y="2534"/>
                  <a:pt x="1920" y="2548"/>
                </a:cubicBezTo>
                <a:cubicBezTo>
                  <a:pt x="1920" y="2562"/>
                  <a:pt x="1920" y="2562"/>
                  <a:pt x="1900" y="2562"/>
                </a:cubicBezTo>
                <a:cubicBezTo>
                  <a:pt x="1892" y="2560"/>
                  <a:pt x="1886" y="2559"/>
                  <a:pt x="1881" y="2559"/>
                </a:cubicBezTo>
                <a:lnTo>
                  <a:pt x="1881" y="2559"/>
                </a:lnTo>
                <a:cubicBezTo>
                  <a:pt x="1884" y="2565"/>
                  <a:pt x="1886" y="2573"/>
                  <a:pt x="1886" y="2583"/>
                </a:cubicBezTo>
                <a:cubicBezTo>
                  <a:pt x="1886" y="2585"/>
                  <a:pt x="1886" y="2587"/>
                  <a:pt x="1886" y="2589"/>
                </a:cubicBezTo>
                <a:lnTo>
                  <a:pt x="1886" y="2589"/>
                </a:lnTo>
                <a:cubicBezTo>
                  <a:pt x="1879" y="2580"/>
                  <a:pt x="1872" y="2569"/>
                  <a:pt x="1872" y="2569"/>
                </a:cubicBezTo>
                <a:cubicBezTo>
                  <a:pt x="1867" y="2564"/>
                  <a:pt x="1869" y="2559"/>
                  <a:pt x="1880" y="2559"/>
                </a:cubicBezTo>
                <a:cubicBezTo>
                  <a:pt x="1881" y="2559"/>
                  <a:pt x="1881" y="2559"/>
                  <a:pt x="1881" y="2559"/>
                </a:cubicBezTo>
                <a:lnTo>
                  <a:pt x="1881" y="2559"/>
                </a:lnTo>
                <a:cubicBezTo>
                  <a:pt x="1878" y="2551"/>
                  <a:pt x="1873" y="2547"/>
                  <a:pt x="1868" y="2547"/>
                </a:cubicBezTo>
                <a:cubicBezTo>
                  <a:pt x="1867" y="2547"/>
                  <a:pt x="1866" y="2547"/>
                  <a:pt x="1865" y="2547"/>
                </a:cubicBezTo>
                <a:lnTo>
                  <a:pt x="1865" y="2547"/>
                </a:lnTo>
                <a:cubicBezTo>
                  <a:pt x="1872" y="2534"/>
                  <a:pt x="1886" y="2534"/>
                  <a:pt x="1886" y="2534"/>
                </a:cubicBezTo>
                <a:cubicBezTo>
                  <a:pt x="1893" y="2534"/>
                  <a:pt x="1893" y="2534"/>
                  <a:pt x="1886" y="2527"/>
                </a:cubicBezTo>
                <a:cubicBezTo>
                  <a:pt x="1881" y="2525"/>
                  <a:pt x="1877" y="2524"/>
                  <a:pt x="1874" y="2524"/>
                </a:cubicBezTo>
                <a:cubicBezTo>
                  <a:pt x="1867" y="2524"/>
                  <a:pt x="1863" y="2527"/>
                  <a:pt x="1858" y="2527"/>
                </a:cubicBezTo>
                <a:cubicBezTo>
                  <a:pt x="1856" y="2529"/>
                  <a:pt x="1855" y="2530"/>
                  <a:pt x="1853" y="2530"/>
                </a:cubicBezTo>
                <a:cubicBezTo>
                  <a:pt x="1852" y="2530"/>
                  <a:pt x="1852" y="2530"/>
                  <a:pt x="1851" y="2529"/>
                </a:cubicBezTo>
                <a:lnTo>
                  <a:pt x="1851" y="2529"/>
                </a:lnTo>
                <a:cubicBezTo>
                  <a:pt x="1851" y="2531"/>
                  <a:pt x="1851" y="2532"/>
                  <a:pt x="1851" y="2534"/>
                </a:cubicBezTo>
                <a:cubicBezTo>
                  <a:pt x="1855" y="2543"/>
                  <a:pt x="1857" y="2549"/>
                  <a:pt x="1859" y="2550"/>
                </a:cubicBezTo>
                <a:lnTo>
                  <a:pt x="1859" y="2550"/>
                </a:lnTo>
                <a:cubicBezTo>
                  <a:pt x="1861" y="2549"/>
                  <a:pt x="1863" y="2548"/>
                  <a:pt x="1865" y="2547"/>
                </a:cubicBezTo>
                <a:lnTo>
                  <a:pt x="1865" y="2547"/>
                </a:lnTo>
                <a:cubicBezTo>
                  <a:pt x="1865" y="2548"/>
                  <a:pt x="1865" y="2548"/>
                  <a:pt x="1865" y="2548"/>
                </a:cubicBezTo>
                <a:cubicBezTo>
                  <a:pt x="1863" y="2550"/>
                  <a:pt x="1862" y="2551"/>
                  <a:pt x="1861" y="2551"/>
                </a:cubicBezTo>
                <a:cubicBezTo>
                  <a:pt x="1860" y="2551"/>
                  <a:pt x="1860" y="2551"/>
                  <a:pt x="1859" y="2550"/>
                </a:cubicBezTo>
                <a:lnTo>
                  <a:pt x="1859" y="2550"/>
                </a:lnTo>
                <a:cubicBezTo>
                  <a:pt x="1857" y="2553"/>
                  <a:pt x="1854" y="2557"/>
                  <a:pt x="1851" y="2562"/>
                </a:cubicBezTo>
                <a:cubicBezTo>
                  <a:pt x="1847" y="2568"/>
                  <a:pt x="1844" y="2572"/>
                  <a:pt x="1841" y="2575"/>
                </a:cubicBezTo>
                <a:lnTo>
                  <a:pt x="1841" y="2575"/>
                </a:lnTo>
                <a:cubicBezTo>
                  <a:pt x="1834" y="2566"/>
                  <a:pt x="1833" y="2552"/>
                  <a:pt x="1837" y="2534"/>
                </a:cubicBezTo>
                <a:cubicBezTo>
                  <a:pt x="1841" y="2530"/>
                  <a:pt x="1844" y="2527"/>
                  <a:pt x="1846" y="2526"/>
                </a:cubicBezTo>
                <a:lnTo>
                  <a:pt x="1846" y="2526"/>
                </a:lnTo>
                <a:cubicBezTo>
                  <a:pt x="1848" y="2527"/>
                  <a:pt x="1850" y="2529"/>
                  <a:pt x="1851" y="2529"/>
                </a:cubicBezTo>
                <a:lnTo>
                  <a:pt x="1851" y="2529"/>
                </a:lnTo>
                <a:cubicBezTo>
                  <a:pt x="1851" y="2526"/>
                  <a:pt x="1851" y="2524"/>
                  <a:pt x="1849" y="2524"/>
                </a:cubicBezTo>
                <a:cubicBezTo>
                  <a:pt x="1849" y="2524"/>
                  <a:pt x="1847" y="2524"/>
                  <a:pt x="1846" y="2526"/>
                </a:cubicBezTo>
                <a:lnTo>
                  <a:pt x="1846" y="2526"/>
                </a:lnTo>
                <a:cubicBezTo>
                  <a:pt x="1844" y="2524"/>
                  <a:pt x="1841" y="2522"/>
                  <a:pt x="1837" y="2520"/>
                </a:cubicBezTo>
                <a:cubicBezTo>
                  <a:pt x="1830" y="2513"/>
                  <a:pt x="1837" y="2499"/>
                  <a:pt x="1851" y="2499"/>
                </a:cubicBezTo>
                <a:cubicBezTo>
                  <a:pt x="1865" y="2499"/>
                  <a:pt x="1872" y="2451"/>
                  <a:pt x="1865" y="2423"/>
                </a:cubicBezTo>
                <a:cubicBezTo>
                  <a:pt x="1862" y="2418"/>
                  <a:pt x="1861" y="2416"/>
                  <a:pt x="1860" y="2416"/>
                </a:cubicBezTo>
                <a:lnTo>
                  <a:pt x="1860" y="2416"/>
                </a:lnTo>
                <a:cubicBezTo>
                  <a:pt x="1859" y="2416"/>
                  <a:pt x="1861" y="2422"/>
                  <a:pt x="1865" y="2430"/>
                </a:cubicBezTo>
                <a:cubicBezTo>
                  <a:pt x="1865" y="2451"/>
                  <a:pt x="1865" y="2458"/>
                  <a:pt x="1858" y="2465"/>
                </a:cubicBezTo>
                <a:lnTo>
                  <a:pt x="1851" y="2479"/>
                </a:lnTo>
                <a:cubicBezTo>
                  <a:pt x="1851" y="2479"/>
                  <a:pt x="1837" y="2479"/>
                  <a:pt x="1837" y="2486"/>
                </a:cubicBezTo>
                <a:cubicBezTo>
                  <a:pt x="1834" y="2488"/>
                  <a:pt x="1832" y="2490"/>
                  <a:pt x="1830" y="2490"/>
                </a:cubicBezTo>
                <a:cubicBezTo>
                  <a:pt x="1824" y="2490"/>
                  <a:pt x="1825" y="2469"/>
                  <a:pt x="1830" y="2430"/>
                </a:cubicBezTo>
                <a:cubicBezTo>
                  <a:pt x="1834" y="2419"/>
                  <a:pt x="1836" y="2414"/>
                  <a:pt x="1837" y="2414"/>
                </a:cubicBezTo>
                <a:cubicBezTo>
                  <a:pt x="1837" y="2414"/>
                  <a:pt x="1837" y="2417"/>
                  <a:pt x="1837" y="2423"/>
                </a:cubicBezTo>
                <a:cubicBezTo>
                  <a:pt x="1837" y="2434"/>
                  <a:pt x="1837" y="2439"/>
                  <a:pt x="1839" y="2439"/>
                </a:cubicBezTo>
                <a:cubicBezTo>
                  <a:pt x="1841" y="2439"/>
                  <a:pt x="1844" y="2434"/>
                  <a:pt x="1851" y="2423"/>
                </a:cubicBezTo>
                <a:cubicBezTo>
                  <a:pt x="1851" y="2420"/>
                  <a:pt x="1853" y="2414"/>
                  <a:pt x="1853" y="2407"/>
                </a:cubicBezTo>
                <a:lnTo>
                  <a:pt x="1853" y="2407"/>
                </a:lnTo>
                <a:cubicBezTo>
                  <a:pt x="1849" y="2409"/>
                  <a:pt x="1842" y="2409"/>
                  <a:pt x="1830" y="2409"/>
                </a:cubicBezTo>
                <a:cubicBezTo>
                  <a:pt x="1816" y="2409"/>
                  <a:pt x="1803" y="2416"/>
                  <a:pt x="1803" y="2416"/>
                </a:cubicBezTo>
                <a:lnTo>
                  <a:pt x="1803" y="2423"/>
                </a:lnTo>
                <a:cubicBezTo>
                  <a:pt x="1803" y="2423"/>
                  <a:pt x="1809" y="2430"/>
                  <a:pt x="1809" y="2444"/>
                </a:cubicBezTo>
                <a:cubicBezTo>
                  <a:pt x="1809" y="2451"/>
                  <a:pt x="1809" y="2458"/>
                  <a:pt x="1803" y="2458"/>
                </a:cubicBezTo>
                <a:cubicBezTo>
                  <a:pt x="1796" y="2458"/>
                  <a:pt x="1789" y="2479"/>
                  <a:pt x="1775" y="2493"/>
                </a:cubicBezTo>
                <a:cubicBezTo>
                  <a:pt x="1765" y="2516"/>
                  <a:pt x="1743" y="2546"/>
                  <a:pt x="1732" y="2554"/>
                </a:cubicBezTo>
                <a:lnTo>
                  <a:pt x="1732" y="2554"/>
                </a:lnTo>
                <a:cubicBezTo>
                  <a:pt x="1730" y="2554"/>
                  <a:pt x="1727" y="2553"/>
                  <a:pt x="1726" y="2552"/>
                </a:cubicBezTo>
                <a:lnTo>
                  <a:pt x="1726" y="2552"/>
                </a:lnTo>
                <a:cubicBezTo>
                  <a:pt x="1725" y="2555"/>
                  <a:pt x="1726" y="2556"/>
                  <a:pt x="1728" y="2556"/>
                </a:cubicBezTo>
                <a:cubicBezTo>
                  <a:pt x="1729" y="2556"/>
                  <a:pt x="1730" y="2555"/>
                  <a:pt x="1732" y="2554"/>
                </a:cubicBezTo>
                <a:lnTo>
                  <a:pt x="1732" y="2554"/>
                </a:lnTo>
                <a:cubicBezTo>
                  <a:pt x="1736" y="2555"/>
                  <a:pt x="1741" y="2555"/>
                  <a:pt x="1747" y="2555"/>
                </a:cubicBezTo>
                <a:lnTo>
                  <a:pt x="1754" y="2555"/>
                </a:lnTo>
                <a:cubicBezTo>
                  <a:pt x="1754" y="2562"/>
                  <a:pt x="1747" y="2569"/>
                  <a:pt x="1747" y="2583"/>
                </a:cubicBezTo>
                <a:cubicBezTo>
                  <a:pt x="1747" y="2588"/>
                  <a:pt x="1751" y="2590"/>
                  <a:pt x="1757" y="2590"/>
                </a:cubicBezTo>
                <a:cubicBezTo>
                  <a:pt x="1768" y="2590"/>
                  <a:pt x="1784" y="2582"/>
                  <a:pt x="1789" y="2569"/>
                </a:cubicBezTo>
                <a:cubicBezTo>
                  <a:pt x="1792" y="2565"/>
                  <a:pt x="1796" y="2564"/>
                  <a:pt x="1800" y="2564"/>
                </a:cubicBezTo>
                <a:cubicBezTo>
                  <a:pt x="1804" y="2564"/>
                  <a:pt x="1809" y="2565"/>
                  <a:pt x="1816" y="2569"/>
                </a:cubicBezTo>
                <a:cubicBezTo>
                  <a:pt x="1823" y="2575"/>
                  <a:pt x="1827" y="2578"/>
                  <a:pt x="1832" y="2578"/>
                </a:cubicBezTo>
                <a:cubicBezTo>
                  <a:pt x="1835" y="2578"/>
                  <a:pt x="1838" y="2577"/>
                  <a:pt x="1841" y="2575"/>
                </a:cubicBezTo>
                <a:lnTo>
                  <a:pt x="1841" y="2575"/>
                </a:lnTo>
                <a:cubicBezTo>
                  <a:pt x="1844" y="2580"/>
                  <a:pt x="1850" y="2583"/>
                  <a:pt x="1858" y="2583"/>
                </a:cubicBezTo>
                <a:cubicBezTo>
                  <a:pt x="1865" y="2583"/>
                  <a:pt x="1872" y="2590"/>
                  <a:pt x="1886" y="2596"/>
                </a:cubicBezTo>
                <a:cubicBezTo>
                  <a:pt x="1893" y="2607"/>
                  <a:pt x="1896" y="2612"/>
                  <a:pt x="1897" y="2612"/>
                </a:cubicBezTo>
                <a:cubicBezTo>
                  <a:pt x="1898" y="2612"/>
                  <a:pt x="1896" y="2607"/>
                  <a:pt x="1893" y="2596"/>
                </a:cubicBezTo>
                <a:lnTo>
                  <a:pt x="1893" y="2596"/>
                </a:lnTo>
                <a:cubicBezTo>
                  <a:pt x="1893" y="2596"/>
                  <a:pt x="1900" y="2596"/>
                  <a:pt x="1900" y="2603"/>
                </a:cubicBezTo>
                <a:cubicBezTo>
                  <a:pt x="1900" y="2596"/>
                  <a:pt x="1900" y="2590"/>
                  <a:pt x="1906" y="2590"/>
                </a:cubicBezTo>
                <a:cubicBezTo>
                  <a:pt x="1920" y="2590"/>
                  <a:pt x="1920" y="2583"/>
                  <a:pt x="1920" y="2569"/>
                </a:cubicBezTo>
                <a:cubicBezTo>
                  <a:pt x="1920" y="2562"/>
                  <a:pt x="1920" y="2555"/>
                  <a:pt x="1927" y="2555"/>
                </a:cubicBezTo>
                <a:cubicBezTo>
                  <a:pt x="1934" y="2555"/>
                  <a:pt x="1934" y="2555"/>
                  <a:pt x="1934" y="2548"/>
                </a:cubicBezTo>
                <a:cubicBezTo>
                  <a:pt x="1934" y="2534"/>
                  <a:pt x="1941" y="2534"/>
                  <a:pt x="1955" y="2534"/>
                </a:cubicBezTo>
                <a:cubicBezTo>
                  <a:pt x="1962" y="2534"/>
                  <a:pt x="1976" y="2534"/>
                  <a:pt x="1976" y="2527"/>
                </a:cubicBezTo>
                <a:cubicBezTo>
                  <a:pt x="1983" y="2520"/>
                  <a:pt x="1996" y="2514"/>
                  <a:pt x="2009" y="2511"/>
                </a:cubicBezTo>
                <a:lnTo>
                  <a:pt x="2009" y="2511"/>
                </a:lnTo>
                <a:cubicBezTo>
                  <a:pt x="2016" y="2523"/>
                  <a:pt x="2024" y="2527"/>
                  <a:pt x="2024" y="2527"/>
                </a:cubicBezTo>
                <a:cubicBezTo>
                  <a:pt x="2028" y="2527"/>
                  <a:pt x="2028" y="2519"/>
                  <a:pt x="2025" y="2510"/>
                </a:cubicBezTo>
                <a:lnTo>
                  <a:pt x="2025" y="2510"/>
                </a:lnTo>
                <a:cubicBezTo>
                  <a:pt x="2031" y="2511"/>
                  <a:pt x="2036" y="2514"/>
                  <a:pt x="2038" y="2520"/>
                </a:cubicBezTo>
                <a:cubicBezTo>
                  <a:pt x="2042" y="2524"/>
                  <a:pt x="2043" y="2525"/>
                  <a:pt x="2044" y="2525"/>
                </a:cubicBezTo>
                <a:cubicBezTo>
                  <a:pt x="2045" y="2525"/>
                  <a:pt x="2045" y="2524"/>
                  <a:pt x="2045" y="2520"/>
                </a:cubicBezTo>
                <a:cubicBezTo>
                  <a:pt x="2045" y="2517"/>
                  <a:pt x="2045" y="2515"/>
                  <a:pt x="2047" y="2515"/>
                </a:cubicBezTo>
                <a:cubicBezTo>
                  <a:pt x="2049" y="2515"/>
                  <a:pt x="2052" y="2517"/>
                  <a:pt x="2059" y="2520"/>
                </a:cubicBezTo>
                <a:cubicBezTo>
                  <a:pt x="2066" y="2548"/>
                  <a:pt x="2059" y="2555"/>
                  <a:pt x="2031" y="2555"/>
                </a:cubicBezTo>
                <a:cubicBezTo>
                  <a:pt x="2021" y="2555"/>
                  <a:pt x="2014" y="2557"/>
                  <a:pt x="2011" y="2559"/>
                </a:cubicBezTo>
                <a:lnTo>
                  <a:pt x="2011" y="2559"/>
                </a:lnTo>
                <a:cubicBezTo>
                  <a:pt x="2011" y="2559"/>
                  <a:pt x="2011" y="2559"/>
                  <a:pt x="2010" y="2559"/>
                </a:cubicBezTo>
                <a:cubicBezTo>
                  <a:pt x="2000" y="2559"/>
                  <a:pt x="1997" y="2566"/>
                  <a:pt x="1997" y="2576"/>
                </a:cubicBezTo>
                <a:cubicBezTo>
                  <a:pt x="1997" y="2583"/>
                  <a:pt x="2004" y="2590"/>
                  <a:pt x="2010" y="2590"/>
                </a:cubicBezTo>
                <a:cubicBezTo>
                  <a:pt x="2020" y="2590"/>
                  <a:pt x="2026" y="2587"/>
                  <a:pt x="2027" y="2583"/>
                </a:cubicBezTo>
                <a:lnTo>
                  <a:pt x="2027" y="2583"/>
                </a:lnTo>
                <a:cubicBezTo>
                  <a:pt x="2028" y="2583"/>
                  <a:pt x="2030" y="2583"/>
                  <a:pt x="2031" y="2583"/>
                </a:cubicBezTo>
                <a:cubicBezTo>
                  <a:pt x="2033" y="2578"/>
                  <a:pt x="2035" y="2577"/>
                  <a:pt x="2036" y="2577"/>
                </a:cubicBezTo>
                <a:cubicBezTo>
                  <a:pt x="2038" y="2577"/>
                  <a:pt x="2038" y="2585"/>
                  <a:pt x="2038" y="2590"/>
                </a:cubicBezTo>
                <a:cubicBezTo>
                  <a:pt x="2038" y="2604"/>
                  <a:pt x="2036" y="2611"/>
                  <a:pt x="2033" y="2611"/>
                </a:cubicBezTo>
                <a:cubicBezTo>
                  <a:pt x="2031" y="2611"/>
                  <a:pt x="2028" y="2606"/>
                  <a:pt x="2024" y="2596"/>
                </a:cubicBezTo>
                <a:cubicBezTo>
                  <a:pt x="2019" y="2594"/>
                  <a:pt x="2015" y="2592"/>
                  <a:pt x="2013" y="2592"/>
                </a:cubicBezTo>
                <a:cubicBezTo>
                  <a:pt x="2010" y="2592"/>
                  <a:pt x="2010" y="2595"/>
                  <a:pt x="2010" y="2603"/>
                </a:cubicBezTo>
                <a:cubicBezTo>
                  <a:pt x="2010" y="2624"/>
                  <a:pt x="2024" y="2624"/>
                  <a:pt x="2031" y="2624"/>
                </a:cubicBezTo>
                <a:cubicBezTo>
                  <a:pt x="2038" y="2624"/>
                  <a:pt x="2045" y="2617"/>
                  <a:pt x="2059" y="2603"/>
                </a:cubicBezTo>
                <a:cubicBezTo>
                  <a:pt x="2059" y="2596"/>
                  <a:pt x="2066" y="2590"/>
                  <a:pt x="2073" y="2590"/>
                </a:cubicBezTo>
                <a:cubicBezTo>
                  <a:pt x="2080" y="2590"/>
                  <a:pt x="2080" y="2583"/>
                  <a:pt x="2080" y="2555"/>
                </a:cubicBezTo>
                <a:cubicBezTo>
                  <a:pt x="2073" y="2522"/>
                  <a:pt x="2092" y="2457"/>
                  <a:pt x="2105" y="2457"/>
                </a:cubicBezTo>
                <a:cubicBezTo>
                  <a:pt x="2106" y="2457"/>
                  <a:pt x="2107" y="2458"/>
                  <a:pt x="2107" y="2458"/>
                </a:cubicBezTo>
                <a:cubicBezTo>
                  <a:pt x="2114" y="2458"/>
                  <a:pt x="2114" y="2458"/>
                  <a:pt x="2108" y="2451"/>
                </a:cubicBezTo>
                <a:lnTo>
                  <a:pt x="2108" y="2451"/>
                </a:lnTo>
                <a:cubicBezTo>
                  <a:pt x="2105" y="2451"/>
                  <a:pt x="2103" y="2451"/>
                  <a:pt x="2101" y="2451"/>
                </a:cubicBezTo>
                <a:cubicBezTo>
                  <a:pt x="2073" y="2451"/>
                  <a:pt x="2073" y="2451"/>
                  <a:pt x="2073" y="2416"/>
                </a:cubicBezTo>
                <a:cubicBezTo>
                  <a:pt x="2073" y="2395"/>
                  <a:pt x="2073" y="2382"/>
                  <a:pt x="2066" y="2382"/>
                </a:cubicBezTo>
                <a:close/>
                <a:moveTo>
                  <a:pt x="1066" y="2581"/>
                </a:moveTo>
                <a:cubicBezTo>
                  <a:pt x="1067" y="2581"/>
                  <a:pt x="1068" y="2586"/>
                  <a:pt x="1068" y="2596"/>
                </a:cubicBezTo>
                <a:cubicBezTo>
                  <a:pt x="1061" y="2610"/>
                  <a:pt x="1061" y="2617"/>
                  <a:pt x="1061" y="2624"/>
                </a:cubicBezTo>
                <a:cubicBezTo>
                  <a:pt x="1061" y="2626"/>
                  <a:pt x="1060" y="2627"/>
                  <a:pt x="1060" y="2627"/>
                </a:cubicBezTo>
                <a:cubicBezTo>
                  <a:pt x="1058" y="2627"/>
                  <a:pt x="1056" y="2620"/>
                  <a:pt x="1061" y="2610"/>
                </a:cubicBezTo>
                <a:cubicBezTo>
                  <a:pt x="1061" y="2593"/>
                  <a:pt x="1064" y="2581"/>
                  <a:pt x="1066" y="2581"/>
                </a:cubicBezTo>
                <a:close/>
                <a:moveTo>
                  <a:pt x="1816" y="2617"/>
                </a:moveTo>
                <a:cubicBezTo>
                  <a:pt x="1803" y="2624"/>
                  <a:pt x="1803" y="2624"/>
                  <a:pt x="1816" y="2631"/>
                </a:cubicBezTo>
                <a:cubicBezTo>
                  <a:pt x="1816" y="2624"/>
                  <a:pt x="1823" y="2624"/>
                  <a:pt x="1823" y="2617"/>
                </a:cubicBezTo>
                <a:close/>
                <a:moveTo>
                  <a:pt x="638" y="2617"/>
                </a:moveTo>
                <a:cubicBezTo>
                  <a:pt x="645" y="2617"/>
                  <a:pt x="645" y="2617"/>
                  <a:pt x="645" y="2624"/>
                </a:cubicBezTo>
                <a:cubicBezTo>
                  <a:pt x="645" y="2629"/>
                  <a:pt x="645" y="2637"/>
                  <a:pt x="643" y="2637"/>
                </a:cubicBezTo>
                <a:cubicBezTo>
                  <a:pt x="642" y="2637"/>
                  <a:pt x="640" y="2635"/>
                  <a:pt x="638" y="2631"/>
                </a:cubicBezTo>
                <a:cubicBezTo>
                  <a:pt x="624" y="2631"/>
                  <a:pt x="624" y="2624"/>
                  <a:pt x="624" y="2624"/>
                </a:cubicBezTo>
                <a:cubicBezTo>
                  <a:pt x="624" y="2624"/>
                  <a:pt x="624" y="2617"/>
                  <a:pt x="638" y="2617"/>
                </a:cubicBezTo>
                <a:close/>
                <a:moveTo>
                  <a:pt x="1345" y="2631"/>
                </a:moveTo>
                <a:cubicBezTo>
                  <a:pt x="1345" y="2647"/>
                  <a:pt x="1345" y="2655"/>
                  <a:pt x="1339" y="2655"/>
                </a:cubicBezTo>
                <a:cubicBezTo>
                  <a:pt x="1337" y="2655"/>
                  <a:pt x="1335" y="2654"/>
                  <a:pt x="1331" y="2652"/>
                </a:cubicBezTo>
                <a:lnTo>
                  <a:pt x="1331" y="2652"/>
                </a:lnTo>
                <a:cubicBezTo>
                  <a:pt x="1331" y="2652"/>
                  <a:pt x="1331" y="2652"/>
                  <a:pt x="1331" y="2652"/>
                </a:cubicBezTo>
                <a:cubicBezTo>
                  <a:pt x="1331" y="2652"/>
                  <a:pt x="1331" y="2645"/>
                  <a:pt x="1338" y="2631"/>
                </a:cubicBezTo>
                <a:close/>
                <a:moveTo>
                  <a:pt x="1331" y="2652"/>
                </a:moveTo>
                <a:cubicBezTo>
                  <a:pt x="1335" y="2655"/>
                  <a:pt x="1335" y="2657"/>
                  <a:pt x="1334" y="2657"/>
                </a:cubicBezTo>
                <a:cubicBezTo>
                  <a:pt x="1333" y="2657"/>
                  <a:pt x="1331" y="2655"/>
                  <a:pt x="1331" y="2652"/>
                </a:cubicBezTo>
                <a:close/>
                <a:moveTo>
                  <a:pt x="1847" y="2639"/>
                </a:moveTo>
                <a:cubicBezTo>
                  <a:pt x="1845" y="2639"/>
                  <a:pt x="1842" y="2640"/>
                  <a:pt x="1837" y="2645"/>
                </a:cubicBezTo>
                <a:cubicBezTo>
                  <a:pt x="1823" y="2652"/>
                  <a:pt x="1823" y="2680"/>
                  <a:pt x="1837" y="2680"/>
                </a:cubicBezTo>
                <a:cubicBezTo>
                  <a:pt x="1851" y="2680"/>
                  <a:pt x="1858" y="2666"/>
                  <a:pt x="1865" y="2659"/>
                </a:cubicBezTo>
                <a:cubicBezTo>
                  <a:pt x="1865" y="2652"/>
                  <a:pt x="1865" y="2652"/>
                  <a:pt x="1858" y="2652"/>
                </a:cubicBezTo>
                <a:cubicBezTo>
                  <a:pt x="1851" y="2652"/>
                  <a:pt x="1851" y="2652"/>
                  <a:pt x="1851" y="2645"/>
                </a:cubicBezTo>
                <a:cubicBezTo>
                  <a:pt x="1851" y="2645"/>
                  <a:pt x="1851" y="2639"/>
                  <a:pt x="1847" y="2639"/>
                </a:cubicBezTo>
                <a:close/>
                <a:moveTo>
                  <a:pt x="931" y="2663"/>
                </a:moveTo>
                <a:cubicBezTo>
                  <a:pt x="933" y="2663"/>
                  <a:pt x="936" y="2666"/>
                  <a:pt x="936" y="2666"/>
                </a:cubicBezTo>
                <a:cubicBezTo>
                  <a:pt x="936" y="2666"/>
                  <a:pt x="929" y="2680"/>
                  <a:pt x="929" y="2687"/>
                </a:cubicBezTo>
                <a:cubicBezTo>
                  <a:pt x="922" y="2680"/>
                  <a:pt x="922" y="2680"/>
                  <a:pt x="929" y="2666"/>
                </a:cubicBezTo>
                <a:cubicBezTo>
                  <a:pt x="929" y="2663"/>
                  <a:pt x="930" y="2663"/>
                  <a:pt x="931" y="2663"/>
                </a:cubicBezTo>
                <a:close/>
                <a:moveTo>
                  <a:pt x="604" y="2590"/>
                </a:moveTo>
                <a:lnTo>
                  <a:pt x="583" y="2631"/>
                </a:lnTo>
                <a:lnTo>
                  <a:pt x="569" y="2687"/>
                </a:lnTo>
                <a:cubicBezTo>
                  <a:pt x="569" y="2694"/>
                  <a:pt x="569" y="2694"/>
                  <a:pt x="555" y="2694"/>
                </a:cubicBezTo>
                <a:cubicBezTo>
                  <a:pt x="541" y="2694"/>
                  <a:pt x="548" y="2645"/>
                  <a:pt x="576" y="2617"/>
                </a:cubicBezTo>
                <a:lnTo>
                  <a:pt x="604" y="2590"/>
                </a:lnTo>
                <a:close/>
                <a:moveTo>
                  <a:pt x="1331" y="2687"/>
                </a:moveTo>
                <a:cubicBezTo>
                  <a:pt x="1336" y="2696"/>
                  <a:pt x="1338" y="2706"/>
                  <a:pt x="1336" y="2706"/>
                </a:cubicBezTo>
                <a:cubicBezTo>
                  <a:pt x="1335" y="2706"/>
                  <a:pt x="1333" y="2704"/>
                  <a:pt x="1331" y="2700"/>
                </a:cubicBezTo>
                <a:lnTo>
                  <a:pt x="1331" y="2687"/>
                </a:lnTo>
                <a:close/>
                <a:moveTo>
                  <a:pt x="1206" y="2694"/>
                </a:moveTo>
                <a:cubicBezTo>
                  <a:pt x="1213" y="2694"/>
                  <a:pt x="1213" y="2694"/>
                  <a:pt x="1213" y="2700"/>
                </a:cubicBezTo>
                <a:cubicBezTo>
                  <a:pt x="1213" y="2714"/>
                  <a:pt x="1213" y="2714"/>
                  <a:pt x="1206" y="2714"/>
                </a:cubicBezTo>
                <a:cubicBezTo>
                  <a:pt x="1206" y="2714"/>
                  <a:pt x="1200" y="2714"/>
                  <a:pt x="1200" y="2700"/>
                </a:cubicBezTo>
                <a:cubicBezTo>
                  <a:pt x="1200" y="2694"/>
                  <a:pt x="1200" y="2694"/>
                  <a:pt x="1206" y="2694"/>
                </a:cubicBezTo>
                <a:close/>
                <a:moveTo>
                  <a:pt x="105" y="2700"/>
                </a:moveTo>
                <a:cubicBezTo>
                  <a:pt x="98" y="2700"/>
                  <a:pt x="98" y="2700"/>
                  <a:pt x="98" y="2714"/>
                </a:cubicBezTo>
                <a:cubicBezTo>
                  <a:pt x="98" y="2721"/>
                  <a:pt x="105" y="2721"/>
                  <a:pt x="105" y="2721"/>
                </a:cubicBezTo>
                <a:cubicBezTo>
                  <a:pt x="118" y="2714"/>
                  <a:pt x="105" y="2700"/>
                  <a:pt x="105" y="2700"/>
                </a:cubicBezTo>
                <a:close/>
                <a:moveTo>
                  <a:pt x="971" y="2735"/>
                </a:moveTo>
                <a:cubicBezTo>
                  <a:pt x="971" y="2735"/>
                  <a:pt x="985" y="2742"/>
                  <a:pt x="985" y="2756"/>
                </a:cubicBezTo>
                <a:lnTo>
                  <a:pt x="985" y="2770"/>
                </a:lnTo>
                <a:cubicBezTo>
                  <a:pt x="985" y="2770"/>
                  <a:pt x="971" y="2763"/>
                  <a:pt x="971" y="2756"/>
                </a:cubicBezTo>
                <a:lnTo>
                  <a:pt x="971" y="2735"/>
                </a:lnTo>
                <a:close/>
                <a:moveTo>
                  <a:pt x="303" y="2760"/>
                </a:moveTo>
                <a:cubicBezTo>
                  <a:pt x="305" y="2760"/>
                  <a:pt x="305" y="2763"/>
                  <a:pt x="305" y="2763"/>
                </a:cubicBezTo>
                <a:cubicBezTo>
                  <a:pt x="305" y="2763"/>
                  <a:pt x="305" y="2770"/>
                  <a:pt x="299" y="2784"/>
                </a:cubicBezTo>
                <a:lnTo>
                  <a:pt x="292" y="2784"/>
                </a:lnTo>
                <a:cubicBezTo>
                  <a:pt x="292" y="2784"/>
                  <a:pt x="292" y="2770"/>
                  <a:pt x="299" y="2763"/>
                </a:cubicBezTo>
                <a:cubicBezTo>
                  <a:pt x="301" y="2761"/>
                  <a:pt x="302" y="2760"/>
                  <a:pt x="303" y="2760"/>
                </a:cubicBezTo>
                <a:close/>
                <a:moveTo>
                  <a:pt x="989" y="2777"/>
                </a:moveTo>
                <a:cubicBezTo>
                  <a:pt x="991" y="2777"/>
                  <a:pt x="989" y="2784"/>
                  <a:pt x="985" y="2784"/>
                </a:cubicBezTo>
                <a:cubicBezTo>
                  <a:pt x="992" y="2791"/>
                  <a:pt x="992" y="2791"/>
                  <a:pt x="985" y="2797"/>
                </a:cubicBezTo>
                <a:cubicBezTo>
                  <a:pt x="985" y="2800"/>
                  <a:pt x="983" y="2801"/>
                  <a:pt x="981" y="2801"/>
                </a:cubicBezTo>
                <a:cubicBezTo>
                  <a:pt x="977" y="2801"/>
                  <a:pt x="971" y="2797"/>
                  <a:pt x="971" y="2797"/>
                </a:cubicBezTo>
                <a:lnTo>
                  <a:pt x="985" y="2784"/>
                </a:lnTo>
                <a:cubicBezTo>
                  <a:pt x="987" y="2779"/>
                  <a:pt x="989" y="2777"/>
                  <a:pt x="989" y="2777"/>
                </a:cubicBezTo>
                <a:close/>
                <a:moveTo>
                  <a:pt x="1269" y="2742"/>
                </a:moveTo>
                <a:cubicBezTo>
                  <a:pt x="1283" y="2742"/>
                  <a:pt x="1310" y="2742"/>
                  <a:pt x="1310" y="2756"/>
                </a:cubicBezTo>
                <a:cubicBezTo>
                  <a:pt x="1304" y="2756"/>
                  <a:pt x="1304" y="2770"/>
                  <a:pt x="1297" y="2791"/>
                </a:cubicBezTo>
                <a:cubicBezTo>
                  <a:pt x="1288" y="2799"/>
                  <a:pt x="1285" y="2802"/>
                  <a:pt x="1284" y="2802"/>
                </a:cubicBezTo>
                <a:cubicBezTo>
                  <a:pt x="1283" y="2802"/>
                  <a:pt x="1283" y="2800"/>
                  <a:pt x="1283" y="2797"/>
                </a:cubicBezTo>
                <a:cubicBezTo>
                  <a:pt x="1283" y="2791"/>
                  <a:pt x="1283" y="2784"/>
                  <a:pt x="1276" y="2784"/>
                </a:cubicBezTo>
                <a:cubicBezTo>
                  <a:pt x="1262" y="2784"/>
                  <a:pt x="1248" y="2742"/>
                  <a:pt x="1269" y="2742"/>
                </a:cubicBezTo>
                <a:close/>
                <a:moveTo>
                  <a:pt x="353" y="2786"/>
                </a:moveTo>
                <a:cubicBezTo>
                  <a:pt x="354" y="2786"/>
                  <a:pt x="354" y="2789"/>
                  <a:pt x="354" y="2797"/>
                </a:cubicBezTo>
                <a:cubicBezTo>
                  <a:pt x="354" y="2818"/>
                  <a:pt x="354" y="2818"/>
                  <a:pt x="347" y="2818"/>
                </a:cubicBezTo>
                <a:cubicBezTo>
                  <a:pt x="340" y="2818"/>
                  <a:pt x="347" y="2797"/>
                  <a:pt x="347" y="2791"/>
                </a:cubicBezTo>
                <a:cubicBezTo>
                  <a:pt x="350" y="2788"/>
                  <a:pt x="352" y="2786"/>
                  <a:pt x="353" y="2786"/>
                </a:cubicBezTo>
                <a:close/>
                <a:moveTo>
                  <a:pt x="49" y="2728"/>
                </a:moveTo>
                <a:lnTo>
                  <a:pt x="49" y="2742"/>
                </a:lnTo>
                <a:cubicBezTo>
                  <a:pt x="49" y="2763"/>
                  <a:pt x="56" y="2777"/>
                  <a:pt x="56" y="2777"/>
                </a:cubicBezTo>
                <a:cubicBezTo>
                  <a:pt x="63" y="2777"/>
                  <a:pt x="63" y="2791"/>
                  <a:pt x="63" y="2804"/>
                </a:cubicBezTo>
                <a:cubicBezTo>
                  <a:pt x="63" y="2805"/>
                  <a:pt x="63" y="2806"/>
                  <a:pt x="63" y="2807"/>
                </a:cubicBezTo>
                <a:lnTo>
                  <a:pt x="63" y="2807"/>
                </a:lnTo>
                <a:cubicBezTo>
                  <a:pt x="65" y="2805"/>
                  <a:pt x="67" y="2803"/>
                  <a:pt x="69" y="2801"/>
                </a:cubicBezTo>
                <a:lnTo>
                  <a:pt x="69" y="2801"/>
                </a:lnTo>
                <a:cubicBezTo>
                  <a:pt x="70" y="2807"/>
                  <a:pt x="70" y="2814"/>
                  <a:pt x="70" y="2825"/>
                </a:cubicBezTo>
                <a:lnTo>
                  <a:pt x="70" y="2825"/>
                </a:lnTo>
                <a:cubicBezTo>
                  <a:pt x="70" y="2825"/>
                  <a:pt x="70" y="2825"/>
                  <a:pt x="70" y="2825"/>
                </a:cubicBezTo>
                <a:cubicBezTo>
                  <a:pt x="84" y="2804"/>
                  <a:pt x="91" y="2804"/>
                  <a:pt x="91" y="2804"/>
                </a:cubicBezTo>
                <a:lnTo>
                  <a:pt x="91" y="2791"/>
                </a:lnTo>
                <a:cubicBezTo>
                  <a:pt x="90" y="2790"/>
                  <a:pt x="89" y="2790"/>
                  <a:pt x="88" y="2790"/>
                </a:cubicBezTo>
                <a:cubicBezTo>
                  <a:pt x="84" y="2790"/>
                  <a:pt x="76" y="2795"/>
                  <a:pt x="69" y="2801"/>
                </a:cubicBezTo>
                <a:lnTo>
                  <a:pt x="69" y="2801"/>
                </a:lnTo>
                <a:cubicBezTo>
                  <a:pt x="68" y="2792"/>
                  <a:pt x="67" y="2785"/>
                  <a:pt x="63" y="2770"/>
                </a:cubicBezTo>
                <a:cubicBezTo>
                  <a:pt x="56" y="2756"/>
                  <a:pt x="56" y="2735"/>
                  <a:pt x="49" y="2728"/>
                </a:cubicBezTo>
                <a:close/>
                <a:moveTo>
                  <a:pt x="778" y="2812"/>
                </a:moveTo>
                <a:cubicBezTo>
                  <a:pt x="780" y="2812"/>
                  <a:pt x="784" y="2820"/>
                  <a:pt x="784" y="2825"/>
                </a:cubicBezTo>
                <a:cubicBezTo>
                  <a:pt x="784" y="2832"/>
                  <a:pt x="777" y="2839"/>
                  <a:pt x="777" y="2839"/>
                </a:cubicBezTo>
                <a:cubicBezTo>
                  <a:pt x="763" y="2825"/>
                  <a:pt x="763" y="2818"/>
                  <a:pt x="777" y="2818"/>
                </a:cubicBezTo>
                <a:cubicBezTo>
                  <a:pt x="777" y="2814"/>
                  <a:pt x="777" y="2812"/>
                  <a:pt x="778" y="2812"/>
                </a:cubicBezTo>
                <a:close/>
                <a:moveTo>
                  <a:pt x="965" y="2821"/>
                </a:moveTo>
                <a:cubicBezTo>
                  <a:pt x="966" y="2821"/>
                  <a:pt x="968" y="2822"/>
                  <a:pt x="971" y="2825"/>
                </a:cubicBezTo>
                <a:cubicBezTo>
                  <a:pt x="992" y="2832"/>
                  <a:pt x="992" y="2832"/>
                  <a:pt x="978" y="2839"/>
                </a:cubicBezTo>
                <a:cubicBezTo>
                  <a:pt x="975" y="2845"/>
                  <a:pt x="973" y="2849"/>
                  <a:pt x="971" y="2849"/>
                </a:cubicBezTo>
                <a:cubicBezTo>
                  <a:pt x="969" y="2849"/>
                  <a:pt x="968" y="2844"/>
                  <a:pt x="964" y="2832"/>
                </a:cubicBezTo>
                <a:cubicBezTo>
                  <a:pt x="964" y="2824"/>
                  <a:pt x="964" y="2821"/>
                  <a:pt x="965" y="2821"/>
                </a:cubicBezTo>
                <a:close/>
                <a:moveTo>
                  <a:pt x="1335" y="2809"/>
                </a:moveTo>
                <a:cubicBezTo>
                  <a:pt x="1338" y="2809"/>
                  <a:pt x="1342" y="2810"/>
                  <a:pt x="1345" y="2811"/>
                </a:cubicBezTo>
                <a:cubicBezTo>
                  <a:pt x="1352" y="2825"/>
                  <a:pt x="1352" y="2825"/>
                  <a:pt x="1345" y="2832"/>
                </a:cubicBezTo>
                <a:cubicBezTo>
                  <a:pt x="1345" y="2839"/>
                  <a:pt x="1338" y="2846"/>
                  <a:pt x="1338" y="2846"/>
                </a:cubicBezTo>
                <a:cubicBezTo>
                  <a:pt x="1338" y="2848"/>
                  <a:pt x="1338" y="2849"/>
                  <a:pt x="1339" y="2850"/>
                </a:cubicBezTo>
                <a:lnTo>
                  <a:pt x="1339" y="2850"/>
                </a:lnTo>
                <a:cubicBezTo>
                  <a:pt x="1337" y="2847"/>
                  <a:pt x="1334" y="2844"/>
                  <a:pt x="1331" y="2839"/>
                </a:cubicBezTo>
                <a:lnTo>
                  <a:pt x="1331" y="2818"/>
                </a:lnTo>
                <a:lnTo>
                  <a:pt x="1318" y="2825"/>
                </a:lnTo>
                <a:lnTo>
                  <a:pt x="1318" y="2825"/>
                </a:lnTo>
                <a:cubicBezTo>
                  <a:pt x="1320" y="2814"/>
                  <a:pt x="1327" y="2809"/>
                  <a:pt x="1335" y="2809"/>
                </a:cubicBezTo>
                <a:close/>
                <a:moveTo>
                  <a:pt x="1339" y="2850"/>
                </a:moveTo>
                <a:lnTo>
                  <a:pt x="1339" y="2850"/>
                </a:lnTo>
                <a:cubicBezTo>
                  <a:pt x="1339" y="2851"/>
                  <a:pt x="1339" y="2851"/>
                  <a:pt x="1340" y="2852"/>
                </a:cubicBezTo>
                <a:lnTo>
                  <a:pt x="1340" y="2852"/>
                </a:lnTo>
                <a:cubicBezTo>
                  <a:pt x="1339" y="2852"/>
                  <a:pt x="1339" y="2851"/>
                  <a:pt x="1339" y="2850"/>
                </a:cubicBezTo>
                <a:close/>
                <a:moveTo>
                  <a:pt x="1221" y="2756"/>
                </a:moveTo>
                <a:cubicBezTo>
                  <a:pt x="1222" y="2756"/>
                  <a:pt x="1225" y="2767"/>
                  <a:pt x="1234" y="2791"/>
                </a:cubicBezTo>
                <a:lnTo>
                  <a:pt x="1234" y="2853"/>
                </a:lnTo>
                <a:lnTo>
                  <a:pt x="1213" y="2853"/>
                </a:lnTo>
                <a:lnTo>
                  <a:pt x="1213" y="2832"/>
                </a:lnTo>
                <a:cubicBezTo>
                  <a:pt x="1213" y="2825"/>
                  <a:pt x="1220" y="2818"/>
                  <a:pt x="1213" y="2804"/>
                </a:cubicBezTo>
                <a:lnTo>
                  <a:pt x="1213" y="2797"/>
                </a:lnTo>
                <a:cubicBezTo>
                  <a:pt x="1213" y="2797"/>
                  <a:pt x="1220" y="2784"/>
                  <a:pt x="1220" y="2763"/>
                </a:cubicBezTo>
                <a:cubicBezTo>
                  <a:pt x="1220" y="2758"/>
                  <a:pt x="1220" y="2756"/>
                  <a:pt x="1221" y="2756"/>
                </a:cubicBezTo>
                <a:close/>
                <a:moveTo>
                  <a:pt x="1414" y="2821"/>
                </a:moveTo>
                <a:cubicBezTo>
                  <a:pt x="1412" y="2824"/>
                  <a:pt x="1410" y="2825"/>
                  <a:pt x="1407" y="2825"/>
                </a:cubicBezTo>
                <a:cubicBezTo>
                  <a:pt x="1401" y="2825"/>
                  <a:pt x="1380" y="2832"/>
                  <a:pt x="1380" y="2839"/>
                </a:cubicBezTo>
                <a:cubicBezTo>
                  <a:pt x="1380" y="2839"/>
                  <a:pt x="1380" y="2839"/>
                  <a:pt x="1380" y="2840"/>
                </a:cubicBezTo>
                <a:lnTo>
                  <a:pt x="1380" y="2840"/>
                </a:lnTo>
                <a:cubicBezTo>
                  <a:pt x="1377" y="2839"/>
                  <a:pt x="1375" y="2839"/>
                  <a:pt x="1373" y="2839"/>
                </a:cubicBezTo>
                <a:cubicBezTo>
                  <a:pt x="1369" y="2843"/>
                  <a:pt x="1366" y="2845"/>
                  <a:pt x="1364" y="2845"/>
                </a:cubicBezTo>
                <a:cubicBezTo>
                  <a:pt x="1363" y="2845"/>
                  <a:pt x="1362" y="2845"/>
                  <a:pt x="1362" y="2844"/>
                </a:cubicBezTo>
                <a:lnTo>
                  <a:pt x="1362" y="2844"/>
                </a:lnTo>
                <a:cubicBezTo>
                  <a:pt x="1363" y="2848"/>
                  <a:pt x="1366" y="2850"/>
                  <a:pt x="1369" y="2850"/>
                </a:cubicBezTo>
                <a:cubicBezTo>
                  <a:pt x="1373" y="2850"/>
                  <a:pt x="1377" y="2847"/>
                  <a:pt x="1380" y="2840"/>
                </a:cubicBezTo>
                <a:lnTo>
                  <a:pt x="1380" y="2840"/>
                </a:lnTo>
                <a:cubicBezTo>
                  <a:pt x="1384" y="2841"/>
                  <a:pt x="1389" y="2844"/>
                  <a:pt x="1394" y="2853"/>
                </a:cubicBezTo>
                <a:cubicBezTo>
                  <a:pt x="1398" y="2855"/>
                  <a:pt x="1402" y="2857"/>
                  <a:pt x="1405" y="2857"/>
                </a:cubicBezTo>
                <a:cubicBezTo>
                  <a:pt x="1411" y="2857"/>
                  <a:pt x="1414" y="2851"/>
                  <a:pt x="1414" y="2832"/>
                </a:cubicBezTo>
                <a:lnTo>
                  <a:pt x="1414" y="2821"/>
                </a:lnTo>
                <a:close/>
                <a:moveTo>
                  <a:pt x="1318" y="2825"/>
                </a:moveTo>
                <a:cubicBezTo>
                  <a:pt x="1318" y="2827"/>
                  <a:pt x="1317" y="2829"/>
                  <a:pt x="1317" y="2832"/>
                </a:cubicBezTo>
                <a:cubicBezTo>
                  <a:pt x="1317" y="2838"/>
                  <a:pt x="1314" y="2849"/>
                  <a:pt x="1309" y="2859"/>
                </a:cubicBezTo>
                <a:lnTo>
                  <a:pt x="1309" y="2859"/>
                </a:lnTo>
                <a:cubicBezTo>
                  <a:pt x="1306" y="2859"/>
                  <a:pt x="1304" y="2857"/>
                  <a:pt x="1304" y="2853"/>
                </a:cubicBezTo>
                <a:lnTo>
                  <a:pt x="1304" y="2832"/>
                </a:lnTo>
                <a:cubicBezTo>
                  <a:pt x="1310" y="2832"/>
                  <a:pt x="1310" y="2832"/>
                  <a:pt x="1317" y="2825"/>
                </a:cubicBezTo>
                <a:lnTo>
                  <a:pt x="1318" y="2825"/>
                </a:lnTo>
                <a:close/>
                <a:moveTo>
                  <a:pt x="70" y="2853"/>
                </a:moveTo>
                <a:cubicBezTo>
                  <a:pt x="70" y="2853"/>
                  <a:pt x="84" y="2853"/>
                  <a:pt x="84" y="2860"/>
                </a:cubicBezTo>
                <a:lnTo>
                  <a:pt x="84" y="2867"/>
                </a:lnTo>
                <a:cubicBezTo>
                  <a:pt x="84" y="2867"/>
                  <a:pt x="70" y="2867"/>
                  <a:pt x="70" y="2860"/>
                </a:cubicBezTo>
                <a:lnTo>
                  <a:pt x="70" y="2853"/>
                </a:lnTo>
                <a:close/>
                <a:moveTo>
                  <a:pt x="1282" y="2828"/>
                </a:moveTo>
                <a:cubicBezTo>
                  <a:pt x="1285" y="2828"/>
                  <a:pt x="1290" y="2830"/>
                  <a:pt x="1297" y="2832"/>
                </a:cubicBezTo>
                <a:cubicBezTo>
                  <a:pt x="1304" y="2839"/>
                  <a:pt x="1304" y="2860"/>
                  <a:pt x="1297" y="2867"/>
                </a:cubicBezTo>
                <a:cubicBezTo>
                  <a:pt x="1297" y="2867"/>
                  <a:pt x="1283" y="2860"/>
                  <a:pt x="1283" y="2853"/>
                </a:cubicBezTo>
                <a:cubicBezTo>
                  <a:pt x="1278" y="2834"/>
                  <a:pt x="1277" y="2828"/>
                  <a:pt x="1282" y="2828"/>
                </a:cubicBezTo>
                <a:close/>
                <a:moveTo>
                  <a:pt x="583" y="2853"/>
                </a:moveTo>
                <a:cubicBezTo>
                  <a:pt x="590" y="2853"/>
                  <a:pt x="590" y="2853"/>
                  <a:pt x="590" y="2860"/>
                </a:cubicBezTo>
                <a:cubicBezTo>
                  <a:pt x="590" y="2867"/>
                  <a:pt x="583" y="2874"/>
                  <a:pt x="583" y="2874"/>
                </a:cubicBezTo>
                <a:cubicBezTo>
                  <a:pt x="583" y="2874"/>
                  <a:pt x="576" y="2874"/>
                  <a:pt x="576" y="2867"/>
                </a:cubicBezTo>
                <a:cubicBezTo>
                  <a:pt x="576" y="2860"/>
                  <a:pt x="576" y="2860"/>
                  <a:pt x="583" y="2853"/>
                </a:cubicBezTo>
                <a:close/>
                <a:moveTo>
                  <a:pt x="7" y="2867"/>
                </a:moveTo>
                <a:cubicBezTo>
                  <a:pt x="1" y="2867"/>
                  <a:pt x="1" y="2867"/>
                  <a:pt x="1" y="2874"/>
                </a:cubicBezTo>
                <a:cubicBezTo>
                  <a:pt x="1" y="2888"/>
                  <a:pt x="7" y="2888"/>
                  <a:pt x="7" y="2888"/>
                </a:cubicBezTo>
                <a:cubicBezTo>
                  <a:pt x="21" y="2888"/>
                  <a:pt x="21" y="2874"/>
                  <a:pt x="21" y="2874"/>
                </a:cubicBezTo>
                <a:cubicBezTo>
                  <a:pt x="21" y="2867"/>
                  <a:pt x="7" y="2867"/>
                  <a:pt x="7" y="2867"/>
                </a:cubicBezTo>
                <a:close/>
                <a:moveTo>
                  <a:pt x="888" y="2888"/>
                </a:moveTo>
                <a:cubicBezTo>
                  <a:pt x="888" y="2888"/>
                  <a:pt x="888" y="2894"/>
                  <a:pt x="874" y="2894"/>
                </a:cubicBezTo>
                <a:cubicBezTo>
                  <a:pt x="867" y="2894"/>
                  <a:pt x="867" y="2888"/>
                  <a:pt x="867" y="2888"/>
                </a:cubicBezTo>
                <a:close/>
                <a:moveTo>
                  <a:pt x="1103" y="2867"/>
                </a:moveTo>
                <a:cubicBezTo>
                  <a:pt x="1103" y="2867"/>
                  <a:pt x="1109" y="2867"/>
                  <a:pt x="1109" y="2874"/>
                </a:cubicBezTo>
                <a:cubicBezTo>
                  <a:pt x="1109" y="2888"/>
                  <a:pt x="1109" y="2894"/>
                  <a:pt x="1103" y="2894"/>
                </a:cubicBezTo>
                <a:cubicBezTo>
                  <a:pt x="1096" y="2874"/>
                  <a:pt x="1096" y="2867"/>
                  <a:pt x="1103" y="2867"/>
                </a:cubicBezTo>
                <a:close/>
                <a:moveTo>
                  <a:pt x="1213" y="2867"/>
                </a:moveTo>
                <a:cubicBezTo>
                  <a:pt x="1206" y="2867"/>
                  <a:pt x="1206" y="2867"/>
                  <a:pt x="1206" y="2888"/>
                </a:cubicBezTo>
                <a:cubicBezTo>
                  <a:pt x="1206" y="2898"/>
                  <a:pt x="1210" y="2904"/>
                  <a:pt x="1212" y="2904"/>
                </a:cubicBezTo>
                <a:cubicBezTo>
                  <a:pt x="1213" y="2904"/>
                  <a:pt x="1213" y="2903"/>
                  <a:pt x="1213" y="2901"/>
                </a:cubicBezTo>
                <a:cubicBezTo>
                  <a:pt x="1213" y="2894"/>
                  <a:pt x="1220" y="2894"/>
                  <a:pt x="1220" y="2888"/>
                </a:cubicBezTo>
                <a:cubicBezTo>
                  <a:pt x="1220" y="2874"/>
                  <a:pt x="1213" y="2867"/>
                  <a:pt x="1213" y="2867"/>
                </a:cubicBezTo>
                <a:close/>
                <a:moveTo>
                  <a:pt x="1229" y="2885"/>
                </a:moveTo>
                <a:cubicBezTo>
                  <a:pt x="1228" y="2888"/>
                  <a:pt x="1227" y="2892"/>
                  <a:pt x="1227" y="2894"/>
                </a:cubicBezTo>
                <a:cubicBezTo>
                  <a:pt x="1227" y="2901"/>
                  <a:pt x="1227" y="2908"/>
                  <a:pt x="1234" y="2908"/>
                </a:cubicBezTo>
                <a:cubicBezTo>
                  <a:pt x="1234" y="2908"/>
                  <a:pt x="1241" y="2901"/>
                  <a:pt x="1241" y="2894"/>
                </a:cubicBezTo>
                <a:cubicBezTo>
                  <a:pt x="1241" y="2891"/>
                  <a:pt x="1241" y="2888"/>
                  <a:pt x="1240" y="2885"/>
                </a:cubicBezTo>
                <a:lnTo>
                  <a:pt x="1240" y="2885"/>
                </a:lnTo>
                <a:cubicBezTo>
                  <a:pt x="1238" y="2887"/>
                  <a:pt x="1236" y="2889"/>
                  <a:pt x="1234" y="2889"/>
                </a:cubicBezTo>
                <a:cubicBezTo>
                  <a:pt x="1232" y="2889"/>
                  <a:pt x="1231" y="2887"/>
                  <a:pt x="1229" y="2885"/>
                </a:cubicBezTo>
                <a:close/>
                <a:moveTo>
                  <a:pt x="714" y="2901"/>
                </a:moveTo>
                <a:cubicBezTo>
                  <a:pt x="701" y="2908"/>
                  <a:pt x="701" y="2908"/>
                  <a:pt x="701" y="2922"/>
                </a:cubicBezTo>
                <a:cubicBezTo>
                  <a:pt x="694" y="2908"/>
                  <a:pt x="694" y="2901"/>
                  <a:pt x="701" y="2901"/>
                </a:cubicBezTo>
                <a:close/>
                <a:moveTo>
                  <a:pt x="1075" y="2901"/>
                </a:moveTo>
                <a:cubicBezTo>
                  <a:pt x="1068" y="2901"/>
                  <a:pt x="1068" y="2908"/>
                  <a:pt x="1075" y="2922"/>
                </a:cubicBezTo>
                <a:cubicBezTo>
                  <a:pt x="1075" y="2922"/>
                  <a:pt x="1076" y="2922"/>
                  <a:pt x="1077" y="2922"/>
                </a:cubicBezTo>
                <a:lnTo>
                  <a:pt x="1077" y="2922"/>
                </a:lnTo>
                <a:cubicBezTo>
                  <a:pt x="1078" y="2917"/>
                  <a:pt x="1082" y="2912"/>
                  <a:pt x="1089" y="2908"/>
                </a:cubicBezTo>
                <a:cubicBezTo>
                  <a:pt x="1092" y="2905"/>
                  <a:pt x="1094" y="2903"/>
                  <a:pt x="1096" y="2901"/>
                </a:cubicBezTo>
                <a:lnTo>
                  <a:pt x="1089" y="2901"/>
                </a:lnTo>
                <a:cubicBezTo>
                  <a:pt x="1082" y="2905"/>
                  <a:pt x="1078" y="2907"/>
                  <a:pt x="1077" y="2907"/>
                </a:cubicBezTo>
                <a:cubicBezTo>
                  <a:pt x="1075" y="2907"/>
                  <a:pt x="1075" y="2905"/>
                  <a:pt x="1075" y="2901"/>
                </a:cubicBezTo>
                <a:close/>
                <a:moveTo>
                  <a:pt x="992" y="2883"/>
                </a:moveTo>
                <a:cubicBezTo>
                  <a:pt x="998" y="2883"/>
                  <a:pt x="997" y="2898"/>
                  <a:pt x="992" y="2908"/>
                </a:cubicBezTo>
                <a:cubicBezTo>
                  <a:pt x="988" y="2918"/>
                  <a:pt x="984" y="2923"/>
                  <a:pt x="980" y="2923"/>
                </a:cubicBezTo>
                <a:cubicBezTo>
                  <a:pt x="975" y="2923"/>
                  <a:pt x="971" y="2916"/>
                  <a:pt x="971" y="2901"/>
                </a:cubicBezTo>
                <a:cubicBezTo>
                  <a:pt x="971" y="2894"/>
                  <a:pt x="971" y="2888"/>
                  <a:pt x="985" y="2888"/>
                </a:cubicBezTo>
                <a:cubicBezTo>
                  <a:pt x="988" y="2884"/>
                  <a:pt x="990" y="2883"/>
                  <a:pt x="992" y="2883"/>
                </a:cubicBezTo>
                <a:close/>
                <a:moveTo>
                  <a:pt x="895" y="2908"/>
                </a:moveTo>
                <a:lnTo>
                  <a:pt x="895" y="2929"/>
                </a:lnTo>
                <a:lnTo>
                  <a:pt x="888" y="2929"/>
                </a:lnTo>
                <a:cubicBezTo>
                  <a:pt x="881" y="2922"/>
                  <a:pt x="888" y="2908"/>
                  <a:pt x="895" y="2908"/>
                </a:cubicBezTo>
                <a:close/>
                <a:moveTo>
                  <a:pt x="1096" y="2915"/>
                </a:moveTo>
                <a:cubicBezTo>
                  <a:pt x="1094" y="2919"/>
                  <a:pt x="1093" y="2923"/>
                  <a:pt x="1091" y="2926"/>
                </a:cubicBezTo>
                <a:lnTo>
                  <a:pt x="1091" y="2926"/>
                </a:lnTo>
                <a:cubicBezTo>
                  <a:pt x="1088" y="2924"/>
                  <a:pt x="1083" y="2923"/>
                  <a:pt x="1077" y="2922"/>
                </a:cubicBezTo>
                <a:lnTo>
                  <a:pt x="1077" y="2922"/>
                </a:lnTo>
                <a:cubicBezTo>
                  <a:pt x="1075" y="2927"/>
                  <a:pt x="1075" y="2933"/>
                  <a:pt x="1075" y="2936"/>
                </a:cubicBezTo>
                <a:cubicBezTo>
                  <a:pt x="1075" y="2938"/>
                  <a:pt x="1076" y="2939"/>
                  <a:pt x="1077" y="2939"/>
                </a:cubicBezTo>
                <a:cubicBezTo>
                  <a:pt x="1080" y="2939"/>
                  <a:pt x="1086" y="2934"/>
                  <a:pt x="1091" y="2926"/>
                </a:cubicBezTo>
                <a:lnTo>
                  <a:pt x="1091" y="2926"/>
                </a:lnTo>
                <a:cubicBezTo>
                  <a:pt x="1094" y="2928"/>
                  <a:pt x="1096" y="2929"/>
                  <a:pt x="1096" y="2929"/>
                </a:cubicBezTo>
                <a:lnTo>
                  <a:pt x="1096" y="2915"/>
                </a:lnTo>
                <a:close/>
                <a:moveTo>
                  <a:pt x="270" y="2909"/>
                </a:moveTo>
                <a:cubicBezTo>
                  <a:pt x="271" y="2909"/>
                  <a:pt x="271" y="2918"/>
                  <a:pt x="271" y="2936"/>
                </a:cubicBezTo>
                <a:cubicBezTo>
                  <a:pt x="271" y="2957"/>
                  <a:pt x="271" y="2964"/>
                  <a:pt x="264" y="2964"/>
                </a:cubicBezTo>
                <a:cubicBezTo>
                  <a:pt x="257" y="2964"/>
                  <a:pt x="243" y="2957"/>
                  <a:pt x="264" y="2929"/>
                </a:cubicBezTo>
                <a:cubicBezTo>
                  <a:pt x="267" y="2916"/>
                  <a:pt x="269" y="2909"/>
                  <a:pt x="270" y="2909"/>
                </a:cubicBezTo>
                <a:close/>
                <a:moveTo>
                  <a:pt x="569" y="2939"/>
                </a:moveTo>
                <a:cubicBezTo>
                  <a:pt x="570" y="2939"/>
                  <a:pt x="571" y="2944"/>
                  <a:pt x="576" y="2957"/>
                </a:cubicBezTo>
                <a:cubicBezTo>
                  <a:pt x="576" y="2964"/>
                  <a:pt x="576" y="2964"/>
                  <a:pt x="569" y="2964"/>
                </a:cubicBezTo>
                <a:lnTo>
                  <a:pt x="569" y="2943"/>
                </a:lnTo>
                <a:cubicBezTo>
                  <a:pt x="569" y="2940"/>
                  <a:pt x="569" y="2939"/>
                  <a:pt x="569" y="2939"/>
                </a:cubicBezTo>
                <a:close/>
                <a:moveTo>
                  <a:pt x="309" y="2951"/>
                </a:moveTo>
                <a:cubicBezTo>
                  <a:pt x="311" y="2951"/>
                  <a:pt x="312" y="2953"/>
                  <a:pt x="312" y="2957"/>
                </a:cubicBezTo>
                <a:cubicBezTo>
                  <a:pt x="326" y="2957"/>
                  <a:pt x="312" y="2964"/>
                  <a:pt x="305" y="2964"/>
                </a:cubicBezTo>
                <a:cubicBezTo>
                  <a:pt x="299" y="2964"/>
                  <a:pt x="299" y="2971"/>
                  <a:pt x="299" y="2978"/>
                </a:cubicBezTo>
                <a:cubicBezTo>
                  <a:pt x="299" y="2992"/>
                  <a:pt x="292" y="2992"/>
                  <a:pt x="292" y="2992"/>
                </a:cubicBezTo>
                <a:lnTo>
                  <a:pt x="292" y="2971"/>
                </a:lnTo>
                <a:cubicBezTo>
                  <a:pt x="297" y="2961"/>
                  <a:pt x="305" y="2951"/>
                  <a:pt x="309" y="2951"/>
                </a:cubicBezTo>
                <a:close/>
                <a:moveTo>
                  <a:pt x="338" y="2959"/>
                </a:moveTo>
                <a:cubicBezTo>
                  <a:pt x="340" y="2959"/>
                  <a:pt x="344" y="2960"/>
                  <a:pt x="347" y="2964"/>
                </a:cubicBezTo>
                <a:cubicBezTo>
                  <a:pt x="354" y="2978"/>
                  <a:pt x="354" y="2998"/>
                  <a:pt x="347" y="2998"/>
                </a:cubicBezTo>
                <a:cubicBezTo>
                  <a:pt x="340" y="2998"/>
                  <a:pt x="340" y="2992"/>
                  <a:pt x="340" y="2978"/>
                </a:cubicBezTo>
                <a:cubicBezTo>
                  <a:pt x="340" y="2971"/>
                  <a:pt x="340" y="2971"/>
                  <a:pt x="333" y="2971"/>
                </a:cubicBezTo>
                <a:cubicBezTo>
                  <a:pt x="333" y="2971"/>
                  <a:pt x="326" y="2971"/>
                  <a:pt x="333" y="2964"/>
                </a:cubicBezTo>
                <a:cubicBezTo>
                  <a:pt x="333" y="2960"/>
                  <a:pt x="335" y="2959"/>
                  <a:pt x="338" y="2959"/>
                </a:cubicBezTo>
                <a:close/>
                <a:moveTo>
                  <a:pt x="652" y="2980"/>
                </a:moveTo>
                <a:lnTo>
                  <a:pt x="652" y="2980"/>
                </a:lnTo>
                <a:cubicBezTo>
                  <a:pt x="651" y="2986"/>
                  <a:pt x="653" y="2992"/>
                  <a:pt x="659" y="2998"/>
                </a:cubicBezTo>
                <a:cubicBezTo>
                  <a:pt x="659" y="2992"/>
                  <a:pt x="656" y="2985"/>
                  <a:pt x="652" y="2980"/>
                </a:cubicBezTo>
                <a:close/>
                <a:moveTo>
                  <a:pt x="229" y="2989"/>
                </a:moveTo>
                <a:lnTo>
                  <a:pt x="229" y="2989"/>
                </a:lnTo>
                <a:cubicBezTo>
                  <a:pt x="229" y="2990"/>
                  <a:pt x="229" y="2990"/>
                  <a:pt x="229" y="2992"/>
                </a:cubicBezTo>
                <a:cubicBezTo>
                  <a:pt x="229" y="2994"/>
                  <a:pt x="230" y="2997"/>
                  <a:pt x="232" y="2999"/>
                </a:cubicBezTo>
                <a:lnTo>
                  <a:pt x="232" y="2999"/>
                </a:lnTo>
                <a:cubicBezTo>
                  <a:pt x="230" y="2997"/>
                  <a:pt x="230" y="2993"/>
                  <a:pt x="229" y="2989"/>
                </a:cubicBezTo>
                <a:close/>
                <a:moveTo>
                  <a:pt x="232" y="2999"/>
                </a:moveTo>
                <a:lnTo>
                  <a:pt x="232" y="2999"/>
                </a:lnTo>
                <a:cubicBezTo>
                  <a:pt x="232" y="2999"/>
                  <a:pt x="233" y="3000"/>
                  <a:pt x="233" y="3000"/>
                </a:cubicBezTo>
                <a:lnTo>
                  <a:pt x="233" y="3000"/>
                </a:lnTo>
                <a:cubicBezTo>
                  <a:pt x="233" y="3000"/>
                  <a:pt x="232" y="2999"/>
                  <a:pt x="232" y="2999"/>
                </a:cubicBezTo>
                <a:close/>
                <a:moveTo>
                  <a:pt x="202" y="2999"/>
                </a:moveTo>
                <a:lnTo>
                  <a:pt x="202" y="3005"/>
                </a:lnTo>
                <a:cubicBezTo>
                  <a:pt x="202" y="3007"/>
                  <a:pt x="202" y="3008"/>
                  <a:pt x="202" y="3008"/>
                </a:cubicBezTo>
                <a:cubicBezTo>
                  <a:pt x="202" y="3008"/>
                  <a:pt x="203" y="3005"/>
                  <a:pt x="205" y="2999"/>
                </a:cubicBezTo>
                <a:lnTo>
                  <a:pt x="205" y="2999"/>
                </a:lnTo>
                <a:cubicBezTo>
                  <a:pt x="205" y="2999"/>
                  <a:pt x="204" y="2999"/>
                  <a:pt x="204" y="2999"/>
                </a:cubicBezTo>
                <a:cubicBezTo>
                  <a:pt x="203" y="2999"/>
                  <a:pt x="202" y="2999"/>
                  <a:pt x="202" y="2999"/>
                </a:cubicBezTo>
                <a:close/>
                <a:moveTo>
                  <a:pt x="261" y="2995"/>
                </a:moveTo>
                <a:cubicBezTo>
                  <a:pt x="259" y="2996"/>
                  <a:pt x="258" y="2997"/>
                  <a:pt x="257" y="2998"/>
                </a:cubicBezTo>
                <a:cubicBezTo>
                  <a:pt x="249" y="3001"/>
                  <a:pt x="244" y="3003"/>
                  <a:pt x="239" y="3003"/>
                </a:cubicBezTo>
                <a:cubicBezTo>
                  <a:pt x="237" y="3003"/>
                  <a:pt x="235" y="3002"/>
                  <a:pt x="233" y="3000"/>
                </a:cubicBezTo>
                <a:lnTo>
                  <a:pt x="233" y="3000"/>
                </a:lnTo>
                <a:cubicBezTo>
                  <a:pt x="236" y="3003"/>
                  <a:pt x="239" y="3005"/>
                  <a:pt x="243" y="3005"/>
                </a:cubicBezTo>
                <a:cubicBezTo>
                  <a:pt x="251" y="3007"/>
                  <a:pt x="256" y="3008"/>
                  <a:pt x="260" y="3008"/>
                </a:cubicBezTo>
                <a:cubicBezTo>
                  <a:pt x="269" y="3008"/>
                  <a:pt x="268" y="3003"/>
                  <a:pt x="261" y="2995"/>
                </a:cubicBezTo>
                <a:close/>
                <a:moveTo>
                  <a:pt x="2800" y="1"/>
                </a:moveTo>
                <a:cubicBezTo>
                  <a:pt x="2795" y="1"/>
                  <a:pt x="2790" y="4"/>
                  <a:pt x="2787" y="11"/>
                </a:cubicBezTo>
                <a:cubicBezTo>
                  <a:pt x="2766" y="18"/>
                  <a:pt x="2738" y="18"/>
                  <a:pt x="2731" y="18"/>
                </a:cubicBezTo>
                <a:cubicBezTo>
                  <a:pt x="2717" y="18"/>
                  <a:pt x="2704" y="18"/>
                  <a:pt x="2717" y="25"/>
                </a:cubicBezTo>
                <a:cubicBezTo>
                  <a:pt x="2721" y="29"/>
                  <a:pt x="2721" y="30"/>
                  <a:pt x="2718" y="30"/>
                </a:cubicBezTo>
                <a:cubicBezTo>
                  <a:pt x="2716" y="30"/>
                  <a:pt x="2710" y="29"/>
                  <a:pt x="2704" y="25"/>
                </a:cubicBezTo>
                <a:cubicBezTo>
                  <a:pt x="2697" y="18"/>
                  <a:pt x="2690" y="18"/>
                  <a:pt x="2683" y="18"/>
                </a:cubicBezTo>
                <a:lnTo>
                  <a:pt x="2593" y="18"/>
                </a:lnTo>
                <a:cubicBezTo>
                  <a:pt x="2579" y="18"/>
                  <a:pt x="2551" y="18"/>
                  <a:pt x="2544" y="25"/>
                </a:cubicBezTo>
                <a:cubicBezTo>
                  <a:pt x="2537" y="29"/>
                  <a:pt x="2532" y="30"/>
                  <a:pt x="2528" y="30"/>
                </a:cubicBezTo>
                <a:cubicBezTo>
                  <a:pt x="2523" y="30"/>
                  <a:pt x="2520" y="29"/>
                  <a:pt x="2516" y="25"/>
                </a:cubicBezTo>
                <a:cubicBezTo>
                  <a:pt x="2513" y="22"/>
                  <a:pt x="2506" y="20"/>
                  <a:pt x="2498" y="20"/>
                </a:cubicBezTo>
                <a:cubicBezTo>
                  <a:pt x="2490" y="20"/>
                  <a:pt x="2482" y="22"/>
                  <a:pt x="2475" y="25"/>
                </a:cubicBezTo>
                <a:cubicBezTo>
                  <a:pt x="2464" y="29"/>
                  <a:pt x="2456" y="30"/>
                  <a:pt x="2450" y="30"/>
                </a:cubicBezTo>
                <a:cubicBezTo>
                  <a:pt x="2444" y="30"/>
                  <a:pt x="2440" y="29"/>
                  <a:pt x="2440" y="25"/>
                </a:cubicBezTo>
                <a:cubicBezTo>
                  <a:pt x="2440" y="22"/>
                  <a:pt x="2425" y="20"/>
                  <a:pt x="2408" y="20"/>
                </a:cubicBezTo>
                <a:cubicBezTo>
                  <a:pt x="2392" y="20"/>
                  <a:pt x="2374" y="22"/>
                  <a:pt x="2371" y="25"/>
                </a:cubicBezTo>
                <a:lnTo>
                  <a:pt x="2371" y="53"/>
                </a:lnTo>
                <a:cubicBezTo>
                  <a:pt x="2371" y="56"/>
                  <a:pt x="2371" y="57"/>
                  <a:pt x="2370" y="57"/>
                </a:cubicBezTo>
                <a:cubicBezTo>
                  <a:pt x="2368" y="57"/>
                  <a:pt x="2365" y="54"/>
                  <a:pt x="2357" y="46"/>
                </a:cubicBezTo>
                <a:cubicBezTo>
                  <a:pt x="2349" y="29"/>
                  <a:pt x="2333" y="20"/>
                  <a:pt x="2323" y="20"/>
                </a:cubicBezTo>
                <a:cubicBezTo>
                  <a:pt x="2316" y="20"/>
                  <a:pt x="2313" y="24"/>
                  <a:pt x="2315" y="32"/>
                </a:cubicBezTo>
                <a:cubicBezTo>
                  <a:pt x="2315" y="38"/>
                  <a:pt x="2315" y="42"/>
                  <a:pt x="2315" y="42"/>
                </a:cubicBezTo>
                <a:cubicBezTo>
                  <a:pt x="2314" y="42"/>
                  <a:pt x="2312" y="37"/>
                  <a:pt x="2308" y="25"/>
                </a:cubicBezTo>
                <a:cubicBezTo>
                  <a:pt x="2304" y="20"/>
                  <a:pt x="2295" y="15"/>
                  <a:pt x="2288" y="15"/>
                </a:cubicBezTo>
                <a:cubicBezTo>
                  <a:pt x="2285" y="15"/>
                  <a:pt x="2283" y="16"/>
                  <a:pt x="2281" y="18"/>
                </a:cubicBezTo>
                <a:cubicBezTo>
                  <a:pt x="2277" y="22"/>
                  <a:pt x="2274" y="23"/>
                  <a:pt x="2271" y="23"/>
                </a:cubicBezTo>
                <a:cubicBezTo>
                  <a:pt x="2269" y="23"/>
                  <a:pt x="2267" y="22"/>
                  <a:pt x="2267" y="18"/>
                </a:cubicBezTo>
                <a:cubicBezTo>
                  <a:pt x="2267" y="16"/>
                  <a:pt x="2263" y="16"/>
                  <a:pt x="2258" y="16"/>
                </a:cubicBezTo>
                <a:cubicBezTo>
                  <a:pt x="2244" y="16"/>
                  <a:pt x="2217" y="22"/>
                  <a:pt x="2211" y="32"/>
                </a:cubicBezTo>
                <a:cubicBezTo>
                  <a:pt x="2211" y="39"/>
                  <a:pt x="2210" y="43"/>
                  <a:pt x="2208" y="43"/>
                </a:cubicBezTo>
                <a:cubicBezTo>
                  <a:pt x="2206" y="43"/>
                  <a:pt x="2205" y="39"/>
                  <a:pt x="2205" y="32"/>
                </a:cubicBezTo>
                <a:cubicBezTo>
                  <a:pt x="2205" y="30"/>
                  <a:pt x="2205" y="28"/>
                  <a:pt x="2204" y="28"/>
                </a:cubicBezTo>
                <a:cubicBezTo>
                  <a:pt x="2204" y="28"/>
                  <a:pt x="2202" y="33"/>
                  <a:pt x="2198" y="46"/>
                </a:cubicBezTo>
                <a:cubicBezTo>
                  <a:pt x="2191" y="53"/>
                  <a:pt x="2187" y="56"/>
                  <a:pt x="2185" y="56"/>
                </a:cubicBezTo>
                <a:cubicBezTo>
                  <a:pt x="2184" y="56"/>
                  <a:pt x="2184" y="53"/>
                  <a:pt x="2184" y="46"/>
                </a:cubicBezTo>
                <a:cubicBezTo>
                  <a:pt x="2184" y="32"/>
                  <a:pt x="2184" y="25"/>
                  <a:pt x="2177" y="18"/>
                </a:cubicBezTo>
                <a:cubicBezTo>
                  <a:pt x="2177" y="18"/>
                  <a:pt x="2170" y="18"/>
                  <a:pt x="2170" y="25"/>
                </a:cubicBezTo>
                <a:cubicBezTo>
                  <a:pt x="2170" y="32"/>
                  <a:pt x="2163" y="46"/>
                  <a:pt x="2163" y="46"/>
                </a:cubicBezTo>
                <a:lnTo>
                  <a:pt x="2142" y="32"/>
                </a:lnTo>
                <a:cubicBezTo>
                  <a:pt x="2142" y="25"/>
                  <a:pt x="2142" y="25"/>
                  <a:pt x="2135" y="25"/>
                </a:cubicBezTo>
                <a:cubicBezTo>
                  <a:pt x="2135" y="29"/>
                  <a:pt x="2133" y="30"/>
                  <a:pt x="2130" y="30"/>
                </a:cubicBezTo>
                <a:cubicBezTo>
                  <a:pt x="2127" y="30"/>
                  <a:pt x="2121" y="29"/>
                  <a:pt x="2114" y="25"/>
                </a:cubicBezTo>
                <a:cubicBezTo>
                  <a:pt x="2111" y="22"/>
                  <a:pt x="2106" y="20"/>
                  <a:pt x="2099" y="20"/>
                </a:cubicBezTo>
                <a:cubicBezTo>
                  <a:pt x="2092" y="20"/>
                  <a:pt x="2083" y="22"/>
                  <a:pt x="2073" y="25"/>
                </a:cubicBezTo>
                <a:cubicBezTo>
                  <a:pt x="2030" y="30"/>
                  <a:pt x="2007" y="38"/>
                  <a:pt x="1989" y="38"/>
                </a:cubicBezTo>
                <a:cubicBezTo>
                  <a:pt x="1982" y="38"/>
                  <a:pt x="1975" y="36"/>
                  <a:pt x="1969" y="32"/>
                </a:cubicBezTo>
                <a:cubicBezTo>
                  <a:pt x="1962" y="32"/>
                  <a:pt x="1927" y="32"/>
                  <a:pt x="1900" y="46"/>
                </a:cubicBezTo>
                <a:cubicBezTo>
                  <a:pt x="1872" y="46"/>
                  <a:pt x="1830" y="53"/>
                  <a:pt x="1823" y="53"/>
                </a:cubicBezTo>
                <a:cubicBezTo>
                  <a:pt x="1803" y="53"/>
                  <a:pt x="1789" y="60"/>
                  <a:pt x="1782" y="67"/>
                </a:cubicBezTo>
                <a:cubicBezTo>
                  <a:pt x="1768" y="81"/>
                  <a:pt x="1761" y="81"/>
                  <a:pt x="1761" y="81"/>
                </a:cubicBezTo>
                <a:cubicBezTo>
                  <a:pt x="1761" y="67"/>
                  <a:pt x="1747" y="67"/>
                  <a:pt x="1726" y="67"/>
                </a:cubicBezTo>
                <a:cubicBezTo>
                  <a:pt x="1712" y="67"/>
                  <a:pt x="1699" y="67"/>
                  <a:pt x="1692" y="88"/>
                </a:cubicBezTo>
                <a:cubicBezTo>
                  <a:pt x="1688" y="94"/>
                  <a:pt x="1686" y="98"/>
                  <a:pt x="1686" y="98"/>
                </a:cubicBezTo>
                <a:cubicBezTo>
                  <a:pt x="1685" y="98"/>
                  <a:pt x="1685" y="94"/>
                  <a:pt x="1685" y="88"/>
                </a:cubicBezTo>
                <a:cubicBezTo>
                  <a:pt x="1681" y="77"/>
                  <a:pt x="1671" y="72"/>
                  <a:pt x="1660" y="72"/>
                </a:cubicBezTo>
                <a:cubicBezTo>
                  <a:pt x="1648" y="72"/>
                  <a:pt x="1636" y="77"/>
                  <a:pt x="1629" y="88"/>
                </a:cubicBezTo>
                <a:cubicBezTo>
                  <a:pt x="1629" y="91"/>
                  <a:pt x="1628" y="93"/>
                  <a:pt x="1626" y="93"/>
                </a:cubicBezTo>
                <a:cubicBezTo>
                  <a:pt x="1624" y="93"/>
                  <a:pt x="1622" y="91"/>
                  <a:pt x="1622" y="88"/>
                </a:cubicBezTo>
                <a:cubicBezTo>
                  <a:pt x="1621" y="82"/>
                  <a:pt x="1612" y="80"/>
                  <a:pt x="1599" y="80"/>
                </a:cubicBezTo>
                <a:cubicBezTo>
                  <a:pt x="1561" y="80"/>
                  <a:pt x="1486" y="101"/>
                  <a:pt x="1470" y="122"/>
                </a:cubicBezTo>
                <a:cubicBezTo>
                  <a:pt x="1464" y="125"/>
                  <a:pt x="1460" y="127"/>
                  <a:pt x="1456" y="127"/>
                </a:cubicBezTo>
                <a:cubicBezTo>
                  <a:pt x="1451" y="127"/>
                  <a:pt x="1449" y="123"/>
                  <a:pt x="1449" y="115"/>
                </a:cubicBezTo>
                <a:cubicBezTo>
                  <a:pt x="1449" y="105"/>
                  <a:pt x="1449" y="99"/>
                  <a:pt x="1444" y="99"/>
                </a:cubicBezTo>
                <a:cubicBezTo>
                  <a:pt x="1442" y="99"/>
                  <a:pt x="1439" y="100"/>
                  <a:pt x="1435" y="101"/>
                </a:cubicBezTo>
                <a:cubicBezTo>
                  <a:pt x="1424" y="101"/>
                  <a:pt x="1413" y="111"/>
                  <a:pt x="1409" y="118"/>
                </a:cubicBezTo>
                <a:lnTo>
                  <a:pt x="1409" y="118"/>
                </a:lnTo>
                <a:cubicBezTo>
                  <a:pt x="1411" y="110"/>
                  <a:pt x="1410" y="107"/>
                  <a:pt x="1407" y="107"/>
                </a:cubicBezTo>
                <a:cubicBezTo>
                  <a:pt x="1404" y="107"/>
                  <a:pt x="1397" y="112"/>
                  <a:pt x="1387" y="122"/>
                </a:cubicBezTo>
                <a:cubicBezTo>
                  <a:pt x="1383" y="126"/>
                  <a:pt x="1380" y="127"/>
                  <a:pt x="1376" y="127"/>
                </a:cubicBezTo>
                <a:cubicBezTo>
                  <a:pt x="1373" y="127"/>
                  <a:pt x="1369" y="126"/>
                  <a:pt x="1366" y="122"/>
                </a:cubicBezTo>
                <a:cubicBezTo>
                  <a:pt x="1359" y="119"/>
                  <a:pt x="1352" y="117"/>
                  <a:pt x="1346" y="117"/>
                </a:cubicBezTo>
                <a:cubicBezTo>
                  <a:pt x="1340" y="117"/>
                  <a:pt x="1335" y="119"/>
                  <a:pt x="1331" y="122"/>
                </a:cubicBezTo>
                <a:cubicBezTo>
                  <a:pt x="1321" y="126"/>
                  <a:pt x="1312" y="127"/>
                  <a:pt x="1306" y="127"/>
                </a:cubicBezTo>
                <a:cubicBezTo>
                  <a:pt x="1300" y="127"/>
                  <a:pt x="1297" y="126"/>
                  <a:pt x="1297" y="122"/>
                </a:cubicBezTo>
                <a:cubicBezTo>
                  <a:pt x="1293" y="120"/>
                  <a:pt x="1290" y="119"/>
                  <a:pt x="1287" y="119"/>
                </a:cubicBezTo>
                <a:cubicBezTo>
                  <a:pt x="1282" y="119"/>
                  <a:pt x="1281" y="124"/>
                  <a:pt x="1276" y="129"/>
                </a:cubicBezTo>
                <a:cubicBezTo>
                  <a:pt x="1276" y="134"/>
                  <a:pt x="1272" y="142"/>
                  <a:pt x="1270" y="142"/>
                </a:cubicBezTo>
                <a:cubicBezTo>
                  <a:pt x="1270" y="142"/>
                  <a:pt x="1269" y="140"/>
                  <a:pt x="1269" y="136"/>
                </a:cubicBezTo>
                <a:cubicBezTo>
                  <a:pt x="1262" y="136"/>
                  <a:pt x="1262" y="136"/>
                  <a:pt x="1262" y="150"/>
                </a:cubicBezTo>
                <a:cubicBezTo>
                  <a:pt x="1262" y="153"/>
                  <a:pt x="1262" y="155"/>
                  <a:pt x="1260" y="155"/>
                </a:cubicBezTo>
                <a:cubicBezTo>
                  <a:pt x="1258" y="155"/>
                  <a:pt x="1255" y="153"/>
                  <a:pt x="1248" y="150"/>
                </a:cubicBezTo>
                <a:cubicBezTo>
                  <a:pt x="1248" y="143"/>
                  <a:pt x="1246" y="140"/>
                  <a:pt x="1244" y="140"/>
                </a:cubicBezTo>
                <a:cubicBezTo>
                  <a:pt x="1241" y="140"/>
                  <a:pt x="1238" y="143"/>
                  <a:pt x="1234" y="150"/>
                </a:cubicBezTo>
                <a:cubicBezTo>
                  <a:pt x="1232" y="152"/>
                  <a:pt x="1230" y="153"/>
                  <a:pt x="1229" y="153"/>
                </a:cubicBezTo>
                <a:cubicBezTo>
                  <a:pt x="1227" y="153"/>
                  <a:pt x="1227" y="150"/>
                  <a:pt x="1227" y="150"/>
                </a:cubicBezTo>
                <a:cubicBezTo>
                  <a:pt x="1227" y="142"/>
                  <a:pt x="1224" y="138"/>
                  <a:pt x="1220" y="138"/>
                </a:cubicBezTo>
                <a:cubicBezTo>
                  <a:pt x="1213" y="138"/>
                  <a:pt x="1204" y="147"/>
                  <a:pt x="1200" y="164"/>
                </a:cubicBezTo>
                <a:cubicBezTo>
                  <a:pt x="1196" y="174"/>
                  <a:pt x="1194" y="179"/>
                  <a:pt x="1192" y="179"/>
                </a:cubicBezTo>
                <a:cubicBezTo>
                  <a:pt x="1189" y="179"/>
                  <a:pt x="1186" y="174"/>
                  <a:pt x="1179" y="164"/>
                </a:cubicBezTo>
                <a:cubicBezTo>
                  <a:pt x="1176" y="159"/>
                  <a:pt x="1170" y="157"/>
                  <a:pt x="1161" y="157"/>
                </a:cubicBezTo>
                <a:cubicBezTo>
                  <a:pt x="1145" y="157"/>
                  <a:pt x="1123" y="166"/>
                  <a:pt x="1123" y="185"/>
                </a:cubicBezTo>
                <a:cubicBezTo>
                  <a:pt x="1123" y="188"/>
                  <a:pt x="1123" y="190"/>
                  <a:pt x="1121" y="190"/>
                </a:cubicBezTo>
                <a:cubicBezTo>
                  <a:pt x="1118" y="190"/>
                  <a:pt x="1113" y="188"/>
                  <a:pt x="1103" y="185"/>
                </a:cubicBezTo>
                <a:cubicBezTo>
                  <a:pt x="1094" y="171"/>
                  <a:pt x="1079" y="167"/>
                  <a:pt x="1072" y="167"/>
                </a:cubicBezTo>
                <a:cubicBezTo>
                  <a:pt x="1067" y="167"/>
                  <a:pt x="1065" y="168"/>
                  <a:pt x="1068" y="171"/>
                </a:cubicBezTo>
                <a:cubicBezTo>
                  <a:pt x="1072" y="184"/>
                  <a:pt x="1065" y="192"/>
                  <a:pt x="1054" y="192"/>
                </a:cubicBezTo>
                <a:cubicBezTo>
                  <a:pt x="1048" y="192"/>
                  <a:pt x="1041" y="189"/>
                  <a:pt x="1033" y="185"/>
                </a:cubicBezTo>
                <a:cubicBezTo>
                  <a:pt x="1030" y="178"/>
                  <a:pt x="1026" y="174"/>
                  <a:pt x="1024" y="174"/>
                </a:cubicBezTo>
                <a:cubicBezTo>
                  <a:pt x="1021" y="174"/>
                  <a:pt x="1019" y="178"/>
                  <a:pt x="1019" y="185"/>
                </a:cubicBezTo>
                <a:cubicBezTo>
                  <a:pt x="1019" y="188"/>
                  <a:pt x="1019" y="190"/>
                  <a:pt x="1018" y="190"/>
                </a:cubicBezTo>
                <a:cubicBezTo>
                  <a:pt x="1016" y="190"/>
                  <a:pt x="1012" y="188"/>
                  <a:pt x="1005" y="185"/>
                </a:cubicBezTo>
                <a:cubicBezTo>
                  <a:pt x="1002" y="178"/>
                  <a:pt x="1000" y="174"/>
                  <a:pt x="999" y="174"/>
                </a:cubicBezTo>
                <a:cubicBezTo>
                  <a:pt x="999" y="174"/>
                  <a:pt x="999" y="178"/>
                  <a:pt x="999" y="185"/>
                </a:cubicBezTo>
                <a:lnTo>
                  <a:pt x="999" y="205"/>
                </a:lnTo>
                <a:cubicBezTo>
                  <a:pt x="999" y="205"/>
                  <a:pt x="999" y="212"/>
                  <a:pt x="997" y="212"/>
                </a:cubicBezTo>
                <a:cubicBezTo>
                  <a:pt x="995" y="212"/>
                  <a:pt x="994" y="210"/>
                  <a:pt x="992" y="205"/>
                </a:cubicBezTo>
                <a:cubicBezTo>
                  <a:pt x="985" y="205"/>
                  <a:pt x="985" y="198"/>
                  <a:pt x="985" y="192"/>
                </a:cubicBezTo>
                <a:cubicBezTo>
                  <a:pt x="985" y="185"/>
                  <a:pt x="971" y="185"/>
                  <a:pt x="957" y="185"/>
                </a:cubicBezTo>
                <a:cubicBezTo>
                  <a:pt x="936" y="185"/>
                  <a:pt x="929" y="192"/>
                  <a:pt x="929" y="192"/>
                </a:cubicBezTo>
                <a:cubicBezTo>
                  <a:pt x="929" y="198"/>
                  <a:pt x="929" y="198"/>
                  <a:pt x="922" y="198"/>
                </a:cubicBezTo>
                <a:cubicBezTo>
                  <a:pt x="915" y="198"/>
                  <a:pt x="915" y="198"/>
                  <a:pt x="915" y="192"/>
                </a:cubicBezTo>
                <a:cubicBezTo>
                  <a:pt x="915" y="188"/>
                  <a:pt x="910" y="186"/>
                  <a:pt x="904" y="186"/>
                </a:cubicBezTo>
                <a:cubicBezTo>
                  <a:pt x="898" y="186"/>
                  <a:pt x="891" y="188"/>
                  <a:pt x="888" y="192"/>
                </a:cubicBezTo>
                <a:cubicBezTo>
                  <a:pt x="867" y="198"/>
                  <a:pt x="860" y="205"/>
                  <a:pt x="860" y="205"/>
                </a:cubicBezTo>
                <a:cubicBezTo>
                  <a:pt x="860" y="212"/>
                  <a:pt x="860" y="216"/>
                  <a:pt x="859" y="216"/>
                </a:cubicBezTo>
                <a:cubicBezTo>
                  <a:pt x="858" y="216"/>
                  <a:pt x="856" y="212"/>
                  <a:pt x="853" y="205"/>
                </a:cubicBezTo>
                <a:cubicBezTo>
                  <a:pt x="851" y="200"/>
                  <a:pt x="846" y="198"/>
                  <a:pt x="840" y="198"/>
                </a:cubicBezTo>
                <a:cubicBezTo>
                  <a:pt x="830" y="198"/>
                  <a:pt x="818" y="206"/>
                  <a:pt x="818" y="219"/>
                </a:cubicBezTo>
                <a:cubicBezTo>
                  <a:pt x="818" y="223"/>
                  <a:pt x="818" y="224"/>
                  <a:pt x="818" y="224"/>
                </a:cubicBezTo>
                <a:cubicBezTo>
                  <a:pt x="817" y="224"/>
                  <a:pt x="815" y="223"/>
                  <a:pt x="811" y="219"/>
                </a:cubicBezTo>
                <a:cubicBezTo>
                  <a:pt x="805" y="210"/>
                  <a:pt x="802" y="204"/>
                  <a:pt x="799" y="204"/>
                </a:cubicBezTo>
                <a:cubicBezTo>
                  <a:pt x="796" y="204"/>
                  <a:pt x="794" y="211"/>
                  <a:pt x="791" y="226"/>
                </a:cubicBezTo>
                <a:cubicBezTo>
                  <a:pt x="783" y="244"/>
                  <a:pt x="776" y="253"/>
                  <a:pt x="773" y="253"/>
                </a:cubicBezTo>
                <a:cubicBezTo>
                  <a:pt x="770" y="253"/>
                  <a:pt x="770" y="246"/>
                  <a:pt x="777" y="233"/>
                </a:cubicBezTo>
                <a:cubicBezTo>
                  <a:pt x="781" y="225"/>
                  <a:pt x="780" y="222"/>
                  <a:pt x="769" y="222"/>
                </a:cubicBezTo>
                <a:cubicBezTo>
                  <a:pt x="761" y="222"/>
                  <a:pt x="748" y="223"/>
                  <a:pt x="728" y="226"/>
                </a:cubicBezTo>
                <a:lnTo>
                  <a:pt x="680" y="240"/>
                </a:lnTo>
                <a:cubicBezTo>
                  <a:pt x="680" y="247"/>
                  <a:pt x="678" y="250"/>
                  <a:pt x="675" y="250"/>
                </a:cubicBezTo>
                <a:cubicBezTo>
                  <a:pt x="671" y="250"/>
                  <a:pt x="666" y="247"/>
                  <a:pt x="659" y="240"/>
                </a:cubicBezTo>
                <a:cubicBezTo>
                  <a:pt x="655" y="238"/>
                  <a:pt x="653" y="237"/>
                  <a:pt x="651" y="237"/>
                </a:cubicBezTo>
                <a:cubicBezTo>
                  <a:pt x="645" y="237"/>
                  <a:pt x="645" y="245"/>
                  <a:pt x="645" y="261"/>
                </a:cubicBezTo>
                <a:cubicBezTo>
                  <a:pt x="645" y="269"/>
                  <a:pt x="645" y="272"/>
                  <a:pt x="644" y="272"/>
                </a:cubicBezTo>
                <a:cubicBezTo>
                  <a:pt x="643" y="272"/>
                  <a:pt x="641" y="271"/>
                  <a:pt x="638" y="268"/>
                </a:cubicBezTo>
                <a:cubicBezTo>
                  <a:pt x="638" y="263"/>
                  <a:pt x="631" y="258"/>
                  <a:pt x="615" y="258"/>
                </a:cubicBezTo>
                <a:cubicBezTo>
                  <a:pt x="608" y="258"/>
                  <a:pt x="600" y="259"/>
                  <a:pt x="590" y="261"/>
                </a:cubicBezTo>
                <a:cubicBezTo>
                  <a:pt x="576" y="268"/>
                  <a:pt x="555" y="275"/>
                  <a:pt x="555" y="289"/>
                </a:cubicBezTo>
                <a:cubicBezTo>
                  <a:pt x="555" y="295"/>
                  <a:pt x="548" y="295"/>
                  <a:pt x="541" y="295"/>
                </a:cubicBezTo>
                <a:cubicBezTo>
                  <a:pt x="540" y="294"/>
                  <a:pt x="538" y="294"/>
                  <a:pt x="536" y="294"/>
                </a:cubicBezTo>
                <a:cubicBezTo>
                  <a:pt x="524" y="294"/>
                  <a:pt x="500" y="306"/>
                  <a:pt x="472" y="323"/>
                </a:cubicBezTo>
                <a:lnTo>
                  <a:pt x="472" y="330"/>
                </a:lnTo>
                <a:lnTo>
                  <a:pt x="472" y="337"/>
                </a:lnTo>
                <a:cubicBezTo>
                  <a:pt x="472" y="337"/>
                  <a:pt x="465" y="337"/>
                  <a:pt x="465" y="330"/>
                </a:cubicBezTo>
                <a:cubicBezTo>
                  <a:pt x="465" y="327"/>
                  <a:pt x="461" y="325"/>
                  <a:pt x="458" y="325"/>
                </a:cubicBezTo>
                <a:cubicBezTo>
                  <a:pt x="455" y="325"/>
                  <a:pt x="451" y="327"/>
                  <a:pt x="451" y="330"/>
                </a:cubicBezTo>
                <a:cubicBezTo>
                  <a:pt x="448" y="333"/>
                  <a:pt x="446" y="335"/>
                  <a:pt x="446" y="335"/>
                </a:cubicBezTo>
                <a:cubicBezTo>
                  <a:pt x="444" y="335"/>
                  <a:pt x="444" y="331"/>
                  <a:pt x="444" y="323"/>
                </a:cubicBezTo>
                <a:cubicBezTo>
                  <a:pt x="444" y="316"/>
                  <a:pt x="444" y="313"/>
                  <a:pt x="443" y="313"/>
                </a:cubicBezTo>
                <a:cubicBezTo>
                  <a:pt x="442" y="313"/>
                  <a:pt x="441" y="316"/>
                  <a:pt x="437" y="323"/>
                </a:cubicBezTo>
                <a:cubicBezTo>
                  <a:pt x="430" y="330"/>
                  <a:pt x="416" y="337"/>
                  <a:pt x="409" y="337"/>
                </a:cubicBezTo>
                <a:cubicBezTo>
                  <a:pt x="403" y="337"/>
                  <a:pt x="396" y="358"/>
                  <a:pt x="396" y="365"/>
                </a:cubicBezTo>
                <a:cubicBezTo>
                  <a:pt x="396" y="372"/>
                  <a:pt x="382" y="372"/>
                  <a:pt x="382" y="372"/>
                </a:cubicBezTo>
                <a:cubicBezTo>
                  <a:pt x="375" y="372"/>
                  <a:pt x="375" y="372"/>
                  <a:pt x="375" y="379"/>
                </a:cubicBezTo>
                <a:cubicBezTo>
                  <a:pt x="379" y="401"/>
                  <a:pt x="378" y="414"/>
                  <a:pt x="375" y="414"/>
                </a:cubicBezTo>
                <a:cubicBezTo>
                  <a:pt x="373" y="414"/>
                  <a:pt x="370" y="410"/>
                  <a:pt x="368" y="399"/>
                </a:cubicBezTo>
                <a:cubicBezTo>
                  <a:pt x="363" y="384"/>
                  <a:pt x="361" y="376"/>
                  <a:pt x="361" y="376"/>
                </a:cubicBezTo>
                <a:cubicBezTo>
                  <a:pt x="361" y="376"/>
                  <a:pt x="361" y="377"/>
                  <a:pt x="361" y="379"/>
                </a:cubicBezTo>
                <a:cubicBezTo>
                  <a:pt x="361" y="393"/>
                  <a:pt x="347" y="393"/>
                  <a:pt x="347" y="393"/>
                </a:cubicBezTo>
                <a:cubicBezTo>
                  <a:pt x="340" y="393"/>
                  <a:pt x="340" y="393"/>
                  <a:pt x="340" y="406"/>
                </a:cubicBezTo>
                <a:lnTo>
                  <a:pt x="340" y="434"/>
                </a:lnTo>
                <a:cubicBezTo>
                  <a:pt x="340" y="434"/>
                  <a:pt x="333" y="434"/>
                  <a:pt x="333" y="427"/>
                </a:cubicBezTo>
                <a:cubicBezTo>
                  <a:pt x="333" y="420"/>
                  <a:pt x="333" y="417"/>
                  <a:pt x="332" y="417"/>
                </a:cubicBezTo>
                <a:cubicBezTo>
                  <a:pt x="331" y="417"/>
                  <a:pt x="330" y="420"/>
                  <a:pt x="326" y="427"/>
                </a:cubicBezTo>
                <a:cubicBezTo>
                  <a:pt x="326" y="427"/>
                  <a:pt x="312" y="427"/>
                  <a:pt x="312" y="413"/>
                </a:cubicBezTo>
                <a:cubicBezTo>
                  <a:pt x="312" y="427"/>
                  <a:pt x="305" y="434"/>
                  <a:pt x="299" y="434"/>
                </a:cubicBezTo>
                <a:cubicBezTo>
                  <a:pt x="278" y="441"/>
                  <a:pt x="243" y="476"/>
                  <a:pt x="243" y="483"/>
                </a:cubicBezTo>
                <a:cubicBezTo>
                  <a:pt x="243" y="496"/>
                  <a:pt x="243" y="496"/>
                  <a:pt x="236" y="496"/>
                </a:cubicBezTo>
                <a:cubicBezTo>
                  <a:pt x="234" y="494"/>
                  <a:pt x="232" y="493"/>
                  <a:pt x="229" y="493"/>
                </a:cubicBezTo>
                <a:cubicBezTo>
                  <a:pt x="216" y="493"/>
                  <a:pt x="202" y="522"/>
                  <a:pt x="202" y="545"/>
                </a:cubicBezTo>
                <a:lnTo>
                  <a:pt x="202" y="552"/>
                </a:lnTo>
                <a:cubicBezTo>
                  <a:pt x="200" y="548"/>
                  <a:pt x="198" y="546"/>
                  <a:pt x="195" y="546"/>
                </a:cubicBezTo>
                <a:cubicBezTo>
                  <a:pt x="185" y="546"/>
                  <a:pt x="168" y="573"/>
                  <a:pt x="174" y="600"/>
                </a:cubicBezTo>
                <a:cubicBezTo>
                  <a:pt x="174" y="607"/>
                  <a:pt x="174" y="607"/>
                  <a:pt x="167" y="607"/>
                </a:cubicBezTo>
                <a:cubicBezTo>
                  <a:pt x="153" y="607"/>
                  <a:pt x="153" y="670"/>
                  <a:pt x="167" y="677"/>
                </a:cubicBezTo>
                <a:cubicBezTo>
                  <a:pt x="174" y="684"/>
                  <a:pt x="174" y="684"/>
                  <a:pt x="167" y="691"/>
                </a:cubicBezTo>
                <a:cubicBezTo>
                  <a:pt x="160" y="691"/>
                  <a:pt x="160" y="704"/>
                  <a:pt x="160" y="746"/>
                </a:cubicBezTo>
                <a:cubicBezTo>
                  <a:pt x="160" y="774"/>
                  <a:pt x="167" y="788"/>
                  <a:pt x="167" y="788"/>
                </a:cubicBezTo>
                <a:cubicBezTo>
                  <a:pt x="188" y="788"/>
                  <a:pt x="174" y="815"/>
                  <a:pt x="160" y="829"/>
                </a:cubicBezTo>
                <a:cubicBezTo>
                  <a:pt x="139" y="843"/>
                  <a:pt x="139" y="857"/>
                  <a:pt x="160" y="864"/>
                </a:cubicBezTo>
                <a:cubicBezTo>
                  <a:pt x="167" y="864"/>
                  <a:pt x="174" y="898"/>
                  <a:pt x="167" y="898"/>
                </a:cubicBezTo>
                <a:cubicBezTo>
                  <a:pt x="167" y="898"/>
                  <a:pt x="160" y="912"/>
                  <a:pt x="167" y="912"/>
                </a:cubicBezTo>
                <a:cubicBezTo>
                  <a:pt x="167" y="919"/>
                  <a:pt x="167" y="926"/>
                  <a:pt x="160" y="947"/>
                </a:cubicBezTo>
                <a:cubicBezTo>
                  <a:pt x="153" y="961"/>
                  <a:pt x="153" y="968"/>
                  <a:pt x="153" y="982"/>
                </a:cubicBezTo>
                <a:cubicBezTo>
                  <a:pt x="155" y="987"/>
                  <a:pt x="158" y="989"/>
                  <a:pt x="160" y="989"/>
                </a:cubicBezTo>
                <a:cubicBezTo>
                  <a:pt x="164" y="989"/>
                  <a:pt x="167" y="981"/>
                  <a:pt x="167" y="968"/>
                </a:cubicBezTo>
                <a:cubicBezTo>
                  <a:pt x="167" y="961"/>
                  <a:pt x="167" y="954"/>
                  <a:pt x="174" y="954"/>
                </a:cubicBezTo>
                <a:cubicBezTo>
                  <a:pt x="188" y="954"/>
                  <a:pt x="188" y="954"/>
                  <a:pt x="188" y="982"/>
                </a:cubicBezTo>
                <a:cubicBezTo>
                  <a:pt x="188" y="995"/>
                  <a:pt x="174" y="1002"/>
                  <a:pt x="167" y="1002"/>
                </a:cubicBezTo>
                <a:cubicBezTo>
                  <a:pt x="160" y="1002"/>
                  <a:pt x="160" y="1016"/>
                  <a:pt x="160" y="1023"/>
                </a:cubicBezTo>
                <a:cubicBezTo>
                  <a:pt x="160" y="1030"/>
                  <a:pt x="167" y="1030"/>
                  <a:pt x="174" y="1030"/>
                </a:cubicBezTo>
                <a:cubicBezTo>
                  <a:pt x="188" y="1030"/>
                  <a:pt x="188" y="1030"/>
                  <a:pt x="188" y="1037"/>
                </a:cubicBezTo>
                <a:cubicBezTo>
                  <a:pt x="188" y="1051"/>
                  <a:pt x="174" y="1051"/>
                  <a:pt x="174" y="1051"/>
                </a:cubicBezTo>
                <a:cubicBezTo>
                  <a:pt x="167" y="1051"/>
                  <a:pt x="167" y="1058"/>
                  <a:pt x="167" y="1072"/>
                </a:cubicBezTo>
                <a:cubicBezTo>
                  <a:pt x="167" y="1087"/>
                  <a:pt x="167" y="1095"/>
                  <a:pt x="164" y="1095"/>
                </a:cubicBezTo>
                <a:cubicBezTo>
                  <a:pt x="163" y="1095"/>
                  <a:pt x="162" y="1094"/>
                  <a:pt x="160" y="1093"/>
                </a:cubicBezTo>
                <a:cubicBezTo>
                  <a:pt x="153" y="1093"/>
                  <a:pt x="160" y="1093"/>
                  <a:pt x="160" y="1099"/>
                </a:cubicBezTo>
                <a:cubicBezTo>
                  <a:pt x="167" y="1120"/>
                  <a:pt x="167" y="1120"/>
                  <a:pt x="160" y="1127"/>
                </a:cubicBezTo>
                <a:cubicBezTo>
                  <a:pt x="153" y="1127"/>
                  <a:pt x="153" y="1134"/>
                  <a:pt x="160" y="1141"/>
                </a:cubicBezTo>
                <a:cubicBezTo>
                  <a:pt x="166" y="1154"/>
                  <a:pt x="161" y="1204"/>
                  <a:pt x="154" y="1204"/>
                </a:cubicBezTo>
                <a:cubicBezTo>
                  <a:pt x="154" y="1204"/>
                  <a:pt x="153" y="1204"/>
                  <a:pt x="153" y="1203"/>
                </a:cubicBezTo>
                <a:cubicBezTo>
                  <a:pt x="153" y="1203"/>
                  <a:pt x="139" y="1203"/>
                  <a:pt x="139" y="1210"/>
                </a:cubicBezTo>
                <a:cubicBezTo>
                  <a:pt x="139" y="1224"/>
                  <a:pt x="139" y="1231"/>
                  <a:pt x="153" y="1231"/>
                </a:cubicBezTo>
                <a:cubicBezTo>
                  <a:pt x="160" y="1231"/>
                  <a:pt x="160" y="1245"/>
                  <a:pt x="167" y="1259"/>
                </a:cubicBezTo>
                <a:cubicBezTo>
                  <a:pt x="173" y="1277"/>
                  <a:pt x="158" y="1295"/>
                  <a:pt x="141" y="1295"/>
                </a:cubicBezTo>
                <a:cubicBezTo>
                  <a:pt x="138" y="1295"/>
                  <a:pt x="135" y="1294"/>
                  <a:pt x="132" y="1294"/>
                </a:cubicBezTo>
                <a:cubicBezTo>
                  <a:pt x="129" y="1288"/>
                  <a:pt x="126" y="1284"/>
                  <a:pt x="124" y="1284"/>
                </a:cubicBezTo>
                <a:cubicBezTo>
                  <a:pt x="121" y="1284"/>
                  <a:pt x="118" y="1291"/>
                  <a:pt x="118" y="1307"/>
                </a:cubicBezTo>
                <a:cubicBezTo>
                  <a:pt x="118" y="1331"/>
                  <a:pt x="125" y="1358"/>
                  <a:pt x="135" y="1377"/>
                </a:cubicBezTo>
                <a:lnTo>
                  <a:pt x="135" y="1377"/>
                </a:lnTo>
                <a:cubicBezTo>
                  <a:pt x="136" y="1377"/>
                  <a:pt x="138" y="1377"/>
                  <a:pt x="139" y="1377"/>
                </a:cubicBezTo>
                <a:cubicBezTo>
                  <a:pt x="139" y="1377"/>
                  <a:pt x="144" y="1381"/>
                  <a:pt x="146" y="1391"/>
                </a:cubicBezTo>
                <a:lnTo>
                  <a:pt x="146" y="1391"/>
                </a:lnTo>
                <a:cubicBezTo>
                  <a:pt x="142" y="1387"/>
                  <a:pt x="138" y="1382"/>
                  <a:pt x="135" y="1377"/>
                </a:cubicBezTo>
                <a:lnTo>
                  <a:pt x="135" y="1377"/>
                </a:lnTo>
                <a:cubicBezTo>
                  <a:pt x="132" y="1377"/>
                  <a:pt x="132" y="1378"/>
                  <a:pt x="132" y="1384"/>
                </a:cubicBezTo>
                <a:cubicBezTo>
                  <a:pt x="132" y="1397"/>
                  <a:pt x="139" y="1404"/>
                  <a:pt x="139" y="1404"/>
                </a:cubicBezTo>
                <a:lnTo>
                  <a:pt x="146" y="1397"/>
                </a:lnTo>
                <a:cubicBezTo>
                  <a:pt x="146" y="1395"/>
                  <a:pt x="146" y="1393"/>
                  <a:pt x="146" y="1391"/>
                </a:cubicBezTo>
                <a:lnTo>
                  <a:pt x="146" y="1391"/>
                </a:lnTo>
                <a:cubicBezTo>
                  <a:pt x="148" y="1394"/>
                  <a:pt x="150" y="1396"/>
                  <a:pt x="153" y="1397"/>
                </a:cubicBezTo>
                <a:cubicBezTo>
                  <a:pt x="161" y="1406"/>
                  <a:pt x="167" y="1422"/>
                  <a:pt x="168" y="1433"/>
                </a:cubicBezTo>
                <a:lnTo>
                  <a:pt x="168" y="1433"/>
                </a:lnTo>
                <a:cubicBezTo>
                  <a:pt x="167" y="1433"/>
                  <a:pt x="167" y="1433"/>
                  <a:pt x="167" y="1432"/>
                </a:cubicBezTo>
                <a:lnTo>
                  <a:pt x="167" y="1440"/>
                </a:lnTo>
                <a:lnTo>
                  <a:pt x="167" y="1440"/>
                </a:lnTo>
                <a:cubicBezTo>
                  <a:pt x="167" y="1438"/>
                  <a:pt x="168" y="1436"/>
                  <a:pt x="168" y="1433"/>
                </a:cubicBezTo>
                <a:lnTo>
                  <a:pt x="168" y="1433"/>
                </a:lnTo>
                <a:cubicBezTo>
                  <a:pt x="172" y="1443"/>
                  <a:pt x="173" y="1449"/>
                  <a:pt x="171" y="1449"/>
                </a:cubicBezTo>
                <a:cubicBezTo>
                  <a:pt x="170" y="1449"/>
                  <a:pt x="169" y="1448"/>
                  <a:pt x="167" y="1446"/>
                </a:cubicBezTo>
                <a:lnTo>
                  <a:pt x="167" y="1440"/>
                </a:lnTo>
                <a:lnTo>
                  <a:pt x="167" y="1440"/>
                </a:lnTo>
                <a:cubicBezTo>
                  <a:pt x="166" y="1443"/>
                  <a:pt x="164" y="1446"/>
                  <a:pt x="160" y="1446"/>
                </a:cubicBezTo>
                <a:cubicBezTo>
                  <a:pt x="153" y="1446"/>
                  <a:pt x="153" y="1453"/>
                  <a:pt x="153" y="1453"/>
                </a:cubicBezTo>
                <a:cubicBezTo>
                  <a:pt x="153" y="1461"/>
                  <a:pt x="156" y="1465"/>
                  <a:pt x="161" y="1465"/>
                </a:cubicBezTo>
                <a:cubicBezTo>
                  <a:pt x="168" y="1465"/>
                  <a:pt x="179" y="1456"/>
                  <a:pt x="188" y="1439"/>
                </a:cubicBezTo>
                <a:cubicBezTo>
                  <a:pt x="188" y="1436"/>
                  <a:pt x="189" y="1433"/>
                  <a:pt x="190" y="1431"/>
                </a:cubicBezTo>
                <a:lnTo>
                  <a:pt x="190" y="1431"/>
                </a:lnTo>
                <a:cubicBezTo>
                  <a:pt x="190" y="1432"/>
                  <a:pt x="189" y="1432"/>
                  <a:pt x="188" y="1432"/>
                </a:cubicBezTo>
                <a:cubicBezTo>
                  <a:pt x="188" y="1432"/>
                  <a:pt x="174" y="1432"/>
                  <a:pt x="174" y="1418"/>
                </a:cubicBezTo>
                <a:cubicBezTo>
                  <a:pt x="174" y="1415"/>
                  <a:pt x="176" y="1413"/>
                  <a:pt x="179" y="1413"/>
                </a:cubicBezTo>
                <a:cubicBezTo>
                  <a:pt x="182" y="1413"/>
                  <a:pt x="188" y="1415"/>
                  <a:pt x="195" y="1418"/>
                </a:cubicBezTo>
                <a:cubicBezTo>
                  <a:pt x="195" y="1418"/>
                  <a:pt x="195" y="1423"/>
                  <a:pt x="193" y="1427"/>
                </a:cubicBezTo>
                <a:lnTo>
                  <a:pt x="193" y="1427"/>
                </a:lnTo>
                <a:cubicBezTo>
                  <a:pt x="194" y="1426"/>
                  <a:pt x="195" y="1426"/>
                  <a:pt x="196" y="1426"/>
                </a:cubicBezTo>
                <a:cubicBezTo>
                  <a:pt x="202" y="1426"/>
                  <a:pt x="206" y="1439"/>
                  <a:pt x="202" y="1453"/>
                </a:cubicBezTo>
                <a:cubicBezTo>
                  <a:pt x="202" y="1467"/>
                  <a:pt x="195" y="1474"/>
                  <a:pt x="188" y="1474"/>
                </a:cubicBezTo>
                <a:cubicBezTo>
                  <a:pt x="174" y="1474"/>
                  <a:pt x="174" y="1474"/>
                  <a:pt x="195" y="1481"/>
                </a:cubicBezTo>
                <a:cubicBezTo>
                  <a:pt x="198" y="1484"/>
                  <a:pt x="205" y="1486"/>
                  <a:pt x="211" y="1486"/>
                </a:cubicBezTo>
                <a:cubicBezTo>
                  <a:pt x="217" y="1486"/>
                  <a:pt x="222" y="1484"/>
                  <a:pt x="222" y="1481"/>
                </a:cubicBezTo>
                <a:cubicBezTo>
                  <a:pt x="222" y="1479"/>
                  <a:pt x="223" y="1478"/>
                  <a:pt x="224" y="1478"/>
                </a:cubicBezTo>
                <a:lnTo>
                  <a:pt x="224" y="1478"/>
                </a:lnTo>
                <a:cubicBezTo>
                  <a:pt x="225" y="1478"/>
                  <a:pt x="227" y="1483"/>
                  <a:pt x="222" y="1488"/>
                </a:cubicBezTo>
                <a:lnTo>
                  <a:pt x="222" y="1501"/>
                </a:lnTo>
                <a:cubicBezTo>
                  <a:pt x="229" y="1501"/>
                  <a:pt x="229" y="1501"/>
                  <a:pt x="222" y="1515"/>
                </a:cubicBezTo>
                <a:cubicBezTo>
                  <a:pt x="208" y="1522"/>
                  <a:pt x="208" y="1536"/>
                  <a:pt x="222" y="1536"/>
                </a:cubicBezTo>
                <a:cubicBezTo>
                  <a:pt x="236" y="1536"/>
                  <a:pt x="236" y="1522"/>
                  <a:pt x="236" y="1508"/>
                </a:cubicBezTo>
                <a:lnTo>
                  <a:pt x="236" y="1501"/>
                </a:lnTo>
                <a:lnTo>
                  <a:pt x="257" y="1481"/>
                </a:lnTo>
                <a:cubicBezTo>
                  <a:pt x="260" y="1468"/>
                  <a:pt x="262" y="1461"/>
                  <a:pt x="263" y="1461"/>
                </a:cubicBezTo>
                <a:cubicBezTo>
                  <a:pt x="264" y="1461"/>
                  <a:pt x="264" y="1469"/>
                  <a:pt x="264" y="1488"/>
                </a:cubicBezTo>
                <a:cubicBezTo>
                  <a:pt x="264" y="1507"/>
                  <a:pt x="264" y="1516"/>
                  <a:pt x="265" y="1516"/>
                </a:cubicBezTo>
                <a:cubicBezTo>
                  <a:pt x="266" y="1516"/>
                  <a:pt x="268" y="1510"/>
                  <a:pt x="271" y="1501"/>
                </a:cubicBezTo>
                <a:cubicBezTo>
                  <a:pt x="274" y="1488"/>
                  <a:pt x="276" y="1481"/>
                  <a:pt x="278" y="1481"/>
                </a:cubicBezTo>
                <a:cubicBezTo>
                  <a:pt x="281" y="1481"/>
                  <a:pt x="284" y="1490"/>
                  <a:pt x="292" y="1508"/>
                </a:cubicBezTo>
                <a:cubicBezTo>
                  <a:pt x="292" y="1536"/>
                  <a:pt x="292" y="1536"/>
                  <a:pt x="278" y="1536"/>
                </a:cubicBezTo>
                <a:cubicBezTo>
                  <a:pt x="271" y="1536"/>
                  <a:pt x="264" y="1536"/>
                  <a:pt x="264" y="1550"/>
                </a:cubicBezTo>
                <a:cubicBezTo>
                  <a:pt x="264" y="1555"/>
                  <a:pt x="264" y="1563"/>
                  <a:pt x="268" y="1563"/>
                </a:cubicBezTo>
                <a:cubicBezTo>
                  <a:pt x="271" y="1563"/>
                  <a:pt x="273" y="1561"/>
                  <a:pt x="278" y="1557"/>
                </a:cubicBezTo>
                <a:cubicBezTo>
                  <a:pt x="285" y="1555"/>
                  <a:pt x="289" y="1553"/>
                  <a:pt x="292" y="1553"/>
                </a:cubicBezTo>
                <a:cubicBezTo>
                  <a:pt x="299" y="1553"/>
                  <a:pt x="299" y="1559"/>
                  <a:pt x="299" y="1578"/>
                </a:cubicBezTo>
                <a:cubicBezTo>
                  <a:pt x="299" y="1598"/>
                  <a:pt x="306" y="1611"/>
                  <a:pt x="315" y="1611"/>
                </a:cubicBezTo>
                <a:cubicBezTo>
                  <a:pt x="319" y="1611"/>
                  <a:pt x="323" y="1609"/>
                  <a:pt x="326" y="1605"/>
                </a:cubicBezTo>
                <a:cubicBezTo>
                  <a:pt x="330" y="1596"/>
                  <a:pt x="333" y="1591"/>
                  <a:pt x="335" y="1591"/>
                </a:cubicBezTo>
                <a:cubicBezTo>
                  <a:pt x="338" y="1591"/>
                  <a:pt x="340" y="1597"/>
                  <a:pt x="340" y="1612"/>
                </a:cubicBezTo>
                <a:cubicBezTo>
                  <a:pt x="344" y="1620"/>
                  <a:pt x="353" y="1628"/>
                  <a:pt x="359" y="1628"/>
                </a:cubicBezTo>
                <a:cubicBezTo>
                  <a:pt x="360" y="1628"/>
                  <a:pt x="360" y="1628"/>
                  <a:pt x="361" y="1628"/>
                </a:cubicBezTo>
                <a:lnTo>
                  <a:pt x="361" y="1628"/>
                </a:lnTo>
                <a:cubicBezTo>
                  <a:pt x="361" y="1637"/>
                  <a:pt x="361" y="1641"/>
                  <a:pt x="362" y="1641"/>
                </a:cubicBezTo>
                <a:cubicBezTo>
                  <a:pt x="363" y="1641"/>
                  <a:pt x="365" y="1636"/>
                  <a:pt x="368" y="1626"/>
                </a:cubicBezTo>
                <a:cubicBezTo>
                  <a:pt x="371" y="1620"/>
                  <a:pt x="373" y="1615"/>
                  <a:pt x="373" y="1611"/>
                </a:cubicBezTo>
                <a:lnTo>
                  <a:pt x="373" y="1611"/>
                </a:lnTo>
                <a:cubicBezTo>
                  <a:pt x="376" y="1613"/>
                  <a:pt x="379" y="1616"/>
                  <a:pt x="382" y="1619"/>
                </a:cubicBezTo>
                <a:cubicBezTo>
                  <a:pt x="396" y="1626"/>
                  <a:pt x="409" y="1640"/>
                  <a:pt x="416" y="1640"/>
                </a:cubicBezTo>
                <a:cubicBezTo>
                  <a:pt x="430" y="1640"/>
                  <a:pt x="437" y="1640"/>
                  <a:pt x="444" y="1647"/>
                </a:cubicBezTo>
                <a:cubicBezTo>
                  <a:pt x="444" y="1647"/>
                  <a:pt x="451" y="1647"/>
                  <a:pt x="451" y="1640"/>
                </a:cubicBezTo>
                <a:cubicBezTo>
                  <a:pt x="458" y="1633"/>
                  <a:pt x="461" y="1630"/>
                  <a:pt x="464" y="1630"/>
                </a:cubicBezTo>
                <a:cubicBezTo>
                  <a:pt x="467" y="1630"/>
                  <a:pt x="468" y="1633"/>
                  <a:pt x="472" y="1640"/>
                </a:cubicBezTo>
                <a:cubicBezTo>
                  <a:pt x="475" y="1646"/>
                  <a:pt x="484" y="1649"/>
                  <a:pt x="493" y="1649"/>
                </a:cubicBezTo>
                <a:cubicBezTo>
                  <a:pt x="506" y="1649"/>
                  <a:pt x="520" y="1642"/>
                  <a:pt x="520" y="1626"/>
                </a:cubicBezTo>
                <a:cubicBezTo>
                  <a:pt x="520" y="1620"/>
                  <a:pt x="523" y="1617"/>
                  <a:pt x="526" y="1617"/>
                </a:cubicBezTo>
                <a:cubicBezTo>
                  <a:pt x="532" y="1617"/>
                  <a:pt x="540" y="1624"/>
                  <a:pt x="548" y="1640"/>
                </a:cubicBezTo>
                <a:cubicBezTo>
                  <a:pt x="560" y="1648"/>
                  <a:pt x="568" y="1652"/>
                  <a:pt x="572" y="1652"/>
                </a:cubicBezTo>
                <a:cubicBezTo>
                  <a:pt x="575" y="1652"/>
                  <a:pt x="576" y="1650"/>
                  <a:pt x="576" y="1647"/>
                </a:cubicBezTo>
                <a:cubicBezTo>
                  <a:pt x="576" y="1640"/>
                  <a:pt x="583" y="1640"/>
                  <a:pt x="583" y="1640"/>
                </a:cubicBezTo>
                <a:cubicBezTo>
                  <a:pt x="586" y="1646"/>
                  <a:pt x="596" y="1648"/>
                  <a:pt x="607" y="1648"/>
                </a:cubicBezTo>
                <a:cubicBezTo>
                  <a:pt x="622" y="1648"/>
                  <a:pt x="638" y="1644"/>
                  <a:pt x="638" y="1640"/>
                </a:cubicBezTo>
                <a:cubicBezTo>
                  <a:pt x="638" y="1626"/>
                  <a:pt x="638" y="1626"/>
                  <a:pt x="645" y="1626"/>
                </a:cubicBezTo>
                <a:cubicBezTo>
                  <a:pt x="645" y="1626"/>
                  <a:pt x="652" y="1640"/>
                  <a:pt x="645" y="1647"/>
                </a:cubicBezTo>
                <a:cubicBezTo>
                  <a:pt x="645" y="1649"/>
                  <a:pt x="645" y="1650"/>
                  <a:pt x="645" y="1650"/>
                </a:cubicBezTo>
                <a:cubicBezTo>
                  <a:pt x="646" y="1650"/>
                  <a:pt x="647" y="1645"/>
                  <a:pt x="652" y="1640"/>
                </a:cubicBezTo>
                <a:cubicBezTo>
                  <a:pt x="656" y="1627"/>
                  <a:pt x="658" y="1622"/>
                  <a:pt x="662" y="1622"/>
                </a:cubicBezTo>
                <a:cubicBezTo>
                  <a:pt x="665" y="1622"/>
                  <a:pt x="668" y="1624"/>
                  <a:pt x="673" y="1626"/>
                </a:cubicBezTo>
                <a:cubicBezTo>
                  <a:pt x="673" y="1640"/>
                  <a:pt x="680" y="1640"/>
                  <a:pt x="687" y="1640"/>
                </a:cubicBezTo>
                <a:cubicBezTo>
                  <a:pt x="702" y="1624"/>
                  <a:pt x="718" y="1617"/>
                  <a:pt x="731" y="1617"/>
                </a:cubicBezTo>
                <a:cubicBezTo>
                  <a:pt x="735" y="1617"/>
                  <a:pt x="739" y="1618"/>
                  <a:pt x="742" y="1619"/>
                </a:cubicBezTo>
                <a:cubicBezTo>
                  <a:pt x="745" y="1623"/>
                  <a:pt x="750" y="1627"/>
                  <a:pt x="758" y="1630"/>
                </a:cubicBezTo>
                <a:lnTo>
                  <a:pt x="758" y="1630"/>
                </a:lnTo>
                <a:cubicBezTo>
                  <a:pt x="759" y="1628"/>
                  <a:pt x="760" y="1626"/>
                  <a:pt x="763" y="1626"/>
                </a:cubicBezTo>
                <a:lnTo>
                  <a:pt x="763" y="1626"/>
                </a:lnTo>
                <a:cubicBezTo>
                  <a:pt x="762" y="1628"/>
                  <a:pt x="761" y="1630"/>
                  <a:pt x="760" y="1631"/>
                </a:cubicBezTo>
                <a:lnTo>
                  <a:pt x="760" y="1631"/>
                </a:lnTo>
                <a:cubicBezTo>
                  <a:pt x="759" y="1631"/>
                  <a:pt x="759" y="1630"/>
                  <a:pt x="758" y="1630"/>
                </a:cubicBezTo>
                <a:lnTo>
                  <a:pt x="758" y="1630"/>
                </a:lnTo>
                <a:cubicBezTo>
                  <a:pt x="758" y="1631"/>
                  <a:pt x="758" y="1632"/>
                  <a:pt x="758" y="1632"/>
                </a:cubicBezTo>
                <a:cubicBezTo>
                  <a:pt x="759" y="1632"/>
                  <a:pt x="759" y="1632"/>
                  <a:pt x="760" y="1631"/>
                </a:cubicBezTo>
                <a:lnTo>
                  <a:pt x="760" y="1631"/>
                </a:lnTo>
                <a:cubicBezTo>
                  <a:pt x="763" y="1632"/>
                  <a:pt x="767" y="1632"/>
                  <a:pt x="771" y="1632"/>
                </a:cubicBezTo>
                <a:cubicBezTo>
                  <a:pt x="778" y="1632"/>
                  <a:pt x="787" y="1630"/>
                  <a:pt x="798" y="1626"/>
                </a:cubicBezTo>
                <a:lnTo>
                  <a:pt x="846" y="1626"/>
                </a:lnTo>
                <a:cubicBezTo>
                  <a:pt x="856" y="1633"/>
                  <a:pt x="865" y="1637"/>
                  <a:pt x="871" y="1637"/>
                </a:cubicBezTo>
                <a:cubicBezTo>
                  <a:pt x="877" y="1637"/>
                  <a:pt x="881" y="1633"/>
                  <a:pt x="881" y="1626"/>
                </a:cubicBezTo>
                <a:cubicBezTo>
                  <a:pt x="881" y="1619"/>
                  <a:pt x="881" y="1612"/>
                  <a:pt x="867" y="1605"/>
                </a:cubicBezTo>
                <a:cubicBezTo>
                  <a:pt x="860" y="1585"/>
                  <a:pt x="860" y="1578"/>
                  <a:pt x="867" y="1578"/>
                </a:cubicBezTo>
                <a:cubicBezTo>
                  <a:pt x="867" y="1585"/>
                  <a:pt x="867" y="1585"/>
                  <a:pt x="881" y="1585"/>
                </a:cubicBezTo>
                <a:cubicBezTo>
                  <a:pt x="888" y="1585"/>
                  <a:pt x="888" y="1585"/>
                  <a:pt x="888" y="1605"/>
                </a:cubicBezTo>
                <a:lnTo>
                  <a:pt x="888" y="1612"/>
                </a:lnTo>
                <a:cubicBezTo>
                  <a:pt x="888" y="1610"/>
                  <a:pt x="888" y="1609"/>
                  <a:pt x="889" y="1609"/>
                </a:cubicBezTo>
                <a:cubicBezTo>
                  <a:pt x="892" y="1609"/>
                  <a:pt x="895" y="1612"/>
                  <a:pt x="895" y="1612"/>
                </a:cubicBezTo>
                <a:cubicBezTo>
                  <a:pt x="895" y="1615"/>
                  <a:pt x="902" y="1617"/>
                  <a:pt x="915" y="1617"/>
                </a:cubicBezTo>
                <a:cubicBezTo>
                  <a:pt x="934" y="1617"/>
                  <a:pt x="965" y="1614"/>
                  <a:pt x="1005" y="1605"/>
                </a:cubicBezTo>
                <a:cubicBezTo>
                  <a:pt x="1016" y="1598"/>
                  <a:pt x="1025" y="1595"/>
                  <a:pt x="1031" y="1595"/>
                </a:cubicBezTo>
                <a:cubicBezTo>
                  <a:pt x="1037" y="1595"/>
                  <a:pt x="1040" y="1598"/>
                  <a:pt x="1040" y="1605"/>
                </a:cubicBezTo>
                <a:cubicBezTo>
                  <a:pt x="1040" y="1612"/>
                  <a:pt x="1054" y="1612"/>
                  <a:pt x="1068" y="1612"/>
                </a:cubicBezTo>
                <a:cubicBezTo>
                  <a:pt x="1076" y="1610"/>
                  <a:pt x="1082" y="1609"/>
                  <a:pt x="1086" y="1609"/>
                </a:cubicBezTo>
                <a:cubicBezTo>
                  <a:pt x="1095" y="1609"/>
                  <a:pt x="1094" y="1614"/>
                  <a:pt x="1089" y="1619"/>
                </a:cubicBezTo>
                <a:lnTo>
                  <a:pt x="1068" y="1640"/>
                </a:lnTo>
                <a:cubicBezTo>
                  <a:pt x="1068" y="1640"/>
                  <a:pt x="1061" y="1640"/>
                  <a:pt x="1061" y="1647"/>
                </a:cubicBezTo>
                <a:cubicBezTo>
                  <a:pt x="1061" y="1650"/>
                  <a:pt x="1061" y="1652"/>
                  <a:pt x="1060" y="1652"/>
                </a:cubicBezTo>
                <a:cubicBezTo>
                  <a:pt x="1059" y="1652"/>
                  <a:pt x="1057" y="1650"/>
                  <a:pt x="1054" y="1647"/>
                </a:cubicBezTo>
                <a:cubicBezTo>
                  <a:pt x="1048" y="1644"/>
                  <a:pt x="1044" y="1642"/>
                  <a:pt x="1038" y="1642"/>
                </a:cubicBezTo>
                <a:cubicBezTo>
                  <a:pt x="1031" y="1642"/>
                  <a:pt x="1022" y="1646"/>
                  <a:pt x="1005" y="1654"/>
                </a:cubicBezTo>
                <a:cubicBezTo>
                  <a:pt x="985" y="1661"/>
                  <a:pt x="971" y="1668"/>
                  <a:pt x="992" y="1668"/>
                </a:cubicBezTo>
                <a:cubicBezTo>
                  <a:pt x="999" y="1668"/>
                  <a:pt x="1005" y="1668"/>
                  <a:pt x="1005" y="1682"/>
                </a:cubicBezTo>
                <a:cubicBezTo>
                  <a:pt x="1005" y="1689"/>
                  <a:pt x="999" y="1689"/>
                  <a:pt x="999" y="1689"/>
                </a:cubicBezTo>
                <a:lnTo>
                  <a:pt x="985" y="1702"/>
                </a:lnTo>
                <a:cubicBezTo>
                  <a:pt x="985" y="1707"/>
                  <a:pt x="983" y="1711"/>
                  <a:pt x="981" y="1714"/>
                </a:cubicBezTo>
                <a:lnTo>
                  <a:pt x="981" y="1714"/>
                </a:lnTo>
                <a:cubicBezTo>
                  <a:pt x="974" y="1711"/>
                  <a:pt x="969" y="1703"/>
                  <a:pt x="964" y="1689"/>
                </a:cubicBezTo>
                <a:cubicBezTo>
                  <a:pt x="964" y="1689"/>
                  <a:pt x="964" y="1709"/>
                  <a:pt x="957" y="1716"/>
                </a:cubicBezTo>
                <a:cubicBezTo>
                  <a:pt x="958" y="1719"/>
                  <a:pt x="960" y="1721"/>
                  <a:pt x="961" y="1723"/>
                </a:cubicBezTo>
                <a:lnTo>
                  <a:pt x="961" y="1723"/>
                </a:lnTo>
                <a:cubicBezTo>
                  <a:pt x="962" y="1723"/>
                  <a:pt x="963" y="1723"/>
                  <a:pt x="964" y="1723"/>
                </a:cubicBezTo>
                <a:cubicBezTo>
                  <a:pt x="968" y="1723"/>
                  <a:pt x="976" y="1720"/>
                  <a:pt x="981" y="1714"/>
                </a:cubicBezTo>
                <a:lnTo>
                  <a:pt x="981" y="1714"/>
                </a:lnTo>
                <a:cubicBezTo>
                  <a:pt x="984" y="1716"/>
                  <a:pt x="987" y="1716"/>
                  <a:pt x="992" y="1716"/>
                </a:cubicBezTo>
                <a:cubicBezTo>
                  <a:pt x="1005" y="1723"/>
                  <a:pt x="1005" y="1723"/>
                  <a:pt x="985" y="1730"/>
                </a:cubicBezTo>
                <a:cubicBezTo>
                  <a:pt x="968" y="1730"/>
                  <a:pt x="965" y="1730"/>
                  <a:pt x="961" y="1723"/>
                </a:cubicBezTo>
                <a:lnTo>
                  <a:pt x="961" y="1723"/>
                </a:lnTo>
                <a:cubicBezTo>
                  <a:pt x="957" y="1723"/>
                  <a:pt x="957" y="1725"/>
                  <a:pt x="957" y="1730"/>
                </a:cubicBezTo>
                <a:lnTo>
                  <a:pt x="957" y="1758"/>
                </a:lnTo>
                <a:cubicBezTo>
                  <a:pt x="955" y="1760"/>
                  <a:pt x="954" y="1760"/>
                  <a:pt x="953" y="1760"/>
                </a:cubicBezTo>
                <a:cubicBezTo>
                  <a:pt x="950" y="1760"/>
                  <a:pt x="950" y="1753"/>
                  <a:pt x="950" y="1737"/>
                </a:cubicBezTo>
                <a:cubicBezTo>
                  <a:pt x="950" y="1717"/>
                  <a:pt x="945" y="1706"/>
                  <a:pt x="939" y="1706"/>
                </a:cubicBezTo>
                <a:cubicBezTo>
                  <a:pt x="934" y="1706"/>
                  <a:pt x="928" y="1712"/>
                  <a:pt x="922" y="1723"/>
                </a:cubicBezTo>
                <a:cubicBezTo>
                  <a:pt x="917" y="1728"/>
                  <a:pt x="916" y="1733"/>
                  <a:pt x="918" y="1733"/>
                </a:cubicBezTo>
                <a:cubicBezTo>
                  <a:pt x="919" y="1733"/>
                  <a:pt x="920" y="1732"/>
                  <a:pt x="922" y="1730"/>
                </a:cubicBezTo>
                <a:cubicBezTo>
                  <a:pt x="936" y="1730"/>
                  <a:pt x="936" y="1758"/>
                  <a:pt x="922" y="1765"/>
                </a:cubicBezTo>
                <a:cubicBezTo>
                  <a:pt x="917" y="1767"/>
                  <a:pt x="913" y="1768"/>
                  <a:pt x="910" y="1768"/>
                </a:cubicBezTo>
                <a:cubicBezTo>
                  <a:pt x="902" y="1768"/>
                  <a:pt x="902" y="1761"/>
                  <a:pt x="902" y="1751"/>
                </a:cubicBezTo>
                <a:cubicBezTo>
                  <a:pt x="902" y="1737"/>
                  <a:pt x="902" y="1723"/>
                  <a:pt x="915" y="1723"/>
                </a:cubicBezTo>
                <a:cubicBezTo>
                  <a:pt x="926" y="1708"/>
                  <a:pt x="921" y="1700"/>
                  <a:pt x="909" y="1700"/>
                </a:cubicBezTo>
                <a:cubicBezTo>
                  <a:pt x="905" y="1700"/>
                  <a:pt x="900" y="1701"/>
                  <a:pt x="895" y="1702"/>
                </a:cubicBezTo>
                <a:cubicBezTo>
                  <a:pt x="888" y="1702"/>
                  <a:pt x="881" y="1716"/>
                  <a:pt x="881" y="1723"/>
                </a:cubicBezTo>
                <a:lnTo>
                  <a:pt x="881" y="1737"/>
                </a:lnTo>
                <a:lnTo>
                  <a:pt x="867" y="1737"/>
                </a:lnTo>
                <a:cubicBezTo>
                  <a:pt x="866" y="1735"/>
                  <a:pt x="862" y="1734"/>
                  <a:pt x="858" y="1734"/>
                </a:cubicBezTo>
                <a:cubicBezTo>
                  <a:pt x="832" y="1734"/>
                  <a:pt x="763" y="1762"/>
                  <a:pt x="763" y="1786"/>
                </a:cubicBezTo>
                <a:cubicBezTo>
                  <a:pt x="763" y="1789"/>
                  <a:pt x="761" y="1791"/>
                  <a:pt x="759" y="1791"/>
                </a:cubicBezTo>
                <a:cubicBezTo>
                  <a:pt x="758" y="1791"/>
                  <a:pt x="756" y="1789"/>
                  <a:pt x="756" y="1786"/>
                </a:cubicBezTo>
                <a:cubicBezTo>
                  <a:pt x="753" y="1779"/>
                  <a:pt x="751" y="1776"/>
                  <a:pt x="750" y="1776"/>
                </a:cubicBezTo>
                <a:cubicBezTo>
                  <a:pt x="748" y="1776"/>
                  <a:pt x="746" y="1781"/>
                  <a:pt x="742" y="1793"/>
                </a:cubicBezTo>
                <a:cubicBezTo>
                  <a:pt x="742" y="1794"/>
                  <a:pt x="741" y="1795"/>
                  <a:pt x="741" y="1796"/>
                </a:cubicBezTo>
                <a:lnTo>
                  <a:pt x="741" y="1796"/>
                </a:lnTo>
                <a:cubicBezTo>
                  <a:pt x="737" y="1795"/>
                  <a:pt x="733" y="1794"/>
                  <a:pt x="730" y="1794"/>
                </a:cubicBezTo>
                <a:cubicBezTo>
                  <a:pt x="724" y="1794"/>
                  <a:pt x="718" y="1796"/>
                  <a:pt x="714" y="1799"/>
                </a:cubicBezTo>
                <a:cubicBezTo>
                  <a:pt x="714" y="1806"/>
                  <a:pt x="694" y="1806"/>
                  <a:pt x="687" y="1820"/>
                </a:cubicBezTo>
                <a:cubicBezTo>
                  <a:pt x="680" y="1820"/>
                  <a:pt x="659" y="1827"/>
                  <a:pt x="659" y="1827"/>
                </a:cubicBezTo>
                <a:cubicBezTo>
                  <a:pt x="652" y="1827"/>
                  <a:pt x="652" y="1834"/>
                  <a:pt x="659" y="1841"/>
                </a:cubicBezTo>
                <a:cubicBezTo>
                  <a:pt x="673" y="1855"/>
                  <a:pt x="673" y="1862"/>
                  <a:pt x="673" y="1869"/>
                </a:cubicBezTo>
                <a:cubicBezTo>
                  <a:pt x="673" y="1876"/>
                  <a:pt x="673" y="1876"/>
                  <a:pt x="680" y="1876"/>
                </a:cubicBezTo>
                <a:cubicBezTo>
                  <a:pt x="680" y="1876"/>
                  <a:pt x="687" y="1869"/>
                  <a:pt x="680" y="1862"/>
                </a:cubicBezTo>
                <a:cubicBezTo>
                  <a:pt x="680" y="1848"/>
                  <a:pt x="683" y="1841"/>
                  <a:pt x="689" y="1841"/>
                </a:cubicBezTo>
                <a:cubicBezTo>
                  <a:pt x="695" y="1841"/>
                  <a:pt x="704" y="1848"/>
                  <a:pt x="714" y="1862"/>
                </a:cubicBezTo>
                <a:cubicBezTo>
                  <a:pt x="721" y="1869"/>
                  <a:pt x="721" y="1876"/>
                  <a:pt x="714" y="1876"/>
                </a:cubicBezTo>
                <a:cubicBezTo>
                  <a:pt x="707" y="1876"/>
                  <a:pt x="707" y="1896"/>
                  <a:pt x="707" y="1896"/>
                </a:cubicBezTo>
                <a:cubicBezTo>
                  <a:pt x="707" y="1903"/>
                  <a:pt x="714" y="1903"/>
                  <a:pt x="714" y="1903"/>
                </a:cubicBezTo>
                <a:cubicBezTo>
                  <a:pt x="716" y="1902"/>
                  <a:pt x="717" y="1902"/>
                  <a:pt x="717" y="1902"/>
                </a:cubicBezTo>
                <a:cubicBezTo>
                  <a:pt x="722" y="1902"/>
                  <a:pt x="725" y="1916"/>
                  <a:pt x="742" y="1945"/>
                </a:cubicBezTo>
                <a:cubicBezTo>
                  <a:pt x="742" y="1945"/>
                  <a:pt x="742" y="1959"/>
                  <a:pt x="728" y="1959"/>
                </a:cubicBezTo>
                <a:cubicBezTo>
                  <a:pt x="728" y="1959"/>
                  <a:pt x="721" y="1959"/>
                  <a:pt x="721" y="1945"/>
                </a:cubicBezTo>
                <a:cubicBezTo>
                  <a:pt x="721" y="1938"/>
                  <a:pt x="714" y="1931"/>
                  <a:pt x="707" y="1931"/>
                </a:cubicBezTo>
                <a:cubicBezTo>
                  <a:pt x="694" y="1931"/>
                  <a:pt x="687" y="1931"/>
                  <a:pt x="687" y="1924"/>
                </a:cubicBezTo>
                <a:cubicBezTo>
                  <a:pt x="684" y="1915"/>
                  <a:pt x="678" y="1912"/>
                  <a:pt x="673" y="1912"/>
                </a:cubicBezTo>
                <a:cubicBezTo>
                  <a:pt x="666" y="1912"/>
                  <a:pt x="659" y="1919"/>
                  <a:pt x="659" y="1931"/>
                </a:cubicBezTo>
                <a:cubicBezTo>
                  <a:pt x="659" y="1954"/>
                  <a:pt x="659" y="1968"/>
                  <a:pt x="667" y="1968"/>
                </a:cubicBezTo>
                <a:cubicBezTo>
                  <a:pt x="668" y="1968"/>
                  <a:pt x="670" y="1967"/>
                  <a:pt x="673" y="1966"/>
                </a:cubicBezTo>
                <a:cubicBezTo>
                  <a:pt x="675" y="1963"/>
                  <a:pt x="677" y="1963"/>
                  <a:pt x="678" y="1963"/>
                </a:cubicBezTo>
                <a:cubicBezTo>
                  <a:pt x="681" y="1963"/>
                  <a:pt x="682" y="1966"/>
                  <a:pt x="687" y="1966"/>
                </a:cubicBezTo>
                <a:cubicBezTo>
                  <a:pt x="687" y="1969"/>
                  <a:pt x="688" y="1970"/>
                  <a:pt x="690" y="1970"/>
                </a:cubicBezTo>
                <a:cubicBezTo>
                  <a:pt x="694" y="1970"/>
                  <a:pt x="699" y="1967"/>
                  <a:pt x="707" y="1959"/>
                </a:cubicBezTo>
                <a:cubicBezTo>
                  <a:pt x="711" y="1952"/>
                  <a:pt x="713" y="1948"/>
                  <a:pt x="714" y="1948"/>
                </a:cubicBezTo>
                <a:cubicBezTo>
                  <a:pt x="716" y="1948"/>
                  <a:pt x="718" y="1952"/>
                  <a:pt x="721" y="1959"/>
                </a:cubicBezTo>
                <a:cubicBezTo>
                  <a:pt x="721" y="1966"/>
                  <a:pt x="721" y="1973"/>
                  <a:pt x="714" y="1973"/>
                </a:cubicBezTo>
                <a:cubicBezTo>
                  <a:pt x="707" y="1973"/>
                  <a:pt x="707" y="2000"/>
                  <a:pt x="714" y="2007"/>
                </a:cubicBezTo>
                <a:cubicBezTo>
                  <a:pt x="714" y="2014"/>
                  <a:pt x="721" y="2014"/>
                  <a:pt x="728" y="2014"/>
                </a:cubicBezTo>
                <a:cubicBezTo>
                  <a:pt x="742" y="2014"/>
                  <a:pt x="742" y="2014"/>
                  <a:pt x="749" y="2028"/>
                </a:cubicBezTo>
                <a:cubicBezTo>
                  <a:pt x="749" y="2030"/>
                  <a:pt x="750" y="2031"/>
                  <a:pt x="750" y="2031"/>
                </a:cubicBezTo>
                <a:cubicBezTo>
                  <a:pt x="752" y="2031"/>
                  <a:pt x="756" y="2024"/>
                  <a:pt x="756" y="2014"/>
                </a:cubicBezTo>
                <a:cubicBezTo>
                  <a:pt x="756" y="2006"/>
                  <a:pt x="756" y="2003"/>
                  <a:pt x="757" y="2003"/>
                </a:cubicBezTo>
                <a:cubicBezTo>
                  <a:pt x="758" y="2003"/>
                  <a:pt x="760" y="2004"/>
                  <a:pt x="763" y="2007"/>
                </a:cubicBezTo>
                <a:cubicBezTo>
                  <a:pt x="777" y="2014"/>
                  <a:pt x="784" y="2028"/>
                  <a:pt x="777" y="2028"/>
                </a:cubicBezTo>
                <a:cubicBezTo>
                  <a:pt x="777" y="2035"/>
                  <a:pt x="777" y="2035"/>
                  <a:pt x="784" y="2035"/>
                </a:cubicBezTo>
                <a:cubicBezTo>
                  <a:pt x="791" y="2035"/>
                  <a:pt x="791" y="2042"/>
                  <a:pt x="791" y="2063"/>
                </a:cubicBezTo>
                <a:lnTo>
                  <a:pt x="791" y="2070"/>
                </a:lnTo>
                <a:cubicBezTo>
                  <a:pt x="791" y="2066"/>
                  <a:pt x="792" y="2065"/>
                  <a:pt x="796" y="2065"/>
                </a:cubicBezTo>
                <a:cubicBezTo>
                  <a:pt x="799" y="2065"/>
                  <a:pt x="805" y="2066"/>
                  <a:pt x="811" y="2070"/>
                </a:cubicBezTo>
                <a:cubicBezTo>
                  <a:pt x="818" y="2077"/>
                  <a:pt x="818" y="2077"/>
                  <a:pt x="811" y="2084"/>
                </a:cubicBezTo>
                <a:cubicBezTo>
                  <a:pt x="811" y="2088"/>
                  <a:pt x="810" y="2090"/>
                  <a:pt x="808" y="2090"/>
                </a:cubicBezTo>
                <a:cubicBezTo>
                  <a:pt x="804" y="2090"/>
                  <a:pt x="798" y="2084"/>
                  <a:pt x="798" y="2084"/>
                </a:cubicBezTo>
                <a:cubicBezTo>
                  <a:pt x="798" y="2080"/>
                  <a:pt x="796" y="2078"/>
                  <a:pt x="793" y="2078"/>
                </a:cubicBezTo>
                <a:cubicBezTo>
                  <a:pt x="791" y="2078"/>
                  <a:pt x="787" y="2080"/>
                  <a:pt x="784" y="2084"/>
                </a:cubicBezTo>
                <a:cubicBezTo>
                  <a:pt x="781" y="2090"/>
                  <a:pt x="776" y="2093"/>
                  <a:pt x="772" y="2093"/>
                </a:cubicBezTo>
                <a:cubicBezTo>
                  <a:pt x="767" y="2093"/>
                  <a:pt x="763" y="2088"/>
                  <a:pt x="763" y="2077"/>
                </a:cubicBezTo>
                <a:cubicBezTo>
                  <a:pt x="763" y="2061"/>
                  <a:pt x="759" y="2052"/>
                  <a:pt x="753" y="2052"/>
                </a:cubicBezTo>
                <a:cubicBezTo>
                  <a:pt x="750" y="2052"/>
                  <a:pt x="745" y="2058"/>
                  <a:pt x="742" y="2070"/>
                </a:cubicBezTo>
                <a:cubicBezTo>
                  <a:pt x="735" y="2073"/>
                  <a:pt x="732" y="2075"/>
                  <a:pt x="730" y="2075"/>
                </a:cubicBezTo>
                <a:cubicBezTo>
                  <a:pt x="728" y="2075"/>
                  <a:pt x="728" y="2073"/>
                  <a:pt x="728" y="2070"/>
                </a:cubicBezTo>
                <a:cubicBezTo>
                  <a:pt x="728" y="2063"/>
                  <a:pt x="721" y="2049"/>
                  <a:pt x="721" y="2042"/>
                </a:cubicBezTo>
                <a:cubicBezTo>
                  <a:pt x="714" y="2042"/>
                  <a:pt x="714" y="2042"/>
                  <a:pt x="721" y="2049"/>
                </a:cubicBezTo>
                <a:cubicBezTo>
                  <a:pt x="721" y="2063"/>
                  <a:pt x="721" y="2077"/>
                  <a:pt x="714" y="2084"/>
                </a:cubicBezTo>
                <a:cubicBezTo>
                  <a:pt x="710" y="2100"/>
                  <a:pt x="704" y="2107"/>
                  <a:pt x="699" y="2107"/>
                </a:cubicBezTo>
                <a:cubicBezTo>
                  <a:pt x="696" y="2107"/>
                  <a:pt x="694" y="2103"/>
                  <a:pt x="694" y="2097"/>
                </a:cubicBezTo>
                <a:cubicBezTo>
                  <a:pt x="690" y="2087"/>
                  <a:pt x="688" y="2082"/>
                  <a:pt x="687" y="2082"/>
                </a:cubicBezTo>
                <a:cubicBezTo>
                  <a:pt x="685" y="2082"/>
                  <a:pt x="683" y="2087"/>
                  <a:pt x="680" y="2097"/>
                </a:cubicBezTo>
                <a:cubicBezTo>
                  <a:pt x="676" y="2106"/>
                  <a:pt x="674" y="2109"/>
                  <a:pt x="671" y="2109"/>
                </a:cubicBezTo>
                <a:cubicBezTo>
                  <a:pt x="668" y="2109"/>
                  <a:pt x="665" y="2107"/>
                  <a:pt x="659" y="2104"/>
                </a:cubicBezTo>
                <a:lnTo>
                  <a:pt x="659" y="2097"/>
                </a:lnTo>
                <a:cubicBezTo>
                  <a:pt x="659" y="2097"/>
                  <a:pt x="673" y="2077"/>
                  <a:pt x="659" y="2070"/>
                </a:cubicBezTo>
                <a:lnTo>
                  <a:pt x="659" y="2014"/>
                </a:lnTo>
                <a:cubicBezTo>
                  <a:pt x="659" y="2004"/>
                  <a:pt x="659" y="1998"/>
                  <a:pt x="656" y="1998"/>
                </a:cubicBezTo>
                <a:cubicBezTo>
                  <a:pt x="655" y="1998"/>
                  <a:pt x="654" y="1999"/>
                  <a:pt x="652" y="2000"/>
                </a:cubicBezTo>
                <a:cubicBezTo>
                  <a:pt x="649" y="2003"/>
                  <a:pt x="647" y="2005"/>
                  <a:pt x="646" y="2005"/>
                </a:cubicBezTo>
                <a:cubicBezTo>
                  <a:pt x="645" y="2005"/>
                  <a:pt x="645" y="2002"/>
                  <a:pt x="645" y="1994"/>
                </a:cubicBezTo>
                <a:lnTo>
                  <a:pt x="645" y="1980"/>
                </a:lnTo>
                <a:cubicBezTo>
                  <a:pt x="642" y="1986"/>
                  <a:pt x="640" y="1989"/>
                  <a:pt x="639" y="1989"/>
                </a:cubicBezTo>
                <a:cubicBezTo>
                  <a:pt x="638" y="1989"/>
                  <a:pt x="638" y="1984"/>
                  <a:pt x="638" y="1973"/>
                </a:cubicBezTo>
                <a:lnTo>
                  <a:pt x="638" y="1945"/>
                </a:lnTo>
                <a:cubicBezTo>
                  <a:pt x="624" y="1938"/>
                  <a:pt x="624" y="1896"/>
                  <a:pt x="645" y="1896"/>
                </a:cubicBezTo>
                <a:cubicBezTo>
                  <a:pt x="652" y="1896"/>
                  <a:pt x="652" y="1890"/>
                  <a:pt x="652" y="1869"/>
                </a:cubicBezTo>
                <a:cubicBezTo>
                  <a:pt x="652" y="1862"/>
                  <a:pt x="652" y="1855"/>
                  <a:pt x="645" y="1855"/>
                </a:cubicBezTo>
                <a:cubicBezTo>
                  <a:pt x="640" y="1857"/>
                  <a:pt x="635" y="1858"/>
                  <a:pt x="631" y="1858"/>
                </a:cubicBezTo>
                <a:cubicBezTo>
                  <a:pt x="623" y="1858"/>
                  <a:pt x="620" y="1853"/>
                  <a:pt x="623" y="1845"/>
                </a:cubicBezTo>
                <a:lnTo>
                  <a:pt x="623" y="1845"/>
                </a:lnTo>
                <a:cubicBezTo>
                  <a:pt x="617" y="1856"/>
                  <a:pt x="606" y="1862"/>
                  <a:pt x="596" y="1862"/>
                </a:cubicBezTo>
                <a:cubicBezTo>
                  <a:pt x="590" y="1862"/>
                  <a:pt x="585" y="1860"/>
                  <a:pt x="583" y="1855"/>
                </a:cubicBezTo>
                <a:cubicBezTo>
                  <a:pt x="583" y="1849"/>
                  <a:pt x="581" y="1845"/>
                  <a:pt x="580" y="1845"/>
                </a:cubicBezTo>
                <a:cubicBezTo>
                  <a:pt x="578" y="1845"/>
                  <a:pt x="576" y="1850"/>
                  <a:pt x="576" y="1862"/>
                </a:cubicBezTo>
                <a:cubicBezTo>
                  <a:pt x="576" y="1876"/>
                  <a:pt x="576" y="1890"/>
                  <a:pt x="583" y="1896"/>
                </a:cubicBezTo>
                <a:cubicBezTo>
                  <a:pt x="590" y="1910"/>
                  <a:pt x="590" y="1910"/>
                  <a:pt x="583" y="1924"/>
                </a:cubicBezTo>
                <a:cubicBezTo>
                  <a:pt x="576" y="1931"/>
                  <a:pt x="576" y="1938"/>
                  <a:pt x="576" y="1945"/>
                </a:cubicBezTo>
                <a:cubicBezTo>
                  <a:pt x="576" y="1959"/>
                  <a:pt x="576" y="1966"/>
                  <a:pt x="569" y="1966"/>
                </a:cubicBezTo>
                <a:cubicBezTo>
                  <a:pt x="555" y="1966"/>
                  <a:pt x="555" y="1959"/>
                  <a:pt x="555" y="1945"/>
                </a:cubicBezTo>
                <a:cubicBezTo>
                  <a:pt x="555" y="1940"/>
                  <a:pt x="555" y="1935"/>
                  <a:pt x="553" y="1935"/>
                </a:cubicBezTo>
                <a:cubicBezTo>
                  <a:pt x="552" y="1935"/>
                  <a:pt x="550" y="1936"/>
                  <a:pt x="548" y="1938"/>
                </a:cubicBezTo>
                <a:cubicBezTo>
                  <a:pt x="548" y="1940"/>
                  <a:pt x="547" y="1941"/>
                  <a:pt x="547" y="1941"/>
                </a:cubicBezTo>
                <a:cubicBezTo>
                  <a:pt x="545" y="1941"/>
                  <a:pt x="541" y="1936"/>
                  <a:pt x="541" y="1931"/>
                </a:cubicBezTo>
                <a:cubicBezTo>
                  <a:pt x="541" y="1921"/>
                  <a:pt x="541" y="1916"/>
                  <a:pt x="540" y="1916"/>
                </a:cubicBezTo>
                <a:cubicBezTo>
                  <a:pt x="540" y="1916"/>
                  <a:pt x="538" y="1923"/>
                  <a:pt x="534" y="1938"/>
                </a:cubicBezTo>
                <a:cubicBezTo>
                  <a:pt x="531" y="1943"/>
                  <a:pt x="529" y="1946"/>
                  <a:pt x="527" y="1949"/>
                </a:cubicBezTo>
                <a:lnTo>
                  <a:pt x="527" y="1949"/>
                </a:lnTo>
                <a:cubicBezTo>
                  <a:pt x="527" y="1945"/>
                  <a:pt x="527" y="1939"/>
                  <a:pt x="527" y="1931"/>
                </a:cubicBezTo>
                <a:cubicBezTo>
                  <a:pt x="527" y="1930"/>
                  <a:pt x="527" y="1928"/>
                  <a:pt x="527" y="1927"/>
                </a:cubicBezTo>
                <a:lnTo>
                  <a:pt x="527" y="1927"/>
                </a:lnTo>
                <a:cubicBezTo>
                  <a:pt x="523" y="1933"/>
                  <a:pt x="520" y="1940"/>
                  <a:pt x="520" y="1945"/>
                </a:cubicBezTo>
                <a:cubicBezTo>
                  <a:pt x="520" y="1951"/>
                  <a:pt x="520" y="1955"/>
                  <a:pt x="522" y="1955"/>
                </a:cubicBezTo>
                <a:cubicBezTo>
                  <a:pt x="523" y="1955"/>
                  <a:pt x="524" y="1953"/>
                  <a:pt x="527" y="1949"/>
                </a:cubicBezTo>
                <a:lnTo>
                  <a:pt x="527" y="1949"/>
                </a:lnTo>
                <a:cubicBezTo>
                  <a:pt x="526" y="1956"/>
                  <a:pt x="525" y="1959"/>
                  <a:pt x="520" y="1959"/>
                </a:cubicBezTo>
                <a:cubicBezTo>
                  <a:pt x="520" y="1959"/>
                  <a:pt x="513" y="1952"/>
                  <a:pt x="513" y="1938"/>
                </a:cubicBezTo>
                <a:cubicBezTo>
                  <a:pt x="520" y="1931"/>
                  <a:pt x="520" y="1924"/>
                  <a:pt x="520" y="1917"/>
                </a:cubicBezTo>
                <a:cubicBezTo>
                  <a:pt x="520" y="1913"/>
                  <a:pt x="521" y="1912"/>
                  <a:pt x="522" y="1912"/>
                </a:cubicBezTo>
                <a:cubicBezTo>
                  <a:pt x="523" y="1912"/>
                  <a:pt x="526" y="1918"/>
                  <a:pt x="527" y="1927"/>
                </a:cubicBezTo>
                <a:lnTo>
                  <a:pt x="527" y="1927"/>
                </a:lnTo>
                <a:cubicBezTo>
                  <a:pt x="533" y="1917"/>
                  <a:pt x="540" y="1909"/>
                  <a:pt x="545" y="1909"/>
                </a:cubicBezTo>
                <a:cubicBezTo>
                  <a:pt x="546" y="1909"/>
                  <a:pt x="547" y="1910"/>
                  <a:pt x="548" y="1910"/>
                </a:cubicBezTo>
                <a:cubicBezTo>
                  <a:pt x="549" y="1913"/>
                  <a:pt x="550" y="1914"/>
                  <a:pt x="551" y="1914"/>
                </a:cubicBezTo>
                <a:cubicBezTo>
                  <a:pt x="555" y="1914"/>
                  <a:pt x="554" y="1886"/>
                  <a:pt x="548" y="1869"/>
                </a:cubicBezTo>
                <a:cubicBezTo>
                  <a:pt x="545" y="1862"/>
                  <a:pt x="543" y="1858"/>
                  <a:pt x="542" y="1858"/>
                </a:cubicBezTo>
                <a:cubicBezTo>
                  <a:pt x="541" y="1858"/>
                  <a:pt x="541" y="1862"/>
                  <a:pt x="541" y="1869"/>
                </a:cubicBezTo>
                <a:cubicBezTo>
                  <a:pt x="541" y="1880"/>
                  <a:pt x="541" y="1885"/>
                  <a:pt x="540" y="1885"/>
                </a:cubicBezTo>
                <a:cubicBezTo>
                  <a:pt x="539" y="1885"/>
                  <a:pt x="537" y="1882"/>
                  <a:pt x="534" y="1876"/>
                </a:cubicBezTo>
                <a:cubicBezTo>
                  <a:pt x="527" y="1873"/>
                  <a:pt x="522" y="1872"/>
                  <a:pt x="517" y="1872"/>
                </a:cubicBezTo>
                <a:cubicBezTo>
                  <a:pt x="507" y="1872"/>
                  <a:pt x="500" y="1878"/>
                  <a:pt x="486" y="1896"/>
                </a:cubicBezTo>
                <a:cubicBezTo>
                  <a:pt x="479" y="1903"/>
                  <a:pt x="465" y="1910"/>
                  <a:pt x="451" y="1924"/>
                </a:cubicBezTo>
                <a:cubicBezTo>
                  <a:pt x="437" y="1931"/>
                  <a:pt x="437" y="1931"/>
                  <a:pt x="437" y="1959"/>
                </a:cubicBezTo>
                <a:cubicBezTo>
                  <a:pt x="437" y="1969"/>
                  <a:pt x="441" y="1975"/>
                  <a:pt x="446" y="1975"/>
                </a:cubicBezTo>
                <a:cubicBezTo>
                  <a:pt x="447" y="1975"/>
                  <a:pt x="449" y="1975"/>
                  <a:pt x="451" y="1973"/>
                </a:cubicBezTo>
                <a:cubicBezTo>
                  <a:pt x="456" y="1971"/>
                  <a:pt x="460" y="1970"/>
                  <a:pt x="463" y="1970"/>
                </a:cubicBezTo>
                <a:cubicBezTo>
                  <a:pt x="471" y="1970"/>
                  <a:pt x="470" y="1978"/>
                  <a:pt x="465" y="1994"/>
                </a:cubicBezTo>
                <a:cubicBezTo>
                  <a:pt x="464" y="1996"/>
                  <a:pt x="462" y="1997"/>
                  <a:pt x="461" y="1999"/>
                </a:cubicBezTo>
                <a:lnTo>
                  <a:pt x="461" y="1999"/>
                </a:lnTo>
                <a:cubicBezTo>
                  <a:pt x="459" y="1998"/>
                  <a:pt x="456" y="1996"/>
                  <a:pt x="451" y="1994"/>
                </a:cubicBezTo>
                <a:cubicBezTo>
                  <a:pt x="451" y="1994"/>
                  <a:pt x="444" y="2000"/>
                  <a:pt x="444" y="2007"/>
                </a:cubicBezTo>
                <a:cubicBezTo>
                  <a:pt x="444" y="2007"/>
                  <a:pt x="445" y="2008"/>
                  <a:pt x="445" y="2010"/>
                </a:cubicBezTo>
                <a:lnTo>
                  <a:pt x="445" y="2010"/>
                </a:lnTo>
                <a:cubicBezTo>
                  <a:pt x="447" y="2009"/>
                  <a:pt x="449" y="2008"/>
                  <a:pt x="451" y="2007"/>
                </a:cubicBezTo>
                <a:lnTo>
                  <a:pt x="451" y="2007"/>
                </a:lnTo>
                <a:cubicBezTo>
                  <a:pt x="451" y="2012"/>
                  <a:pt x="450" y="2014"/>
                  <a:pt x="449" y="2014"/>
                </a:cubicBezTo>
                <a:cubicBezTo>
                  <a:pt x="448" y="2014"/>
                  <a:pt x="446" y="2011"/>
                  <a:pt x="445" y="2010"/>
                </a:cubicBezTo>
                <a:lnTo>
                  <a:pt x="445" y="2010"/>
                </a:lnTo>
                <a:cubicBezTo>
                  <a:pt x="444" y="2010"/>
                  <a:pt x="442" y="2010"/>
                  <a:pt x="441" y="2010"/>
                </a:cubicBezTo>
                <a:cubicBezTo>
                  <a:pt x="439" y="2010"/>
                  <a:pt x="437" y="2010"/>
                  <a:pt x="435" y="2009"/>
                </a:cubicBezTo>
                <a:lnTo>
                  <a:pt x="435" y="2009"/>
                </a:lnTo>
                <a:cubicBezTo>
                  <a:pt x="436" y="2013"/>
                  <a:pt x="437" y="2016"/>
                  <a:pt x="437" y="2021"/>
                </a:cubicBezTo>
                <a:cubicBezTo>
                  <a:pt x="437" y="2028"/>
                  <a:pt x="430" y="2035"/>
                  <a:pt x="430" y="2035"/>
                </a:cubicBezTo>
                <a:cubicBezTo>
                  <a:pt x="416" y="2035"/>
                  <a:pt x="409" y="2028"/>
                  <a:pt x="416" y="2021"/>
                </a:cubicBezTo>
                <a:cubicBezTo>
                  <a:pt x="423" y="2015"/>
                  <a:pt x="426" y="2010"/>
                  <a:pt x="428" y="2007"/>
                </a:cubicBezTo>
                <a:lnTo>
                  <a:pt x="428" y="2007"/>
                </a:lnTo>
                <a:cubicBezTo>
                  <a:pt x="430" y="2008"/>
                  <a:pt x="433" y="2009"/>
                  <a:pt x="435" y="2009"/>
                </a:cubicBezTo>
                <a:lnTo>
                  <a:pt x="435" y="2009"/>
                </a:lnTo>
                <a:cubicBezTo>
                  <a:pt x="433" y="2003"/>
                  <a:pt x="430" y="2000"/>
                  <a:pt x="430" y="2000"/>
                </a:cubicBezTo>
                <a:cubicBezTo>
                  <a:pt x="430" y="2000"/>
                  <a:pt x="430" y="2003"/>
                  <a:pt x="428" y="2007"/>
                </a:cubicBezTo>
                <a:lnTo>
                  <a:pt x="428" y="2007"/>
                </a:lnTo>
                <a:cubicBezTo>
                  <a:pt x="424" y="2005"/>
                  <a:pt x="420" y="2003"/>
                  <a:pt x="416" y="2000"/>
                </a:cubicBezTo>
                <a:cubicBezTo>
                  <a:pt x="412" y="1996"/>
                  <a:pt x="410" y="1988"/>
                  <a:pt x="412" y="1988"/>
                </a:cubicBezTo>
                <a:lnTo>
                  <a:pt x="412" y="1988"/>
                </a:lnTo>
                <a:cubicBezTo>
                  <a:pt x="413" y="1988"/>
                  <a:pt x="414" y="1989"/>
                  <a:pt x="416" y="1994"/>
                </a:cubicBezTo>
                <a:cubicBezTo>
                  <a:pt x="430" y="1994"/>
                  <a:pt x="430" y="1994"/>
                  <a:pt x="430" y="1980"/>
                </a:cubicBezTo>
                <a:cubicBezTo>
                  <a:pt x="430" y="1973"/>
                  <a:pt x="416" y="1966"/>
                  <a:pt x="416" y="1966"/>
                </a:cubicBezTo>
                <a:cubicBezTo>
                  <a:pt x="409" y="1966"/>
                  <a:pt x="409" y="1966"/>
                  <a:pt x="416" y="1973"/>
                </a:cubicBezTo>
                <a:cubicBezTo>
                  <a:pt x="423" y="1983"/>
                  <a:pt x="423" y="1988"/>
                  <a:pt x="420" y="1988"/>
                </a:cubicBezTo>
                <a:cubicBezTo>
                  <a:pt x="417" y="1988"/>
                  <a:pt x="414" y="1986"/>
                  <a:pt x="409" y="1981"/>
                </a:cubicBezTo>
                <a:lnTo>
                  <a:pt x="409" y="1981"/>
                </a:lnTo>
                <a:cubicBezTo>
                  <a:pt x="409" y="1984"/>
                  <a:pt x="409" y="1987"/>
                  <a:pt x="409" y="1987"/>
                </a:cubicBezTo>
                <a:cubicBezTo>
                  <a:pt x="405" y="1987"/>
                  <a:pt x="401" y="1978"/>
                  <a:pt x="400" y="1970"/>
                </a:cubicBezTo>
                <a:lnTo>
                  <a:pt x="400" y="1970"/>
                </a:lnTo>
                <a:cubicBezTo>
                  <a:pt x="401" y="1971"/>
                  <a:pt x="401" y="1972"/>
                  <a:pt x="403" y="1973"/>
                </a:cubicBezTo>
                <a:cubicBezTo>
                  <a:pt x="405" y="1976"/>
                  <a:pt x="407" y="1979"/>
                  <a:pt x="409" y="1981"/>
                </a:cubicBezTo>
                <a:lnTo>
                  <a:pt x="409" y="1981"/>
                </a:lnTo>
                <a:cubicBezTo>
                  <a:pt x="408" y="1976"/>
                  <a:pt x="407" y="1967"/>
                  <a:pt x="403" y="1959"/>
                </a:cubicBezTo>
                <a:lnTo>
                  <a:pt x="403" y="1959"/>
                </a:lnTo>
                <a:cubicBezTo>
                  <a:pt x="400" y="1961"/>
                  <a:pt x="399" y="1966"/>
                  <a:pt x="400" y="1970"/>
                </a:cubicBezTo>
                <a:lnTo>
                  <a:pt x="400" y="1970"/>
                </a:lnTo>
                <a:cubicBezTo>
                  <a:pt x="398" y="1969"/>
                  <a:pt x="397" y="1968"/>
                  <a:pt x="396" y="1968"/>
                </a:cubicBezTo>
                <a:cubicBezTo>
                  <a:pt x="393" y="1968"/>
                  <a:pt x="390" y="1972"/>
                  <a:pt x="382" y="1980"/>
                </a:cubicBezTo>
                <a:cubicBezTo>
                  <a:pt x="382" y="1980"/>
                  <a:pt x="381" y="1981"/>
                  <a:pt x="381" y="1981"/>
                </a:cubicBezTo>
                <a:lnTo>
                  <a:pt x="381" y="1981"/>
                </a:lnTo>
                <a:cubicBezTo>
                  <a:pt x="380" y="1975"/>
                  <a:pt x="379" y="1970"/>
                  <a:pt x="375" y="1966"/>
                </a:cubicBezTo>
                <a:cubicBezTo>
                  <a:pt x="372" y="1963"/>
                  <a:pt x="370" y="1961"/>
                  <a:pt x="370" y="1961"/>
                </a:cubicBezTo>
                <a:lnTo>
                  <a:pt x="370" y="1961"/>
                </a:lnTo>
                <a:cubicBezTo>
                  <a:pt x="369" y="1961"/>
                  <a:pt x="371" y="1965"/>
                  <a:pt x="375" y="1973"/>
                </a:cubicBezTo>
                <a:cubicBezTo>
                  <a:pt x="375" y="1982"/>
                  <a:pt x="376" y="1987"/>
                  <a:pt x="378" y="1990"/>
                </a:cubicBezTo>
                <a:lnTo>
                  <a:pt x="378" y="1990"/>
                </a:lnTo>
                <a:cubicBezTo>
                  <a:pt x="378" y="1987"/>
                  <a:pt x="379" y="1984"/>
                  <a:pt x="381" y="1981"/>
                </a:cubicBezTo>
                <a:lnTo>
                  <a:pt x="381" y="1981"/>
                </a:lnTo>
                <a:cubicBezTo>
                  <a:pt x="382" y="1986"/>
                  <a:pt x="382" y="1990"/>
                  <a:pt x="382" y="1994"/>
                </a:cubicBezTo>
                <a:cubicBezTo>
                  <a:pt x="382" y="1987"/>
                  <a:pt x="385" y="1983"/>
                  <a:pt x="389" y="1983"/>
                </a:cubicBezTo>
                <a:cubicBezTo>
                  <a:pt x="392" y="1983"/>
                  <a:pt x="396" y="1987"/>
                  <a:pt x="396" y="1994"/>
                </a:cubicBezTo>
                <a:cubicBezTo>
                  <a:pt x="396" y="2000"/>
                  <a:pt x="382" y="2007"/>
                  <a:pt x="375" y="2007"/>
                </a:cubicBezTo>
                <a:lnTo>
                  <a:pt x="368" y="2000"/>
                </a:lnTo>
                <a:cubicBezTo>
                  <a:pt x="368" y="2000"/>
                  <a:pt x="361" y="1994"/>
                  <a:pt x="347" y="1994"/>
                </a:cubicBezTo>
                <a:cubicBezTo>
                  <a:pt x="340" y="1994"/>
                  <a:pt x="340" y="1994"/>
                  <a:pt x="340" y="2000"/>
                </a:cubicBezTo>
                <a:cubicBezTo>
                  <a:pt x="340" y="2000"/>
                  <a:pt x="340" y="2007"/>
                  <a:pt x="326" y="2014"/>
                </a:cubicBezTo>
                <a:cubicBezTo>
                  <a:pt x="316" y="2025"/>
                  <a:pt x="306" y="2031"/>
                  <a:pt x="301" y="2037"/>
                </a:cubicBezTo>
                <a:lnTo>
                  <a:pt x="301" y="2037"/>
                </a:lnTo>
                <a:cubicBezTo>
                  <a:pt x="301" y="2037"/>
                  <a:pt x="301" y="2037"/>
                  <a:pt x="300" y="2037"/>
                </a:cubicBezTo>
                <a:cubicBezTo>
                  <a:pt x="298" y="2037"/>
                  <a:pt x="295" y="2043"/>
                  <a:pt x="292" y="2056"/>
                </a:cubicBezTo>
                <a:cubicBezTo>
                  <a:pt x="290" y="2057"/>
                  <a:pt x="289" y="2057"/>
                  <a:pt x="288" y="2058"/>
                </a:cubicBezTo>
                <a:lnTo>
                  <a:pt x="288" y="2058"/>
                </a:lnTo>
                <a:cubicBezTo>
                  <a:pt x="286" y="2057"/>
                  <a:pt x="282" y="2054"/>
                  <a:pt x="278" y="2049"/>
                </a:cubicBezTo>
                <a:cubicBezTo>
                  <a:pt x="278" y="2046"/>
                  <a:pt x="277" y="2045"/>
                  <a:pt x="275" y="2045"/>
                </a:cubicBezTo>
                <a:cubicBezTo>
                  <a:pt x="273" y="2045"/>
                  <a:pt x="268" y="2050"/>
                  <a:pt x="264" y="2063"/>
                </a:cubicBezTo>
                <a:cubicBezTo>
                  <a:pt x="257" y="2070"/>
                  <a:pt x="243" y="2077"/>
                  <a:pt x="236" y="2077"/>
                </a:cubicBezTo>
                <a:cubicBezTo>
                  <a:pt x="234" y="2077"/>
                  <a:pt x="232" y="2077"/>
                  <a:pt x="231" y="2077"/>
                </a:cubicBezTo>
                <a:lnTo>
                  <a:pt x="231" y="2077"/>
                </a:lnTo>
                <a:cubicBezTo>
                  <a:pt x="230" y="2075"/>
                  <a:pt x="229" y="2074"/>
                  <a:pt x="227" y="2074"/>
                </a:cubicBezTo>
                <a:cubicBezTo>
                  <a:pt x="226" y="2074"/>
                  <a:pt x="224" y="2075"/>
                  <a:pt x="222" y="2077"/>
                </a:cubicBezTo>
                <a:cubicBezTo>
                  <a:pt x="208" y="2077"/>
                  <a:pt x="202" y="2091"/>
                  <a:pt x="202" y="2091"/>
                </a:cubicBezTo>
                <a:cubicBezTo>
                  <a:pt x="198" y="2091"/>
                  <a:pt x="196" y="2092"/>
                  <a:pt x="196" y="2096"/>
                </a:cubicBezTo>
                <a:lnTo>
                  <a:pt x="196" y="2096"/>
                </a:lnTo>
                <a:cubicBezTo>
                  <a:pt x="196" y="2096"/>
                  <a:pt x="195" y="2097"/>
                  <a:pt x="195" y="2097"/>
                </a:cubicBezTo>
                <a:cubicBezTo>
                  <a:pt x="188" y="2097"/>
                  <a:pt x="188" y="2104"/>
                  <a:pt x="188" y="2111"/>
                </a:cubicBezTo>
                <a:cubicBezTo>
                  <a:pt x="195" y="2111"/>
                  <a:pt x="188" y="2125"/>
                  <a:pt x="188" y="2125"/>
                </a:cubicBezTo>
                <a:cubicBezTo>
                  <a:pt x="167" y="2125"/>
                  <a:pt x="174" y="2146"/>
                  <a:pt x="188" y="2167"/>
                </a:cubicBezTo>
                <a:cubicBezTo>
                  <a:pt x="197" y="2173"/>
                  <a:pt x="205" y="2176"/>
                  <a:pt x="212" y="2176"/>
                </a:cubicBezTo>
                <a:cubicBezTo>
                  <a:pt x="220" y="2176"/>
                  <a:pt x="225" y="2171"/>
                  <a:pt x="229" y="2160"/>
                </a:cubicBezTo>
                <a:lnTo>
                  <a:pt x="229" y="2167"/>
                </a:lnTo>
                <a:cubicBezTo>
                  <a:pt x="229" y="2173"/>
                  <a:pt x="229" y="2179"/>
                  <a:pt x="229" y="2184"/>
                </a:cubicBezTo>
                <a:lnTo>
                  <a:pt x="229" y="2184"/>
                </a:lnTo>
                <a:cubicBezTo>
                  <a:pt x="229" y="2184"/>
                  <a:pt x="229" y="2183"/>
                  <a:pt x="229" y="2183"/>
                </a:cubicBezTo>
                <a:cubicBezTo>
                  <a:pt x="228" y="2183"/>
                  <a:pt x="227" y="2188"/>
                  <a:pt x="222" y="2201"/>
                </a:cubicBezTo>
                <a:cubicBezTo>
                  <a:pt x="218" y="2205"/>
                  <a:pt x="216" y="2209"/>
                  <a:pt x="214" y="2212"/>
                </a:cubicBezTo>
                <a:lnTo>
                  <a:pt x="214" y="2212"/>
                </a:lnTo>
                <a:cubicBezTo>
                  <a:pt x="226" y="2208"/>
                  <a:pt x="229" y="2203"/>
                  <a:pt x="229" y="2184"/>
                </a:cubicBezTo>
                <a:lnTo>
                  <a:pt x="229" y="2184"/>
                </a:lnTo>
                <a:cubicBezTo>
                  <a:pt x="229" y="2184"/>
                  <a:pt x="229" y="2186"/>
                  <a:pt x="229" y="2188"/>
                </a:cubicBezTo>
                <a:cubicBezTo>
                  <a:pt x="229" y="2192"/>
                  <a:pt x="230" y="2196"/>
                  <a:pt x="230" y="2199"/>
                </a:cubicBezTo>
                <a:lnTo>
                  <a:pt x="230" y="2199"/>
                </a:lnTo>
                <a:cubicBezTo>
                  <a:pt x="232" y="2193"/>
                  <a:pt x="233" y="2191"/>
                  <a:pt x="234" y="2191"/>
                </a:cubicBezTo>
                <a:cubicBezTo>
                  <a:pt x="235" y="2191"/>
                  <a:pt x="236" y="2195"/>
                  <a:pt x="236" y="2202"/>
                </a:cubicBezTo>
                <a:lnTo>
                  <a:pt x="236" y="2202"/>
                </a:lnTo>
                <a:cubicBezTo>
                  <a:pt x="238" y="2200"/>
                  <a:pt x="241" y="2195"/>
                  <a:pt x="243" y="2188"/>
                </a:cubicBezTo>
                <a:cubicBezTo>
                  <a:pt x="257" y="2181"/>
                  <a:pt x="243" y="2167"/>
                  <a:pt x="236" y="2153"/>
                </a:cubicBezTo>
                <a:cubicBezTo>
                  <a:pt x="232" y="2147"/>
                  <a:pt x="228" y="2140"/>
                  <a:pt x="224" y="2135"/>
                </a:cubicBezTo>
                <a:lnTo>
                  <a:pt x="224" y="2135"/>
                </a:lnTo>
                <a:cubicBezTo>
                  <a:pt x="220" y="2135"/>
                  <a:pt x="215" y="2137"/>
                  <a:pt x="208" y="2139"/>
                </a:cubicBezTo>
                <a:cubicBezTo>
                  <a:pt x="203" y="2147"/>
                  <a:pt x="200" y="2150"/>
                  <a:pt x="198" y="2150"/>
                </a:cubicBezTo>
                <a:cubicBezTo>
                  <a:pt x="195" y="2150"/>
                  <a:pt x="195" y="2143"/>
                  <a:pt x="195" y="2139"/>
                </a:cubicBezTo>
                <a:cubicBezTo>
                  <a:pt x="200" y="2134"/>
                  <a:pt x="201" y="2120"/>
                  <a:pt x="201" y="2111"/>
                </a:cubicBezTo>
                <a:lnTo>
                  <a:pt x="201" y="2111"/>
                </a:lnTo>
                <a:cubicBezTo>
                  <a:pt x="201" y="2111"/>
                  <a:pt x="202" y="2111"/>
                  <a:pt x="202" y="2111"/>
                </a:cubicBezTo>
                <a:cubicBezTo>
                  <a:pt x="202" y="2120"/>
                  <a:pt x="205" y="2124"/>
                  <a:pt x="210" y="2124"/>
                </a:cubicBezTo>
                <a:cubicBezTo>
                  <a:pt x="213" y="2124"/>
                  <a:pt x="216" y="2123"/>
                  <a:pt x="219" y="2120"/>
                </a:cubicBezTo>
                <a:lnTo>
                  <a:pt x="219" y="2120"/>
                </a:lnTo>
                <a:cubicBezTo>
                  <a:pt x="219" y="2123"/>
                  <a:pt x="221" y="2129"/>
                  <a:pt x="224" y="2135"/>
                </a:cubicBezTo>
                <a:lnTo>
                  <a:pt x="224" y="2135"/>
                </a:lnTo>
                <a:cubicBezTo>
                  <a:pt x="227" y="2134"/>
                  <a:pt x="229" y="2134"/>
                  <a:pt x="230" y="2134"/>
                </a:cubicBezTo>
                <a:cubicBezTo>
                  <a:pt x="234" y="2134"/>
                  <a:pt x="236" y="2136"/>
                  <a:pt x="236" y="2139"/>
                </a:cubicBezTo>
                <a:cubicBezTo>
                  <a:pt x="236" y="2146"/>
                  <a:pt x="243" y="2167"/>
                  <a:pt x="257" y="2174"/>
                </a:cubicBezTo>
                <a:cubicBezTo>
                  <a:pt x="263" y="2183"/>
                  <a:pt x="267" y="2189"/>
                  <a:pt x="268" y="2189"/>
                </a:cubicBezTo>
                <a:cubicBezTo>
                  <a:pt x="269" y="2189"/>
                  <a:pt x="268" y="2182"/>
                  <a:pt x="264" y="2167"/>
                </a:cubicBezTo>
                <a:lnTo>
                  <a:pt x="264" y="2146"/>
                </a:lnTo>
                <a:cubicBezTo>
                  <a:pt x="271" y="2146"/>
                  <a:pt x="278" y="2208"/>
                  <a:pt x="271" y="2215"/>
                </a:cubicBezTo>
                <a:lnTo>
                  <a:pt x="271" y="2236"/>
                </a:lnTo>
                <a:cubicBezTo>
                  <a:pt x="271" y="2240"/>
                  <a:pt x="273" y="2241"/>
                  <a:pt x="274" y="2241"/>
                </a:cubicBezTo>
                <a:cubicBezTo>
                  <a:pt x="275" y="2241"/>
                  <a:pt x="275" y="2241"/>
                  <a:pt x="276" y="2241"/>
                </a:cubicBezTo>
                <a:lnTo>
                  <a:pt x="276" y="2241"/>
                </a:lnTo>
                <a:cubicBezTo>
                  <a:pt x="276" y="2242"/>
                  <a:pt x="277" y="2242"/>
                  <a:pt x="278" y="2243"/>
                </a:cubicBezTo>
                <a:cubicBezTo>
                  <a:pt x="281" y="2245"/>
                  <a:pt x="285" y="2246"/>
                  <a:pt x="287" y="2246"/>
                </a:cubicBezTo>
                <a:cubicBezTo>
                  <a:pt x="290" y="2246"/>
                  <a:pt x="292" y="2245"/>
                  <a:pt x="293" y="2243"/>
                </a:cubicBezTo>
                <a:lnTo>
                  <a:pt x="293" y="2243"/>
                </a:lnTo>
                <a:cubicBezTo>
                  <a:pt x="296" y="2248"/>
                  <a:pt x="300" y="2254"/>
                  <a:pt x="304" y="2266"/>
                </a:cubicBezTo>
                <a:lnTo>
                  <a:pt x="304" y="2266"/>
                </a:lnTo>
                <a:cubicBezTo>
                  <a:pt x="304" y="2265"/>
                  <a:pt x="305" y="2264"/>
                  <a:pt x="305" y="2264"/>
                </a:cubicBezTo>
                <a:cubicBezTo>
                  <a:pt x="312" y="2250"/>
                  <a:pt x="312" y="2243"/>
                  <a:pt x="305" y="2236"/>
                </a:cubicBezTo>
                <a:cubicBezTo>
                  <a:pt x="299" y="2229"/>
                  <a:pt x="299" y="2215"/>
                  <a:pt x="305" y="2208"/>
                </a:cubicBezTo>
                <a:cubicBezTo>
                  <a:pt x="309" y="2205"/>
                  <a:pt x="311" y="2203"/>
                  <a:pt x="312" y="2203"/>
                </a:cubicBezTo>
                <a:cubicBezTo>
                  <a:pt x="312" y="2203"/>
                  <a:pt x="312" y="2205"/>
                  <a:pt x="312" y="2208"/>
                </a:cubicBezTo>
                <a:cubicBezTo>
                  <a:pt x="312" y="2215"/>
                  <a:pt x="326" y="2215"/>
                  <a:pt x="326" y="2215"/>
                </a:cubicBezTo>
                <a:cubicBezTo>
                  <a:pt x="328" y="2214"/>
                  <a:pt x="329" y="2213"/>
                  <a:pt x="329" y="2213"/>
                </a:cubicBezTo>
                <a:lnTo>
                  <a:pt x="329" y="2213"/>
                </a:lnTo>
                <a:cubicBezTo>
                  <a:pt x="333" y="2213"/>
                  <a:pt x="332" y="2226"/>
                  <a:pt x="326" y="2243"/>
                </a:cubicBezTo>
                <a:cubicBezTo>
                  <a:pt x="312" y="2250"/>
                  <a:pt x="312" y="2271"/>
                  <a:pt x="312" y="2278"/>
                </a:cubicBezTo>
                <a:cubicBezTo>
                  <a:pt x="312" y="2279"/>
                  <a:pt x="312" y="2281"/>
                  <a:pt x="312" y="2282"/>
                </a:cubicBezTo>
                <a:lnTo>
                  <a:pt x="312" y="2282"/>
                </a:lnTo>
                <a:cubicBezTo>
                  <a:pt x="310" y="2278"/>
                  <a:pt x="307" y="2275"/>
                  <a:pt x="305" y="2271"/>
                </a:cubicBezTo>
                <a:cubicBezTo>
                  <a:pt x="305" y="2269"/>
                  <a:pt x="304" y="2267"/>
                  <a:pt x="304" y="2266"/>
                </a:cubicBezTo>
                <a:lnTo>
                  <a:pt x="304" y="2266"/>
                </a:lnTo>
                <a:cubicBezTo>
                  <a:pt x="299" y="2272"/>
                  <a:pt x="299" y="2278"/>
                  <a:pt x="305" y="2285"/>
                </a:cubicBezTo>
                <a:cubicBezTo>
                  <a:pt x="309" y="2291"/>
                  <a:pt x="310" y="2294"/>
                  <a:pt x="311" y="2294"/>
                </a:cubicBezTo>
                <a:cubicBezTo>
                  <a:pt x="312" y="2294"/>
                  <a:pt x="312" y="2290"/>
                  <a:pt x="312" y="2282"/>
                </a:cubicBezTo>
                <a:lnTo>
                  <a:pt x="312" y="2282"/>
                </a:lnTo>
                <a:cubicBezTo>
                  <a:pt x="319" y="2292"/>
                  <a:pt x="326" y="2300"/>
                  <a:pt x="326" y="2305"/>
                </a:cubicBezTo>
                <a:cubicBezTo>
                  <a:pt x="320" y="2307"/>
                  <a:pt x="315" y="2308"/>
                  <a:pt x="311" y="2308"/>
                </a:cubicBezTo>
                <a:cubicBezTo>
                  <a:pt x="301" y="2308"/>
                  <a:pt x="297" y="2303"/>
                  <a:pt x="292" y="2298"/>
                </a:cubicBezTo>
                <a:cubicBezTo>
                  <a:pt x="281" y="2284"/>
                  <a:pt x="272" y="2275"/>
                  <a:pt x="268" y="2275"/>
                </a:cubicBezTo>
                <a:cubicBezTo>
                  <a:pt x="264" y="2275"/>
                  <a:pt x="264" y="2282"/>
                  <a:pt x="271" y="2298"/>
                </a:cubicBezTo>
                <a:cubicBezTo>
                  <a:pt x="278" y="2312"/>
                  <a:pt x="278" y="2312"/>
                  <a:pt x="271" y="2312"/>
                </a:cubicBezTo>
                <a:cubicBezTo>
                  <a:pt x="264" y="2312"/>
                  <a:pt x="264" y="2305"/>
                  <a:pt x="264" y="2298"/>
                </a:cubicBezTo>
                <a:cubicBezTo>
                  <a:pt x="264" y="2286"/>
                  <a:pt x="260" y="2281"/>
                  <a:pt x="255" y="2281"/>
                </a:cubicBezTo>
                <a:cubicBezTo>
                  <a:pt x="254" y="2281"/>
                  <a:pt x="253" y="2281"/>
                  <a:pt x="251" y="2282"/>
                </a:cubicBezTo>
                <a:lnTo>
                  <a:pt x="251" y="2282"/>
                </a:lnTo>
                <a:cubicBezTo>
                  <a:pt x="247" y="2273"/>
                  <a:pt x="243" y="2264"/>
                  <a:pt x="243" y="2257"/>
                </a:cubicBezTo>
                <a:cubicBezTo>
                  <a:pt x="243" y="2256"/>
                  <a:pt x="243" y="2254"/>
                  <a:pt x="242" y="2253"/>
                </a:cubicBezTo>
                <a:lnTo>
                  <a:pt x="242" y="2253"/>
                </a:lnTo>
                <a:cubicBezTo>
                  <a:pt x="241" y="2261"/>
                  <a:pt x="240" y="2270"/>
                  <a:pt x="240" y="2280"/>
                </a:cubicBezTo>
                <a:lnTo>
                  <a:pt x="240" y="2280"/>
                </a:lnTo>
                <a:cubicBezTo>
                  <a:pt x="241" y="2280"/>
                  <a:pt x="242" y="2279"/>
                  <a:pt x="242" y="2279"/>
                </a:cubicBezTo>
                <a:cubicBezTo>
                  <a:pt x="243" y="2279"/>
                  <a:pt x="243" y="2281"/>
                  <a:pt x="243" y="2285"/>
                </a:cubicBezTo>
                <a:lnTo>
                  <a:pt x="243" y="2305"/>
                </a:lnTo>
                <a:cubicBezTo>
                  <a:pt x="243" y="2293"/>
                  <a:pt x="247" y="2285"/>
                  <a:pt x="251" y="2282"/>
                </a:cubicBezTo>
                <a:lnTo>
                  <a:pt x="251" y="2282"/>
                </a:lnTo>
                <a:cubicBezTo>
                  <a:pt x="256" y="2290"/>
                  <a:pt x="261" y="2299"/>
                  <a:pt x="264" y="2305"/>
                </a:cubicBezTo>
                <a:cubicBezTo>
                  <a:pt x="265" y="2310"/>
                  <a:pt x="267" y="2315"/>
                  <a:pt x="268" y="2321"/>
                </a:cubicBezTo>
                <a:lnTo>
                  <a:pt x="268" y="2321"/>
                </a:lnTo>
                <a:cubicBezTo>
                  <a:pt x="267" y="2320"/>
                  <a:pt x="265" y="2319"/>
                  <a:pt x="264" y="2319"/>
                </a:cubicBezTo>
                <a:cubicBezTo>
                  <a:pt x="262" y="2319"/>
                  <a:pt x="261" y="2319"/>
                  <a:pt x="260" y="2318"/>
                </a:cubicBezTo>
                <a:lnTo>
                  <a:pt x="260" y="2318"/>
                </a:lnTo>
                <a:cubicBezTo>
                  <a:pt x="263" y="2325"/>
                  <a:pt x="265" y="2333"/>
                  <a:pt x="265" y="2340"/>
                </a:cubicBezTo>
                <a:lnTo>
                  <a:pt x="271" y="2340"/>
                </a:lnTo>
                <a:cubicBezTo>
                  <a:pt x="271" y="2340"/>
                  <a:pt x="271" y="2340"/>
                  <a:pt x="271" y="2340"/>
                </a:cubicBezTo>
                <a:lnTo>
                  <a:pt x="271" y="2340"/>
                </a:lnTo>
                <a:cubicBezTo>
                  <a:pt x="273" y="2359"/>
                  <a:pt x="272" y="2378"/>
                  <a:pt x="264" y="2382"/>
                </a:cubicBezTo>
                <a:cubicBezTo>
                  <a:pt x="257" y="2382"/>
                  <a:pt x="257" y="2361"/>
                  <a:pt x="264" y="2354"/>
                </a:cubicBezTo>
                <a:cubicBezTo>
                  <a:pt x="266" y="2352"/>
                  <a:pt x="266" y="2347"/>
                  <a:pt x="265" y="2340"/>
                </a:cubicBezTo>
                <a:lnTo>
                  <a:pt x="257" y="2340"/>
                </a:lnTo>
                <a:cubicBezTo>
                  <a:pt x="247" y="2340"/>
                  <a:pt x="241" y="2309"/>
                  <a:pt x="240" y="2280"/>
                </a:cubicBezTo>
                <a:lnTo>
                  <a:pt x="240" y="2280"/>
                </a:lnTo>
                <a:cubicBezTo>
                  <a:pt x="239" y="2281"/>
                  <a:pt x="238" y="2283"/>
                  <a:pt x="236" y="2285"/>
                </a:cubicBezTo>
                <a:lnTo>
                  <a:pt x="236" y="2312"/>
                </a:lnTo>
                <a:cubicBezTo>
                  <a:pt x="229" y="2333"/>
                  <a:pt x="229" y="2333"/>
                  <a:pt x="222" y="2333"/>
                </a:cubicBezTo>
                <a:lnTo>
                  <a:pt x="222" y="2305"/>
                </a:lnTo>
                <a:cubicBezTo>
                  <a:pt x="224" y="2304"/>
                  <a:pt x="225" y="2302"/>
                  <a:pt x="225" y="2299"/>
                </a:cubicBezTo>
                <a:lnTo>
                  <a:pt x="225" y="2299"/>
                </a:lnTo>
                <a:cubicBezTo>
                  <a:pt x="226" y="2300"/>
                  <a:pt x="227" y="2300"/>
                  <a:pt x="228" y="2300"/>
                </a:cubicBezTo>
                <a:cubicBezTo>
                  <a:pt x="231" y="2300"/>
                  <a:pt x="233" y="2295"/>
                  <a:pt x="236" y="2285"/>
                </a:cubicBezTo>
                <a:lnTo>
                  <a:pt x="236" y="2278"/>
                </a:lnTo>
                <a:cubicBezTo>
                  <a:pt x="230" y="2265"/>
                  <a:pt x="227" y="2252"/>
                  <a:pt x="225" y="2239"/>
                </a:cubicBezTo>
                <a:lnTo>
                  <a:pt x="225" y="2239"/>
                </a:lnTo>
                <a:cubicBezTo>
                  <a:pt x="229" y="2243"/>
                  <a:pt x="233" y="2246"/>
                  <a:pt x="235" y="2246"/>
                </a:cubicBezTo>
                <a:cubicBezTo>
                  <a:pt x="236" y="2246"/>
                  <a:pt x="236" y="2245"/>
                  <a:pt x="236" y="2243"/>
                </a:cubicBezTo>
                <a:cubicBezTo>
                  <a:pt x="236" y="2243"/>
                  <a:pt x="236" y="2243"/>
                  <a:pt x="237" y="2244"/>
                </a:cubicBezTo>
                <a:lnTo>
                  <a:pt x="237" y="2244"/>
                </a:lnTo>
                <a:cubicBezTo>
                  <a:pt x="236" y="2240"/>
                  <a:pt x="236" y="2231"/>
                  <a:pt x="236" y="2215"/>
                </a:cubicBezTo>
                <a:cubicBezTo>
                  <a:pt x="236" y="2210"/>
                  <a:pt x="236" y="2206"/>
                  <a:pt x="236" y="2202"/>
                </a:cubicBezTo>
                <a:lnTo>
                  <a:pt x="236" y="2202"/>
                </a:lnTo>
                <a:cubicBezTo>
                  <a:pt x="235" y="2203"/>
                  <a:pt x="234" y="2203"/>
                  <a:pt x="234" y="2203"/>
                </a:cubicBezTo>
                <a:cubicBezTo>
                  <a:pt x="232" y="2203"/>
                  <a:pt x="231" y="2202"/>
                  <a:pt x="230" y="2199"/>
                </a:cubicBezTo>
                <a:lnTo>
                  <a:pt x="230" y="2199"/>
                </a:lnTo>
                <a:cubicBezTo>
                  <a:pt x="230" y="2199"/>
                  <a:pt x="230" y="2200"/>
                  <a:pt x="229" y="2201"/>
                </a:cubicBezTo>
                <a:cubicBezTo>
                  <a:pt x="225" y="2209"/>
                  <a:pt x="224" y="2223"/>
                  <a:pt x="225" y="2239"/>
                </a:cubicBezTo>
                <a:lnTo>
                  <a:pt x="225" y="2239"/>
                </a:lnTo>
                <a:cubicBezTo>
                  <a:pt x="224" y="2238"/>
                  <a:pt x="223" y="2237"/>
                  <a:pt x="222" y="2236"/>
                </a:cubicBezTo>
                <a:cubicBezTo>
                  <a:pt x="212" y="2226"/>
                  <a:pt x="210" y="2220"/>
                  <a:pt x="214" y="2212"/>
                </a:cubicBezTo>
                <a:lnTo>
                  <a:pt x="214" y="2212"/>
                </a:lnTo>
                <a:cubicBezTo>
                  <a:pt x="210" y="2213"/>
                  <a:pt x="206" y="2214"/>
                  <a:pt x="202" y="2215"/>
                </a:cubicBezTo>
                <a:cubicBezTo>
                  <a:pt x="174" y="2229"/>
                  <a:pt x="174" y="2229"/>
                  <a:pt x="195" y="2243"/>
                </a:cubicBezTo>
                <a:cubicBezTo>
                  <a:pt x="202" y="2250"/>
                  <a:pt x="202" y="2264"/>
                  <a:pt x="202" y="2271"/>
                </a:cubicBezTo>
                <a:cubicBezTo>
                  <a:pt x="202" y="2278"/>
                  <a:pt x="202" y="2278"/>
                  <a:pt x="208" y="2278"/>
                </a:cubicBezTo>
                <a:lnTo>
                  <a:pt x="208" y="2285"/>
                </a:lnTo>
                <a:cubicBezTo>
                  <a:pt x="212" y="2288"/>
                  <a:pt x="215" y="2291"/>
                  <a:pt x="217" y="2293"/>
                </a:cubicBezTo>
                <a:lnTo>
                  <a:pt x="217" y="2293"/>
                </a:lnTo>
                <a:cubicBezTo>
                  <a:pt x="218" y="2293"/>
                  <a:pt x="218" y="2293"/>
                  <a:pt x="219" y="2293"/>
                </a:cubicBezTo>
                <a:cubicBezTo>
                  <a:pt x="223" y="2293"/>
                  <a:pt x="225" y="2296"/>
                  <a:pt x="225" y="2299"/>
                </a:cubicBezTo>
                <a:lnTo>
                  <a:pt x="225" y="2299"/>
                </a:lnTo>
                <a:cubicBezTo>
                  <a:pt x="223" y="2298"/>
                  <a:pt x="220" y="2296"/>
                  <a:pt x="217" y="2293"/>
                </a:cubicBezTo>
                <a:lnTo>
                  <a:pt x="217" y="2293"/>
                </a:lnTo>
                <a:cubicBezTo>
                  <a:pt x="214" y="2294"/>
                  <a:pt x="212" y="2295"/>
                  <a:pt x="208" y="2298"/>
                </a:cubicBezTo>
                <a:lnTo>
                  <a:pt x="208" y="2285"/>
                </a:lnTo>
                <a:cubicBezTo>
                  <a:pt x="204" y="2280"/>
                  <a:pt x="199" y="2275"/>
                  <a:pt x="196" y="2275"/>
                </a:cubicBezTo>
                <a:cubicBezTo>
                  <a:pt x="195" y="2275"/>
                  <a:pt x="195" y="2276"/>
                  <a:pt x="195" y="2278"/>
                </a:cubicBezTo>
                <a:cubicBezTo>
                  <a:pt x="195" y="2278"/>
                  <a:pt x="188" y="2278"/>
                  <a:pt x="188" y="2271"/>
                </a:cubicBezTo>
                <a:cubicBezTo>
                  <a:pt x="188" y="2258"/>
                  <a:pt x="182" y="2253"/>
                  <a:pt x="176" y="2253"/>
                </a:cubicBezTo>
                <a:cubicBezTo>
                  <a:pt x="173" y="2253"/>
                  <a:pt x="169" y="2254"/>
                  <a:pt x="167" y="2257"/>
                </a:cubicBezTo>
                <a:cubicBezTo>
                  <a:pt x="164" y="2260"/>
                  <a:pt x="160" y="2261"/>
                  <a:pt x="158" y="2261"/>
                </a:cubicBezTo>
                <a:cubicBezTo>
                  <a:pt x="148" y="2261"/>
                  <a:pt x="144" y="2247"/>
                  <a:pt x="160" y="2236"/>
                </a:cubicBezTo>
                <a:cubicBezTo>
                  <a:pt x="167" y="2222"/>
                  <a:pt x="167" y="2201"/>
                  <a:pt x="153" y="2188"/>
                </a:cubicBezTo>
                <a:cubicBezTo>
                  <a:pt x="150" y="2187"/>
                  <a:pt x="147" y="2186"/>
                  <a:pt x="145" y="2186"/>
                </a:cubicBezTo>
                <a:cubicBezTo>
                  <a:pt x="131" y="2186"/>
                  <a:pt x="126" y="2202"/>
                  <a:pt x="132" y="2208"/>
                </a:cubicBezTo>
                <a:cubicBezTo>
                  <a:pt x="139" y="2215"/>
                  <a:pt x="139" y="2215"/>
                  <a:pt x="125" y="2215"/>
                </a:cubicBezTo>
                <a:cubicBezTo>
                  <a:pt x="118" y="2215"/>
                  <a:pt x="105" y="2222"/>
                  <a:pt x="105" y="2243"/>
                </a:cubicBezTo>
                <a:cubicBezTo>
                  <a:pt x="105" y="2257"/>
                  <a:pt x="105" y="2271"/>
                  <a:pt x="98" y="2271"/>
                </a:cubicBezTo>
                <a:cubicBezTo>
                  <a:pt x="91" y="2271"/>
                  <a:pt x="91" y="2278"/>
                  <a:pt x="91" y="2340"/>
                </a:cubicBezTo>
                <a:cubicBezTo>
                  <a:pt x="97" y="2451"/>
                  <a:pt x="103" y="2480"/>
                  <a:pt x="114" y="2480"/>
                </a:cubicBezTo>
                <a:cubicBezTo>
                  <a:pt x="115" y="2480"/>
                  <a:pt x="117" y="2479"/>
                  <a:pt x="118" y="2479"/>
                </a:cubicBezTo>
                <a:cubicBezTo>
                  <a:pt x="125" y="2479"/>
                  <a:pt x="125" y="2479"/>
                  <a:pt x="125" y="2486"/>
                </a:cubicBezTo>
                <a:cubicBezTo>
                  <a:pt x="125" y="2493"/>
                  <a:pt x="125" y="2493"/>
                  <a:pt x="118" y="2493"/>
                </a:cubicBezTo>
                <a:cubicBezTo>
                  <a:pt x="118" y="2493"/>
                  <a:pt x="105" y="2493"/>
                  <a:pt x="105" y="2499"/>
                </a:cubicBezTo>
                <a:cubicBezTo>
                  <a:pt x="105" y="2513"/>
                  <a:pt x="98" y="2513"/>
                  <a:pt x="98" y="2513"/>
                </a:cubicBezTo>
                <a:cubicBezTo>
                  <a:pt x="96" y="2511"/>
                  <a:pt x="96" y="2510"/>
                  <a:pt x="95" y="2510"/>
                </a:cubicBezTo>
                <a:lnTo>
                  <a:pt x="95" y="2510"/>
                </a:lnTo>
                <a:cubicBezTo>
                  <a:pt x="91" y="2510"/>
                  <a:pt x="92" y="2536"/>
                  <a:pt x="98" y="2548"/>
                </a:cubicBezTo>
                <a:cubicBezTo>
                  <a:pt x="98" y="2548"/>
                  <a:pt x="105" y="2548"/>
                  <a:pt x="105" y="2534"/>
                </a:cubicBezTo>
                <a:cubicBezTo>
                  <a:pt x="110" y="2532"/>
                  <a:pt x="113" y="2530"/>
                  <a:pt x="115" y="2530"/>
                </a:cubicBezTo>
                <a:cubicBezTo>
                  <a:pt x="119" y="2530"/>
                  <a:pt x="121" y="2535"/>
                  <a:pt x="125" y="2548"/>
                </a:cubicBezTo>
                <a:cubicBezTo>
                  <a:pt x="132" y="2567"/>
                  <a:pt x="126" y="2597"/>
                  <a:pt x="120" y="2597"/>
                </a:cubicBezTo>
                <a:cubicBezTo>
                  <a:pt x="120" y="2597"/>
                  <a:pt x="119" y="2597"/>
                  <a:pt x="118" y="2596"/>
                </a:cubicBezTo>
                <a:cubicBezTo>
                  <a:pt x="105" y="2596"/>
                  <a:pt x="105" y="2596"/>
                  <a:pt x="105" y="2603"/>
                </a:cubicBezTo>
                <a:cubicBezTo>
                  <a:pt x="105" y="2617"/>
                  <a:pt x="118" y="2624"/>
                  <a:pt x="118" y="2624"/>
                </a:cubicBezTo>
                <a:cubicBezTo>
                  <a:pt x="125" y="2624"/>
                  <a:pt x="139" y="2687"/>
                  <a:pt x="125" y="2687"/>
                </a:cubicBezTo>
                <a:lnTo>
                  <a:pt x="125" y="2694"/>
                </a:lnTo>
                <a:cubicBezTo>
                  <a:pt x="125" y="2697"/>
                  <a:pt x="127" y="2699"/>
                  <a:pt x="130" y="2699"/>
                </a:cubicBezTo>
                <a:cubicBezTo>
                  <a:pt x="132" y="2699"/>
                  <a:pt x="136" y="2697"/>
                  <a:pt x="139" y="2694"/>
                </a:cubicBezTo>
                <a:cubicBezTo>
                  <a:pt x="146" y="2690"/>
                  <a:pt x="150" y="2688"/>
                  <a:pt x="152" y="2688"/>
                </a:cubicBezTo>
                <a:cubicBezTo>
                  <a:pt x="155" y="2688"/>
                  <a:pt x="156" y="2690"/>
                  <a:pt x="160" y="2694"/>
                </a:cubicBezTo>
                <a:cubicBezTo>
                  <a:pt x="160" y="2700"/>
                  <a:pt x="160" y="2700"/>
                  <a:pt x="153" y="2700"/>
                </a:cubicBezTo>
                <a:cubicBezTo>
                  <a:pt x="153" y="2700"/>
                  <a:pt x="139" y="2700"/>
                  <a:pt x="139" y="2721"/>
                </a:cubicBezTo>
                <a:cubicBezTo>
                  <a:pt x="139" y="2728"/>
                  <a:pt x="132" y="2735"/>
                  <a:pt x="125" y="2735"/>
                </a:cubicBezTo>
                <a:cubicBezTo>
                  <a:pt x="118" y="2735"/>
                  <a:pt x="105" y="2735"/>
                  <a:pt x="118" y="2756"/>
                </a:cubicBezTo>
                <a:cubicBezTo>
                  <a:pt x="122" y="2763"/>
                  <a:pt x="122" y="2766"/>
                  <a:pt x="119" y="2766"/>
                </a:cubicBezTo>
                <a:cubicBezTo>
                  <a:pt x="117" y="2766"/>
                  <a:pt x="111" y="2763"/>
                  <a:pt x="105" y="2756"/>
                </a:cubicBezTo>
                <a:cubicBezTo>
                  <a:pt x="99" y="2746"/>
                  <a:pt x="94" y="2739"/>
                  <a:pt x="92" y="2739"/>
                </a:cubicBezTo>
                <a:cubicBezTo>
                  <a:pt x="91" y="2739"/>
                  <a:pt x="91" y="2740"/>
                  <a:pt x="91" y="2742"/>
                </a:cubicBezTo>
                <a:lnTo>
                  <a:pt x="91" y="2735"/>
                </a:lnTo>
                <a:lnTo>
                  <a:pt x="91" y="2721"/>
                </a:lnTo>
                <a:cubicBezTo>
                  <a:pt x="90" y="2719"/>
                  <a:pt x="89" y="2718"/>
                  <a:pt x="88" y="2718"/>
                </a:cubicBezTo>
                <a:lnTo>
                  <a:pt x="88" y="2718"/>
                </a:lnTo>
                <a:cubicBezTo>
                  <a:pt x="84" y="2718"/>
                  <a:pt x="86" y="2744"/>
                  <a:pt x="98" y="2756"/>
                </a:cubicBezTo>
                <a:cubicBezTo>
                  <a:pt x="105" y="2763"/>
                  <a:pt x="105" y="2770"/>
                  <a:pt x="98" y="2791"/>
                </a:cubicBezTo>
                <a:cubicBezTo>
                  <a:pt x="91" y="2804"/>
                  <a:pt x="91" y="2811"/>
                  <a:pt x="105" y="2839"/>
                </a:cubicBezTo>
                <a:cubicBezTo>
                  <a:pt x="118" y="2858"/>
                  <a:pt x="123" y="2864"/>
                  <a:pt x="114" y="2864"/>
                </a:cubicBezTo>
                <a:cubicBezTo>
                  <a:pt x="110" y="2864"/>
                  <a:pt x="102" y="2862"/>
                  <a:pt x="91" y="2860"/>
                </a:cubicBezTo>
                <a:cubicBezTo>
                  <a:pt x="84" y="2860"/>
                  <a:pt x="70" y="2846"/>
                  <a:pt x="70" y="2832"/>
                </a:cubicBezTo>
                <a:cubicBezTo>
                  <a:pt x="70" y="2830"/>
                  <a:pt x="70" y="2827"/>
                  <a:pt x="70" y="2825"/>
                </a:cubicBezTo>
                <a:lnTo>
                  <a:pt x="70" y="2825"/>
                </a:lnTo>
                <a:cubicBezTo>
                  <a:pt x="63" y="2832"/>
                  <a:pt x="58" y="2836"/>
                  <a:pt x="54" y="2836"/>
                </a:cubicBezTo>
                <a:cubicBezTo>
                  <a:pt x="51" y="2836"/>
                  <a:pt x="49" y="2832"/>
                  <a:pt x="49" y="2825"/>
                </a:cubicBezTo>
                <a:lnTo>
                  <a:pt x="49" y="2825"/>
                </a:lnTo>
                <a:cubicBezTo>
                  <a:pt x="51" y="2827"/>
                  <a:pt x="53" y="2828"/>
                  <a:pt x="54" y="2828"/>
                </a:cubicBezTo>
                <a:cubicBezTo>
                  <a:pt x="59" y="2828"/>
                  <a:pt x="63" y="2821"/>
                  <a:pt x="63" y="2807"/>
                </a:cubicBezTo>
                <a:lnTo>
                  <a:pt x="63" y="2807"/>
                </a:lnTo>
                <a:cubicBezTo>
                  <a:pt x="55" y="2814"/>
                  <a:pt x="49" y="2822"/>
                  <a:pt x="49" y="2825"/>
                </a:cubicBezTo>
                <a:cubicBezTo>
                  <a:pt x="35" y="2825"/>
                  <a:pt x="35" y="2825"/>
                  <a:pt x="49" y="2832"/>
                </a:cubicBezTo>
                <a:cubicBezTo>
                  <a:pt x="63" y="2846"/>
                  <a:pt x="63" y="2874"/>
                  <a:pt x="49" y="2874"/>
                </a:cubicBezTo>
                <a:cubicBezTo>
                  <a:pt x="35" y="2874"/>
                  <a:pt x="35" y="2881"/>
                  <a:pt x="35" y="2881"/>
                </a:cubicBezTo>
                <a:cubicBezTo>
                  <a:pt x="35" y="2887"/>
                  <a:pt x="38" y="2890"/>
                  <a:pt x="42" y="2890"/>
                </a:cubicBezTo>
                <a:cubicBezTo>
                  <a:pt x="46" y="2890"/>
                  <a:pt x="52" y="2885"/>
                  <a:pt x="56" y="2874"/>
                </a:cubicBezTo>
                <a:cubicBezTo>
                  <a:pt x="58" y="2870"/>
                  <a:pt x="61" y="2868"/>
                  <a:pt x="64" y="2868"/>
                </a:cubicBezTo>
                <a:cubicBezTo>
                  <a:pt x="72" y="2868"/>
                  <a:pt x="84" y="2883"/>
                  <a:pt x="84" y="2908"/>
                </a:cubicBezTo>
                <a:cubicBezTo>
                  <a:pt x="84" y="2919"/>
                  <a:pt x="84" y="2924"/>
                  <a:pt x="85" y="2924"/>
                </a:cubicBezTo>
                <a:cubicBezTo>
                  <a:pt x="85" y="2924"/>
                  <a:pt x="87" y="2919"/>
                  <a:pt x="91" y="2908"/>
                </a:cubicBezTo>
                <a:cubicBezTo>
                  <a:pt x="91" y="2903"/>
                  <a:pt x="92" y="2900"/>
                  <a:pt x="93" y="2900"/>
                </a:cubicBezTo>
                <a:cubicBezTo>
                  <a:pt x="95" y="2900"/>
                  <a:pt x="98" y="2908"/>
                  <a:pt x="98" y="2929"/>
                </a:cubicBezTo>
                <a:lnTo>
                  <a:pt x="105" y="2964"/>
                </a:lnTo>
                <a:lnTo>
                  <a:pt x="105" y="2915"/>
                </a:lnTo>
                <a:cubicBezTo>
                  <a:pt x="106" y="2915"/>
                  <a:pt x="107" y="2914"/>
                  <a:pt x="108" y="2914"/>
                </a:cubicBezTo>
                <a:cubicBezTo>
                  <a:pt x="115" y="2914"/>
                  <a:pt x="121" y="2922"/>
                  <a:pt x="125" y="2933"/>
                </a:cubicBezTo>
                <a:lnTo>
                  <a:pt x="125" y="2933"/>
                </a:lnTo>
                <a:cubicBezTo>
                  <a:pt x="125" y="2932"/>
                  <a:pt x="125" y="2930"/>
                  <a:pt x="125" y="2929"/>
                </a:cubicBezTo>
                <a:cubicBezTo>
                  <a:pt x="125" y="2924"/>
                  <a:pt x="126" y="2920"/>
                  <a:pt x="126" y="2916"/>
                </a:cubicBezTo>
                <a:lnTo>
                  <a:pt x="126" y="2916"/>
                </a:lnTo>
                <a:cubicBezTo>
                  <a:pt x="129" y="2920"/>
                  <a:pt x="131" y="2924"/>
                  <a:pt x="132" y="2929"/>
                </a:cubicBezTo>
                <a:cubicBezTo>
                  <a:pt x="133" y="2930"/>
                  <a:pt x="133" y="2931"/>
                  <a:pt x="133" y="2932"/>
                </a:cubicBezTo>
                <a:lnTo>
                  <a:pt x="133" y="2932"/>
                </a:lnTo>
                <a:cubicBezTo>
                  <a:pt x="139" y="2908"/>
                  <a:pt x="139" y="2901"/>
                  <a:pt x="132" y="2901"/>
                </a:cubicBezTo>
                <a:cubicBezTo>
                  <a:pt x="132" y="2901"/>
                  <a:pt x="128" y="2905"/>
                  <a:pt x="126" y="2916"/>
                </a:cubicBezTo>
                <a:lnTo>
                  <a:pt x="126" y="2916"/>
                </a:lnTo>
                <a:cubicBezTo>
                  <a:pt x="121" y="2909"/>
                  <a:pt x="114" y="2906"/>
                  <a:pt x="108" y="2906"/>
                </a:cubicBezTo>
                <a:cubicBezTo>
                  <a:pt x="107" y="2906"/>
                  <a:pt x="106" y="2906"/>
                  <a:pt x="105" y="2907"/>
                </a:cubicBezTo>
                <a:lnTo>
                  <a:pt x="105" y="2907"/>
                </a:lnTo>
                <a:cubicBezTo>
                  <a:pt x="105" y="2892"/>
                  <a:pt x="106" y="2879"/>
                  <a:pt x="114" y="2879"/>
                </a:cubicBezTo>
                <a:cubicBezTo>
                  <a:pt x="115" y="2879"/>
                  <a:pt x="117" y="2880"/>
                  <a:pt x="118" y="2881"/>
                </a:cubicBezTo>
                <a:cubicBezTo>
                  <a:pt x="125" y="2881"/>
                  <a:pt x="125" y="2881"/>
                  <a:pt x="132" y="2874"/>
                </a:cubicBezTo>
                <a:cubicBezTo>
                  <a:pt x="132" y="2867"/>
                  <a:pt x="139" y="2867"/>
                  <a:pt x="153" y="2867"/>
                </a:cubicBezTo>
                <a:cubicBezTo>
                  <a:pt x="160" y="2867"/>
                  <a:pt x="167" y="2860"/>
                  <a:pt x="174" y="2846"/>
                </a:cubicBezTo>
                <a:cubicBezTo>
                  <a:pt x="195" y="2832"/>
                  <a:pt x="195" y="2832"/>
                  <a:pt x="188" y="2804"/>
                </a:cubicBezTo>
                <a:cubicBezTo>
                  <a:pt x="174" y="2791"/>
                  <a:pt x="174" y="2777"/>
                  <a:pt x="174" y="2770"/>
                </a:cubicBezTo>
                <a:cubicBezTo>
                  <a:pt x="180" y="2767"/>
                  <a:pt x="183" y="2765"/>
                  <a:pt x="185" y="2765"/>
                </a:cubicBezTo>
                <a:cubicBezTo>
                  <a:pt x="188" y="2765"/>
                  <a:pt x="188" y="2769"/>
                  <a:pt x="188" y="2777"/>
                </a:cubicBezTo>
                <a:cubicBezTo>
                  <a:pt x="188" y="2787"/>
                  <a:pt x="188" y="2792"/>
                  <a:pt x="189" y="2792"/>
                </a:cubicBezTo>
                <a:cubicBezTo>
                  <a:pt x="189" y="2792"/>
                  <a:pt x="191" y="2787"/>
                  <a:pt x="195" y="2777"/>
                </a:cubicBezTo>
                <a:cubicBezTo>
                  <a:pt x="198" y="2770"/>
                  <a:pt x="200" y="2766"/>
                  <a:pt x="201" y="2766"/>
                </a:cubicBezTo>
                <a:cubicBezTo>
                  <a:pt x="202" y="2766"/>
                  <a:pt x="202" y="2770"/>
                  <a:pt x="202" y="2777"/>
                </a:cubicBezTo>
                <a:cubicBezTo>
                  <a:pt x="202" y="2791"/>
                  <a:pt x="208" y="2797"/>
                  <a:pt x="208" y="2797"/>
                </a:cubicBezTo>
                <a:cubicBezTo>
                  <a:pt x="222" y="2797"/>
                  <a:pt x="222" y="2797"/>
                  <a:pt x="222" y="2804"/>
                </a:cubicBezTo>
                <a:cubicBezTo>
                  <a:pt x="222" y="2811"/>
                  <a:pt x="222" y="2825"/>
                  <a:pt x="208" y="2825"/>
                </a:cubicBezTo>
                <a:cubicBezTo>
                  <a:pt x="202" y="2832"/>
                  <a:pt x="202" y="2832"/>
                  <a:pt x="202" y="2839"/>
                </a:cubicBezTo>
                <a:cubicBezTo>
                  <a:pt x="202" y="2846"/>
                  <a:pt x="208" y="2846"/>
                  <a:pt x="208" y="2846"/>
                </a:cubicBezTo>
                <a:cubicBezTo>
                  <a:pt x="208" y="2846"/>
                  <a:pt x="222" y="2839"/>
                  <a:pt x="222" y="2832"/>
                </a:cubicBezTo>
                <a:cubicBezTo>
                  <a:pt x="222" y="2825"/>
                  <a:pt x="222" y="2825"/>
                  <a:pt x="229" y="2825"/>
                </a:cubicBezTo>
                <a:cubicBezTo>
                  <a:pt x="229" y="2825"/>
                  <a:pt x="236" y="2832"/>
                  <a:pt x="236" y="2846"/>
                </a:cubicBezTo>
                <a:cubicBezTo>
                  <a:pt x="236" y="2874"/>
                  <a:pt x="236" y="2874"/>
                  <a:pt x="243" y="2874"/>
                </a:cubicBezTo>
                <a:cubicBezTo>
                  <a:pt x="246" y="2872"/>
                  <a:pt x="249" y="2871"/>
                  <a:pt x="251" y="2871"/>
                </a:cubicBezTo>
                <a:cubicBezTo>
                  <a:pt x="257" y="2871"/>
                  <a:pt x="257" y="2880"/>
                  <a:pt x="257" y="2901"/>
                </a:cubicBezTo>
                <a:cubicBezTo>
                  <a:pt x="257" y="2928"/>
                  <a:pt x="257" y="2937"/>
                  <a:pt x="253" y="2937"/>
                </a:cubicBezTo>
                <a:cubicBezTo>
                  <a:pt x="251" y="2937"/>
                  <a:pt x="248" y="2934"/>
                  <a:pt x="243" y="2929"/>
                </a:cubicBezTo>
                <a:cubicBezTo>
                  <a:pt x="240" y="2922"/>
                  <a:pt x="238" y="2919"/>
                  <a:pt x="237" y="2919"/>
                </a:cubicBezTo>
                <a:cubicBezTo>
                  <a:pt x="236" y="2919"/>
                  <a:pt x="236" y="2922"/>
                  <a:pt x="236" y="2929"/>
                </a:cubicBezTo>
                <a:cubicBezTo>
                  <a:pt x="236" y="2943"/>
                  <a:pt x="236" y="2943"/>
                  <a:pt x="222" y="2943"/>
                </a:cubicBezTo>
                <a:cubicBezTo>
                  <a:pt x="208" y="2943"/>
                  <a:pt x="202" y="2943"/>
                  <a:pt x="195" y="2936"/>
                </a:cubicBezTo>
                <a:cubicBezTo>
                  <a:pt x="195" y="2936"/>
                  <a:pt x="195" y="2933"/>
                  <a:pt x="197" y="2933"/>
                </a:cubicBezTo>
                <a:cubicBezTo>
                  <a:pt x="198" y="2933"/>
                  <a:pt x="199" y="2934"/>
                  <a:pt x="202" y="2936"/>
                </a:cubicBezTo>
                <a:cubicBezTo>
                  <a:pt x="208" y="2936"/>
                  <a:pt x="222" y="2936"/>
                  <a:pt x="222" y="2915"/>
                </a:cubicBezTo>
                <a:cubicBezTo>
                  <a:pt x="229" y="2908"/>
                  <a:pt x="229" y="2901"/>
                  <a:pt x="222" y="2901"/>
                </a:cubicBezTo>
                <a:cubicBezTo>
                  <a:pt x="222" y="2901"/>
                  <a:pt x="208" y="2894"/>
                  <a:pt x="208" y="2874"/>
                </a:cubicBezTo>
                <a:cubicBezTo>
                  <a:pt x="208" y="2860"/>
                  <a:pt x="207" y="2853"/>
                  <a:pt x="202" y="2853"/>
                </a:cubicBezTo>
                <a:cubicBezTo>
                  <a:pt x="196" y="2853"/>
                  <a:pt x="188" y="2860"/>
                  <a:pt x="174" y="2874"/>
                </a:cubicBezTo>
                <a:cubicBezTo>
                  <a:pt x="167" y="2881"/>
                  <a:pt x="167" y="2901"/>
                  <a:pt x="167" y="2908"/>
                </a:cubicBezTo>
                <a:lnTo>
                  <a:pt x="167" y="2929"/>
                </a:lnTo>
                <a:cubicBezTo>
                  <a:pt x="167" y="2929"/>
                  <a:pt x="160" y="2929"/>
                  <a:pt x="160" y="2936"/>
                </a:cubicBezTo>
                <a:cubicBezTo>
                  <a:pt x="160" y="2942"/>
                  <a:pt x="156" y="2946"/>
                  <a:pt x="150" y="2946"/>
                </a:cubicBezTo>
                <a:cubicBezTo>
                  <a:pt x="145" y="2946"/>
                  <a:pt x="137" y="2941"/>
                  <a:pt x="133" y="2932"/>
                </a:cubicBezTo>
                <a:lnTo>
                  <a:pt x="133" y="2932"/>
                </a:lnTo>
                <a:cubicBezTo>
                  <a:pt x="133" y="2933"/>
                  <a:pt x="133" y="2935"/>
                  <a:pt x="132" y="2936"/>
                </a:cubicBezTo>
                <a:cubicBezTo>
                  <a:pt x="131" y="2939"/>
                  <a:pt x="130" y="2942"/>
                  <a:pt x="129" y="2945"/>
                </a:cubicBezTo>
                <a:lnTo>
                  <a:pt x="129" y="2945"/>
                </a:lnTo>
                <a:cubicBezTo>
                  <a:pt x="128" y="2941"/>
                  <a:pt x="127" y="2937"/>
                  <a:pt x="125" y="2933"/>
                </a:cubicBezTo>
                <a:lnTo>
                  <a:pt x="125" y="2933"/>
                </a:lnTo>
                <a:cubicBezTo>
                  <a:pt x="125" y="2945"/>
                  <a:pt x="125" y="2951"/>
                  <a:pt x="126" y="2951"/>
                </a:cubicBezTo>
                <a:cubicBezTo>
                  <a:pt x="127" y="2951"/>
                  <a:pt x="128" y="2949"/>
                  <a:pt x="129" y="2945"/>
                </a:cubicBezTo>
                <a:lnTo>
                  <a:pt x="129" y="2945"/>
                </a:lnTo>
                <a:cubicBezTo>
                  <a:pt x="131" y="2951"/>
                  <a:pt x="132" y="2958"/>
                  <a:pt x="132" y="2964"/>
                </a:cubicBezTo>
                <a:cubicBezTo>
                  <a:pt x="132" y="2970"/>
                  <a:pt x="180" y="2997"/>
                  <a:pt x="202" y="2999"/>
                </a:cubicBezTo>
                <a:lnTo>
                  <a:pt x="202" y="2999"/>
                </a:lnTo>
                <a:lnTo>
                  <a:pt x="202" y="2978"/>
                </a:lnTo>
                <a:cubicBezTo>
                  <a:pt x="202" y="2976"/>
                  <a:pt x="202" y="2975"/>
                  <a:pt x="202" y="2975"/>
                </a:cubicBezTo>
                <a:cubicBezTo>
                  <a:pt x="202" y="2975"/>
                  <a:pt x="203" y="2981"/>
                  <a:pt x="208" y="2992"/>
                </a:cubicBezTo>
                <a:cubicBezTo>
                  <a:pt x="207" y="2994"/>
                  <a:pt x="206" y="2997"/>
                  <a:pt x="205" y="2999"/>
                </a:cubicBezTo>
                <a:lnTo>
                  <a:pt x="205" y="2999"/>
                </a:lnTo>
                <a:cubicBezTo>
                  <a:pt x="206" y="2999"/>
                  <a:pt x="208" y="2999"/>
                  <a:pt x="208" y="2998"/>
                </a:cubicBezTo>
                <a:cubicBezTo>
                  <a:pt x="222" y="2998"/>
                  <a:pt x="222" y="2985"/>
                  <a:pt x="222" y="2978"/>
                </a:cubicBezTo>
                <a:cubicBezTo>
                  <a:pt x="222" y="2978"/>
                  <a:pt x="208" y="2978"/>
                  <a:pt x="208" y="2971"/>
                </a:cubicBezTo>
                <a:cubicBezTo>
                  <a:pt x="208" y="2964"/>
                  <a:pt x="208" y="2964"/>
                  <a:pt x="222" y="2964"/>
                </a:cubicBezTo>
                <a:cubicBezTo>
                  <a:pt x="222" y="2964"/>
                  <a:pt x="229" y="2964"/>
                  <a:pt x="229" y="2971"/>
                </a:cubicBezTo>
                <a:cubicBezTo>
                  <a:pt x="222" y="2971"/>
                  <a:pt x="222" y="2971"/>
                  <a:pt x="222" y="2977"/>
                </a:cubicBezTo>
                <a:lnTo>
                  <a:pt x="222" y="2977"/>
                </a:lnTo>
                <a:cubicBezTo>
                  <a:pt x="222" y="2975"/>
                  <a:pt x="222" y="2973"/>
                  <a:pt x="223" y="2973"/>
                </a:cubicBezTo>
                <a:cubicBezTo>
                  <a:pt x="224" y="2973"/>
                  <a:pt x="225" y="2976"/>
                  <a:pt x="229" y="2985"/>
                </a:cubicBezTo>
                <a:cubicBezTo>
                  <a:pt x="229" y="2986"/>
                  <a:pt x="229" y="2988"/>
                  <a:pt x="229" y="2989"/>
                </a:cubicBezTo>
                <a:lnTo>
                  <a:pt x="229" y="2989"/>
                </a:lnTo>
                <a:cubicBezTo>
                  <a:pt x="230" y="2986"/>
                  <a:pt x="230" y="2985"/>
                  <a:pt x="232" y="2985"/>
                </a:cubicBezTo>
                <a:cubicBezTo>
                  <a:pt x="235" y="2985"/>
                  <a:pt x="243" y="2992"/>
                  <a:pt x="257" y="2992"/>
                </a:cubicBezTo>
                <a:cubicBezTo>
                  <a:pt x="258" y="2993"/>
                  <a:pt x="260" y="2994"/>
                  <a:pt x="261" y="2995"/>
                </a:cubicBezTo>
                <a:lnTo>
                  <a:pt x="261" y="2995"/>
                </a:lnTo>
                <a:cubicBezTo>
                  <a:pt x="263" y="2993"/>
                  <a:pt x="266" y="2993"/>
                  <a:pt x="268" y="2993"/>
                </a:cubicBezTo>
                <a:cubicBezTo>
                  <a:pt x="274" y="2993"/>
                  <a:pt x="278" y="3001"/>
                  <a:pt x="278" y="3005"/>
                </a:cubicBezTo>
                <a:cubicBezTo>
                  <a:pt x="278" y="3012"/>
                  <a:pt x="278" y="3012"/>
                  <a:pt x="292" y="3012"/>
                </a:cubicBezTo>
                <a:lnTo>
                  <a:pt x="299" y="3012"/>
                </a:lnTo>
                <a:cubicBezTo>
                  <a:pt x="299" y="3016"/>
                  <a:pt x="300" y="3018"/>
                  <a:pt x="303" y="3018"/>
                </a:cubicBezTo>
                <a:cubicBezTo>
                  <a:pt x="305" y="3018"/>
                  <a:pt x="309" y="3016"/>
                  <a:pt x="312" y="3012"/>
                </a:cubicBezTo>
                <a:cubicBezTo>
                  <a:pt x="316" y="3010"/>
                  <a:pt x="319" y="3009"/>
                  <a:pt x="322" y="3009"/>
                </a:cubicBezTo>
                <a:cubicBezTo>
                  <a:pt x="327" y="3009"/>
                  <a:pt x="328" y="3014"/>
                  <a:pt x="333" y="3019"/>
                </a:cubicBezTo>
                <a:cubicBezTo>
                  <a:pt x="337" y="3026"/>
                  <a:pt x="338" y="3030"/>
                  <a:pt x="340" y="3030"/>
                </a:cubicBezTo>
                <a:cubicBezTo>
                  <a:pt x="342" y="3030"/>
                  <a:pt x="344" y="3026"/>
                  <a:pt x="347" y="3019"/>
                </a:cubicBezTo>
                <a:cubicBezTo>
                  <a:pt x="361" y="3012"/>
                  <a:pt x="361" y="3012"/>
                  <a:pt x="368" y="3012"/>
                </a:cubicBezTo>
                <a:lnTo>
                  <a:pt x="382" y="2998"/>
                </a:lnTo>
                <a:cubicBezTo>
                  <a:pt x="389" y="2988"/>
                  <a:pt x="392" y="2983"/>
                  <a:pt x="394" y="2983"/>
                </a:cubicBezTo>
                <a:cubicBezTo>
                  <a:pt x="396" y="2983"/>
                  <a:pt x="396" y="2988"/>
                  <a:pt x="396" y="2998"/>
                </a:cubicBezTo>
                <a:cubicBezTo>
                  <a:pt x="396" y="3017"/>
                  <a:pt x="407" y="3041"/>
                  <a:pt x="409" y="3041"/>
                </a:cubicBezTo>
                <a:cubicBezTo>
                  <a:pt x="409" y="3041"/>
                  <a:pt x="409" y="3041"/>
                  <a:pt x="409" y="3040"/>
                </a:cubicBezTo>
                <a:cubicBezTo>
                  <a:pt x="409" y="3023"/>
                  <a:pt x="447" y="3011"/>
                  <a:pt x="460" y="3011"/>
                </a:cubicBezTo>
                <a:cubicBezTo>
                  <a:pt x="463" y="3011"/>
                  <a:pt x="465" y="3011"/>
                  <a:pt x="465" y="3012"/>
                </a:cubicBezTo>
                <a:lnTo>
                  <a:pt x="472" y="3019"/>
                </a:lnTo>
                <a:cubicBezTo>
                  <a:pt x="474" y="3022"/>
                  <a:pt x="477" y="3023"/>
                  <a:pt x="479" y="3023"/>
                </a:cubicBezTo>
                <a:cubicBezTo>
                  <a:pt x="490" y="3023"/>
                  <a:pt x="497" y="3001"/>
                  <a:pt x="486" y="2985"/>
                </a:cubicBezTo>
                <a:cubicBezTo>
                  <a:pt x="486" y="2983"/>
                  <a:pt x="486" y="2982"/>
                  <a:pt x="486" y="2982"/>
                </a:cubicBezTo>
                <a:cubicBezTo>
                  <a:pt x="487" y="2982"/>
                  <a:pt x="489" y="2988"/>
                  <a:pt x="500" y="2998"/>
                </a:cubicBezTo>
                <a:cubicBezTo>
                  <a:pt x="506" y="3005"/>
                  <a:pt x="515" y="3009"/>
                  <a:pt x="520" y="3009"/>
                </a:cubicBezTo>
                <a:cubicBezTo>
                  <a:pt x="526" y="3009"/>
                  <a:pt x="527" y="3005"/>
                  <a:pt x="520" y="2998"/>
                </a:cubicBezTo>
                <a:cubicBezTo>
                  <a:pt x="520" y="2998"/>
                  <a:pt x="520" y="2978"/>
                  <a:pt x="534" y="2971"/>
                </a:cubicBezTo>
                <a:cubicBezTo>
                  <a:pt x="537" y="2963"/>
                  <a:pt x="538" y="2960"/>
                  <a:pt x="540" y="2960"/>
                </a:cubicBezTo>
                <a:cubicBezTo>
                  <a:pt x="542" y="2960"/>
                  <a:pt x="544" y="2969"/>
                  <a:pt x="548" y="2978"/>
                </a:cubicBezTo>
                <a:cubicBezTo>
                  <a:pt x="553" y="2993"/>
                  <a:pt x="555" y="3001"/>
                  <a:pt x="561" y="3001"/>
                </a:cubicBezTo>
                <a:cubicBezTo>
                  <a:pt x="563" y="3001"/>
                  <a:pt x="565" y="3000"/>
                  <a:pt x="569" y="2998"/>
                </a:cubicBezTo>
                <a:cubicBezTo>
                  <a:pt x="573" y="2985"/>
                  <a:pt x="581" y="2977"/>
                  <a:pt x="585" y="2977"/>
                </a:cubicBezTo>
                <a:cubicBezTo>
                  <a:pt x="588" y="2977"/>
                  <a:pt x="590" y="2980"/>
                  <a:pt x="590" y="2985"/>
                </a:cubicBezTo>
                <a:cubicBezTo>
                  <a:pt x="590" y="2998"/>
                  <a:pt x="590" y="2998"/>
                  <a:pt x="583" y="3005"/>
                </a:cubicBezTo>
                <a:cubicBezTo>
                  <a:pt x="579" y="3009"/>
                  <a:pt x="584" y="3011"/>
                  <a:pt x="592" y="3011"/>
                </a:cubicBezTo>
                <a:cubicBezTo>
                  <a:pt x="600" y="3011"/>
                  <a:pt x="610" y="3009"/>
                  <a:pt x="617" y="3005"/>
                </a:cubicBezTo>
                <a:cubicBezTo>
                  <a:pt x="617" y="3005"/>
                  <a:pt x="624" y="3012"/>
                  <a:pt x="624" y="3019"/>
                </a:cubicBezTo>
                <a:cubicBezTo>
                  <a:pt x="624" y="3025"/>
                  <a:pt x="627" y="3028"/>
                  <a:pt x="629" y="3028"/>
                </a:cubicBezTo>
                <a:cubicBezTo>
                  <a:pt x="633" y="3028"/>
                  <a:pt x="638" y="3022"/>
                  <a:pt x="638" y="3005"/>
                </a:cubicBezTo>
                <a:cubicBezTo>
                  <a:pt x="643" y="2987"/>
                  <a:pt x="644" y="2981"/>
                  <a:pt x="645" y="2981"/>
                </a:cubicBezTo>
                <a:cubicBezTo>
                  <a:pt x="645" y="2981"/>
                  <a:pt x="645" y="2982"/>
                  <a:pt x="645" y="2985"/>
                </a:cubicBezTo>
                <a:cubicBezTo>
                  <a:pt x="645" y="2998"/>
                  <a:pt x="652" y="3005"/>
                  <a:pt x="659" y="3005"/>
                </a:cubicBezTo>
                <a:cubicBezTo>
                  <a:pt x="673" y="3005"/>
                  <a:pt x="673" y="2998"/>
                  <a:pt x="659" y="2998"/>
                </a:cubicBezTo>
                <a:cubicBezTo>
                  <a:pt x="659" y="3002"/>
                  <a:pt x="657" y="3004"/>
                  <a:pt x="655" y="3004"/>
                </a:cubicBezTo>
                <a:cubicBezTo>
                  <a:pt x="654" y="3004"/>
                  <a:pt x="652" y="3002"/>
                  <a:pt x="652" y="2998"/>
                </a:cubicBezTo>
                <a:cubicBezTo>
                  <a:pt x="645" y="2992"/>
                  <a:pt x="645" y="2978"/>
                  <a:pt x="645" y="2978"/>
                </a:cubicBezTo>
                <a:cubicBezTo>
                  <a:pt x="645" y="2976"/>
                  <a:pt x="646" y="2976"/>
                  <a:pt x="646" y="2976"/>
                </a:cubicBezTo>
                <a:cubicBezTo>
                  <a:pt x="648" y="2976"/>
                  <a:pt x="650" y="2978"/>
                  <a:pt x="652" y="2980"/>
                </a:cubicBezTo>
                <a:lnTo>
                  <a:pt x="652" y="2980"/>
                </a:lnTo>
                <a:cubicBezTo>
                  <a:pt x="654" y="2974"/>
                  <a:pt x="661" y="2968"/>
                  <a:pt x="673" y="2964"/>
                </a:cubicBezTo>
                <a:lnTo>
                  <a:pt x="687" y="2964"/>
                </a:lnTo>
                <a:cubicBezTo>
                  <a:pt x="687" y="2969"/>
                  <a:pt x="714" y="2988"/>
                  <a:pt x="735" y="2988"/>
                </a:cubicBezTo>
                <a:cubicBezTo>
                  <a:pt x="740" y="2988"/>
                  <a:pt x="745" y="2987"/>
                  <a:pt x="749" y="2985"/>
                </a:cubicBezTo>
                <a:cubicBezTo>
                  <a:pt x="756" y="2985"/>
                  <a:pt x="763" y="2978"/>
                  <a:pt x="777" y="2971"/>
                </a:cubicBezTo>
                <a:cubicBezTo>
                  <a:pt x="784" y="2964"/>
                  <a:pt x="784" y="2964"/>
                  <a:pt x="791" y="2964"/>
                </a:cubicBezTo>
                <a:cubicBezTo>
                  <a:pt x="793" y="2966"/>
                  <a:pt x="795" y="2968"/>
                  <a:pt x="797" y="2968"/>
                </a:cubicBezTo>
                <a:cubicBezTo>
                  <a:pt x="800" y="2968"/>
                  <a:pt x="805" y="2963"/>
                  <a:pt x="818" y="2950"/>
                </a:cubicBezTo>
                <a:cubicBezTo>
                  <a:pt x="822" y="2946"/>
                  <a:pt x="825" y="2945"/>
                  <a:pt x="828" y="2945"/>
                </a:cubicBezTo>
                <a:cubicBezTo>
                  <a:pt x="830" y="2945"/>
                  <a:pt x="832" y="2946"/>
                  <a:pt x="832" y="2950"/>
                </a:cubicBezTo>
                <a:cubicBezTo>
                  <a:pt x="832" y="2956"/>
                  <a:pt x="835" y="2960"/>
                  <a:pt x="839" y="2960"/>
                </a:cubicBezTo>
                <a:cubicBezTo>
                  <a:pt x="843" y="2960"/>
                  <a:pt x="849" y="2954"/>
                  <a:pt x="853" y="2943"/>
                </a:cubicBezTo>
                <a:cubicBezTo>
                  <a:pt x="856" y="2936"/>
                  <a:pt x="858" y="2933"/>
                  <a:pt x="859" y="2933"/>
                </a:cubicBezTo>
                <a:cubicBezTo>
                  <a:pt x="860" y="2933"/>
                  <a:pt x="860" y="2936"/>
                  <a:pt x="860" y="2943"/>
                </a:cubicBezTo>
                <a:cubicBezTo>
                  <a:pt x="860" y="2964"/>
                  <a:pt x="860" y="2964"/>
                  <a:pt x="881" y="2964"/>
                </a:cubicBezTo>
                <a:cubicBezTo>
                  <a:pt x="888" y="2964"/>
                  <a:pt x="902" y="2950"/>
                  <a:pt x="915" y="2943"/>
                </a:cubicBezTo>
                <a:cubicBezTo>
                  <a:pt x="918" y="2941"/>
                  <a:pt x="921" y="2940"/>
                  <a:pt x="924" y="2940"/>
                </a:cubicBezTo>
                <a:cubicBezTo>
                  <a:pt x="932" y="2940"/>
                  <a:pt x="941" y="2943"/>
                  <a:pt x="950" y="2943"/>
                </a:cubicBezTo>
                <a:cubicBezTo>
                  <a:pt x="959" y="2952"/>
                  <a:pt x="964" y="2957"/>
                  <a:pt x="967" y="2957"/>
                </a:cubicBezTo>
                <a:cubicBezTo>
                  <a:pt x="970" y="2957"/>
                  <a:pt x="968" y="2949"/>
                  <a:pt x="964" y="2929"/>
                </a:cubicBezTo>
                <a:lnTo>
                  <a:pt x="964" y="2901"/>
                </a:lnTo>
                <a:cubicBezTo>
                  <a:pt x="964" y="2901"/>
                  <a:pt x="971" y="2908"/>
                  <a:pt x="971" y="2915"/>
                </a:cubicBezTo>
                <a:cubicBezTo>
                  <a:pt x="971" y="2929"/>
                  <a:pt x="971" y="2929"/>
                  <a:pt x="985" y="2929"/>
                </a:cubicBezTo>
                <a:cubicBezTo>
                  <a:pt x="985" y="2925"/>
                  <a:pt x="985" y="2923"/>
                  <a:pt x="987" y="2923"/>
                </a:cubicBezTo>
                <a:cubicBezTo>
                  <a:pt x="989" y="2923"/>
                  <a:pt x="992" y="2929"/>
                  <a:pt x="992" y="2929"/>
                </a:cubicBezTo>
                <a:cubicBezTo>
                  <a:pt x="992" y="2931"/>
                  <a:pt x="992" y="2932"/>
                  <a:pt x="993" y="2932"/>
                </a:cubicBezTo>
                <a:cubicBezTo>
                  <a:pt x="996" y="2932"/>
                  <a:pt x="1004" y="2925"/>
                  <a:pt x="1019" y="2915"/>
                </a:cubicBezTo>
                <a:cubicBezTo>
                  <a:pt x="1038" y="2904"/>
                  <a:pt x="1047" y="2899"/>
                  <a:pt x="1051" y="2899"/>
                </a:cubicBezTo>
                <a:cubicBezTo>
                  <a:pt x="1054" y="2899"/>
                  <a:pt x="1054" y="2902"/>
                  <a:pt x="1054" y="2908"/>
                </a:cubicBezTo>
                <a:cubicBezTo>
                  <a:pt x="1054" y="2915"/>
                  <a:pt x="1061" y="2929"/>
                  <a:pt x="1061" y="2929"/>
                </a:cubicBezTo>
                <a:cubicBezTo>
                  <a:pt x="1061" y="2929"/>
                  <a:pt x="1068" y="2915"/>
                  <a:pt x="1061" y="2908"/>
                </a:cubicBezTo>
                <a:cubicBezTo>
                  <a:pt x="1061" y="2901"/>
                  <a:pt x="1061" y="2894"/>
                  <a:pt x="1068" y="2894"/>
                </a:cubicBezTo>
                <a:cubicBezTo>
                  <a:pt x="1075" y="2894"/>
                  <a:pt x="1075" y="2894"/>
                  <a:pt x="1075" y="2901"/>
                </a:cubicBezTo>
                <a:lnTo>
                  <a:pt x="1089" y="2901"/>
                </a:lnTo>
                <a:cubicBezTo>
                  <a:pt x="1094" y="2899"/>
                  <a:pt x="1098" y="2897"/>
                  <a:pt x="1099" y="2897"/>
                </a:cubicBezTo>
                <a:lnTo>
                  <a:pt x="1099" y="2897"/>
                </a:lnTo>
                <a:cubicBezTo>
                  <a:pt x="1100" y="2897"/>
                  <a:pt x="1099" y="2898"/>
                  <a:pt x="1096" y="2901"/>
                </a:cubicBezTo>
                <a:lnTo>
                  <a:pt x="1096" y="2901"/>
                </a:lnTo>
                <a:lnTo>
                  <a:pt x="1096" y="2915"/>
                </a:lnTo>
                <a:cubicBezTo>
                  <a:pt x="1100" y="2907"/>
                  <a:pt x="1104" y="2904"/>
                  <a:pt x="1106" y="2904"/>
                </a:cubicBezTo>
                <a:cubicBezTo>
                  <a:pt x="1108" y="2904"/>
                  <a:pt x="1109" y="2905"/>
                  <a:pt x="1109" y="2908"/>
                </a:cubicBezTo>
                <a:cubicBezTo>
                  <a:pt x="1109" y="2915"/>
                  <a:pt x="1130" y="2929"/>
                  <a:pt x="1137" y="2929"/>
                </a:cubicBezTo>
                <a:cubicBezTo>
                  <a:pt x="1142" y="2931"/>
                  <a:pt x="1146" y="2932"/>
                  <a:pt x="1149" y="2932"/>
                </a:cubicBezTo>
                <a:cubicBezTo>
                  <a:pt x="1158" y="2932"/>
                  <a:pt x="1160" y="2924"/>
                  <a:pt x="1165" y="2908"/>
                </a:cubicBezTo>
                <a:cubicBezTo>
                  <a:pt x="1165" y="2901"/>
                  <a:pt x="1179" y="2894"/>
                  <a:pt x="1193" y="2881"/>
                </a:cubicBezTo>
                <a:cubicBezTo>
                  <a:pt x="1206" y="2881"/>
                  <a:pt x="1206" y="2874"/>
                  <a:pt x="1206" y="2867"/>
                </a:cubicBezTo>
                <a:cubicBezTo>
                  <a:pt x="1206" y="2862"/>
                  <a:pt x="1206" y="2854"/>
                  <a:pt x="1209" y="2854"/>
                </a:cubicBezTo>
                <a:cubicBezTo>
                  <a:pt x="1210" y="2854"/>
                  <a:pt x="1211" y="2856"/>
                  <a:pt x="1213" y="2860"/>
                </a:cubicBezTo>
                <a:cubicBezTo>
                  <a:pt x="1213" y="2860"/>
                  <a:pt x="1227" y="2867"/>
                  <a:pt x="1227" y="2874"/>
                </a:cubicBezTo>
                <a:cubicBezTo>
                  <a:pt x="1227" y="2879"/>
                  <a:pt x="1228" y="2883"/>
                  <a:pt x="1229" y="2885"/>
                </a:cubicBezTo>
                <a:lnTo>
                  <a:pt x="1229" y="2885"/>
                </a:lnTo>
                <a:cubicBezTo>
                  <a:pt x="1231" y="2879"/>
                  <a:pt x="1234" y="2874"/>
                  <a:pt x="1234" y="2874"/>
                </a:cubicBezTo>
                <a:cubicBezTo>
                  <a:pt x="1234" y="2874"/>
                  <a:pt x="1238" y="2877"/>
                  <a:pt x="1240" y="2885"/>
                </a:cubicBezTo>
                <a:lnTo>
                  <a:pt x="1240" y="2885"/>
                </a:lnTo>
                <a:cubicBezTo>
                  <a:pt x="1243" y="2882"/>
                  <a:pt x="1246" y="2876"/>
                  <a:pt x="1248" y="2867"/>
                </a:cubicBezTo>
                <a:cubicBezTo>
                  <a:pt x="1254" y="2864"/>
                  <a:pt x="1257" y="2862"/>
                  <a:pt x="1259" y="2862"/>
                </a:cubicBezTo>
                <a:cubicBezTo>
                  <a:pt x="1262" y="2862"/>
                  <a:pt x="1262" y="2866"/>
                  <a:pt x="1262" y="2874"/>
                </a:cubicBezTo>
                <a:cubicBezTo>
                  <a:pt x="1262" y="2889"/>
                  <a:pt x="1262" y="2895"/>
                  <a:pt x="1263" y="2895"/>
                </a:cubicBezTo>
                <a:cubicBezTo>
                  <a:pt x="1264" y="2895"/>
                  <a:pt x="1266" y="2890"/>
                  <a:pt x="1269" y="2881"/>
                </a:cubicBezTo>
                <a:cubicBezTo>
                  <a:pt x="1276" y="2874"/>
                  <a:pt x="1276" y="2874"/>
                  <a:pt x="1283" y="2874"/>
                </a:cubicBezTo>
                <a:cubicBezTo>
                  <a:pt x="1285" y="2877"/>
                  <a:pt x="1288" y="2879"/>
                  <a:pt x="1290" y="2879"/>
                </a:cubicBezTo>
                <a:cubicBezTo>
                  <a:pt x="1297" y="2879"/>
                  <a:pt x="1304" y="2870"/>
                  <a:pt x="1309" y="2859"/>
                </a:cubicBezTo>
                <a:lnTo>
                  <a:pt x="1309" y="2859"/>
                </a:lnTo>
                <a:cubicBezTo>
                  <a:pt x="1311" y="2860"/>
                  <a:pt x="1314" y="2860"/>
                  <a:pt x="1317" y="2860"/>
                </a:cubicBezTo>
                <a:cubicBezTo>
                  <a:pt x="1321" y="2858"/>
                  <a:pt x="1325" y="2857"/>
                  <a:pt x="1328" y="2857"/>
                </a:cubicBezTo>
                <a:cubicBezTo>
                  <a:pt x="1335" y="2857"/>
                  <a:pt x="1338" y="2862"/>
                  <a:pt x="1338" y="2867"/>
                </a:cubicBezTo>
                <a:cubicBezTo>
                  <a:pt x="1343" y="2862"/>
                  <a:pt x="1345" y="2860"/>
                  <a:pt x="1340" y="2852"/>
                </a:cubicBezTo>
                <a:lnTo>
                  <a:pt x="1340" y="2852"/>
                </a:lnTo>
                <a:cubicBezTo>
                  <a:pt x="1340" y="2852"/>
                  <a:pt x="1340" y="2852"/>
                  <a:pt x="1340" y="2852"/>
                </a:cubicBezTo>
                <a:cubicBezTo>
                  <a:pt x="1342" y="2852"/>
                  <a:pt x="1347" y="2844"/>
                  <a:pt x="1352" y="2839"/>
                </a:cubicBezTo>
                <a:cubicBezTo>
                  <a:pt x="1355" y="2836"/>
                  <a:pt x="1357" y="2834"/>
                  <a:pt x="1359" y="2832"/>
                </a:cubicBezTo>
                <a:lnTo>
                  <a:pt x="1359" y="2832"/>
                </a:lnTo>
                <a:cubicBezTo>
                  <a:pt x="1359" y="2836"/>
                  <a:pt x="1359" y="2843"/>
                  <a:pt x="1362" y="2844"/>
                </a:cubicBezTo>
                <a:lnTo>
                  <a:pt x="1362" y="2844"/>
                </a:lnTo>
                <a:cubicBezTo>
                  <a:pt x="1361" y="2841"/>
                  <a:pt x="1361" y="2837"/>
                  <a:pt x="1366" y="2832"/>
                </a:cubicBezTo>
                <a:cubicBezTo>
                  <a:pt x="1366" y="2829"/>
                  <a:pt x="1366" y="2828"/>
                  <a:pt x="1365" y="2828"/>
                </a:cubicBezTo>
                <a:cubicBezTo>
                  <a:pt x="1364" y="2828"/>
                  <a:pt x="1362" y="2829"/>
                  <a:pt x="1359" y="2832"/>
                </a:cubicBezTo>
                <a:lnTo>
                  <a:pt x="1359" y="2832"/>
                </a:lnTo>
                <a:cubicBezTo>
                  <a:pt x="1359" y="2832"/>
                  <a:pt x="1359" y="2832"/>
                  <a:pt x="1359" y="2832"/>
                </a:cubicBezTo>
                <a:cubicBezTo>
                  <a:pt x="1359" y="2825"/>
                  <a:pt x="1359" y="2818"/>
                  <a:pt x="1352" y="2818"/>
                </a:cubicBezTo>
                <a:cubicBezTo>
                  <a:pt x="1345" y="2818"/>
                  <a:pt x="1345" y="2804"/>
                  <a:pt x="1345" y="2797"/>
                </a:cubicBezTo>
                <a:cubicBezTo>
                  <a:pt x="1345" y="2789"/>
                  <a:pt x="1348" y="2780"/>
                  <a:pt x="1352" y="2780"/>
                </a:cubicBezTo>
                <a:cubicBezTo>
                  <a:pt x="1354" y="2780"/>
                  <a:pt x="1356" y="2783"/>
                  <a:pt x="1359" y="2791"/>
                </a:cubicBezTo>
                <a:cubicBezTo>
                  <a:pt x="1365" y="2793"/>
                  <a:pt x="1368" y="2795"/>
                  <a:pt x="1369" y="2795"/>
                </a:cubicBezTo>
                <a:cubicBezTo>
                  <a:pt x="1370" y="2795"/>
                  <a:pt x="1367" y="2792"/>
                  <a:pt x="1359" y="2784"/>
                </a:cubicBezTo>
                <a:cubicBezTo>
                  <a:pt x="1359" y="2770"/>
                  <a:pt x="1352" y="2763"/>
                  <a:pt x="1345" y="2763"/>
                </a:cubicBezTo>
                <a:lnTo>
                  <a:pt x="1331" y="2763"/>
                </a:lnTo>
                <a:cubicBezTo>
                  <a:pt x="1317" y="2763"/>
                  <a:pt x="1304" y="2735"/>
                  <a:pt x="1310" y="2721"/>
                </a:cubicBezTo>
                <a:cubicBezTo>
                  <a:pt x="1310" y="2719"/>
                  <a:pt x="1311" y="2718"/>
                  <a:pt x="1312" y="2718"/>
                </a:cubicBezTo>
                <a:cubicBezTo>
                  <a:pt x="1315" y="2718"/>
                  <a:pt x="1321" y="2723"/>
                  <a:pt x="1331" y="2728"/>
                </a:cubicBezTo>
                <a:cubicBezTo>
                  <a:pt x="1335" y="2740"/>
                  <a:pt x="1339" y="2745"/>
                  <a:pt x="1343" y="2745"/>
                </a:cubicBezTo>
                <a:cubicBezTo>
                  <a:pt x="1346" y="2745"/>
                  <a:pt x="1349" y="2741"/>
                  <a:pt x="1352" y="2735"/>
                </a:cubicBezTo>
                <a:cubicBezTo>
                  <a:pt x="1356" y="2733"/>
                  <a:pt x="1359" y="2731"/>
                  <a:pt x="1362" y="2731"/>
                </a:cubicBezTo>
                <a:cubicBezTo>
                  <a:pt x="1367" y="2731"/>
                  <a:pt x="1368" y="2739"/>
                  <a:pt x="1373" y="2763"/>
                </a:cubicBezTo>
                <a:cubicBezTo>
                  <a:pt x="1378" y="2787"/>
                  <a:pt x="1379" y="2794"/>
                  <a:pt x="1386" y="2794"/>
                </a:cubicBezTo>
                <a:cubicBezTo>
                  <a:pt x="1390" y="2794"/>
                  <a:pt x="1394" y="2793"/>
                  <a:pt x="1401" y="2791"/>
                </a:cubicBezTo>
                <a:cubicBezTo>
                  <a:pt x="1403" y="2789"/>
                  <a:pt x="1405" y="2788"/>
                  <a:pt x="1406" y="2788"/>
                </a:cubicBezTo>
                <a:cubicBezTo>
                  <a:pt x="1411" y="2788"/>
                  <a:pt x="1414" y="2793"/>
                  <a:pt x="1414" y="2797"/>
                </a:cubicBezTo>
                <a:lnTo>
                  <a:pt x="1414" y="2821"/>
                </a:lnTo>
                <a:lnTo>
                  <a:pt x="1414" y="2821"/>
                </a:lnTo>
                <a:cubicBezTo>
                  <a:pt x="1418" y="2817"/>
                  <a:pt x="1421" y="2811"/>
                  <a:pt x="1421" y="2811"/>
                </a:cubicBezTo>
                <a:cubicBezTo>
                  <a:pt x="1421" y="2804"/>
                  <a:pt x="1421" y="2804"/>
                  <a:pt x="1435" y="2804"/>
                </a:cubicBezTo>
                <a:cubicBezTo>
                  <a:pt x="1442" y="2804"/>
                  <a:pt x="1442" y="2811"/>
                  <a:pt x="1442" y="2825"/>
                </a:cubicBezTo>
                <a:cubicBezTo>
                  <a:pt x="1442" y="2833"/>
                  <a:pt x="1442" y="2837"/>
                  <a:pt x="1445" y="2837"/>
                </a:cubicBezTo>
                <a:cubicBezTo>
                  <a:pt x="1447" y="2837"/>
                  <a:pt x="1450" y="2835"/>
                  <a:pt x="1456" y="2832"/>
                </a:cubicBezTo>
                <a:cubicBezTo>
                  <a:pt x="1484" y="2811"/>
                  <a:pt x="1491" y="2797"/>
                  <a:pt x="1484" y="2763"/>
                </a:cubicBezTo>
                <a:cubicBezTo>
                  <a:pt x="1484" y="2742"/>
                  <a:pt x="1484" y="2735"/>
                  <a:pt x="1491" y="2728"/>
                </a:cubicBezTo>
                <a:cubicBezTo>
                  <a:pt x="1495" y="2726"/>
                  <a:pt x="1498" y="2725"/>
                  <a:pt x="1500" y="2725"/>
                </a:cubicBezTo>
                <a:cubicBezTo>
                  <a:pt x="1505" y="2725"/>
                  <a:pt x="1505" y="2730"/>
                  <a:pt x="1505" y="2735"/>
                </a:cubicBezTo>
                <a:cubicBezTo>
                  <a:pt x="1505" y="2747"/>
                  <a:pt x="1506" y="2752"/>
                  <a:pt x="1509" y="2752"/>
                </a:cubicBezTo>
                <a:cubicBezTo>
                  <a:pt x="1514" y="2752"/>
                  <a:pt x="1523" y="2741"/>
                  <a:pt x="1539" y="2721"/>
                </a:cubicBezTo>
                <a:cubicBezTo>
                  <a:pt x="1546" y="2700"/>
                  <a:pt x="1553" y="2687"/>
                  <a:pt x="1546" y="2687"/>
                </a:cubicBezTo>
                <a:lnTo>
                  <a:pt x="1546" y="2687"/>
                </a:lnTo>
                <a:cubicBezTo>
                  <a:pt x="1546" y="2687"/>
                  <a:pt x="1539" y="2687"/>
                  <a:pt x="1539" y="2694"/>
                </a:cubicBezTo>
                <a:cubicBezTo>
                  <a:pt x="1539" y="2700"/>
                  <a:pt x="1525" y="2700"/>
                  <a:pt x="1518" y="2700"/>
                </a:cubicBezTo>
                <a:cubicBezTo>
                  <a:pt x="1505" y="2694"/>
                  <a:pt x="1491" y="2666"/>
                  <a:pt x="1511" y="2666"/>
                </a:cubicBezTo>
                <a:cubicBezTo>
                  <a:pt x="1518" y="2666"/>
                  <a:pt x="1518" y="2666"/>
                  <a:pt x="1518" y="2673"/>
                </a:cubicBezTo>
                <a:cubicBezTo>
                  <a:pt x="1518" y="2679"/>
                  <a:pt x="1518" y="2682"/>
                  <a:pt x="1519" y="2682"/>
                </a:cubicBezTo>
                <a:cubicBezTo>
                  <a:pt x="1520" y="2682"/>
                  <a:pt x="1521" y="2677"/>
                  <a:pt x="1525" y="2666"/>
                </a:cubicBezTo>
                <a:cubicBezTo>
                  <a:pt x="1539" y="2652"/>
                  <a:pt x="1546" y="2652"/>
                  <a:pt x="1546" y="2652"/>
                </a:cubicBezTo>
                <a:cubicBezTo>
                  <a:pt x="1553" y="2652"/>
                  <a:pt x="1553" y="2652"/>
                  <a:pt x="1553" y="2638"/>
                </a:cubicBezTo>
                <a:cubicBezTo>
                  <a:pt x="1549" y="2630"/>
                  <a:pt x="1550" y="2627"/>
                  <a:pt x="1555" y="2627"/>
                </a:cubicBezTo>
                <a:lnTo>
                  <a:pt x="1555" y="2627"/>
                </a:lnTo>
                <a:cubicBezTo>
                  <a:pt x="1555" y="2624"/>
                  <a:pt x="1557" y="2621"/>
                  <a:pt x="1560" y="2617"/>
                </a:cubicBezTo>
                <a:cubicBezTo>
                  <a:pt x="1563" y="2614"/>
                  <a:pt x="1565" y="2612"/>
                  <a:pt x="1568" y="2612"/>
                </a:cubicBezTo>
                <a:cubicBezTo>
                  <a:pt x="1570" y="2612"/>
                  <a:pt x="1574" y="2614"/>
                  <a:pt x="1581" y="2617"/>
                </a:cubicBezTo>
                <a:cubicBezTo>
                  <a:pt x="1581" y="2627"/>
                  <a:pt x="1581" y="2630"/>
                  <a:pt x="1573" y="2631"/>
                </a:cubicBezTo>
                <a:lnTo>
                  <a:pt x="1573" y="2631"/>
                </a:lnTo>
                <a:cubicBezTo>
                  <a:pt x="1565" y="2628"/>
                  <a:pt x="1559" y="2627"/>
                  <a:pt x="1555" y="2627"/>
                </a:cubicBezTo>
                <a:cubicBezTo>
                  <a:pt x="1555" y="2627"/>
                  <a:pt x="1555" y="2627"/>
                  <a:pt x="1555" y="2627"/>
                </a:cubicBezTo>
                <a:lnTo>
                  <a:pt x="1555" y="2627"/>
                </a:lnTo>
                <a:cubicBezTo>
                  <a:pt x="1555" y="2629"/>
                  <a:pt x="1556" y="2631"/>
                  <a:pt x="1560" y="2631"/>
                </a:cubicBezTo>
                <a:cubicBezTo>
                  <a:pt x="1566" y="2631"/>
                  <a:pt x="1570" y="2631"/>
                  <a:pt x="1573" y="2631"/>
                </a:cubicBezTo>
                <a:lnTo>
                  <a:pt x="1573" y="2631"/>
                </a:lnTo>
                <a:cubicBezTo>
                  <a:pt x="1573" y="2631"/>
                  <a:pt x="1574" y="2631"/>
                  <a:pt x="1574" y="2631"/>
                </a:cubicBezTo>
                <a:cubicBezTo>
                  <a:pt x="1581" y="2638"/>
                  <a:pt x="1588" y="2638"/>
                  <a:pt x="1581" y="2652"/>
                </a:cubicBezTo>
                <a:cubicBezTo>
                  <a:pt x="1581" y="2659"/>
                  <a:pt x="1581" y="2659"/>
                  <a:pt x="1588" y="2659"/>
                </a:cubicBezTo>
                <a:cubicBezTo>
                  <a:pt x="1595" y="2659"/>
                  <a:pt x="1595" y="2659"/>
                  <a:pt x="1588" y="2666"/>
                </a:cubicBezTo>
                <a:lnTo>
                  <a:pt x="1588" y="2700"/>
                </a:lnTo>
                <a:cubicBezTo>
                  <a:pt x="1588" y="2707"/>
                  <a:pt x="1588" y="2728"/>
                  <a:pt x="1581" y="2728"/>
                </a:cubicBezTo>
                <a:cubicBezTo>
                  <a:pt x="1560" y="2735"/>
                  <a:pt x="1574" y="2756"/>
                  <a:pt x="1581" y="2756"/>
                </a:cubicBezTo>
                <a:cubicBezTo>
                  <a:pt x="1588" y="2756"/>
                  <a:pt x="1588" y="2756"/>
                  <a:pt x="1588" y="2742"/>
                </a:cubicBezTo>
                <a:cubicBezTo>
                  <a:pt x="1588" y="2735"/>
                  <a:pt x="1588" y="2728"/>
                  <a:pt x="1595" y="2728"/>
                </a:cubicBezTo>
                <a:cubicBezTo>
                  <a:pt x="1608" y="2728"/>
                  <a:pt x="1608" y="2728"/>
                  <a:pt x="1608" y="2735"/>
                </a:cubicBezTo>
                <a:cubicBezTo>
                  <a:pt x="1608" y="2742"/>
                  <a:pt x="1608" y="2756"/>
                  <a:pt x="1615" y="2756"/>
                </a:cubicBezTo>
                <a:cubicBezTo>
                  <a:pt x="1622" y="2756"/>
                  <a:pt x="1622" y="2756"/>
                  <a:pt x="1622" y="2742"/>
                </a:cubicBezTo>
                <a:cubicBezTo>
                  <a:pt x="1622" y="2735"/>
                  <a:pt x="1628" y="2732"/>
                  <a:pt x="1634" y="2732"/>
                </a:cubicBezTo>
                <a:cubicBezTo>
                  <a:pt x="1641" y="2732"/>
                  <a:pt x="1650" y="2735"/>
                  <a:pt x="1657" y="2742"/>
                </a:cubicBezTo>
                <a:cubicBezTo>
                  <a:pt x="1660" y="2749"/>
                  <a:pt x="1662" y="2752"/>
                  <a:pt x="1663" y="2752"/>
                </a:cubicBezTo>
                <a:cubicBezTo>
                  <a:pt x="1664" y="2752"/>
                  <a:pt x="1664" y="2749"/>
                  <a:pt x="1664" y="2742"/>
                </a:cubicBezTo>
                <a:cubicBezTo>
                  <a:pt x="1664" y="2735"/>
                  <a:pt x="1657" y="2728"/>
                  <a:pt x="1657" y="2721"/>
                </a:cubicBezTo>
                <a:cubicBezTo>
                  <a:pt x="1650" y="2707"/>
                  <a:pt x="1650" y="2700"/>
                  <a:pt x="1650" y="2700"/>
                </a:cubicBezTo>
                <a:lnTo>
                  <a:pt x="1650" y="2700"/>
                </a:lnTo>
                <a:cubicBezTo>
                  <a:pt x="1650" y="2700"/>
                  <a:pt x="1657" y="2707"/>
                  <a:pt x="1664" y="2707"/>
                </a:cubicBezTo>
                <a:cubicBezTo>
                  <a:pt x="1674" y="2717"/>
                  <a:pt x="1680" y="2722"/>
                  <a:pt x="1685" y="2722"/>
                </a:cubicBezTo>
                <a:cubicBezTo>
                  <a:pt x="1690" y="2722"/>
                  <a:pt x="1692" y="2715"/>
                  <a:pt x="1692" y="2700"/>
                </a:cubicBezTo>
                <a:cubicBezTo>
                  <a:pt x="1692" y="2694"/>
                  <a:pt x="1692" y="2690"/>
                  <a:pt x="1691" y="2690"/>
                </a:cubicBezTo>
                <a:cubicBezTo>
                  <a:pt x="1690" y="2690"/>
                  <a:pt x="1688" y="2694"/>
                  <a:pt x="1685" y="2700"/>
                </a:cubicBezTo>
                <a:cubicBezTo>
                  <a:pt x="1685" y="2704"/>
                  <a:pt x="1683" y="2706"/>
                  <a:pt x="1681" y="2706"/>
                </a:cubicBezTo>
                <a:cubicBezTo>
                  <a:pt x="1680" y="2706"/>
                  <a:pt x="1678" y="2704"/>
                  <a:pt x="1678" y="2700"/>
                </a:cubicBezTo>
                <a:cubicBezTo>
                  <a:pt x="1662" y="2674"/>
                  <a:pt x="1658" y="2663"/>
                  <a:pt x="1660" y="2663"/>
                </a:cubicBezTo>
                <a:lnTo>
                  <a:pt x="1660" y="2663"/>
                </a:lnTo>
                <a:cubicBezTo>
                  <a:pt x="1661" y="2663"/>
                  <a:pt x="1662" y="2664"/>
                  <a:pt x="1664" y="2666"/>
                </a:cubicBezTo>
                <a:cubicBezTo>
                  <a:pt x="1678" y="2666"/>
                  <a:pt x="1685" y="2666"/>
                  <a:pt x="1685" y="2659"/>
                </a:cubicBezTo>
                <a:cubicBezTo>
                  <a:pt x="1685" y="2652"/>
                  <a:pt x="1692" y="2652"/>
                  <a:pt x="1699" y="2652"/>
                </a:cubicBezTo>
                <a:cubicBezTo>
                  <a:pt x="1712" y="2652"/>
                  <a:pt x="1719" y="2652"/>
                  <a:pt x="1712" y="2638"/>
                </a:cubicBezTo>
                <a:cubicBezTo>
                  <a:pt x="1712" y="2631"/>
                  <a:pt x="1707" y="2628"/>
                  <a:pt x="1700" y="2628"/>
                </a:cubicBezTo>
                <a:cubicBezTo>
                  <a:pt x="1693" y="2628"/>
                  <a:pt x="1685" y="2631"/>
                  <a:pt x="1678" y="2638"/>
                </a:cubicBezTo>
                <a:cubicBezTo>
                  <a:pt x="1664" y="2652"/>
                  <a:pt x="1657" y="2652"/>
                  <a:pt x="1657" y="2652"/>
                </a:cubicBezTo>
                <a:cubicBezTo>
                  <a:pt x="1655" y="2649"/>
                  <a:pt x="1653" y="2647"/>
                  <a:pt x="1650" y="2647"/>
                </a:cubicBezTo>
                <a:cubicBezTo>
                  <a:pt x="1641" y="2647"/>
                  <a:pt x="1628" y="2662"/>
                  <a:pt x="1622" y="2673"/>
                </a:cubicBezTo>
                <a:cubicBezTo>
                  <a:pt x="1619" y="2683"/>
                  <a:pt x="1617" y="2688"/>
                  <a:pt x="1616" y="2688"/>
                </a:cubicBezTo>
                <a:cubicBezTo>
                  <a:pt x="1615" y="2688"/>
                  <a:pt x="1615" y="2683"/>
                  <a:pt x="1615" y="2673"/>
                </a:cubicBezTo>
                <a:cubicBezTo>
                  <a:pt x="1615" y="2644"/>
                  <a:pt x="1615" y="2629"/>
                  <a:pt x="1623" y="2629"/>
                </a:cubicBezTo>
                <a:cubicBezTo>
                  <a:pt x="1625" y="2629"/>
                  <a:pt x="1627" y="2630"/>
                  <a:pt x="1629" y="2631"/>
                </a:cubicBezTo>
                <a:cubicBezTo>
                  <a:pt x="1633" y="2633"/>
                  <a:pt x="1637" y="2634"/>
                  <a:pt x="1640" y="2634"/>
                </a:cubicBezTo>
                <a:cubicBezTo>
                  <a:pt x="1647" y="2634"/>
                  <a:pt x="1650" y="2629"/>
                  <a:pt x="1650" y="2624"/>
                </a:cubicBezTo>
                <a:cubicBezTo>
                  <a:pt x="1650" y="2620"/>
                  <a:pt x="1653" y="2618"/>
                  <a:pt x="1657" y="2618"/>
                </a:cubicBezTo>
                <a:lnTo>
                  <a:pt x="1657" y="2618"/>
                </a:lnTo>
                <a:cubicBezTo>
                  <a:pt x="1657" y="2620"/>
                  <a:pt x="1657" y="2622"/>
                  <a:pt x="1657" y="2624"/>
                </a:cubicBezTo>
                <a:cubicBezTo>
                  <a:pt x="1657" y="2631"/>
                  <a:pt x="1664" y="2631"/>
                  <a:pt x="1664" y="2631"/>
                </a:cubicBezTo>
                <a:cubicBezTo>
                  <a:pt x="1678" y="2631"/>
                  <a:pt x="1685" y="2624"/>
                  <a:pt x="1678" y="2617"/>
                </a:cubicBezTo>
                <a:cubicBezTo>
                  <a:pt x="1676" y="2616"/>
                  <a:pt x="1674" y="2615"/>
                  <a:pt x="1673" y="2614"/>
                </a:cubicBezTo>
                <a:lnTo>
                  <a:pt x="1673" y="2614"/>
                </a:lnTo>
                <a:cubicBezTo>
                  <a:pt x="1671" y="2616"/>
                  <a:pt x="1668" y="2617"/>
                  <a:pt x="1664" y="2617"/>
                </a:cubicBezTo>
                <a:cubicBezTo>
                  <a:pt x="1661" y="2617"/>
                  <a:pt x="1659" y="2617"/>
                  <a:pt x="1657" y="2618"/>
                </a:cubicBezTo>
                <a:lnTo>
                  <a:pt x="1657" y="2618"/>
                </a:lnTo>
                <a:cubicBezTo>
                  <a:pt x="1656" y="2612"/>
                  <a:pt x="1655" y="2606"/>
                  <a:pt x="1650" y="2596"/>
                </a:cubicBezTo>
                <a:cubicBezTo>
                  <a:pt x="1644" y="2584"/>
                  <a:pt x="1660" y="2561"/>
                  <a:pt x="1683" y="2561"/>
                </a:cubicBezTo>
                <a:cubicBezTo>
                  <a:pt x="1684" y="2561"/>
                  <a:pt x="1684" y="2561"/>
                  <a:pt x="1685" y="2561"/>
                </a:cubicBezTo>
                <a:lnTo>
                  <a:pt x="1685" y="2561"/>
                </a:lnTo>
                <a:cubicBezTo>
                  <a:pt x="1685" y="2555"/>
                  <a:pt x="1685" y="2555"/>
                  <a:pt x="1692" y="2555"/>
                </a:cubicBezTo>
                <a:cubicBezTo>
                  <a:pt x="1695" y="2558"/>
                  <a:pt x="1696" y="2559"/>
                  <a:pt x="1698" y="2559"/>
                </a:cubicBezTo>
                <a:cubicBezTo>
                  <a:pt x="1701" y="2559"/>
                  <a:pt x="1704" y="2556"/>
                  <a:pt x="1712" y="2548"/>
                </a:cubicBezTo>
                <a:cubicBezTo>
                  <a:pt x="1712" y="2546"/>
                  <a:pt x="1713" y="2544"/>
                  <a:pt x="1713" y="2542"/>
                </a:cubicBezTo>
                <a:lnTo>
                  <a:pt x="1713" y="2542"/>
                </a:lnTo>
                <a:cubicBezTo>
                  <a:pt x="1713" y="2542"/>
                  <a:pt x="1712" y="2542"/>
                  <a:pt x="1712" y="2542"/>
                </a:cubicBezTo>
                <a:cubicBezTo>
                  <a:pt x="1697" y="2542"/>
                  <a:pt x="1693" y="2524"/>
                  <a:pt x="1699" y="2506"/>
                </a:cubicBezTo>
                <a:cubicBezTo>
                  <a:pt x="1702" y="2496"/>
                  <a:pt x="1704" y="2491"/>
                  <a:pt x="1705" y="2491"/>
                </a:cubicBezTo>
                <a:cubicBezTo>
                  <a:pt x="1705" y="2491"/>
                  <a:pt x="1705" y="2496"/>
                  <a:pt x="1705" y="2506"/>
                </a:cubicBezTo>
                <a:cubicBezTo>
                  <a:pt x="1705" y="2509"/>
                  <a:pt x="1705" y="2511"/>
                  <a:pt x="1706" y="2511"/>
                </a:cubicBezTo>
                <a:cubicBezTo>
                  <a:pt x="1707" y="2511"/>
                  <a:pt x="1711" y="2506"/>
                  <a:pt x="1719" y="2493"/>
                </a:cubicBezTo>
                <a:cubicBezTo>
                  <a:pt x="1726" y="2486"/>
                  <a:pt x="1726" y="2472"/>
                  <a:pt x="1726" y="2458"/>
                </a:cubicBezTo>
                <a:cubicBezTo>
                  <a:pt x="1726" y="2454"/>
                  <a:pt x="1726" y="2453"/>
                  <a:pt x="1727" y="2453"/>
                </a:cubicBezTo>
                <a:cubicBezTo>
                  <a:pt x="1728" y="2453"/>
                  <a:pt x="1730" y="2454"/>
                  <a:pt x="1733" y="2458"/>
                </a:cubicBezTo>
                <a:cubicBezTo>
                  <a:pt x="1740" y="2458"/>
                  <a:pt x="1740" y="2458"/>
                  <a:pt x="1733" y="2444"/>
                </a:cubicBezTo>
                <a:lnTo>
                  <a:pt x="1733" y="2423"/>
                </a:lnTo>
                <a:cubicBezTo>
                  <a:pt x="1733" y="2451"/>
                  <a:pt x="1733" y="2451"/>
                  <a:pt x="1719" y="2451"/>
                </a:cubicBezTo>
                <a:lnTo>
                  <a:pt x="1713" y="2444"/>
                </a:lnTo>
                <a:lnTo>
                  <a:pt x="1713" y="2444"/>
                </a:lnTo>
                <a:cubicBezTo>
                  <a:pt x="1726" y="2458"/>
                  <a:pt x="1726" y="2458"/>
                  <a:pt x="1712" y="2472"/>
                </a:cubicBezTo>
                <a:cubicBezTo>
                  <a:pt x="1699" y="2472"/>
                  <a:pt x="1692" y="2458"/>
                  <a:pt x="1692" y="2451"/>
                </a:cubicBezTo>
                <a:cubicBezTo>
                  <a:pt x="1692" y="2442"/>
                  <a:pt x="1689" y="2433"/>
                  <a:pt x="1685" y="2426"/>
                </a:cubicBezTo>
                <a:lnTo>
                  <a:pt x="1685" y="2426"/>
                </a:lnTo>
                <a:lnTo>
                  <a:pt x="1685" y="2444"/>
                </a:lnTo>
                <a:cubicBezTo>
                  <a:pt x="1685" y="2444"/>
                  <a:pt x="1671" y="2451"/>
                  <a:pt x="1664" y="2451"/>
                </a:cubicBezTo>
                <a:cubicBezTo>
                  <a:pt x="1661" y="2454"/>
                  <a:pt x="1659" y="2455"/>
                  <a:pt x="1658" y="2455"/>
                </a:cubicBezTo>
                <a:cubicBezTo>
                  <a:pt x="1657" y="2455"/>
                  <a:pt x="1657" y="2452"/>
                  <a:pt x="1657" y="2444"/>
                </a:cubicBezTo>
                <a:cubicBezTo>
                  <a:pt x="1664" y="2423"/>
                  <a:pt x="1664" y="2423"/>
                  <a:pt x="1657" y="2416"/>
                </a:cubicBezTo>
                <a:cubicBezTo>
                  <a:pt x="1650" y="2437"/>
                  <a:pt x="1643" y="2444"/>
                  <a:pt x="1650" y="2451"/>
                </a:cubicBezTo>
                <a:cubicBezTo>
                  <a:pt x="1650" y="2465"/>
                  <a:pt x="1650" y="2472"/>
                  <a:pt x="1647" y="2472"/>
                </a:cubicBezTo>
                <a:cubicBezTo>
                  <a:pt x="1643" y="2472"/>
                  <a:pt x="1636" y="2465"/>
                  <a:pt x="1622" y="2451"/>
                </a:cubicBezTo>
                <a:lnTo>
                  <a:pt x="1608" y="2437"/>
                </a:lnTo>
                <a:lnTo>
                  <a:pt x="1622" y="2437"/>
                </a:lnTo>
                <a:cubicBezTo>
                  <a:pt x="1629" y="2437"/>
                  <a:pt x="1636" y="2437"/>
                  <a:pt x="1629" y="2423"/>
                </a:cubicBezTo>
                <a:cubicBezTo>
                  <a:pt x="1629" y="2416"/>
                  <a:pt x="1629" y="2416"/>
                  <a:pt x="1636" y="2409"/>
                </a:cubicBezTo>
                <a:cubicBezTo>
                  <a:pt x="1641" y="2407"/>
                  <a:pt x="1644" y="2406"/>
                  <a:pt x="1646" y="2406"/>
                </a:cubicBezTo>
                <a:cubicBezTo>
                  <a:pt x="1650" y="2406"/>
                  <a:pt x="1650" y="2409"/>
                  <a:pt x="1650" y="2409"/>
                </a:cubicBezTo>
                <a:cubicBezTo>
                  <a:pt x="1650" y="2416"/>
                  <a:pt x="1657" y="2416"/>
                  <a:pt x="1664" y="2416"/>
                </a:cubicBezTo>
                <a:cubicBezTo>
                  <a:pt x="1668" y="2416"/>
                  <a:pt x="1674" y="2416"/>
                  <a:pt x="1679" y="2418"/>
                </a:cubicBezTo>
                <a:lnTo>
                  <a:pt x="1679" y="2418"/>
                </a:lnTo>
                <a:cubicBezTo>
                  <a:pt x="1679" y="2417"/>
                  <a:pt x="1678" y="2417"/>
                  <a:pt x="1678" y="2416"/>
                </a:cubicBezTo>
                <a:cubicBezTo>
                  <a:pt x="1664" y="2409"/>
                  <a:pt x="1664" y="2409"/>
                  <a:pt x="1678" y="2409"/>
                </a:cubicBezTo>
                <a:cubicBezTo>
                  <a:pt x="1685" y="2409"/>
                  <a:pt x="1692" y="2409"/>
                  <a:pt x="1692" y="2416"/>
                </a:cubicBezTo>
                <a:cubicBezTo>
                  <a:pt x="1694" y="2418"/>
                  <a:pt x="1695" y="2419"/>
                  <a:pt x="1696" y="2419"/>
                </a:cubicBezTo>
                <a:cubicBezTo>
                  <a:pt x="1699" y="2419"/>
                  <a:pt x="1699" y="2414"/>
                  <a:pt x="1699" y="2409"/>
                </a:cubicBezTo>
                <a:lnTo>
                  <a:pt x="1699" y="2402"/>
                </a:lnTo>
                <a:cubicBezTo>
                  <a:pt x="1699" y="2405"/>
                  <a:pt x="1698" y="2405"/>
                  <a:pt x="1697" y="2405"/>
                </a:cubicBezTo>
                <a:cubicBezTo>
                  <a:pt x="1695" y="2405"/>
                  <a:pt x="1692" y="2402"/>
                  <a:pt x="1692" y="2402"/>
                </a:cubicBezTo>
                <a:cubicBezTo>
                  <a:pt x="1692" y="2392"/>
                  <a:pt x="1695" y="2386"/>
                  <a:pt x="1705" y="2386"/>
                </a:cubicBezTo>
                <a:cubicBezTo>
                  <a:pt x="1709" y="2386"/>
                  <a:pt x="1714" y="2387"/>
                  <a:pt x="1719" y="2389"/>
                </a:cubicBezTo>
                <a:cubicBezTo>
                  <a:pt x="1726" y="2389"/>
                  <a:pt x="1726" y="2409"/>
                  <a:pt x="1733" y="2423"/>
                </a:cubicBezTo>
                <a:lnTo>
                  <a:pt x="1733" y="2416"/>
                </a:lnTo>
                <a:cubicBezTo>
                  <a:pt x="1733" y="2416"/>
                  <a:pt x="1740" y="2409"/>
                  <a:pt x="1740" y="2389"/>
                </a:cubicBezTo>
                <a:cubicBezTo>
                  <a:pt x="1740" y="2375"/>
                  <a:pt x="1740" y="2375"/>
                  <a:pt x="1754" y="2375"/>
                </a:cubicBezTo>
                <a:cubicBezTo>
                  <a:pt x="1757" y="2378"/>
                  <a:pt x="1759" y="2380"/>
                  <a:pt x="1761" y="2380"/>
                </a:cubicBezTo>
                <a:cubicBezTo>
                  <a:pt x="1763" y="2380"/>
                  <a:pt x="1764" y="2378"/>
                  <a:pt x="1768" y="2375"/>
                </a:cubicBezTo>
                <a:cubicBezTo>
                  <a:pt x="1754" y="2375"/>
                  <a:pt x="1754" y="2368"/>
                  <a:pt x="1754" y="2368"/>
                </a:cubicBezTo>
                <a:cubicBezTo>
                  <a:pt x="1754" y="2354"/>
                  <a:pt x="1761" y="2354"/>
                  <a:pt x="1768" y="2354"/>
                </a:cubicBezTo>
                <a:cubicBezTo>
                  <a:pt x="1787" y="2367"/>
                  <a:pt x="1789" y="2368"/>
                  <a:pt x="1772" y="2373"/>
                </a:cubicBezTo>
                <a:lnTo>
                  <a:pt x="1772" y="2373"/>
                </a:lnTo>
                <a:cubicBezTo>
                  <a:pt x="1772" y="2373"/>
                  <a:pt x="1771" y="2373"/>
                  <a:pt x="1771" y="2373"/>
                </a:cubicBezTo>
                <a:lnTo>
                  <a:pt x="1771" y="2373"/>
                </a:lnTo>
                <a:cubicBezTo>
                  <a:pt x="1770" y="2373"/>
                  <a:pt x="1769" y="2373"/>
                  <a:pt x="1768" y="2375"/>
                </a:cubicBezTo>
                <a:cubicBezTo>
                  <a:pt x="1769" y="2374"/>
                  <a:pt x="1771" y="2374"/>
                  <a:pt x="1772" y="2373"/>
                </a:cubicBezTo>
                <a:lnTo>
                  <a:pt x="1772" y="2373"/>
                </a:lnTo>
                <a:cubicBezTo>
                  <a:pt x="1774" y="2375"/>
                  <a:pt x="1773" y="2385"/>
                  <a:pt x="1768" y="2395"/>
                </a:cubicBezTo>
                <a:cubicBezTo>
                  <a:pt x="1764" y="2402"/>
                  <a:pt x="1764" y="2406"/>
                  <a:pt x="1766" y="2406"/>
                </a:cubicBezTo>
                <a:cubicBezTo>
                  <a:pt x="1768" y="2406"/>
                  <a:pt x="1771" y="2402"/>
                  <a:pt x="1775" y="2395"/>
                </a:cubicBezTo>
                <a:cubicBezTo>
                  <a:pt x="1789" y="2389"/>
                  <a:pt x="1789" y="2382"/>
                  <a:pt x="1789" y="2375"/>
                </a:cubicBezTo>
                <a:cubicBezTo>
                  <a:pt x="1789" y="2368"/>
                  <a:pt x="1789" y="2354"/>
                  <a:pt x="1796" y="2347"/>
                </a:cubicBezTo>
                <a:cubicBezTo>
                  <a:pt x="1803" y="2340"/>
                  <a:pt x="1803" y="2340"/>
                  <a:pt x="1796" y="2333"/>
                </a:cubicBezTo>
                <a:cubicBezTo>
                  <a:pt x="1789" y="2319"/>
                  <a:pt x="1789" y="2312"/>
                  <a:pt x="1789" y="2312"/>
                </a:cubicBezTo>
                <a:cubicBezTo>
                  <a:pt x="1789" y="2311"/>
                  <a:pt x="1789" y="2310"/>
                  <a:pt x="1790" y="2310"/>
                </a:cubicBezTo>
                <a:cubicBezTo>
                  <a:pt x="1793" y="2310"/>
                  <a:pt x="1799" y="2318"/>
                  <a:pt x="1809" y="2333"/>
                </a:cubicBezTo>
                <a:lnTo>
                  <a:pt x="1830" y="2347"/>
                </a:lnTo>
                <a:cubicBezTo>
                  <a:pt x="1830" y="2345"/>
                  <a:pt x="1830" y="2344"/>
                  <a:pt x="1830" y="2344"/>
                </a:cubicBezTo>
                <a:cubicBezTo>
                  <a:pt x="1831" y="2344"/>
                  <a:pt x="1832" y="2349"/>
                  <a:pt x="1837" y="2354"/>
                </a:cubicBezTo>
                <a:cubicBezTo>
                  <a:pt x="1842" y="2359"/>
                  <a:pt x="1843" y="2367"/>
                  <a:pt x="1848" y="2367"/>
                </a:cubicBezTo>
                <a:cubicBezTo>
                  <a:pt x="1849" y="2367"/>
                  <a:pt x="1850" y="2367"/>
                  <a:pt x="1851" y="2366"/>
                </a:cubicBezTo>
                <a:lnTo>
                  <a:pt x="1851" y="2366"/>
                </a:lnTo>
                <a:cubicBezTo>
                  <a:pt x="1851" y="2370"/>
                  <a:pt x="1851" y="2375"/>
                  <a:pt x="1851" y="2382"/>
                </a:cubicBezTo>
                <a:cubicBezTo>
                  <a:pt x="1855" y="2389"/>
                  <a:pt x="1854" y="2398"/>
                  <a:pt x="1853" y="2407"/>
                </a:cubicBezTo>
                <a:lnTo>
                  <a:pt x="1853" y="2407"/>
                </a:lnTo>
                <a:cubicBezTo>
                  <a:pt x="1859" y="2403"/>
                  <a:pt x="1861" y="2394"/>
                  <a:pt x="1865" y="2375"/>
                </a:cubicBezTo>
                <a:cubicBezTo>
                  <a:pt x="1865" y="2361"/>
                  <a:pt x="1858" y="2361"/>
                  <a:pt x="1858" y="2361"/>
                </a:cubicBezTo>
                <a:cubicBezTo>
                  <a:pt x="1855" y="2363"/>
                  <a:pt x="1853" y="2365"/>
                  <a:pt x="1851" y="2366"/>
                </a:cubicBezTo>
                <a:lnTo>
                  <a:pt x="1851" y="2366"/>
                </a:lnTo>
                <a:cubicBezTo>
                  <a:pt x="1852" y="2363"/>
                  <a:pt x="1852" y="2361"/>
                  <a:pt x="1853" y="2359"/>
                </a:cubicBezTo>
                <a:lnTo>
                  <a:pt x="1853" y="2359"/>
                </a:lnTo>
                <a:cubicBezTo>
                  <a:pt x="1852" y="2359"/>
                  <a:pt x="1851" y="2360"/>
                  <a:pt x="1851" y="2360"/>
                </a:cubicBezTo>
                <a:cubicBezTo>
                  <a:pt x="1844" y="2360"/>
                  <a:pt x="1837" y="2350"/>
                  <a:pt x="1837" y="2340"/>
                </a:cubicBezTo>
                <a:cubicBezTo>
                  <a:pt x="1837" y="2335"/>
                  <a:pt x="1834" y="2327"/>
                  <a:pt x="1832" y="2327"/>
                </a:cubicBezTo>
                <a:cubicBezTo>
                  <a:pt x="1831" y="2327"/>
                  <a:pt x="1830" y="2329"/>
                  <a:pt x="1830" y="2333"/>
                </a:cubicBezTo>
                <a:cubicBezTo>
                  <a:pt x="1803" y="2333"/>
                  <a:pt x="1803" y="2312"/>
                  <a:pt x="1823" y="2285"/>
                </a:cubicBezTo>
                <a:cubicBezTo>
                  <a:pt x="1827" y="2276"/>
                  <a:pt x="1831" y="2273"/>
                  <a:pt x="1837" y="2273"/>
                </a:cubicBezTo>
                <a:cubicBezTo>
                  <a:pt x="1841" y="2273"/>
                  <a:pt x="1845" y="2275"/>
                  <a:pt x="1851" y="2278"/>
                </a:cubicBezTo>
                <a:cubicBezTo>
                  <a:pt x="1858" y="2285"/>
                  <a:pt x="1858" y="2285"/>
                  <a:pt x="1851" y="2305"/>
                </a:cubicBezTo>
                <a:cubicBezTo>
                  <a:pt x="1837" y="2319"/>
                  <a:pt x="1837" y="2319"/>
                  <a:pt x="1851" y="2340"/>
                </a:cubicBezTo>
                <a:cubicBezTo>
                  <a:pt x="1858" y="2347"/>
                  <a:pt x="1858" y="2354"/>
                  <a:pt x="1858" y="2354"/>
                </a:cubicBezTo>
                <a:cubicBezTo>
                  <a:pt x="1858" y="2354"/>
                  <a:pt x="1858" y="2355"/>
                  <a:pt x="1857" y="2355"/>
                </a:cubicBezTo>
                <a:lnTo>
                  <a:pt x="1857" y="2355"/>
                </a:lnTo>
                <a:cubicBezTo>
                  <a:pt x="1859" y="2354"/>
                  <a:pt x="1862" y="2354"/>
                  <a:pt x="1865" y="2354"/>
                </a:cubicBezTo>
                <a:cubicBezTo>
                  <a:pt x="1872" y="2354"/>
                  <a:pt x="1886" y="2354"/>
                  <a:pt x="1886" y="2361"/>
                </a:cubicBezTo>
                <a:cubicBezTo>
                  <a:pt x="1886" y="2375"/>
                  <a:pt x="1886" y="2375"/>
                  <a:pt x="1893" y="2375"/>
                </a:cubicBezTo>
                <a:cubicBezTo>
                  <a:pt x="1900" y="2375"/>
                  <a:pt x="1900" y="2361"/>
                  <a:pt x="1893" y="2347"/>
                </a:cubicBezTo>
                <a:cubicBezTo>
                  <a:pt x="1892" y="2345"/>
                  <a:pt x="1892" y="2344"/>
                  <a:pt x="1891" y="2343"/>
                </a:cubicBezTo>
                <a:lnTo>
                  <a:pt x="1891" y="2343"/>
                </a:lnTo>
                <a:cubicBezTo>
                  <a:pt x="1893" y="2346"/>
                  <a:pt x="1895" y="2347"/>
                  <a:pt x="1898" y="2347"/>
                </a:cubicBezTo>
                <a:cubicBezTo>
                  <a:pt x="1898" y="2347"/>
                  <a:pt x="1899" y="2347"/>
                  <a:pt x="1900" y="2347"/>
                </a:cubicBezTo>
                <a:cubicBezTo>
                  <a:pt x="1902" y="2347"/>
                  <a:pt x="1905" y="2346"/>
                  <a:pt x="1907" y="2345"/>
                </a:cubicBezTo>
                <a:lnTo>
                  <a:pt x="1907" y="2345"/>
                </a:lnTo>
                <a:cubicBezTo>
                  <a:pt x="1908" y="2345"/>
                  <a:pt x="1908" y="2345"/>
                  <a:pt x="1909" y="2345"/>
                </a:cubicBezTo>
                <a:cubicBezTo>
                  <a:pt x="1912" y="2345"/>
                  <a:pt x="1913" y="2344"/>
                  <a:pt x="1913" y="2340"/>
                </a:cubicBezTo>
                <a:lnTo>
                  <a:pt x="1913" y="2340"/>
                </a:lnTo>
                <a:cubicBezTo>
                  <a:pt x="1913" y="2340"/>
                  <a:pt x="1911" y="2343"/>
                  <a:pt x="1907" y="2345"/>
                </a:cubicBezTo>
                <a:lnTo>
                  <a:pt x="1907" y="2345"/>
                </a:lnTo>
                <a:cubicBezTo>
                  <a:pt x="1905" y="2344"/>
                  <a:pt x="1902" y="2343"/>
                  <a:pt x="1900" y="2340"/>
                </a:cubicBezTo>
                <a:cubicBezTo>
                  <a:pt x="1896" y="2334"/>
                  <a:pt x="1893" y="2330"/>
                  <a:pt x="1891" y="2330"/>
                </a:cubicBezTo>
                <a:lnTo>
                  <a:pt x="1891" y="2330"/>
                </a:lnTo>
                <a:cubicBezTo>
                  <a:pt x="1889" y="2330"/>
                  <a:pt x="1889" y="2334"/>
                  <a:pt x="1891" y="2343"/>
                </a:cubicBezTo>
                <a:lnTo>
                  <a:pt x="1891" y="2343"/>
                </a:lnTo>
                <a:cubicBezTo>
                  <a:pt x="1881" y="2328"/>
                  <a:pt x="1876" y="2283"/>
                  <a:pt x="1893" y="2278"/>
                </a:cubicBezTo>
                <a:cubicBezTo>
                  <a:pt x="1895" y="2275"/>
                  <a:pt x="1897" y="2273"/>
                  <a:pt x="1898" y="2270"/>
                </a:cubicBezTo>
                <a:lnTo>
                  <a:pt x="1898" y="2270"/>
                </a:lnTo>
                <a:cubicBezTo>
                  <a:pt x="1899" y="2271"/>
                  <a:pt x="1899" y="2271"/>
                  <a:pt x="1900" y="2271"/>
                </a:cubicBezTo>
                <a:cubicBezTo>
                  <a:pt x="1900" y="2271"/>
                  <a:pt x="1901" y="2271"/>
                  <a:pt x="1903" y="2273"/>
                </a:cubicBezTo>
                <a:lnTo>
                  <a:pt x="1903" y="2273"/>
                </a:lnTo>
                <a:cubicBezTo>
                  <a:pt x="1906" y="2229"/>
                  <a:pt x="1905" y="2215"/>
                  <a:pt x="1900" y="2215"/>
                </a:cubicBezTo>
                <a:cubicBezTo>
                  <a:pt x="1906" y="2208"/>
                  <a:pt x="1906" y="2201"/>
                  <a:pt x="1906" y="2188"/>
                </a:cubicBezTo>
                <a:lnTo>
                  <a:pt x="1906" y="2174"/>
                </a:lnTo>
                <a:cubicBezTo>
                  <a:pt x="1906" y="2167"/>
                  <a:pt x="1900" y="2167"/>
                  <a:pt x="1900" y="2167"/>
                </a:cubicBezTo>
                <a:cubicBezTo>
                  <a:pt x="1900" y="2167"/>
                  <a:pt x="1900" y="2167"/>
                  <a:pt x="1900" y="2167"/>
                </a:cubicBezTo>
                <a:cubicBezTo>
                  <a:pt x="1899" y="2167"/>
                  <a:pt x="1893" y="2055"/>
                  <a:pt x="1893" y="2042"/>
                </a:cubicBezTo>
                <a:cubicBezTo>
                  <a:pt x="1893" y="2035"/>
                  <a:pt x="1900" y="2028"/>
                  <a:pt x="1906" y="2021"/>
                </a:cubicBezTo>
                <a:cubicBezTo>
                  <a:pt x="1917" y="2014"/>
                  <a:pt x="1922" y="2011"/>
                  <a:pt x="1926" y="2011"/>
                </a:cubicBezTo>
                <a:cubicBezTo>
                  <a:pt x="1931" y="2011"/>
                  <a:pt x="1934" y="2014"/>
                  <a:pt x="1941" y="2021"/>
                </a:cubicBezTo>
                <a:lnTo>
                  <a:pt x="1962" y="2035"/>
                </a:lnTo>
                <a:lnTo>
                  <a:pt x="1955" y="2007"/>
                </a:lnTo>
                <a:cubicBezTo>
                  <a:pt x="1946" y="1994"/>
                  <a:pt x="1949" y="1989"/>
                  <a:pt x="1953" y="1989"/>
                </a:cubicBezTo>
                <a:cubicBezTo>
                  <a:pt x="1956" y="1989"/>
                  <a:pt x="1959" y="1991"/>
                  <a:pt x="1962" y="1994"/>
                </a:cubicBezTo>
                <a:cubicBezTo>
                  <a:pt x="1962" y="1982"/>
                  <a:pt x="1962" y="1977"/>
                  <a:pt x="1963" y="1977"/>
                </a:cubicBezTo>
                <a:cubicBezTo>
                  <a:pt x="1964" y="1977"/>
                  <a:pt x="1966" y="1980"/>
                  <a:pt x="1969" y="1987"/>
                </a:cubicBezTo>
                <a:cubicBezTo>
                  <a:pt x="1969" y="1994"/>
                  <a:pt x="1969" y="2007"/>
                  <a:pt x="1976" y="2021"/>
                </a:cubicBezTo>
                <a:cubicBezTo>
                  <a:pt x="1986" y="2026"/>
                  <a:pt x="1988" y="2031"/>
                  <a:pt x="1984" y="2031"/>
                </a:cubicBezTo>
                <a:cubicBezTo>
                  <a:pt x="1983" y="2031"/>
                  <a:pt x="1980" y="2030"/>
                  <a:pt x="1976" y="2028"/>
                </a:cubicBezTo>
                <a:lnTo>
                  <a:pt x="1969" y="2028"/>
                </a:lnTo>
                <a:cubicBezTo>
                  <a:pt x="1969" y="2035"/>
                  <a:pt x="1962" y="2035"/>
                  <a:pt x="1955" y="2042"/>
                </a:cubicBezTo>
                <a:cubicBezTo>
                  <a:pt x="1906" y="2056"/>
                  <a:pt x="1893" y="2063"/>
                  <a:pt x="1900" y="2070"/>
                </a:cubicBezTo>
                <a:cubicBezTo>
                  <a:pt x="1906" y="2070"/>
                  <a:pt x="1906" y="2077"/>
                  <a:pt x="1900" y="2091"/>
                </a:cubicBezTo>
                <a:cubicBezTo>
                  <a:pt x="1893" y="2097"/>
                  <a:pt x="1900" y="2097"/>
                  <a:pt x="1920" y="2097"/>
                </a:cubicBezTo>
                <a:lnTo>
                  <a:pt x="1934" y="2077"/>
                </a:lnTo>
                <a:cubicBezTo>
                  <a:pt x="1932" y="2073"/>
                  <a:pt x="1933" y="2071"/>
                  <a:pt x="1935" y="2071"/>
                </a:cubicBezTo>
                <a:cubicBezTo>
                  <a:pt x="1941" y="2071"/>
                  <a:pt x="1957" y="2082"/>
                  <a:pt x="1962" y="2097"/>
                </a:cubicBezTo>
                <a:cubicBezTo>
                  <a:pt x="1965" y="2104"/>
                  <a:pt x="1967" y="2108"/>
                  <a:pt x="1969" y="2108"/>
                </a:cubicBezTo>
                <a:cubicBezTo>
                  <a:pt x="1971" y="2108"/>
                  <a:pt x="1972" y="2104"/>
                  <a:pt x="1976" y="2097"/>
                </a:cubicBezTo>
                <a:cubicBezTo>
                  <a:pt x="1976" y="2091"/>
                  <a:pt x="1990" y="2077"/>
                  <a:pt x="1990" y="2077"/>
                </a:cubicBezTo>
                <a:lnTo>
                  <a:pt x="1990" y="2104"/>
                </a:lnTo>
                <a:cubicBezTo>
                  <a:pt x="1976" y="2125"/>
                  <a:pt x="1976" y="2125"/>
                  <a:pt x="1997" y="2125"/>
                </a:cubicBezTo>
                <a:cubicBezTo>
                  <a:pt x="2001" y="2125"/>
                  <a:pt x="2005" y="2125"/>
                  <a:pt x="2008" y="2129"/>
                </a:cubicBezTo>
                <a:lnTo>
                  <a:pt x="2008" y="2129"/>
                </a:lnTo>
                <a:cubicBezTo>
                  <a:pt x="2006" y="2125"/>
                  <a:pt x="2004" y="2119"/>
                  <a:pt x="2004" y="2111"/>
                </a:cubicBezTo>
                <a:cubicBezTo>
                  <a:pt x="2004" y="2106"/>
                  <a:pt x="2004" y="2102"/>
                  <a:pt x="2006" y="2102"/>
                </a:cubicBezTo>
                <a:cubicBezTo>
                  <a:pt x="2007" y="2102"/>
                  <a:pt x="2008" y="2102"/>
                  <a:pt x="2010" y="2104"/>
                </a:cubicBezTo>
                <a:cubicBezTo>
                  <a:pt x="2024" y="2104"/>
                  <a:pt x="2024" y="2111"/>
                  <a:pt x="2024" y="2125"/>
                </a:cubicBezTo>
                <a:cubicBezTo>
                  <a:pt x="2024" y="2132"/>
                  <a:pt x="2024" y="2132"/>
                  <a:pt x="2010" y="2132"/>
                </a:cubicBezTo>
                <a:cubicBezTo>
                  <a:pt x="2010" y="2132"/>
                  <a:pt x="2010" y="2131"/>
                  <a:pt x="2009" y="2130"/>
                </a:cubicBezTo>
                <a:lnTo>
                  <a:pt x="2009" y="2130"/>
                </a:lnTo>
                <a:cubicBezTo>
                  <a:pt x="2010" y="2132"/>
                  <a:pt x="2010" y="2135"/>
                  <a:pt x="2010" y="2139"/>
                </a:cubicBezTo>
                <a:cubicBezTo>
                  <a:pt x="2010" y="2154"/>
                  <a:pt x="2010" y="2161"/>
                  <a:pt x="2009" y="2161"/>
                </a:cubicBezTo>
                <a:cubicBezTo>
                  <a:pt x="2008" y="2161"/>
                  <a:pt x="2007" y="2156"/>
                  <a:pt x="2004" y="2146"/>
                </a:cubicBezTo>
                <a:cubicBezTo>
                  <a:pt x="2001" y="2140"/>
                  <a:pt x="1999" y="2137"/>
                  <a:pt x="1998" y="2137"/>
                </a:cubicBezTo>
                <a:cubicBezTo>
                  <a:pt x="1997" y="2137"/>
                  <a:pt x="1997" y="2144"/>
                  <a:pt x="1997" y="2160"/>
                </a:cubicBezTo>
                <a:cubicBezTo>
                  <a:pt x="1997" y="2174"/>
                  <a:pt x="1997" y="2181"/>
                  <a:pt x="1990" y="2194"/>
                </a:cubicBezTo>
                <a:cubicBezTo>
                  <a:pt x="1990" y="2194"/>
                  <a:pt x="1976" y="2181"/>
                  <a:pt x="1976" y="2174"/>
                </a:cubicBezTo>
                <a:cubicBezTo>
                  <a:pt x="1976" y="2160"/>
                  <a:pt x="1976" y="2160"/>
                  <a:pt x="1955" y="2160"/>
                </a:cubicBezTo>
                <a:cubicBezTo>
                  <a:pt x="1942" y="2160"/>
                  <a:pt x="1929" y="2162"/>
                  <a:pt x="1921" y="2166"/>
                </a:cubicBezTo>
                <a:lnTo>
                  <a:pt x="1921" y="2166"/>
                </a:lnTo>
                <a:cubicBezTo>
                  <a:pt x="1919" y="2159"/>
                  <a:pt x="1916" y="2156"/>
                  <a:pt x="1913" y="2156"/>
                </a:cubicBezTo>
                <a:cubicBezTo>
                  <a:pt x="1911" y="2156"/>
                  <a:pt x="1908" y="2159"/>
                  <a:pt x="1906" y="2167"/>
                </a:cubicBezTo>
                <a:lnTo>
                  <a:pt x="1906" y="2174"/>
                </a:lnTo>
                <a:cubicBezTo>
                  <a:pt x="1906" y="2177"/>
                  <a:pt x="1908" y="2179"/>
                  <a:pt x="1910" y="2179"/>
                </a:cubicBezTo>
                <a:cubicBezTo>
                  <a:pt x="1912" y="2179"/>
                  <a:pt x="1913" y="2177"/>
                  <a:pt x="1913" y="2174"/>
                </a:cubicBezTo>
                <a:cubicBezTo>
                  <a:pt x="1913" y="2171"/>
                  <a:pt x="1916" y="2168"/>
                  <a:pt x="1921" y="2166"/>
                </a:cubicBezTo>
                <a:lnTo>
                  <a:pt x="1921" y="2166"/>
                </a:lnTo>
                <a:cubicBezTo>
                  <a:pt x="1925" y="2176"/>
                  <a:pt x="1927" y="2191"/>
                  <a:pt x="1927" y="2208"/>
                </a:cubicBezTo>
                <a:lnTo>
                  <a:pt x="1927" y="2243"/>
                </a:lnTo>
                <a:cubicBezTo>
                  <a:pt x="1927" y="2243"/>
                  <a:pt x="1934" y="2257"/>
                  <a:pt x="1934" y="2271"/>
                </a:cubicBezTo>
                <a:cubicBezTo>
                  <a:pt x="1941" y="2285"/>
                  <a:pt x="1934" y="2292"/>
                  <a:pt x="1934" y="2292"/>
                </a:cubicBezTo>
                <a:cubicBezTo>
                  <a:pt x="1927" y="2292"/>
                  <a:pt x="1927" y="2305"/>
                  <a:pt x="1927" y="2312"/>
                </a:cubicBezTo>
                <a:cubicBezTo>
                  <a:pt x="1927" y="2319"/>
                  <a:pt x="1934" y="2319"/>
                  <a:pt x="1934" y="2319"/>
                </a:cubicBezTo>
                <a:cubicBezTo>
                  <a:pt x="1934" y="2312"/>
                  <a:pt x="1941" y="2305"/>
                  <a:pt x="1948" y="2305"/>
                </a:cubicBezTo>
                <a:cubicBezTo>
                  <a:pt x="1952" y="2301"/>
                  <a:pt x="1955" y="2300"/>
                  <a:pt x="1957" y="2300"/>
                </a:cubicBezTo>
                <a:cubicBezTo>
                  <a:pt x="1962" y="2300"/>
                  <a:pt x="1962" y="2309"/>
                  <a:pt x="1962" y="2319"/>
                </a:cubicBezTo>
                <a:cubicBezTo>
                  <a:pt x="1962" y="2326"/>
                  <a:pt x="1962" y="2347"/>
                  <a:pt x="1969" y="2347"/>
                </a:cubicBezTo>
                <a:cubicBezTo>
                  <a:pt x="1976" y="2347"/>
                  <a:pt x="1976" y="2340"/>
                  <a:pt x="1976" y="2319"/>
                </a:cubicBezTo>
                <a:cubicBezTo>
                  <a:pt x="1976" y="2305"/>
                  <a:pt x="1969" y="2285"/>
                  <a:pt x="1969" y="2285"/>
                </a:cubicBezTo>
                <a:cubicBezTo>
                  <a:pt x="1969" y="2285"/>
                  <a:pt x="1962" y="2278"/>
                  <a:pt x="1969" y="2271"/>
                </a:cubicBezTo>
                <a:cubicBezTo>
                  <a:pt x="1969" y="2261"/>
                  <a:pt x="1969" y="2254"/>
                  <a:pt x="1966" y="2254"/>
                </a:cubicBezTo>
                <a:cubicBezTo>
                  <a:pt x="1965" y="2254"/>
                  <a:pt x="1964" y="2255"/>
                  <a:pt x="1962" y="2257"/>
                </a:cubicBezTo>
                <a:cubicBezTo>
                  <a:pt x="1948" y="2257"/>
                  <a:pt x="1948" y="2250"/>
                  <a:pt x="1941" y="2236"/>
                </a:cubicBezTo>
                <a:cubicBezTo>
                  <a:pt x="1941" y="2219"/>
                  <a:pt x="1936" y="2207"/>
                  <a:pt x="1939" y="2207"/>
                </a:cubicBezTo>
                <a:lnTo>
                  <a:pt x="1939" y="2207"/>
                </a:lnTo>
                <a:cubicBezTo>
                  <a:pt x="1939" y="2207"/>
                  <a:pt x="1940" y="2207"/>
                  <a:pt x="1941" y="2208"/>
                </a:cubicBezTo>
                <a:cubicBezTo>
                  <a:pt x="1941" y="2208"/>
                  <a:pt x="1948" y="2201"/>
                  <a:pt x="1948" y="2188"/>
                </a:cubicBezTo>
                <a:cubicBezTo>
                  <a:pt x="1948" y="2186"/>
                  <a:pt x="1948" y="2185"/>
                  <a:pt x="1948" y="2185"/>
                </a:cubicBezTo>
                <a:cubicBezTo>
                  <a:pt x="1949" y="2185"/>
                  <a:pt x="1952" y="2193"/>
                  <a:pt x="1962" y="2208"/>
                </a:cubicBezTo>
                <a:cubicBezTo>
                  <a:pt x="1962" y="2236"/>
                  <a:pt x="1969" y="2243"/>
                  <a:pt x="1976" y="2243"/>
                </a:cubicBezTo>
                <a:cubicBezTo>
                  <a:pt x="1983" y="2243"/>
                  <a:pt x="1983" y="2236"/>
                  <a:pt x="1983" y="2236"/>
                </a:cubicBezTo>
                <a:cubicBezTo>
                  <a:pt x="1983" y="2219"/>
                  <a:pt x="1997" y="2191"/>
                  <a:pt x="2006" y="2179"/>
                </a:cubicBezTo>
                <a:lnTo>
                  <a:pt x="2006" y="2179"/>
                </a:lnTo>
                <a:cubicBezTo>
                  <a:pt x="2015" y="2187"/>
                  <a:pt x="2027" y="2194"/>
                  <a:pt x="2031" y="2194"/>
                </a:cubicBezTo>
                <a:cubicBezTo>
                  <a:pt x="2032" y="2194"/>
                  <a:pt x="2033" y="2194"/>
                  <a:pt x="2033" y="2194"/>
                </a:cubicBezTo>
                <a:lnTo>
                  <a:pt x="2033" y="2194"/>
                </a:lnTo>
                <a:cubicBezTo>
                  <a:pt x="2038" y="2208"/>
                  <a:pt x="2037" y="2208"/>
                  <a:pt x="2031" y="2208"/>
                </a:cubicBezTo>
                <a:cubicBezTo>
                  <a:pt x="2029" y="2208"/>
                  <a:pt x="2028" y="2207"/>
                  <a:pt x="2026" y="2207"/>
                </a:cubicBezTo>
                <a:cubicBezTo>
                  <a:pt x="2009" y="2207"/>
                  <a:pt x="2004" y="2238"/>
                  <a:pt x="2010" y="2257"/>
                </a:cubicBezTo>
                <a:cubicBezTo>
                  <a:pt x="2015" y="2273"/>
                  <a:pt x="2026" y="2287"/>
                  <a:pt x="2036" y="2293"/>
                </a:cubicBezTo>
                <a:lnTo>
                  <a:pt x="2036" y="2293"/>
                </a:lnTo>
                <a:cubicBezTo>
                  <a:pt x="2034" y="2288"/>
                  <a:pt x="2031" y="2282"/>
                  <a:pt x="2031" y="2278"/>
                </a:cubicBezTo>
                <a:cubicBezTo>
                  <a:pt x="2031" y="2271"/>
                  <a:pt x="2031" y="2267"/>
                  <a:pt x="2032" y="2267"/>
                </a:cubicBezTo>
                <a:cubicBezTo>
                  <a:pt x="2033" y="2267"/>
                  <a:pt x="2035" y="2271"/>
                  <a:pt x="2038" y="2278"/>
                </a:cubicBezTo>
                <a:cubicBezTo>
                  <a:pt x="2044" y="2284"/>
                  <a:pt x="2045" y="2285"/>
                  <a:pt x="2040" y="2295"/>
                </a:cubicBezTo>
                <a:lnTo>
                  <a:pt x="2040" y="2295"/>
                </a:lnTo>
                <a:cubicBezTo>
                  <a:pt x="2039" y="2294"/>
                  <a:pt x="2037" y="2294"/>
                  <a:pt x="2036" y="2293"/>
                </a:cubicBezTo>
                <a:lnTo>
                  <a:pt x="2036" y="2293"/>
                </a:lnTo>
                <a:cubicBezTo>
                  <a:pt x="2037" y="2296"/>
                  <a:pt x="2038" y="2298"/>
                  <a:pt x="2038" y="2298"/>
                </a:cubicBezTo>
                <a:cubicBezTo>
                  <a:pt x="2039" y="2297"/>
                  <a:pt x="2039" y="2296"/>
                  <a:pt x="2040" y="2295"/>
                </a:cubicBezTo>
                <a:lnTo>
                  <a:pt x="2040" y="2295"/>
                </a:lnTo>
                <a:cubicBezTo>
                  <a:pt x="2042" y="2296"/>
                  <a:pt x="2043" y="2296"/>
                  <a:pt x="2045" y="2296"/>
                </a:cubicBezTo>
                <a:cubicBezTo>
                  <a:pt x="2048" y="2296"/>
                  <a:pt x="2051" y="2295"/>
                  <a:pt x="2052" y="2292"/>
                </a:cubicBezTo>
                <a:lnTo>
                  <a:pt x="2052" y="2250"/>
                </a:lnTo>
                <a:cubicBezTo>
                  <a:pt x="2052" y="2235"/>
                  <a:pt x="2052" y="2227"/>
                  <a:pt x="2054" y="2223"/>
                </a:cubicBezTo>
                <a:lnTo>
                  <a:pt x="2054" y="2223"/>
                </a:lnTo>
                <a:cubicBezTo>
                  <a:pt x="2056" y="2225"/>
                  <a:pt x="2057" y="2227"/>
                  <a:pt x="2059" y="2229"/>
                </a:cubicBezTo>
                <a:cubicBezTo>
                  <a:pt x="2066" y="2236"/>
                  <a:pt x="2073" y="2243"/>
                  <a:pt x="2073" y="2250"/>
                </a:cubicBezTo>
                <a:cubicBezTo>
                  <a:pt x="2073" y="2250"/>
                  <a:pt x="2073" y="2250"/>
                  <a:pt x="2073" y="2250"/>
                </a:cubicBezTo>
                <a:lnTo>
                  <a:pt x="2073" y="2250"/>
                </a:lnTo>
                <a:cubicBezTo>
                  <a:pt x="2072" y="2239"/>
                  <a:pt x="2070" y="2229"/>
                  <a:pt x="2066" y="2222"/>
                </a:cubicBezTo>
                <a:cubicBezTo>
                  <a:pt x="2063" y="2221"/>
                  <a:pt x="2060" y="2220"/>
                  <a:pt x="2058" y="2220"/>
                </a:cubicBezTo>
                <a:cubicBezTo>
                  <a:pt x="2056" y="2220"/>
                  <a:pt x="2055" y="2221"/>
                  <a:pt x="2054" y="2223"/>
                </a:cubicBezTo>
                <a:lnTo>
                  <a:pt x="2054" y="2223"/>
                </a:lnTo>
                <a:cubicBezTo>
                  <a:pt x="2032" y="2191"/>
                  <a:pt x="2040" y="2165"/>
                  <a:pt x="2073" y="2146"/>
                </a:cubicBezTo>
                <a:cubicBezTo>
                  <a:pt x="2080" y="2139"/>
                  <a:pt x="2094" y="2132"/>
                  <a:pt x="2080" y="2125"/>
                </a:cubicBezTo>
                <a:lnTo>
                  <a:pt x="2080" y="2097"/>
                </a:lnTo>
                <a:cubicBezTo>
                  <a:pt x="2094" y="2091"/>
                  <a:pt x="2094" y="2091"/>
                  <a:pt x="2080" y="2091"/>
                </a:cubicBezTo>
                <a:cubicBezTo>
                  <a:pt x="2073" y="2091"/>
                  <a:pt x="2066" y="2091"/>
                  <a:pt x="2066" y="2077"/>
                </a:cubicBezTo>
                <a:lnTo>
                  <a:pt x="2066" y="2097"/>
                </a:lnTo>
                <a:lnTo>
                  <a:pt x="2066" y="2132"/>
                </a:lnTo>
                <a:cubicBezTo>
                  <a:pt x="2066" y="2132"/>
                  <a:pt x="2059" y="2132"/>
                  <a:pt x="2059" y="2125"/>
                </a:cubicBezTo>
                <a:cubicBezTo>
                  <a:pt x="2059" y="2111"/>
                  <a:pt x="2045" y="2111"/>
                  <a:pt x="2038" y="2104"/>
                </a:cubicBezTo>
                <a:cubicBezTo>
                  <a:pt x="2026" y="2098"/>
                  <a:pt x="2024" y="2098"/>
                  <a:pt x="2039" y="2069"/>
                </a:cubicBezTo>
                <a:lnTo>
                  <a:pt x="2039" y="2069"/>
                </a:lnTo>
                <a:cubicBezTo>
                  <a:pt x="2040" y="2070"/>
                  <a:pt x="2041" y="2070"/>
                  <a:pt x="2045" y="2070"/>
                </a:cubicBezTo>
                <a:cubicBezTo>
                  <a:pt x="2052" y="2070"/>
                  <a:pt x="2052" y="2063"/>
                  <a:pt x="2052" y="2063"/>
                </a:cubicBezTo>
                <a:lnTo>
                  <a:pt x="2042" y="2063"/>
                </a:lnTo>
                <a:cubicBezTo>
                  <a:pt x="2041" y="2065"/>
                  <a:pt x="2040" y="2067"/>
                  <a:pt x="2039" y="2069"/>
                </a:cubicBezTo>
                <a:lnTo>
                  <a:pt x="2039" y="2069"/>
                </a:lnTo>
                <a:cubicBezTo>
                  <a:pt x="2038" y="2068"/>
                  <a:pt x="2038" y="2066"/>
                  <a:pt x="2038" y="2063"/>
                </a:cubicBezTo>
                <a:cubicBezTo>
                  <a:pt x="2035" y="2059"/>
                  <a:pt x="2035" y="2058"/>
                  <a:pt x="2036" y="2058"/>
                </a:cubicBezTo>
                <a:lnTo>
                  <a:pt x="2036" y="2058"/>
                </a:lnTo>
                <a:cubicBezTo>
                  <a:pt x="2036" y="2058"/>
                  <a:pt x="2038" y="2059"/>
                  <a:pt x="2038" y="2063"/>
                </a:cubicBezTo>
                <a:lnTo>
                  <a:pt x="2042" y="2063"/>
                </a:lnTo>
                <a:cubicBezTo>
                  <a:pt x="2043" y="2061"/>
                  <a:pt x="2044" y="2058"/>
                  <a:pt x="2045" y="2056"/>
                </a:cubicBezTo>
                <a:cubicBezTo>
                  <a:pt x="2066" y="2007"/>
                  <a:pt x="2073" y="2000"/>
                  <a:pt x="2066" y="1987"/>
                </a:cubicBezTo>
                <a:cubicBezTo>
                  <a:pt x="2059" y="1966"/>
                  <a:pt x="2059" y="1959"/>
                  <a:pt x="2066" y="1959"/>
                </a:cubicBezTo>
                <a:lnTo>
                  <a:pt x="2066" y="1931"/>
                </a:lnTo>
                <a:lnTo>
                  <a:pt x="2066" y="1917"/>
                </a:lnTo>
                <a:cubicBezTo>
                  <a:pt x="2066" y="1917"/>
                  <a:pt x="2073" y="1931"/>
                  <a:pt x="2073" y="1952"/>
                </a:cubicBezTo>
                <a:cubicBezTo>
                  <a:pt x="2073" y="1966"/>
                  <a:pt x="2080" y="1994"/>
                  <a:pt x="2080" y="2000"/>
                </a:cubicBezTo>
                <a:cubicBezTo>
                  <a:pt x="2085" y="2003"/>
                  <a:pt x="2089" y="2005"/>
                  <a:pt x="2091" y="2005"/>
                </a:cubicBezTo>
                <a:cubicBezTo>
                  <a:pt x="2094" y="2005"/>
                  <a:pt x="2094" y="2002"/>
                  <a:pt x="2094" y="1994"/>
                </a:cubicBezTo>
                <a:cubicBezTo>
                  <a:pt x="2094" y="1973"/>
                  <a:pt x="2094" y="1966"/>
                  <a:pt x="2101" y="1966"/>
                </a:cubicBezTo>
                <a:cubicBezTo>
                  <a:pt x="2107" y="1966"/>
                  <a:pt x="2114" y="2007"/>
                  <a:pt x="2107" y="2021"/>
                </a:cubicBezTo>
                <a:cubicBezTo>
                  <a:pt x="2107" y="2021"/>
                  <a:pt x="2101" y="2042"/>
                  <a:pt x="2101" y="2063"/>
                </a:cubicBezTo>
                <a:cubicBezTo>
                  <a:pt x="2101" y="2089"/>
                  <a:pt x="2101" y="2099"/>
                  <a:pt x="2104" y="2099"/>
                </a:cubicBezTo>
                <a:cubicBezTo>
                  <a:pt x="2106" y="2099"/>
                  <a:pt x="2109" y="2096"/>
                  <a:pt x="2114" y="2091"/>
                </a:cubicBezTo>
                <a:cubicBezTo>
                  <a:pt x="2128" y="2077"/>
                  <a:pt x="2135" y="2070"/>
                  <a:pt x="2128" y="2035"/>
                </a:cubicBezTo>
                <a:lnTo>
                  <a:pt x="2128" y="2007"/>
                </a:lnTo>
                <a:cubicBezTo>
                  <a:pt x="2135" y="2021"/>
                  <a:pt x="2135" y="2028"/>
                  <a:pt x="2135" y="2035"/>
                </a:cubicBezTo>
                <a:cubicBezTo>
                  <a:pt x="2135" y="2042"/>
                  <a:pt x="2135" y="2042"/>
                  <a:pt x="2142" y="2042"/>
                </a:cubicBezTo>
                <a:cubicBezTo>
                  <a:pt x="2149" y="2042"/>
                  <a:pt x="2170" y="2063"/>
                  <a:pt x="2170" y="2077"/>
                </a:cubicBezTo>
                <a:cubicBezTo>
                  <a:pt x="2170" y="2091"/>
                  <a:pt x="2170" y="2097"/>
                  <a:pt x="2163" y="2104"/>
                </a:cubicBezTo>
                <a:cubicBezTo>
                  <a:pt x="2156" y="2108"/>
                  <a:pt x="2153" y="2110"/>
                  <a:pt x="2151" y="2110"/>
                </a:cubicBezTo>
                <a:cubicBezTo>
                  <a:pt x="2149" y="2110"/>
                  <a:pt x="2149" y="2108"/>
                  <a:pt x="2149" y="2104"/>
                </a:cubicBezTo>
                <a:cubicBezTo>
                  <a:pt x="2149" y="2100"/>
                  <a:pt x="2147" y="2097"/>
                  <a:pt x="2143" y="2097"/>
                </a:cubicBezTo>
                <a:cubicBezTo>
                  <a:pt x="2136" y="2097"/>
                  <a:pt x="2124" y="2107"/>
                  <a:pt x="2114" y="2125"/>
                </a:cubicBezTo>
                <a:cubicBezTo>
                  <a:pt x="2114" y="2146"/>
                  <a:pt x="2114" y="2146"/>
                  <a:pt x="2128" y="2146"/>
                </a:cubicBezTo>
                <a:cubicBezTo>
                  <a:pt x="2128" y="2146"/>
                  <a:pt x="2135" y="2160"/>
                  <a:pt x="2135" y="2167"/>
                </a:cubicBezTo>
                <a:cubicBezTo>
                  <a:pt x="2135" y="2174"/>
                  <a:pt x="2135" y="2181"/>
                  <a:pt x="2128" y="2181"/>
                </a:cubicBezTo>
                <a:cubicBezTo>
                  <a:pt x="2128" y="2181"/>
                  <a:pt x="2114" y="2181"/>
                  <a:pt x="2114" y="2174"/>
                </a:cubicBezTo>
                <a:cubicBezTo>
                  <a:pt x="2114" y="2167"/>
                  <a:pt x="2107" y="2167"/>
                  <a:pt x="2107" y="2167"/>
                </a:cubicBezTo>
                <a:cubicBezTo>
                  <a:pt x="2107" y="2167"/>
                  <a:pt x="2101" y="2174"/>
                  <a:pt x="2107" y="2181"/>
                </a:cubicBezTo>
                <a:cubicBezTo>
                  <a:pt x="2107" y="2191"/>
                  <a:pt x="2107" y="2197"/>
                  <a:pt x="2105" y="2197"/>
                </a:cubicBezTo>
                <a:cubicBezTo>
                  <a:pt x="2104" y="2197"/>
                  <a:pt x="2102" y="2196"/>
                  <a:pt x="2101" y="2194"/>
                </a:cubicBezTo>
                <a:cubicBezTo>
                  <a:pt x="2094" y="2194"/>
                  <a:pt x="2080" y="2181"/>
                  <a:pt x="2080" y="2174"/>
                </a:cubicBezTo>
                <a:cubicBezTo>
                  <a:pt x="2080" y="2170"/>
                  <a:pt x="2078" y="2169"/>
                  <a:pt x="2076" y="2169"/>
                </a:cubicBezTo>
                <a:cubicBezTo>
                  <a:pt x="2075" y="2169"/>
                  <a:pt x="2073" y="2170"/>
                  <a:pt x="2073" y="2174"/>
                </a:cubicBezTo>
                <a:cubicBezTo>
                  <a:pt x="2069" y="2177"/>
                  <a:pt x="2068" y="2179"/>
                  <a:pt x="2066" y="2179"/>
                </a:cubicBezTo>
                <a:cubicBezTo>
                  <a:pt x="2064" y="2179"/>
                  <a:pt x="2062" y="2177"/>
                  <a:pt x="2059" y="2174"/>
                </a:cubicBezTo>
                <a:lnTo>
                  <a:pt x="2059" y="2181"/>
                </a:lnTo>
                <a:cubicBezTo>
                  <a:pt x="2059" y="2194"/>
                  <a:pt x="2066" y="2201"/>
                  <a:pt x="2066" y="2201"/>
                </a:cubicBezTo>
                <a:cubicBezTo>
                  <a:pt x="2073" y="2201"/>
                  <a:pt x="2073" y="2201"/>
                  <a:pt x="2080" y="2208"/>
                </a:cubicBezTo>
                <a:cubicBezTo>
                  <a:pt x="2087" y="2219"/>
                  <a:pt x="2094" y="2224"/>
                  <a:pt x="2099" y="2224"/>
                </a:cubicBezTo>
                <a:cubicBezTo>
                  <a:pt x="2104" y="2224"/>
                  <a:pt x="2107" y="2219"/>
                  <a:pt x="2107" y="2208"/>
                </a:cubicBezTo>
                <a:cubicBezTo>
                  <a:pt x="2107" y="2205"/>
                  <a:pt x="2107" y="2203"/>
                  <a:pt x="2108" y="2203"/>
                </a:cubicBezTo>
                <a:cubicBezTo>
                  <a:pt x="2109" y="2203"/>
                  <a:pt x="2111" y="2205"/>
                  <a:pt x="2114" y="2208"/>
                </a:cubicBezTo>
                <a:cubicBezTo>
                  <a:pt x="2114" y="2215"/>
                  <a:pt x="2114" y="2243"/>
                  <a:pt x="2107" y="2250"/>
                </a:cubicBezTo>
                <a:cubicBezTo>
                  <a:pt x="2103" y="2268"/>
                  <a:pt x="2101" y="2275"/>
                  <a:pt x="2099" y="2275"/>
                </a:cubicBezTo>
                <a:cubicBezTo>
                  <a:pt x="2097" y="2275"/>
                  <a:pt x="2096" y="2273"/>
                  <a:pt x="2094" y="2271"/>
                </a:cubicBezTo>
                <a:cubicBezTo>
                  <a:pt x="2080" y="2271"/>
                  <a:pt x="2080" y="2264"/>
                  <a:pt x="2073" y="2250"/>
                </a:cubicBezTo>
                <a:lnTo>
                  <a:pt x="2073" y="2250"/>
                </a:lnTo>
                <a:cubicBezTo>
                  <a:pt x="2074" y="2276"/>
                  <a:pt x="2066" y="2308"/>
                  <a:pt x="2052" y="2312"/>
                </a:cubicBezTo>
                <a:lnTo>
                  <a:pt x="2038" y="2312"/>
                </a:lnTo>
                <a:cubicBezTo>
                  <a:pt x="2038" y="2309"/>
                  <a:pt x="2036" y="2307"/>
                  <a:pt x="2033" y="2307"/>
                </a:cubicBezTo>
                <a:cubicBezTo>
                  <a:pt x="2030" y="2307"/>
                  <a:pt x="2024" y="2309"/>
                  <a:pt x="2017" y="2312"/>
                </a:cubicBezTo>
                <a:cubicBezTo>
                  <a:pt x="2010" y="2319"/>
                  <a:pt x="2010" y="2319"/>
                  <a:pt x="2017" y="2340"/>
                </a:cubicBezTo>
                <a:cubicBezTo>
                  <a:pt x="2024" y="2344"/>
                  <a:pt x="2028" y="2345"/>
                  <a:pt x="2030" y="2345"/>
                </a:cubicBezTo>
                <a:cubicBezTo>
                  <a:pt x="2031" y="2345"/>
                  <a:pt x="2031" y="2344"/>
                  <a:pt x="2031" y="2340"/>
                </a:cubicBezTo>
                <a:cubicBezTo>
                  <a:pt x="2031" y="2326"/>
                  <a:pt x="2038" y="2326"/>
                  <a:pt x="2052" y="2326"/>
                </a:cubicBezTo>
                <a:lnTo>
                  <a:pt x="2107" y="2326"/>
                </a:lnTo>
                <a:cubicBezTo>
                  <a:pt x="2101" y="2340"/>
                  <a:pt x="2107" y="2354"/>
                  <a:pt x="2121" y="2354"/>
                </a:cubicBezTo>
                <a:cubicBezTo>
                  <a:pt x="2135" y="2354"/>
                  <a:pt x="2135" y="2347"/>
                  <a:pt x="2135" y="2347"/>
                </a:cubicBezTo>
                <a:cubicBezTo>
                  <a:pt x="2135" y="2340"/>
                  <a:pt x="2135" y="2340"/>
                  <a:pt x="2142" y="2326"/>
                </a:cubicBezTo>
                <a:lnTo>
                  <a:pt x="2142" y="2389"/>
                </a:lnTo>
                <a:cubicBezTo>
                  <a:pt x="2142" y="2403"/>
                  <a:pt x="2142" y="2417"/>
                  <a:pt x="2143" y="2428"/>
                </a:cubicBezTo>
                <a:lnTo>
                  <a:pt x="2143" y="2428"/>
                </a:lnTo>
                <a:cubicBezTo>
                  <a:pt x="2145" y="2427"/>
                  <a:pt x="2147" y="2425"/>
                  <a:pt x="2149" y="2423"/>
                </a:cubicBezTo>
                <a:cubicBezTo>
                  <a:pt x="2153" y="2421"/>
                  <a:pt x="2156" y="2420"/>
                  <a:pt x="2158" y="2420"/>
                </a:cubicBezTo>
                <a:cubicBezTo>
                  <a:pt x="2163" y="2420"/>
                  <a:pt x="2163" y="2425"/>
                  <a:pt x="2163" y="2430"/>
                </a:cubicBezTo>
                <a:cubicBezTo>
                  <a:pt x="2163" y="2444"/>
                  <a:pt x="2163" y="2444"/>
                  <a:pt x="2170" y="2444"/>
                </a:cubicBezTo>
                <a:lnTo>
                  <a:pt x="2184" y="2444"/>
                </a:lnTo>
                <a:cubicBezTo>
                  <a:pt x="2187" y="2446"/>
                  <a:pt x="2190" y="2447"/>
                  <a:pt x="2192" y="2447"/>
                </a:cubicBezTo>
                <a:cubicBezTo>
                  <a:pt x="2198" y="2447"/>
                  <a:pt x="2198" y="2439"/>
                  <a:pt x="2198" y="2423"/>
                </a:cubicBezTo>
                <a:cubicBezTo>
                  <a:pt x="2190" y="2408"/>
                  <a:pt x="2187" y="2401"/>
                  <a:pt x="2188" y="2401"/>
                </a:cubicBezTo>
                <a:lnTo>
                  <a:pt x="2188" y="2401"/>
                </a:lnTo>
                <a:cubicBezTo>
                  <a:pt x="2190" y="2401"/>
                  <a:pt x="2195" y="2407"/>
                  <a:pt x="2205" y="2416"/>
                </a:cubicBezTo>
                <a:cubicBezTo>
                  <a:pt x="2209" y="2421"/>
                  <a:pt x="2214" y="2426"/>
                  <a:pt x="2217" y="2426"/>
                </a:cubicBezTo>
                <a:cubicBezTo>
                  <a:pt x="2218" y="2426"/>
                  <a:pt x="2218" y="2425"/>
                  <a:pt x="2218" y="2423"/>
                </a:cubicBezTo>
                <a:cubicBezTo>
                  <a:pt x="2218" y="2423"/>
                  <a:pt x="2228" y="2420"/>
                  <a:pt x="2236" y="2420"/>
                </a:cubicBezTo>
                <a:cubicBezTo>
                  <a:pt x="2240" y="2420"/>
                  <a:pt x="2244" y="2421"/>
                  <a:pt x="2246" y="2423"/>
                </a:cubicBezTo>
                <a:cubicBezTo>
                  <a:pt x="2267" y="2423"/>
                  <a:pt x="2267" y="2423"/>
                  <a:pt x="2267" y="2395"/>
                </a:cubicBezTo>
                <a:cubicBezTo>
                  <a:pt x="2267" y="2382"/>
                  <a:pt x="2261" y="2377"/>
                  <a:pt x="2255" y="2377"/>
                </a:cubicBezTo>
                <a:cubicBezTo>
                  <a:pt x="2252" y="2377"/>
                  <a:pt x="2249" y="2379"/>
                  <a:pt x="2246" y="2382"/>
                </a:cubicBezTo>
                <a:cubicBezTo>
                  <a:pt x="2243" y="2385"/>
                  <a:pt x="2239" y="2387"/>
                  <a:pt x="2237" y="2387"/>
                </a:cubicBezTo>
                <a:cubicBezTo>
                  <a:pt x="2234" y="2387"/>
                  <a:pt x="2232" y="2385"/>
                  <a:pt x="2232" y="2382"/>
                </a:cubicBezTo>
                <a:cubicBezTo>
                  <a:pt x="2232" y="2375"/>
                  <a:pt x="2232" y="2354"/>
                  <a:pt x="2218" y="2340"/>
                </a:cubicBezTo>
                <a:cubicBezTo>
                  <a:pt x="2211" y="2319"/>
                  <a:pt x="2211" y="2285"/>
                  <a:pt x="2211" y="2271"/>
                </a:cubicBezTo>
                <a:cubicBezTo>
                  <a:pt x="2211" y="2250"/>
                  <a:pt x="2205" y="2215"/>
                  <a:pt x="2205" y="2215"/>
                </a:cubicBezTo>
                <a:cubicBezTo>
                  <a:pt x="2200" y="2211"/>
                  <a:pt x="2201" y="2195"/>
                  <a:pt x="2206" y="2183"/>
                </a:cubicBezTo>
                <a:lnTo>
                  <a:pt x="2206" y="2183"/>
                </a:lnTo>
                <a:cubicBezTo>
                  <a:pt x="2206" y="2189"/>
                  <a:pt x="2208" y="2194"/>
                  <a:pt x="2211" y="2194"/>
                </a:cubicBezTo>
                <a:cubicBezTo>
                  <a:pt x="2211" y="2194"/>
                  <a:pt x="2218" y="2194"/>
                  <a:pt x="2218" y="2174"/>
                </a:cubicBezTo>
                <a:cubicBezTo>
                  <a:pt x="2218" y="2170"/>
                  <a:pt x="2218" y="2168"/>
                  <a:pt x="2217" y="2167"/>
                </a:cubicBezTo>
                <a:lnTo>
                  <a:pt x="2217" y="2167"/>
                </a:lnTo>
                <a:cubicBezTo>
                  <a:pt x="2213" y="2170"/>
                  <a:pt x="2209" y="2176"/>
                  <a:pt x="2206" y="2183"/>
                </a:cubicBezTo>
                <a:lnTo>
                  <a:pt x="2206" y="2183"/>
                </a:lnTo>
                <a:cubicBezTo>
                  <a:pt x="2206" y="2177"/>
                  <a:pt x="2208" y="2170"/>
                  <a:pt x="2211" y="2167"/>
                </a:cubicBezTo>
                <a:cubicBezTo>
                  <a:pt x="2215" y="2167"/>
                  <a:pt x="2216" y="2167"/>
                  <a:pt x="2217" y="2167"/>
                </a:cubicBezTo>
                <a:lnTo>
                  <a:pt x="2217" y="2167"/>
                </a:lnTo>
                <a:cubicBezTo>
                  <a:pt x="2218" y="2167"/>
                  <a:pt x="2218" y="2167"/>
                  <a:pt x="2218" y="2167"/>
                </a:cubicBezTo>
                <a:cubicBezTo>
                  <a:pt x="2218" y="2167"/>
                  <a:pt x="2222" y="2169"/>
                  <a:pt x="2224" y="2172"/>
                </a:cubicBezTo>
                <a:lnTo>
                  <a:pt x="2224" y="2172"/>
                </a:lnTo>
                <a:cubicBezTo>
                  <a:pt x="2226" y="2166"/>
                  <a:pt x="2228" y="2162"/>
                  <a:pt x="2232" y="2160"/>
                </a:cubicBezTo>
                <a:cubicBezTo>
                  <a:pt x="2239" y="2146"/>
                  <a:pt x="2239" y="2139"/>
                  <a:pt x="2239" y="2132"/>
                </a:cubicBezTo>
                <a:cubicBezTo>
                  <a:pt x="2239" y="2125"/>
                  <a:pt x="2239" y="2111"/>
                  <a:pt x="2246" y="2111"/>
                </a:cubicBezTo>
                <a:cubicBezTo>
                  <a:pt x="2252" y="2111"/>
                  <a:pt x="2253" y="2122"/>
                  <a:pt x="2253" y="2129"/>
                </a:cubicBezTo>
                <a:lnTo>
                  <a:pt x="2253" y="2129"/>
                </a:lnTo>
                <a:cubicBezTo>
                  <a:pt x="2260" y="2118"/>
                  <a:pt x="2269" y="2118"/>
                  <a:pt x="2274" y="2118"/>
                </a:cubicBezTo>
                <a:cubicBezTo>
                  <a:pt x="2281" y="2132"/>
                  <a:pt x="2281" y="2139"/>
                  <a:pt x="2281" y="2160"/>
                </a:cubicBezTo>
                <a:lnTo>
                  <a:pt x="2274" y="2181"/>
                </a:lnTo>
                <a:lnTo>
                  <a:pt x="2269" y="2167"/>
                </a:lnTo>
                <a:lnTo>
                  <a:pt x="2269" y="2167"/>
                </a:lnTo>
                <a:cubicBezTo>
                  <a:pt x="2268" y="2169"/>
                  <a:pt x="2265" y="2171"/>
                  <a:pt x="2260" y="2174"/>
                </a:cubicBezTo>
                <a:cubicBezTo>
                  <a:pt x="2260" y="2174"/>
                  <a:pt x="2253" y="2174"/>
                  <a:pt x="2246" y="2194"/>
                </a:cubicBezTo>
                <a:cubicBezTo>
                  <a:pt x="2244" y="2199"/>
                  <a:pt x="2242" y="2202"/>
                  <a:pt x="2241" y="2204"/>
                </a:cubicBezTo>
                <a:lnTo>
                  <a:pt x="2241" y="2204"/>
                </a:lnTo>
                <a:cubicBezTo>
                  <a:pt x="2240" y="2194"/>
                  <a:pt x="2242" y="2182"/>
                  <a:pt x="2246" y="2167"/>
                </a:cubicBezTo>
                <a:lnTo>
                  <a:pt x="2253" y="2132"/>
                </a:lnTo>
                <a:cubicBezTo>
                  <a:pt x="2253" y="2131"/>
                  <a:pt x="2253" y="2130"/>
                  <a:pt x="2253" y="2129"/>
                </a:cubicBezTo>
                <a:lnTo>
                  <a:pt x="2253" y="2129"/>
                </a:lnTo>
                <a:cubicBezTo>
                  <a:pt x="2250" y="2133"/>
                  <a:pt x="2248" y="2138"/>
                  <a:pt x="2246" y="2146"/>
                </a:cubicBezTo>
                <a:cubicBezTo>
                  <a:pt x="2246" y="2167"/>
                  <a:pt x="2239" y="2181"/>
                  <a:pt x="2239" y="2188"/>
                </a:cubicBezTo>
                <a:lnTo>
                  <a:pt x="2232" y="2201"/>
                </a:lnTo>
                <a:cubicBezTo>
                  <a:pt x="2228" y="2201"/>
                  <a:pt x="2225" y="2200"/>
                  <a:pt x="2223" y="2198"/>
                </a:cubicBezTo>
                <a:lnTo>
                  <a:pt x="2223" y="2198"/>
                </a:lnTo>
                <a:cubicBezTo>
                  <a:pt x="2225" y="2204"/>
                  <a:pt x="2228" y="2208"/>
                  <a:pt x="2232" y="2208"/>
                </a:cubicBezTo>
                <a:cubicBezTo>
                  <a:pt x="2237" y="2208"/>
                  <a:pt x="2238" y="2208"/>
                  <a:pt x="2241" y="2204"/>
                </a:cubicBezTo>
                <a:lnTo>
                  <a:pt x="2241" y="2204"/>
                </a:lnTo>
                <a:cubicBezTo>
                  <a:pt x="2241" y="2212"/>
                  <a:pt x="2243" y="2220"/>
                  <a:pt x="2246" y="2229"/>
                </a:cubicBezTo>
                <a:cubicBezTo>
                  <a:pt x="2251" y="2239"/>
                  <a:pt x="2253" y="2246"/>
                  <a:pt x="2253" y="2246"/>
                </a:cubicBezTo>
                <a:cubicBezTo>
                  <a:pt x="2253" y="2246"/>
                  <a:pt x="2253" y="2245"/>
                  <a:pt x="2253" y="2243"/>
                </a:cubicBezTo>
                <a:cubicBezTo>
                  <a:pt x="2258" y="2238"/>
                  <a:pt x="2263" y="2235"/>
                  <a:pt x="2266" y="2235"/>
                </a:cubicBezTo>
                <a:cubicBezTo>
                  <a:pt x="2271" y="2235"/>
                  <a:pt x="2274" y="2241"/>
                  <a:pt x="2274" y="2250"/>
                </a:cubicBezTo>
                <a:lnTo>
                  <a:pt x="2274" y="2264"/>
                </a:lnTo>
                <a:cubicBezTo>
                  <a:pt x="2274" y="2250"/>
                  <a:pt x="2281" y="2250"/>
                  <a:pt x="2288" y="2250"/>
                </a:cubicBezTo>
                <a:cubicBezTo>
                  <a:pt x="2302" y="2250"/>
                  <a:pt x="2302" y="2243"/>
                  <a:pt x="2288" y="2236"/>
                </a:cubicBezTo>
                <a:cubicBezTo>
                  <a:pt x="2281" y="2229"/>
                  <a:pt x="2274" y="2215"/>
                  <a:pt x="2281" y="2215"/>
                </a:cubicBezTo>
                <a:cubicBezTo>
                  <a:pt x="2288" y="2215"/>
                  <a:pt x="2308" y="2167"/>
                  <a:pt x="2302" y="2160"/>
                </a:cubicBezTo>
                <a:cubicBezTo>
                  <a:pt x="2302" y="2156"/>
                  <a:pt x="2302" y="2154"/>
                  <a:pt x="2302" y="2154"/>
                </a:cubicBezTo>
                <a:cubicBezTo>
                  <a:pt x="2302" y="2154"/>
                  <a:pt x="2304" y="2162"/>
                  <a:pt x="2308" y="2167"/>
                </a:cubicBezTo>
                <a:cubicBezTo>
                  <a:pt x="2314" y="2175"/>
                  <a:pt x="2321" y="2179"/>
                  <a:pt x="2326" y="2179"/>
                </a:cubicBezTo>
                <a:cubicBezTo>
                  <a:pt x="2332" y="2179"/>
                  <a:pt x="2334" y="2172"/>
                  <a:pt x="2322" y="2160"/>
                </a:cubicBezTo>
                <a:cubicBezTo>
                  <a:pt x="2315" y="2139"/>
                  <a:pt x="2315" y="2132"/>
                  <a:pt x="2336" y="2111"/>
                </a:cubicBezTo>
                <a:cubicBezTo>
                  <a:pt x="2340" y="2108"/>
                  <a:pt x="2343" y="2106"/>
                  <a:pt x="2345" y="2106"/>
                </a:cubicBezTo>
                <a:lnTo>
                  <a:pt x="2345" y="2106"/>
                </a:lnTo>
                <a:cubicBezTo>
                  <a:pt x="2347" y="2106"/>
                  <a:pt x="2347" y="2108"/>
                  <a:pt x="2343" y="2111"/>
                </a:cubicBezTo>
                <a:cubicBezTo>
                  <a:pt x="2336" y="2118"/>
                  <a:pt x="2336" y="2132"/>
                  <a:pt x="2343" y="2132"/>
                </a:cubicBezTo>
                <a:cubicBezTo>
                  <a:pt x="2343" y="2132"/>
                  <a:pt x="2350" y="2125"/>
                  <a:pt x="2350" y="2111"/>
                </a:cubicBezTo>
                <a:cubicBezTo>
                  <a:pt x="2350" y="2109"/>
                  <a:pt x="2351" y="2105"/>
                  <a:pt x="2352" y="2101"/>
                </a:cubicBezTo>
                <a:lnTo>
                  <a:pt x="2352" y="2101"/>
                </a:lnTo>
                <a:cubicBezTo>
                  <a:pt x="2353" y="2105"/>
                  <a:pt x="2354" y="2109"/>
                  <a:pt x="2357" y="2111"/>
                </a:cubicBezTo>
                <a:cubicBezTo>
                  <a:pt x="2362" y="2120"/>
                  <a:pt x="2366" y="2123"/>
                  <a:pt x="2368" y="2123"/>
                </a:cubicBezTo>
                <a:cubicBezTo>
                  <a:pt x="2371" y="2123"/>
                  <a:pt x="2371" y="2114"/>
                  <a:pt x="2371" y="2097"/>
                </a:cubicBezTo>
                <a:cubicBezTo>
                  <a:pt x="2371" y="2079"/>
                  <a:pt x="2371" y="2073"/>
                  <a:pt x="2367" y="2073"/>
                </a:cubicBezTo>
                <a:cubicBezTo>
                  <a:pt x="2365" y="2073"/>
                  <a:pt x="2362" y="2074"/>
                  <a:pt x="2357" y="2077"/>
                </a:cubicBezTo>
                <a:cubicBezTo>
                  <a:pt x="2364" y="2070"/>
                  <a:pt x="2367" y="2066"/>
                  <a:pt x="2370" y="2066"/>
                </a:cubicBezTo>
                <a:cubicBezTo>
                  <a:pt x="2373" y="2066"/>
                  <a:pt x="2374" y="2070"/>
                  <a:pt x="2378" y="2077"/>
                </a:cubicBezTo>
                <a:lnTo>
                  <a:pt x="2378" y="2104"/>
                </a:lnTo>
                <a:cubicBezTo>
                  <a:pt x="2378" y="2111"/>
                  <a:pt x="2371" y="2118"/>
                  <a:pt x="2378" y="2118"/>
                </a:cubicBezTo>
                <a:lnTo>
                  <a:pt x="2378" y="2139"/>
                </a:lnTo>
                <a:cubicBezTo>
                  <a:pt x="2371" y="2139"/>
                  <a:pt x="2371" y="2146"/>
                  <a:pt x="2378" y="2160"/>
                </a:cubicBezTo>
                <a:cubicBezTo>
                  <a:pt x="2385" y="2167"/>
                  <a:pt x="2385" y="2174"/>
                  <a:pt x="2385" y="2174"/>
                </a:cubicBezTo>
                <a:lnTo>
                  <a:pt x="2385" y="2181"/>
                </a:lnTo>
                <a:cubicBezTo>
                  <a:pt x="2385" y="2181"/>
                  <a:pt x="2392" y="2174"/>
                  <a:pt x="2385" y="2160"/>
                </a:cubicBezTo>
                <a:cubicBezTo>
                  <a:pt x="2385" y="2132"/>
                  <a:pt x="2385" y="2118"/>
                  <a:pt x="2392" y="2111"/>
                </a:cubicBezTo>
                <a:cubicBezTo>
                  <a:pt x="2405" y="2104"/>
                  <a:pt x="2405" y="2104"/>
                  <a:pt x="2392" y="2104"/>
                </a:cubicBezTo>
                <a:cubicBezTo>
                  <a:pt x="2385" y="2104"/>
                  <a:pt x="2385" y="2104"/>
                  <a:pt x="2385" y="2091"/>
                </a:cubicBezTo>
                <a:cubicBezTo>
                  <a:pt x="2385" y="2084"/>
                  <a:pt x="2386" y="2079"/>
                  <a:pt x="2389" y="2076"/>
                </a:cubicBezTo>
                <a:lnTo>
                  <a:pt x="2389" y="2076"/>
                </a:lnTo>
                <a:cubicBezTo>
                  <a:pt x="2390" y="2087"/>
                  <a:pt x="2392" y="2094"/>
                  <a:pt x="2395" y="2094"/>
                </a:cubicBezTo>
                <a:cubicBezTo>
                  <a:pt x="2397" y="2094"/>
                  <a:pt x="2401" y="2087"/>
                  <a:pt x="2405" y="2070"/>
                </a:cubicBezTo>
                <a:lnTo>
                  <a:pt x="2405" y="2070"/>
                </a:lnTo>
                <a:cubicBezTo>
                  <a:pt x="2398" y="2070"/>
                  <a:pt x="2393" y="2072"/>
                  <a:pt x="2389" y="2076"/>
                </a:cubicBezTo>
                <a:lnTo>
                  <a:pt x="2389" y="2076"/>
                </a:lnTo>
                <a:cubicBezTo>
                  <a:pt x="2388" y="2063"/>
                  <a:pt x="2389" y="2046"/>
                  <a:pt x="2392" y="2028"/>
                </a:cubicBezTo>
                <a:cubicBezTo>
                  <a:pt x="2400" y="1993"/>
                  <a:pt x="2406" y="1972"/>
                  <a:pt x="2408" y="1972"/>
                </a:cubicBezTo>
                <a:lnTo>
                  <a:pt x="2408" y="1972"/>
                </a:lnTo>
                <a:cubicBezTo>
                  <a:pt x="2409" y="1972"/>
                  <a:pt x="2408" y="1978"/>
                  <a:pt x="2405" y="1994"/>
                </a:cubicBezTo>
                <a:cubicBezTo>
                  <a:pt x="2405" y="2007"/>
                  <a:pt x="2405" y="2021"/>
                  <a:pt x="2412" y="2028"/>
                </a:cubicBezTo>
                <a:cubicBezTo>
                  <a:pt x="2419" y="2035"/>
                  <a:pt x="2419" y="2042"/>
                  <a:pt x="2419" y="2056"/>
                </a:cubicBezTo>
                <a:cubicBezTo>
                  <a:pt x="2416" y="2050"/>
                  <a:pt x="2415" y="2047"/>
                  <a:pt x="2413" y="2047"/>
                </a:cubicBezTo>
                <a:cubicBezTo>
                  <a:pt x="2411" y="2047"/>
                  <a:pt x="2410" y="2054"/>
                  <a:pt x="2405" y="2070"/>
                </a:cubicBezTo>
                <a:cubicBezTo>
                  <a:pt x="2415" y="2070"/>
                  <a:pt x="2418" y="2067"/>
                  <a:pt x="2421" y="2057"/>
                </a:cubicBezTo>
                <a:lnTo>
                  <a:pt x="2421" y="2057"/>
                </a:lnTo>
                <a:cubicBezTo>
                  <a:pt x="2424" y="2060"/>
                  <a:pt x="2426" y="2061"/>
                  <a:pt x="2427" y="2061"/>
                </a:cubicBezTo>
                <a:cubicBezTo>
                  <a:pt x="2428" y="2061"/>
                  <a:pt x="2427" y="2060"/>
                  <a:pt x="2421" y="2057"/>
                </a:cubicBezTo>
                <a:lnTo>
                  <a:pt x="2421" y="2057"/>
                </a:lnTo>
                <a:cubicBezTo>
                  <a:pt x="2421" y="2057"/>
                  <a:pt x="2421" y="2057"/>
                  <a:pt x="2421" y="2057"/>
                </a:cubicBezTo>
                <a:lnTo>
                  <a:pt x="2421" y="2057"/>
                </a:lnTo>
                <a:cubicBezTo>
                  <a:pt x="2420" y="2057"/>
                  <a:pt x="2420" y="2056"/>
                  <a:pt x="2419" y="2056"/>
                </a:cubicBezTo>
                <a:lnTo>
                  <a:pt x="2419" y="2056"/>
                </a:lnTo>
                <a:cubicBezTo>
                  <a:pt x="2420" y="2056"/>
                  <a:pt x="2420" y="2056"/>
                  <a:pt x="2421" y="2057"/>
                </a:cubicBezTo>
                <a:lnTo>
                  <a:pt x="2421" y="2057"/>
                </a:lnTo>
                <a:cubicBezTo>
                  <a:pt x="2422" y="2051"/>
                  <a:pt x="2424" y="2044"/>
                  <a:pt x="2426" y="2035"/>
                </a:cubicBezTo>
                <a:cubicBezTo>
                  <a:pt x="2440" y="2014"/>
                  <a:pt x="2440" y="2000"/>
                  <a:pt x="2447" y="2000"/>
                </a:cubicBezTo>
                <a:cubicBezTo>
                  <a:pt x="2454" y="2000"/>
                  <a:pt x="2454" y="2000"/>
                  <a:pt x="2447" y="2007"/>
                </a:cubicBezTo>
                <a:cubicBezTo>
                  <a:pt x="2447" y="2007"/>
                  <a:pt x="2444" y="2016"/>
                  <a:pt x="2444" y="2024"/>
                </a:cubicBezTo>
                <a:lnTo>
                  <a:pt x="2444" y="2024"/>
                </a:lnTo>
                <a:cubicBezTo>
                  <a:pt x="2445" y="2023"/>
                  <a:pt x="2446" y="2022"/>
                  <a:pt x="2447" y="2021"/>
                </a:cubicBezTo>
                <a:cubicBezTo>
                  <a:pt x="2454" y="2021"/>
                  <a:pt x="2461" y="2021"/>
                  <a:pt x="2461" y="2028"/>
                </a:cubicBezTo>
                <a:cubicBezTo>
                  <a:pt x="2461" y="2035"/>
                  <a:pt x="2461" y="2035"/>
                  <a:pt x="2454" y="2042"/>
                </a:cubicBezTo>
                <a:cubicBezTo>
                  <a:pt x="2452" y="2042"/>
                  <a:pt x="2451" y="2042"/>
                  <a:pt x="2450" y="2042"/>
                </a:cubicBezTo>
                <a:lnTo>
                  <a:pt x="2450" y="2042"/>
                </a:lnTo>
                <a:cubicBezTo>
                  <a:pt x="2451" y="2046"/>
                  <a:pt x="2450" y="2052"/>
                  <a:pt x="2449" y="2056"/>
                </a:cubicBezTo>
                <a:lnTo>
                  <a:pt x="2449" y="2056"/>
                </a:lnTo>
                <a:cubicBezTo>
                  <a:pt x="2448" y="2056"/>
                  <a:pt x="2447" y="2056"/>
                  <a:pt x="2447" y="2056"/>
                </a:cubicBezTo>
                <a:lnTo>
                  <a:pt x="2447" y="2063"/>
                </a:lnTo>
                <a:cubicBezTo>
                  <a:pt x="2447" y="2063"/>
                  <a:pt x="2448" y="2060"/>
                  <a:pt x="2449" y="2056"/>
                </a:cubicBezTo>
                <a:lnTo>
                  <a:pt x="2449" y="2056"/>
                </a:lnTo>
                <a:cubicBezTo>
                  <a:pt x="2451" y="2057"/>
                  <a:pt x="2454" y="2058"/>
                  <a:pt x="2454" y="2063"/>
                </a:cubicBezTo>
                <a:cubicBezTo>
                  <a:pt x="2454" y="2063"/>
                  <a:pt x="2454" y="2063"/>
                  <a:pt x="2454" y="2064"/>
                </a:cubicBezTo>
                <a:lnTo>
                  <a:pt x="2454" y="2064"/>
                </a:lnTo>
                <a:cubicBezTo>
                  <a:pt x="2454" y="2057"/>
                  <a:pt x="2456" y="2049"/>
                  <a:pt x="2461" y="2049"/>
                </a:cubicBezTo>
                <a:cubicBezTo>
                  <a:pt x="2468" y="2049"/>
                  <a:pt x="2472" y="2058"/>
                  <a:pt x="2471" y="2069"/>
                </a:cubicBezTo>
                <a:lnTo>
                  <a:pt x="2471" y="2069"/>
                </a:lnTo>
                <a:cubicBezTo>
                  <a:pt x="2464" y="2069"/>
                  <a:pt x="2455" y="2068"/>
                  <a:pt x="2454" y="2064"/>
                </a:cubicBezTo>
                <a:lnTo>
                  <a:pt x="2454" y="2064"/>
                </a:lnTo>
                <a:cubicBezTo>
                  <a:pt x="2454" y="2066"/>
                  <a:pt x="2454" y="2068"/>
                  <a:pt x="2454" y="2070"/>
                </a:cubicBezTo>
                <a:cubicBezTo>
                  <a:pt x="2454" y="2077"/>
                  <a:pt x="2447" y="2084"/>
                  <a:pt x="2447" y="2084"/>
                </a:cubicBezTo>
                <a:cubicBezTo>
                  <a:pt x="2445" y="2084"/>
                  <a:pt x="2444" y="2083"/>
                  <a:pt x="2443" y="2081"/>
                </a:cubicBezTo>
                <a:lnTo>
                  <a:pt x="2443" y="2081"/>
                </a:lnTo>
                <a:cubicBezTo>
                  <a:pt x="2442" y="2084"/>
                  <a:pt x="2441" y="2087"/>
                  <a:pt x="2440" y="2091"/>
                </a:cubicBezTo>
                <a:cubicBezTo>
                  <a:pt x="2428" y="2109"/>
                  <a:pt x="2426" y="2140"/>
                  <a:pt x="2442" y="2140"/>
                </a:cubicBezTo>
                <a:cubicBezTo>
                  <a:pt x="2444" y="2140"/>
                  <a:pt x="2445" y="2140"/>
                  <a:pt x="2447" y="2139"/>
                </a:cubicBezTo>
                <a:lnTo>
                  <a:pt x="2447" y="2139"/>
                </a:lnTo>
                <a:cubicBezTo>
                  <a:pt x="2447" y="2139"/>
                  <a:pt x="2440" y="2146"/>
                  <a:pt x="2447" y="2153"/>
                </a:cubicBezTo>
                <a:cubicBezTo>
                  <a:pt x="2453" y="2172"/>
                  <a:pt x="2430" y="2209"/>
                  <a:pt x="2421" y="2209"/>
                </a:cubicBezTo>
                <a:cubicBezTo>
                  <a:pt x="2421" y="2209"/>
                  <a:pt x="2420" y="2209"/>
                  <a:pt x="2419" y="2208"/>
                </a:cubicBezTo>
                <a:cubicBezTo>
                  <a:pt x="2412" y="2208"/>
                  <a:pt x="2412" y="2208"/>
                  <a:pt x="2405" y="2215"/>
                </a:cubicBezTo>
                <a:cubicBezTo>
                  <a:pt x="2399" y="2219"/>
                  <a:pt x="2395" y="2220"/>
                  <a:pt x="2393" y="2220"/>
                </a:cubicBezTo>
                <a:cubicBezTo>
                  <a:pt x="2392" y="2220"/>
                  <a:pt x="2392" y="2219"/>
                  <a:pt x="2392" y="2215"/>
                </a:cubicBezTo>
                <a:cubicBezTo>
                  <a:pt x="2392" y="2206"/>
                  <a:pt x="2391" y="2202"/>
                  <a:pt x="2390" y="2202"/>
                </a:cubicBezTo>
                <a:cubicBezTo>
                  <a:pt x="2388" y="2202"/>
                  <a:pt x="2385" y="2218"/>
                  <a:pt x="2385" y="2236"/>
                </a:cubicBezTo>
                <a:cubicBezTo>
                  <a:pt x="2385" y="2245"/>
                  <a:pt x="2389" y="2249"/>
                  <a:pt x="2394" y="2249"/>
                </a:cubicBezTo>
                <a:cubicBezTo>
                  <a:pt x="2401" y="2249"/>
                  <a:pt x="2409" y="2244"/>
                  <a:pt x="2412" y="2236"/>
                </a:cubicBezTo>
                <a:cubicBezTo>
                  <a:pt x="2412" y="2226"/>
                  <a:pt x="2421" y="2220"/>
                  <a:pt x="2431" y="2220"/>
                </a:cubicBezTo>
                <a:cubicBezTo>
                  <a:pt x="2440" y="2220"/>
                  <a:pt x="2451" y="2226"/>
                  <a:pt x="2454" y="2236"/>
                </a:cubicBezTo>
                <a:cubicBezTo>
                  <a:pt x="2454" y="2238"/>
                  <a:pt x="2455" y="2239"/>
                  <a:pt x="2456" y="2239"/>
                </a:cubicBezTo>
                <a:cubicBezTo>
                  <a:pt x="2458" y="2239"/>
                  <a:pt x="2461" y="2236"/>
                  <a:pt x="2461" y="2236"/>
                </a:cubicBezTo>
                <a:lnTo>
                  <a:pt x="2461" y="2222"/>
                </a:lnTo>
                <a:cubicBezTo>
                  <a:pt x="2454" y="2222"/>
                  <a:pt x="2454" y="2222"/>
                  <a:pt x="2461" y="2215"/>
                </a:cubicBezTo>
                <a:cubicBezTo>
                  <a:pt x="2461" y="2208"/>
                  <a:pt x="2475" y="2188"/>
                  <a:pt x="2475" y="2167"/>
                </a:cubicBezTo>
                <a:cubicBezTo>
                  <a:pt x="2475" y="2146"/>
                  <a:pt x="2475" y="2137"/>
                  <a:pt x="2476" y="2137"/>
                </a:cubicBezTo>
                <a:cubicBezTo>
                  <a:pt x="2477" y="2137"/>
                  <a:pt x="2479" y="2141"/>
                  <a:pt x="2482" y="2146"/>
                </a:cubicBezTo>
                <a:cubicBezTo>
                  <a:pt x="2486" y="2157"/>
                  <a:pt x="2489" y="2163"/>
                  <a:pt x="2492" y="2163"/>
                </a:cubicBezTo>
                <a:cubicBezTo>
                  <a:pt x="2494" y="2163"/>
                  <a:pt x="2496" y="2159"/>
                  <a:pt x="2496" y="2153"/>
                </a:cubicBezTo>
                <a:cubicBezTo>
                  <a:pt x="2496" y="2139"/>
                  <a:pt x="2496" y="2118"/>
                  <a:pt x="2509" y="2118"/>
                </a:cubicBezTo>
                <a:cubicBezTo>
                  <a:pt x="2509" y="2118"/>
                  <a:pt x="2516" y="2132"/>
                  <a:pt x="2516" y="2146"/>
                </a:cubicBezTo>
                <a:cubicBezTo>
                  <a:pt x="2516" y="2167"/>
                  <a:pt x="2523" y="2174"/>
                  <a:pt x="2530" y="2174"/>
                </a:cubicBezTo>
                <a:cubicBezTo>
                  <a:pt x="2544" y="2174"/>
                  <a:pt x="2544" y="2188"/>
                  <a:pt x="2544" y="2208"/>
                </a:cubicBezTo>
                <a:cubicBezTo>
                  <a:pt x="2544" y="2229"/>
                  <a:pt x="2544" y="2239"/>
                  <a:pt x="2547" y="2239"/>
                </a:cubicBezTo>
                <a:cubicBezTo>
                  <a:pt x="2549" y="2239"/>
                  <a:pt x="2552" y="2234"/>
                  <a:pt x="2558" y="2222"/>
                </a:cubicBezTo>
                <a:cubicBezTo>
                  <a:pt x="2561" y="2219"/>
                  <a:pt x="2563" y="2217"/>
                  <a:pt x="2564" y="2217"/>
                </a:cubicBezTo>
                <a:cubicBezTo>
                  <a:pt x="2565" y="2217"/>
                  <a:pt x="2565" y="2219"/>
                  <a:pt x="2565" y="2222"/>
                </a:cubicBezTo>
                <a:cubicBezTo>
                  <a:pt x="2565" y="2236"/>
                  <a:pt x="2572" y="2236"/>
                  <a:pt x="2572" y="2236"/>
                </a:cubicBezTo>
                <a:cubicBezTo>
                  <a:pt x="2586" y="2236"/>
                  <a:pt x="2586" y="2236"/>
                  <a:pt x="2593" y="2243"/>
                </a:cubicBezTo>
                <a:cubicBezTo>
                  <a:pt x="2593" y="2231"/>
                  <a:pt x="2607" y="2224"/>
                  <a:pt x="2620" y="2224"/>
                </a:cubicBezTo>
                <a:cubicBezTo>
                  <a:pt x="2629" y="2224"/>
                  <a:pt x="2638" y="2227"/>
                  <a:pt x="2641" y="2236"/>
                </a:cubicBezTo>
                <a:cubicBezTo>
                  <a:pt x="2647" y="2245"/>
                  <a:pt x="2655" y="2249"/>
                  <a:pt x="2662" y="2249"/>
                </a:cubicBezTo>
                <a:cubicBezTo>
                  <a:pt x="2670" y="2249"/>
                  <a:pt x="2676" y="2244"/>
                  <a:pt x="2676" y="2236"/>
                </a:cubicBezTo>
                <a:cubicBezTo>
                  <a:pt x="2676" y="2222"/>
                  <a:pt x="2669" y="2215"/>
                  <a:pt x="2669" y="2215"/>
                </a:cubicBezTo>
                <a:cubicBezTo>
                  <a:pt x="2662" y="2215"/>
                  <a:pt x="2655" y="2208"/>
                  <a:pt x="2655" y="2201"/>
                </a:cubicBezTo>
                <a:cubicBezTo>
                  <a:pt x="2651" y="2194"/>
                  <a:pt x="2649" y="2188"/>
                  <a:pt x="2649" y="2188"/>
                </a:cubicBezTo>
                <a:cubicBezTo>
                  <a:pt x="2648" y="2188"/>
                  <a:pt x="2648" y="2192"/>
                  <a:pt x="2648" y="2201"/>
                </a:cubicBezTo>
                <a:cubicBezTo>
                  <a:pt x="2640" y="2210"/>
                  <a:pt x="2625" y="2213"/>
                  <a:pt x="2608" y="2213"/>
                </a:cubicBezTo>
                <a:cubicBezTo>
                  <a:pt x="2596" y="2213"/>
                  <a:pt x="2583" y="2211"/>
                  <a:pt x="2572" y="2208"/>
                </a:cubicBezTo>
                <a:cubicBezTo>
                  <a:pt x="2551" y="2188"/>
                  <a:pt x="2530" y="2167"/>
                  <a:pt x="2530" y="2139"/>
                </a:cubicBezTo>
                <a:cubicBezTo>
                  <a:pt x="2530" y="2121"/>
                  <a:pt x="2539" y="2111"/>
                  <a:pt x="2548" y="2111"/>
                </a:cubicBezTo>
                <a:cubicBezTo>
                  <a:pt x="2552" y="2111"/>
                  <a:pt x="2556" y="2114"/>
                  <a:pt x="2558" y="2118"/>
                </a:cubicBezTo>
                <a:lnTo>
                  <a:pt x="2558" y="2139"/>
                </a:lnTo>
                <a:cubicBezTo>
                  <a:pt x="2558" y="2143"/>
                  <a:pt x="2561" y="2145"/>
                  <a:pt x="2565" y="2145"/>
                </a:cubicBezTo>
                <a:cubicBezTo>
                  <a:pt x="2575" y="2145"/>
                  <a:pt x="2595" y="2133"/>
                  <a:pt x="2600" y="2118"/>
                </a:cubicBezTo>
                <a:cubicBezTo>
                  <a:pt x="2600" y="2111"/>
                  <a:pt x="2600" y="2111"/>
                  <a:pt x="2593" y="2111"/>
                </a:cubicBezTo>
                <a:cubicBezTo>
                  <a:pt x="2591" y="2113"/>
                  <a:pt x="2589" y="2114"/>
                  <a:pt x="2588" y="2114"/>
                </a:cubicBezTo>
                <a:cubicBezTo>
                  <a:pt x="2586" y="2114"/>
                  <a:pt x="2586" y="2109"/>
                  <a:pt x="2586" y="2104"/>
                </a:cubicBezTo>
                <a:cubicBezTo>
                  <a:pt x="2586" y="2089"/>
                  <a:pt x="2588" y="2080"/>
                  <a:pt x="2591" y="2080"/>
                </a:cubicBezTo>
                <a:cubicBezTo>
                  <a:pt x="2593" y="2080"/>
                  <a:pt x="2597" y="2085"/>
                  <a:pt x="2600" y="2097"/>
                </a:cubicBezTo>
                <a:cubicBezTo>
                  <a:pt x="2603" y="2108"/>
                  <a:pt x="2608" y="2113"/>
                  <a:pt x="2613" y="2113"/>
                </a:cubicBezTo>
                <a:cubicBezTo>
                  <a:pt x="2617" y="2113"/>
                  <a:pt x="2620" y="2108"/>
                  <a:pt x="2620" y="2097"/>
                </a:cubicBezTo>
                <a:cubicBezTo>
                  <a:pt x="2620" y="2084"/>
                  <a:pt x="2620" y="2077"/>
                  <a:pt x="2627" y="2077"/>
                </a:cubicBezTo>
                <a:cubicBezTo>
                  <a:pt x="2634" y="2077"/>
                  <a:pt x="2634" y="2077"/>
                  <a:pt x="2627" y="2070"/>
                </a:cubicBezTo>
                <a:cubicBezTo>
                  <a:pt x="2625" y="2067"/>
                  <a:pt x="2622" y="2067"/>
                  <a:pt x="2619" y="2067"/>
                </a:cubicBezTo>
                <a:cubicBezTo>
                  <a:pt x="2613" y="2067"/>
                  <a:pt x="2606" y="2070"/>
                  <a:pt x="2606" y="2070"/>
                </a:cubicBezTo>
                <a:lnTo>
                  <a:pt x="2606" y="2063"/>
                </a:lnTo>
                <a:lnTo>
                  <a:pt x="2606" y="2042"/>
                </a:lnTo>
                <a:cubicBezTo>
                  <a:pt x="2600" y="2042"/>
                  <a:pt x="2606" y="2028"/>
                  <a:pt x="2620" y="2014"/>
                </a:cubicBezTo>
                <a:cubicBezTo>
                  <a:pt x="2627" y="2000"/>
                  <a:pt x="2627" y="1994"/>
                  <a:pt x="2627" y="1973"/>
                </a:cubicBezTo>
                <a:cubicBezTo>
                  <a:pt x="2627" y="1959"/>
                  <a:pt x="2620" y="1931"/>
                  <a:pt x="2620" y="1924"/>
                </a:cubicBezTo>
                <a:cubicBezTo>
                  <a:pt x="2627" y="1924"/>
                  <a:pt x="2627" y="1924"/>
                  <a:pt x="2627" y="1910"/>
                </a:cubicBezTo>
                <a:cubicBezTo>
                  <a:pt x="2627" y="1909"/>
                  <a:pt x="2627" y="1908"/>
                  <a:pt x="2627" y="1908"/>
                </a:cubicBezTo>
                <a:cubicBezTo>
                  <a:pt x="2628" y="1908"/>
                  <a:pt x="2629" y="1916"/>
                  <a:pt x="2634" y="1931"/>
                </a:cubicBezTo>
                <a:cubicBezTo>
                  <a:pt x="2644" y="1955"/>
                  <a:pt x="2650" y="1962"/>
                  <a:pt x="2662" y="1962"/>
                </a:cubicBezTo>
                <a:cubicBezTo>
                  <a:pt x="2668" y="1962"/>
                  <a:pt x="2674" y="1961"/>
                  <a:pt x="2683" y="1959"/>
                </a:cubicBezTo>
                <a:cubicBezTo>
                  <a:pt x="2690" y="1959"/>
                  <a:pt x="2690" y="1959"/>
                  <a:pt x="2690" y="1966"/>
                </a:cubicBezTo>
                <a:cubicBezTo>
                  <a:pt x="2690" y="1969"/>
                  <a:pt x="2690" y="1971"/>
                  <a:pt x="2691" y="1971"/>
                </a:cubicBezTo>
                <a:cubicBezTo>
                  <a:pt x="2691" y="1971"/>
                  <a:pt x="2693" y="1969"/>
                  <a:pt x="2697" y="1966"/>
                </a:cubicBezTo>
                <a:cubicBezTo>
                  <a:pt x="2697" y="1962"/>
                  <a:pt x="2698" y="1961"/>
                  <a:pt x="2701" y="1961"/>
                </a:cubicBezTo>
                <a:cubicBezTo>
                  <a:pt x="2704" y="1961"/>
                  <a:pt x="2707" y="1962"/>
                  <a:pt x="2710" y="1966"/>
                </a:cubicBezTo>
                <a:cubicBezTo>
                  <a:pt x="2724" y="1973"/>
                  <a:pt x="2724" y="1973"/>
                  <a:pt x="2738" y="1973"/>
                </a:cubicBezTo>
                <a:cubicBezTo>
                  <a:pt x="2738" y="1973"/>
                  <a:pt x="2745" y="1994"/>
                  <a:pt x="2745" y="2007"/>
                </a:cubicBezTo>
                <a:cubicBezTo>
                  <a:pt x="2745" y="2028"/>
                  <a:pt x="2745" y="2042"/>
                  <a:pt x="2759" y="2042"/>
                </a:cubicBezTo>
                <a:cubicBezTo>
                  <a:pt x="2759" y="2042"/>
                  <a:pt x="2766" y="2049"/>
                  <a:pt x="2759" y="2063"/>
                </a:cubicBezTo>
                <a:cubicBezTo>
                  <a:pt x="2759" y="2071"/>
                  <a:pt x="2759" y="2074"/>
                  <a:pt x="2760" y="2074"/>
                </a:cubicBezTo>
                <a:cubicBezTo>
                  <a:pt x="2761" y="2074"/>
                  <a:pt x="2763" y="2073"/>
                  <a:pt x="2766" y="2070"/>
                </a:cubicBezTo>
                <a:cubicBezTo>
                  <a:pt x="2769" y="2066"/>
                  <a:pt x="2771" y="2065"/>
                  <a:pt x="2773" y="2065"/>
                </a:cubicBezTo>
                <a:cubicBezTo>
                  <a:pt x="2775" y="2065"/>
                  <a:pt x="2776" y="2066"/>
                  <a:pt x="2780" y="2070"/>
                </a:cubicBezTo>
                <a:cubicBezTo>
                  <a:pt x="2784" y="2074"/>
                  <a:pt x="2788" y="2075"/>
                  <a:pt x="2792" y="2075"/>
                </a:cubicBezTo>
                <a:cubicBezTo>
                  <a:pt x="2794" y="2075"/>
                  <a:pt x="2795" y="2075"/>
                  <a:pt x="2797" y="2075"/>
                </a:cubicBezTo>
                <a:lnTo>
                  <a:pt x="2797" y="2075"/>
                </a:lnTo>
                <a:cubicBezTo>
                  <a:pt x="2799" y="2077"/>
                  <a:pt x="2801" y="2077"/>
                  <a:pt x="2801" y="2077"/>
                </a:cubicBezTo>
                <a:cubicBezTo>
                  <a:pt x="2801" y="2073"/>
                  <a:pt x="2802" y="2071"/>
                  <a:pt x="2804" y="2071"/>
                </a:cubicBezTo>
                <a:cubicBezTo>
                  <a:pt x="2806" y="2071"/>
                  <a:pt x="2807" y="2073"/>
                  <a:pt x="2807" y="2077"/>
                </a:cubicBezTo>
                <a:cubicBezTo>
                  <a:pt x="2807" y="2091"/>
                  <a:pt x="2821" y="2091"/>
                  <a:pt x="2821" y="2091"/>
                </a:cubicBezTo>
                <a:cubicBezTo>
                  <a:pt x="2828" y="2091"/>
                  <a:pt x="2822" y="2071"/>
                  <a:pt x="2809" y="2057"/>
                </a:cubicBezTo>
                <a:lnTo>
                  <a:pt x="2809" y="2057"/>
                </a:lnTo>
                <a:cubicBezTo>
                  <a:pt x="2809" y="2066"/>
                  <a:pt x="2803" y="2073"/>
                  <a:pt x="2797" y="2075"/>
                </a:cubicBezTo>
                <a:lnTo>
                  <a:pt x="2797" y="2075"/>
                </a:lnTo>
                <a:cubicBezTo>
                  <a:pt x="2795" y="2073"/>
                  <a:pt x="2794" y="2069"/>
                  <a:pt x="2794" y="2063"/>
                </a:cubicBezTo>
                <a:cubicBezTo>
                  <a:pt x="2794" y="2057"/>
                  <a:pt x="2794" y="2052"/>
                  <a:pt x="2794" y="2049"/>
                </a:cubicBezTo>
                <a:lnTo>
                  <a:pt x="2794" y="2049"/>
                </a:lnTo>
                <a:cubicBezTo>
                  <a:pt x="2794" y="2048"/>
                  <a:pt x="2794" y="2047"/>
                  <a:pt x="2794" y="2047"/>
                </a:cubicBezTo>
                <a:lnTo>
                  <a:pt x="2794" y="2047"/>
                </a:lnTo>
                <a:cubicBezTo>
                  <a:pt x="2794" y="2047"/>
                  <a:pt x="2794" y="2048"/>
                  <a:pt x="2794" y="2049"/>
                </a:cubicBezTo>
                <a:lnTo>
                  <a:pt x="2801" y="2049"/>
                </a:lnTo>
                <a:cubicBezTo>
                  <a:pt x="2801" y="2048"/>
                  <a:pt x="2801" y="2047"/>
                  <a:pt x="2801" y="2046"/>
                </a:cubicBezTo>
                <a:lnTo>
                  <a:pt x="2801" y="2046"/>
                </a:lnTo>
                <a:cubicBezTo>
                  <a:pt x="2803" y="2049"/>
                  <a:pt x="2805" y="2052"/>
                  <a:pt x="2807" y="2056"/>
                </a:cubicBezTo>
                <a:cubicBezTo>
                  <a:pt x="2808" y="2056"/>
                  <a:pt x="2808" y="2057"/>
                  <a:pt x="2809" y="2057"/>
                </a:cubicBezTo>
                <a:lnTo>
                  <a:pt x="2809" y="2057"/>
                </a:lnTo>
                <a:cubicBezTo>
                  <a:pt x="2809" y="2055"/>
                  <a:pt x="2808" y="2052"/>
                  <a:pt x="2807" y="2049"/>
                </a:cubicBezTo>
                <a:cubicBezTo>
                  <a:pt x="2807" y="2045"/>
                  <a:pt x="2806" y="2044"/>
                  <a:pt x="2804" y="2044"/>
                </a:cubicBezTo>
                <a:cubicBezTo>
                  <a:pt x="2803" y="2044"/>
                  <a:pt x="2802" y="2045"/>
                  <a:pt x="2801" y="2046"/>
                </a:cubicBezTo>
                <a:lnTo>
                  <a:pt x="2801" y="2046"/>
                </a:lnTo>
                <a:cubicBezTo>
                  <a:pt x="2799" y="2044"/>
                  <a:pt x="2798" y="2043"/>
                  <a:pt x="2797" y="2042"/>
                </a:cubicBezTo>
                <a:lnTo>
                  <a:pt x="2797" y="2042"/>
                </a:lnTo>
                <a:cubicBezTo>
                  <a:pt x="2796" y="2043"/>
                  <a:pt x="2794" y="2045"/>
                  <a:pt x="2794" y="2047"/>
                </a:cubicBezTo>
                <a:lnTo>
                  <a:pt x="2794" y="2047"/>
                </a:lnTo>
                <a:cubicBezTo>
                  <a:pt x="2794" y="2043"/>
                  <a:pt x="2795" y="2041"/>
                  <a:pt x="2796" y="2041"/>
                </a:cubicBezTo>
                <a:cubicBezTo>
                  <a:pt x="2796" y="2041"/>
                  <a:pt x="2797" y="2041"/>
                  <a:pt x="2797" y="2042"/>
                </a:cubicBezTo>
                <a:lnTo>
                  <a:pt x="2797" y="2042"/>
                </a:lnTo>
                <a:cubicBezTo>
                  <a:pt x="2799" y="2041"/>
                  <a:pt x="2802" y="2040"/>
                  <a:pt x="2805" y="2040"/>
                </a:cubicBezTo>
                <a:cubicBezTo>
                  <a:pt x="2814" y="2040"/>
                  <a:pt x="2827" y="2047"/>
                  <a:pt x="2835" y="2063"/>
                </a:cubicBezTo>
                <a:cubicBezTo>
                  <a:pt x="2835" y="2060"/>
                  <a:pt x="2836" y="2060"/>
                  <a:pt x="2837" y="2060"/>
                </a:cubicBezTo>
                <a:cubicBezTo>
                  <a:pt x="2839" y="2060"/>
                  <a:pt x="2842" y="2063"/>
                  <a:pt x="2842" y="2063"/>
                </a:cubicBezTo>
                <a:lnTo>
                  <a:pt x="2839" y="2068"/>
                </a:lnTo>
                <a:lnTo>
                  <a:pt x="2839" y="2068"/>
                </a:lnTo>
                <a:cubicBezTo>
                  <a:pt x="2838" y="2067"/>
                  <a:pt x="2837" y="2065"/>
                  <a:pt x="2835" y="2063"/>
                </a:cubicBezTo>
                <a:cubicBezTo>
                  <a:pt x="2828" y="2063"/>
                  <a:pt x="2828" y="2070"/>
                  <a:pt x="2835" y="2077"/>
                </a:cubicBezTo>
                <a:lnTo>
                  <a:pt x="2839" y="2068"/>
                </a:lnTo>
                <a:lnTo>
                  <a:pt x="2839" y="2068"/>
                </a:lnTo>
                <a:cubicBezTo>
                  <a:pt x="2842" y="2071"/>
                  <a:pt x="2843" y="2073"/>
                  <a:pt x="2845" y="2073"/>
                </a:cubicBezTo>
                <a:lnTo>
                  <a:pt x="2845" y="2073"/>
                </a:lnTo>
                <a:cubicBezTo>
                  <a:pt x="2848" y="2073"/>
                  <a:pt x="2847" y="2060"/>
                  <a:pt x="2842" y="2042"/>
                </a:cubicBezTo>
                <a:cubicBezTo>
                  <a:pt x="2837" y="2037"/>
                  <a:pt x="2832" y="2032"/>
                  <a:pt x="2830" y="2032"/>
                </a:cubicBezTo>
                <a:cubicBezTo>
                  <a:pt x="2829" y="2032"/>
                  <a:pt x="2828" y="2033"/>
                  <a:pt x="2828" y="2035"/>
                </a:cubicBezTo>
                <a:cubicBezTo>
                  <a:pt x="2828" y="2035"/>
                  <a:pt x="2821" y="2035"/>
                  <a:pt x="2821" y="2028"/>
                </a:cubicBezTo>
                <a:cubicBezTo>
                  <a:pt x="2821" y="2014"/>
                  <a:pt x="2807" y="2007"/>
                  <a:pt x="2801" y="2007"/>
                </a:cubicBezTo>
                <a:cubicBezTo>
                  <a:pt x="2794" y="2007"/>
                  <a:pt x="2787" y="2007"/>
                  <a:pt x="2787" y="2000"/>
                </a:cubicBezTo>
                <a:cubicBezTo>
                  <a:pt x="2787" y="1998"/>
                  <a:pt x="2785" y="1998"/>
                  <a:pt x="2784" y="1998"/>
                </a:cubicBezTo>
                <a:cubicBezTo>
                  <a:pt x="2779" y="1998"/>
                  <a:pt x="2771" y="2002"/>
                  <a:pt x="2766" y="2007"/>
                </a:cubicBezTo>
                <a:cubicBezTo>
                  <a:pt x="2762" y="2018"/>
                  <a:pt x="2761" y="2023"/>
                  <a:pt x="2760" y="2023"/>
                </a:cubicBezTo>
                <a:cubicBezTo>
                  <a:pt x="2759" y="2023"/>
                  <a:pt x="2759" y="2018"/>
                  <a:pt x="2759" y="2007"/>
                </a:cubicBezTo>
                <a:lnTo>
                  <a:pt x="2759" y="1980"/>
                </a:lnTo>
                <a:lnTo>
                  <a:pt x="2759" y="1945"/>
                </a:lnTo>
                <a:lnTo>
                  <a:pt x="2759" y="1910"/>
                </a:lnTo>
                <a:cubicBezTo>
                  <a:pt x="2759" y="1908"/>
                  <a:pt x="2759" y="1908"/>
                  <a:pt x="2760" y="1908"/>
                </a:cubicBezTo>
                <a:lnTo>
                  <a:pt x="2760" y="1908"/>
                </a:lnTo>
                <a:cubicBezTo>
                  <a:pt x="2762" y="1908"/>
                  <a:pt x="2764" y="1914"/>
                  <a:pt x="2759" y="1924"/>
                </a:cubicBezTo>
                <a:cubicBezTo>
                  <a:pt x="2759" y="1938"/>
                  <a:pt x="2759" y="1938"/>
                  <a:pt x="2773" y="1938"/>
                </a:cubicBezTo>
                <a:cubicBezTo>
                  <a:pt x="2794" y="1938"/>
                  <a:pt x="2794" y="1938"/>
                  <a:pt x="2794" y="1966"/>
                </a:cubicBezTo>
                <a:cubicBezTo>
                  <a:pt x="2794" y="1981"/>
                  <a:pt x="2794" y="1988"/>
                  <a:pt x="2796" y="1988"/>
                </a:cubicBezTo>
                <a:cubicBezTo>
                  <a:pt x="2798" y="1988"/>
                  <a:pt x="2801" y="1982"/>
                  <a:pt x="2807" y="1973"/>
                </a:cubicBezTo>
                <a:cubicBezTo>
                  <a:pt x="2817" y="1968"/>
                  <a:pt x="2820" y="1963"/>
                  <a:pt x="2823" y="1963"/>
                </a:cubicBezTo>
                <a:cubicBezTo>
                  <a:pt x="2825" y="1963"/>
                  <a:pt x="2826" y="1964"/>
                  <a:pt x="2828" y="1966"/>
                </a:cubicBezTo>
                <a:cubicBezTo>
                  <a:pt x="2828" y="1973"/>
                  <a:pt x="2835" y="1973"/>
                  <a:pt x="2842" y="1980"/>
                </a:cubicBezTo>
                <a:cubicBezTo>
                  <a:pt x="2849" y="1980"/>
                  <a:pt x="2863" y="1994"/>
                  <a:pt x="2863" y="2035"/>
                </a:cubicBezTo>
                <a:cubicBezTo>
                  <a:pt x="2863" y="2079"/>
                  <a:pt x="2852" y="2105"/>
                  <a:pt x="2839" y="2105"/>
                </a:cubicBezTo>
                <a:cubicBezTo>
                  <a:pt x="2838" y="2105"/>
                  <a:pt x="2837" y="2105"/>
                  <a:pt x="2835" y="2104"/>
                </a:cubicBezTo>
                <a:cubicBezTo>
                  <a:pt x="2830" y="2103"/>
                  <a:pt x="2825" y="2102"/>
                  <a:pt x="2820" y="2102"/>
                </a:cubicBezTo>
                <a:cubicBezTo>
                  <a:pt x="2808" y="2102"/>
                  <a:pt x="2801" y="2108"/>
                  <a:pt x="2801" y="2118"/>
                </a:cubicBezTo>
                <a:cubicBezTo>
                  <a:pt x="2801" y="2132"/>
                  <a:pt x="2801" y="2146"/>
                  <a:pt x="2807" y="2146"/>
                </a:cubicBezTo>
                <a:lnTo>
                  <a:pt x="2814" y="2146"/>
                </a:lnTo>
                <a:cubicBezTo>
                  <a:pt x="2814" y="2132"/>
                  <a:pt x="2814" y="2111"/>
                  <a:pt x="2828" y="2111"/>
                </a:cubicBezTo>
                <a:cubicBezTo>
                  <a:pt x="2828" y="2111"/>
                  <a:pt x="2835" y="2111"/>
                  <a:pt x="2828" y="2118"/>
                </a:cubicBezTo>
                <a:cubicBezTo>
                  <a:pt x="2828" y="2125"/>
                  <a:pt x="2828" y="2129"/>
                  <a:pt x="2830" y="2129"/>
                </a:cubicBezTo>
                <a:cubicBezTo>
                  <a:pt x="2832" y="2129"/>
                  <a:pt x="2835" y="2125"/>
                  <a:pt x="2842" y="2118"/>
                </a:cubicBezTo>
                <a:cubicBezTo>
                  <a:pt x="2846" y="2115"/>
                  <a:pt x="2851" y="2113"/>
                  <a:pt x="2856" y="2113"/>
                </a:cubicBezTo>
                <a:cubicBezTo>
                  <a:pt x="2861" y="2113"/>
                  <a:pt x="2866" y="2115"/>
                  <a:pt x="2870" y="2118"/>
                </a:cubicBezTo>
                <a:cubicBezTo>
                  <a:pt x="2870" y="2132"/>
                  <a:pt x="2877" y="2132"/>
                  <a:pt x="2877" y="2132"/>
                </a:cubicBezTo>
                <a:cubicBezTo>
                  <a:pt x="2884" y="2132"/>
                  <a:pt x="2884" y="2118"/>
                  <a:pt x="2877" y="2118"/>
                </a:cubicBezTo>
                <a:cubicBezTo>
                  <a:pt x="2870" y="2111"/>
                  <a:pt x="2870" y="2104"/>
                  <a:pt x="2877" y="2084"/>
                </a:cubicBezTo>
                <a:cubicBezTo>
                  <a:pt x="2878" y="2079"/>
                  <a:pt x="2879" y="2076"/>
                  <a:pt x="2881" y="2073"/>
                </a:cubicBezTo>
                <a:lnTo>
                  <a:pt x="2881" y="2073"/>
                </a:lnTo>
                <a:cubicBezTo>
                  <a:pt x="2878" y="2074"/>
                  <a:pt x="2874" y="2075"/>
                  <a:pt x="2870" y="2077"/>
                </a:cubicBezTo>
                <a:cubicBezTo>
                  <a:pt x="2863" y="2077"/>
                  <a:pt x="2863" y="2070"/>
                  <a:pt x="2863" y="2063"/>
                </a:cubicBezTo>
                <a:cubicBezTo>
                  <a:pt x="2863" y="2048"/>
                  <a:pt x="2863" y="2041"/>
                  <a:pt x="2864" y="2041"/>
                </a:cubicBezTo>
                <a:cubicBezTo>
                  <a:pt x="2865" y="2041"/>
                  <a:pt x="2867" y="2046"/>
                  <a:pt x="2870" y="2056"/>
                </a:cubicBezTo>
                <a:cubicBezTo>
                  <a:pt x="2878" y="2061"/>
                  <a:pt x="2883" y="2065"/>
                  <a:pt x="2885" y="2067"/>
                </a:cubicBezTo>
                <a:lnTo>
                  <a:pt x="2885" y="2067"/>
                </a:lnTo>
                <a:cubicBezTo>
                  <a:pt x="2885" y="2067"/>
                  <a:pt x="2885" y="2067"/>
                  <a:pt x="2885" y="2067"/>
                </a:cubicBezTo>
                <a:cubicBezTo>
                  <a:pt x="2887" y="2067"/>
                  <a:pt x="2889" y="2068"/>
                  <a:pt x="2891" y="2070"/>
                </a:cubicBezTo>
                <a:lnTo>
                  <a:pt x="2891" y="2070"/>
                </a:lnTo>
                <a:cubicBezTo>
                  <a:pt x="2892" y="2059"/>
                  <a:pt x="2894" y="2047"/>
                  <a:pt x="2898" y="2035"/>
                </a:cubicBezTo>
                <a:cubicBezTo>
                  <a:pt x="2900" y="2024"/>
                  <a:pt x="2902" y="2017"/>
                  <a:pt x="2903" y="2017"/>
                </a:cubicBezTo>
                <a:cubicBezTo>
                  <a:pt x="2905" y="2017"/>
                  <a:pt x="2905" y="2030"/>
                  <a:pt x="2905" y="2063"/>
                </a:cubicBezTo>
                <a:cubicBezTo>
                  <a:pt x="2905" y="2065"/>
                  <a:pt x="2905" y="2068"/>
                  <a:pt x="2905" y="2070"/>
                </a:cubicBezTo>
                <a:lnTo>
                  <a:pt x="2905" y="2070"/>
                </a:lnTo>
                <a:cubicBezTo>
                  <a:pt x="2906" y="2070"/>
                  <a:pt x="2909" y="2070"/>
                  <a:pt x="2911" y="2070"/>
                </a:cubicBezTo>
                <a:cubicBezTo>
                  <a:pt x="2936" y="2076"/>
                  <a:pt x="2939" y="2099"/>
                  <a:pt x="2924" y="2099"/>
                </a:cubicBezTo>
                <a:cubicBezTo>
                  <a:pt x="2923" y="2099"/>
                  <a:pt x="2921" y="2098"/>
                  <a:pt x="2918" y="2097"/>
                </a:cubicBezTo>
                <a:cubicBezTo>
                  <a:pt x="2914" y="2097"/>
                  <a:pt x="2911" y="2101"/>
                  <a:pt x="2908" y="2107"/>
                </a:cubicBezTo>
                <a:lnTo>
                  <a:pt x="2908" y="2107"/>
                </a:lnTo>
                <a:cubicBezTo>
                  <a:pt x="2909" y="2107"/>
                  <a:pt x="2910" y="2106"/>
                  <a:pt x="2911" y="2104"/>
                </a:cubicBezTo>
                <a:cubicBezTo>
                  <a:pt x="2914" y="2102"/>
                  <a:pt x="2915" y="2101"/>
                  <a:pt x="2916" y="2101"/>
                </a:cubicBezTo>
                <a:cubicBezTo>
                  <a:pt x="2918" y="2101"/>
                  <a:pt x="2918" y="2104"/>
                  <a:pt x="2918" y="2104"/>
                </a:cubicBezTo>
                <a:cubicBezTo>
                  <a:pt x="2925" y="2111"/>
                  <a:pt x="2911" y="2125"/>
                  <a:pt x="2905" y="2125"/>
                </a:cubicBezTo>
                <a:cubicBezTo>
                  <a:pt x="2904" y="2125"/>
                  <a:pt x="2904" y="2126"/>
                  <a:pt x="2904" y="2126"/>
                </a:cubicBezTo>
                <a:lnTo>
                  <a:pt x="2904" y="2126"/>
                </a:lnTo>
                <a:cubicBezTo>
                  <a:pt x="2904" y="2119"/>
                  <a:pt x="2906" y="2112"/>
                  <a:pt x="2908" y="2107"/>
                </a:cubicBezTo>
                <a:lnTo>
                  <a:pt x="2908" y="2107"/>
                </a:lnTo>
                <a:cubicBezTo>
                  <a:pt x="2908" y="2107"/>
                  <a:pt x="2908" y="2107"/>
                  <a:pt x="2908" y="2107"/>
                </a:cubicBezTo>
                <a:cubicBezTo>
                  <a:pt x="2905" y="2107"/>
                  <a:pt x="2905" y="2097"/>
                  <a:pt x="2905" y="2070"/>
                </a:cubicBezTo>
                <a:lnTo>
                  <a:pt x="2905" y="2070"/>
                </a:lnTo>
                <a:cubicBezTo>
                  <a:pt x="2901" y="2071"/>
                  <a:pt x="2900" y="2072"/>
                  <a:pt x="2905" y="2077"/>
                </a:cubicBezTo>
                <a:cubicBezTo>
                  <a:pt x="2905" y="2080"/>
                  <a:pt x="2905" y="2082"/>
                  <a:pt x="2904" y="2082"/>
                </a:cubicBezTo>
                <a:cubicBezTo>
                  <a:pt x="2903" y="2082"/>
                  <a:pt x="2901" y="2080"/>
                  <a:pt x="2898" y="2077"/>
                </a:cubicBezTo>
                <a:cubicBezTo>
                  <a:pt x="2895" y="2074"/>
                  <a:pt x="2893" y="2072"/>
                  <a:pt x="2891" y="2070"/>
                </a:cubicBezTo>
                <a:lnTo>
                  <a:pt x="2891" y="2070"/>
                </a:lnTo>
                <a:cubicBezTo>
                  <a:pt x="2891" y="2079"/>
                  <a:pt x="2891" y="2088"/>
                  <a:pt x="2891" y="2097"/>
                </a:cubicBezTo>
                <a:cubicBezTo>
                  <a:pt x="2891" y="2119"/>
                  <a:pt x="2895" y="2128"/>
                  <a:pt x="2900" y="2128"/>
                </a:cubicBezTo>
                <a:cubicBezTo>
                  <a:pt x="2901" y="2128"/>
                  <a:pt x="2902" y="2127"/>
                  <a:pt x="2904" y="2126"/>
                </a:cubicBezTo>
                <a:lnTo>
                  <a:pt x="2904" y="2126"/>
                </a:lnTo>
                <a:cubicBezTo>
                  <a:pt x="2904" y="2135"/>
                  <a:pt x="2906" y="2143"/>
                  <a:pt x="2911" y="2146"/>
                </a:cubicBezTo>
                <a:lnTo>
                  <a:pt x="2932" y="2146"/>
                </a:lnTo>
                <a:cubicBezTo>
                  <a:pt x="2932" y="2146"/>
                  <a:pt x="2932" y="2139"/>
                  <a:pt x="2918" y="2139"/>
                </a:cubicBezTo>
                <a:cubicBezTo>
                  <a:pt x="2911" y="2139"/>
                  <a:pt x="2911" y="2139"/>
                  <a:pt x="2911" y="2132"/>
                </a:cubicBezTo>
                <a:cubicBezTo>
                  <a:pt x="2911" y="2123"/>
                  <a:pt x="2916" y="2120"/>
                  <a:pt x="2922" y="2120"/>
                </a:cubicBezTo>
                <a:cubicBezTo>
                  <a:pt x="2931" y="2120"/>
                  <a:pt x="2942" y="2127"/>
                  <a:pt x="2946" y="2139"/>
                </a:cubicBezTo>
                <a:cubicBezTo>
                  <a:pt x="2939" y="2139"/>
                  <a:pt x="2939" y="2139"/>
                  <a:pt x="2939" y="2146"/>
                </a:cubicBezTo>
                <a:cubicBezTo>
                  <a:pt x="2939" y="2160"/>
                  <a:pt x="2946" y="2160"/>
                  <a:pt x="2946" y="2160"/>
                </a:cubicBezTo>
                <a:cubicBezTo>
                  <a:pt x="2950" y="2152"/>
                  <a:pt x="2951" y="2147"/>
                  <a:pt x="2951" y="2144"/>
                </a:cubicBezTo>
                <a:lnTo>
                  <a:pt x="2951" y="2144"/>
                </a:lnTo>
                <a:cubicBezTo>
                  <a:pt x="2951" y="2144"/>
                  <a:pt x="2950" y="2144"/>
                  <a:pt x="2950" y="2144"/>
                </a:cubicBezTo>
                <a:cubicBezTo>
                  <a:pt x="2948" y="2144"/>
                  <a:pt x="2946" y="2143"/>
                  <a:pt x="2946" y="2139"/>
                </a:cubicBezTo>
                <a:lnTo>
                  <a:pt x="2946" y="2139"/>
                </a:lnTo>
                <a:cubicBezTo>
                  <a:pt x="2949" y="2139"/>
                  <a:pt x="2951" y="2141"/>
                  <a:pt x="2951" y="2144"/>
                </a:cubicBezTo>
                <a:lnTo>
                  <a:pt x="2951" y="2144"/>
                </a:lnTo>
                <a:cubicBezTo>
                  <a:pt x="2952" y="2143"/>
                  <a:pt x="2953" y="2141"/>
                  <a:pt x="2953" y="2139"/>
                </a:cubicBezTo>
                <a:cubicBezTo>
                  <a:pt x="2953" y="2137"/>
                  <a:pt x="2954" y="2136"/>
                  <a:pt x="2956" y="2136"/>
                </a:cubicBezTo>
                <a:cubicBezTo>
                  <a:pt x="2961" y="2136"/>
                  <a:pt x="2969" y="2141"/>
                  <a:pt x="2974" y="2146"/>
                </a:cubicBezTo>
                <a:cubicBezTo>
                  <a:pt x="2978" y="2152"/>
                  <a:pt x="2981" y="2155"/>
                  <a:pt x="2983" y="2155"/>
                </a:cubicBezTo>
                <a:cubicBezTo>
                  <a:pt x="2986" y="2155"/>
                  <a:pt x="2983" y="2142"/>
                  <a:pt x="2974" y="2132"/>
                </a:cubicBezTo>
                <a:cubicBezTo>
                  <a:pt x="2967" y="2118"/>
                  <a:pt x="2967" y="2118"/>
                  <a:pt x="2974" y="2118"/>
                </a:cubicBezTo>
                <a:lnTo>
                  <a:pt x="2974" y="2104"/>
                </a:lnTo>
                <a:cubicBezTo>
                  <a:pt x="2967" y="2097"/>
                  <a:pt x="2967" y="2084"/>
                  <a:pt x="2967" y="2077"/>
                </a:cubicBezTo>
                <a:cubicBezTo>
                  <a:pt x="2967" y="2070"/>
                  <a:pt x="2967" y="2063"/>
                  <a:pt x="2953" y="2063"/>
                </a:cubicBezTo>
                <a:cubicBezTo>
                  <a:pt x="2946" y="2063"/>
                  <a:pt x="2939" y="2049"/>
                  <a:pt x="2939" y="2035"/>
                </a:cubicBezTo>
                <a:cubicBezTo>
                  <a:pt x="2939" y="2032"/>
                  <a:pt x="2941" y="2030"/>
                  <a:pt x="2943" y="2030"/>
                </a:cubicBezTo>
                <a:cubicBezTo>
                  <a:pt x="2944" y="2030"/>
                  <a:pt x="2946" y="2032"/>
                  <a:pt x="2946" y="2035"/>
                </a:cubicBezTo>
                <a:cubicBezTo>
                  <a:pt x="2950" y="2039"/>
                  <a:pt x="2951" y="2040"/>
                  <a:pt x="2952" y="2040"/>
                </a:cubicBezTo>
                <a:cubicBezTo>
                  <a:pt x="2953" y="2040"/>
                  <a:pt x="2953" y="2039"/>
                  <a:pt x="2953" y="2035"/>
                </a:cubicBezTo>
                <a:cubicBezTo>
                  <a:pt x="2953" y="2032"/>
                  <a:pt x="2953" y="2031"/>
                  <a:pt x="2955" y="2031"/>
                </a:cubicBezTo>
                <a:cubicBezTo>
                  <a:pt x="2957" y="2031"/>
                  <a:pt x="2962" y="2034"/>
                  <a:pt x="2974" y="2042"/>
                </a:cubicBezTo>
                <a:cubicBezTo>
                  <a:pt x="2981" y="2063"/>
                  <a:pt x="2988" y="2070"/>
                  <a:pt x="2981" y="2077"/>
                </a:cubicBezTo>
                <a:cubicBezTo>
                  <a:pt x="2976" y="2090"/>
                  <a:pt x="2978" y="2095"/>
                  <a:pt x="2981" y="2100"/>
                </a:cubicBezTo>
                <a:lnTo>
                  <a:pt x="2981" y="2100"/>
                </a:lnTo>
                <a:lnTo>
                  <a:pt x="2981" y="2097"/>
                </a:lnTo>
                <a:cubicBezTo>
                  <a:pt x="2991" y="2084"/>
                  <a:pt x="2998" y="2077"/>
                  <a:pt x="3002" y="2077"/>
                </a:cubicBezTo>
                <a:cubicBezTo>
                  <a:pt x="3005" y="2077"/>
                  <a:pt x="3005" y="2084"/>
                  <a:pt x="3002" y="2097"/>
                </a:cubicBezTo>
                <a:cubicBezTo>
                  <a:pt x="3002" y="2103"/>
                  <a:pt x="2997" y="2109"/>
                  <a:pt x="2987" y="2111"/>
                </a:cubicBezTo>
                <a:lnTo>
                  <a:pt x="2987" y="2111"/>
                </a:lnTo>
                <a:cubicBezTo>
                  <a:pt x="2985" y="2106"/>
                  <a:pt x="2983" y="2103"/>
                  <a:pt x="2981" y="2100"/>
                </a:cubicBezTo>
                <a:lnTo>
                  <a:pt x="2981" y="2100"/>
                </a:lnTo>
                <a:lnTo>
                  <a:pt x="2981" y="2111"/>
                </a:lnTo>
                <a:cubicBezTo>
                  <a:pt x="2983" y="2111"/>
                  <a:pt x="2985" y="2111"/>
                  <a:pt x="2987" y="2111"/>
                </a:cubicBezTo>
                <a:lnTo>
                  <a:pt x="2987" y="2111"/>
                </a:lnTo>
                <a:cubicBezTo>
                  <a:pt x="2987" y="2111"/>
                  <a:pt x="2988" y="2111"/>
                  <a:pt x="2988" y="2111"/>
                </a:cubicBezTo>
                <a:cubicBezTo>
                  <a:pt x="2998" y="2122"/>
                  <a:pt x="3003" y="2127"/>
                  <a:pt x="3007" y="2127"/>
                </a:cubicBezTo>
                <a:cubicBezTo>
                  <a:pt x="3010" y="2127"/>
                  <a:pt x="3012" y="2122"/>
                  <a:pt x="3015" y="2111"/>
                </a:cubicBezTo>
                <a:cubicBezTo>
                  <a:pt x="3019" y="2103"/>
                  <a:pt x="3021" y="2100"/>
                  <a:pt x="3027" y="2100"/>
                </a:cubicBezTo>
                <a:cubicBezTo>
                  <a:pt x="3032" y="2100"/>
                  <a:pt x="3039" y="2102"/>
                  <a:pt x="3050" y="2104"/>
                </a:cubicBezTo>
                <a:cubicBezTo>
                  <a:pt x="3060" y="2108"/>
                  <a:pt x="3067" y="2110"/>
                  <a:pt x="3072" y="2110"/>
                </a:cubicBezTo>
                <a:cubicBezTo>
                  <a:pt x="3076" y="2110"/>
                  <a:pt x="3078" y="2108"/>
                  <a:pt x="3078" y="2104"/>
                </a:cubicBezTo>
                <a:cubicBezTo>
                  <a:pt x="3078" y="2097"/>
                  <a:pt x="3085" y="2084"/>
                  <a:pt x="3085" y="2084"/>
                </a:cubicBezTo>
                <a:lnTo>
                  <a:pt x="3112" y="2063"/>
                </a:lnTo>
                <a:cubicBezTo>
                  <a:pt x="3114" y="2060"/>
                  <a:pt x="3115" y="2057"/>
                  <a:pt x="3117" y="2054"/>
                </a:cubicBezTo>
                <a:lnTo>
                  <a:pt x="3117" y="2054"/>
                </a:lnTo>
                <a:cubicBezTo>
                  <a:pt x="3114" y="2070"/>
                  <a:pt x="3113" y="2081"/>
                  <a:pt x="3116" y="2081"/>
                </a:cubicBezTo>
                <a:cubicBezTo>
                  <a:pt x="3117" y="2081"/>
                  <a:pt x="3118" y="2080"/>
                  <a:pt x="3119" y="2077"/>
                </a:cubicBezTo>
                <a:cubicBezTo>
                  <a:pt x="3126" y="2073"/>
                  <a:pt x="3130" y="2071"/>
                  <a:pt x="3131" y="2071"/>
                </a:cubicBezTo>
                <a:cubicBezTo>
                  <a:pt x="3133" y="2071"/>
                  <a:pt x="3133" y="2073"/>
                  <a:pt x="3133" y="2077"/>
                </a:cubicBezTo>
                <a:cubicBezTo>
                  <a:pt x="3133" y="2091"/>
                  <a:pt x="3133" y="2091"/>
                  <a:pt x="3140" y="2091"/>
                </a:cubicBezTo>
                <a:cubicBezTo>
                  <a:pt x="3146" y="2091"/>
                  <a:pt x="3147" y="2082"/>
                  <a:pt x="3143" y="2064"/>
                </a:cubicBezTo>
                <a:lnTo>
                  <a:pt x="3143" y="2064"/>
                </a:lnTo>
                <a:cubicBezTo>
                  <a:pt x="3142" y="2069"/>
                  <a:pt x="3141" y="2072"/>
                  <a:pt x="3141" y="2072"/>
                </a:cubicBezTo>
                <a:cubicBezTo>
                  <a:pt x="3140" y="2072"/>
                  <a:pt x="3140" y="2069"/>
                  <a:pt x="3140" y="2063"/>
                </a:cubicBezTo>
                <a:cubicBezTo>
                  <a:pt x="3140" y="2056"/>
                  <a:pt x="3140" y="2052"/>
                  <a:pt x="3138" y="2052"/>
                </a:cubicBezTo>
                <a:cubicBezTo>
                  <a:pt x="3137" y="2052"/>
                  <a:pt x="3133" y="2056"/>
                  <a:pt x="3126" y="2063"/>
                </a:cubicBezTo>
                <a:cubicBezTo>
                  <a:pt x="3124" y="2065"/>
                  <a:pt x="3122" y="2067"/>
                  <a:pt x="3121" y="2067"/>
                </a:cubicBezTo>
                <a:cubicBezTo>
                  <a:pt x="3119" y="2067"/>
                  <a:pt x="3119" y="2062"/>
                  <a:pt x="3119" y="2049"/>
                </a:cubicBezTo>
                <a:lnTo>
                  <a:pt x="3119" y="2049"/>
                </a:lnTo>
                <a:cubicBezTo>
                  <a:pt x="3119" y="2051"/>
                  <a:pt x="3118" y="2052"/>
                  <a:pt x="3117" y="2054"/>
                </a:cubicBezTo>
                <a:lnTo>
                  <a:pt x="3117" y="2054"/>
                </a:lnTo>
                <a:cubicBezTo>
                  <a:pt x="3117" y="2051"/>
                  <a:pt x="3118" y="2046"/>
                  <a:pt x="3119" y="2042"/>
                </a:cubicBezTo>
                <a:cubicBezTo>
                  <a:pt x="3125" y="2037"/>
                  <a:pt x="3128" y="2034"/>
                  <a:pt x="3130" y="2034"/>
                </a:cubicBezTo>
                <a:cubicBezTo>
                  <a:pt x="3134" y="2034"/>
                  <a:pt x="3136" y="2040"/>
                  <a:pt x="3140" y="2049"/>
                </a:cubicBezTo>
                <a:cubicBezTo>
                  <a:pt x="3141" y="2054"/>
                  <a:pt x="3143" y="2059"/>
                  <a:pt x="3143" y="2064"/>
                </a:cubicBezTo>
                <a:lnTo>
                  <a:pt x="3143" y="2064"/>
                </a:lnTo>
                <a:cubicBezTo>
                  <a:pt x="3144" y="2060"/>
                  <a:pt x="3146" y="2055"/>
                  <a:pt x="3147" y="2049"/>
                </a:cubicBezTo>
                <a:cubicBezTo>
                  <a:pt x="3151" y="2036"/>
                  <a:pt x="3155" y="2026"/>
                  <a:pt x="3158" y="2026"/>
                </a:cubicBezTo>
                <a:cubicBezTo>
                  <a:pt x="3160" y="2026"/>
                  <a:pt x="3161" y="2031"/>
                  <a:pt x="3161" y="2041"/>
                </a:cubicBezTo>
                <a:lnTo>
                  <a:pt x="3161" y="2041"/>
                </a:lnTo>
                <a:cubicBezTo>
                  <a:pt x="3159" y="2040"/>
                  <a:pt x="3158" y="2039"/>
                  <a:pt x="3156" y="2039"/>
                </a:cubicBezTo>
                <a:cubicBezTo>
                  <a:pt x="3155" y="2039"/>
                  <a:pt x="3154" y="2040"/>
                  <a:pt x="3154" y="2042"/>
                </a:cubicBezTo>
                <a:cubicBezTo>
                  <a:pt x="3154" y="2056"/>
                  <a:pt x="3154" y="2070"/>
                  <a:pt x="3168" y="2070"/>
                </a:cubicBezTo>
                <a:lnTo>
                  <a:pt x="3168" y="2056"/>
                </a:lnTo>
                <a:cubicBezTo>
                  <a:pt x="3168" y="2053"/>
                  <a:pt x="3167" y="2051"/>
                  <a:pt x="3167" y="2049"/>
                </a:cubicBezTo>
                <a:lnTo>
                  <a:pt x="3167" y="2049"/>
                </a:lnTo>
                <a:cubicBezTo>
                  <a:pt x="3169" y="2049"/>
                  <a:pt x="3171" y="2049"/>
                  <a:pt x="3175" y="2049"/>
                </a:cubicBezTo>
                <a:cubicBezTo>
                  <a:pt x="3176" y="2048"/>
                  <a:pt x="3177" y="2048"/>
                  <a:pt x="3178" y="2048"/>
                </a:cubicBezTo>
                <a:cubicBezTo>
                  <a:pt x="3179" y="2048"/>
                  <a:pt x="3180" y="2048"/>
                  <a:pt x="3181" y="2050"/>
                </a:cubicBezTo>
                <a:lnTo>
                  <a:pt x="3181" y="2050"/>
                </a:lnTo>
                <a:cubicBezTo>
                  <a:pt x="3183" y="2048"/>
                  <a:pt x="3185" y="2045"/>
                  <a:pt x="3189" y="2042"/>
                </a:cubicBezTo>
                <a:cubicBezTo>
                  <a:pt x="3191" y="2041"/>
                  <a:pt x="3193" y="2041"/>
                  <a:pt x="3195" y="2041"/>
                </a:cubicBezTo>
                <a:cubicBezTo>
                  <a:pt x="3211" y="2041"/>
                  <a:pt x="3235" y="2057"/>
                  <a:pt x="3223" y="2063"/>
                </a:cubicBezTo>
                <a:cubicBezTo>
                  <a:pt x="3223" y="2066"/>
                  <a:pt x="3220" y="2068"/>
                  <a:pt x="3216" y="2068"/>
                </a:cubicBezTo>
                <a:cubicBezTo>
                  <a:pt x="3211" y="2068"/>
                  <a:pt x="3206" y="2066"/>
                  <a:pt x="3203" y="2063"/>
                </a:cubicBezTo>
                <a:cubicBezTo>
                  <a:pt x="3194" y="2061"/>
                  <a:pt x="3188" y="2059"/>
                  <a:pt x="3184" y="2058"/>
                </a:cubicBezTo>
                <a:lnTo>
                  <a:pt x="3184" y="2058"/>
                </a:lnTo>
                <a:cubicBezTo>
                  <a:pt x="3185" y="2063"/>
                  <a:pt x="3185" y="2071"/>
                  <a:pt x="3182" y="2077"/>
                </a:cubicBezTo>
                <a:cubicBezTo>
                  <a:pt x="3182" y="2084"/>
                  <a:pt x="3175" y="2104"/>
                  <a:pt x="3182" y="2111"/>
                </a:cubicBezTo>
                <a:cubicBezTo>
                  <a:pt x="3182" y="2114"/>
                  <a:pt x="3183" y="2115"/>
                  <a:pt x="3184" y="2115"/>
                </a:cubicBezTo>
                <a:cubicBezTo>
                  <a:pt x="3186" y="2115"/>
                  <a:pt x="3189" y="2111"/>
                  <a:pt x="3189" y="2097"/>
                </a:cubicBezTo>
                <a:cubicBezTo>
                  <a:pt x="3191" y="2086"/>
                  <a:pt x="3193" y="2080"/>
                  <a:pt x="3194" y="2080"/>
                </a:cubicBezTo>
                <a:cubicBezTo>
                  <a:pt x="3196" y="2080"/>
                  <a:pt x="3196" y="2095"/>
                  <a:pt x="3196" y="2132"/>
                </a:cubicBezTo>
                <a:cubicBezTo>
                  <a:pt x="3196" y="2174"/>
                  <a:pt x="3209" y="2188"/>
                  <a:pt x="3209" y="2188"/>
                </a:cubicBezTo>
                <a:cubicBezTo>
                  <a:pt x="3216" y="2188"/>
                  <a:pt x="3216" y="2181"/>
                  <a:pt x="3209" y="2174"/>
                </a:cubicBezTo>
                <a:cubicBezTo>
                  <a:pt x="3196" y="2146"/>
                  <a:pt x="3209" y="2077"/>
                  <a:pt x="3216" y="2077"/>
                </a:cubicBezTo>
                <a:cubicBezTo>
                  <a:pt x="3223" y="2077"/>
                  <a:pt x="3223" y="2077"/>
                  <a:pt x="3230" y="2084"/>
                </a:cubicBezTo>
                <a:cubicBezTo>
                  <a:pt x="3236" y="2096"/>
                  <a:pt x="3241" y="2101"/>
                  <a:pt x="3244" y="2101"/>
                </a:cubicBezTo>
                <a:cubicBezTo>
                  <a:pt x="3249" y="2101"/>
                  <a:pt x="3251" y="2092"/>
                  <a:pt x="3251" y="2077"/>
                </a:cubicBezTo>
                <a:lnTo>
                  <a:pt x="3251" y="2076"/>
                </a:lnTo>
                <a:lnTo>
                  <a:pt x="3251" y="2076"/>
                </a:lnTo>
                <a:cubicBezTo>
                  <a:pt x="3253" y="2077"/>
                  <a:pt x="3255" y="2077"/>
                  <a:pt x="3258" y="2077"/>
                </a:cubicBezTo>
                <a:lnTo>
                  <a:pt x="3251" y="2049"/>
                </a:lnTo>
                <a:lnTo>
                  <a:pt x="3251" y="2076"/>
                </a:lnTo>
                <a:lnTo>
                  <a:pt x="3251" y="2076"/>
                </a:lnTo>
                <a:cubicBezTo>
                  <a:pt x="3229" y="2073"/>
                  <a:pt x="3226" y="2055"/>
                  <a:pt x="3251" y="2042"/>
                </a:cubicBezTo>
                <a:lnTo>
                  <a:pt x="3251" y="2042"/>
                </a:lnTo>
                <a:cubicBezTo>
                  <a:pt x="3265" y="2042"/>
                  <a:pt x="3265" y="2042"/>
                  <a:pt x="3279" y="2063"/>
                </a:cubicBezTo>
                <a:cubicBezTo>
                  <a:pt x="3279" y="2070"/>
                  <a:pt x="3279" y="2070"/>
                  <a:pt x="3258" y="2077"/>
                </a:cubicBezTo>
                <a:cubicBezTo>
                  <a:pt x="3258" y="2083"/>
                  <a:pt x="3263" y="2099"/>
                  <a:pt x="3273" y="2099"/>
                </a:cubicBezTo>
                <a:cubicBezTo>
                  <a:pt x="3275" y="2099"/>
                  <a:pt x="3277" y="2098"/>
                  <a:pt x="3279" y="2097"/>
                </a:cubicBezTo>
                <a:cubicBezTo>
                  <a:pt x="3279" y="2097"/>
                  <a:pt x="3286" y="2104"/>
                  <a:pt x="3286" y="2111"/>
                </a:cubicBezTo>
                <a:cubicBezTo>
                  <a:pt x="3286" y="2118"/>
                  <a:pt x="3286" y="2132"/>
                  <a:pt x="3293" y="2132"/>
                </a:cubicBezTo>
                <a:cubicBezTo>
                  <a:pt x="3300" y="2132"/>
                  <a:pt x="3300" y="2097"/>
                  <a:pt x="3293" y="2070"/>
                </a:cubicBezTo>
                <a:cubicBezTo>
                  <a:pt x="3286" y="2049"/>
                  <a:pt x="3286" y="2042"/>
                  <a:pt x="3286" y="2035"/>
                </a:cubicBezTo>
                <a:cubicBezTo>
                  <a:pt x="3288" y="2033"/>
                  <a:pt x="3289" y="2032"/>
                  <a:pt x="3290" y="2032"/>
                </a:cubicBezTo>
                <a:cubicBezTo>
                  <a:pt x="3293" y="2032"/>
                  <a:pt x="3295" y="2037"/>
                  <a:pt x="3300" y="2042"/>
                </a:cubicBezTo>
                <a:cubicBezTo>
                  <a:pt x="3304" y="2049"/>
                  <a:pt x="3308" y="2052"/>
                  <a:pt x="3312" y="2052"/>
                </a:cubicBezTo>
                <a:cubicBezTo>
                  <a:pt x="3317" y="2052"/>
                  <a:pt x="3320" y="2042"/>
                  <a:pt x="3320" y="2028"/>
                </a:cubicBezTo>
                <a:cubicBezTo>
                  <a:pt x="3320" y="2018"/>
                  <a:pt x="3317" y="2012"/>
                  <a:pt x="3315" y="2012"/>
                </a:cubicBezTo>
                <a:cubicBezTo>
                  <a:pt x="3314" y="2012"/>
                  <a:pt x="3313" y="2012"/>
                  <a:pt x="3313" y="2014"/>
                </a:cubicBezTo>
                <a:cubicBezTo>
                  <a:pt x="3300" y="2014"/>
                  <a:pt x="3300" y="2014"/>
                  <a:pt x="3300" y="2007"/>
                </a:cubicBezTo>
                <a:cubicBezTo>
                  <a:pt x="3300" y="2000"/>
                  <a:pt x="3300" y="2000"/>
                  <a:pt x="3313" y="2000"/>
                </a:cubicBezTo>
                <a:cubicBezTo>
                  <a:pt x="3320" y="2000"/>
                  <a:pt x="3348" y="2035"/>
                  <a:pt x="3348" y="2042"/>
                </a:cubicBezTo>
                <a:cubicBezTo>
                  <a:pt x="3348" y="2048"/>
                  <a:pt x="3348" y="2064"/>
                  <a:pt x="3352" y="2064"/>
                </a:cubicBezTo>
                <a:cubicBezTo>
                  <a:pt x="3353" y="2064"/>
                  <a:pt x="3354" y="2064"/>
                  <a:pt x="3355" y="2063"/>
                </a:cubicBezTo>
                <a:cubicBezTo>
                  <a:pt x="3355" y="2049"/>
                  <a:pt x="3362" y="2049"/>
                  <a:pt x="3355" y="2042"/>
                </a:cubicBezTo>
                <a:cubicBezTo>
                  <a:pt x="3355" y="2035"/>
                  <a:pt x="3355" y="2035"/>
                  <a:pt x="3362" y="2035"/>
                </a:cubicBezTo>
                <a:cubicBezTo>
                  <a:pt x="3369" y="2035"/>
                  <a:pt x="3369" y="2035"/>
                  <a:pt x="3369" y="2042"/>
                </a:cubicBezTo>
                <a:cubicBezTo>
                  <a:pt x="3369" y="2049"/>
                  <a:pt x="3383" y="2049"/>
                  <a:pt x="3390" y="2049"/>
                </a:cubicBezTo>
                <a:cubicBezTo>
                  <a:pt x="3397" y="2049"/>
                  <a:pt x="3404" y="2042"/>
                  <a:pt x="3397" y="2035"/>
                </a:cubicBezTo>
                <a:cubicBezTo>
                  <a:pt x="3397" y="2028"/>
                  <a:pt x="3397" y="2007"/>
                  <a:pt x="3404" y="1994"/>
                </a:cubicBezTo>
                <a:cubicBezTo>
                  <a:pt x="3413" y="1970"/>
                  <a:pt x="3419" y="1956"/>
                  <a:pt x="3424" y="1956"/>
                </a:cubicBezTo>
                <a:cubicBezTo>
                  <a:pt x="3427" y="1956"/>
                  <a:pt x="3429" y="1959"/>
                  <a:pt x="3431" y="1966"/>
                </a:cubicBezTo>
                <a:cubicBezTo>
                  <a:pt x="3431" y="1973"/>
                  <a:pt x="3431" y="1973"/>
                  <a:pt x="3424" y="1973"/>
                </a:cubicBezTo>
                <a:cubicBezTo>
                  <a:pt x="3417" y="1973"/>
                  <a:pt x="3417" y="1994"/>
                  <a:pt x="3417" y="2000"/>
                </a:cubicBezTo>
                <a:cubicBezTo>
                  <a:pt x="3417" y="2017"/>
                  <a:pt x="3417" y="2023"/>
                  <a:pt x="3420" y="2023"/>
                </a:cubicBezTo>
                <a:cubicBezTo>
                  <a:pt x="3422" y="2023"/>
                  <a:pt x="3425" y="2020"/>
                  <a:pt x="3431" y="2014"/>
                </a:cubicBezTo>
                <a:cubicBezTo>
                  <a:pt x="3438" y="2007"/>
                  <a:pt x="3452" y="2000"/>
                  <a:pt x="3452" y="1994"/>
                </a:cubicBezTo>
                <a:lnTo>
                  <a:pt x="3452" y="1966"/>
                </a:lnTo>
                <a:cubicBezTo>
                  <a:pt x="3452" y="1959"/>
                  <a:pt x="3459" y="1945"/>
                  <a:pt x="3487" y="1945"/>
                </a:cubicBezTo>
                <a:cubicBezTo>
                  <a:pt x="3501" y="1945"/>
                  <a:pt x="3521" y="1945"/>
                  <a:pt x="3521" y="1938"/>
                </a:cubicBezTo>
                <a:cubicBezTo>
                  <a:pt x="3521" y="1931"/>
                  <a:pt x="3521" y="1931"/>
                  <a:pt x="3528" y="1924"/>
                </a:cubicBezTo>
                <a:cubicBezTo>
                  <a:pt x="3528" y="1924"/>
                  <a:pt x="3535" y="1931"/>
                  <a:pt x="3535" y="1959"/>
                </a:cubicBezTo>
                <a:cubicBezTo>
                  <a:pt x="3535" y="1973"/>
                  <a:pt x="3542" y="1980"/>
                  <a:pt x="3542" y="1980"/>
                </a:cubicBezTo>
                <a:cubicBezTo>
                  <a:pt x="3542" y="1978"/>
                  <a:pt x="3543" y="1977"/>
                  <a:pt x="3545" y="1977"/>
                </a:cubicBezTo>
                <a:cubicBezTo>
                  <a:pt x="3549" y="1977"/>
                  <a:pt x="3556" y="1983"/>
                  <a:pt x="3556" y="1994"/>
                </a:cubicBezTo>
                <a:cubicBezTo>
                  <a:pt x="3556" y="2000"/>
                  <a:pt x="3558" y="2004"/>
                  <a:pt x="3560" y="2004"/>
                </a:cubicBezTo>
                <a:cubicBezTo>
                  <a:pt x="3563" y="2004"/>
                  <a:pt x="3566" y="2000"/>
                  <a:pt x="3570" y="1994"/>
                </a:cubicBezTo>
                <a:cubicBezTo>
                  <a:pt x="3573" y="1983"/>
                  <a:pt x="3580" y="1978"/>
                  <a:pt x="3587" y="1978"/>
                </a:cubicBezTo>
                <a:cubicBezTo>
                  <a:pt x="3594" y="1978"/>
                  <a:pt x="3601" y="1983"/>
                  <a:pt x="3605" y="1994"/>
                </a:cubicBezTo>
                <a:cubicBezTo>
                  <a:pt x="3609" y="2002"/>
                  <a:pt x="3608" y="2008"/>
                  <a:pt x="3603" y="2008"/>
                </a:cubicBezTo>
                <a:cubicBezTo>
                  <a:pt x="3600" y="2008"/>
                  <a:pt x="3596" y="2006"/>
                  <a:pt x="3591" y="2000"/>
                </a:cubicBezTo>
                <a:cubicBezTo>
                  <a:pt x="3586" y="1998"/>
                  <a:pt x="3583" y="1997"/>
                  <a:pt x="3582" y="1997"/>
                </a:cubicBezTo>
                <a:cubicBezTo>
                  <a:pt x="3578" y="1997"/>
                  <a:pt x="3581" y="2004"/>
                  <a:pt x="3591" y="2028"/>
                </a:cubicBezTo>
                <a:cubicBezTo>
                  <a:pt x="3598" y="2049"/>
                  <a:pt x="3598" y="2070"/>
                  <a:pt x="3591" y="2070"/>
                </a:cubicBezTo>
                <a:cubicBezTo>
                  <a:pt x="3577" y="2070"/>
                  <a:pt x="3591" y="2077"/>
                  <a:pt x="3598" y="2077"/>
                </a:cubicBezTo>
                <a:cubicBezTo>
                  <a:pt x="3605" y="2077"/>
                  <a:pt x="3611" y="2070"/>
                  <a:pt x="3611" y="2049"/>
                </a:cubicBezTo>
                <a:cubicBezTo>
                  <a:pt x="3611" y="2042"/>
                  <a:pt x="3625" y="2035"/>
                  <a:pt x="3625" y="2035"/>
                </a:cubicBezTo>
                <a:cubicBezTo>
                  <a:pt x="3632" y="2035"/>
                  <a:pt x="3625" y="2007"/>
                  <a:pt x="3611" y="1966"/>
                </a:cubicBezTo>
                <a:lnTo>
                  <a:pt x="3611" y="1945"/>
                </a:lnTo>
                <a:cubicBezTo>
                  <a:pt x="3611" y="1943"/>
                  <a:pt x="3612" y="1942"/>
                  <a:pt x="3614" y="1942"/>
                </a:cubicBezTo>
                <a:cubicBezTo>
                  <a:pt x="3618" y="1942"/>
                  <a:pt x="3625" y="1949"/>
                  <a:pt x="3625" y="1959"/>
                </a:cubicBezTo>
                <a:cubicBezTo>
                  <a:pt x="3625" y="1962"/>
                  <a:pt x="3627" y="1964"/>
                  <a:pt x="3629" y="1964"/>
                </a:cubicBezTo>
                <a:cubicBezTo>
                  <a:pt x="3630" y="1964"/>
                  <a:pt x="3632" y="1962"/>
                  <a:pt x="3632" y="1959"/>
                </a:cubicBezTo>
                <a:cubicBezTo>
                  <a:pt x="3634" y="1955"/>
                  <a:pt x="3636" y="1953"/>
                  <a:pt x="3637" y="1953"/>
                </a:cubicBezTo>
                <a:cubicBezTo>
                  <a:pt x="3639" y="1953"/>
                  <a:pt x="3639" y="1965"/>
                  <a:pt x="3639" y="1980"/>
                </a:cubicBezTo>
                <a:cubicBezTo>
                  <a:pt x="3639" y="2007"/>
                  <a:pt x="3639" y="2014"/>
                  <a:pt x="3660" y="2014"/>
                </a:cubicBezTo>
                <a:cubicBezTo>
                  <a:pt x="3667" y="2014"/>
                  <a:pt x="3667" y="2007"/>
                  <a:pt x="3667" y="1994"/>
                </a:cubicBezTo>
                <a:cubicBezTo>
                  <a:pt x="3667" y="1978"/>
                  <a:pt x="3667" y="1970"/>
                  <a:pt x="3670" y="1970"/>
                </a:cubicBezTo>
                <a:cubicBezTo>
                  <a:pt x="3671" y="1970"/>
                  <a:pt x="3672" y="1971"/>
                  <a:pt x="3674" y="1973"/>
                </a:cubicBezTo>
                <a:cubicBezTo>
                  <a:pt x="3681" y="1973"/>
                  <a:pt x="3681" y="1973"/>
                  <a:pt x="3695" y="1966"/>
                </a:cubicBezTo>
                <a:cubicBezTo>
                  <a:pt x="3695" y="1962"/>
                  <a:pt x="3696" y="1961"/>
                  <a:pt x="3699" y="1961"/>
                </a:cubicBezTo>
                <a:cubicBezTo>
                  <a:pt x="3702" y="1961"/>
                  <a:pt x="3705" y="1962"/>
                  <a:pt x="3708" y="1966"/>
                </a:cubicBezTo>
                <a:cubicBezTo>
                  <a:pt x="3712" y="1969"/>
                  <a:pt x="3717" y="1971"/>
                  <a:pt x="3721" y="1971"/>
                </a:cubicBezTo>
                <a:cubicBezTo>
                  <a:pt x="3726" y="1971"/>
                  <a:pt x="3729" y="1969"/>
                  <a:pt x="3729" y="1966"/>
                </a:cubicBezTo>
                <a:cubicBezTo>
                  <a:pt x="3729" y="1955"/>
                  <a:pt x="3729" y="1950"/>
                  <a:pt x="3730" y="1950"/>
                </a:cubicBezTo>
                <a:cubicBezTo>
                  <a:pt x="3731" y="1950"/>
                  <a:pt x="3733" y="1955"/>
                  <a:pt x="3736" y="1966"/>
                </a:cubicBezTo>
                <a:cubicBezTo>
                  <a:pt x="3740" y="1969"/>
                  <a:pt x="3741" y="1971"/>
                  <a:pt x="3743" y="1971"/>
                </a:cubicBezTo>
                <a:cubicBezTo>
                  <a:pt x="3745" y="1971"/>
                  <a:pt x="3747" y="1969"/>
                  <a:pt x="3750" y="1966"/>
                </a:cubicBezTo>
                <a:cubicBezTo>
                  <a:pt x="3764" y="1945"/>
                  <a:pt x="3764" y="1945"/>
                  <a:pt x="3750" y="1938"/>
                </a:cubicBezTo>
                <a:cubicBezTo>
                  <a:pt x="3743" y="1931"/>
                  <a:pt x="3743" y="1924"/>
                  <a:pt x="3743" y="1910"/>
                </a:cubicBezTo>
                <a:cubicBezTo>
                  <a:pt x="3743" y="1908"/>
                  <a:pt x="3744" y="1906"/>
                  <a:pt x="3746" y="1906"/>
                </a:cubicBezTo>
                <a:cubicBezTo>
                  <a:pt x="3750" y="1906"/>
                  <a:pt x="3758" y="1911"/>
                  <a:pt x="3771" y="1924"/>
                </a:cubicBezTo>
                <a:cubicBezTo>
                  <a:pt x="3778" y="1931"/>
                  <a:pt x="3799" y="1938"/>
                  <a:pt x="3812" y="1938"/>
                </a:cubicBezTo>
                <a:cubicBezTo>
                  <a:pt x="3819" y="1938"/>
                  <a:pt x="3840" y="1938"/>
                  <a:pt x="3840" y="1945"/>
                </a:cubicBezTo>
                <a:cubicBezTo>
                  <a:pt x="3843" y="1954"/>
                  <a:pt x="3850" y="1959"/>
                  <a:pt x="3859" y="1959"/>
                </a:cubicBezTo>
                <a:cubicBezTo>
                  <a:pt x="3871" y="1959"/>
                  <a:pt x="3887" y="1951"/>
                  <a:pt x="3903" y="1931"/>
                </a:cubicBezTo>
                <a:cubicBezTo>
                  <a:pt x="3906" y="1920"/>
                  <a:pt x="3910" y="1915"/>
                  <a:pt x="3914" y="1915"/>
                </a:cubicBezTo>
                <a:cubicBezTo>
                  <a:pt x="3917" y="1915"/>
                  <a:pt x="3920" y="1918"/>
                  <a:pt x="3923" y="1924"/>
                </a:cubicBezTo>
                <a:cubicBezTo>
                  <a:pt x="3923" y="1928"/>
                  <a:pt x="3927" y="1929"/>
                  <a:pt x="3931" y="1929"/>
                </a:cubicBezTo>
                <a:cubicBezTo>
                  <a:pt x="3935" y="1929"/>
                  <a:pt x="3941" y="1928"/>
                  <a:pt x="3944" y="1924"/>
                </a:cubicBezTo>
                <a:cubicBezTo>
                  <a:pt x="3946" y="1920"/>
                  <a:pt x="3948" y="1918"/>
                  <a:pt x="3950" y="1918"/>
                </a:cubicBezTo>
                <a:cubicBezTo>
                  <a:pt x="3955" y="1918"/>
                  <a:pt x="3958" y="1926"/>
                  <a:pt x="3958" y="1931"/>
                </a:cubicBezTo>
                <a:lnTo>
                  <a:pt x="3972" y="1938"/>
                </a:lnTo>
                <a:cubicBezTo>
                  <a:pt x="3972" y="1929"/>
                  <a:pt x="3986" y="1921"/>
                  <a:pt x="3996" y="1921"/>
                </a:cubicBezTo>
                <a:cubicBezTo>
                  <a:pt x="4002" y="1921"/>
                  <a:pt x="4006" y="1923"/>
                  <a:pt x="4006" y="1931"/>
                </a:cubicBezTo>
                <a:cubicBezTo>
                  <a:pt x="4006" y="1938"/>
                  <a:pt x="4012" y="1942"/>
                  <a:pt x="4017" y="1942"/>
                </a:cubicBezTo>
                <a:cubicBezTo>
                  <a:pt x="4022" y="1942"/>
                  <a:pt x="4027" y="1938"/>
                  <a:pt x="4027" y="1931"/>
                </a:cubicBezTo>
                <a:cubicBezTo>
                  <a:pt x="4027" y="1926"/>
                  <a:pt x="4034" y="1918"/>
                  <a:pt x="4038" y="1918"/>
                </a:cubicBezTo>
                <a:cubicBezTo>
                  <a:pt x="4040" y="1918"/>
                  <a:pt x="4041" y="1920"/>
                  <a:pt x="4041" y="1924"/>
                </a:cubicBezTo>
                <a:cubicBezTo>
                  <a:pt x="4048" y="1924"/>
                  <a:pt x="4055" y="1910"/>
                  <a:pt x="4062" y="1896"/>
                </a:cubicBezTo>
                <a:cubicBezTo>
                  <a:pt x="4074" y="1881"/>
                  <a:pt x="4081" y="1872"/>
                  <a:pt x="4084" y="1872"/>
                </a:cubicBezTo>
                <a:lnTo>
                  <a:pt x="4084" y="1872"/>
                </a:lnTo>
                <a:cubicBezTo>
                  <a:pt x="4086" y="1872"/>
                  <a:pt x="4086" y="1877"/>
                  <a:pt x="4083" y="1890"/>
                </a:cubicBezTo>
                <a:cubicBezTo>
                  <a:pt x="4079" y="1898"/>
                  <a:pt x="4079" y="1901"/>
                  <a:pt x="4083" y="1901"/>
                </a:cubicBezTo>
                <a:cubicBezTo>
                  <a:pt x="4086" y="1901"/>
                  <a:pt x="4091" y="1899"/>
                  <a:pt x="4097" y="1896"/>
                </a:cubicBezTo>
                <a:cubicBezTo>
                  <a:pt x="4110" y="1890"/>
                  <a:pt x="4124" y="1890"/>
                  <a:pt x="4124" y="1876"/>
                </a:cubicBezTo>
                <a:cubicBezTo>
                  <a:pt x="4126" y="1874"/>
                  <a:pt x="4129" y="1873"/>
                  <a:pt x="4133" y="1873"/>
                </a:cubicBezTo>
                <a:cubicBezTo>
                  <a:pt x="4144" y="1873"/>
                  <a:pt x="4161" y="1881"/>
                  <a:pt x="4166" y="1896"/>
                </a:cubicBezTo>
                <a:cubicBezTo>
                  <a:pt x="4166" y="1903"/>
                  <a:pt x="4166" y="1903"/>
                  <a:pt x="4159" y="1903"/>
                </a:cubicBezTo>
                <a:cubicBezTo>
                  <a:pt x="4152" y="1903"/>
                  <a:pt x="4152" y="1903"/>
                  <a:pt x="4159" y="1910"/>
                </a:cubicBezTo>
                <a:cubicBezTo>
                  <a:pt x="4162" y="1921"/>
                  <a:pt x="4166" y="1925"/>
                  <a:pt x="4171" y="1925"/>
                </a:cubicBezTo>
                <a:cubicBezTo>
                  <a:pt x="4179" y="1925"/>
                  <a:pt x="4187" y="1914"/>
                  <a:pt x="4187" y="1896"/>
                </a:cubicBezTo>
                <a:lnTo>
                  <a:pt x="4187" y="1869"/>
                </a:lnTo>
                <a:cubicBezTo>
                  <a:pt x="4194" y="1869"/>
                  <a:pt x="4221" y="1903"/>
                  <a:pt x="4221" y="1903"/>
                </a:cubicBezTo>
                <a:cubicBezTo>
                  <a:pt x="4221" y="1903"/>
                  <a:pt x="4228" y="1910"/>
                  <a:pt x="4235" y="1910"/>
                </a:cubicBezTo>
                <a:cubicBezTo>
                  <a:pt x="4249" y="1910"/>
                  <a:pt x="4256" y="1910"/>
                  <a:pt x="4256" y="1896"/>
                </a:cubicBezTo>
                <a:cubicBezTo>
                  <a:pt x="4256" y="1876"/>
                  <a:pt x="4263" y="1876"/>
                  <a:pt x="4270" y="1876"/>
                </a:cubicBezTo>
                <a:lnTo>
                  <a:pt x="4284" y="1869"/>
                </a:lnTo>
                <a:cubicBezTo>
                  <a:pt x="4284" y="1862"/>
                  <a:pt x="4291" y="1862"/>
                  <a:pt x="4298" y="1855"/>
                </a:cubicBezTo>
                <a:cubicBezTo>
                  <a:pt x="4305" y="1855"/>
                  <a:pt x="4318" y="1855"/>
                  <a:pt x="4325" y="1876"/>
                </a:cubicBezTo>
                <a:cubicBezTo>
                  <a:pt x="4325" y="1891"/>
                  <a:pt x="4329" y="1899"/>
                  <a:pt x="4331" y="1899"/>
                </a:cubicBezTo>
                <a:cubicBezTo>
                  <a:pt x="4332" y="1899"/>
                  <a:pt x="4332" y="1898"/>
                  <a:pt x="4332" y="1896"/>
                </a:cubicBezTo>
                <a:cubicBezTo>
                  <a:pt x="4332" y="1890"/>
                  <a:pt x="4339" y="1890"/>
                  <a:pt x="4353" y="1890"/>
                </a:cubicBezTo>
                <a:cubicBezTo>
                  <a:pt x="4360" y="1890"/>
                  <a:pt x="4367" y="1876"/>
                  <a:pt x="4367" y="1869"/>
                </a:cubicBezTo>
                <a:cubicBezTo>
                  <a:pt x="4370" y="1866"/>
                  <a:pt x="4371" y="1864"/>
                  <a:pt x="4373" y="1864"/>
                </a:cubicBezTo>
                <a:cubicBezTo>
                  <a:pt x="4376" y="1864"/>
                  <a:pt x="4380" y="1868"/>
                  <a:pt x="4388" y="1876"/>
                </a:cubicBezTo>
                <a:cubicBezTo>
                  <a:pt x="4391" y="1883"/>
                  <a:pt x="4393" y="1886"/>
                  <a:pt x="4394" y="1886"/>
                </a:cubicBezTo>
                <a:cubicBezTo>
                  <a:pt x="4395" y="1886"/>
                  <a:pt x="4395" y="1883"/>
                  <a:pt x="4395" y="1876"/>
                </a:cubicBezTo>
                <a:cubicBezTo>
                  <a:pt x="4395" y="1869"/>
                  <a:pt x="4395" y="1869"/>
                  <a:pt x="4402" y="1869"/>
                </a:cubicBezTo>
                <a:cubicBezTo>
                  <a:pt x="4402" y="1869"/>
                  <a:pt x="4408" y="1862"/>
                  <a:pt x="4408" y="1855"/>
                </a:cubicBezTo>
                <a:lnTo>
                  <a:pt x="4408" y="1834"/>
                </a:lnTo>
                <a:cubicBezTo>
                  <a:pt x="4422" y="1841"/>
                  <a:pt x="4422" y="1841"/>
                  <a:pt x="4422" y="1869"/>
                </a:cubicBezTo>
                <a:cubicBezTo>
                  <a:pt x="4422" y="1872"/>
                  <a:pt x="4424" y="1874"/>
                  <a:pt x="4426" y="1874"/>
                </a:cubicBezTo>
                <a:cubicBezTo>
                  <a:pt x="4428" y="1874"/>
                  <a:pt x="4429" y="1872"/>
                  <a:pt x="4429" y="1869"/>
                </a:cubicBezTo>
                <a:cubicBezTo>
                  <a:pt x="4429" y="1866"/>
                  <a:pt x="4430" y="1866"/>
                  <a:pt x="4431" y="1866"/>
                </a:cubicBezTo>
                <a:cubicBezTo>
                  <a:pt x="4433" y="1866"/>
                  <a:pt x="4436" y="1869"/>
                  <a:pt x="4436" y="1869"/>
                </a:cubicBezTo>
                <a:cubicBezTo>
                  <a:pt x="4436" y="1872"/>
                  <a:pt x="4437" y="1873"/>
                  <a:pt x="4440" y="1873"/>
                </a:cubicBezTo>
                <a:cubicBezTo>
                  <a:pt x="4443" y="1873"/>
                  <a:pt x="4449" y="1870"/>
                  <a:pt x="4457" y="1862"/>
                </a:cubicBezTo>
                <a:cubicBezTo>
                  <a:pt x="4464" y="1855"/>
                  <a:pt x="4464" y="1855"/>
                  <a:pt x="4471" y="1855"/>
                </a:cubicBezTo>
                <a:cubicBezTo>
                  <a:pt x="4473" y="1857"/>
                  <a:pt x="4477" y="1859"/>
                  <a:pt x="4482" y="1859"/>
                </a:cubicBezTo>
                <a:cubicBezTo>
                  <a:pt x="4493" y="1859"/>
                  <a:pt x="4510" y="1853"/>
                  <a:pt x="4533" y="1834"/>
                </a:cubicBezTo>
                <a:cubicBezTo>
                  <a:pt x="4540" y="1834"/>
                  <a:pt x="4547" y="1834"/>
                  <a:pt x="4561" y="1841"/>
                </a:cubicBezTo>
                <a:cubicBezTo>
                  <a:pt x="4567" y="1847"/>
                  <a:pt x="4570" y="1850"/>
                  <a:pt x="4572" y="1850"/>
                </a:cubicBezTo>
                <a:cubicBezTo>
                  <a:pt x="4575" y="1850"/>
                  <a:pt x="4575" y="1843"/>
                  <a:pt x="4575" y="1827"/>
                </a:cubicBezTo>
                <a:cubicBezTo>
                  <a:pt x="4575" y="1812"/>
                  <a:pt x="4579" y="1804"/>
                  <a:pt x="4581" y="1804"/>
                </a:cubicBezTo>
                <a:cubicBezTo>
                  <a:pt x="4581" y="1804"/>
                  <a:pt x="4582" y="1805"/>
                  <a:pt x="4582" y="1806"/>
                </a:cubicBezTo>
                <a:cubicBezTo>
                  <a:pt x="4589" y="1813"/>
                  <a:pt x="4592" y="1817"/>
                  <a:pt x="4594" y="1817"/>
                </a:cubicBezTo>
                <a:cubicBezTo>
                  <a:pt x="4596" y="1817"/>
                  <a:pt x="4596" y="1813"/>
                  <a:pt x="4596" y="1806"/>
                </a:cubicBezTo>
                <a:cubicBezTo>
                  <a:pt x="4596" y="1799"/>
                  <a:pt x="4597" y="1796"/>
                  <a:pt x="4600" y="1796"/>
                </a:cubicBezTo>
                <a:cubicBezTo>
                  <a:pt x="4603" y="1796"/>
                  <a:pt x="4606" y="1799"/>
                  <a:pt x="4609" y="1806"/>
                </a:cubicBezTo>
                <a:cubicBezTo>
                  <a:pt x="4613" y="1816"/>
                  <a:pt x="4614" y="1821"/>
                  <a:pt x="4617" y="1821"/>
                </a:cubicBezTo>
                <a:cubicBezTo>
                  <a:pt x="4621" y="1821"/>
                  <a:pt x="4626" y="1814"/>
                  <a:pt x="4637" y="1799"/>
                </a:cubicBezTo>
                <a:cubicBezTo>
                  <a:pt x="4642" y="1795"/>
                  <a:pt x="4647" y="1790"/>
                  <a:pt x="4649" y="1790"/>
                </a:cubicBezTo>
                <a:cubicBezTo>
                  <a:pt x="4650" y="1790"/>
                  <a:pt x="4651" y="1790"/>
                  <a:pt x="4651" y="1793"/>
                </a:cubicBezTo>
                <a:cubicBezTo>
                  <a:pt x="4651" y="1806"/>
                  <a:pt x="4651" y="1813"/>
                  <a:pt x="4654" y="1813"/>
                </a:cubicBezTo>
                <a:cubicBezTo>
                  <a:pt x="4656" y="1813"/>
                  <a:pt x="4661" y="1806"/>
                  <a:pt x="4672" y="1793"/>
                </a:cubicBezTo>
                <a:lnTo>
                  <a:pt x="4686" y="1765"/>
                </a:lnTo>
                <a:lnTo>
                  <a:pt x="4700" y="1793"/>
                </a:lnTo>
                <a:cubicBezTo>
                  <a:pt x="4700" y="1799"/>
                  <a:pt x="4706" y="1820"/>
                  <a:pt x="4713" y="1820"/>
                </a:cubicBezTo>
                <a:cubicBezTo>
                  <a:pt x="4720" y="1820"/>
                  <a:pt x="4720" y="1820"/>
                  <a:pt x="4720" y="1799"/>
                </a:cubicBezTo>
                <a:cubicBezTo>
                  <a:pt x="4720" y="1786"/>
                  <a:pt x="4720" y="1786"/>
                  <a:pt x="4734" y="1786"/>
                </a:cubicBezTo>
                <a:cubicBezTo>
                  <a:pt x="4741" y="1786"/>
                  <a:pt x="4741" y="1786"/>
                  <a:pt x="4734" y="1772"/>
                </a:cubicBezTo>
                <a:cubicBezTo>
                  <a:pt x="4734" y="1770"/>
                  <a:pt x="4734" y="1769"/>
                  <a:pt x="4734" y="1769"/>
                </a:cubicBezTo>
                <a:cubicBezTo>
                  <a:pt x="4735" y="1769"/>
                  <a:pt x="4738" y="1775"/>
                  <a:pt x="4748" y="1786"/>
                </a:cubicBezTo>
                <a:cubicBezTo>
                  <a:pt x="4758" y="1793"/>
                  <a:pt x="4764" y="1796"/>
                  <a:pt x="4767" y="1796"/>
                </a:cubicBezTo>
                <a:cubicBezTo>
                  <a:pt x="4771" y="1796"/>
                  <a:pt x="4772" y="1793"/>
                  <a:pt x="4776" y="1786"/>
                </a:cubicBezTo>
                <a:cubicBezTo>
                  <a:pt x="4781" y="1775"/>
                  <a:pt x="4782" y="1769"/>
                  <a:pt x="4783" y="1769"/>
                </a:cubicBezTo>
                <a:cubicBezTo>
                  <a:pt x="4783" y="1769"/>
                  <a:pt x="4783" y="1770"/>
                  <a:pt x="4783" y="1772"/>
                </a:cubicBezTo>
                <a:lnTo>
                  <a:pt x="4783" y="1799"/>
                </a:lnTo>
                <a:cubicBezTo>
                  <a:pt x="4784" y="1804"/>
                  <a:pt x="4787" y="1806"/>
                  <a:pt x="4790" y="1806"/>
                </a:cubicBezTo>
                <a:cubicBezTo>
                  <a:pt x="4803" y="1806"/>
                  <a:pt x="4823" y="1781"/>
                  <a:pt x="4817" y="1765"/>
                </a:cubicBezTo>
                <a:lnTo>
                  <a:pt x="4817" y="1751"/>
                </a:lnTo>
                <a:cubicBezTo>
                  <a:pt x="4817" y="1751"/>
                  <a:pt x="4824" y="1758"/>
                  <a:pt x="4824" y="1765"/>
                </a:cubicBezTo>
                <a:cubicBezTo>
                  <a:pt x="4831" y="1775"/>
                  <a:pt x="4836" y="1780"/>
                  <a:pt x="4840" y="1780"/>
                </a:cubicBezTo>
                <a:cubicBezTo>
                  <a:pt x="4843" y="1780"/>
                  <a:pt x="4845" y="1775"/>
                  <a:pt x="4845" y="1765"/>
                </a:cubicBezTo>
                <a:cubicBezTo>
                  <a:pt x="4845" y="1758"/>
                  <a:pt x="4852" y="1751"/>
                  <a:pt x="4887" y="1737"/>
                </a:cubicBezTo>
                <a:cubicBezTo>
                  <a:pt x="4921" y="1730"/>
                  <a:pt x="4928" y="1723"/>
                  <a:pt x="4928" y="1716"/>
                </a:cubicBezTo>
                <a:cubicBezTo>
                  <a:pt x="4928" y="1702"/>
                  <a:pt x="4928" y="1695"/>
                  <a:pt x="4942" y="1695"/>
                </a:cubicBezTo>
                <a:cubicBezTo>
                  <a:pt x="4942" y="1695"/>
                  <a:pt x="4949" y="1702"/>
                  <a:pt x="4949" y="1716"/>
                </a:cubicBezTo>
                <a:cubicBezTo>
                  <a:pt x="4949" y="1724"/>
                  <a:pt x="4951" y="1728"/>
                  <a:pt x="4958" y="1728"/>
                </a:cubicBezTo>
                <a:cubicBezTo>
                  <a:pt x="4962" y="1728"/>
                  <a:pt x="4968" y="1726"/>
                  <a:pt x="4977" y="1723"/>
                </a:cubicBezTo>
                <a:cubicBezTo>
                  <a:pt x="4984" y="1716"/>
                  <a:pt x="5011" y="1702"/>
                  <a:pt x="5018" y="1702"/>
                </a:cubicBezTo>
                <a:cubicBezTo>
                  <a:pt x="5060" y="1689"/>
                  <a:pt x="5067" y="1682"/>
                  <a:pt x="5060" y="1661"/>
                </a:cubicBezTo>
                <a:cubicBezTo>
                  <a:pt x="5060" y="1654"/>
                  <a:pt x="5060" y="1647"/>
                  <a:pt x="5067" y="1647"/>
                </a:cubicBezTo>
                <a:cubicBezTo>
                  <a:pt x="5095" y="1647"/>
                  <a:pt x="5102" y="1633"/>
                  <a:pt x="5102" y="1626"/>
                </a:cubicBezTo>
                <a:lnTo>
                  <a:pt x="5102" y="1598"/>
                </a:lnTo>
                <a:cubicBezTo>
                  <a:pt x="5102" y="1592"/>
                  <a:pt x="5105" y="1588"/>
                  <a:pt x="5109" y="1588"/>
                </a:cubicBezTo>
                <a:cubicBezTo>
                  <a:pt x="5114" y="1588"/>
                  <a:pt x="5119" y="1592"/>
                  <a:pt x="5122" y="1598"/>
                </a:cubicBezTo>
                <a:cubicBezTo>
                  <a:pt x="5126" y="1605"/>
                  <a:pt x="5129" y="1609"/>
                  <a:pt x="5132" y="1609"/>
                </a:cubicBezTo>
                <a:cubicBezTo>
                  <a:pt x="5134" y="1609"/>
                  <a:pt x="5136" y="1605"/>
                  <a:pt x="5136" y="1598"/>
                </a:cubicBezTo>
                <a:cubicBezTo>
                  <a:pt x="5136" y="1592"/>
                  <a:pt x="5150" y="1585"/>
                  <a:pt x="5150" y="1585"/>
                </a:cubicBezTo>
                <a:cubicBezTo>
                  <a:pt x="5157" y="1585"/>
                  <a:pt x="5157" y="1578"/>
                  <a:pt x="5157" y="1564"/>
                </a:cubicBezTo>
                <a:cubicBezTo>
                  <a:pt x="5157" y="1561"/>
                  <a:pt x="5157" y="1560"/>
                  <a:pt x="5157" y="1560"/>
                </a:cubicBezTo>
                <a:cubicBezTo>
                  <a:pt x="5158" y="1560"/>
                  <a:pt x="5160" y="1564"/>
                  <a:pt x="5164" y="1578"/>
                </a:cubicBezTo>
                <a:cubicBezTo>
                  <a:pt x="5169" y="1583"/>
                  <a:pt x="5170" y="1587"/>
                  <a:pt x="5171" y="1587"/>
                </a:cubicBezTo>
                <a:cubicBezTo>
                  <a:pt x="5171" y="1587"/>
                  <a:pt x="5171" y="1587"/>
                  <a:pt x="5171" y="1585"/>
                </a:cubicBezTo>
                <a:cubicBezTo>
                  <a:pt x="5171" y="1574"/>
                  <a:pt x="5176" y="1569"/>
                  <a:pt x="5183" y="1569"/>
                </a:cubicBezTo>
                <a:cubicBezTo>
                  <a:pt x="5190" y="1569"/>
                  <a:pt x="5199" y="1574"/>
                  <a:pt x="5205" y="1585"/>
                </a:cubicBezTo>
                <a:cubicBezTo>
                  <a:pt x="5212" y="1588"/>
                  <a:pt x="5216" y="1590"/>
                  <a:pt x="5218" y="1590"/>
                </a:cubicBezTo>
                <a:cubicBezTo>
                  <a:pt x="5219" y="1590"/>
                  <a:pt x="5219" y="1588"/>
                  <a:pt x="5219" y="1585"/>
                </a:cubicBezTo>
                <a:lnTo>
                  <a:pt x="5219" y="1564"/>
                </a:lnTo>
                <a:cubicBezTo>
                  <a:pt x="5226" y="1557"/>
                  <a:pt x="5226" y="1550"/>
                  <a:pt x="5226" y="1550"/>
                </a:cubicBezTo>
                <a:cubicBezTo>
                  <a:pt x="5226" y="1546"/>
                  <a:pt x="5225" y="1545"/>
                  <a:pt x="5223" y="1545"/>
                </a:cubicBezTo>
                <a:cubicBezTo>
                  <a:pt x="5221" y="1545"/>
                  <a:pt x="5219" y="1546"/>
                  <a:pt x="5219" y="1550"/>
                </a:cubicBezTo>
                <a:lnTo>
                  <a:pt x="5205" y="1550"/>
                </a:lnTo>
                <a:cubicBezTo>
                  <a:pt x="5205" y="1543"/>
                  <a:pt x="5205" y="1543"/>
                  <a:pt x="5199" y="1543"/>
                </a:cubicBezTo>
                <a:cubicBezTo>
                  <a:pt x="5199" y="1543"/>
                  <a:pt x="5192" y="1543"/>
                  <a:pt x="5192" y="1522"/>
                </a:cubicBezTo>
                <a:cubicBezTo>
                  <a:pt x="5188" y="1514"/>
                  <a:pt x="5188" y="1511"/>
                  <a:pt x="5191" y="1511"/>
                </a:cubicBezTo>
                <a:cubicBezTo>
                  <a:pt x="5193" y="1511"/>
                  <a:pt x="5196" y="1512"/>
                  <a:pt x="5199" y="1515"/>
                </a:cubicBezTo>
                <a:cubicBezTo>
                  <a:pt x="5200" y="1517"/>
                  <a:pt x="5203" y="1518"/>
                  <a:pt x="5207" y="1518"/>
                </a:cubicBezTo>
                <a:cubicBezTo>
                  <a:pt x="5217" y="1518"/>
                  <a:pt x="5231" y="1510"/>
                  <a:pt x="5226" y="1494"/>
                </a:cubicBezTo>
                <a:cubicBezTo>
                  <a:pt x="5226" y="1488"/>
                  <a:pt x="5219" y="1488"/>
                  <a:pt x="5205" y="1488"/>
                </a:cubicBezTo>
                <a:cubicBezTo>
                  <a:pt x="5204" y="1488"/>
                  <a:pt x="5202" y="1488"/>
                  <a:pt x="5200" y="1488"/>
                </a:cubicBezTo>
                <a:cubicBezTo>
                  <a:pt x="5185" y="1488"/>
                  <a:pt x="5187" y="1459"/>
                  <a:pt x="5205" y="1446"/>
                </a:cubicBezTo>
                <a:lnTo>
                  <a:pt x="5226" y="1425"/>
                </a:lnTo>
                <a:lnTo>
                  <a:pt x="5205" y="1391"/>
                </a:lnTo>
                <a:cubicBezTo>
                  <a:pt x="5200" y="1380"/>
                  <a:pt x="5199" y="1374"/>
                  <a:pt x="5196" y="1374"/>
                </a:cubicBezTo>
                <a:cubicBezTo>
                  <a:pt x="5195" y="1374"/>
                  <a:pt x="5193" y="1375"/>
                  <a:pt x="5192" y="1377"/>
                </a:cubicBezTo>
                <a:cubicBezTo>
                  <a:pt x="5192" y="1377"/>
                  <a:pt x="5185" y="1370"/>
                  <a:pt x="5185" y="1349"/>
                </a:cubicBezTo>
                <a:cubicBezTo>
                  <a:pt x="5185" y="1333"/>
                  <a:pt x="5185" y="1326"/>
                  <a:pt x="5182" y="1326"/>
                </a:cubicBezTo>
                <a:cubicBezTo>
                  <a:pt x="5180" y="1326"/>
                  <a:pt x="5177" y="1329"/>
                  <a:pt x="5171" y="1335"/>
                </a:cubicBezTo>
                <a:cubicBezTo>
                  <a:pt x="5164" y="1342"/>
                  <a:pt x="5157" y="1342"/>
                  <a:pt x="5157" y="1349"/>
                </a:cubicBezTo>
                <a:cubicBezTo>
                  <a:pt x="5152" y="1354"/>
                  <a:pt x="5148" y="1356"/>
                  <a:pt x="5146" y="1356"/>
                </a:cubicBezTo>
                <a:cubicBezTo>
                  <a:pt x="5138" y="1356"/>
                  <a:pt x="5143" y="1335"/>
                  <a:pt x="5164" y="1314"/>
                </a:cubicBezTo>
                <a:cubicBezTo>
                  <a:pt x="5185" y="1300"/>
                  <a:pt x="5185" y="1287"/>
                  <a:pt x="5171" y="1287"/>
                </a:cubicBezTo>
                <a:cubicBezTo>
                  <a:pt x="5164" y="1287"/>
                  <a:pt x="5164" y="1280"/>
                  <a:pt x="5164" y="1273"/>
                </a:cubicBezTo>
                <a:cubicBezTo>
                  <a:pt x="5164" y="1268"/>
                  <a:pt x="5167" y="1260"/>
                  <a:pt x="5174" y="1260"/>
                </a:cubicBezTo>
                <a:cubicBezTo>
                  <a:pt x="5177" y="1260"/>
                  <a:pt x="5180" y="1261"/>
                  <a:pt x="5185" y="1266"/>
                </a:cubicBezTo>
                <a:cubicBezTo>
                  <a:pt x="5185" y="1266"/>
                  <a:pt x="5192" y="1266"/>
                  <a:pt x="5185" y="1252"/>
                </a:cubicBezTo>
                <a:cubicBezTo>
                  <a:pt x="5185" y="1245"/>
                  <a:pt x="5171" y="1245"/>
                  <a:pt x="5164" y="1245"/>
                </a:cubicBezTo>
                <a:cubicBezTo>
                  <a:pt x="5154" y="1247"/>
                  <a:pt x="5147" y="1248"/>
                  <a:pt x="5142" y="1248"/>
                </a:cubicBezTo>
                <a:cubicBezTo>
                  <a:pt x="5129" y="1248"/>
                  <a:pt x="5129" y="1243"/>
                  <a:pt x="5129" y="1238"/>
                </a:cubicBezTo>
                <a:cubicBezTo>
                  <a:pt x="5129" y="1231"/>
                  <a:pt x="5129" y="1217"/>
                  <a:pt x="5136" y="1217"/>
                </a:cubicBezTo>
                <a:cubicBezTo>
                  <a:pt x="5150" y="1217"/>
                  <a:pt x="5157" y="1162"/>
                  <a:pt x="5150" y="1134"/>
                </a:cubicBezTo>
                <a:lnTo>
                  <a:pt x="5150" y="1113"/>
                </a:lnTo>
                <a:cubicBezTo>
                  <a:pt x="5150" y="1113"/>
                  <a:pt x="5157" y="1106"/>
                  <a:pt x="5157" y="1099"/>
                </a:cubicBezTo>
                <a:cubicBezTo>
                  <a:pt x="5157" y="1093"/>
                  <a:pt x="5164" y="1079"/>
                  <a:pt x="5192" y="1072"/>
                </a:cubicBezTo>
                <a:cubicBezTo>
                  <a:pt x="5226" y="1065"/>
                  <a:pt x="5240" y="1044"/>
                  <a:pt x="5240" y="1009"/>
                </a:cubicBezTo>
                <a:cubicBezTo>
                  <a:pt x="5240" y="1002"/>
                  <a:pt x="5240" y="989"/>
                  <a:pt x="5254" y="989"/>
                </a:cubicBezTo>
                <a:cubicBezTo>
                  <a:pt x="5257" y="982"/>
                  <a:pt x="5259" y="979"/>
                  <a:pt x="5260" y="979"/>
                </a:cubicBezTo>
                <a:cubicBezTo>
                  <a:pt x="5261" y="979"/>
                  <a:pt x="5261" y="984"/>
                  <a:pt x="5261" y="995"/>
                </a:cubicBezTo>
                <a:cubicBezTo>
                  <a:pt x="5261" y="997"/>
                  <a:pt x="5261" y="998"/>
                  <a:pt x="5261" y="998"/>
                </a:cubicBezTo>
                <a:cubicBezTo>
                  <a:pt x="5262" y="998"/>
                  <a:pt x="5264" y="990"/>
                  <a:pt x="5275" y="975"/>
                </a:cubicBezTo>
                <a:cubicBezTo>
                  <a:pt x="5303" y="926"/>
                  <a:pt x="5323" y="905"/>
                  <a:pt x="5309" y="898"/>
                </a:cubicBezTo>
                <a:cubicBezTo>
                  <a:pt x="5303" y="871"/>
                  <a:pt x="5309" y="857"/>
                  <a:pt x="5323" y="857"/>
                </a:cubicBezTo>
                <a:cubicBezTo>
                  <a:pt x="5330" y="857"/>
                  <a:pt x="5337" y="850"/>
                  <a:pt x="5337" y="822"/>
                </a:cubicBezTo>
                <a:cubicBezTo>
                  <a:pt x="5344" y="801"/>
                  <a:pt x="5344" y="788"/>
                  <a:pt x="5358" y="788"/>
                </a:cubicBezTo>
                <a:cubicBezTo>
                  <a:pt x="5358" y="788"/>
                  <a:pt x="5365" y="781"/>
                  <a:pt x="5358" y="767"/>
                </a:cubicBezTo>
                <a:cubicBezTo>
                  <a:pt x="5358" y="760"/>
                  <a:pt x="5365" y="746"/>
                  <a:pt x="5372" y="725"/>
                </a:cubicBezTo>
                <a:lnTo>
                  <a:pt x="5393" y="691"/>
                </a:lnTo>
                <a:lnTo>
                  <a:pt x="5406" y="656"/>
                </a:lnTo>
                <a:lnTo>
                  <a:pt x="5427" y="621"/>
                </a:lnTo>
                <a:lnTo>
                  <a:pt x="5427" y="614"/>
                </a:lnTo>
                <a:cubicBezTo>
                  <a:pt x="5427" y="614"/>
                  <a:pt x="5434" y="614"/>
                  <a:pt x="5434" y="607"/>
                </a:cubicBezTo>
                <a:cubicBezTo>
                  <a:pt x="5434" y="593"/>
                  <a:pt x="5441" y="587"/>
                  <a:pt x="5441" y="580"/>
                </a:cubicBezTo>
                <a:cubicBezTo>
                  <a:pt x="5441" y="573"/>
                  <a:pt x="5448" y="545"/>
                  <a:pt x="5448" y="517"/>
                </a:cubicBezTo>
                <a:lnTo>
                  <a:pt x="5448" y="469"/>
                </a:lnTo>
                <a:cubicBezTo>
                  <a:pt x="5448" y="445"/>
                  <a:pt x="5443" y="416"/>
                  <a:pt x="5441" y="413"/>
                </a:cubicBezTo>
                <a:lnTo>
                  <a:pt x="5441" y="413"/>
                </a:lnTo>
                <a:cubicBezTo>
                  <a:pt x="5442" y="412"/>
                  <a:pt x="5442" y="411"/>
                  <a:pt x="5443" y="410"/>
                </a:cubicBezTo>
                <a:lnTo>
                  <a:pt x="5443" y="410"/>
                </a:lnTo>
                <a:cubicBezTo>
                  <a:pt x="5302" y="427"/>
                  <a:pt x="5302" y="428"/>
                  <a:pt x="5296" y="434"/>
                </a:cubicBezTo>
                <a:cubicBezTo>
                  <a:pt x="5294" y="436"/>
                  <a:pt x="5292" y="437"/>
                  <a:pt x="5291" y="437"/>
                </a:cubicBezTo>
                <a:cubicBezTo>
                  <a:pt x="5289" y="437"/>
                  <a:pt x="5289" y="432"/>
                  <a:pt x="5289" y="427"/>
                </a:cubicBezTo>
                <a:cubicBezTo>
                  <a:pt x="5289" y="413"/>
                  <a:pt x="5289" y="406"/>
                  <a:pt x="5282" y="406"/>
                </a:cubicBezTo>
                <a:cubicBezTo>
                  <a:pt x="5282" y="406"/>
                  <a:pt x="5268" y="393"/>
                  <a:pt x="5268" y="365"/>
                </a:cubicBezTo>
                <a:lnTo>
                  <a:pt x="5268" y="330"/>
                </a:lnTo>
                <a:cubicBezTo>
                  <a:pt x="5274" y="333"/>
                  <a:pt x="5277" y="335"/>
                  <a:pt x="5279" y="335"/>
                </a:cubicBezTo>
                <a:cubicBezTo>
                  <a:pt x="5282" y="335"/>
                  <a:pt x="5282" y="331"/>
                  <a:pt x="5282" y="323"/>
                </a:cubicBezTo>
                <a:cubicBezTo>
                  <a:pt x="5282" y="302"/>
                  <a:pt x="5254" y="261"/>
                  <a:pt x="5233" y="261"/>
                </a:cubicBezTo>
                <a:cubicBezTo>
                  <a:pt x="5226" y="261"/>
                  <a:pt x="5226" y="240"/>
                  <a:pt x="5226" y="226"/>
                </a:cubicBezTo>
                <a:cubicBezTo>
                  <a:pt x="5226" y="198"/>
                  <a:pt x="5219" y="198"/>
                  <a:pt x="5212" y="198"/>
                </a:cubicBezTo>
                <a:cubicBezTo>
                  <a:pt x="5199" y="198"/>
                  <a:pt x="5192" y="198"/>
                  <a:pt x="5192" y="192"/>
                </a:cubicBezTo>
                <a:cubicBezTo>
                  <a:pt x="5192" y="185"/>
                  <a:pt x="5185" y="185"/>
                  <a:pt x="5185" y="185"/>
                </a:cubicBezTo>
                <a:cubicBezTo>
                  <a:pt x="5185" y="185"/>
                  <a:pt x="5178" y="192"/>
                  <a:pt x="5185" y="192"/>
                </a:cubicBezTo>
                <a:cubicBezTo>
                  <a:pt x="5185" y="198"/>
                  <a:pt x="5178" y="198"/>
                  <a:pt x="5157" y="198"/>
                </a:cubicBezTo>
                <a:cubicBezTo>
                  <a:pt x="5143" y="198"/>
                  <a:pt x="5129" y="205"/>
                  <a:pt x="5129" y="219"/>
                </a:cubicBezTo>
                <a:cubicBezTo>
                  <a:pt x="5129" y="223"/>
                  <a:pt x="5129" y="224"/>
                  <a:pt x="5128" y="224"/>
                </a:cubicBezTo>
                <a:cubicBezTo>
                  <a:pt x="5128" y="224"/>
                  <a:pt x="5126" y="223"/>
                  <a:pt x="5122" y="219"/>
                </a:cubicBezTo>
                <a:cubicBezTo>
                  <a:pt x="5119" y="212"/>
                  <a:pt x="5117" y="209"/>
                  <a:pt x="5115" y="209"/>
                </a:cubicBezTo>
                <a:cubicBezTo>
                  <a:pt x="5114" y="209"/>
                  <a:pt x="5112" y="212"/>
                  <a:pt x="5108" y="219"/>
                </a:cubicBezTo>
                <a:cubicBezTo>
                  <a:pt x="5103" y="225"/>
                  <a:pt x="5099" y="228"/>
                  <a:pt x="5097" y="228"/>
                </a:cubicBezTo>
                <a:cubicBezTo>
                  <a:pt x="5095" y="228"/>
                  <a:pt x="5095" y="222"/>
                  <a:pt x="5095" y="205"/>
                </a:cubicBezTo>
                <a:cubicBezTo>
                  <a:pt x="5088" y="192"/>
                  <a:pt x="5088" y="192"/>
                  <a:pt x="5074" y="192"/>
                </a:cubicBezTo>
                <a:lnTo>
                  <a:pt x="5046" y="192"/>
                </a:lnTo>
                <a:cubicBezTo>
                  <a:pt x="5046" y="189"/>
                  <a:pt x="5045" y="189"/>
                  <a:pt x="5044" y="189"/>
                </a:cubicBezTo>
                <a:cubicBezTo>
                  <a:pt x="5041" y="189"/>
                  <a:pt x="5035" y="194"/>
                  <a:pt x="5025" y="198"/>
                </a:cubicBezTo>
                <a:lnTo>
                  <a:pt x="5018" y="205"/>
                </a:lnTo>
                <a:cubicBezTo>
                  <a:pt x="5018" y="198"/>
                  <a:pt x="5011" y="192"/>
                  <a:pt x="4991" y="192"/>
                </a:cubicBezTo>
                <a:cubicBezTo>
                  <a:pt x="4985" y="189"/>
                  <a:pt x="4979" y="189"/>
                  <a:pt x="4974" y="189"/>
                </a:cubicBezTo>
                <a:cubicBezTo>
                  <a:pt x="4963" y="189"/>
                  <a:pt x="4956" y="194"/>
                  <a:pt x="4956" y="198"/>
                </a:cubicBezTo>
                <a:cubicBezTo>
                  <a:pt x="4956" y="202"/>
                  <a:pt x="4954" y="204"/>
                  <a:pt x="4953" y="204"/>
                </a:cubicBezTo>
                <a:cubicBezTo>
                  <a:pt x="4951" y="204"/>
                  <a:pt x="4949" y="202"/>
                  <a:pt x="4949" y="198"/>
                </a:cubicBezTo>
                <a:cubicBezTo>
                  <a:pt x="4949" y="192"/>
                  <a:pt x="4921" y="178"/>
                  <a:pt x="4901" y="178"/>
                </a:cubicBezTo>
                <a:cubicBezTo>
                  <a:pt x="4873" y="178"/>
                  <a:pt x="4845" y="171"/>
                  <a:pt x="4831" y="171"/>
                </a:cubicBezTo>
                <a:cubicBezTo>
                  <a:pt x="4810" y="171"/>
                  <a:pt x="4804" y="171"/>
                  <a:pt x="4804" y="192"/>
                </a:cubicBezTo>
                <a:cubicBezTo>
                  <a:pt x="4804" y="198"/>
                  <a:pt x="4802" y="202"/>
                  <a:pt x="4800" y="202"/>
                </a:cubicBezTo>
                <a:cubicBezTo>
                  <a:pt x="4798" y="202"/>
                  <a:pt x="4797" y="198"/>
                  <a:pt x="4797" y="192"/>
                </a:cubicBezTo>
                <a:cubicBezTo>
                  <a:pt x="4797" y="187"/>
                  <a:pt x="4787" y="179"/>
                  <a:pt x="4778" y="179"/>
                </a:cubicBezTo>
                <a:cubicBezTo>
                  <a:pt x="4774" y="179"/>
                  <a:pt x="4771" y="180"/>
                  <a:pt x="4769" y="185"/>
                </a:cubicBezTo>
                <a:cubicBezTo>
                  <a:pt x="4762" y="185"/>
                  <a:pt x="4748" y="185"/>
                  <a:pt x="4741" y="171"/>
                </a:cubicBezTo>
                <a:cubicBezTo>
                  <a:pt x="4741" y="167"/>
                  <a:pt x="4739" y="166"/>
                  <a:pt x="4737" y="166"/>
                </a:cubicBezTo>
                <a:cubicBezTo>
                  <a:pt x="4734" y="166"/>
                  <a:pt x="4731" y="167"/>
                  <a:pt x="4727" y="171"/>
                </a:cubicBezTo>
                <a:cubicBezTo>
                  <a:pt x="4720" y="178"/>
                  <a:pt x="4715" y="181"/>
                  <a:pt x="4712" y="181"/>
                </a:cubicBezTo>
                <a:cubicBezTo>
                  <a:pt x="4708" y="181"/>
                  <a:pt x="4706" y="178"/>
                  <a:pt x="4706" y="171"/>
                </a:cubicBezTo>
                <a:cubicBezTo>
                  <a:pt x="4706" y="169"/>
                  <a:pt x="4706" y="168"/>
                  <a:pt x="4705" y="168"/>
                </a:cubicBezTo>
                <a:cubicBezTo>
                  <a:pt x="4703" y="168"/>
                  <a:pt x="4700" y="174"/>
                  <a:pt x="4700" y="185"/>
                </a:cubicBezTo>
                <a:cubicBezTo>
                  <a:pt x="4696" y="192"/>
                  <a:pt x="4694" y="195"/>
                  <a:pt x="4693" y="195"/>
                </a:cubicBezTo>
                <a:cubicBezTo>
                  <a:pt x="4693" y="195"/>
                  <a:pt x="4693" y="192"/>
                  <a:pt x="4693" y="185"/>
                </a:cubicBezTo>
                <a:cubicBezTo>
                  <a:pt x="4693" y="157"/>
                  <a:pt x="4679" y="157"/>
                  <a:pt x="4658" y="157"/>
                </a:cubicBezTo>
                <a:cubicBezTo>
                  <a:pt x="4630" y="157"/>
                  <a:pt x="4596" y="157"/>
                  <a:pt x="4596" y="150"/>
                </a:cubicBezTo>
                <a:cubicBezTo>
                  <a:pt x="4596" y="150"/>
                  <a:pt x="4589" y="150"/>
                  <a:pt x="4589" y="157"/>
                </a:cubicBezTo>
                <a:cubicBezTo>
                  <a:pt x="4582" y="160"/>
                  <a:pt x="4578" y="162"/>
                  <a:pt x="4577" y="162"/>
                </a:cubicBezTo>
                <a:cubicBezTo>
                  <a:pt x="4575" y="162"/>
                  <a:pt x="4575" y="160"/>
                  <a:pt x="4575" y="157"/>
                </a:cubicBezTo>
                <a:cubicBezTo>
                  <a:pt x="4575" y="154"/>
                  <a:pt x="4574" y="152"/>
                  <a:pt x="4572" y="152"/>
                </a:cubicBezTo>
                <a:cubicBezTo>
                  <a:pt x="4570" y="152"/>
                  <a:pt x="4568" y="156"/>
                  <a:pt x="4568" y="164"/>
                </a:cubicBezTo>
                <a:cubicBezTo>
                  <a:pt x="4564" y="178"/>
                  <a:pt x="4563" y="185"/>
                  <a:pt x="4562" y="185"/>
                </a:cubicBezTo>
                <a:cubicBezTo>
                  <a:pt x="4561" y="185"/>
                  <a:pt x="4561" y="178"/>
                  <a:pt x="4561" y="164"/>
                </a:cubicBezTo>
                <a:cubicBezTo>
                  <a:pt x="4561" y="143"/>
                  <a:pt x="4561" y="136"/>
                  <a:pt x="4554" y="136"/>
                </a:cubicBezTo>
                <a:lnTo>
                  <a:pt x="4436" y="136"/>
                </a:lnTo>
                <a:cubicBezTo>
                  <a:pt x="4436" y="129"/>
                  <a:pt x="4429" y="129"/>
                  <a:pt x="4422" y="129"/>
                </a:cubicBezTo>
                <a:cubicBezTo>
                  <a:pt x="4405" y="133"/>
                  <a:pt x="4391" y="134"/>
                  <a:pt x="4381" y="134"/>
                </a:cubicBezTo>
                <a:cubicBezTo>
                  <a:pt x="4370" y="134"/>
                  <a:pt x="4363" y="133"/>
                  <a:pt x="4360" y="129"/>
                </a:cubicBezTo>
                <a:cubicBezTo>
                  <a:pt x="4346" y="122"/>
                  <a:pt x="4332" y="122"/>
                  <a:pt x="4311" y="122"/>
                </a:cubicBezTo>
                <a:lnTo>
                  <a:pt x="4242" y="122"/>
                </a:lnTo>
                <a:cubicBezTo>
                  <a:pt x="4214" y="122"/>
                  <a:pt x="4187" y="122"/>
                  <a:pt x="4187" y="129"/>
                </a:cubicBezTo>
                <a:cubicBezTo>
                  <a:pt x="4187" y="131"/>
                  <a:pt x="4186" y="132"/>
                  <a:pt x="4185" y="132"/>
                </a:cubicBezTo>
                <a:cubicBezTo>
                  <a:pt x="4183" y="132"/>
                  <a:pt x="4178" y="127"/>
                  <a:pt x="4173" y="122"/>
                </a:cubicBezTo>
                <a:cubicBezTo>
                  <a:pt x="4163" y="117"/>
                  <a:pt x="4154" y="109"/>
                  <a:pt x="4146" y="109"/>
                </a:cubicBezTo>
                <a:cubicBezTo>
                  <a:pt x="4143" y="109"/>
                  <a:pt x="4140" y="111"/>
                  <a:pt x="4138" y="115"/>
                </a:cubicBezTo>
                <a:lnTo>
                  <a:pt x="4117" y="115"/>
                </a:lnTo>
                <a:cubicBezTo>
                  <a:pt x="4117" y="115"/>
                  <a:pt x="4110" y="101"/>
                  <a:pt x="4090" y="101"/>
                </a:cubicBezTo>
                <a:cubicBezTo>
                  <a:pt x="4083" y="101"/>
                  <a:pt x="4069" y="94"/>
                  <a:pt x="4055" y="94"/>
                </a:cubicBezTo>
                <a:cubicBezTo>
                  <a:pt x="4052" y="91"/>
                  <a:pt x="4046" y="89"/>
                  <a:pt x="4040" y="89"/>
                </a:cubicBezTo>
                <a:cubicBezTo>
                  <a:pt x="4034" y="89"/>
                  <a:pt x="4027" y="91"/>
                  <a:pt x="4020" y="94"/>
                </a:cubicBezTo>
                <a:cubicBezTo>
                  <a:pt x="4017" y="98"/>
                  <a:pt x="4012" y="100"/>
                  <a:pt x="4007" y="100"/>
                </a:cubicBezTo>
                <a:cubicBezTo>
                  <a:pt x="4003" y="100"/>
                  <a:pt x="4000" y="98"/>
                  <a:pt x="4000" y="94"/>
                </a:cubicBezTo>
                <a:cubicBezTo>
                  <a:pt x="4000" y="91"/>
                  <a:pt x="3996" y="89"/>
                  <a:pt x="3993" y="89"/>
                </a:cubicBezTo>
                <a:cubicBezTo>
                  <a:pt x="3989" y="89"/>
                  <a:pt x="3986" y="91"/>
                  <a:pt x="3986" y="94"/>
                </a:cubicBezTo>
                <a:cubicBezTo>
                  <a:pt x="3982" y="98"/>
                  <a:pt x="3980" y="100"/>
                  <a:pt x="3979" y="100"/>
                </a:cubicBezTo>
                <a:cubicBezTo>
                  <a:pt x="3977" y="100"/>
                  <a:pt x="3975" y="98"/>
                  <a:pt x="3972" y="94"/>
                </a:cubicBezTo>
                <a:cubicBezTo>
                  <a:pt x="3972" y="91"/>
                  <a:pt x="3967" y="89"/>
                  <a:pt x="3961" y="89"/>
                </a:cubicBezTo>
                <a:cubicBezTo>
                  <a:pt x="3955" y="89"/>
                  <a:pt x="3948" y="91"/>
                  <a:pt x="3944" y="94"/>
                </a:cubicBezTo>
                <a:cubicBezTo>
                  <a:pt x="3941" y="98"/>
                  <a:pt x="3937" y="100"/>
                  <a:pt x="3935" y="100"/>
                </a:cubicBezTo>
                <a:cubicBezTo>
                  <a:pt x="3932" y="100"/>
                  <a:pt x="3930" y="98"/>
                  <a:pt x="3930" y="94"/>
                </a:cubicBezTo>
                <a:cubicBezTo>
                  <a:pt x="3930" y="91"/>
                  <a:pt x="3927" y="89"/>
                  <a:pt x="3923" y="89"/>
                </a:cubicBezTo>
                <a:cubicBezTo>
                  <a:pt x="3920" y="89"/>
                  <a:pt x="3916" y="91"/>
                  <a:pt x="3916" y="94"/>
                </a:cubicBezTo>
                <a:cubicBezTo>
                  <a:pt x="3914" y="97"/>
                  <a:pt x="3913" y="98"/>
                  <a:pt x="3911" y="98"/>
                </a:cubicBezTo>
                <a:cubicBezTo>
                  <a:pt x="3909" y="98"/>
                  <a:pt x="3907" y="94"/>
                  <a:pt x="3903" y="94"/>
                </a:cubicBezTo>
                <a:cubicBezTo>
                  <a:pt x="3903" y="88"/>
                  <a:pt x="3882" y="88"/>
                  <a:pt x="3868" y="88"/>
                </a:cubicBezTo>
                <a:cubicBezTo>
                  <a:pt x="3847" y="88"/>
                  <a:pt x="3833" y="88"/>
                  <a:pt x="3826" y="81"/>
                </a:cubicBezTo>
                <a:cubicBezTo>
                  <a:pt x="3813" y="67"/>
                  <a:pt x="3733" y="60"/>
                  <a:pt x="3678" y="60"/>
                </a:cubicBezTo>
                <a:cubicBezTo>
                  <a:pt x="3648" y="60"/>
                  <a:pt x="3625" y="62"/>
                  <a:pt x="3625" y="67"/>
                </a:cubicBezTo>
                <a:cubicBezTo>
                  <a:pt x="3625" y="74"/>
                  <a:pt x="3624" y="77"/>
                  <a:pt x="3622" y="77"/>
                </a:cubicBezTo>
                <a:cubicBezTo>
                  <a:pt x="3620" y="77"/>
                  <a:pt x="3618" y="74"/>
                  <a:pt x="3618" y="67"/>
                </a:cubicBezTo>
                <a:cubicBezTo>
                  <a:pt x="3610" y="59"/>
                  <a:pt x="3578" y="55"/>
                  <a:pt x="3552" y="55"/>
                </a:cubicBezTo>
                <a:cubicBezTo>
                  <a:pt x="3533" y="55"/>
                  <a:pt x="3517" y="57"/>
                  <a:pt x="3514" y="60"/>
                </a:cubicBezTo>
                <a:lnTo>
                  <a:pt x="3514" y="46"/>
                </a:lnTo>
                <a:cubicBezTo>
                  <a:pt x="3514" y="46"/>
                  <a:pt x="3501" y="46"/>
                  <a:pt x="3501" y="53"/>
                </a:cubicBezTo>
                <a:cubicBezTo>
                  <a:pt x="3501" y="56"/>
                  <a:pt x="3497" y="58"/>
                  <a:pt x="3491" y="58"/>
                </a:cubicBezTo>
                <a:cubicBezTo>
                  <a:pt x="3485" y="58"/>
                  <a:pt x="3476" y="56"/>
                  <a:pt x="3466" y="53"/>
                </a:cubicBezTo>
                <a:cubicBezTo>
                  <a:pt x="3452" y="46"/>
                  <a:pt x="3431" y="46"/>
                  <a:pt x="3424" y="46"/>
                </a:cubicBezTo>
                <a:cubicBezTo>
                  <a:pt x="3424" y="48"/>
                  <a:pt x="3424" y="49"/>
                  <a:pt x="3422" y="49"/>
                </a:cubicBezTo>
                <a:cubicBezTo>
                  <a:pt x="3420" y="49"/>
                  <a:pt x="3415" y="46"/>
                  <a:pt x="3410" y="46"/>
                </a:cubicBezTo>
                <a:cubicBezTo>
                  <a:pt x="3404" y="39"/>
                  <a:pt x="3398" y="36"/>
                  <a:pt x="3393" y="36"/>
                </a:cubicBezTo>
                <a:cubicBezTo>
                  <a:pt x="3388" y="36"/>
                  <a:pt x="3383" y="39"/>
                  <a:pt x="3376" y="46"/>
                </a:cubicBezTo>
                <a:cubicBezTo>
                  <a:pt x="3369" y="49"/>
                  <a:pt x="3364" y="51"/>
                  <a:pt x="3360" y="51"/>
                </a:cubicBezTo>
                <a:cubicBezTo>
                  <a:pt x="3357" y="51"/>
                  <a:pt x="3355" y="49"/>
                  <a:pt x="3355" y="46"/>
                </a:cubicBezTo>
                <a:cubicBezTo>
                  <a:pt x="3355" y="36"/>
                  <a:pt x="3333" y="29"/>
                  <a:pt x="3310" y="29"/>
                </a:cubicBezTo>
                <a:cubicBezTo>
                  <a:pt x="3302" y="29"/>
                  <a:pt x="3293" y="30"/>
                  <a:pt x="3286" y="32"/>
                </a:cubicBezTo>
                <a:lnTo>
                  <a:pt x="3272" y="32"/>
                </a:lnTo>
                <a:cubicBezTo>
                  <a:pt x="3258" y="32"/>
                  <a:pt x="3258" y="32"/>
                  <a:pt x="3258" y="53"/>
                </a:cubicBezTo>
                <a:cubicBezTo>
                  <a:pt x="3258" y="46"/>
                  <a:pt x="3251" y="32"/>
                  <a:pt x="3251" y="32"/>
                </a:cubicBezTo>
                <a:lnTo>
                  <a:pt x="3216" y="32"/>
                </a:lnTo>
                <a:cubicBezTo>
                  <a:pt x="3189" y="32"/>
                  <a:pt x="3189" y="46"/>
                  <a:pt x="3189" y="53"/>
                </a:cubicBezTo>
                <a:cubicBezTo>
                  <a:pt x="3189" y="56"/>
                  <a:pt x="3189" y="57"/>
                  <a:pt x="3188" y="57"/>
                </a:cubicBezTo>
                <a:cubicBezTo>
                  <a:pt x="3187" y="57"/>
                  <a:pt x="3186" y="54"/>
                  <a:pt x="3182" y="46"/>
                </a:cubicBezTo>
                <a:cubicBezTo>
                  <a:pt x="3177" y="36"/>
                  <a:pt x="3172" y="29"/>
                  <a:pt x="3169" y="29"/>
                </a:cubicBezTo>
                <a:cubicBezTo>
                  <a:pt x="3168" y="29"/>
                  <a:pt x="3168" y="30"/>
                  <a:pt x="3168" y="32"/>
                </a:cubicBezTo>
                <a:cubicBezTo>
                  <a:pt x="3168" y="37"/>
                  <a:pt x="3166" y="38"/>
                  <a:pt x="3164" y="38"/>
                </a:cubicBezTo>
                <a:cubicBezTo>
                  <a:pt x="3160" y="38"/>
                  <a:pt x="3154" y="32"/>
                  <a:pt x="3154" y="32"/>
                </a:cubicBezTo>
                <a:cubicBezTo>
                  <a:pt x="3154" y="25"/>
                  <a:pt x="3147" y="25"/>
                  <a:pt x="3147" y="25"/>
                </a:cubicBezTo>
                <a:lnTo>
                  <a:pt x="3085" y="25"/>
                </a:lnTo>
                <a:cubicBezTo>
                  <a:pt x="3043" y="22"/>
                  <a:pt x="3005" y="20"/>
                  <a:pt x="2973" y="20"/>
                </a:cubicBezTo>
                <a:cubicBezTo>
                  <a:pt x="2941" y="20"/>
                  <a:pt x="2915" y="22"/>
                  <a:pt x="2898" y="25"/>
                </a:cubicBezTo>
                <a:cubicBezTo>
                  <a:pt x="2887" y="29"/>
                  <a:pt x="2879" y="30"/>
                  <a:pt x="2872" y="30"/>
                </a:cubicBezTo>
                <a:cubicBezTo>
                  <a:pt x="2866" y="30"/>
                  <a:pt x="2863" y="29"/>
                  <a:pt x="2863" y="25"/>
                </a:cubicBezTo>
                <a:cubicBezTo>
                  <a:pt x="2863" y="18"/>
                  <a:pt x="2842" y="18"/>
                  <a:pt x="2835" y="18"/>
                </a:cubicBezTo>
                <a:cubicBezTo>
                  <a:pt x="2821" y="18"/>
                  <a:pt x="2807" y="18"/>
                  <a:pt x="2807" y="11"/>
                </a:cubicBezTo>
                <a:cubicBezTo>
                  <a:pt x="2807" y="4"/>
                  <a:pt x="2804" y="1"/>
                  <a:pt x="28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3" name="Google Shape;3373;p9"/>
          <p:cNvGrpSpPr/>
          <p:nvPr/>
        </p:nvGrpSpPr>
        <p:grpSpPr>
          <a:xfrm>
            <a:off x="6437375" y="3355013"/>
            <a:ext cx="2114394" cy="1526169"/>
            <a:chOff x="6553075" y="2339350"/>
            <a:chExt cx="2114394" cy="1526169"/>
          </a:xfrm>
        </p:grpSpPr>
        <p:sp>
          <p:nvSpPr>
            <p:cNvPr id="3374" name="Google Shape;3374;p9"/>
            <p:cNvSpPr/>
            <p:nvPr/>
          </p:nvSpPr>
          <p:spPr>
            <a:xfrm>
              <a:off x="7857441" y="2365684"/>
              <a:ext cx="797394" cy="1128901"/>
            </a:xfrm>
            <a:custGeom>
              <a:avLst/>
              <a:gdLst/>
              <a:ahLst/>
              <a:cxnLst/>
              <a:rect l="l" t="t" r="r" b="b"/>
              <a:pathLst>
                <a:path w="5299" h="7502" extrusionOk="0">
                  <a:moveTo>
                    <a:pt x="4204" y="0"/>
                  </a:moveTo>
                  <a:lnTo>
                    <a:pt x="1" y="5977"/>
                  </a:lnTo>
                  <a:lnTo>
                    <a:pt x="715" y="7501"/>
                  </a:lnTo>
                  <a:lnTo>
                    <a:pt x="1429" y="7287"/>
                  </a:lnTo>
                  <a:cubicBezTo>
                    <a:pt x="1644" y="7228"/>
                    <a:pt x="1822" y="7097"/>
                    <a:pt x="1941" y="6918"/>
                  </a:cubicBezTo>
                  <a:lnTo>
                    <a:pt x="5299" y="1739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9"/>
            <p:cNvSpPr/>
            <p:nvPr/>
          </p:nvSpPr>
          <p:spPr>
            <a:xfrm>
              <a:off x="8246284" y="2446944"/>
              <a:ext cx="310139" cy="465284"/>
            </a:xfrm>
            <a:custGeom>
              <a:avLst/>
              <a:gdLst/>
              <a:ahLst/>
              <a:cxnLst/>
              <a:rect l="l" t="t" r="r" b="b"/>
              <a:pathLst>
                <a:path w="2061" h="3092" extrusionOk="0">
                  <a:moveTo>
                    <a:pt x="1998" y="0"/>
                  </a:moveTo>
                  <a:cubicBezTo>
                    <a:pt x="1983" y="0"/>
                    <a:pt x="1972" y="6"/>
                    <a:pt x="1965" y="20"/>
                  </a:cubicBezTo>
                  <a:lnTo>
                    <a:pt x="12" y="2997"/>
                  </a:lnTo>
                  <a:cubicBezTo>
                    <a:pt x="0" y="3008"/>
                    <a:pt x="0" y="3056"/>
                    <a:pt x="24" y="3068"/>
                  </a:cubicBezTo>
                  <a:cubicBezTo>
                    <a:pt x="36" y="3092"/>
                    <a:pt x="36" y="3092"/>
                    <a:pt x="60" y="3092"/>
                  </a:cubicBezTo>
                  <a:cubicBezTo>
                    <a:pt x="72" y="3092"/>
                    <a:pt x="84" y="3092"/>
                    <a:pt x="96" y="3056"/>
                  </a:cubicBezTo>
                  <a:lnTo>
                    <a:pt x="2048" y="80"/>
                  </a:lnTo>
                  <a:cubicBezTo>
                    <a:pt x="2060" y="68"/>
                    <a:pt x="2060" y="20"/>
                    <a:pt x="2036" y="8"/>
                  </a:cubicBezTo>
                  <a:cubicBezTo>
                    <a:pt x="2021" y="3"/>
                    <a:pt x="2009" y="0"/>
                    <a:pt x="1998" y="0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9"/>
            <p:cNvSpPr/>
            <p:nvPr/>
          </p:nvSpPr>
          <p:spPr>
            <a:xfrm>
              <a:off x="8394958" y="2502471"/>
              <a:ext cx="202546" cy="305926"/>
            </a:xfrm>
            <a:custGeom>
              <a:avLst/>
              <a:gdLst/>
              <a:ahLst/>
              <a:cxnLst/>
              <a:rect l="l" t="t" r="r" b="b"/>
              <a:pathLst>
                <a:path w="1346" h="2033" extrusionOk="0">
                  <a:moveTo>
                    <a:pt x="1277" y="0"/>
                  </a:moveTo>
                  <a:cubicBezTo>
                    <a:pt x="1261" y="0"/>
                    <a:pt x="1246" y="6"/>
                    <a:pt x="1239" y="20"/>
                  </a:cubicBezTo>
                  <a:lnTo>
                    <a:pt x="24" y="1949"/>
                  </a:lnTo>
                  <a:cubicBezTo>
                    <a:pt x="0" y="1973"/>
                    <a:pt x="0" y="2008"/>
                    <a:pt x="36" y="2020"/>
                  </a:cubicBezTo>
                  <a:cubicBezTo>
                    <a:pt x="48" y="2032"/>
                    <a:pt x="48" y="2032"/>
                    <a:pt x="60" y="2032"/>
                  </a:cubicBezTo>
                  <a:cubicBezTo>
                    <a:pt x="84" y="2032"/>
                    <a:pt x="96" y="2032"/>
                    <a:pt x="108" y="2008"/>
                  </a:cubicBezTo>
                  <a:lnTo>
                    <a:pt x="1334" y="80"/>
                  </a:lnTo>
                  <a:cubicBezTo>
                    <a:pt x="1346" y="56"/>
                    <a:pt x="1346" y="20"/>
                    <a:pt x="1310" y="8"/>
                  </a:cubicBezTo>
                  <a:cubicBezTo>
                    <a:pt x="1300" y="3"/>
                    <a:pt x="1288" y="0"/>
                    <a:pt x="1277" y="0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9"/>
            <p:cNvSpPr/>
            <p:nvPr/>
          </p:nvSpPr>
          <p:spPr>
            <a:xfrm>
              <a:off x="6599724" y="2339350"/>
              <a:ext cx="1914256" cy="1266289"/>
            </a:xfrm>
            <a:custGeom>
              <a:avLst/>
              <a:gdLst/>
              <a:ahLst/>
              <a:cxnLst/>
              <a:rect l="l" t="t" r="r" b="b"/>
              <a:pathLst>
                <a:path w="12721" h="8415" extrusionOk="0">
                  <a:moveTo>
                    <a:pt x="12621" y="1"/>
                  </a:moveTo>
                  <a:cubicBezTo>
                    <a:pt x="12610" y="1"/>
                    <a:pt x="12598" y="3"/>
                    <a:pt x="12585" y="9"/>
                  </a:cubicBezTo>
                  <a:lnTo>
                    <a:pt x="4072" y="3104"/>
                  </a:lnTo>
                  <a:cubicBezTo>
                    <a:pt x="4013" y="3116"/>
                    <a:pt x="3953" y="3164"/>
                    <a:pt x="3918" y="3223"/>
                  </a:cubicBezTo>
                  <a:lnTo>
                    <a:pt x="0" y="8415"/>
                  </a:lnTo>
                  <a:lnTo>
                    <a:pt x="8775" y="5902"/>
                  </a:lnTo>
                  <a:lnTo>
                    <a:pt x="12681" y="128"/>
                  </a:lnTo>
                  <a:cubicBezTo>
                    <a:pt x="12721" y="77"/>
                    <a:pt x="12684" y="1"/>
                    <a:pt x="126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9"/>
            <p:cNvSpPr/>
            <p:nvPr/>
          </p:nvSpPr>
          <p:spPr>
            <a:xfrm>
              <a:off x="6553075" y="2597123"/>
              <a:ext cx="2114394" cy="1268396"/>
            </a:xfrm>
            <a:custGeom>
              <a:avLst/>
              <a:gdLst/>
              <a:ahLst/>
              <a:cxnLst/>
              <a:rect l="l" t="t" r="r" b="b"/>
              <a:pathLst>
                <a:path w="14051" h="8429" extrusionOk="0">
                  <a:moveTo>
                    <a:pt x="13905" y="0"/>
                  </a:moveTo>
                  <a:cubicBezTo>
                    <a:pt x="13891" y="0"/>
                    <a:pt x="13879" y="7"/>
                    <a:pt x="13872" y="22"/>
                  </a:cubicBezTo>
                  <a:cubicBezTo>
                    <a:pt x="13550" y="629"/>
                    <a:pt x="11443" y="4189"/>
                    <a:pt x="10443" y="5309"/>
                  </a:cubicBezTo>
                  <a:cubicBezTo>
                    <a:pt x="10321" y="5445"/>
                    <a:pt x="10141" y="5538"/>
                    <a:pt x="9953" y="5538"/>
                  </a:cubicBezTo>
                  <a:cubicBezTo>
                    <a:pt x="9846" y="5538"/>
                    <a:pt x="9736" y="5508"/>
                    <a:pt x="9633" y="5439"/>
                  </a:cubicBezTo>
                  <a:cubicBezTo>
                    <a:pt x="9157" y="5106"/>
                    <a:pt x="9002" y="4511"/>
                    <a:pt x="9121" y="4177"/>
                  </a:cubicBezTo>
                  <a:cubicBezTo>
                    <a:pt x="9143" y="4123"/>
                    <a:pt x="9075" y="4069"/>
                    <a:pt x="9018" y="4069"/>
                  </a:cubicBezTo>
                  <a:cubicBezTo>
                    <a:pt x="9013" y="4069"/>
                    <a:pt x="9007" y="4069"/>
                    <a:pt x="9002" y="4070"/>
                  </a:cubicBezTo>
                  <a:lnTo>
                    <a:pt x="310" y="6702"/>
                  </a:lnTo>
                  <a:cubicBezTo>
                    <a:pt x="310" y="6702"/>
                    <a:pt x="1" y="7154"/>
                    <a:pt x="572" y="7892"/>
                  </a:cubicBezTo>
                  <a:cubicBezTo>
                    <a:pt x="912" y="8336"/>
                    <a:pt x="1231" y="8428"/>
                    <a:pt x="1439" y="8428"/>
                  </a:cubicBezTo>
                  <a:cubicBezTo>
                    <a:pt x="1588" y="8428"/>
                    <a:pt x="1680" y="8380"/>
                    <a:pt x="1680" y="8380"/>
                  </a:cubicBezTo>
                  <a:cubicBezTo>
                    <a:pt x="1680" y="8380"/>
                    <a:pt x="9978" y="5963"/>
                    <a:pt x="10335" y="5690"/>
                  </a:cubicBezTo>
                  <a:cubicBezTo>
                    <a:pt x="11383" y="4916"/>
                    <a:pt x="14050" y="213"/>
                    <a:pt x="14050" y="129"/>
                  </a:cubicBezTo>
                  <a:cubicBezTo>
                    <a:pt x="14032" y="83"/>
                    <a:pt x="13955" y="0"/>
                    <a:pt x="13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9"/>
            <p:cNvSpPr/>
            <p:nvPr/>
          </p:nvSpPr>
          <p:spPr>
            <a:xfrm>
              <a:off x="6603336" y="3201905"/>
              <a:ext cx="1333102" cy="403738"/>
            </a:xfrm>
            <a:custGeom>
              <a:avLst/>
              <a:gdLst/>
              <a:ahLst/>
              <a:cxnLst/>
              <a:rect l="l" t="t" r="r" b="b"/>
              <a:pathLst>
                <a:path w="8859" h="2683" extrusionOk="0">
                  <a:moveTo>
                    <a:pt x="8763" y="1"/>
                  </a:moveTo>
                  <a:cubicBezTo>
                    <a:pt x="8755" y="1"/>
                    <a:pt x="8748" y="2"/>
                    <a:pt x="8739" y="4"/>
                  </a:cubicBezTo>
                  <a:cubicBezTo>
                    <a:pt x="5810" y="849"/>
                    <a:pt x="215" y="2480"/>
                    <a:pt x="60" y="2504"/>
                  </a:cubicBezTo>
                  <a:lnTo>
                    <a:pt x="71" y="2597"/>
                  </a:lnTo>
                  <a:lnTo>
                    <a:pt x="71" y="2597"/>
                  </a:lnTo>
                  <a:lnTo>
                    <a:pt x="0" y="2635"/>
                  </a:lnTo>
                  <a:cubicBezTo>
                    <a:pt x="24" y="2671"/>
                    <a:pt x="36" y="2683"/>
                    <a:pt x="60" y="2683"/>
                  </a:cubicBezTo>
                  <a:cubicBezTo>
                    <a:pt x="107" y="2683"/>
                    <a:pt x="215" y="2659"/>
                    <a:pt x="500" y="2563"/>
                  </a:cubicBezTo>
                  <a:cubicBezTo>
                    <a:pt x="738" y="2492"/>
                    <a:pt x="1072" y="2397"/>
                    <a:pt x="1477" y="2278"/>
                  </a:cubicBezTo>
                  <a:cubicBezTo>
                    <a:pt x="2286" y="2040"/>
                    <a:pt x="3370" y="1730"/>
                    <a:pt x="4453" y="1420"/>
                  </a:cubicBezTo>
                  <a:cubicBezTo>
                    <a:pt x="6608" y="789"/>
                    <a:pt x="8787" y="170"/>
                    <a:pt x="8787" y="170"/>
                  </a:cubicBezTo>
                  <a:cubicBezTo>
                    <a:pt x="8835" y="158"/>
                    <a:pt x="8858" y="111"/>
                    <a:pt x="8847" y="63"/>
                  </a:cubicBezTo>
                  <a:cubicBezTo>
                    <a:pt x="8827" y="24"/>
                    <a:pt x="8799" y="1"/>
                    <a:pt x="8763" y="1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0" name="Google Shape;3380;p9"/>
          <p:cNvGrpSpPr/>
          <p:nvPr/>
        </p:nvGrpSpPr>
        <p:grpSpPr>
          <a:xfrm>
            <a:off x="-58650" y="224735"/>
            <a:ext cx="2113822" cy="1278867"/>
            <a:chOff x="-58650" y="224735"/>
            <a:chExt cx="2113822" cy="1278867"/>
          </a:xfrm>
        </p:grpSpPr>
        <p:sp>
          <p:nvSpPr>
            <p:cNvPr id="3381" name="Google Shape;3381;p9"/>
            <p:cNvSpPr/>
            <p:nvPr/>
          </p:nvSpPr>
          <p:spPr>
            <a:xfrm>
              <a:off x="845727" y="1127515"/>
              <a:ext cx="1178509" cy="373544"/>
            </a:xfrm>
            <a:custGeom>
              <a:avLst/>
              <a:gdLst/>
              <a:ahLst/>
              <a:cxnLst/>
              <a:rect l="l" t="t" r="r" b="b"/>
              <a:pathLst>
                <a:path w="16229" h="5144" extrusionOk="0">
                  <a:moveTo>
                    <a:pt x="1930" y="0"/>
                  </a:moveTo>
                  <a:lnTo>
                    <a:pt x="1" y="2656"/>
                  </a:lnTo>
                  <a:lnTo>
                    <a:pt x="1025" y="3703"/>
                  </a:lnTo>
                  <a:cubicBezTo>
                    <a:pt x="1322" y="4013"/>
                    <a:pt x="1727" y="4191"/>
                    <a:pt x="2156" y="4215"/>
                  </a:cubicBezTo>
                  <a:lnTo>
                    <a:pt x="14264" y="5144"/>
                  </a:lnTo>
                  <a:lnTo>
                    <a:pt x="16229" y="162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9"/>
            <p:cNvSpPr/>
            <p:nvPr/>
          </p:nvSpPr>
          <p:spPr>
            <a:xfrm>
              <a:off x="1461377" y="1283134"/>
              <a:ext cx="524008" cy="57150"/>
            </a:xfrm>
            <a:custGeom>
              <a:avLst/>
              <a:gdLst/>
              <a:ahLst/>
              <a:cxnLst/>
              <a:rect l="l" t="t" r="r" b="b"/>
              <a:pathLst>
                <a:path w="7216" h="787" extrusionOk="0">
                  <a:moveTo>
                    <a:pt x="119" y="1"/>
                  </a:moveTo>
                  <a:cubicBezTo>
                    <a:pt x="60" y="1"/>
                    <a:pt x="0" y="36"/>
                    <a:pt x="0" y="96"/>
                  </a:cubicBezTo>
                  <a:cubicBezTo>
                    <a:pt x="0" y="155"/>
                    <a:pt x="48" y="215"/>
                    <a:pt x="107" y="215"/>
                  </a:cubicBezTo>
                  <a:lnTo>
                    <a:pt x="7096" y="786"/>
                  </a:lnTo>
                  <a:cubicBezTo>
                    <a:pt x="7156" y="786"/>
                    <a:pt x="7203" y="739"/>
                    <a:pt x="7215" y="679"/>
                  </a:cubicBezTo>
                  <a:cubicBezTo>
                    <a:pt x="7215" y="620"/>
                    <a:pt x="7168" y="560"/>
                    <a:pt x="7108" y="560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9"/>
            <p:cNvSpPr/>
            <p:nvPr/>
          </p:nvSpPr>
          <p:spPr>
            <a:xfrm>
              <a:off x="1616124" y="1362650"/>
              <a:ext cx="341593" cy="38124"/>
            </a:xfrm>
            <a:custGeom>
              <a:avLst/>
              <a:gdLst/>
              <a:ahLst/>
              <a:cxnLst/>
              <a:rect l="l" t="t" r="r" b="b"/>
              <a:pathLst>
                <a:path w="4704" h="525" extrusionOk="0">
                  <a:moveTo>
                    <a:pt x="119" y="1"/>
                  </a:moveTo>
                  <a:cubicBezTo>
                    <a:pt x="60" y="1"/>
                    <a:pt x="0" y="49"/>
                    <a:pt x="0" y="108"/>
                  </a:cubicBezTo>
                  <a:cubicBezTo>
                    <a:pt x="0" y="168"/>
                    <a:pt x="48" y="227"/>
                    <a:pt x="107" y="227"/>
                  </a:cubicBezTo>
                  <a:lnTo>
                    <a:pt x="4584" y="525"/>
                  </a:lnTo>
                  <a:cubicBezTo>
                    <a:pt x="4644" y="525"/>
                    <a:pt x="4679" y="477"/>
                    <a:pt x="4703" y="418"/>
                  </a:cubicBezTo>
                  <a:cubicBezTo>
                    <a:pt x="4703" y="358"/>
                    <a:pt x="4656" y="299"/>
                    <a:pt x="4596" y="299"/>
                  </a:cubicBezTo>
                  <a:lnTo>
                    <a:pt x="119" y="1"/>
                  </a:ln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9"/>
            <p:cNvSpPr/>
            <p:nvPr/>
          </p:nvSpPr>
          <p:spPr>
            <a:xfrm>
              <a:off x="129865" y="230037"/>
              <a:ext cx="1925308" cy="1027247"/>
            </a:xfrm>
            <a:custGeom>
              <a:avLst/>
              <a:gdLst/>
              <a:ahLst/>
              <a:cxnLst/>
              <a:rect l="l" t="t" r="r" b="b"/>
              <a:pathLst>
                <a:path w="26513" h="14146" extrusionOk="0">
                  <a:moveTo>
                    <a:pt x="0" y="1"/>
                  </a:moveTo>
                  <a:lnTo>
                    <a:pt x="12621" y="12848"/>
                  </a:lnTo>
                  <a:lnTo>
                    <a:pt x="26289" y="14145"/>
                  </a:lnTo>
                  <a:cubicBezTo>
                    <a:pt x="26294" y="14146"/>
                    <a:pt x="26298" y="14146"/>
                    <a:pt x="26302" y="14146"/>
                  </a:cubicBezTo>
                  <a:cubicBezTo>
                    <a:pt x="26437" y="14146"/>
                    <a:pt x="26512" y="13964"/>
                    <a:pt x="26397" y="13860"/>
                  </a:cubicBezTo>
                  <a:lnTo>
                    <a:pt x="13038" y="2061"/>
                  </a:lnTo>
                  <a:cubicBezTo>
                    <a:pt x="12931" y="1953"/>
                    <a:pt x="12800" y="1894"/>
                    <a:pt x="12669" y="188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9"/>
            <p:cNvSpPr/>
            <p:nvPr/>
          </p:nvSpPr>
          <p:spPr>
            <a:xfrm>
              <a:off x="-58650" y="229891"/>
              <a:ext cx="1969677" cy="1273711"/>
            </a:xfrm>
            <a:custGeom>
              <a:avLst/>
              <a:gdLst/>
              <a:ahLst/>
              <a:cxnLst/>
              <a:rect l="l" t="t" r="r" b="b"/>
              <a:pathLst>
                <a:path w="27124" h="17540" extrusionOk="0">
                  <a:moveTo>
                    <a:pt x="2532" y="0"/>
                  </a:moveTo>
                  <a:cubicBezTo>
                    <a:pt x="2310" y="0"/>
                    <a:pt x="1424" y="99"/>
                    <a:pt x="763" y="1598"/>
                  </a:cubicBezTo>
                  <a:cubicBezTo>
                    <a:pt x="1" y="3313"/>
                    <a:pt x="941" y="3944"/>
                    <a:pt x="941" y="3944"/>
                  </a:cubicBezTo>
                  <a:cubicBezTo>
                    <a:pt x="941" y="3944"/>
                    <a:pt x="12979" y="16017"/>
                    <a:pt x="13776" y="16374"/>
                  </a:cubicBezTo>
                  <a:cubicBezTo>
                    <a:pt x="15743" y="17281"/>
                    <a:pt x="23670" y="17540"/>
                    <a:pt x="26152" y="17540"/>
                  </a:cubicBezTo>
                  <a:cubicBezTo>
                    <a:pt x="26601" y="17540"/>
                    <a:pt x="26872" y="17531"/>
                    <a:pt x="26897" y="17517"/>
                  </a:cubicBezTo>
                  <a:cubicBezTo>
                    <a:pt x="27040" y="17457"/>
                    <a:pt x="27123" y="17160"/>
                    <a:pt x="26945" y="17160"/>
                  </a:cubicBezTo>
                  <a:cubicBezTo>
                    <a:pt x="26877" y="17161"/>
                    <a:pt x="26792" y="17162"/>
                    <a:pt x="26691" y="17162"/>
                  </a:cubicBezTo>
                  <a:cubicBezTo>
                    <a:pt x="24785" y="17162"/>
                    <a:pt x="17311" y="16842"/>
                    <a:pt x="14574" y="16231"/>
                  </a:cubicBezTo>
                  <a:cubicBezTo>
                    <a:pt x="14015" y="16088"/>
                    <a:pt x="13514" y="15636"/>
                    <a:pt x="13574" y="14957"/>
                  </a:cubicBezTo>
                  <a:cubicBezTo>
                    <a:pt x="13681" y="13826"/>
                    <a:pt x="14574" y="12969"/>
                    <a:pt x="15288" y="12873"/>
                  </a:cubicBezTo>
                  <a:cubicBezTo>
                    <a:pt x="15408" y="12861"/>
                    <a:pt x="15419" y="12659"/>
                    <a:pt x="15336" y="12564"/>
                  </a:cubicBezTo>
                  <a:lnTo>
                    <a:pt x="2585" y="3"/>
                  </a:lnTo>
                  <a:cubicBezTo>
                    <a:pt x="2585" y="3"/>
                    <a:pt x="2566" y="0"/>
                    <a:pt x="2532" y="0"/>
                  </a:cubicBez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9"/>
            <p:cNvSpPr/>
            <p:nvPr/>
          </p:nvSpPr>
          <p:spPr>
            <a:xfrm>
              <a:off x="130736" y="224735"/>
              <a:ext cx="938145" cy="944318"/>
            </a:xfrm>
            <a:custGeom>
              <a:avLst/>
              <a:gdLst/>
              <a:ahLst/>
              <a:cxnLst/>
              <a:rect l="l" t="t" r="r" b="b"/>
              <a:pathLst>
                <a:path w="12919" h="13004" extrusionOk="0">
                  <a:moveTo>
                    <a:pt x="215" y="0"/>
                  </a:moveTo>
                  <a:cubicBezTo>
                    <a:pt x="161" y="0"/>
                    <a:pt x="110" y="33"/>
                    <a:pt x="84" y="86"/>
                  </a:cubicBezTo>
                  <a:cubicBezTo>
                    <a:pt x="0" y="205"/>
                    <a:pt x="0" y="205"/>
                    <a:pt x="631" y="848"/>
                  </a:cubicBezTo>
                  <a:cubicBezTo>
                    <a:pt x="977" y="1205"/>
                    <a:pt x="1465" y="1693"/>
                    <a:pt x="2048" y="2288"/>
                  </a:cubicBezTo>
                  <a:cubicBezTo>
                    <a:pt x="3215" y="3479"/>
                    <a:pt x="4787" y="5062"/>
                    <a:pt x="6346" y="6634"/>
                  </a:cubicBezTo>
                  <a:cubicBezTo>
                    <a:pt x="9490" y="9813"/>
                    <a:pt x="12609" y="12968"/>
                    <a:pt x="12609" y="12968"/>
                  </a:cubicBezTo>
                  <a:cubicBezTo>
                    <a:pt x="12633" y="12992"/>
                    <a:pt x="12680" y="13004"/>
                    <a:pt x="12728" y="13004"/>
                  </a:cubicBezTo>
                  <a:cubicBezTo>
                    <a:pt x="12776" y="13004"/>
                    <a:pt x="12823" y="12992"/>
                    <a:pt x="12847" y="12944"/>
                  </a:cubicBezTo>
                  <a:cubicBezTo>
                    <a:pt x="12907" y="12885"/>
                    <a:pt x="12919" y="12778"/>
                    <a:pt x="12847" y="12706"/>
                  </a:cubicBezTo>
                  <a:cubicBezTo>
                    <a:pt x="8656" y="8468"/>
                    <a:pt x="679" y="419"/>
                    <a:pt x="358" y="74"/>
                  </a:cubicBezTo>
                  <a:cubicBezTo>
                    <a:pt x="334" y="50"/>
                    <a:pt x="298" y="26"/>
                    <a:pt x="274" y="14"/>
                  </a:cubicBezTo>
                  <a:cubicBezTo>
                    <a:pt x="255" y="5"/>
                    <a:pt x="235" y="0"/>
                    <a:pt x="215" y="0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9"/>
            <p:cNvSpPr/>
            <p:nvPr/>
          </p:nvSpPr>
          <p:spPr>
            <a:xfrm>
              <a:off x="727288" y="502206"/>
              <a:ext cx="374488" cy="94475"/>
            </a:xfrm>
            <a:custGeom>
              <a:avLst/>
              <a:gdLst/>
              <a:ahLst/>
              <a:cxnLst/>
              <a:rect l="l" t="t" r="r" b="b"/>
              <a:pathLst>
                <a:path w="5157" h="1301" extrusionOk="0">
                  <a:moveTo>
                    <a:pt x="373" y="0"/>
                  </a:moveTo>
                  <a:cubicBezTo>
                    <a:pt x="201" y="0"/>
                    <a:pt x="58" y="125"/>
                    <a:pt x="36" y="289"/>
                  </a:cubicBezTo>
                  <a:cubicBezTo>
                    <a:pt x="1" y="479"/>
                    <a:pt x="144" y="646"/>
                    <a:pt x="322" y="670"/>
                  </a:cubicBezTo>
                  <a:lnTo>
                    <a:pt x="4739" y="1301"/>
                  </a:lnTo>
                  <a:lnTo>
                    <a:pt x="4787" y="1301"/>
                  </a:lnTo>
                  <a:cubicBezTo>
                    <a:pt x="4966" y="1301"/>
                    <a:pt x="5097" y="1170"/>
                    <a:pt x="5120" y="1015"/>
                  </a:cubicBezTo>
                  <a:cubicBezTo>
                    <a:pt x="5156" y="825"/>
                    <a:pt x="5025" y="658"/>
                    <a:pt x="4846" y="634"/>
                  </a:cubicBezTo>
                  <a:lnTo>
                    <a:pt x="417" y="3"/>
                  </a:lnTo>
                  <a:cubicBezTo>
                    <a:pt x="402" y="1"/>
                    <a:pt x="387" y="0"/>
                    <a:pt x="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9"/>
            <p:cNvSpPr/>
            <p:nvPr/>
          </p:nvSpPr>
          <p:spPr>
            <a:xfrm>
              <a:off x="795621" y="625583"/>
              <a:ext cx="374416" cy="93894"/>
            </a:xfrm>
            <a:custGeom>
              <a:avLst/>
              <a:gdLst/>
              <a:ahLst/>
              <a:cxnLst/>
              <a:rect l="l" t="t" r="r" b="b"/>
              <a:pathLst>
                <a:path w="5156" h="1293" extrusionOk="0">
                  <a:moveTo>
                    <a:pt x="354" y="1"/>
                  </a:moveTo>
                  <a:cubicBezTo>
                    <a:pt x="191" y="1"/>
                    <a:pt x="57" y="122"/>
                    <a:pt x="36" y="281"/>
                  </a:cubicBezTo>
                  <a:cubicBezTo>
                    <a:pt x="0" y="483"/>
                    <a:pt x="131" y="638"/>
                    <a:pt x="310" y="674"/>
                  </a:cubicBezTo>
                  <a:lnTo>
                    <a:pt x="4739" y="1293"/>
                  </a:lnTo>
                  <a:lnTo>
                    <a:pt x="4775" y="1293"/>
                  </a:lnTo>
                  <a:cubicBezTo>
                    <a:pt x="4941" y="1293"/>
                    <a:pt x="5072" y="1174"/>
                    <a:pt x="5120" y="1019"/>
                  </a:cubicBezTo>
                  <a:cubicBezTo>
                    <a:pt x="5156" y="816"/>
                    <a:pt x="5013" y="662"/>
                    <a:pt x="4834" y="626"/>
                  </a:cubicBezTo>
                  <a:lnTo>
                    <a:pt x="417" y="7"/>
                  </a:lnTo>
                  <a:cubicBezTo>
                    <a:pt x="396" y="3"/>
                    <a:pt x="375" y="1"/>
                    <a:pt x="3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89" name="Google Shape;3389;p9"/>
          <p:cNvGrpSpPr/>
          <p:nvPr/>
        </p:nvGrpSpPr>
        <p:grpSpPr>
          <a:xfrm rot="658921">
            <a:off x="-281283" y="3246569"/>
            <a:ext cx="1520714" cy="1437827"/>
            <a:chOff x="6226463" y="2091520"/>
            <a:chExt cx="514834" cy="534334"/>
          </a:xfrm>
        </p:grpSpPr>
        <p:sp>
          <p:nvSpPr>
            <p:cNvPr id="3390" name="Google Shape;3390;p9"/>
            <p:cNvSpPr/>
            <p:nvPr/>
          </p:nvSpPr>
          <p:spPr>
            <a:xfrm>
              <a:off x="6294366" y="24479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9"/>
            <p:cNvSpPr/>
            <p:nvPr/>
          </p:nvSpPr>
          <p:spPr>
            <a:xfrm>
              <a:off x="6279715" y="24185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9"/>
            <p:cNvSpPr/>
            <p:nvPr/>
          </p:nvSpPr>
          <p:spPr>
            <a:xfrm>
              <a:off x="6304875" y="2465392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cubicBezTo>
                    <a:pt x="1" y="0"/>
                    <a:pt x="1" y="7"/>
                    <a:pt x="15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9"/>
            <p:cNvSpPr/>
            <p:nvPr/>
          </p:nvSpPr>
          <p:spPr>
            <a:xfrm>
              <a:off x="6254453" y="23540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9"/>
            <p:cNvSpPr/>
            <p:nvPr/>
          </p:nvSpPr>
          <p:spPr>
            <a:xfrm>
              <a:off x="6266376" y="239183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cubicBezTo>
                    <a:pt x="14" y="8"/>
                    <a:pt x="1" y="1"/>
                    <a:pt x="14" y="8"/>
                  </a:cubicBezTo>
                  <a:cubicBezTo>
                    <a:pt x="1" y="8"/>
                    <a:pt x="1" y="8"/>
                    <a:pt x="14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9"/>
            <p:cNvSpPr/>
            <p:nvPr/>
          </p:nvSpPr>
          <p:spPr>
            <a:xfrm>
              <a:off x="6303460" y="247873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9"/>
            <p:cNvSpPr/>
            <p:nvPr/>
          </p:nvSpPr>
          <p:spPr>
            <a:xfrm>
              <a:off x="6318213" y="24940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9"/>
            <p:cNvSpPr/>
            <p:nvPr/>
          </p:nvSpPr>
          <p:spPr>
            <a:xfrm>
              <a:off x="6314677" y="248640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9"/>
            <p:cNvSpPr/>
            <p:nvPr/>
          </p:nvSpPr>
          <p:spPr>
            <a:xfrm>
              <a:off x="6313969" y="248570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9"/>
            <p:cNvSpPr/>
            <p:nvPr/>
          </p:nvSpPr>
          <p:spPr>
            <a:xfrm>
              <a:off x="6328015" y="2504598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10"/>
                    <a:pt x="4" y="13"/>
                    <a:pt x="6" y="16"/>
                  </a:cubicBezTo>
                  <a:lnTo>
                    <a:pt x="6" y="16"/>
                  </a:lnTo>
                  <a:lnTo>
                    <a:pt x="0" y="1"/>
                  </a:lnTo>
                  <a:close/>
                  <a:moveTo>
                    <a:pt x="6" y="16"/>
                  </a:moveTo>
                  <a:lnTo>
                    <a:pt x="7" y="21"/>
                  </a:lnTo>
                  <a:cubicBezTo>
                    <a:pt x="7" y="19"/>
                    <a:pt x="7" y="17"/>
                    <a:pt x="6" y="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9"/>
            <p:cNvSpPr/>
            <p:nvPr/>
          </p:nvSpPr>
          <p:spPr>
            <a:xfrm>
              <a:off x="6264962" y="23351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9"/>
            <p:cNvSpPr/>
            <p:nvPr/>
          </p:nvSpPr>
          <p:spPr>
            <a:xfrm>
              <a:off x="6332865" y="25060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9"/>
            <p:cNvSpPr/>
            <p:nvPr/>
          </p:nvSpPr>
          <p:spPr>
            <a:xfrm>
              <a:off x="6294366" y="2470545"/>
              <a:ext cx="2223" cy="121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9" y="0"/>
                  </a:moveTo>
                  <a:cubicBezTo>
                    <a:pt x="7" y="0"/>
                    <a:pt x="4" y="1"/>
                    <a:pt x="1" y="5"/>
                  </a:cubicBezTo>
                  <a:cubicBezTo>
                    <a:pt x="15" y="5"/>
                    <a:pt x="15" y="12"/>
                    <a:pt x="22" y="12"/>
                  </a:cubicBezTo>
                  <a:cubicBezTo>
                    <a:pt x="16" y="12"/>
                    <a:pt x="15" y="0"/>
                    <a:pt x="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9"/>
            <p:cNvSpPr/>
            <p:nvPr/>
          </p:nvSpPr>
          <p:spPr>
            <a:xfrm>
              <a:off x="6289516" y="2328171"/>
              <a:ext cx="808" cy="0"/>
            </a:xfrm>
            <a:custGeom>
              <a:avLst/>
              <a:gdLst/>
              <a:ahLst/>
              <a:cxnLst/>
              <a:rect l="l" t="t" r="r" b="b"/>
              <a:pathLst>
                <a:path w="8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9"/>
            <p:cNvSpPr/>
            <p:nvPr/>
          </p:nvSpPr>
          <p:spPr>
            <a:xfrm>
              <a:off x="6332865" y="25060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9"/>
            <p:cNvSpPr/>
            <p:nvPr/>
          </p:nvSpPr>
          <p:spPr>
            <a:xfrm>
              <a:off x="6301439" y="23848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9"/>
            <p:cNvSpPr/>
            <p:nvPr/>
          </p:nvSpPr>
          <p:spPr>
            <a:xfrm>
              <a:off x="6301439" y="238839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9"/>
            <p:cNvSpPr/>
            <p:nvPr/>
          </p:nvSpPr>
          <p:spPr>
            <a:xfrm>
              <a:off x="6328722" y="250672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9"/>
            <p:cNvSpPr/>
            <p:nvPr/>
          </p:nvSpPr>
          <p:spPr>
            <a:xfrm>
              <a:off x="6313969" y="24226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9"/>
            <p:cNvSpPr/>
            <p:nvPr/>
          </p:nvSpPr>
          <p:spPr>
            <a:xfrm>
              <a:off x="6268498" y="239536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9"/>
            <p:cNvSpPr/>
            <p:nvPr/>
          </p:nvSpPr>
          <p:spPr>
            <a:xfrm>
              <a:off x="6243237" y="23771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9"/>
            <p:cNvSpPr/>
            <p:nvPr/>
          </p:nvSpPr>
          <p:spPr>
            <a:xfrm>
              <a:off x="6243237" y="237788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9"/>
            <p:cNvSpPr/>
            <p:nvPr/>
          </p:nvSpPr>
          <p:spPr>
            <a:xfrm>
              <a:off x="6241822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9"/>
            <p:cNvSpPr/>
            <p:nvPr/>
          </p:nvSpPr>
          <p:spPr>
            <a:xfrm>
              <a:off x="6252331" y="24016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9"/>
            <p:cNvSpPr/>
            <p:nvPr/>
          </p:nvSpPr>
          <p:spPr>
            <a:xfrm>
              <a:off x="6250310" y="23960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9"/>
            <p:cNvSpPr/>
            <p:nvPr/>
          </p:nvSpPr>
          <p:spPr>
            <a:xfrm>
              <a:off x="6236265" y="236030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9"/>
            <p:cNvSpPr/>
            <p:nvPr/>
          </p:nvSpPr>
          <p:spPr>
            <a:xfrm>
              <a:off x="6226463" y="2306042"/>
              <a:ext cx="119842" cy="200074"/>
            </a:xfrm>
            <a:custGeom>
              <a:avLst/>
              <a:gdLst/>
              <a:ahLst/>
              <a:cxnLst/>
              <a:rect l="l" t="t" r="r" b="b"/>
              <a:pathLst>
                <a:path w="1186" h="1980" extrusionOk="0">
                  <a:moveTo>
                    <a:pt x="206" y="740"/>
                  </a:moveTo>
                  <a:cubicBezTo>
                    <a:pt x="196" y="746"/>
                    <a:pt x="208" y="746"/>
                    <a:pt x="208" y="746"/>
                  </a:cubicBezTo>
                  <a:cubicBezTo>
                    <a:pt x="208" y="743"/>
                    <a:pt x="208" y="741"/>
                    <a:pt x="206" y="740"/>
                  </a:cubicBezTo>
                  <a:close/>
                  <a:moveTo>
                    <a:pt x="1075" y="905"/>
                  </a:moveTo>
                  <a:cubicBezTo>
                    <a:pt x="1075" y="906"/>
                    <a:pt x="1076" y="907"/>
                    <a:pt x="1076" y="908"/>
                  </a:cubicBezTo>
                  <a:lnTo>
                    <a:pt x="1076" y="908"/>
                  </a:lnTo>
                  <a:cubicBezTo>
                    <a:pt x="1076" y="907"/>
                    <a:pt x="1075" y="906"/>
                    <a:pt x="1075" y="905"/>
                  </a:cubicBezTo>
                  <a:close/>
                  <a:moveTo>
                    <a:pt x="467" y="944"/>
                  </a:moveTo>
                  <a:cubicBezTo>
                    <a:pt x="468" y="944"/>
                    <a:pt x="469" y="945"/>
                    <a:pt x="471" y="946"/>
                  </a:cubicBezTo>
                  <a:lnTo>
                    <a:pt x="471" y="946"/>
                  </a:lnTo>
                  <a:cubicBezTo>
                    <a:pt x="470" y="945"/>
                    <a:pt x="468" y="944"/>
                    <a:pt x="467" y="944"/>
                  </a:cubicBezTo>
                  <a:close/>
                  <a:moveTo>
                    <a:pt x="471" y="946"/>
                  </a:moveTo>
                  <a:cubicBezTo>
                    <a:pt x="471" y="946"/>
                    <a:pt x="472" y="947"/>
                    <a:pt x="472" y="947"/>
                  </a:cubicBezTo>
                  <a:lnTo>
                    <a:pt x="472" y="947"/>
                  </a:lnTo>
                  <a:cubicBezTo>
                    <a:pt x="471" y="946"/>
                    <a:pt x="471" y="946"/>
                    <a:pt x="471" y="946"/>
                  </a:cubicBezTo>
                  <a:close/>
                  <a:moveTo>
                    <a:pt x="331" y="1028"/>
                  </a:moveTo>
                  <a:cubicBezTo>
                    <a:pt x="331" y="1028"/>
                    <a:pt x="330" y="1029"/>
                    <a:pt x="330" y="1029"/>
                  </a:cubicBezTo>
                  <a:lnTo>
                    <a:pt x="330" y="1029"/>
                  </a:lnTo>
                  <a:cubicBezTo>
                    <a:pt x="330" y="1029"/>
                    <a:pt x="331" y="1029"/>
                    <a:pt x="331" y="1028"/>
                  </a:cubicBezTo>
                  <a:close/>
                  <a:moveTo>
                    <a:pt x="330" y="1029"/>
                  </a:moveTo>
                  <a:cubicBezTo>
                    <a:pt x="329" y="1030"/>
                    <a:pt x="327" y="1030"/>
                    <a:pt x="326" y="1030"/>
                  </a:cubicBezTo>
                  <a:cubicBezTo>
                    <a:pt x="328" y="1034"/>
                    <a:pt x="329" y="1035"/>
                    <a:pt x="329" y="1035"/>
                  </a:cubicBezTo>
                  <a:cubicBezTo>
                    <a:pt x="330" y="1035"/>
                    <a:pt x="329" y="1030"/>
                    <a:pt x="330" y="1029"/>
                  </a:cubicBezTo>
                  <a:close/>
                  <a:moveTo>
                    <a:pt x="368" y="1092"/>
                  </a:moveTo>
                  <a:cubicBezTo>
                    <a:pt x="361" y="1099"/>
                    <a:pt x="382" y="1099"/>
                    <a:pt x="382" y="1099"/>
                  </a:cubicBezTo>
                  <a:cubicBezTo>
                    <a:pt x="382" y="1099"/>
                    <a:pt x="368" y="1099"/>
                    <a:pt x="368" y="1092"/>
                  </a:cubicBezTo>
                  <a:close/>
                  <a:moveTo>
                    <a:pt x="1158" y="1376"/>
                  </a:moveTo>
                  <a:cubicBezTo>
                    <a:pt x="1158" y="1376"/>
                    <a:pt x="1158" y="1390"/>
                    <a:pt x="1151" y="1390"/>
                  </a:cubicBezTo>
                  <a:lnTo>
                    <a:pt x="1151" y="1390"/>
                  </a:lnTo>
                  <a:cubicBezTo>
                    <a:pt x="1153" y="1390"/>
                    <a:pt x="1164" y="1389"/>
                    <a:pt x="1158" y="1376"/>
                  </a:cubicBezTo>
                  <a:close/>
                  <a:moveTo>
                    <a:pt x="1151" y="1390"/>
                  </a:moveTo>
                  <a:lnTo>
                    <a:pt x="1151" y="1390"/>
                  </a:lnTo>
                  <a:cubicBezTo>
                    <a:pt x="1151" y="1390"/>
                    <a:pt x="1151" y="1390"/>
                    <a:pt x="1151" y="1390"/>
                  </a:cubicBezTo>
                  <a:cubicBezTo>
                    <a:pt x="1151" y="1390"/>
                    <a:pt x="1151" y="1390"/>
                    <a:pt x="1151" y="1390"/>
                  </a:cubicBezTo>
                  <a:close/>
                  <a:moveTo>
                    <a:pt x="638" y="1523"/>
                  </a:moveTo>
                  <a:cubicBezTo>
                    <a:pt x="634" y="1523"/>
                    <a:pt x="631" y="1525"/>
                    <a:pt x="631" y="1529"/>
                  </a:cubicBezTo>
                  <a:cubicBezTo>
                    <a:pt x="637" y="1529"/>
                    <a:pt x="638" y="1529"/>
                    <a:pt x="638" y="1523"/>
                  </a:cubicBezTo>
                  <a:close/>
                  <a:moveTo>
                    <a:pt x="901" y="1820"/>
                  </a:moveTo>
                  <a:lnTo>
                    <a:pt x="901" y="1820"/>
                  </a:lnTo>
                  <a:cubicBezTo>
                    <a:pt x="901" y="1820"/>
                    <a:pt x="901" y="1821"/>
                    <a:pt x="901" y="1821"/>
                  </a:cubicBezTo>
                  <a:lnTo>
                    <a:pt x="901" y="1821"/>
                  </a:lnTo>
                  <a:cubicBezTo>
                    <a:pt x="901" y="1821"/>
                    <a:pt x="901" y="1821"/>
                    <a:pt x="901" y="1820"/>
                  </a:cubicBezTo>
                  <a:close/>
                  <a:moveTo>
                    <a:pt x="853" y="1841"/>
                  </a:moveTo>
                  <a:cubicBezTo>
                    <a:pt x="853" y="1841"/>
                    <a:pt x="853" y="1845"/>
                    <a:pt x="860" y="1847"/>
                  </a:cubicBezTo>
                  <a:lnTo>
                    <a:pt x="860" y="1847"/>
                  </a:lnTo>
                  <a:cubicBezTo>
                    <a:pt x="858" y="1846"/>
                    <a:pt x="856" y="1844"/>
                    <a:pt x="853" y="1841"/>
                  </a:cubicBezTo>
                  <a:close/>
                  <a:moveTo>
                    <a:pt x="893" y="1878"/>
                  </a:moveTo>
                  <a:cubicBezTo>
                    <a:pt x="895" y="1881"/>
                    <a:pt x="898" y="1882"/>
                    <a:pt x="901" y="1882"/>
                  </a:cubicBezTo>
                  <a:lnTo>
                    <a:pt x="893" y="1878"/>
                  </a:lnTo>
                  <a:close/>
                  <a:moveTo>
                    <a:pt x="329" y="0"/>
                  </a:moveTo>
                  <a:cubicBezTo>
                    <a:pt x="295" y="0"/>
                    <a:pt x="257" y="9"/>
                    <a:pt x="222" y="18"/>
                  </a:cubicBezTo>
                  <a:cubicBezTo>
                    <a:pt x="174" y="39"/>
                    <a:pt x="132" y="60"/>
                    <a:pt x="98" y="94"/>
                  </a:cubicBezTo>
                  <a:cubicBezTo>
                    <a:pt x="84" y="122"/>
                    <a:pt x="70" y="143"/>
                    <a:pt x="56" y="177"/>
                  </a:cubicBezTo>
                  <a:lnTo>
                    <a:pt x="42" y="177"/>
                  </a:lnTo>
                  <a:cubicBezTo>
                    <a:pt x="42" y="184"/>
                    <a:pt x="42" y="191"/>
                    <a:pt x="35" y="198"/>
                  </a:cubicBezTo>
                  <a:cubicBezTo>
                    <a:pt x="34" y="201"/>
                    <a:pt x="33" y="202"/>
                    <a:pt x="32" y="202"/>
                  </a:cubicBezTo>
                  <a:cubicBezTo>
                    <a:pt x="31" y="202"/>
                    <a:pt x="32" y="194"/>
                    <a:pt x="31" y="194"/>
                  </a:cubicBezTo>
                  <a:cubicBezTo>
                    <a:pt x="31" y="194"/>
                    <a:pt x="30" y="195"/>
                    <a:pt x="28" y="198"/>
                  </a:cubicBezTo>
                  <a:lnTo>
                    <a:pt x="35" y="212"/>
                  </a:lnTo>
                  <a:cubicBezTo>
                    <a:pt x="30" y="212"/>
                    <a:pt x="21" y="241"/>
                    <a:pt x="17" y="241"/>
                  </a:cubicBezTo>
                  <a:cubicBezTo>
                    <a:pt x="15" y="241"/>
                    <a:pt x="14" y="237"/>
                    <a:pt x="14" y="226"/>
                  </a:cubicBezTo>
                  <a:cubicBezTo>
                    <a:pt x="14" y="247"/>
                    <a:pt x="7" y="261"/>
                    <a:pt x="7" y="268"/>
                  </a:cubicBezTo>
                  <a:lnTo>
                    <a:pt x="7" y="302"/>
                  </a:lnTo>
                  <a:cubicBezTo>
                    <a:pt x="7" y="323"/>
                    <a:pt x="28" y="316"/>
                    <a:pt x="14" y="330"/>
                  </a:cubicBezTo>
                  <a:cubicBezTo>
                    <a:pt x="10" y="330"/>
                    <a:pt x="11" y="327"/>
                    <a:pt x="11" y="327"/>
                  </a:cubicBezTo>
                  <a:lnTo>
                    <a:pt x="11" y="327"/>
                  </a:lnTo>
                  <a:cubicBezTo>
                    <a:pt x="11" y="327"/>
                    <a:pt x="10" y="328"/>
                    <a:pt x="7" y="330"/>
                  </a:cubicBezTo>
                  <a:cubicBezTo>
                    <a:pt x="1" y="385"/>
                    <a:pt x="42" y="385"/>
                    <a:pt x="42" y="427"/>
                  </a:cubicBezTo>
                  <a:cubicBezTo>
                    <a:pt x="49" y="434"/>
                    <a:pt x="49" y="441"/>
                    <a:pt x="49" y="441"/>
                  </a:cubicBezTo>
                  <a:cubicBezTo>
                    <a:pt x="70" y="434"/>
                    <a:pt x="42" y="434"/>
                    <a:pt x="49" y="427"/>
                  </a:cubicBezTo>
                  <a:cubicBezTo>
                    <a:pt x="66" y="427"/>
                    <a:pt x="65" y="436"/>
                    <a:pt x="67" y="436"/>
                  </a:cubicBezTo>
                  <a:cubicBezTo>
                    <a:pt x="68" y="436"/>
                    <a:pt x="68" y="435"/>
                    <a:pt x="70" y="434"/>
                  </a:cubicBezTo>
                  <a:cubicBezTo>
                    <a:pt x="70" y="441"/>
                    <a:pt x="77" y="455"/>
                    <a:pt x="77" y="462"/>
                  </a:cubicBezTo>
                  <a:cubicBezTo>
                    <a:pt x="70" y="475"/>
                    <a:pt x="77" y="496"/>
                    <a:pt x="77" y="503"/>
                  </a:cubicBezTo>
                  <a:cubicBezTo>
                    <a:pt x="84" y="510"/>
                    <a:pt x="98" y="510"/>
                    <a:pt x="104" y="531"/>
                  </a:cubicBezTo>
                  <a:cubicBezTo>
                    <a:pt x="98" y="538"/>
                    <a:pt x="98" y="531"/>
                    <a:pt x="98" y="545"/>
                  </a:cubicBezTo>
                  <a:lnTo>
                    <a:pt x="104" y="545"/>
                  </a:lnTo>
                  <a:cubicBezTo>
                    <a:pt x="104" y="552"/>
                    <a:pt x="104" y="552"/>
                    <a:pt x="98" y="552"/>
                  </a:cubicBezTo>
                  <a:cubicBezTo>
                    <a:pt x="98" y="566"/>
                    <a:pt x="104" y="566"/>
                    <a:pt x="104" y="579"/>
                  </a:cubicBezTo>
                  <a:lnTo>
                    <a:pt x="98" y="572"/>
                  </a:lnTo>
                  <a:lnTo>
                    <a:pt x="98" y="572"/>
                  </a:lnTo>
                  <a:cubicBezTo>
                    <a:pt x="104" y="579"/>
                    <a:pt x="104" y="593"/>
                    <a:pt x="104" y="607"/>
                  </a:cubicBezTo>
                  <a:cubicBezTo>
                    <a:pt x="98" y="607"/>
                    <a:pt x="98" y="600"/>
                    <a:pt x="98" y="600"/>
                  </a:cubicBezTo>
                  <a:lnTo>
                    <a:pt x="98" y="600"/>
                  </a:lnTo>
                  <a:cubicBezTo>
                    <a:pt x="84" y="607"/>
                    <a:pt x="104" y="607"/>
                    <a:pt x="104" y="614"/>
                  </a:cubicBezTo>
                  <a:cubicBezTo>
                    <a:pt x="104" y="614"/>
                    <a:pt x="104" y="605"/>
                    <a:pt x="108" y="605"/>
                  </a:cubicBezTo>
                  <a:cubicBezTo>
                    <a:pt x="109" y="605"/>
                    <a:pt x="110" y="606"/>
                    <a:pt x="111" y="607"/>
                  </a:cubicBezTo>
                  <a:cubicBezTo>
                    <a:pt x="111" y="614"/>
                    <a:pt x="132" y="614"/>
                    <a:pt x="118" y="628"/>
                  </a:cubicBezTo>
                  <a:lnTo>
                    <a:pt x="111" y="614"/>
                  </a:lnTo>
                  <a:lnTo>
                    <a:pt x="111" y="614"/>
                  </a:lnTo>
                  <a:cubicBezTo>
                    <a:pt x="118" y="635"/>
                    <a:pt x="118" y="628"/>
                    <a:pt x="132" y="642"/>
                  </a:cubicBezTo>
                  <a:cubicBezTo>
                    <a:pt x="146" y="649"/>
                    <a:pt x="139" y="670"/>
                    <a:pt x="146" y="683"/>
                  </a:cubicBezTo>
                  <a:cubicBezTo>
                    <a:pt x="153" y="697"/>
                    <a:pt x="153" y="697"/>
                    <a:pt x="160" y="697"/>
                  </a:cubicBezTo>
                  <a:cubicBezTo>
                    <a:pt x="160" y="683"/>
                    <a:pt x="160" y="683"/>
                    <a:pt x="174" y="683"/>
                  </a:cubicBezTo>
                  <a:cubicBezTo>
                    <a:pt x="160" y="704"/>
                    <a:pt x="188" y="704"/>
                    <a:pt x="195" y="718"/>
                  </a:cubicBezTo>
                  <a:cubicBezTo>
                    <a:pt x="195" y="718"/>
                    <a:pt x="188" y="718"/>
                    <a:pt x="188" y="711"/>
                  </a:cubicBezTo>
                  <a:cubicBezTo>
                    <a:pt x="174" y="711"/>
                    <a:pt x="160" y="711"/>
                    <a:pt x="153" y="704"/>
                  </a:cubicBezTo>
                  <a:lnTo>
                    <a:pt x="153" y="704"/>
                  </a:lnTo>
                  <a:cubicBezTo>
                    <a:pt x="160" y="711"/>
                    <a:pt x="160" y="718"/>
                    <a:pt x="160" y="718"/>
                  </a:cubicBezTo>
                  <a:lnTo>
                    <a:pt x="174" y="718"/>
                  </a:lnTo>
                  <a:lnTo>
                    <a:pt x="174" y="732"/>
                  </a:lnTo>
                  <a:cubicBezTo>
                    <a:pt x="180" y="732"/>
                    <a:pt x="181" y="717"/>
                    <a:pt x="185" y="717"/>
                  </a:cubicBezTo>
                  <a:cubicBezTo>
                    <a:pt x="186" y="717"/>
                    <a:pt x="187" y="717"/>
                    <a:pt x="188" y="718"/>
                  </a:cubicBezTo>
                  <a:cubicBezTo>
                    <a:pt x="195" y="732"/>
                    <a:pt x="181" y="732"/>
                    <a:pt x="188" y="732"/>
                  </a:cubicBezTo>
                  <a:cubicBezTo>
                    <a:pt x="191" y="739"/>
                    <a:pt x="196" y="739"/>
                    <a:pt x="201" y="739"/>
                  </a:cubicBezTo>
                  <a:cubicBezTo>
                    <a:pt x="203" y="739"/>
                    <a:pt x="205" y="739"/>
                    <a:pt x="206" y="740"/>
                  </a:cubicBezTo>
                  <a:lnTo>
                    <a:pt x="206" y="740"/>
                  </a:lnTo>
                  <a:cubicBezTo>
                    <a:pt x="207" y="740"/>
                    <a:pt x="208" y="739"/>
                    <a:pt x="208" y="739"/>
                  </a:cubicBezTo>
                  <a:cubicBezTo>
                    <a:pt x="208" y="753"/>
                    <a:pt x="222" y="767"/>
                    <a:pt x="208" y="773"/>
                  </a:cubicBezTo>
                  <a:lnTo>
                    <a:pt x="195" y="773"/>
                  </a:lnTo>
                  <a:cubicBezTo>
                    <a:pt x="192" y="772"/>
                    <a:pt x="191" y="772"/>
                    <a:pt x="191" y="772"/>
                  </a:cubicBezTo>
                  <a:lnTo>
                    <a:pt x="191" y="772"/>
                  </a:lnTo>
                  <a:cubicBezTo>
                    <a:pt x="190" y="772"/>
                    <a:pt x="204" y="780"/>
                    <a:pt x="188" y="780"/>
                  </a:cubicBezTo>
                  <a:cubicBezTo>
                    <a:pt x="195" y="780"/>
                    <a:pt x="195" y="787"/>
                    <a:pt x="208" y="801"/>
                  </a:cubicBezTo>
                  <a:lnTo>
                    <a:pt x="215" y="787"/>
                  </a:lnTo>
                  <a:lnTo>
                    <a:pt x="215" y="787"/>
                  </a:lnTo>
                  <a:cubicBezTo>
                    <a:pt x="250" y="801"/>
                    <a:pt x="195" y="801"/>
                    <a:pt x="215" y="815"/>
                  </a:cubicBezTo>
                  <a:cubicBezTo>
                    <a:pt x="217" y="817"/>
                    <a:pt x="218" y="817"/>
                    <a:pt x="218" y="817"/>
                  </a:cubicBezTo>
                  <a:cubicBezTo>
                    <a:pt x="219" y="817"/>
                    <a:pt x="218" y="813"/>
                    <a:pt x="219" y="813"/>
                  </a:cubicBezTo>
                  <a:cubicBezTo>
                    <a:pt x="220" y="813"/>
                    <a:pt x="221" y="814"/>
                    <a:pt x="222" y="815"/>
                  </a:cubicBezTo>
                  <a:cubicBezTo>
                    <a:pt x="222" y="822"/>
                    <a:pt x="222" y="836"/>
                    <a:pt x="229" y="843"/>
                  </a:cubicBezTo>
                  <a:cubicBezTo>
                    <a:pt x="229" y="850"/>
                    <a:pt x="229" y="857"/>
                    <a:pt x="222" y="857"/>
                  </a:cubicBezTo>
                  <a:cubicBezTo>
                    <a:pt x="229" y="871"/>
                    <a:pt x="229" y="884"/>
                    <a:pt x="243" y="884"/>
                  </a:cubicBezTo>
                  <a:cubicBezTo>
                    <a:pt x="243" y="871"/>
                    <a:pt x="222" y="877"/>
                    <a:pt x="229" y="850"/>
                  </a:cubicBezTo>
                  <a:lnTo>
                    <a:pt x="243" y="850"/>
                  </a:lnTo>
                  <a:cubicBezTo>
                    <a:pt x="250" y="857"/>
                    <a:pt x="257" y="877"/>
                    <a:pt x="257" y="884"/>
                  </a:cubicBezTo>
                  <a:cubicBezTo>
                    <a:pt x="257" y="884"/>
                    <a:pt x="257" y="881"/>
                    <a:pt x="259" y="881"/>
                  </a:cubicBezTo>
                  <a:cubicBezTo>
                    <a:pt x="260" y="881"/>
                    <a:pt x="262" y="882"/>
                    <a:pt x="264" y="884"/>
                  </a:cubicBezTo>
                  <a:cubicBezTo>
                    <a:pt x="278" y="905"/>
                    <a:pt x="292" y="905"/>
                    <a:pt x="292" y="919"/>
                  </a:cubicBezTo>
                  <a:cubicBezTo>
                    <a:pt x="290" y="921"/>
                    <a:pt x="288" y="922"/>
                    <a:pt x="287" y="922"/>
                  </a:cubicBezTo>
                  <a:cubicBezTo>
                    <a:pt x="284" y="922"/>
                    <a:pt x="283" y="917"/>
                    <a:pt x="278" y="912"/>
                  </a:cubicBezTo>
                  <a:lnTo>
                    <a:pt x="278" y="912"/>
                  </a:lnTo>
                  <a:cubicBezTo>
                    <a:pt x="278" y="926"/>
                    <a:pt x="285" y="919"/>
                    <a:pt x="285" y="940"/>
                  </a:cubicBezTo>
                  <a:cubicBezTo>
                    <a:pt x="284" y="941"/>
                    <a:pt x="283" y="941"/>
                    <a:pt x="283" y="941"/>
                  </a:cubicBezTo>
                  <a:lnTo>
                    <a:pt x="283" y="941"/>
                  </a:lnTo>
                  <a:lnTo>
                    <a:pt x="278" y="926"/>
                  </a:lnTo>
                  <a:lnTo>
                    <a:pt x="278" y="926"/>
                  </a:lnTo>
                  <a:cubicBezTo>
                    <a:pt x="278" y="926"/>
                    <a:pt x="278" y="941"/>
                    <a:pt x="282" y="941"/>
                  </a:cubicBezTo>
                  <a:cubicBezTo>
                    <a:pt x="282" y="941"/>
                    <a:pt x="283" y="941"/>
                    <a:pt x="283" y="941"/>
                  </a:cubicBezTo>
                  <a:lnTo>
                    <a:pt x="283" y="941"/>
                  </a:lnTo>
                  <a:lnTo>
                    <a:pt x="285" y="947"/>
                  </a:lnTo>
                  <a:cubicBezTo>
                    <a:pt x="299" y="947"/>
                    <a:pt x="292" y="961"/>
                    <a:pt x="299" y="974"/>
                  </a:cubicBezTo>
                  <a:cubicBezTo>
                    <a:pt x="319" y="995"/>
                    <a:pt x="333" y="995"/>
                    <a:pt x="354" y="1009"/>
                  </a:cubicBezTo>
                  <a:cubicBezTo>
                    <a:pt x="354" y="1016"/>
                    <a:pt x="354" y="1016"/>
                    <a:pt x="347" y="1016"/>
                  </a:cubicBezTo>
                  <a:cubicBezTo>
                    <a:pt x="347" y="1009"/>
                    <a:pt x="347" y="1009"/>
                    <a:pt x="333" y="1009"/>
                  </a:cubicBezTo>
                  <a:cubicBezTo>
                    <a:pt x="344" y="1015"/>
                    <a:pt x="338" y="1025"/>
                    <a:pt x="331" y="1028"/>
                  </a:cubicBezTo>
                  <a:lnTo>
                    <a:pt x="331" y="1028"/>
                  </a:lnTo>
                  <a:cubicBezTo>
                    <a:pt x="331" y="1028"/>
                    <a:pt x="331" y="1028"/>
                    <a:pt x="331" y="1028"/>
                  </a:cubicBezTo>
                  <a:cubicBezTo>
                    <a:pt x="331" y="1028"/>
                    <a:pt x="332" y="1029"/>
                    <a:pt x="333" y="1030"/>
                  </a:cubicBezTo>
                  <a:lnTo>
                    <a:pt x="347" y="1051"/>
                  </a:lnTo>
                  <a:cubicBezTo>
                    <a:pt x="354" y="1044"/>
                    <a:pt x="347" y="1044"/>
                    <a:pt x="354" y="1044"/>
                  </a:cubicBezTo>
                  <a:cubicBezTo>
                    <a:pt x="361" y="1051"/>
                    <a:pt x="361" y="1051"/>
                    <a:pt x="361" y="1065"/>
                  </a:cubicBezTo>
                  <a:cubicBezTo>
                    <a:pt x="361" y="1065"/>
                    <a:pt x="358" y="1071"/>
                    <a:pt x="356" y="1071"/>
                  </a:cubicBezTo>
                  <a:cubicBezTo>
                    <a:pt x="355" y="1071"/>
                    <a:pt x="354" y="1069"/>
                    <a:pt x="354" y="1065"/>
                  </a:cubicBezTo>
                  <a:lnTo>
                    <a:pt x="354" y="1065"/>
                  </a:lnTo>
                  <a:cubicBezTo>
                    <a:pt x="354" y="1079"/>
                    <a:pt x="361" y="1085"/>
                    <a:pt x="361" y="1085"/>
                  </a:cubicBezTo>
                  <a:cubicBezTo>
                    <a:pt x="361" y="1080"/>
                    <a:pt x="362" y="1079"/>
                    <a:pt x="364" y="1079"/>
                  </a:cubicBezTo>
                  <a:cubicBezTo>
                    <a:pt x="368" y="1079"/>
                    <a:pt x="376" y="1089"/>
                    <a:pt x="380" y="1089"/>
                  </a:cubicBezTo>
                  <a:cubicBezTo>
                    <a:pt x="381" y="1089"/>
                    <a:pt x="382" y="1088"/>
                    <a:pt x="382" y="1085"/>
                  </a:cubicBezTo>
                  <a:lnTo>
                    <a:pt x="382" y="1099"/>
                  </a:lnTo>
                  <a:cubicBezTo>
                    <a:pt x="382" y="1113"/>
                    <a:pt x="389" y="1120"/>
                    <a:pt x="382" y="1120"/>
                  </a:cubicBezTo>
                  <a:cubicBezTo>
                    <a:pt x="389" y="1120"/>
                    <a:pt x="389" y="1127"/>
                    <a:pt x="382" y="1134"/>
                  </a:cubicBezTo>
                  <a:cubicBezTo>
                    <a:pt x="384" y="1138"/>
                    <a:pt x="386" y="1140"/>
                    <a:pt x="387" y="1140"/>
                  </a:cubicBezTo>
                  <a:cubicBezTo>
                    <a:pt x="389" y="1140"/>
                    <a:pt x="389" y="1134"/>
                    <a:pt x="389" y="1134"/>
                  </a:cubicBezTo>
                  <a:lnTo>
                    <a:pt x="396" y="1155"/>
                  </a:lnTo>
                  <a:cubicBezTo>
                    <a:pt x="391" y="1155"/>
                    <a:pt x="386" y="1161"/>
                    <a:pt x="384" y="1163"/>
                  </a:cubicBezTo>
                  <a:lnTo>
                    <a:pt x="384" y="1163"/>
                  </a:lnTo>
                  <a:cubicBezTo>
                    <a:pt x="383" y="1163"/>
                    <a:pt x="382" y="1162"/>
                    <a:pt x="382" y="1162"/>
                  </a:cubicBezTo>
                  <a:lnTo>
                    <a:pt x="382" y="1162"/>
                  </a:lnTo>
                  <a:cubicBezTo>
                    <a:pt x="382" y="1163"/>
                    <a:pt x="382" y="1164"/>
                    <a:pt x="382" y="1164"/>
                  </a:cubicBezTo>
                  <a:cubicBezTo>
                    <a:pt x="383" y="1164"/>
                    <a:pt x="383" y="1163"/>
                    <a:pt x="384" y="1163"/>
                  </a:cubicBezTo>
                  <a:lnTo>
                    <a:pt x="384" y="1163"/>
                  </a:lnTo>
                  <a:cubicBezTo>
                    <a:pt x="385" y="1163"/>
                    <a:pt x="385" y="1164"/>
                    <a:pt x="386" y="1164"/>
                  </a:cubicBezTo>
                  <a:cubicBezTo>
                    <a:pt x="389" y="1164"/>
                    <a:pt x="391" y="1162"/>
                    <a:pt x="393" y="1162"/>
                  </a:cubicBezTo>
                  <a:cubicBezTo>
                    <a:pt x="395" y="1162"/>
                    <a:pt x="396" y="1163"/>
                    <a:pt x="396" y="1169"/>
                  </a:cubicBezTo>
                  <a:cubicBezTo>
                    <a:pt x="389" y="1169"/>
                    <a:pt x="396" y="1189"/>
                    <a:pt x="382" y="1189"/>
                  </a:cubicBezTo>
                  <a:cubicBezTo>
                    <a:pt x="382" y="1196"/>
                    <a:pt x="389" y="1217"/>
                    <a:pt x="396" y="1224"/>
                  </a:cubicBezTo>
                  <a:cubicBezTo>
                    <a:pt x="402" y="1224"/>
                    <a:pt x="396" y="1217"/>
                    <a:pt x="402" y="1203"/>
                  </a:cubicBezTo>
                  <a:cubicBezTo>
                    <a:pt x="423" y="1231"/>
                    <a:pt x="451" y="1224"/>
                    <a:pt x="458" y="1238"/>
                  </a:cubicBezTo>
                  <a:lnTo>
                    <a:pt x="458" y="1231"/>
                  </a:lnTo>
                  <a:cubicBezTo>
                    <a:pt x="465" y="1238"/>
                    <a:pt x="465" y="1238"/>
                    <a:pt x="472" y="1238"/>
                  </a:cubicBezTo>
                  <a:cubicBezTo>
                    <a:pt x="465" y="1238"/>
                    <a:pt x="458" y="1266"/>
                    <a:pt x="472" y="1286"/>
                  </a:cubicBezTo>
                  <a:cubicBezTo>
                    <a:pt x="486" y="1286"/>
                    <a:pt x="472" y="1266"/>
                    <a:pt x="486" y="1266"/>
                  </a:cubicBezTo>
                  <a:lnTo>
                    <a:pt x="493" y="1272"/>
                  </a:lnTo>
                  <a:lnTo>
                    <a:pt x="486" y="1272"/>
                  </a:lnTo>
                  <a:cubicBezTo>
                    <a:pt x="493" y="1286"/>
                    <a:pt x="486" y="1300"/>
                    <a:pt x="500" y="1300"/>
                  </a:cubicBezTo>
                  <a:lnTo>
                    <a:pt x="497" y="1309"/>
                  </a:lnTo>
                  <a:lnTo>
                    <a:pt x="497" y="1309"/>
                  </a:lnTo>
                  <a:cubicBezTo>
                    <a:pt x="495" y="1308"/>
                    <a:pt x="494" y="1307"/>
                    <a:pt x="493" y="1307"/>
                  </a:cubicBezTo>
                  <a:lnTo>
                    <a:pt x="493" y="1321"/>
                  </a:lnTo>
                  <a:lnTo>
                    <a:pt x="497" y="1309"/>
                  </a:lnTo>
                  <a:lnTo>
                    <a:pt x="497" y="1309"/>
                  </a:lnTo>
                  <a:cubicBezTo>
                    <a:pt x="502" y="1312"/>
                    <a:pt x="506" y="1321"/>
                    <a:pt x="506" y="1321"/>
                  </a:cubicBezTo>
                  <a:cubicBezTo>
                    <a:pt x="527" y="1328"/>
                    <a:pt x="520" y="1335"/>
                    <a:pt x="520" y="1342"/>
                  </a:cubicBezTo>
                  <a:lnTo>
                    <a:pt x="520" y="1342"/>
                  </a:lnTo>
                  <a:cubicBezTo>
                    <a:pt x="520" y="1337"/>
                    <a:pt x="524" y="1332"/>
                    <a:pt x="528" y="1332"/>
                  </a:cubicBezTo>
                  <a:cubicBezTo>
                    <a:pt x="530" y="1332"/>
                    <a:pt x="532" y="1333"/>
                    <a:pt x="534" y="1335"/>
                  </a:cubicBezTo>
                  <a:cubicBezTo>
                    <a:pt x="520" y="1342"/>
                    <a:pt x="541" y="1363"/>
                    <a:pt x="534" y="1363"/>
                  </a:cubicBezTo>
                  <a:cubicBezTo>
                    <a:pt x="534" y="1363"/>
                    <a:pt x="534" y="1371"/>
                    <a:pt x="538" y="1371"/>
                  </a:cubicBezTo>
                  <a:cubicBezTo>
                    <a:pt x="539" y="1371"/>
                    <a:pt x="540" y="1371"/>
                    <a:pt x="541" y="1370"/>
                  </a:cubicBezTo>
                  <a:lnTo>
                    <a:pt x="541" y="1370"/>
                  </a:lnTo>
                  <a:lnTo>
                    <a:pt x="534" y="1376"/>
                  </a:lnTo>
                  <a:cubicBezTo>
                    <a:pt x="537" y="1375"/>
                    <a:pt x="540" y="1375"/>
                    <a:pt x="542" y="1375"/>
                  </a:cubicBezTo>
                  <a:cubicBezTo>
                    <a:pt x="557" y="1375"/>
                    <a:pt x="563" y="1391"/>
                    <a:pt x="569" y="1397"/>
                  </a:cubicBezTo>
                  <a:cubicBezTo>
                    <a:pt x="555" y="1404"/>
                    <a:pt x="576" y="1404"/>
                    <a:pt x="569" y="1425"/>
                  </a:cubicBezTo>
                  <a:cubicBezTo>
                    <a:pt x="573" y="1422"/>
                    <a:pt x="576" y="1421"/>
                    <a:pt x="579" y="1421"/>
                  </a:cubicBezTo>
                  <a:cubicBezTo>
                    <a:pt x="590" y="1421"/>
                    <a:pt x="591" y="1439"/>
                    <a:pt x="597" y="1439"/>
                  </a:cubicBezTo>
                  <a:cubicBezTo>
                    <a:pt x="603" y="1446"/>
                    <a:pt x="590" y="1460"/>
                    <a:pt x="590" y="1460"/>
                  </a:cubicBezTo>
                  <a:lnTo>
                    <a:pt x="597" y="1460"/>
                  </a:lnTo>
                  <a:cubicBezTo>
                    <a:pt x="597" y="1467"/>
                    <a:pt x="603" y="1480"/>
                    <a:pt x="603" y="1494"/>
                  </a:cubicBezTo>
                  <a:lnTo>
                    <a:pt x="624" y="1494"/>
                  </a:lnTo>
                  <a:lnTo>
                    <a:pt x="624" y="1501"/>
                  </a:lnTo>
                  <a:cubicBezTo>
                    <a:pt x="624" y="1501"/>
                    <a:pt x="627" y="1504"/>
                    <a:pt x="629" y="1504"/>
                  </a:cubicBezTo>
                  <a:cubicBezTo>
                    <a:pt x="630" y="1504"/>
                    <a:pt x="631" y="1504"/>
                    <a:pt x="631" y="1501"/>
                  </a:cubicBezTo>
                  <a:lnTo>
                    <a:pt x="631" y="1508"/>
                  </a:lnTo>
                  <a:cubicBezTo>
                    <a:pt x="633" y="1507"/>
                    <a:pt x="634" y="1506"/>
                    <a:pt x="635" y="1506"/>
                  </a:cubicBezTo>
                  <a:cubicBezTo>
                    <a:pt x="638" y="1506"/>
                    <a:pt x="640" y="1515"/>
                    <a:pt x="645" y="1515"/>
                  </a:cubicBezTo>
                  <a:cubicBezTo>
                    <a:pt x="645" y="1515"/>
                    <a:pt x="645" y="1521"/>
                    <a:pt x="643" y="1521"/>
                  </a:cubicBezTo>
                  <a:cubicBezTo>
                    <a:pt x="642" y="1521"/>
                    <a:pt x="640" y="1520"/>
                    <a:pt x="638" y="1515"/>
                  </a:cubicBezTo>
                  <a:cubicBezTo>
                    <a:pt x="638" y="1518"/>
                    <a:pt x="638" y="1521"/>
                    <a:pt x="638" y="1523"/>
                  </a:cubicBezTo>
                  <a:lnTo>
                    <a:pt x="638" y="1523"/>
                  </a:lnTo>
                  <a:cubicBezTo>
                    <a:pt x="641" y="1522"/>
                    <a:pt x="644" y="1522"/>
                    <a:pt x="648" y="1522"/>
                  </a:cubicBezTo>
                  <a:cubicBezTo>
                    <a:pt x="655" y="1522"/>
                    <a:pt x="662" y="1522"/>
                    <a:pt x="659" y="1515"/>
                  </a:cubicBezTo>
                  <a:lnTo>
                    <a:pt x="659" y="1515"/>
                  </a:lnTo>
                  <a:cubicBezTo>
                    <a:pt x="659" y="1515"/>
                    <a:pt x="666" y="1515"/>
                    <a:pt x="673" y="1529"/>
                  </a:cubicBezTo>
                  <a:lnTo>
                    <a:pt x="666" y="1536"/>
                  </a:lnTo>
                  <a:lnTo>
                    <a:pt x="680" y="1536"/>
                  </a:lnTo>
                  <a:cubicBezTo>
                    <a:pt x="689" y="1540"/>
                    <a:pt x="686" y="1545"/>
                    <a:pt x="687" y="1547"/>
                  </a:cubicBezTo>
                  <a:lnTo>
                    <a:pt x="687" y="1547"/>
                  </a:lnTo>
                  <a:cubicBezTo>
                    <a:pt x="686" y="1547"/>
                    <a:pt x="685" y="1547"/>
                    <a:pt x="684" y="1547"/>
                  </a:cubicBezTo>
                  <a:cubicBezTo>
                    <a:pt x="674" y="1547"/>
                    <a:pt x="668" y="1555"/>
                    <a:pt x="673" y="1571"/>
                  </a:cubicBezTo>
                  <a:cubicBezTo>
                    <a:pt x="666" y="1564"/>
                    <a:pt x="659" y="1564"/>
                    <a:pt x="659" y="1564"/>
                  </a:cubicBezTo>
                  <a:cubicBezTo>
                    <a:pt x="659" y="1564"/>
                    <a:pt x="659" y="1567"/>
                    <a:pt x="655" y="1567"/>
                  </a:cubicBezTo>
                  <a:cubicBezTo>
                    <a:pt x="653" y="1567"/>
                    <a:pt x="650" y="1566"/>
                    <a:pt x="646" y="1564"/>
                  </a:cubicBezTo>
                  <a:lnTo>
                    <a:pt x="646" y="1564"/>
                  </a:lnTo>
                  <a:cubicBezTo>
                    <a:pt x="652" y="1567"/>
                    <a:pt x="656" y="1567"/>
                    <a:pt x="658" y="1567"/>
                  </a:cubicBezTo>
                  <a:cubicBezTo>
                    <a:pt x="661" y="1567"/>
                    <a:pt x="662" y="1567"/>
                    <a:pt x="666" y="1571"/>
                  </a:cubicBezTo>
                  <a:cubicBezTo>
                    <a:pt x="663" y="1574"/>
                    <a:pt x="661" y="1575"/>
                    <a:pt x="660" y="1578"/>
                  </a:cubicBezTo>
                  <a:lnTo>
                    <a:pt x="660" y="1578"/>
                  </a:lnTo>
                  <a:lnTo>
                    <a:pt x="659" y="1577"/>
                  </a:lnTo>
                  <a:lnTo>
                    <a:pt x="659" y="1584"/>
                  </a:lnTo>
                  <a:lnTo>
                    <a:pt x="659" y="1598"/>
                  </a:lnTo>
                  <a:cubicBezTo>
                    <a:pt x="659" y="1587"/>
                    <a:pt x="659" y="1582"/>
                    <a:pt x="660" y="1578"/>
                  </a:cubicBezTo>
                  <a:lnTo>
                    <a:pt x="660" y="1578"/>
                  </a:lnTo>
                  <a:lnTo>
                    <a:pt x="673" y="1584"/>
                  </a:lnTo>
                  <a:cubicBezTo>
                    <a:pt x="674" y="1580"/>
                    <a:pt x="676" y="1578"/>
                    <a:pt x="679" y="1578"/>
                  </a:cubicBezTo>
                  <a:cubicBezTo>
                    <a:pt x="685" y="1578"/>
                    <a:pt x="694" y="1590"/>
                    <a:pt x="698" y="1590"/>
                  </a:cubicBezTo>
                  <a:cubicBezTo>
                    <a:pt x="700" y="1590"/>
                    <a:pt x="701" y="1589"/>
                    <a:pt x="701" y="1584"/>
                  </a:cubicBezTo>
                  <a:lnTo>
                    <a:pt x="707" y="1598"/>
                  </a:lnTo>
                  <a:cubicBezTo>
                    <a:pt x="705" y="1595"/>
                    <a:pt x="703" y="1594"/>
                    <a:pt x="701" y="1594"/>
                  </a:cubicBezTo>
                  <a:cubicBezTo>
                    <a:pt x="696" y="1594"/>
                    <a:pt x="701" y="1612"/>
                    <a:pt x="701" y="1612"/>
                  </a:cubicBezTo>
                  <a:cubicBezTo>
                    <a:pt x="706" y="1612"/>
                    <a:pt x="703" y="1603"/>
                    <a:pt x="705" y="1603"/>
                  </a:cubicBezTo>
                  <a:lnTo>
                    <a:pt x="705" y="1603"/>
                  </a:lnTo>
                  <a:cubicBezTo>
                    <a:pt x="705" y="1603"/>
                    <a:pt x="706" y="1604"/>
                    <a:pt x="707" y="1605"/>
                  </a:cubicBezTo>
                  <a:cubicBezTo>
                    <a:pt x="714" y="1612"/>
                    <a:pt x="707" y="1619"/>
                    <a:pt x="707" y="1619"/>
                  </a:cubicBezTo>
                  <a:lnTo>
                    <a:pt x="707" y="1633"/>
                  </a:lnTo>
                  <a:cubicBezTo>
                    <a:pt x="713" y="1633"/>
                    <a:pt x="709" y="1618"/>
                    <a:pt x="712" y="1618"/>
                  </a:cubicBezTo>
                  <a:lnTo>
                    <a:pt x="712" y="1618"/>
                  </a:lnTo>
                  <a:cubicBezTo>
                    <a:pt x="713" y="1618"/>
                    <a:pt x="713" y="1618"/>
                    <a:pt x="714" y="1619"/>
                  </a:cubicBezTo>
                  <a:cubicBezTo>
                    <a:pt x="714" y="1619"/>
                    <a:pt x="728" y="1633"/>
                    <a:pt x="728" y="1640"/>
                  </a:cubicBezTo>
                  <a:cubicBezTo>
                    <a:pt x="719" y="1640"/>
                    <a:pt x="713" y="1643"/>
                    <a:pt x="708" y="1643"/>
                  </a:cubicBezTo>
                  <a:cubicBezTo>
                    <a:pt x="705" y="1643"/>
                    <a:pt x="703" y="1642"/>
                    <a:pt x="701" y="1640"/>
                  </a:cubicBezTo>
                  <a:lnTo>
                    <a:pt x="701" y="1640"/>
                  </a:lnTo>
                  <a:cubicBezTo>
                    <a:pt x="705" y="1645"/>
                    <a:pt x="710" y="1656"/>
                    <a:pt x="717" y="1656"/>
                  </a:cubicBezTo>
                  <a:cubicBezTo>
                    <a:pt x="720" y="1656"/>
                    <a:pt x="724" y="1653"/>
                    <a:pt x="728" y="1647"/>
                  </a:cubicBezTo>
                  <a:lnTo>
                    <a:pt x="735" y="1654"/>
                  </a:lnTo>
                  <a:cubicBezTo>
                    <a:pt x="735" y="1649"/>
                    <a:pt x="735" y="1641"/>
                    <a:pt x="737" y="1641"/>
                  </a:cubicBezTo>
                  <a:cubicBezTo>
                    <a:pt x="738" y="1641"/>
                    <a:pt x="740" y="1642"/>
                    <a:pt x="742" y="1647"/>
                  </a:cubicBezTo>
                  <a:lnTo>
                    <a:pt x="763" y="1654"/>
                  </a:lnTo>
                  <a:lnTo>
                    <a:pt x="763" y="1668"/>
                  </a:lnTo>
                  <a:lnTo>
                    <a:pt x="770" y="1668"/>
                  </a:lnTo>
                  <a:cubicBezTo>
                    <a:pt x="770" y="1668"/>
                    <a:pt x="770" y="1674"/>
                    <a:pt x="763" y="1674"/>
                  </a:cubicBezTo>
                  <a:cubicBezTo>
                    <a:pt x="770" y="1681"/>
                    <a:pt x="770" y="1681"/>
                    <a:pt x="777" y="1681"/>
                  </a:cubicBezTo>
                  <a:cubicBezTo>
                    <a:pt x="784" y="1688"/>
                    <a:pt x="784" y="1688"/>
                    <a:pt x="777" y="1688"/>
                  </a:cubicBezTo>
                  <a:cubicBezTo>
                    <a:pt x="784" y="1702"/>
                    <a:pt x="798" y="1716"/>
                    <a:pt x="798" y="1723"/>
                  </a:cubicBezTo>
                  <a:cubicBezTo>
                    <a:pt x="800" y="1728"/>
                    <a:pt x="801" y="1729"/>
                    <a:pt x="801" y="1729"/>
                  </a:cubicBezTo>
                  <a:cubicBezTo>
                    <a:pt x="801" y="1729"/>
                    <a:pt x="800" y="1723"/>
                    <a:pt x="804" y="1723"/>
                  </a:cubicBezTo>
                  <a:lnTo>
                    <a:pt x="804" y="1723"/>
                  </a:lnTo>
                  <a:cubicBezTo>
                    <a:pt x="798" y="1744"/>
                    <a:pt x="832" y="1771"/>
                    <a:pt x="839" y="1785"/>
                  </a:cubicBezTo>
                  <a:cubicBezTo>
                    <a:pt x="841" y="1781"/>
                    <a:pt x="843" y="1779"/>
                    <a:pt x="844" y="1779"/>
                  </a:cubicBezTo>
                  <a:cubicBezTo>
                    <a:pt x="847" y="1779"/>
                    <a:pt x="848" y="1785"/>
                    <a:pt x="853" y="1785"/>
                  </a:cubicBezTo>
                  <a:cubicBezTo>
                    <a:pt x="848" y="1785"/>
                    <a:pt x="850" y="1800"/>
                    <a:pt x="847" y="1800"/>
                  </a:cubicBezTo>
                  <a:cubicBezTo>
                    <a:pt x="845" y="1800"/>
                    <a:pt x="843" y="1798"/>
                    <a:pt x="839" y="1792"/>
                  </a:cubicBezTo>
                  <a:lnTo>
                    <a:pt x="839" y="1792"/>
                  </a:lnTo>
                  <a:lnTo>
                    <a:pt x="846" y="1806"/>
                  </a:lnTo>
                  <a:cubicBezTo>
                    <a:pt x="846" y="1807"/>
                    <a:pt x="846" y="1808"/>
                    <a:pt x="845" y="1808"/>
                  </a:cubicBezTo>
                  <a:cubicBezTo>
                    <a:pt x="843" y="1808"/>
                    <a:pt x="839" y="1804"/>
                    <a:pt x="836" y="1804"/>
                  </a:cubicBezTo>
                  <a:cubicBezTo>
                    <a:pt x="834" y="1804"/>
                    <a:pt x="832" y="1806"/>
                    <a:pt x="832" y="1813"/>
                  </a:cubicBezTo>
                  <a:cubicBezTo>
                    <a:pt x="839" y="1820"/>
                    <a:pt x="853" y="1820"/>
                    <a:pt x="867" y="1841"/>
                  </a:cubicBezTo>
                  <a:cubicBezTo>
                    <a:pt x="853" y="1841"/>
                    <a:pt x="874" y="1848"/>
                    <a:pt x="867" y="1848"/>
                  </a:cubicBezTo>
                  <a:cubicBezTo>
                    <a:pt x="864" y="1848"/>
                    <a:pt x="862" y="1847"/>
                    <a:pt x="860" y="1847"/>
                  </a:cubicBezTo>
                  <a:lnTo>
                    <a:pt x="860" y="1847"/>
                  </a:lnTo>
                  <a:cubicBezTo>
                    <a:pt x="864" y="1849"/>
                    <a:pt x="867" y="1850"/>
                    <a:pt x="869" y="1850"/>
                  </a:cubicBezTo>
                  <a:cubicBezTo>
                    <a:pt x="874" y="1850"/>
                    <a:pt x="877" y="1846"/>
                    <a:pt x="882" y="1846"/>
                  </a:cubicBezTo>
                  <a:cubicBezTo>
                    <a:pt x="884" y="1846"/>
                    <a:pt x="885" y="1847"/>
                    <a:pt x="888" y="1848"/>
                  </a:cubicBezTo>
                  <a:cubicBezTo>
                    <a:pt x="901" y="1862"/>
                    <a:pt x="888" y="1862"/>
                    <a:pt x="888" y="1875"/>
                  </a:cubicBezTo>
                  <a:lnTo>
                    <a:pt x="893" y="1878"/>
                  </a:lnTo>
                  <a:lnTo>
                    <a:pt x="893" y="1878"/>
                  </a:lnTo>
                  <a:cubicBezTo>
                    <a:pt x="889" y="1872"/>
                    <a:pt x="892" y="1860"/>
                    <a:pt x="901" y="1855"/>
                  </a:cubicBezTo>
                  <a:lnTo>
                    <a:pt x="901" y="1855"/>
                  </a:lnTo>
                  <a:cubicBezTo>
                    <a:pt x="888" y="1875"/>
                    <a:pt x="915" y="1882"/>
                    <a:pt x="922" y="1882"/>
                  </a:cubicBezTo>
                  <a:cubicBezTo>
                    <a:pt x="915" y="1855"/>
                    <a:pt x="915" y="1862"/>
                    <a:pt x="908" y="1841"/>
                  </a:cubicBezTo>
                  <a:cubicBezTo>
                    <a:pt x="906" y="1841"/>
                    <a:pt x="902" y="1842"/>
                    <a:pt x="898" y="1842"/>
                  </a:cubicBezTo>
                  <a:cubicBezTo>
                    <a:pt x="893" y="1842"/>
                    <a:pt x="888" y="1839"/>
                    <a:pt x="888" y="1827"/>
                  </a:cubicBezTo>
                  <a:cubicBezTo>
                    <a:pt x="897" y="1827"/>
                    <a:pt x="900" y="1823"/>
                    <a:pt x="901" y="1821"/>
                  </a:cubicBezTo>
                  <a:lnTo>
                    <a:pt x="901" y="1821"/>
                  </a:lnTo>
                  <a:cubicBezTo>
                    <a:pt x="901" y="1822"/>
                    <a:pt x="901" y="1822"/>
                    <a:pt x="900" y="1822"/>
                  </a:cubicBezTo>
                  <a:cubicBezTo>
                    <a:pt x="896" y="1822"/>
                    <a:pt x="886" y="1813"/>
                    <a:pt x="881" y="1813"/>
                  </a:cubicBezTo>
                  <a:cubicBezTo>
                    <a:pt x="881" y="1806"/>
                    <a:pt x="901" y="1813"/>
                    <a:pt x="888" y="1792"/>
                  </a:cubicBezTo>
                  <a:lnTo>
                    <a:pt x="888" y="1792"/>
                  </a:lnTo>
                  <a:lnTo>
                    <a:pt x="874" y="1806"/>
                  </a:lnTo>
                  <a:cubicBezTo>
                    <a:pt x="874" y="1792"/>
                    <a:pt x="881" y="1792"/>
                    <a:pt x="874" y="1785"/>
                  </a:cubicBezTo>
                  <a:cubicBezTo>
                    <a:pt x="878" y="1785"/>
                    <a:pt x="880" y="1782"/>
                    <a:pt x="887" y="1782"/>
                  </a:cubicBezTo>
                  <a:cubicBezTo>
                    <a:pt x="890" y="1782"/>
                    <a:pt x="895" y="1783"/>
                    <a:pt x="901" y="1785"/>
                  </a:cubicBezTo>
                  <a:cubicBezTo>
                    <a:pt x="901" y="1758"/>
                    <a:pt x="874" y="1771"/>
                    <a:pt x="853" y="1758"/>
                  </a:cubicBezTo>
                  <a:lnTo>
                    <a:pt x="867" y="1758"/>
                  </a:lnTo>
                  <a:cubicBezTo>
                    <a:pt x="853" y="1758"/>
                    <a:pt x="853" y="1751"/>
                    <a:pt x="853" y="1751"/>
                  </a:cubicBezTo>
                  <a:cubicBezTo>
                    <a:pt x="853" y="1748"/>
                    <a:pt x="855" y="1748"/>
                    <a:pt x="857" y="1748"/>
                  </a:cubicBezTo>
                  <a:cubicBezTo>
                    <a:pt x="861" y="1748"/>
                    <a:pt x="869" y="1751"/>
                    <a:pt x="874" y="1751"/>
                  </a:cubicBezTo>
                  <a:lnTo>
                    <a:pt x="867" y="1737"/>
                  </a:lnTo>
                  <a:cubicBezTo>
                    <a:pt x="853" y="1737"/>
                    <a:pt x="853" y="1723"/>
                    <a:pt x="853" y="1723"/>
                  </a:cubicBezTo>
                  <a:lnTo>
                    <a:pt x="874" y="1723"/>
                  </a:lnTo>
                  <a:lnTo>
                    <a:pt x="853" y="1716"/>
                  </a:lnTo>
                  <a:cubicBezTo>
                    <a:pt x="864" y="1716"/>
                    <a:pt x="857" y="1707"/>
                    <a:pt x="861" y="1707"/>
                  </a:cubicBezTo>
                  <a:lnTo>
                    <a:pt x="861" y="1707"/>
                  </a:lnTo>
                  <a:cubicBezTo>
                    <a:pt x="862" y="1707"/>
                    <a:pt x="864" y="1708"/>
                    <a:pt x="867" y="1709"/>
                  </a:cubicBezTo>
                  <a:lnTo>
                    <a:pt x="846" y="1688"/>
                  </a:lnTo>
                  <a:lnTo>
                    <a:pt x="853" y="1681"/>
                  </a:lnTo>
                  <a:cubicBezTo>
                    <a:pt x="853" y="1674"/>
                    <a:pt x="811" y="1668"/>
                    <a:pt x="839" y="1654"/>
                  </a:cubicBezTo>
                  <a:cubicBezTo>
                    <a:pt x="818" y="1647"/>
                    <a:pt x="818" y="1640"/>
                    <a:pt x="798" y="1619"/>
                  </a:cubicBezTo>
                  <a:lnTo>
                    <a:pt x="798" y="1619"/>
                  </a:lnTo>
                  <a:cubicBezTo>
                    <a:pt x="800" y="1621"/>
                    <a:pt x="802" y="1622"/>
                    <a:pt x="803" y="1622"/>
                  </a:cubicBezTo>
                  <a:cubicBezTo>
                    <a:pt x="806" y="1622"/>
                    <a:pt x="803" y="1609"/>
                    <a:pt x="806" y="1609"/>
                  </a:cubicBezTo>
                  <a:cubicBezTo>
                    <a:pt x="807" y="1609"/>
                    <a:pt x="809" y="1610"/>
                    <a:pt x="811" y="1612"/>
                  </a:cubicBezTo>
                  <a:cubicBezTo>
                    <a:pt x="811" y="1605"/>
                    <a:pt x="798" y="1605"/>
                    <a:pt x="798" y="1598"/>
                  </a:cubicBezTo>
                  <a:cubicBezTo>
                    <a:pt x="798" y="1588"/>
                    <a:pt x="801" y="1582"/>
                    <a:pt x="806" y="1582"/>
                  </a:cubicBezTo>
                  <a:cubicBezTo>
                    <a:pt x="808" y="1582"/>
                    <a:pt x="810" y="1583"/>
                    <a:pt x="811" y="1584"/>
                  </a:cubicBezTo>
                  <a:lnTo>
                    <a:pt x="804" y="1577"/>
                  </a:lnTo>
                  <a:lnTo>
                    <a:pt x="798" y="1577"/>
                  </a:lnTo>
                  <a:cubicBezTo>
                    <a:pt x="798" y="1571"/>
                    <a:pt x="804" y="1571"/>
                    <a:pt x="798" y="1564"/>
                  </a:cubicBezTo>
                  <a:lnTo>
                    <a:pt x="784" y="1564"/>
                  </a:lnTo>
                  <a:lnTo>
                    <a:pt x="784" y="1550"/>
                  </a:lnTo>
                  <a:cubicBezTo>
                    <a:pt x="784" y="1554"/>
                    <a:pt x="783" y="1556"/>
                    <a:pt x="782" y="1556"/>
                  </a:cubicBezTo>
                  <a:cubicBezTo>
                    <a:pt x="780" y="1556"/>
                    <a:pt x="777" y="1548"/>
                    <a:pt x="777" y="1543"/>
                  </a:cubicBezTo>
                  <a:lnTo>
                    <a:pt x="770" y="1536"/>
                  </a:lnTo>
                  <a:cubicBezTo>
                    <a:pt x="777" y="1536"/>
                    <a:pt x="770" y="1529"/>
                    <a:pt x="777" y="1529"/>
                  </a:cubicBezTo>
                  <a:cubicBezTo>
                    <a:pt x="777" y="1515"/>
                    <a:pt x="777" y="1515"/>
                    <a:pt x="763" y="1508"/>
                  </a:cubicBezTo>
                  <a:lnTo>
                    <a:pt x="763" y="1515"/>
                  </a:lnTo>
                  <a:cubicBezTo>
                    <a:pt x="742" y="1508"/>
                    <a:pt x="770" y="1508"/>
                    <a:pt x="763" y="1501"/>
                  </a:cubicBezTo>
                  <a:lnTo>
                    <a:pt x="763" y="1501"/>
                  </a:lnTo>
                  <a:lnTo>
                    <a:pt x="749" y="1508"/>
                  </a:lnTo>
                  <a:cubicBezTo>
                    <a:pt x="749" y="1480"/>
                    <a:pt x="728" y="1480"/>
                    <a:pt x="728" y="1467"/>
                  </a:cubicBezTo>
                  <a:lnTo>
                    <a:pt x="728" y="1467"/>
                  </a:lnTo>
                  <a:cubicBezTo>
                    <a:pt x="731" y="1469"/>
                    <a:pt x="732" y="1470"/>
                    <a:pt x="733" y="1470"/>
                  </a:cubicBezTo>
                  <a:cubicBezTo>
                    <a:pt x="735" y="1470"/>
                    <a:pt x="735" y="1467"/>
                    <a:pt x="735" y="1467"/>
                  </a:cubicBezTo>
                  <a:cubicBezTo>
                    <a:pt x="728" y="1460"/>
                    <a:pt x="714" y="1439"/>
                    <a:pt x="701" y="1432"/>
                  </a:cubicBezTo>
                  <a:cubicBezTo>
                    <a:pt x="707" y="1425"/>
                    <a:pt x="707" y="1411"/>
                    <a:pt x="707" y="1404"/>
                  </a:cubicBezTo>
                  <a:cubicBezTo>
                    <a:pt x="701" y="1397"/>
                    <a:pt x="701" y="1397"/>
                    <a:pt x="694" y="1397"/>
                  </a:cubicBezTo>
                  <a:cubicBezTo>
                    <a:pt x="694" y="1390"/>
                    <a:pt x="673" y="1370"/>
                    <a:pt x="680" y="1370"/>
                  </a:cubicBezTo>
                  <a:cubicBezTo>
                    <a:pt x="673" y="1370"/>
                    <a:pt x="680" y="1363"/>
                    <a:pt x="673" y="1363"/>
                  </a:cubicBezTo>
                  <a:lnTo>
                    <a:pt x="666" y="1370"/>
                  </a:lnTo>
                  <a:cubicBezTo>
                    <a:pt x="673" y="1342"/>
                    <a:pt x="638" y="1356"/>
                    <a:pt x="645" y="1328"/>
                  </a:cubicBezTo>
                  <a:lnTo>
                    <a:pt x="638" y="1321"/>
                  </a:lnTo>
                  <a:lnTo>
                    <a:pt x="645" y="1321"/>
                  </a:lnTo>
                  <a:lnTo>
                    <a:pt x="631" y="1286"/>
                  </a:lnTo>
                  <a:lnTo>
                    <a:pt x="631" y="1293"/>
                  </a:lnTo>
                  <a:cubicBezTo>
                    <a:pt x="624" y="1286"/>
                    <a:pt x="610" y="1286"/>
                    <a:pt x="610" y="1272"/>
                  </a:cubicBezTo>
                  <a:lnTo>
                    <a:pt x="610" y="1272"/>
                  </a:lnTo>
                  <a:cubicBezTo>
                    <a:pt x="615" y="1276"/>
                    <a:pt x="618" y="1277"/>
                    <a:pt x="618" y="1277"/>
                  </a:cubicBezTo>
                  <a:cubicBezTo>
                    <a:pt x="619" y="1277"/>
                    <a:pt x="613" y="1271"/>
                    <a:pt x="610" y="1265"/>
                  </a:cubicBezTo>
                  <a:lnTo>
                    <a:pt x="610" y="1265"/>
                  </a:lnTo>
                  <a:cubicBezTo>
                    <a:pt x="610" y="1265"/>
                    <a:pt x="610" y="1266"/>
                    <a:pt x="610" y="1266"/>
                  </a:cubicBezTo>
                  <a:cubicBezTo>
                    <a:pt x="610" y="1262"/>
                    <a:pt x="610" y="1260"/>
                    <a:pt x="612" y="1260"/>
                  </a:cubicBezTo>
                  <a:cubicBezTo>
                    <a:pt x="614" y="1260"/>
                    <a:pt x="617" y="1262"/>
                    <a:pt x="624" y="1265"/>
                  </a:cubicBezTo>
                  <a:lnTo>
                    <a:pt x="624" y="1265"/>
                  </a:lnTo>
                  <a:lnTo>
                    <a:pt x="610" y="1259"/>
                  </a:lnTo>
                  <a:lnTo>
                    <a:pt x="610" y="1259"/>
                  </a:lnTo>
                  <a:cubicBezTo>
                    <a:pt x="609" y="1260"/>
                    <a:pt x="609" y="1263"/>
                    <a:pt x="610" y="1265"/>
                  </a:cubicBezTo>
                  <a:lnTo>
                    <a:pt x="610" y="1265"/>
                  </a:lnTo>
                  <a:cubicBezTo>
                    <a:pt x="604" y="1259"/>
                    <a:pt x="624" y="1252"/>
                    <a:pt x="603" y="1238"/>
                  </a:cubicBezTo>
                  <a:lnTo>
                    <a:pt x="603" y="1238"/>
                  </a:lnTo>
                  <a:lnTo>
                    <a:pt x="610" y="1252"/>
                  </a:lnTo>
                  <a:cubicBezTo>
                    <a:pt x="610" y="1254"/>
                    <a:pt x="610" y="1255"/>
                    <a:pt x="608" y="1255"/>
                  </a:cubicBezTo>
                  <a:cubicBezTo>
                    <a:pt x="606" y="1255"/>
                    <a:pt x="601" y="1252"/>
                    <a:pt x="597" y="1252"/>
                  </a:cubicBezTo>
                  <a:cubicBezTo>
                    <a:pt x="597" y="1252"/>
                    <a:pt x="597" y="1246"/>
                    <a:pt x="599" y="1246"/>
                  </a:cubicBezTo>
                  <a:cubicBezTo>
                    <a:pt x="600" y="1246"/>
                    <a:pt x="601" y="1247"/>
                    <a:pt x="603" y="1252"/>
                  </a:cubicBezTo>
                  <a:cubicBezTo>
                    <a:pt x="597" y="1238"/>
                    <a:pt x="597" y="1224"/>
                    <a:pt x="590" y="1224"/>
                  </a:cubicBezTo>
                  <a:cubicBezTo>
                    <a:pt x="590" y="1217"/>
                    <a:pt x="597" y="1217"/>
                    <a:pt x="597" y="1217"/>
                  </a:cubicBezTo>
                  <a:cubicBezTo>
                    <a:pt x="576" y="1196"/>
                    <a:pt x="597" y="1203"/>
                    <a:pt x="576" y="1189"/>
                  </a:cubicBezTo>
                  <a:lnTo>
                    <a:pt x="569" y="1189"/>
                  </a:lnTo>
                  <a:lnTo>
                    <a:pt x="569" y="1182"/>
                  </a:lnTo>
                  <a:cubicBezTo>
                    <a:pt x="562" y="1169"/>
                    <a:pt x="562" y="1169"/>
                    <a:pt x="562" y="1162"/>
                  </a:cubicBezTo>
                  <a:lnTo>
                    <a:pt x="569" y="1162"/>
                  </a:lnTo>
                  <a:cubicBezTo>
                    <a:pt x="555" y="1148"/>
                    <a:pt x="569" y="1134"/>
                    <a:pt x="555" y="1120"/>
                  </a:cubicBezTo>
                  <a:lnTo>
                    <a:pt x="562" y="1120"/>
                  </a:lnTo>
                  <a:cubicBezTo>
                    <a:pt x="541" y="1113"/>
                    <a:pt x="562" y="1099"/>
                    <a:pt x="541" y="1092"/>
                  </a:cubicBezTo>
                  <a:lnTo>
                    <a:pt x="555" y="1092"/>
                  </a:lnTo>
                  <a:lnTo>
                    <a:pt x="541" y="1085"/>
                  </a:lnTo>
                  <a:lnTo>
                    <a:pt x="534" y="1085"/>
                  </a:lnTo>
                  <a:lnTo>
                    <a:pt x="541" y="1078"/>
                  </a:lnTo>
                  <a:lnTo>
                    <a:pt x="534" y="1078"/>
                  </a:lnTo>
                  <a:cubicBezTo>
                    <a:pt x="541" y="1058"/>
                    <a:pt x="527" y="1058"/>
                    <a:pt x="534" y="1044"/>
                  </a:cubicBezTo>
                  <a:lnTo>
                    <a:pt x="534" y="1044"/>
                  </a:lnTo>
                  <a:lnTo>
                    <a:pt x="527" y="1051"/>
                  </a:lnTo>
                  <a:cubicBezTo>
                    <a:pt x="493" y="1030"/>
                    <a:pt x="500" y="981"/>
                    <a:pt x="472" y="954"/>
                  </a:cubicBezTo>
                  <a:lnTo>
                    <a:pt x="486" y="954"/>
                  </a:lnTo>
                  <a:lnTo>
                    <a:pt x="465" y="947"/>
                  </a:lnTo>
                  <a:cubicBezTo>
                    <a:pt x="465" y="944"/>
                    <a:pt x="466" y="944"/>
                    <a:pt x="467" y="944"/>
                  </a:cubicBezTo>
                  <a:cubicBezTo>
                    <a:pt x="467" y="944"/>
                    <a:pt x="467" y="944"/>
                    <a:pt x="467" y="944"/>
                  </a:cubicBezTo>
                  <a:lnTo>
                    <a:pt x="467" y="944"/>
                  </a:lnTo>
                  <a:cubicBezTo>
                    <a:pt x="462" y="942"/>
                    <a:pt x="456" y="942"/>
                    <a:pt x="451" y="926"/>
                  </a:cubicBezTo>
                  <a:cubicBezTo>
                    <a:pt x="451" y="924"/>
                    <a:pt x="452" y="923"/>
                    <a:pt x="453" y="923"/>
                  </a:cubicBezTo>
                  <a:cubicBezTo>
                    <a:pt x="455" y="923"/>
                    <a:pt x="458" y="926"/>
                    <a:pt x="458" y="926"/>
                  </a:cubicBezTo>
                  <a:cubicBezTo>
                    <a:pt x="451" y="912"/>
                    <a:pt x="430" y="891"/>
                    <a:pt x="430" y="877"/>
                  </a:cubicBezTo>
                  <a:cubicBezTo>
                    <a:pt x="423" y="871"/>
                    <a:pt x="423" y="850"/>
                    <a:pt x="416" y="843"/>
                  </a:cubicBezTo>
                  <a:lnTo>
                    <a:pt x="423" y="843"/>
                  </a:lnTo>
                  <a:cubicBezTo>
                    <a:pt x="423" y="836"/>
                    <a:pt x="423" y="836"/>
                    <a:pt x="416" y="822"/>
                  </a:cubicBezTo>
                  <a:lnTo>
                    <a:pt x="423" y="822"/>
                  </a:lnTo>
                  <a:cubicBezTo>
                    <a:pt x="423" y="815"/>
                    <a:pt x="402" y="801"/>
                    <a:pt x="416" y="787"/>
                  </a:cubicBezTo>
                  <a:lnTo>
                    <a:pt x="416" y="787"/>
                  </a:lnTo>
                  <a:cubicBezTo>
                    <a:pt x="416" y="788"/>
                    <a:pt x="410" y="793"/>
                    <a:pt x="406" y="793"/>
                  </a:cubicBezTo>
                  <a:cubicBezTo>
                    <a:pt x="404" y="793"/>
                    <a:pt x="402" y="792"/>
                    <a:pt x="402" y="787"/>
                  </a:cubicBezTo>
                  <a:cubicBezTo>
                    <a:pt x="416" y="780"/>
                    <a:pt x="389" y="773"/>
                    <a:pt x="389" y="753"/>
                  </a:cubicBezTo>
                  <a:lnTo>
                    <a:pt x="389" y="753"/>
                  </a:lnTo>
                  <a:lnTo>
                    <a:pt x="396" y="767"/>
                  </a:lnTo>
                  <a:cubicBezTo>
                    <a:pt x="396" y="753"/>
                    <a:pt x="389" y="753"/>
                    <a:pt x="382" y="746"/>
                  </a:cubicBezTo>
                  <a:lnTo>
                    <a:pt x="389" y="746"/>
                  </a:lnTo>
                  <a:lnTo>
                    <a:pt x="368" y="718"/>
                  </a:lnTo>
                  <a:cubicBezTo>
                    <a:pt x="382" y="711"/>
                    <a:pt x="354" y="697"/>
                    <a:pt x="361" y="697"/>
                  </a:cubicBezTo>
                  <a:cubicBezTo>
                    <a:pt x="361" y="694"/>
                    <a:pt x="361" y="692"/>
                    <a:pt x="361" y="692"/>
                  </a:cubicBezTo>
                  <a:cubicBezTo>
                    <a:pt x="360" y="692"/>
                    <a:pt x="360" y="699"/>
                    <a:pt x="357" y="699"/>
                  </a:cubicBezTo>
                  <a:cubicBezTo>
                    <a:pt x="356" y="699"/>
                    <a:pt x="355" y="698"/>
                    <a:pt x="354" y="697"/>
                  </a:cubicBezTo>
                  <a:cubicBezTo>
                    <a:pt x="354" y="683"/>
                    <a:pt x="347" y="683"/>
                    <a:pt x="354" y="676"/>
                  </a:cubicBezTo>
                  <a:lnTo>
                    <a:pt x="347" y="670"/>
                  </a:lnTo>
                  <a:lnTo>
                    <a:pt x="354" y="670"/>
                  </a:lnTo>
                  <a:cubicBezTo>
                    <a:pt x="347" y="663"/>
                    <a:pt x="340" y="663"/>
                    <a:pt x="326" y="663"/>
                  </a:cubicBezTo>
                  <a:cubicBezTo>
                    <a:pt x="326" y="649"/>
                    <a:pt x="319" y="642"/>
                    <a:pt x="326" y="635"/>
                  </a:cubicBezTo>
                  <a:cubicBezTo>
                    <a:pt x="319" y="614"/>
                    <a:pt x="333" y="593"/>
                    <a:pt x="319" y="579"/>
                  </a:cubicBezTo>
                  <a:lnTo>
                    <a:pt x="319" y="566"/>
                  </a:lnTo>
                  <a:lnTo>
                    <a:pt x="326" y="566"/>
                  </a:lnTo>
                  <a:lnTo>
                    <a:pt x="312" y="545"/>
                  </a:lnTo>
                  <a:lnTo>
                    <a:pt x="319" y="545"/>
                  </a:lnTo>
                  <a:cubicBezTo>
                    <a:pt x="319" y="531"/>
                    <a:pt x="312" y="510"/>
                    <a:pt x="305" y="496"/>
                  </a:cubicBezTo>
                  <a:cubicBezTo>
                    <a:pt x="292" y="475"/>
                    <a:pt x="305" y="475"/>
                    <a:pt x="292" y="462"/>
                  </a:cubicBezTo>
                  <a:lnTo>
                    <a:pt x="292" y="441"/>
                  </a:lnTo>
                  <a:lnTo>
                    <a:pt x="305" y="441"/>
                  </a:lnTo>
                  <a:cubicBezTo>
                    <a:pt x="297" y="437"/>
                    <a:pt x="301" y="425"/>
                    <a:pt x="305" y="419"/>
                  </a:cubicBezTo>
                  <a:lnTo>
                    <a:pt x="305" y="419"/>
                  </a:lnTo>
                  <a:cubicBezTo>
                    <a:pt x="305" y="419"/>
                    <a:pt x="305" y="420"/>
                    <a:pt x="305" y="420"/>
                  </a:cubicBezTo>
                  <a:cubicBezTo>
                    <a:pt x="307" y="417"/>
                    <a:pt x="307" y="416"/>
                    <a:pt x="307" y="416"/>
                  </a:cubicBezTo>
                  <a:lnTo>
                    <a:pt x="307" y="416"/>
                  </a:lnTo>
                  <a:cubicBezTo>
                    <a:pt x="307" y="416"/>
                    <a:pt x="306" y="417"/>
                    <a:pt x="305" y="419"/>
                  </a:cubicBezTo>
                  <a:lnTo>
                    <a:pt x="305" y="419"/>
                  </a:lnTo>
                  <a:cubicBezTo>
                    <a:pt x="292" y="406"/>
                    <a:pt x="291" y="399"/>
                    <a:pt x="285" y="399"/>
                  </a:cubicBezTo>
                  <a:cubicBezTo>
                    <a:pt x="285" y="385"/>
                    <a:pt x="292" y="392"/>
                    <a:pt x="292" y="385"/>
                  </a:cubicBezTo>
                  <a:cubicBezTo>
                    <a:pt x="292" y="371"/>
                    <a:pt x="285" y="371"/>
                    <a:pt x="285" y="358"/>
                  </a:cubicBezTo>
                  <a:lnTo>
                    <a:pt x="292" y="358"/>
                  </a:lnTo>
                  <a:cubicBezTo>
                    <a:pt x="292" y="351"/>
                    <a:pt x="285" y="351"/>
                    <a:pt x="285" y="337"/>
                  </a:cubicBezTo>
                  <a:cubicBezTo>
                    <a:pt x="278" y="323"/>
                    <a:pt x="292" y="323"/>
                    <a:pt x="278" y="316"/>
                  </a:cubicBezTo>
                  <a:cubicBezTo>
                    <a:pt x="278" y="302"/>
                    <a:pt x="278" y="295"/>
                    <a:pt x="285" y="295"/>
                  </a:cubicBezTo>
                  <a:cubicBezTo>
                    <a:pt x="278" y="281"/>
                    <a:pt x="278" y="261"/>
                    <a:pt x="278" y="247"/>
                  </a:cubicBezTo>
                  <a:cubicBezTo>
                    <a:pt x="292" y="247"/>
                    <a:pt x="278" y="233"/>
                    <a:pt x="285" y="233"/>
                  </a:cubicBezTo>
                  <a:lnTo>
                    <a:pt x="278" y="233"/>
                  </a:lnTo>
                  <a:cubicBezTo>
                    <a:pt x="278" y="219"/>
                    <a:pt x="305" y="226"/>
                    <a:pt x="305" y="219"/>
                  </a:cubicBezTo>
                  <a:lnTo>
                    <a:pt x="326" y="219"/>
                  </a:lnTo>
                  <a:cubicBezTo>
                    <a:pt x="326" y="219"/>
                    <a:pt x="334" y="207"/>
                    <a:pt x="338" y="207"/>
                  </a:cubicBezTo>
                  <a:cubicBezTo>
                    <a:pt x="339" y="207"/>
                    <a:pt x="340" y="209"/>
                    <a:pt x="340" y="212"/>
                  </a:cubicBezTo>
                  <a:lnTo>
                    <a:pt x="361" y="212"/>
                  </a:lnTo>
                  <a:cubicBezTo>
                    <a:pt x="375" y="212"/>
                    <a:pt x="375" y="219"/>
                    <a:pt x="382" y="226"/>
                  </a:cubicBezTo>
                  <a:cubicBezTo>
                    <a:pt x="382" y="226"/>
                    <a:pt x="382" y="233"/>
                    <a:pt x="375" y="233"/>
                  </a:cubicBezTo>
                  <a:cubicBezTo>
                    <a:pt x="382" y="233"/>
                    <a:pt x="382" y="247"/>
                    <a:pt x="389" y="247"/>
                  </a:cubicBezTo>
                  <a:lnTo>
                    <a:pt x="389" y="233"/>
                  </a:lnTo>
                  <a:cubicBezTo>
                    <a:pt x="396" y="233"/>
                    <a:pt x="402" y="247"/>
                    <a:pt x="402" y="254"/>
                  </a:cubicBezTo>
                  <a:lnTo>
                    <a:pt x="423" y="254"/>
                  </a:lnTo>
                  <a:lnTo>
                    <a:pt x="423" y="261"/>
                  </a:lnTo>
                  <a:cubicBezTo>
                    <a:pt x="423" y="261"/>
                    <a:pt x="429" y="264"/>
                    <a:pt x="438" y="264"/>
                  </a:cubicBezTo>
                  <a:cubicBezTo>
                    <a:pt x="442" y="264"/>
                    <a:pt x="446" y="263"/>
                    <a:pt x="451" y="261"/>
                  </a:cubicBezTo>
                  <a:cubicBezTo>
                    <a:pt x="451" y="261"/>
                    <a:pt x="458" y="268"/>
                    <a:pt x="451" y="268"/>
                  </a:cubicBezTo>
                  <a:lnTo>
                    <a:pt x="479" y="302"/>
                  </a:lnTo>
                  <a:lnTo>
                    <a:pt x="479" y="295"/>
                  </a:lnTo>
                  <a:cubicBezTo>
                    <a:pt x="481" y="293"/>
                    <a:pt x="483" y="292"/>
                    <a:pt x="485" y="292"/>
                  </a:cubicBezTo>
                  <a:cubicBezTo>
                    <a:pt x="489" y="292"/>
                    <a:pt x="493" y="297"/>
                    <a:pt x="493" y="302"/>
                  </a:cubicBezTo>
                  <a:cubicBezTo>
                    <a:pt x="486" y="302"/>
                    <a:pt x="486" y="316"/>
                    <a:pt x="486" y="323"/>
                  </a:cubicBezTo>
                  <a:cubicBezTo>
                    <a:pt x="493" y="323"/>
                    <a:pt x="486" y="316"/>
                    <a:pt x="493" y="316"/>
                  </a:cubicBezTo>
                  <a:cubicBezTo>
                    <a:pt x="500" y="316"/>
                    <a:pt x="520" y="323"/>
                    <a:pt x="520" y="330"/>
                  </a:cubicBezTo>
                  <a:lnTo>
                    <a:pt x="513" y="330"/>
                  </a:lnTo>
                  <a:cubicBezTo>
                    <a:pt x="520" y="337"/>
                    <a:pt x="513" y="351"/>
                    <a:pt x="520" y="358"/>
                  </a:cubicBezTo>
                  <a:cubicBezTo>
                    <a:pt x="525" y="358"/>
                    <a:pt x="526" y="361"/>
                    <a:pt x="529" y="361"/>
                  </a:cubicBezTo>
                  <a:cubicBezTo>
                    <a:pt x="530" y="361"/>
                    <a:pt x="532" y="360"/>
                    <a:pt x="534" y="358"/>
                  </a:cubicBezTo>
                  <a:cubicBezTo>
                    <a:pt x="541" y="365"/>
                    <a:pt x="534" y="365"/>
                    <a:pt x="534" y="371"/>
                  </a:cubicBezTo>
                  <a:cubicBezTo>
                    <a:pt x="541" y="371"/>
                    <a:pt x="555" y="392"/>
                    <a:pt x="555" y="399"/>
                  </a:cubicBezTo>
                  <a:cubicBezTo>
                    <a:pt x="556" y="399"/>
                    <a:pt x="557" y="398"/>
                    <a:pt x="558" y="398"/>
                  </a:cubicBezTo>
                  <a:cubicBezTo>
                    <a:pt x="568" y="398"/>
                    <a:pt x="570" y="428"/>
                    <a:pt x="585" y="428"/>
                  </a:cubicBezTo>
                  <a:cubicBezTo>
                    <a:pt x="587" y="428"/>
                    <a:pt x="588" y="427"/>
                    <a:pt x="590" y="427"/>
                  </a:cubicBezTo>
                  <a:lnTo>
                    <a:pt x="590" y="441"/>
                  </a:lnTo>
                  <a:cubicBezTo>
                    <a:pt x="590" y="441"/>
                    <a:pt x="593" y="438"/>
                    <a:pt x="597" y="438"/>
                  </a:cubicBezTo>
                  <a:cubicBezTo>
                    <a:pt x="599" y="438"/>
                    <a:pt x="601" y="438"/>
                    <a:pt x="603" y="441"/>
                  </a:cubicBezTo>
                  <a:cubicBezTo>
                    <a:pt x="603" y="455"/>
                    <a:pt x="597" y="455"/>
                    <a:pt x="597" y="462"/>
                  </a:cubicBezTo>
                  <a:lnTo>
                    <a:pt x="610" y="455"/>
                  </a:lnTo>
                  <a:cubicBezTo>
                    <a:pt x="631" y="496"/>
                    <a:pt x="673" y="538"/>
                    <a:pt x="694" y="593"/>
                  </a:cubicBezTo>
                  <a:cubicBezTo>
                    <a:pt x="707" y="607"/>
                    <a:pt x="728" y="628"/>
                    <a:pt x="735" y="649"/>
                  </a:cubicBezTo>
                  <a:lnTo>
                    <a:pt x="742" y="676"/>
                  </a:lnTo>
                  <a:lnTo>
                    <a:pt x="742" y="663"/>
                  </a:lnTo>
                  <a:cubicBezTo>
                    <a:pt x="749" y="663"/>
                    <a:pt x="749" y="670"/>
                    <a:pt x="749" y="670"/>
                  </a:cubicBezTo>
                  <a:cubicBezTo>
                    <a:pt x="763" y="697"/>
                    <a:pt x="770" y="739"/>
                    <a:pt x="798" y="767"/>
                  </a:cubicBezTo>
                  <a:cubicBezTo>
                    <a:pt x="818" y="780"/>
                    <a:pt x="784" y="780"/>
                    <a:pt x="804" y="801"/>
                  </a:cubicBezTo>
                  <a:lnTo>
                    <a:pt x="798" y="801"/>
                  </a:lnTo>
                  <a:cubicBezTo>
                    <a:pt x="811" y="815"/>
                    <a:pt x="818" y="822"/>
                    <a:pt x="839" y="850"/>
                  </a:cubicBezTo>
                  <a:cubicBezTo>
                    <a:pt x="818" y="857"/>
                    <a:pt x="846" y="871"/>
                    <a:pt x="839" y="871"/>
                  </a:cubicBezTo>
                  <a:lnTo>
                    <a:pt x="846" y="871"/>
                  </a:lnTo>
                  <a:cubicBezTo>
                    <a:pt x="846" y="877"/>
                    <a:pt x="846" y="884"/>
                    <a:pt x="839" y="884"/>
                  </a:cubicBezTo>
                  <a:lnTo>
                    <a:pt x="846" y="891"/>
                  </a:lnTo>
                  <a:lnTo>
                    <a:pt x="839" y="891"/>
                  </a:lnTo>
                  <a:cubicBezTo>
                    <a:pt x="846" y="912"/>
                    <a:pt x="853" y="940"/>
                    <a:pt x="846" y="947"/>
                  </a:cubicBezTo>
                  <a:cubicBezTo>
                    <a:pt x="874" y="974"/>
                    <a:pt x="881" y="1030"/>
                    <a:pt x="888" y="1078"/>
                  </a:cubicBezTo>
                  <a:cubicBezTo>
                    <a:pt x="901" y="1078"/>
                    <a:pt x="901" y="1092"/>
                    <a:pt x="908" y="1099"/>
                  </a:cubicBezTo>
                  <a:lnTo>
                    <a:pt x="901" y="1113"/>
                  </a:lnTo>
                  <a:cubicBezTo>
                    <a:pt x="908" y="1120"/>
                    <a:pt x="915" y="1127"/>
                    <a:pt x="915" y="1134"/>
                  </a:cubicBezTo>
                  <a:cubicBezTo>
                    <a:pt x="922" y="1148"/>
                    <a:pt x="915" y="1155"/>
                    <a:pt x="922" y="1162"/>
                  </a:cubicBezTo>
                  <a:cubicBezTo>
                    <a:pt x="922" y="1169"/>
                    <a:pt x="922" y="1189"/>
                    <a:pt x="915" y="1189"/>
                  </a:cubicBezTo>
                  <a:cubicBezTo>
                    <a:pt x="936" y="1189"/>
                    <a:pt x="915" y="1217"/>
                    <a:pt x="915" y="1217"/>
                  </a:cubicBezTo>
                  <a:cubicBezTo>
                    <a:pt x="915" y="1217"/>
                    <a:pt x="943" y="1363"/>
                    <a:pt x="957" y="1529"/>
                  </a:cubicBezTo>
                  <a:cubicBezTo>
                    <a:pt x="978" y="1688"/>
                    <a:pt x="1005" y="1882"/>
                    <a:pt x="1047" y="1952"/>
                  </a:cubicBezTo>
                  <a:cubicBezTo>
                    <a:pt x="1052" y="1957"/>
                    <a:pt x="1057" y="1961"/>
                    <a:pt x="1064" y="1961"/>
                  </a:cubicBezTo>
                  <a:cubicBezTo>
                    <a:pt x="1067" y="1961"/>
                    <a:pt x="1071" y="1961"/>
                    <a:pt x="1075" y="1959"/>
                  </a:cubicBezTo>
                  <a:lnTo>
                    <a:pt x="1075" y="1959"/>
                  </a:lnTo>
                  <a:cubicBezTo>
                    <a:pt x="1075" y="1966"/>
                    <a:pt x="1061" y="1979"/>
                    <a:pt x="1075" y="1979"/>
                  </a:cubicBezTo>
                  <a:cubicBezTo>
                    <a:pt x="1075" y="1971"/>
                    <a:pt x="1077" y="1970"/>
                    <a:pt x="1080" y="1970"/>
                  </a:cubicBezTo>
                  <a:cubicBezTo>
                    <a:pt x="1082" y="1970"/>
                    <a:pt x="1085" y="1971"/>
                    <a:pt x="1088" y="1971"/>
                  </a:cubicBezTo>
                  <a:cubicBezTo>
                    <a:pt x="1090" y="1971"/>
                    <a:pt x="1093" y="1970"/>
                    <a:pt x="1094" y="1967"/>
                  </a:cubicBezTo>
                  <a:lnTo>
                    <a:pt x="1094" y="1967"/>
                  </a:lnTo>
                  <a:cubicBezTo>
                    <a:pt x="1095" y="1968"/>
                    <a:pt x="1095" y="1969"/>
                    <a:pt x="1096" y="1969"/>
                  </a:cubicBezTo>
                  <a:lnTo>
                    <a:pt x="1096" y="1969"/>
                  </a:lnTo>
                  <a:lnTo>
                    <a:pt x="1096" y="1966"/>
                  </a:lnTo>
                  <a:cubicBezTo>
                    <a:pt x="1095" y="1966"/>
                    <a:pt x="1095" y="1967"/>
                    <a:pt x="1094" y="1967"/>
                  </a:cubicBezTo>
                  <a:lnTo>
                    <a:pt x="1094" y="1967"/>
                  </a:lnTo>
                  <a:cubicBezTo>
                    <a:pt x="1094" y="1966"/>
                    <a:pt x="1094" y="1966"/>
                    <a:pt x="1096" y="1966"/>
                  </a:cubicBezTo>
                  <a:lnTo>
                    <a:pt x="1096" y="1966"/>
                  </a:lnTo>
                  <a:cubicBezTo>
                    <a:pt x="1096" y="1966"/>
                    <a:pt x="1096" y="1966"/>
                    <a:pt x="1096" y="1966"/>
                  </a:cubicBezTo>
                  <a:lnTo>
                    <a:pt x="1082" y="1966"/>
                  </a:lnTo>
                  <a:cubicBezTo>
                    <a:pt x="1082" y="1959"/>
                    <a:pt x="1089" y="1959"/>
                    <a:pt x="1089" y="1952"/>
                  </a:cubicBezTo>
                  <a:cubicBezTo>
                    <a:pt x="1082" y="1945"/>
                    <a:pt x="1061" y="1945"/>
                    <a:pt x="1075" y="1924"/>
                  </a:cubicBezTo>
                  <a:lnTo>
                    <a:pt x="1075" y="1924"/>
                  </a:lnTo>
                  <a:lnTo>
                    <a:pt x="1075" y="1931"/>
                  </a:lnTo>
                  <a:cubicBezTo>
                    <a:pt x="1075" y="1924"/>
                    <a:pt x="1076" y="1922"/>
                    <a:pt x="1078" y="1922"/>
                  </a:cubicBezTo>
                  <a:cubicBezTo>
                    <a:pt x="1080" y="1922"/>
                    <a:pt x="1082" y="1924"/>
                    <a:pt x="1082" y="1924"/>
                  </a:cubicBezTo>
                  <a:lnTo>
                    <a:pt x="1089" y="1917"/>
                  </a:lnTo>
                  <a:lnTo>
                    <a:pt x="1089" y="1917"/>
                  </a:lnTo>
                  <a:cubicBezTo>
                    <a:pt x="1083" y="1922"/>
                    <a:pt x="1090" y="1936"/>
                    <a:pt x="1094" y="1936"/>
                  </a:cubicBezTo>
                  <a:cubicBezTo>
                    <a:pt x="1095" y="1936"/>
                    <a:pt x="1096" y="1934"/>
                    <a:pt x="1096" y="1931"/>
                  </a:cubicBezTo>
                  <a:cubicBezTo>
                    <a:pt x="1096" y="1928"/>
                    <a:pt x="1096" y="1927"/>
                    <a:pt x="1095" y="1927"/>
                  </a:cubicBezTo>
                  <a:cubicBezTo>
                    <a:pt x="1095" y="1927"/>
                    <a:pt x="1095" y="1932"/>
                    <a:pt x="1093" y="1932"/>
                  </a:cubicBezTo>
                  <a:cubicBezTo>
                    <a:pt x="1092" y="1932"/>
                    <a:pt x="1091" y="1930"/>
                    <a:pt x="1089" y="1924"/>
                  </a:cubicBezTo>
                  <a:cubicBezTo>
                    <a:pt x="1089" y="1917"/>
                    <a:pt x="1096" y="1917"/>
                    <a:pt x="1096" y="1917"/>
                  </a:cubicBezTo>
                  <a:lnTo>
                    <a:pt x="1096" y="1896"/>
                  </a:lnTo>
                  <a:cubicBezTo>
                    <a:pt x="1105" y="1896"/>
                    <a:pt x="1102" y="1902"/>
                    <a:pt x="1103" y="1902"/>
                  </a:cubicBezTo>
                  <a:cubicBezTo>
                    <a:pt x="1103" y="1902"/>
                    <a:pt x="1105" y="1901"/>
                    <a:pt x="1109" y="1896"/>
                  </a:cubicBezTo>
                  <a:lnTo>
                    <a:pt x="1096" y="1882"/>
                  </a:lnTo>
                  <a:cubicBezTo>
                    <a:pt x="1116" y="1882"/>
                    <a:pt x="1089" y="1862"/>
                    <a:pt x="1109" y="1855"/>
                  </a:cubicBezTo>
                  <a:lnTo>
                    <a:pt x="1109" y="1855"/>
                  </a:lnTo>
                  <a:cubicBezTo>
                    <a:pt x="1112" y="1857"/>
                    <a:pt x="1113" y="1858"/>
                    <a:pt x="1114" y="1858"/>
                  </a:cubicBezTo>
                  <a:cubicBezTo>
                    <a:pt x="1116" y="1858"/>
                    <a:pt x="1116" y="1855"/>
                    <a:pt x="1116" y="1855"/>
                  </a:cubicBezTo>
                  <a:lnTo>
                    <a:pt x="1116" y="1827"/>
                  </a:lnTo>
                  <a:cubicBezTo>
                    <a:pt x="1116" y="1827"/>
                    <a:pt x="1119" y="1833"/>
                    <a:pt x="1121" y="1833"/>
                  </a:cubicBezTo>
                  <a:cubicBezTo>
                    <a:pt x="1123" y="1833"/>
                    <a:pt x="1123" y="1832"/>
                    <a:pt x="1123" y="1827"/>
                  </a:cubicBezTo>
                  <a:cubicBezTo>
                    <a:pt x="1123" y="1820"/>
                    <a:pt x="1116" y="1820"/>
                    <a:pt x="1116" y="1820"/>
                  </a:cubicBezTo>
                  <a:cubicBezTo>
                    <a:pt x="1123" y="1820"/>
                    <a:pt x="1116" y="1792"/>
                    <a:pt x="1123" y="1792"/>
                  </a:cubicBezTo>
                  <a:cubicBezTo>
                    <a:pt x="1130" y="1778"/>
                    <a:pt x="1109" y="1785"/>
                    <a:pt x="1116" y="1771"/>
                  </a:cubicBezTo>
                  <a:lnTo>
                    <a:pt x="1116" y="1771"/>
                  </a:lnTo>
                  <a:cubicBezTo>
                    <a:pt x="1122" y="1771"/>
                    <a:pt x="1119" y="1780"/>
                    <a:pt x="1121" y="1780"/>
                  </a:cubicBezTo>
                  <a:cubicBezTo>
                    <a:pt x="1121" y="1780"/>
                    <a:pt x="1122" y="1780"/>
                    <a:pt x="1123" y="1778"/>
                  </a:cubicBezTo>
                  <a:lnTo>
                    <a:pt x="1123" y="1758"/>
                  </a:lnTo>
                  <a:cubicBezTo>
                    <a:pt x="1123" y="1758"/>
                    <a:pt x="1130" y="1758"/>
                    <a:pt x="1130" y="1771"/>
                  </a:cubicBezTo>
                  <a:cubicBezTo>
                    <a:pt x="1144" y="1716"/>
                    <a:pt x="1165" y="1681"/>
                    <a:pt x="1158" y="1633"/>
                  </a:cubicBezTo>
                  <a:cubicBezTo>
                    <a:pt x="1159" y="1630"/>
                    <a:pt x="1161" y="1628"/>
                    <a:pt x="1162" y="1628"/>
                  </a:cubicBezTo>
                  <a:lnTo>
                    <a:pt x="1162" y="1628"/>
                  </a:lnTo>
                  <a:cubicBezTo>
                    <a:pt x="1162" y="1632"/>
                    <a:pt x="1163" y="1636"/>
                    <a:pt x="1165" y="1640"/>
                  </a:cubicBezTo>
                  <a:cubicBezTo>
                    <a:pt x="1165" y="1640"/>
                    <a:pt x="1165" y="1628"/>
                    <a:pt x="1162" y="1628"/>
                  </a:cubicBezTo>
                  <a:cubicBezTo>
                    <a:pt x="1162" y="1628"/>
                    <a:pt x="1162" y="1628"/>
                    <a:pt x="1162" y="1628"/>
                  </a:cubicBezTo>
                  <a:lnTo>
                    <a:pt x="1162" y="1628"/>
                  </a:lnTo>
                  <a:cubicBezTo>
                    <a:pt x="1157" y="1600"/>
                    <a:pt x="1179" y="1580"/>
                    <a:pt x="1179" y="1550"/>
                  </a:cubicBezTo>
                  <a:lnTo>
                    <a:pt x="1165" y="1550"/>
                  </a:lnTo>
                  <a:cubicBezTo>
                    <a:pt x="1186" y="1508"/>
                    <a:pt x="1165" y="1460"/>
                    <a:pt x="1165" y="1404"/>
                  </a:cubicBezTo>
                  <a:lnTo>
                    <a:pt x="1165" y="1411"/>
                  </a:lnTo>
                  <a:cubicBezTo>
                    <a:pt x="1158" y="1404"/>
                    <a:pt x="1158" y="1397"/>
                    <a:pt x="1151" y="1390"/>
                  </a:cubicBezTo>
                  <a:cubicBezTo>
                    <a:pt x="1158" y="1342"/>
                    <a:pt x="1144" y="1259"/>
                    <a:pt x="1144" y="1189"/>
                  </a:cubicBezTo>
                  <a:cubicBezTo>
                    <a:pt x="1117" y="1093"/>
                    <a:pt x="1110" y="998"/>
                    <a:pt x="1076" y="908"/>
                  </a:cubicBezTo>
                  <a:lnTo>
                    <a:pt x="1076" y="908"/>
                  </a:lnTo>
                  <a:cubicBezTo>
                    <a:pt x="1077" y="912"/>
                    <a:pt x="1075" y="913"/>
                    <a:pt x="1072" y="913"/>
                  </a:cubicBezTo>
                  <a:cubicBezTo>
                    <a:pt x="1068" y="913"/>
                    <a:pt x="1061" y="909"/>
                    <a:pt x="1061" y="905"/>
                  </a:cubicBezTo>
                  <a:cubicBezTo>
                    <a:pt x="1082" y="871"/>
                    <a:pt x="1047" y="857"/>
                    <a:pt x="1054" y="822"/>
                  </a:cubicBezTo>
                  <a:cubicBezTo>
                    <a:pt x="1026" y="773"/>
                    <a:pt x="1026" y="718"/>
                    <a:pt x="992" y="683"/>
                  </a:cubicBezTo>
                  <a:lnTo>
                    <a:pt x="1005" y="683"/>
                  </a:lnTo>
                  <a:cubicBezTo>
                    <a:pt x="1005" y="676"/>
                    <a:pt x="992" y="676"/>
                    <a:pt x="992" y="670"/>
                  </a:cubicBezTo>
                  <a:cubicBezTo>
                    <a:pt x="985" y="649"/>
                    <a:pt x="971" y="635"/>
                    <a:pt x="971" y="628"/>
                  </a:cubicBezTo>
                  <a:lnTo>
                    <a:pt x="957" y="628"/>
                  </a:lnTo>
                  <a:cubicBezTo>
                    <a:pt x="950" y="614"/>
                    <a:pt x="957" y="614"/>
                    <a:pt x="950" y="607"/>
                  </a:cubicBezTo>
                  <a:lnTo>
                    <a:pt x="936" y="600"/>
                  </a:lnTo>
                  <a:cubicBezTo>
                    <a:pt x="950" y="593"/>
                    <a:pt x="915" y="572"/>
                    <a:pt x="922" y="559"/>
                  </a:cubicBezTo>
                  <a:cubicBezTo>
                    <a:pt x="915" y="545"/>
                    <a:pt x="901" y="524"/>
                    <a:pt x="888" y="503"/>
                  </a:cubicBezTo>
                  <a:cubicBezTo>
                    <a:pt x="901" y="496"/>
                    <a:pt x="881" y="469"/>
                    <a:pt x="874" y="455"/>
                  </a:cubicBezTo>
                  <a:cubicBezTo>
                    <a:pt x="860" y="427"/>
                    <a:pt x="825" y="385"/>
                    <a:pt x="804" y="351"/>
                  </a:cubicBezTo>
                  <a:lnTo>
                    <a:pt x="798" y="358"/>
                  </a:lnTo>
                  <a:lnTo>
                    <a:pt x="791" y="351"/>
                  </a:lnTo>
                  <a:cubicBezTo>
                    <a:pt x="791" y="330"/>
                    <a:pt x="770" y="330"/>
                    <a:pt x="770" y="323"/>
                  </a:cubicBezTo>
                  <a:lnTo>
                    <a:pt x="770" y="323"/>
                  </a:lnTo>
                  <a:cubicBezTo>
                    <a:pt x="770" y="330"/>
                    <a:pt x="770" y="330"/>
                    <a:pt x="777" y="330"/>
                  </a:cubicBezTo>
                  <a:cubicBezTo>
                    <a:pt x="777" y="333"/>
                    <a:pt x="775" y="335"/>
                    <a:pt x="772" y="335"/>
                  </a:cubicBezTo>
                  <a:cubicBezTo>
                    <a:pt x="770" y="335"/>
                    <a:pt x="766" y="333"/>
                    <a:pt x="763" y="330"/>
                  </a:cubicBezTo>
                  <a:lnTo>
                    <a:pt x="756" y="330"/>
                  </a:lnTo>
                  <a:cubicBezTo>
                    <a:pt x="763" y="323"/>
                    <a:pt x="756" y="316"/>
                    <a:pt x="763" y="316"/>
                  </a:cubicBezTo>
                  <a:cubicBezTo>
                    <a:pt x="735" y="288"/>
                    <a:pt x="707" y="281"/>
                    <a:pt x="687" y="247"/>
                  </a:cubicBezTo>
                  <a:cubicBezTo>
                    <a:pt x="694" y="247"/>
                    <a:pt x="666" y="226"/>
                    <a:pt x="687" y="219"/>
                  </a:cubicBezTo>
                  <a:cubicBezTo>
                    <a:pt x="682" y="218"/>
                    <a:pt x="679" y="217"/>
                    <a:pt x="677" y="217"/>
                  </a:cubicBezTo>
                  <a:cubicBezTo>
                    <a:pt x="668" y="217"/>
                    <a:pt x="670" y="226"/>
                    <a:pt x="659" y="226"/>
                  </a:cubicBezTo>
                  <a:lnTo>
                    <a:pt x="652" y="219"/>
                  </a:lnTo>
                  <a:cubicBezTo>
                    <a:pt x="659" y="219"/>
                    <a:pt x="652" y="212"/>
                    <a:pt x="659" y="212"/>
                  </a:cubicBezTo>
                  <a:lnTo>
                    <a:pt x="652" y="198"/>
                  </a:lnTo>
                  <a:lnTo>
                    <a:pt x="659" y="198"/>
                  </a:lnTo>
                  <a:cubicBezTo>
                    <a:pt x="631" y="184"/>
                    <a:pt x="624" y="157"/>
                    <a:pt x="597" y="143"/>
                  </a:cubicBezTo>
                  <a:lnTo>
                    <a:pt x="597" y="143"/>
                  </a:lnTo>
                  <a:cubicBezTo>
                    <a:pt x="590" y="143"/>
                    <a:pt x="603" y="150"/>
                    <a:pt x="597" y="150"/>
                  </a:cubicBezTo>
                  <a:cubicBezTo>
                    <a:pt x="569" y="143"/>
                    <a:pt x="590" y="122"/>
                    <a:pt x="562" y="115"/>
                  </a:cubicBezTo>
                  <a:lnTo>
                    <a:pt x="569" y="115"/>
                  </a:lnTo>
                  <a:cubicBezTo>
                    <a:pt x="562" y="115"/>
                    <a:pt x="555" y="115"/>
                    <a:pt x="541" y="94"/>
                  </a:cubicBezTo>
                  <a:cubicBezTo>
                    <a:pt x="541" y="92"/>
                    <a:pt x="543" y="91"/>
                    <a:pt x="547" y="91"/>
                  </a:cubicBezTo>
                  <a:cubicBezTo>
                    <a:pt x="553" y="91"/>
                    <a:pt x="564" y="94"/>
                    <a:pt x="569" y="94"/>
                  </a:cubicBezTo>
                  <a:cubicBezTo>
                    <a:pt x="564" y="89"/>
                    <a:pt x="552" y="84"/>
                    <a:pt x="546" y="84"/>
                  </a:cubicBezTo>
                  <a:cubicBezTo>
                    <a:pt x="543" y="84"/>
                    <a:pt x="541" y="85"/>
                    <a:pt x="541" y="87"/>
                  </a:cubicBezTo>
                  <a:cubicBezTo>
                    <a:pt x="534" y="80"/>
                    <a:pt x="534" y="73"/>
                    <a:pt x="527" y="73"/>
                  </a:cubicBezTo>
                  <a:lnTo>
                    <a:pt x="527" y="73"/>
                  </a:lnTo>
                  <a:cubicBezTo>
                    <a:pt x="527" y="73"/>
                    <a:pt x="534" y="80"/>
                    <a:pt x="527" y="80"/>
                  </a:cubicBezTo>
                  <a:cubicBezTo>
                    <a:pt x="520" y="60"/>
                    <a:pt x="500" y="53"/>
                    <a:pt x="465" y="39"/>
                  </a:cubicBezTo>
                  <a:lnTo>
                    <a:pt x="465" y="25"/>
                  </a:lnTo>
                  <a:cubicBezTo>
                    <a:pt x="452" y="28"/>
                    <a:pt x="442" y="30"/>
                    <a:pt x="434" y="30"/>
                  </a:cubicBezTo>
                  <a:cubicBezTo>
                    <a:pt x="410" y="30"/>
                    <a:pt x="408" y="16"/>
                    <a:pt x="382" y="11"/>
                  </a:cubicBezTo>
                  <a:cubicBezTo>
                    <a:pt x="366" y="3"/>
                    <a:pt x="348" y="0"/>
                    <a:pt x="329" y="0"/>
                  </a:cubicBezTo>
                  <a:close/>
                  <a:moveTo>
                    <a:pt x="1096" y="1969"/>
                  </a:moveTo>
                  <a:lnTo>
                    <a:pt x="1096" y="1979"/>
                  </a:lnTo>
                  <a:cubicBezTo>
                    <a:pt x="1105" y="1979"/>
                    <a:pt x="1099" y="1973"/>
                    <a:pt x="1096" y="19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9"/>
            <p:cNvSpPr/>
            <p:nvPr/>
          </p:nvSpPr>
          <p:spPr>
            <a:xfrm>
              <a:off x="6252331" y="2401631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ubicBezTo>
                    <a:pt x="15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9"/>
            <p:cNvSpPr/>
            <p:nvPr/>
          </p:nvSpPr>
          <p:spPr>
            <a:xfrm>
              <a:off x="6238387" y="2369398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14" y="1"/>
                  </a:lnTo>
                  <a:cubicBezTo>
                    <a:pt x="0" y="1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9"/>
            <p:cNvSpPr/>
            <p:nvPr/>
          </p:nvSpPr>
          <p:spPr>
            <a:xfrm>
              <a:off x="6234850" y="236030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9"/>
            <p:cNvSpPr/>
            <p:nvPr/>
          </p:nvSpPr>
          <p:spPr>
            <a:xfrm>
              <a:off x="6264254" y="2419213"/>
              <a:ext cx="808" cy="0"/>
            </a:xfrm>
            <a:custGeom>
              <a:avLst/>
              <a:gdLst/>
              <a:ahLst/>
              <a:cxnLst/>
              <a:rect l="l" t="t" r="r" b="b"/>
              <a:pathLst>
                <a:path w="8" extrusionOk="0">
                  <a:moveTo>
                    <a:pt x="8" y="0"/>
                  </a:moveTo>
                  <a:cubicBezTo>
                    <a:pt x="1" y="0"/>
                    <a:pt x="1" y="0"/>
                    <a:pt x="8" y="0"/>
                  </a:cubicBez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9"/>
            <p:cNvSpPr/>
            <p:nvPr/>
          </p:nvSpPr>
          <p:spPr>
            <a:xfrm>
              <a:off x="6292952" y="24660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9"/>
            <p:cNvSpPr/>
            <p:nvPr/>
          </p:nvSpPr>
          <p:spPr>
            <a:xfrm>
              <a:off x="6292244" y="246256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9"/>
            <p:cNvSpPr/>
            <p:nvPr/>
          </p:nvSpPr>
          <p:spPr>
            <a:xfrm>
              <a:off x="6257990" y="24065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9"/>
            <p:cNvSpPr/>
            <p:nvPr/>
          </p:nvSpPr>
          <p:spPr>
            <a:xfrm>
              <a:off x="6290223" y="2461148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9"/>
            <p:cNvSpPr/>
            <p:nvPr/>
          </p:nvSpPr>
          <p:spPr>
            <a:xfrm>
              <a:off x="6292952" y="246609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4"/>
                    <a:pt x="1" y="0"/>
                    <a:pt x="1" y="14"/>
                  </a:cubicBez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9"/>
            <p:cNvSpPr/>
            <p:nvPr/>
          </p:nvSpPr>
          <p:spPr>
            <a:xfrm>
              <a:off x="6274763" y="243598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9"/>
            <p:cNvSpPr/>
            <p:nvPr/>
          </p:nvSpPr>
          <p:spPr>
            <a:xfrm>
              <a:off x="6287394" y="246044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9"/>
            <p:cNvSpPr/>
            <p:nvPr/>
          </p:nvSpPr>
          <p:spPr>
            <a:xfrm>
              <a:off x="6294366" y="246963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9"/>
            <p:cNvSpPr/>
            <p:nvPr/>
          </p:nvSpPr>
          <p:spPr>
            <a:xfrm>
              <a:off x="6280422" y="24464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9"/>
            <p:cNvSpPr/>
            <p:nvPr/>
          </p:nvSpPr>
          <p:spPr>
            <a:xfrm>
              <a:off x="6360248" y="260261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9"/>
            <p:cNvSpPr/>
            <p:nvPr/>
          </p:nvSpPr>
          <p:spPr>
            <a:xfrm>
              <a:off x="6362977" y="25913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9"/>
            <p:cNvSpPr/>
            <p:nvPr/>
          </p:nvSpPr>
          <p:spPr>
            <a:xfrm>
              <a:off x="6358834" y="2609686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9"/>
            <p:cNvSpPr/>
            <p:nvPr/>
          </p:nvSpPr>
          <p:spPr>
            <a:xfrm>
              <a:off x="6362370" y="2566236"/>
              <a:ext cx="505" cy="40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9"/>
            <p:cNvSpPr/>
            <p:nvPr/>
          </p:nvSpPr>
          <p:spPr>
            <a:xfrm>
              <a:off x="6362370" y="258088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ubicBezTo>
                    <a:pt x="0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9"/>
            <p:cNvSpPr/>
            <p:nvPr/>
          </p:nvSpPr>
          <p:spPr>
            <a:xfrm>
              <a:off x="6349740" y="261241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9"/>
            <p:cNvSpPr/>
            <p:nvPr/>
          </p:nvSpPr>
          <p:spPr>
            <a:xfrm>
              <a:off x="6351862" y="26194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9"/>
            <p:cNvSpPr/>
            <p:nvPr/>
          </p:nvSpPr>
          <p:spPr>
            <a:xfrm>
              <a:off x="6353883" y="26166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9"/>
            <p:cNvSpPr/>
            <p:nvPr/>
          </p:nvSpPr>
          <p:spPr>
            <a:xfrm>
              <a:off x="6353883" y="26166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9"/>
            <p:cNvSpPr/>
            <p:nvPr/>
          </p:nvSpPr>
          <p:spPr>
            <a:xfrm>
              <a:off x="6321042" y="248711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9"/>
            <p:cNvSpPr/>
            <p:nvPr/>
          </p:nvSpPr>
          <p:spPr>
            <a:xfrm>
              <a:off x="6356712" y="25445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9"/>
            <p:cNvSpPr/>
            <p:nvPr/>
          </p:nvSpPr>
          <p:spPr>
            <a:xfrm>
              <a:off x="6317506" y="2489946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9"/>
            <p:cNvSpPr/>
            <p:nvPr/>
          </p:nvSpPr>
          <p:spPr>
            <a:xfrm>
              <a:off x="6348527" y="2608675"/>
              <a:ext cx="606" cy="40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0"/>
                    <a:pt x="1" y="3"/>
                    <a:pt x="5" y="3"/>
                  </a:cubicBezTo>
                  <a:cubicBezTo>
                    <a:pt x="5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9"/>
            <p:cNvSpPr/>
            <p:nvPr/>
          </p:nvSpPr>
          <p:spPr>
            <a:xfrm>
              <a:off x="6334987" y="25480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9"/>
            <p:cNvSpPr/>
            <p:nvPr/>
          </p:nvSpPr>
          <p:spPr>
            <a:xfrm>
              <a:off x="6317506" y="2489946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9"/>
            <p:cNvSpPr/>
            <p:nvPr/>
          </p:nvSpPr>
          <p:spPr>
            <a:xfrm>
              <a:off x="6349032" y="252207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9"/>
            <p:cNvSpPr/>
            <p:nvPr/>
          </p:nvSpPr>
          <p:spPr>
            <a:xfrm>
              <a:off x="6349032" y="25213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9"/>
            <p:cNvSpPr/>
            <p:nvPr/>
          </p:nvSpPr>
          <p:spPr>
            <a:xfrm>
              <a:off x="6321042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9"/>
            <p:cNvSpPr/>
            <p:nvPr/>
          </p:nvSpPr>
          <p:spPr>
            <a:xfrm>
              <a:off x="6342060" y="25095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9"/>
            <p:cNvSpPr/>
            <p:nvPr/>
          </p:nvSpPr>
          <p:spPr>
            <a:xfrm>
              <a:off x="6362977" y="2581595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5"/>
                    <a:pt x="1" y="15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9"/>
            <p:cNvSpPr/>
            <p:nvPr/>
          </p:nvSpPr>
          <p:spPr>
            <a:xfrm>
              <a:off x="6345496" y="25760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9"/>
            <p:cNvSpPr/>
            <p:nvPr/>
          </p:nvSpPr>
          <p:spPr>
            <a:xfrm>
              <a:off x="6346203" y="257603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9"/>
            <p:cNvSpPr/>
            <p:nvPr/>
          </p:nvSpPr>
          <p:spPr>
            <a:xfrm>
              <a:off x="6346203" y="257462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9"/>
            <p:cNvSpPr/>
            <p:nvPr/>
          </p:nvSpPr>
          <p:spPr>
            <a:xfrm>
              <a:off x="6346203" y="25837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9"/>
            <p:cNvSpPr/>
            <p:nvPr/>
          </p:nvSpPr>
          <p:spPr>
            <a:xfrm>
              <a:off x="6345496" y="258159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9"/>
            <p:cNvSpPr/>
            <p:nvPr/>
          </p:nvSpPr>
          <p:spPr>
            <a:xfrm>
              <a:off x="6343374" y="257048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9"/>
            <p:cNvSpPr/>
            <p:nvPr/>
          </p:nvSpPr>
          <p:spPr>
            <a:xfrm>
              <a:off x="6318920" y="2490552"/>
              <a:ext cx="43653" cy="135303"/>
            </a:xfrm>
            <a:custGeom>
              <a:avLst/>
              <a:gdLst/>
              <a:ahLst/>
              <a:cxnLst/>
              <a:rect l="l" t="t" r="r" b="b"/>
              <a:pathLst>
                <a:path w="432" h="1339" extrusionOk="0">
                  <a:moveTo>
                    <a:pt x="36" y="6"/>
                  </a:moveTo>
                  <a:cubicBezTo>
                    <a:pt x="35" y="6"/>
                    <a:pt x="35" y="7"/>
                    <a:pt x="35" y="8"/>
                  </a:cubicBezTo>
                  <a:cubicBezTo>
                    <a:pt x="32" y="8"/>
                    <a:pt x="34" y="7"/>
                    <a:pt x="36" y="6"/>
                  </a:cubicBezTo>
                  <a:close/>
                  <a:moveTo>
                    <a:pt x="24" y="35"/>
                  </a:moveTo>
                  <a:cubicBezTo>
                    <a:pt x="23" y="35"/>
                    <a:pt x="22" y="36"/>
                    <a:pt x="21" y="36"/>
                  </a:cubicBezTo>
                  <a:cubicBezTo>
                    <a:pt x="22" y="36"/>
                    <a:pt x="23" y="35"/>
                    <a:pt x="24" y="35"/>
                  </a:cubicBezTo>
                  <a:close/>
                  <a:moveTo>
                    <a:pt x="194" y="521"/>
                  </a:moveTo>
                  <a:cubicBezTo>
                    <a:pt x="185" y="525"/>
                    <a:pt x="192" y="527"/>
                    <a:pt x="195" y="527"/>
                  </a:cubicBezTo>
                  <a:lnTo>
                    <a:pt x="195" y="527"/>
                  </a:lnTo>
                  <a:cubicBezTo>
                    <a:pt x="198" y="524"/>
                    <a:pt x="198" y="524"/>
                    <a:pt x="197" y="524"/>
                  </a:cubicBezTo>
                  <a:cubicBezTo>
                    <a:pt x="196" y="524"/>
                    <a:pt x="194" y="524"/>
                    <a:pt x="194" y="521"/>
                  </a:cubicBezTo>
                  <a:close/>
                  <a:moveTo>
                    <a:pt x="375" y="542"/>
                  </a:moveTo>
                  <a:cubicBezTo>
                    <a:pt x="368" y="542"/>
                    <a:pt x="368" y="542"/>
                    <a:pt x="368" y="547"/>
                  </a:cubicBezTo>
                  <a:lnTo>
                    <a:pt x="368" y="547"/>
                  </a:lnTo>
                  <a:cubicBezTo>
                    <a:pt x="370" y="546"/>
                    <a:pt x="372" y="545"/>
                    <a:pt x="375" y="542"/>
                  </a:cubicBezTo>
                  <a:close/>
                  <a:moveTo>
                    <a:pt x="364" y="559"/>
                  </a:moveTo>
                  <a:cubicBezTo>
                    <a:pt x="364" y="559"/>
                    <a:pt x="364" y="559"/>
                    <a:pt x="365" y="559"/>
                  </a:cubicBezTo>
                  <a:lnTo>
                    <a:pt x="365" y="559"/>
                  </a:lnTo>
                  <a:cubicBezTo>
                    <a:pt x="363" y="559"/>
                    <a:pt x="361" y="560"/>
                    <a:pt x="358" y="560"/>
                  </a:cubicBezTo>
                  <a:lnTo>
                    <a:pt x="358" y="560"/>
                  </a:lnTo>
                  <a:cubicBezTo>
                    <a:pt x="360" y="560"/>
                    <a:pt x="362" y="559"/>
                    <a:pt x="364" y="559"/>
                  </a:cubicBezTo>
                  <a:close/>
                  <a:moveTo>
                    <a:pt x="208" y="560"/>
                  </a:moveTo>
                  <a:cubicBezTo>
                    <a:pt x="206" y="561"/>
                    <a:pt x="204" y="562"/>
                    <a:pt x="201" y="562"/>
                  </a:cubicBezTo>
                  <a:cubicBezTo>
                    <a:pt x="207" y="562"/>
                    <a:pt x="208" y="561"/>
                    <a:pt x="208" y="560"/>
                  </a:cubicBezTo>
                  <a:close/>
                  <a:moveTo>
                    <a:pt x="278" y="833"/>
                  </a:moveTo>
                  <a:lnTo>
                    <a:pt x="278" y="833"/>
                  </a:lnTo>
                  <a:cubicBezTo>
                    <a:pt x="274" y="836"/>
                    <a:pt x="279" y="836"/>
                    <a:pt x="284" y="836"/>
                  </a:cubicBezTo>
                  <a:cubicBezTo>
                    <a:pt x="288" y="836"/>
                    <a:pt x="291" y="836"/>
                    <a:pt x="285" y="840"/>
                  </a:cubicBezTo>
                  <a:lnTo>
                    <a:pt x="264" y="840"/>
                  </a:lnTo>
                  <a:cubicBezTo>
                    <a:pt x="264" y="840"/>
                    <a:pt x="271" y="840"/>
                    <a:pt x="278" y="833"/>
                  </a:cubicBezTo>
                  <a:close/>
                  <a:moveTo>
                    <a:pt x="409" y="888"/>
                  </a:moveTo>
                  <a:cubicBezTo>
                    <a:pt x="407" y="888"/>
                    <a:pt x="407" y="889"/>
                    <a:pt x="407" y="890"/>
                  </a:cubicBezTo>
                  <a:lnTo>
                    <a:pt x="407" y="890"/>
                  </a:lnTo>
                  <a:cubicBezTo>
                    <a:pt x="408" y="889"/>
                    <a:pt x="409" y="888"/>
                    <a:pt x="409" y="888"/>
                  </a:cubicBezTo>
                  <a:close/>
                  <a:moveTo>
                    <a:pt x="271" y="1235"/>
                  </a:moveTo>
                  <a:cubicBezTo>
                    <a:pt x="271" y="1236"/>
                    <a:pt x="271" y="1237"/>
                    <a:pt x="272" y="1238"/>
                  </a:cubicBezTo>
                  <a:lnTo>
                    <a:pt x="272" y="1238"/>
                  </a:lnTo>
                  <a:cubicBezTo>
                    <a:pt x="271" y="1237"/>
                    <a:pt x="271" y="1235"/>
                    <a:pt x="271" y="1235"/>
                  </a:cubicBezTo>
                  <a:close/>
                  <a:moveTo>
                    <a:pt x="272" y="1238"/>
                  </a:moveTo>
                  <a:cubicBezTo>
                    <a:pt x="273" y="1240"/>
                    <a:pt x="274" y="1242"/>
                    <a:pt x="278" y="1242"/>
                  </a:cubicBezTo>
                  <a:cubicBezTo>
                    <a:pt x="278" y="1242"/>
                    <a:pt x="279" y="1241"/>
                    <a:pt x="279" y="1241"/>
                  </a:cubicBezTo>
                  <a:lnTo>
                    <a:pt x="279" y="1241"/>
                  </a:lnTo>
                  <a:cubicBezTo>
                    <a:pt x="281" y="1242"/>
                    <a:pt x="283" y="1242"/>
                    <a:pt x="285" y="1242"/>
                  </a:cubicBezTo>
                  <a:cubicBezTo>
                    <a:pt x="285" y="1241"/>
                    <a:pt x="285" y="1241"/>
                    <a:pt x="285" y="1240"/>
                  </a:cubicBezTo>
                  <a:lnTo>
                    <a:pt x="285" y="1240"/>
                  </a:lnTo>
                  <a:cubicBezTo>
                    <a:pt x="283" y="1241"/>
                    <a:pt x="281" y="1241"/>
                    <a:pt x="279" y="1241"/>
                  </a:cubicBezTo>
                  <a:lnTo>
                    <a:pt x="279" y="1241"/>
                  </a:lnTo>
                  <a:cubicBezTo>
                    <a:pt x="276" y="1241"/>
                    <a:pt x="273" y="1241"/>
                    <a:pt x="272" y="1238"/>
                  </a:cubicBezTo>
                  <a:close/>
                  <a:moveTo>
                    <a:pt x="278" y="1323"/>
                  </a:moveTo>
                  <a:cubicBezTo>
                    <a:pt x="276" y="1324"/>
                    <a:pt x="276" y="1325"/>
                    <a:pt x="278" y="1325"/>
                  </a:cubicBezTo>
                  <a:lnTo>
                    <a:pt x="278" y="1323"/>
                  </a:lnTo>
                  <a:close/>
                  <a:moveTo>
                    <a:pt x="67" y="0"/>
                  </a:moveTo>
                  <a:cubicBezTo>
                    <a:pt x="63" y="0"/>
                    <a:pt x="59" y="0"/>
                    <a:pt x="56" y="1"/>
                  </a:cubicBezTo>
                  <a:cubicBezTo>
                    <a:pt x="51" y="1"/>
                    <a:pt x="44" y="1"/>
                    <a:pt x="40" y="3"/>
                  </a:cubicBezTo>
                  <a:lnTo>
                    <a:pt x="40" y="3"/>
                  </a:lnTo>
                  <a:cubicBezTo>
                    <a:pt x="40" y="2"/>
                    <a:pt x="40" y="1"/>
                    <a:pt x="35" y="1"/>
                  </a:cubicBezTo>
                  <a:cubicBezTo>
                    <a:pt x="35" y="8"/>
                    <a:pt x="21" y="8"/>
                    <a:pt x="21" y="29"/>
                  </a:cubicBezTo>
                  <a:cubicBezTo>
                    <a:pt x="14" y="29"/>
                    <a:pt x="28" y="29"/>
                    <a:pt x="21" y="36"/>
                  </a:cubicBezTo>
                  <a:lnTo>
                    <a:pt x="28" y="29"/>
                  </a:lnTo>
                  <a:lnTo>
                    <a:pt x="28" y="29"/>
                  </a:lnTo>
                  <a:cubicBezTo>
                    <a:pt x="28" y="29"/>
                    <a:pt x="28" y="34"/>
                    <a:pt x="24" y="35"/>
                  </a:cubicBezTo>
                  <a:lnTo>
                    <a:pt x="24" y="35"/>
                  </a:lnTo>
                  <a:cubicBezTo>
                    <a:pt x="29" y="34"/>
                    <a:pt x="37" y="29"/>
                    <a:pt x="39" y="29"/>
                  </a:cubicBezTo>
                  <a:lnTo>
                    <a:pt x="39" y="29"/>
                  </a:lnTo>
                  <a:cubicBezTo>
                    <a:pt x="40" y="29"/>
                    <a:pt x="40" y="31"/>
                    <a:pt x="35" y="36"/>
                  </a:cubicBezTo>
                  <a:lnTo>
                    <a:pt x="28" y="43"/>
                  </a:lnTo>
                  <a:lnTo>
                    <a:pt x="28" y="56"/>
                  </a:lnTo>
                  <a:cubicBezTo>
                    <a:pt x="28" y="52"/>
                    <a:pt x="27" y="50"/>
                    <a:pt x="26" y="50"/>
                  </a:cubicBezTo>
                  <a:cubicBezTo>
                    <a:pt x="24" y="50"/>
                    <a:pt x="21" y="56"/>
                    <a:pt x="21" y="5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3" y="56"/>
                    <a:pt x="28" y="56"/>
                  </a:cubicBezTo>
                  <a:lnTo>
                    <a:pt x="28" y="56"/>
                  </a:lnTo>
                  <a:cubicBezTo>
                    <a:pt x="28" y="56"/>
                    <a:pt x="28" y="63"/>
                    <a:pt x="21" y="63"/>
                  </a:cubicBezTo>
                  <a:cubicBezTo>
                    <a:pt x="18" y="67"/>
                    <a:pt x="19" y="67"/>
                    <a:pt x="21" y="67"/>
                  </a:cubicBezTo>
                  <a:cubicBezTo>
                    <a:pt x="23" y="67"/>
                    <a:pt x="25" y="67"/>
                    <a:pt x="21" y="70"/>
                  </a:cubicBezTo>
                  <a:cubicBezTo>
                    <a:pt x="14" y="70"/>
                    <a:pt x="21" y="70"/>
                    <a:pt x="14" y="77"/>
                  </a:cubicBezTo>
                  <a:lnTo>
                    <a:pt x="21" y="91"/>
                  </a:lnTo>
                  <a:cubicBezTo>
                    <a:pt x="21" y="93"/>
                    <a:pt x="22" y="94"/>
                    <a:pt x="23" y="94"/>
                  </a:cubicBezTo>
                  <a:cubicBezTo>
                    <a:pt x="25" y="94"/>
                    <a:pt x="28" y="91"/>
                    <a:pt x="28" y="91"/>
                  </a:cubicBezTo>
                  <a:lnTo>
                    <a:pt x="28" y="91"/>
                  </a:lnTo>
                  <a:cubicBezTo>
                    <a:pt x="28" y="91"/>
                    <a:pt x="35" y="98"/>
                    <a:pt x="21" y="98"/>
                  </a:cubicBezTo>
                  <a:lnTo>
                    <a:pt x="27" y="98"/>
                  </a:lnTo>
                  <a:cubicBezTo>
                    <a:pt x="29" y="97"/>
                    <a:pt x="30" y="96"/>
                    <a:pt x="30" y="96"/>
                  </a:cubicBezTo>
                  <a:lnTo>
                    <a:pt x="30" y="96"/>
                  </a:lnTo>
                  <a:cubicBezTo>
                    <a:pt x="30" y="96"/>
                    <a:pt x="30" y="97"/>
                    <a:pt x="28" y="98"/>
                  </a:cubicBezTo>
                  <a:lnTo>
                    <a:pt x="27" y="98"/>
                  </a:lnTo>
                  <a:cubicBezTo>
                    <a:pt x="26" y="99"/>
                    <a:pt x="24" y="100"/>
                    <a:pt x="23" y="100"/>
                  </a:cubicBezTo>
                  <a:cubicBezTo>
                    <a:pt x="22" y="100"/>
                    <a:pt x="21" y="100"/>
                    <a:pt x="21" y="99"/>
                  </a:cubicBezTo>
                  <a:lnTo>
                    <a:pt x="21" y="99"/>
                  </a:lnTo>
                  <a:cubicBezTo>
                    <a:pt x="21" y="100"/>
                    <a:pt x="22" y="101"/>
                    <a:pt x="23" y="101"/>
                  </a:cubicBezTo>
                  <a:lnTo>
                    <a:pt x="23" y="101"/>
                  </a:lnTo>
                  <a:cubicBezTo>
                    <a:pt x="25" y="101"/>
                    <a:pt x="28" y="98"/>
                    <a:pt x="28" y="98"/>
                  </a:cubicBezTo>
                  <a:lnTo>
                    <a:pt x="28" y="98"/>
                  </a:lnTo>
                  <a:cubicBezTo>
                    <a:pt x="26" y="100"/>
                    <a:pt x="24" y="101"/>
                    <a:pt x="23" y="101"/>
                  </a:cubicBezTo>
                  <a:cubicBezTo>
                    <a:pt x="23" y="101"/>
                    <a:pt x="23" y="101"/>
                    <a:pt x="23" y="101"/>
                  </a:cubicBezTo>
                  <a:lnTo>
                    <a:pt x="23" y="101"/>
                  </a:lnTo>
                  <a:cubicBezTo>
                    <a:pt x="23" y="101"/>
                    <a:pt x="23" y="101"/>
                    <a:pt x="23" y="101"/>
                  </a:cubicBezTo>
                  <a:cubicBezTo>
                    <a:pt x="22" y="101"/>
                    <a:pt x="21" y="100"/>
                    <a:pt x="21" y="98"/>
                  </a:cubicBezTo>
                  <a:lnTo>
                    <a:pt x="21" y="98"/>
                  </a:lnTo>
                  <a:cubicBezTo>
                    <a:pt x="21" y="98"/>
                    <a:pt x="21" y="99"/>
                    <a:pt x="21" y="99"/>
                  </a:cubicBezTo>
                  <a:lnTo>
                    <a:pt x="21" y="99"/>
                  </a:lnTo>
                  <a:cubicBezTo>
                    <a:pt x="21" y="98"/>
                    <a:pt x="21" y="98"/>
                    <a:pt x="21" y="98"/>
                  </a:cubicBezTo>
                  <a:cubicBezTo>
                    <a:pt x="21" y="112"/>
                    <a:pt x="0" y="146"/>
                    <a:pt x="21" y="146"/>
                  </a:cubicBezTo>
                  <a:cubicBezTo>
                    <a:pt x="20" y="149"/>
                    <a:pt x="19" y="151"/>
                    <a:pt x="18" y="152"/>
                  </a:cubicBezTo>
                  <a:lnTo>
                    <a:pt x="18" y="152"/>
                  </a:lnTo>
                  <a:cubicBezTo>
                    <a:pt x="19" y="149"/>
                    <a:pt x="18" y="146"/>
                    <a:pt x="14" y="146"/>
                  </a:cubicBezTo>
                  <a:lnTo>
                    <a:pt x="14" y="146"/>
                  </a:lnTo>
                  <a:cubicBezTo>
                    <a:pt x="14" y="146"/>
                    <a:pt x="14" y="153"/>
                    <a:pt x="16" y="153"/>
                  </a:cubicBezTo>
                  <a:cubicBezTo>
                    <a:pt x="17" y="153"/>
                    <a:pt x="17" y="152"/>
                    <a:pt x="18" y="152"/>
                  </a:cubicBezTo>
                  <a:lnTo>
                    <a:pt x="18" y="152"/>
                  </a:lnTo>
                  <a:cubicBezTo>
                    <a:pt x="16" y="160"/>
                    <a:pt x="4" y="174"/>
                    <a:pt x="14" y="174"/>
                  </a:cubicBezTo>
                  <a:lnTo>
                    <a:pt x="21" y="174"/>
                  </a:lnTo>
                  <a:cubicBezTo>
                    <a:pt x="14" y="202"/>
                    <a:pt x="28" y="202"/>
                    <a:pt x="28" y="216"/>
                  </a:cubicBezTo>
                  <a:lnTo>
                    <a:pt x="35" y="216"/>
                  </a:lnTo>
                  <a:cubicBezTo>
                    <a:pt x="35" y="216"/>
                    <a:pt x="35" y="216"/>
                    <a:pt x="35" y="216"/>
                  </a:cubicBezTo>
                  <a:lnTo>
                    <a:pt x="35" y="216"/>
                  </a:lnTo>
                  <a:cubicBezTo>
                    <a:pt x="28" y="216"/>
                    <a:pt x="28" y="230"/>
                    <a:pt x="28" y="230"/>
                  </a:cubicBezTo>
                  <a:lnTo>
                    <a:pt x="35" y="216"/>
                  </a:lnTo>
                  <a:lnTo>
                    <a:pt x="35" y="216"/>
                  </a:lnTo>
                  <a:cubicBezTo>
                    <a:pt x="28" y="237"/>
                    <a:pt x="49" y="264"/>
                    <a:pt x="56" y="278"/>
                  </a:cubicBezTo>
                  <a:cubicBezTo>
                    <a:pt x="70" y="299"/>
                    <a:pt x="84" y="334"/>
                    <a:pt x="97" y="354"/>
                  </a:cubicBezTo>
                  <a:cubicBezTo>
                    <a:pt x="97" y="354"/>
                    <a:pt x="99" y="353"/>
                    <a:pt x="101" y="352"/>
                  </a:cubicBezTo>
                  <a:lnTo>
                    <a:pt x="101" y="352"/>
                  </a:lnTo>
                  <a:cubicBezTo>
                    <a:pt x="94" y="366"/>
                    <a:pt x="111" y="356"/>
                    <a:pt x="104" y="375"/>
                  </a:cubicBezTo>
                  <a:cubicBezTo>
                    <a:pt x="125" y="382"/>
                    <a:pt x="104" y="410"/>
                    <a:pt x="132" y="410"/>
                  </a:cubicBezTo>
                  <a:cubicBezTo>
                    <a:pt x="132" y="417"/>
                    <a:pt x="139" y="417"/>
                    <a:pt x="139" y="424"/>
                  </a:cubicBezTo>
                  <a:lnTo>
                    <a:pt x="146" y="424"/>
                  </a:lnTo>
                  <a:cubicBezTo>
                    <a:pt x="146" y="424"/>
                    <a:pt x="139" y="438"/>
                    <a:pt x="146" y="438"/>
                  </a:cubicBezTo>
                  <a:lnTo>
                    <a:pt x="160" y="438"/>
                  </a:lnTo>
                  <a:cubicBezTo>
                    <a:pt x="139" y="445"/>
                    <a:pt x="160" y="445"/>
                    <a:pt x="160" y="451"/>
                  </a:cubicBezTo>
                  <a:cubicBezTo>
                    <a:pt x="160" y="451"/>
                    <a:pt x="174" y="458"/>
                    <a:pt x="174" y="472"/>
                  </a:cubicBezTo>
                  <a:cubicBezTo>
                    <a:pt x="167" y="472"/>
                    <a:pt x="174" y="479"/>
                    <a:pt x="167" y="486"/>
                  </a:cubicBezTo>
                  <a:cubicBezTo>
                    <a:pt x="174" y="493"/>
                    <a:pt x="181" y="507"/>
                    <a:pt x="181" y="521"/>
                  </a:cubicBezTo>
                  <a:lnTo>
                    <a:pt x="194" y="521"/>
                  </a:lnTo>
                  <a:cubicBezTo>
                    <a:pt x="194" y="521"/>
                    <a:pt x="201" y="518"/>
                    <a:pt x="203" y="518"/>
                  </a:cubicBezTo>
                  <a:lnTo>
                    <a:pt x="203" y="518"/>
                  </a:lnTo>
                  <a:cubicBezTo>
                    <a:pt x="204" y="518"/>
                    <a:pt x="204" y="518"/>
                    <a:pt x="201" y="521"/>
                  </a:cubicBezTo>
                  <a:lnTo>
                    <a:pt x="208" y="521"/>
                  </a:lnTo>
                  <a:cubicBezTo>
                    <a:pt x="202" y="521"/>
                    <a:pt x="201" y="527"/>
                    <a:pt x="196" y="528"/>
                  </a:cubicBezTo>
                  <a:lnTo>
                    <a:pt x="196" y="528"/>
                  </a:lnTo>
                  <a:cubicBezTo>
                    <a:pt x="195" y="528"/>
                    <a:pt x="195" y="528"/>
                    <a:pt x="195" y="527"/>
                  </a:cubicBezTo>
                  <a:lnTo>
                    <a:pt x="195" y="527"/>
                  </a:lnTo>
                  <a:cubicBezTo>
                    <a:pt x="195" y="528"/>
                    <a:pt x="194" y="528"/>
                    <a:pt x="194" y="528"/>
                  </a:cubicBezTo>
                  <a:cubicBezTo>
                    <a:pt x="195" y="528"/>
                    <a:pt x="195" y="528"/>
                    <a:pt x="196" y="528"/>
                  </a:cubicBezTo>
                  <a:lnTo>
                    <a:pt x="196" y="528"/>
                  </a:lnTo>
                  <a:cubicBezTo>
                    <a:pt x="196" y="528"/>
                    <a:pt x="196" y="528"/>
                    <a:pt x="194" y="528"/>
                  </a:cubicBezTo>
                  <a:cubicBezTo>
                    <a:pt x="201" y="542"/>
                    <a:pt x="208" y="542"/>
                    <a:pt x="208" y="555"/>
                  </a:cubicBezTo>
                  <a:cubicBezTo>
                    <a:pt x="204" y="555"/>
                    <a:pt x="208" y="558"/>
                    <a:pt x="208" y="560"/>
                  </a:cubicBezTo>
                  <a:lnTo>
                    <a:pt x="208" y="560"/>
                  </a:lnTo>
                  <a:cubicBezTo>
                    <a:pt x="211" y="558"/>
                    <a:pt x="216" y="555"/>
                    <a:pt x="229" y="555"/>
                  </a:cubicBezTo>
                  <a:cubicBezTo>
                    <a:pt x="229" y="555"/>
                    <a:pt x="236" y="555"/>
                    <a:pt x="229" y="562"/>
                  </a:cubicBezTo>
                  <a:cubicBezTo>
                    <a:pt x="229" y="562"/>
                    <a:pt x="223" y="568"/>
                    <a:pt x="219" y="568"/>
                  </a:cubicBezTo>
                  <a:cubicBezTo>
                    <a:pt x="217" y="568"/>
                    <a:pt x="215" y="567"/>
                    <a:pt x="215" y="562"/>
                  </a:cubicBezTo>
                  <a:lnTo>
                    <a:pt x="208" y="562"/>
                  </a:lnTo>
                  <a:cubicBezTo>
                    <a:pt x="215" y="576"/>
                    <a:pt x="201" y="583"/>
                    <a:pt x="215" y="590"/>
                  </a:cubicBezTo>
                  <a:cubicBezTo>
                    <a:pt x="229" y="590"/>
                    <a:pt x="215" y="590"/>
                    <a:pt x="229" y="583"/>
                  </a:cubicBezTo>
                  <a:cubicBezTo>
                    <a:pt x="243" y="583"/>
                    <a:pt x="215" y="590"/>
                    <a:pt x="229" y="597"/>
                  </a:cubicBezTo>
                  <a:lnTo>
                    <a:pt x="215" y="597"/>
                  </a:lnTo>
                  <a:cubicBezTo>
                    <a:pt x="229" y="597"/>
                    <a:pt x="229" y="597"/>
                    <a:pt x="229" y="611"/>
                  </a:cubicBezTo>
                  <a:lnTo>
                    <a:pt x="215" y="611"/>
                  </a:lnTo>
                  <a:cubicBezTo>
                    <a:pt x="215" y="611"/>
                    <a:pt x="221" y="614"/>
                    <a:pt x="225" y="614"/>
                  </a:cubicBezTo>
                  <a:cubicBezTo>
                    <a:pt x="227" y="614"/>
                    <a:pt x="228" y="614"/>
                    <a:pt x="228" y="613"/>
                  </a:cubicBezTo>
                  <a:lnTo>
                    <a:pt x="228" y="613"/>
                  </a:lnTo>
                  <a:cubicBezTo>
                    <a:pt x="228" y="614"/>
                    <a:pt x="228" y="614"/>
                    <a:pt x="227" y="615"/>
                  </a:cubicBezTo>
                  <a:lnTo>
                    <a:pt x="227" y="615"/>
                  </a:lnTo>
                  <a:cubicBezTo>
                    <a:pt x="226" y="615"/>
                    <a:pt x="226" y="615"/>
                    <a:pt x="225" y="615"/>
                  </a:cubicBezTo>
                  <a:cubicBezTo>
                    <a:pt x="221" y="615"/>
                    <a:pt x="215" y="618"/>
                    <a:pt x="215" y="618"/>
                  </a:cubicBezTo>
                  <a:cubicBezTo>
                    <a:pt x="221" y="618"/>
                    <a:pt x="225" y="616"/>
                    <a:pt x="227" y="615"/>
                  </a:cubicBezTo>
                  <a:lnTo>
                    <a:pt x="227" y="615"/>
                  </a:lnTo>
                  <a:cubicBezTo>
                    <a:pt x="228" y="615"/>
                    <a:pt x="229" y="616"/>
                    <a:pt x="229" y="618"/>
                  </a:cubicBezTo>
                  <a:lnTo>
                    <a:pt x="229" y="632"/>
                  </a:lnTo>
                  <a:lnTo>
                    <a:pt x="215" y="632"/>
                  </a:lnTo>
                  <a:cubicBezTo>
                    <a:pt x="174" y="639"/>
                    <a:pt x="160" y="645"/>
                    <a:pt x="167" y="645"/>
                  </a:cubicBezTo>
                  <a:cubicBezTo>
                    <a:pt x="174" y="659"/>
                    <a:pt x="194" y="680"/>
                    <a:pt x="194" y="694"/>
                  </a:cubicBezTo>
                  <a:cubicBezTo>
                    <a:pt x="201" y="694"/>
                    <a:pt x="208" y="701"/>
                    <a:pt x="208" y="701"/>
                  </a:cubicBezTo>
                  <a:lnTo>
                    <a:pt x="194" y="715"/>
                  </a:lnTo>
                  <a:lnTo>
                    <a:pt x="201" y="715"/>
                  </a:lnTo>
                  <a:cubicBezTo>
                    <a:pt x="194" y="715"/>
                    <a:pt x="201" y="722"/>
                    <a:pt x="187" y="722"/>
                  </a:cubicBezTo>
                  <a:lnTo>
                    <a:pt x="187" y="736"/>
                  </a:lnTo>
                  <a:cubicBezTo>
                    <a:pt x="174" y="756"/>
                    <a:pt x="222" y="749"/>
                    <a:pt x="208" y="756"/>
                  </a:cubicBezTo>
                  <a:cubicBezTo>
                    <a:pt x="218" y="756"/>
                    <a:pt x="221" y="759"/>
                    <a:pt x="222" y="759"/>
                  </a:cubicBezTo>
                  <a:cubicBezTo>
                    <a:pt x="222" y="759"/>
                    <a:pt x="222" y="759"/>
                    <a:pt x="222" y="756"/>
                  </a:cubicBezTo>
                  <a:cubicBezTo>
                    <a:pt x="229" y="753"/>
                    <a:pt x="226" y="753"/>
                    <a:pt x="222" y="753"/>
                  </a:cubicBezTo>
                  <a:cubicBezTo>
                    <a:pt x="219" y="753"/>
                    <a:pt x="215" y="753"/>
                    <a:pt x="222" y="749"/>
                  </a:cubicBezTo>
                  <a:lnTo>
                    <a:pt x="236" y="749"/>
                  </a:lnTo>
                  <a:lnTo>
                    <a:pt x="243" y="756"/>
                  </a:lnTo>
                  <a:cubicBezTo>
                    <a:pt x="236" y="763"/>
                    <a:pt x="243" y="763"/>
                    <a:pt x="236" y="770"/>
                  </a:cubicBezTo>
                  <a:cubicBezTo>
                    <a:pt x="243" y="770"/>
                    <a:pt x="257" y="770"/>
                    <a:pt x="257" y="784"/>
                  </a:cubicBezTo>
                  <a:cubicBezTo>
                    <a:pt x="250" y="788"/>
                    <a:pt x="246" y="788"/>
                    <a:pt x="244" y="788"/>
                  </a:cubicBezTo>
                  <a:cubicBezTo>
                    <a:pt x="241" y="788"/>
                    <a:pt x="239" y="788"/>
                    <a:pt x="236" y="791"/>
                  </a:cubicBezTo>
                  <a:cubicBezTo>
                    <a:pt x="236" y="791"/>
                    <a:pt x="243" y="791"/>
                    <a:pt x="243" y="798"/>
                  </a:cubicBezTo>
                  <a:lnTo>
                    <a:pt x="236" y="798"/>
                  </a:lnTo>
                  <a:lnTo>
                    <a:pt x="236" y="805"/>
                  </a:lnTo>
                  <a:cubicBezTo>
                    <a:pt x="233" y="812"/>
                    <a:pt x="234" y="812"/>
                    <a:pt x="237" y="812"/>
                  </a:cubicBezTo>
                  <a:cubicBezTo>
                    <a:pt x="239" y="812"/>
                    <a:pt x="243" y="812"/>
                    <a:pt x="243" y="819"/>
                  </a:cubicBezTo>
                  <a:cubicBezTo>
                    <a:pt x="243" y="819"/>
                    <a:pt x="243" y="805"/>
                    <a:pt x="257" y="805"/>
                  </a:cubicBezTo>
                  <a:cubicBezTo>
                    <a:pt x="257" y="805"/>
                    <a:pt x="264" y="805"/>
                    <a:pt x="257" y="819"/>
                  </a:cubicBezTo>
                  <a:lnTo>
                    <a:pt x="243" y="819"/>
                  </a:lnTo>
                  <a:cubicBezTo>
                    <a:pt x="257" y="819"/>
                    <a:pt x="257" y="819"/>
                    <a:pt x="257" y="826"/>
                  </a:cubicBezTo>
                  <a:cubicBezTo>
                    <a:pt x="264" y="826"/>
                    <a:pt x="257" y="833"/>
                    <a:pt x="257" y="840"/>
                  </a:cubicBezTo>
                  <a:lnTo>
                    <a:pt x="243" y="840"/>
                  </a:lnTo>
                  <a:cubicBezTo>
                    <a:pt x="243" y="840"/>
                    <a:pt x="250" y="853"/>
                    <a:pt x="243" y="853"/>
                  </a:cubicBezTo>
                  <a:lnTo>
                    <a:pt x="250" y="853"/>
                  </a:lnTo>
                  <a:cubicBezTo>
                    <a:pt x="259" y="853"/>
                    <a:pt x="262" y="847"/>
                    <a:pt x="265" y="847"/>
                  </a:cubicBezTo>
                  <a:cubicBezTo>
                    <a:pt x="267" y="847"/>
                    <a:pt x="268" y="849"/>
                    <a:pt x="271" y="853"/>
                  </a:cubicBezTo>
                  <a:lnTo>
                    <a:pt x="264" y="853"/>
                  </a:lnTo>
                  <a:cubicBezTo>
                    <a:pt x="267" y="857"/>
                    <a:pt x="271" y="857"/>
                    <a:pt x="272" y="857"/>
                  </a:cubicBezTo>
                  <a:cubicBezTo>
                    <a:pt x="274" y="857"/>
                    <a:pt x="274" y="857"/>
                    <a:pt x="271" y="860"/>
                  </a:cubicBezTo>
                  <a:cubicBezTo>
                    <a:pt x="271" y="867"/>
                    <a:pt x="271" y="867"/>
                    <a:pt x="264" y="867"/>
                  </a:cubicBezTo>
                  <a:lnTo>
                    <a:pt x="243" y="867"/>
                  </a:lnTo>
                  <a:cubicBezTo>
                    <a:pt x="250" y="867"/>
                    <a:pt x="250" y="867"/>
                    <a:pt x="250" y="874"/>
                  </a:cubicBezTo>
                  <a:lnTo>
                    <a:pt x="264" y="874"/>
                  </a:lnTo>
                  <a:cubicBezTo>
                    <a:pt x="285" y="874"/>
                    <a:pt x="243" y="874"/>
                    <a:pt x="243" y="888"/>
                  </a:cubicBezTo>
                  <a:lnTo>
                    <a:pt x="250" y="888"/>
                  </a:lnTo>
                  <a:lnTo>
                    <a:pt x="243" y="895"/>
                  </a:lnTo>
                  <a:cubicBezTo>
                    <a:pt x="243" y="895"/>
                    <a:pt x="236" y="902"/>
                    <a:pt x="229" y="902"/>
                  </a:cubicBezTo>
                  <a:cubicBezTo>
                    <a:pt x="236" y="902"/>
                    <a:pt x="229" y="909"/>
                    <a:pt x="236" y="909"/>
                  </a:cubicBezTo>
                  <a:cubicBezTo>
                    <a:pt x="239" y="905"/>
                    <a:pt x="238" y="905"/>
                    <a:pt x="236" y="905"/>
                  </a:cubicBezTo>
                  <a:cubicBezTo>
                    <a:pt x="234" y="905"/>
                    <a:pt x="233" y="905"/>
                    <a:pt x="236" y="902"/>
                  </a:cubicBezTo>
                  <a:lnTo>
                    <a:pt x="243" y="902"/>
                  </a:lnTo>
                  <a:cubicBezTo>
                    <a:pt x="243" y="902"/>
                    <a:pt x="250" y="909"/>
                    <a:pt x="243" y="909"/>
                  </a:cubicBezTo>
                  <a:lnTo>
                    <a:pt x="250" y="909"/>
                  </a:lnTo>
                  <a:cubicBezTo>
                    <a:pt x="264" y="923"/>
                    <a:pt x="271" y="923"/>
                    <a:pt x="264" y="923"/>
                  </a:cubicBezTo>
                  <a:lnTo>
                    <a:pt x="250" y="923"/>
                  </a:lnTo>
                  <a:cubicBezTo>
                    <a:pt x="246" y="926"/>
                    <a:pt x="246" y="926"/>
                    <a:pt x="247" y="926"/>
                  </a:cubicBezTo>
                  <a:cubicBezTo>
                    <a:pt x="248" y="926"/>
                    <a:pt x="250" y="926"/>
                    <a:pt x="250" y="930"/>
                  </a:cubicBezTo>
                  <a:lnTo>
                    <a:pt x="243" y="930"/>
                  </a:lnTo>
                  <a:lnTo>
                    <a:pt x="243" y="937"/>
                  </a:lnTo>
                  <a:cubicBezTo>
                    <a:pt x="264" y="937"/>
                    <a:pt x="243" y="944"/>
                    <a:pt x="243" y="944"/>
                  </a:cubicBezTo>
                  <a:cubicBezTo>
                    <a:pt x="243" y="957"/>
                    <a:pt x="264" y="957"/>
                    <a:pt x="271" y="957"/>
                  </a:cubicBezTo>
                  <a:lnTo>
                    <a:pt x="264" y="957"/>
                  </a:lnTo>
                  <a:cubicBezTo>
                    <a:pt x="264" y="957"/>
                    <a:pt x="257" y="964"/>
                    <a:pt x="243" y="964"/>
                  </a:cubicBezTo>
                  <a:cubicBezTo>
                    <a:pt x="248" y="967"/>
                    <a:pt x="251" y="967"/>
                    <a:pt x="253" y="967"/>
                  </a:cubicBezTo>
                  <a:cubicBezTo>
                    <a:pt x="257" y="967"/>
                    <a:pt x="257" y="964"/>
                    <a:pt x="257" y="964"/>
                  </a:cubicBezTo>
                  <a:lnTo>
                    <a:pt x="257" y="971"/>
                  </a:lnTo>
                  <a:lnTo>
                    <a:pt x="271" y="971"/>
                  </a:lnTo>
                  <a:lnTo>
                    <a:pt x="271" y="978"/>
                  </a:lnTo>
                  <a:lnTo>
                    <a:pt x="264" y="978"/>
                  </a:lnTo>
                  <a:lnTo>
                    <a:pt x="264" y="992"/>
                  </a:lnTo>
                  <a:cubicBezTo>
                    <a:pt x="266" y="988"/>
                    <a:pt x="267" y="987"/>
                    <a:pt x="268" y="987"/>
                  </a:cubicBezTo>
                  <a:cubicBezTo>
                    <a:pt x="270" y="987"/>
                    <a:pt x="272" y="993"/>
                    <a:pt x="275" y="993"/>
                  </a:cubicBezTo>
                  <a:cubicBezTo>
                    <a:pt x="276" y="993"/>
                    <a:pt x="277" y="993"/>
                    <a:pt x="278" y="992"/>
                  </a:cubicBezTo>
                  <a:lnTo>
                    <a:pt x="278" y="992"/>
                  </a:lnTo>
                  <a:lnTo>
                    <a:pt x="271" y="999"/>
                  </a:lnTo>
                  <a:cubicBezTo>
                    <a:pt x="264" y="999"/>
                    <a:pt x="271" y="999"/>
                    <a:pt x="271" y="1006"/>
                  </a:cubicBezTo>
                  <a:cubicBezTo>
                    <a:pt x="271" y="1006"/>
                    <a:pt x="271" y="1013"/>
                    <a:pt x="264" y="1013"/>
                  </a:cubicBezTo>
                  <a:cubicBezTo>
                    <a:pt x="264" y="1013"/>
                    <a:pt x="264" y="1027"/>
                    <a:pt x="257" y="1027"/>
                  </a:cubicBezTo>
                  <a:lnTo>
                    <a:pt x="264" y="1027"/>
                  </a:lnTo>
                  <a:lnTo>
                    <a:pt x="264" y="1034"/>
                  </a:lnTo>
                  <a:lnTo>
                    <a:pt x="250" y="1034"/>
                  </a:lnTo>
                  <a:cubicBezTo>
                    <a:pt x="245" y="1034"/>
                    <a:pt x="244" y="1037"/>
                    <a:pt x="241" y="1037"/>
                  </a:cubicBezTo>
                  <a:cubicBezTo>
                    <a:pt x="240" y="1037"/>
                    <a:pt x="238" y="1036"/>
                    <a:pt x="236" y="1034"/>
                  </a:cubicBezTo>
                  <a:cubicBezTo>
                    <a:pt x="229" y="1034"/>
                    <a:pt x="229" y="1041"/>
                    <a:pt x="236" y="1041"/>
                  </a:cubicBezTo>
                  <a:lnTo>
                    <a:pt x="250" y="1041"/>
                  </a:lnTo>
                  <a:cubicBezTo>
                    <a:pt x="250" y="1047"/>
                    <a:pt x="278" y="1047"/>
                    <a:pt x="278" y="1061"/>
                  </a:cubicBezTo>
                  <a:cubicBezTo>
                    <a:pt x="285" y="1061"/>
                    <a:pt x="278" y="1061"/>
                    <a:pt x="285" y="1068"/>
                  </a:cubicBezTo>
                  <a:cubicBezTo>
                    <a:pt x="278" y="1068"/>
                    <a:pt x="264" y="1075"/>
                    <a:pt x="264" y="1082"/>
                  </a:cubicBezTo>
                  <a:cubicBezTo>
                    <a:pt x="268" y="1082"/>
                    <a:pt x="270" y="1079"/>
                    <a:pt x="272" y="1079"/>
                  </a:cubicBezTo>
                  <a:cubicBezTo>
                    <a:pt x="274" y="1079"/>
                    <a:pt x="275" y="1080"/>
                    <a:pt x="278" y="1082"/>
                  </a:cubicBezTo>
                  <a:lnTo>
                    <a:pt x="278" y="1096"/>
                  </a:lnTo>
                  <a:cubicBezTo>
                    <a:pt x="278" y="1096"/>
                    <a:pt x="264" y="1103"/>
                    <a:pt x="278" y="1103"/>
                  </a:cubicBezTo>
                  <a:lnTo>
                    <a:pt x="264" y="1110"/>
                  </a:lnTo>
                  <a:lnTo>
                    <a:pt x="271" y="1110"/>
                  </a:lnTo>
                  <a:cubicBezTo>
                    <a:pt x="278" y="1110"/>
                    <a:pt x="278" y="1117"/>
                    <a:pt x="278" y="1117"/>
                  </a:cubicBezTo>
                  <a:cubicBezTo>
                    <a:pt x="285" y="1131"/>
                    <a:pt x="278" y="1131"/>
                    <a:pt x="271" y="1131"/>
                  </a:cubicBezTo>
                  <a:lnTo>
                    <a:pt x="285" y="1131"/>
                  </a:lnTo>
                  <a:cubicBezTo>
                    <a:pt x="271" y="1131"/>
                    <a:pt x="278" y="1138"/>
                    <a:pt x="271" y="1138"/>
                  </a:cubicBezTo>
                  <a:cubicBezTo>
                    <a:pt x="271" y="1138"/>
                    <a:pt x="264" y="1145"/>
                    <a:pt x="271" y="1145"/>
                  </a:cubicBezTo>
                  <a:lnTo>
                    <a:pt x="264" y="1145"/>
                  </a:lnTo>
                  <a:cubicBezTo>
                    <a:pt x="278" y="1145"/>
                    <a:pt x="278" y="1151"/>
                    <a:pt x="278" y="1151"/>
                  </a:cubicBezTo>
                  <a:cubicBezTo>
                    <a:pt x="264" y="1151"/>
                    <a:pt x="278" y="1165"/>
                    <a:pt x="264" y="1165"/>
                  </a:cubicBezTo>
                  <a:cubicBezTo>
                    <a:pt x="278" y="1165"/>
                    <a:pt x="271" y="1172"/>
                    <a:pt x="278" y="1172"/>
                  </a:cubicBezTo>
                  <a:lnTo>
                    <a:pt x="271" y="1172"/>
                  </a:lnTo>
                  <a:cubicBezTo>
                    <a:pt x="264" y="1172"/>
                    <a:pt x="264" y="1179"/>
                    <a:pt x="264" y="1179"/>
                  </a:cubicBezTo>
                  <a:lnTo>
                    <a:pt x="271" y="1179"/>
                  </a:lnTo>
                  <a:cubicBezTo>
                    <a:pt x="285" y="1179"/>
                    <a:pt x="271" y="1179"/>
                    <a:pt x="278" y="1186"/>
                  </a:cubicBezTo>
                  <a:lnTo>
                    <a:pt x="264" y="1186"/>
                  </a:lnTo>
                  <a:cubicBezTo>
                    <a:pt x="264" y="1186"/>
                    <a:pt x="273" y="1192"/>
                    <a:pt x="283" y="1192"/>
                  </a:cubicBezTo>
                  <a:cubicBezTo>
                    <a:pt x="288" y="1192"/>
                    <a:pt x="294" y="1191"/>
                    <a:pt x="298" y="1186"/>
                  </a:cubicBezTo>
                  <a:cubicBezTo>
                    <a:pt x="305" y="1186"/>
                    <a:pt x="305" y="1186"/>
                    <a:pt x="305" y="1200"/>
                  </a:cubicBezTo>
                  <a:lnTo>
                    <a:pt x="312" y="1200"/>
                  </a:lnTo>
                  <a:cubicBezTo>
                    <a:pt x="312" y="1200"/>
                    <a:pt x="305" y="1200"/>
                    <a:pt x="305" y="1207"/>
                  </a:cubicBezTo>
                  <a:cubicBezTo>
                    <a:pt x="305" y="1207"/>
                    <a:pt x="293" y="1204"/>
                    <a:pt x="285" y="1204"/>
                  </a:cubicBezTo>
                  <a:cubicBezTo>
                    <a:pt x="281" y="1204"/>
                    <a:pt x="278" y="1205"/>
                    <a:pt x="278" y="1207"/>
                  </a:cubicBezTo>
                  <a:lnTo>
                    <a:pt x="271" y="1200"/>
                  </a:lnTo>
                  <a:lnTo>
                    <a:pt x="264" y="1200"/>
                  </a:lnTo>
                  <a:cubicBezTo>
                    <a:pt x="264" y="1203"/>
                    <a:pt x="265" y="1203"/>
                    <a:pt x="267" y="1203"/>
                  </a:cubicBezTo>
                  <a:cubicBezTo>
                    <a:pt x="269" y="1203"/>
                    <a:pt x="271" y="1203"/>
                    <a:pt x="271" y="1207"/>
                  </a:cubicBezTo>
                  <a:cubicBezTo>
                    <a:pt x="264" y="1207"/>
                    <a:pt x="250" y="1207"/>
                    <a:pt x="250" y="1214"/>
                  </a:cubicBezTo>
                  <a:lnTo>
                    <a:pt x="271" y="1214"/>
                  </a:lnTo>
                  <a:cubicBezTo>
                    <a:pt x="271" y="1214"/>
                    <a:pt x="285" y="1221"/>
                    <a:pt x="278" y="1221"/>
                  </a:cubicBezTo>
                  <a:cubicBezTo>
                    <a:pt x="289" y="1221"/>
                    <a:pt x="295" y="1225"/>
                    <a:pt x="298" y="1229"/>
                  </a:cubicBezTo>
                  <a:lnTo>
                    <a:pt x="298" y="1229"/>
                  </a:lnTo>
                  <a:cubicBezTo>
                    <a:pt x="295" y="1231"/>
                    <a:pt x="292" y="1235"/>
                    <a:pt x="285" y="1235"/>
                  </a:cubicBezTo>
                  <a:lnTo>
                    <a:pt x="298" y="1235"/>
                  </a:lnTo>
                  <a:cubicBezTo>
                    <a:pt x="298" y="1235"/>
                    <a:pt x="286" y="1235"/>
                    <a:pt x="285" y="1240"/>
                  </a:cubicBezTo>
                  <a:lnTo>
                    <a:pt x="285" y="1240"/>
                  </a:lnTo>
                  <a:cubicBezTo>
                    <a:pt x="288" y="1239"/>
                    <a:pt x="292" y="1238"/>
                    <a:pt x="295" y="1238"/>
                  </a:cubicBezTo>
                  <a:cubicBezTo>
                    <a:pt x="297" y="1238"/>
                    <a:pt x="298" y="1239"/>
                    <a:pt x="298" y="1242"/>
                  </a:cubicBezTo>
                  <a:lnTo>
                    <a:pt x="305" y="1248"/>
                  </a:lnTo>
                  <a:lnTo>
                    <a:pt x="298" y="1248"/>
                  </a:lnTo>
                  <a:cubicBezTo>
                    <a:pt x="298" y="1255"/>
                    <a:pt x="305" y="1255"/>
                    <a:pt x="305" y="1255"/>
                  </a:cubicBezTo>
                  <a:lnTo>
                    <a:pt x="298" y="1255"/>
                  </a:lnTo>
                  <a:cubicBezTo>
                    <a:pt x="298" y="1255"/>
                    <a:pt x="298" y="1269"/>
                    <a:pt x="285" y="1269"/>
                  </a:cubicBezTo>
                  <a:cubicBezTo>
                    <a:pt x="286" y="1270"/>
                    <a:pt x="287" y="1271"/>
                    <a:pt x="288" y="1271"/>
                  </a:cubicBezTo>
                  <a:lnTo>
                    <a:pt x="288" y="1271"/>
                  </a:lnTo>
                  <a:cubicBezTo>
                    <a:pt x="280" y="1275"/>
                    <a:pt x="285" y="1283"/>
                    <a:pt x="285" y="1283"/>
                  </a:cubicBezTo>
                  <a:cubicBezTo>
                    <a:pt x="305" y="1283"/>
                    <a:pt x="285" y="1283"/>
                    <a:pt x="305" y="1290"/>
                  </a:cubicBezTo>
                  <a:cubicBezTo>
                    <a:pt x="301" y="1290"/>
                    <a:pt x="293" y="1296"/>
                    <a:pt x="288" y="1296"/>
                  </a:cubicBezTo>
                  <a:cubicBezTo>
                    <a:pt x="286" y="1296"/>
                    <a:pt x="285" y="1295"/>
                    <a:pt x="285" y="1290"/>
                  </a:cubicBezTo>
                  <a:cubicBezTo>
                    <a:pt x="280" y="1290"/>
                    <a:pt x="278" y="1287"/>
                    <a:pt x="276" y="1287"/>
                  </a:cubicBezTo>
                  <a:cubicBezTo>
                    <a:pt x="275" y="1287"/>
                    <a:pt x="273" y="1288"/>
                    <a:pt x="271" y="1290"/>
                  </a:cubicBezTo>
                  <a:cubicBezTo>
                    <a:pt x="271" y="1290"/>
                    <a:pt x="285" y="1304"/>
                    <a:pt x="278" y="1311"/>
                  </a:cubicBezTo>
                  <a:cubicBezTo>
                    <a:pt x="273" y="1311"/>
                    <a:pt x="275" y="1314"/>
                    <a:pt x="274" y="1314"/>
                  </a:cubicBezTo>
                  <a:cubicBezTo>
                    <a:pt x="274" y="1314"/>
                    <a:pt x="273" y="1313"/>
                    <a:pt x="271" y="1311"/>
                  </a:cubicBezTo>
                  <a:lnTo>
                    <a:pt x="271" y="1311"/>
                  </a:lnTo>
                  <a:cubicBezTo>
                    <a:pt x="267" y="1314"/>
                    <a:pt x="271" y="1314"/>
                    <a:pt x="277" y="1314"/>
                  </a:cubicBezTo>
                  <a:cubicBezTo>
                    <a:pt x="283" y="1314"/>
                    <a:pt x="291" y="1314"/>
                    <a:pt x="298" y="1318"/>
                  </a:cubicBezTo>
                  <a:cubicBezTo>
                    <a:pt x="298" y="1320"/>
                    <a:pt x="298" y="1321"/>
                    <a:pt x="296" y="1321"/>
                  </a:cubicBezTo>
                  <a:cubicBezTo>
                    <a:pt x="293" y="1321"/>
                    <a:pt x="287" y="1318"/>
                    <a:pt x="278" y="1318"/>
                  </a:cubicBezTo>
                  <a:lnTo>
                    <a:pt x="278" y="1323"/>
                  </a:lnTo>
                  <a:lnTo>
                    <a:pt x="278" y="1323"/>
                  </a:lnTo>
                  <a:cubicBezTo>
                    <a:pt x="280" y="1323"/>
                    <a:pt x="284" y="1322"/>
                    <a:pt x="288" y="1322"/>
                  </a:cubicBezTo>
                  <a:cubicBezTo>
                    <a:pt x="292" y="1322"/>
                    <a:pt x="296" y="1322"/>
                    <a:pt x="298" y="1325"/>
                  </a:cubicBezTo>
                  <a:cubicBezTo>
                    <a:pt x="278" y="1325"/>
                    <a:pt x="298" y="1339"/>
                    <a:pt x="298" y="1339"/>
                  </a:cubicBezTo>
                  <a:cubicBezTo>
                    <a:pt x="312" y="1325"/>
                    <a:pt x="298" y="1325"/>
                    <a:pt x="312" y="1325"/>
                  </a:cubicBezTo>
                  <a:cubicBezTo>
                    <a:pt x="312" y="1325"/>
                    <a:pt x="298" y="1325"/>
                    <a:pt x="305" y="1318"/>
                  </a:cubicBezTo>
                  <a:lnTo>
                    <a:pt x="312" y="1318"/>
                  </a:lnTo>
                  <a:cubicBezTo>
                    <a:pt x="305" y="1318"/>
                    <a:pt x="312" y="1318"/>
                    <a:pt x="305" y="1311"/>
                  </a:cubicBezTo>
                  <a:lnTo>
                    <a:pt x="305" y="1311"/>
                  </a:lnTo>
                  <a:cubicBezTo>
                    <a:pt x="310" y="1311"/>
                    <a:pt x="315" y="1314"/>
                    <a:pt x="317" y="1314"/>
                  </a:cubicBezTo>
                  <a:cubicBezTo>
                    <a:pt x="318" y="1314"/>
                    <a:pt x="319" y="1313"/>
                    <a:pt x="319" y="1311"/>
                  </a:cubicBezTo>
                  <a:lnTo>
                    <a:pt x="319" y="1311"/>
                  </a:lnTo>
                  <a:cubicBezTo>
                    <a:pt x="326" y="1311"/>
                    <a:pt x="333" y="1313"/>
                    <a:pt x="333" y="1318"/>
                  </a:cubicBezTo>
                  <a:cubicBezTo>
                    <a:pt x="347" y="1311"/>
                    <a:pt x="319" y="1311"/>
                    <a:pt x="319" y="1304"/>
                  </a:cubicBezTo>
                  <a:lnTo>
                    <a:pt x="312" y="1290"/>
                  </a:lnTo>
                  <a:lnTo>
                    <a:pt x="319" y="1290"/>
                  </a:lnTo>
                  <a:lnTo>
                    <a:pt x="319" y="1283"/>
                  </a:lnTo>
                  <a:cubicBezTo>
                    <a:pt x="333" y="1283"/>
                    <a:pt x="333" y="1283"/>
                    <a:pt x="340" y="1290"/>
                  </a:cubicBezTo>
                  <a:lnTo>
                    <a:pt x="333" y="1283"/>
                  </a:lnTo>
                  <a:lnTo>
                    <a:pt x="347" y="1283"/>
                  </a:lnTo>
                  <a:lnTo>
                    <a:pt x="347" y="1276"/>
                  </a:lnTo>
                  <a:cubicBezTo>
                    <a:pt x="347" y="1276"/>
                    <a:pt x="339" y="1264"/>
                    <a:pt x="341" y="1264"/>
                  </a:cubicBezTo>
                  <a:lnTo>
                    <a:pt x="341" y="1264"/>
                  </a:lnTo>
                  <a:cubicBezTo>
                    <a:pt x="342" y="1264"/>
                    <a:pt x="343" y="1266"/>
                    <a:pt x="347" y="1269"/>
                  </a:cubicBezTo>
                  <a:cubicBezTo>
                    <a:pt x="340" y="1255"/>
                    <a:pt x="340" y="1255"/>
                    <a:pt x="340" y="1248"/>
                  </a:cubicBezTo>
                  <a:lnTo>
                    <a:pt x="340" y="1248"/>
                  </a:lnTo>
                  <a:cubicBezTo>
                    <a:pt x="341" y="1250"/>
                    <a:pt x="343" y="1250"/>
                    <a:pt x="344" y="1250"/>
                  </a:cubicBezTo>
                  <a:cubicBezTo>
                    <a:pt x="348" y="1250"/>
                    <a:pt x="351" y="1246"/>
                    <a:pt x="353" y="1246"/>
                  </a:cubicBezTo>
                  <a:cubicBezTo>
                    <a:pt x="354" y="1246"/>
                    <a:pt x="354" y="1247"/>
                    <a:pt x="354" y="1248"/>
                  </a:cubicBezTo>
                  <a:cubicBezTo>
                    <a:pt x="368" y="1248"/>
                    <a:pt x="347" y="1242"/>
                    <a:pt x="347" y="1242"/>
                  </a:cubicBezTo>
                  <a:lnTo>
                    <a:pt x="368" y="1242"/>
                  </a:lnTo>
                  <a:lnTo>
                    <a:pt x="368" y="1235"/>
                  </a:lnTo>
                  <a:lnTo>
                    <a:pt x="354" y="1235"/>
                  </a:lnTo>
                  <a:cubicBezTo>
                    <a:pt x="350" y="1228"/>
                    <a:pt x="354" y="1228"/>
                    <a:pt x="358" y="1228"/>
                  </a:cubicBezTo>
                  <a:cubicBezTo>
                    <a:pt x="362" y="1228"/>
                    <a:pt x="368" y="1228"/>
                    <a:pt x="368" y="1221"/>
                  </a:cubicBezTo>
                  <a:lnTo>
                    <a:pt x="354" y="1221"/>
                  </a:lnTo>
                  <a:cubicBezTo>
                    <a:pt x="375" y="1214"/>
                    <a:pt x="347" y="1214"/>
                    <a:pt x="354" y="1207"/>
                  </a:cubicBezTo>
                  <a:lnTo>
                    <a:pt x="368" y="1207"/>
                  </a:lnTo>
                  <a:cubicBezTo>
                    <a:pt x="368" y="1200"/>
                    <a:pt x="368" y="1200"/>
                    <a:pt x="354" y="1186"/>
                  </a:cubicBezTo>
                  <a:cubicBezTo>
                    <a:pt x="368" y="1186"/>
                    <a:pt x="375" y="1186"/>
                    <a:pt x="375" y="1179"/>
                  </a:cubicBezTo>
                  <a:lnTo>
                    <a:pt x="368" y="1172"/>
                  </a:lnTo>
                  <a:cubicBezTo>
                    <a:pt x="375" y="1172"/>
                    <a:pt x="368" y="1165"/>
                    <a:pt x="375" y="1165"/>
                  </a:cubicBezTo>
                  <a:cubicBezTo>
                    <a:pt x="368" y="1165"/>
                    <a:pt x="375" y="1165"/>
                    <a:pt x="375" y="1151"/>
                  </a:cubicBezTo>
                  <a:lnTo>
                    <a:pt x="368" y="1151"/>
                  </a:lnTo>
                  <a:cubicBezTo>
                    <a:pt x="382" y="1145"/>
                    <a:pt x="354" y="1145"/>
                    <a:pt x="375" y="1138"/>
                  </a:cubicBezTo>
                  <a:lnTo>
                    <a:pt x="382" y="1138"/>
                  </a:lnTo>
                  <a:lnTo>
                    <a:pt x="382" y="1131"/>
                  </a:lnTo>
                  <a:lnTo>
                    <a:pt x="375" y="1131"/>
                  </a:lnTo>
                  <a:cubicBezTo>
                    <a:pt x="375" y="1131"/>
                    <a:pt x="368" y="1131"/>
                    <a:pt x="375" y="1117"/>
                  </a:cubicBezTo>
                  <a:cubicBezTo>
                    <a:pt x="377" y="1121"/>
                    <a:pt x="378" y="1123"/>
                    <a:pt x="378" y="1123"/>
                  </a:cubicBezTo>
                  <a:cubicBezTo>
                    <a:pt x="379" y="1123"/>
                    <a:pt x="377" y="1115"/>
                    <a:pt x="382" y="1110"/>
                  </a:cubicBezTo>
                  <a:lnTo>
                    <a:pt x="375" y="1110"/>
                  </a:lnTo>
                  <a:cubicBezTo>
                    <a:pt x="375" y="1106"/>
                    <a:pt x="378" y="1106"/>
                    <a:pt x="381" y="1106"/>
                  </a:cubicBezTo>
                  <a:cubicBezTo>
                    <a:pt x="383" y="1106"/>
                    <a:pt x="385" y="1106"/>
                    <a:pt x="382" y="1103"/>
                  </a:cubicBezTo>
                  <a:lnTo>
                    <a:pt x="382" y="1096"/>
                  </a:lnTo>
                  <a:lnTo>
                    <a:pt x="388" y="1096"/>
                  </a:lnTo>
                  <a:lnTo>
                    <a:pt x="382" y="1082"/>
                  </a:lnTo>
                  <a:lnTo>
                    <a:pt x="382" y="1075"/>
                  </a:lnTo>
                  <a:lnTo>
                    <a:pt x="388" y="1075"/>
                  </a:lnTo>
                  <a:cubicBezTo>
                    <a:pt x="388" y="1068"/>
                    <a:pt x="402" y="1068"/>
                    <a:pt x="388" y="1061"/>
                  </a:cubicBezTo>
                  <a:lnTo>
                    <a:pt x="402" y="1061"/>
                  </a:lnTo>
                  <a:cubicBezTo>
                    <a:pt x="388" y="1047"/>
                    <a:pt x="409" y="1047"/>
                    <a:pt x="402" y="1047"/>
                  </a:cubicBezTo>
                  <a:lnTo>
                    <a:pt x="388" y="1047"/>
                  </a:lnTo>
                  <a:cubicBezTo>
                    <a:pt x="409" y="1047"/>
                    <a:pt x="388" y="1041"/>
                    <a:pt x="409" y="1034"/>
                  </a:cubicBezTo>
                  <a:lnTo>
                    <a:pt x="402" y="1034"/>
                  </a:lnTo>
                  <a:cubicBezTo>
                    <a:pt x="375" y="1027"/>
                    <a:pt x="409" y="1006"/>
                    <a:pt x="402" y="999"/>
                  </a:cubicBezTo>
                  <a:lnTo>
                    <a:pt x="409" y="999"/>
                  </a:lnTo>
                  <a:lnTo>
                    <a:pt x="402" y="992"/>
                  </a:lnTo>
                  <a:lnTo>
                    <a:pt x="409" y="992"/>
                  </a:lnTo>
                  <a:cubicBezTo>
                    <a:pt x="406" y="985"/>
                    <a:pt x="401" y="985"/>
                    <a:pt x="396" y="985"/>
                  </a:cubicBezTo>
                  <a:cubicBezTo>
                    <a:pt x="392" y="985"/>
                    <a:pt x="388" y="985"/>
                    <a:pt x="388" y="978"/>
                  </a:cubicBezTo>
                  <a:lnTo>
                    <a:pt x="402" y="978"/>
                  </a:lnTo>
                  <a:cubicBezTo>
                    <a:pt x="388" y="971"/>
                    <a:pt x="388" y="964"/>
                    <a:pt x="388" y="964"/>
                  </a:cubicBezTo>
                  <a:cubicBezTo>
                    <a:pt x="382" y="964"/>
                    <a:pt x="388" y="957"/>
                    <a:pt x="388" y="944"/>
                  </a:cubicBezTo>
                  <a:lnTo>
                    <a:pt x="402" y="944"/>
                  </a:lnTo>
                  <a:lnTo>
                    <a:pt x="402" y="937"/>
                  </a:lnTo>
                  <a:lnTo>
                    <a:pt x="409" y="937"/>
                  </a:lnTo>
                  <a:cubicBezTo>
                    <a:pt x="409" y="937"/>
                    <a:pt x="402" y="930"/>
                    <a:pt x="409" y="930"/>
                  </a:cubicBezTo>
                  <a:lnTo>
                    <a:pt x="402" y="930"/>
                  </a:lnTo>
                  <a:cubicBezTo>
                    <a:pt x="416" y="930"/>
                    <a:pt x="388" y="923"/>
                    <a:pt x="402" y="909"/>
                  </a:cubicBezTo>
                  <a:lnTo>
                    <a:pt x="409" y="909"/>
                  </a:lnTo>
                  <a:cubicBezTo>
                    <a:pt x="409" y="909"/>
                    <a:pt x="409" y="902"/>
                    <a:pt x="402" y="902"/>
                  </a:cubicBezTo>
                  <a:lnTo>
                    <a:pt x="409" y="902"/>
                  </a:lnTo>
                  <a:lnTo>
                    <a:pt x="402" y="895"/>
                  </a:lnTo>
                  <a:cubicBezTo>
                    <a:pt x="412" y="895"/>
                    <a:pt x="408" y="892"/>
                    <a:pt x="407" y="890"/>
                  </a:cubicBezTo>
                  <a:lnTo>
                    <a:pt x="407" y="890"/>
                  </a:lnTo>
                  <a:cubicBezTo>
                    <a:pt x="406" y="890"/>
                    <a:pt x="405" y="891"/>
                    <a:pt x="404" y="891"/>
                  </a:cubicBezTo>
                  <a:cubicBezTo>
                    <a:pt x="403" y="891"/>
                    <a:pt x="402" y="890"/>
                    <a:pt x="402" y="888"/>
                  </a:cubicBezTo>
                  <a:cubicBezTo>
                    <a:pt x="409" y="888"/>
                    <a:pt x="402" y="888"/>
                    <a:pt x="409" y="874"/>
                  </a:cubicBezTo>
                  <a:lnTo>
                    <a:pt x="402" y="874"/>
                  </a:lnTo>
                  <a:cubicBezTo>
                    <a:pt x="409" y="874"/>
                    <a:pt x="402" y="867"/>
                    <a:pt x="409" y="867"/>
                  </a:cubicBezTo>
                  <a:cubicBezTo>
                    <a:pt x="402" y="860"/>
                    <a:pt x="423" y="853"/>
                    <a:pt x="416" y="840"/>
                  </a:cubicBezTo>
                  <a:lnTo>
                    <a:pt x="416" y="833"/>
                  </a:lnTo>
                  <a:lnTo>
                    <a:pt x="423" y="833"/>
                  </a:lnTo>
                  <a:lnTo>
                    <a:pt x="416" y="826"/>
                  </a:lnTo>
                  <a:lnTo>
                    <a:pt x="423" y="826"/>
                  </a:lnTo>
                  <a:cubicBezTo>
                    <a:pt x="423" y="819"/>
                    <a:pt x="423" y="805"/>
                    <a:pt x="416" y="805"/>
                  </a:cubicBezTo>
                  <a:cubicBezTo>
                    <a:pt x="409" y="798"/>
                    <a:pt x="416" y="798"/>
                    <a:pt x="416" y="791"/>
                  </a:cubicBezTo>
                  <a:lnTo>
                    <a:pt x="416" y="784"/>
                  </a:lnTo>
                  <a:lnTo>
                    <a:pt x="423" y="784"/>
                  </a:lnTo>
                  <a:cubicBezTo>
                    <a:pt x="417" y="784"/>
                    <a:pt x="432" y="769"/>
                    <a:pt x="427" y="769"/>
                  </a:cubicBezTo>
                  <a:lnTo>
                    <a:pt x="427" y="769"/>
                  </a:lnTo>
                  <a:cubicBezTo>
                    <a:pt x="426" y="769"/>
                    <a:pt x="425" y="769"/>
                    <a:pt x="423" y="770"/>
                  </a:cubicBezTo>
                  <a:lnTo>
                    <a:pt x="409" y="770"/>
                  </a:lnTo>
                  <a:cubicBezTo>
                    <a:pt x="409" y="767"/>
                    <a:pt x="411" y="767"/>
                    <a:pt x="413" y="767"/>
                  </a:cubicBezTo>
                  <a:cubicBezTo>
                    <a:pt x="414" y="767"/>
                    <a:pt x="416" y="767"/>
                    <a:pt x="416" y="763"/>
                  </a:cubicBezTo>
                  <a:cubicBezTo>
                    <a:pt x="416" y="763"/>
                    <a:pt x="409" y="763"/>
                    <a:pt x="409" y="756"/>
                  </a:cubicBezTo>
                  <a:lnTo>
                    <a:pt x="416" y="756"/>
                  </a:lnTo>
                  <a:cubicBezTo>
                    <a:pt x="416" y="756"/>
                    <a:pt x="409" y="756"/>
                    <a:pt x="409" y="749"/>
                  </a:cubicBezTo>
                  <a:cubicBezTo>
                    <a:pt x="402" y="749"/>
                    <a:pt x="416" y="736"/>
                    <a:pt x="402" y="736"/>
                  </a:cubicBezTo>
                  <a:cubicBezTo>
                    <a:pt x="402" y="736"/>
                    <a:pt x="402" y="729"/>
                    <a:pt x="409" y="729"/>
                  </a:cubicBezTo>
                  <a:lnTo>
                    <a:pt x="388" y="715"/>
                  </a:lnTo>
                  <a:cubicBezTo>
                    <a:pt x="399" y="708"/>
                    <a:pt x="399" y="708"/>
                    <a:pt x="398" y="708"/>
                  </a:cubicBezTo>
                  <a:cubicBezTo>
                    <a:pt x="397" y="708"/>
                    <a:pt x="395" y="708"/>
                    <a:pt x="402" y="701"/>
                  </a:cubicBezTo>
                  <a:lnTo>
                    <a:pt x="388" y="701"/>
                  </a:lnTo>
                  <a:cubicBezTo>
                    <a:pt x="388" y="694"/>
                    <a:pt x="402" y="680"/>
                    <a:pt x="402" y="666"/>
                  </a:cubicBezTo>
                  <a:lnTo>
                    <a:pt x="402" y="625"/>
                  </a:lnTo>
                  <a:cubicBezTo>
                    <a:pt x="388" y="625"/>
                    <a:pt x="382" y="625"/>
                    <a:pt x="382" y="618"/>
                  </a:cubicBezTo>
                  <a:cubicBezTo>
                    <a:pt x="375" y="611"/>
                    <a:pt x="368" y="597"/>
                    <a:pt x="375" y="590"/>
                  </a:cubicBezTo>
                  <a:lnTo>
                    <a:pt x="382" y="590"/>
                  </a:lnTo>
                  <a:cubicBezTo>
                    <a:pt x="375" y="590"/>
                    <a:pt x="382" y="583"/>
                    <a:pt x="382" y="583"/>
                  </a:cubicBezTo>
                  <a:lnTo>
                    <a:pt x="375" y="583"/>
                  </a:lnTo>
                  <a:cubicBezTo>
                    <a:pt x="368" y="583"/>
                    <a:pt x="375" y="576"/>
                    <a:pt x="375" y="576"/>
                  </a:cubicBezTo>
                  <a:lnTo>
                    <a:pt x="368" y="576"/>
                  </a:lnTo>
                  <a:lnTo>
                    <a:pt x="375" y="562"/>
                  </a:lnTo>
                  <a:cubicBezTo>
                    <a:pt x="375" y="562"/>
                    <a:pt x="372" y="560"/>
                    <a:pt x="368" y="559"/>
                  </a:cubicBezTo>
                  <a:lnTo>
                    <a:pt x="368" y="559"/>
                  </a:lnTo>
                  <a:lnTo>
                    <a:pt x="368" y="548"/>
                  </a:lnTo>
                  <a:lnTo>
                    <a:pt x="354" y="548"/>
                  </a:lnTo>
                  <a:cubicBezTo>
                    <a:pt x="358" y="548"/>
                    <a:pt x="361" y="548"/>
                    <a:pt x="364" y="548"/>
                  </a:cubicBezTo>
                  <a:lnTo>
                    <a:pt x="364" y="548"/>
                  </a:lnTo>
                  <a:cubicBezTo>
                    <a:pt x="365" y="548"/>
                    <a:pt x="366" y="548"/>
                    <a:pt x="368" y="548"/>
                  </a:cubicBezTo>
                  <a:cubicBezTo>
                    <a:pt x="368" y="548"/>
                    <a:pt x="368" y="548"/>
                    <a:pt x="368" y="547"/>
                  </a:cubicBezTo>
                  <a:lnTo>
                    <a:pt x="368" y="547"/>
                  </a:lnTo>
                  <a:cubicBezTo>
                    <a:pt x="367" y="548"/>
                    <a:pt x="365" y="548"/>
                    <a:pt x="364" y="548"/>
                  </a:cubicBezTo>
                  <a:lnTo>
                    <a:pt x="364" y="548"/>
                  </a:lnTo>
                  <a:cubicBezTo>
                    <a:pt x="354" y="547"/>
                    <a:pt x="354" y="542"/>
                    <a:pt x="354" y="542"/>
                  </a:cubicBezTo>
                  <a:lnTo>
                    <a:pt x="368" y="528"/>
                  </a:lnTo>
                  <a:cubicBezTo>
                    <a:pt x="358" y="528"/>
                    <a:pt x="362" y="525"/>
                    <a:pt x="358" y="525"/>
                  </a:cubicBezTo>
                  <a:cubicBezTo>
                    <a:pt x="357" y="525"/>
                    <a:pt x="354" y="525"/>
                    <a:pt x="347" y="528"/>
                  </a:cubicBezTo>
                  <a:cubicBezTo>
                    <a:pt x="340" y="528"/>
                    <a:pt x="354" y="521"/>
                    <a:pt x="354" y="521"/>
                  </a:cubicBezTo>
                  <a:cubicBezTo>
                    <a:pt x="349" y="521"/>
                    <a:pt x="347" y="517"/>
                    <a:pt x="350" y="515"/>
                  </a:cubicBezTo>
                  <a:lnTo>
                    <a:pt x="350" y="515"/>
                  </a:lnTo>
                  <a:cubicBezTo>
                    <a:pt x="350" y="515"/>
                    <a:pt x="350" y="515"/>
                    <a:pt x="350" y="515"/>
                  </a:cubicBezTo>
                  <a:cubicBezTo>
                    <a:pt x="351" y="515"/>
                    <a:pt x="352" y="515"/>
                    <a:pt x="354" y="514"/>
                  </a:cubicBezTo>
                  <a:lnTo>
                    <a:pt x="354" y="514"/>
                  </a:lnTo>
                  <a:cubicBezTo>
                    <a:pt x="352" y="514"/>
                    <a:pt x="351" y="514"/>
                    <a:pt x="350" y="515"/>
                  </a:cubicBezTo>
                  <a:lnTo>
                    <a:pt x="350" y="515"/>
                  </a:lnTo>
                  <a:cubicBezTo>
                    <a:pt x="345" y="515"/>
                    <a:pt x="349" y="503"/>
                    <a:pt x="345" y="503"/>
                  </a:cubicBezTo>
                  <a:lnTo>
                    <a:pt x="345" y="503"/>
                  </a:lnTo>
                  <a:cubicBezTo>
                    <a:pt x="344" y="503"/>
                    <a:pt x="343" y="504"/>
                    <a:pt x="340" y="507"/>
                  </a:cubicBezTo>
                  <a:lnTo>
                    <a:pt x="347" y="493"/>
                  </a:lnTo>
                  <a:lnTo>
                    <a:pt x="347" y="493"/>
                  </a:lnTo>
                  <a:cubicBezTo>
                    <a:pt x="347" y="493"/>
                    <a:pt x="341" y="499"/>
                    <a:pt x="337" y="499"/>
                  </a:cubicBezTo>
                  <a:cubicBezTo>
                    <a:pt x="335" y="499"/>
                    <a:pt x="333" y="498"/>
                    <a:pt x="333" y="493"/>
                  </a:cubicBezTo>
                  <a:cubicBezTo>
                    <a:pt x="333" y="486"/>
                    <a:pt x="340" y="486"/>
                    <a:pt x="347" y="486"/>
                  </a:cubicBezTo>
                  <a:lnTo>
                    <a:pt x="333" y="486"/>
                  </a:lnTo>
                  <a:cubicBezTo>
                    <a:pt x="340" y="458"/>
                    <a:pt x="319" y="445"/>
                    <a:pt x="333" y="424"/>
                  </a:cubicBezTo>
                  <a:cubicBezTo>
                    <a:pt x="319" y="417"/>
                    <a:pt x="312" y="410"/>
                    <a:pt x="312" y="403"/>
                  </a:cubicBezTo>
                  <a:lnTo>
                    <a:pt x="305" y="403"/>
                  </a:lnTo>
                  <a:cubicBezTo>
                    <a:pt x="305" y="389"/>
                    <a:pt x="305" y="375"/>
                    <a:pt x="298" y="368"/>
                  </a:cubicBezTo>
                  <a:cubicBezTo>
                    <a:pt x="278" y="368"/>
                    <a:pt x="305" y="354"/>
                    <a:pt x="298" y="347"/>
                  </a:cubicBezTo>
                  <a:lnTo>
                    <a:pt x="305" y="347"/>
                  </a:lnTo>
                  <a:cubicBezTo>
                    <a:pt x="298" y="341"/>
                    <a:pt x="291" y="341"/>
                    <a:pt x="278" y="341"/>
                  </a:cubicBezTo>
                  <a:cubicBezTo>
                    <a:pt x="298" y="334"/>
                    <a:pt x="278" y="334"/>
                    <a:pt x="285" y="334"/>
                  </a:cubicBezTo>
                  <a:lnTo>
                    <a:pt x="278" y="334"/>
                  </a:lnTo>
                  <a:cubicBezTo>
                    <a:pt x="278" y="334"/>
                    <a:pt x="278" y="320"/>
                    <a:pt x="285" y="320"/>
                  </a:cubicBezTo>
                  <a:cubicBezTo>
                    <a:pt x="285" y="313"/>
                    <a:pt x="278" y="313"/>
                    <a:pt x="285" y="299"/>
                  </a:cubicBezTo>
                  <a:cubicBezTo>
                    <a:pt x="271" y="285"/>
                    <a:pt x="264" y="271"/>
                    <a:pt x="264" y="250"/>
                  </a:cubicBezTo>
                  <a:cubicBezTo>
                    <a:pt x="250" y="250"/>
                    <a:pt x="250" y="250"/>
                    <a:pt x="250" y="244"/>
                  </a:cubicBezTo>
                  <a:lnTo>
                    <a:pt x="264" y="237"/>
                  </a:lnTo>
                  <a:cubicBezTo>
                    <a:pt x="250" y="237"/>
                    <a:pt x="243" y="237"/>
                    <a:pt x="243" y="230"/>
                  </a:cubicBezTo>
                  <a:cubicBezTo>
                    <a:pt x="243" y="230"/>
                    <a:pt x="243" y="216"/>
                    <a:pt x="236" y="216"/>
                  </a:cubicBezTo>
                  <a:cubicBezTo>
                    <a:pt x="236" y="216"/>
                    <a:pt x="236" y="209"/>
                    <a:pt x="243" y="202"/>
                  </a:cubicBezTo>
                  <a:lnTo>
                    <a:pt x="243" y="202"/>
                  </a:lnTo>
                  <a:cubicBezTo>
                    <a:pt x="240" y="203"/>
                    <a:pt x="238" y="204"/>
                    <a:pt x="238" y="204"/>
                  </a:cubicBezTo>
                  <a:cubicBezTo>
                    <a:pt x="234" y="204"/>
                    <a:pt x="243" y="195"/>
                    <a:pt x="243" y="195"/>
                  </a:cubicBezTo>
                  <a:cubicBezTo>
                    <a:pt x="243" y="195"/>
                    <a:pt x="229" y="140"/>
                    <a:pt x="194" y="91"/>
                  </a:cubicBezTo>
                  <a:cubicBezTo>
                    <a:pt x="162" y="40"/>
                    <a:pt x="112" y="0"/>
                    <a:pt x="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9"/>
            <p:cNvSpPr/>
            <p:nvPr/>
          </p:nvSpPr>
          <p:spPr>
            <a:xfrm>
              <a:off x="6345496" y="258371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9"/>
            <p:cNvSpPr/>
            <p:nvPr/>
          </p:nvSpPr>
          <p:spPr>
            <a:xfrm>
              <a:off x="6344788" y="257320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1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9"/>
            <p:cNvSpPr/>
            <p:nvPr/>
          </p:nvSpPr>
          <p:spPr>
            <a:xfrm>
              <a:off x="6342767" y="2570480"/>
              <a:ext cx="505" cy="40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0" y="0"/>
                  </a:move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9"/>
            <p:cNvSpPr/>
            <p:nvPr/>
          </p:nvSpPr>
          <p:spPr>
            <a:xfrm>
              <a:off x="6349032" y="25900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9"/>
            <p:cNvSpPr/>
            <p:nvPr/>
          </p:nvSpPr>
          <p:spPr>
            <a:xfrm>
              <a:off x="6349032" y="26075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9"/>
            <p:cNvSpPr/>
            <p:nvPr/>
          </p:nvSpPr>
          <p:spPr>
            <a:xfrm>
              <a:off x="6349740" y="26061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9"/>
            <p:cNvSpPr/>
            <p:nvPr/>
          </p:nvSpPr>
          <p:spPr>
            <a:xfrm>
              <a:off x="6348325" y="2585131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1"/>
                    <a:pt x="0" y="1"/>
                    <a:pt x="0" y="14"/>
                  </a:cubicBezTo>
                  <a:cubicBezTo>
                    <a:pt x="0" y="1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9"/>
            <p:cNvSpPr/>
            <p:nvPr/>
          </p:nvSpPr>
          <p:spPr>
            <a:xfrm>
              <a:off x="6349740" y="260544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9"/>
            <p:cNvSpPr/>
            <p:nvPr/>
          </p:nvSpPr>
          <p:spPr>
            <a:xfrm>
              <a:off x="6348325" y="260756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9"/>
            <p:cNvSpPr/>
            <p:nvPr/>
          </p:nvSpPr>
          <p:spPr>
            <a:xfrm>
              <a:off x="6349740" y="259564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9"/>
            <p:cNvSpPr/>
            <p:nvPr/>
          </p:nvSpPr>
          <p:spPr>
            <a:xfrm>
              <a:off x="6348325" y="26047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9"/>
            <p:cNvSpPr/>
            <p:nvPr/>
          </p:nvSpPr>
          <p:spPr>
            <a:xfrm>
              <a:off x="6348325" y="26082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9"/>
            <p:cNvSpPr/>
            <p:nvPr/>
          </p:nvSpPr>
          <p:spPr>
            <a:xfrm>
              <a:off x="6349032" y="260059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7" y="0"/>
                    <a:pt x="7" y="0"/>
                    <a:pt x="0" y="0"/>
                  </a:cubicBezTo>
                  <a:cubicBezTo>
                    <a:pt x="7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9"/>
            <p:cNvSpPr/>
            <p:nvPr/>
          </p:nvSpPr>
          <p:spPr>
            <a:xfrm>
              <a:off x="6465235" y="248287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9"/>
            <p:cNvSpPr/>
            <p:nvPr/>
          </p:nvSpPr>
          <p:spPr>
            <a:xfrm>
              <a:off x="6491912" y="24794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9"/>
            <p:cNvSpPr/>
            <p:nvPr/>
          </p:nvSpPr>
          <p:spPr>
            <a:xfrm>
              <a:off x="6448462" y="2488531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9"/>
            <p:cNvSpPr/>
            <p:nvPr/>
          </p:nvSpPr>
          <p:spPr>
            <a:xfrm>
              <a:off x="6548599" y="24800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9"/>
            <p:cNvSpPr/>
            <p:nvPr/>
          </p:nvSpPr>
          <p:spPr>
            <a:xfrm>
              <a:off x="6514950" y="2476608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14"/>
                  </a:lnTo>
                  <a:cubicBezTo>
                    <a:pt x="1" y="0"/>
                    <a:pt x="1" y="14"/>
                    <a:pt x="1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9"/>
            <p:cNvSpPr/>
            <p:nvPr/>
          </p:nvSpPr>
          <p:spPr>
            <a:xfrm>
              <a:off x="6437246" y="248358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9"/>
            <p:cNvSpPr/>
            <p:nvPr/>
          </p:nvSpPr>
          <p:spPr>
            <a:xfrm>
              <a:off x="6423301" y="2494089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9"/>
            <p:cNvSpPr/>
            <p:nvPr/>
          </p:nvSpPr>
          <p:spPr>
            <a:xfrm>
              <a:off x="6430273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9"/>
            <p:cNvSpPr/>
            <p:nvPr/>
          </p:nvSpPr>
          <p:spPr>
            <a:xfrm>
              <a:off x="6430273" y="249267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9"/>
            <p:cNvSpPr/>
            <p:nvPr/>
          </p:nvSpPr>
          <p:spPr>
            <a:xfrm>
              <a:off x="6446340" y="2501061"/>
              <a:ext cx="1516" cy="1516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8" y="1"/>
                    <a:pt x="8" y="1"/>
                    <a:pt x="1" y="15"/>
                  </a:cubicBez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9"/>
            <p:cNvSpPr/>
            <p:nvPr/>
          </p:nvSpPr>
          <p:spPr>
            <a:xfrm>
              <a:off x="6576588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9"/>
            <p:cNvSpPr/>
            <p:nvPr/>
          </p:nvSpPr>
          <p:spPr>
            <a:xfrm>
              <a:off x="6446340" y="25067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9"/>
            <p:cNvSpPr/>
            <p:nvPr/>
          </p:nvSpPr>
          <p:spPr>
            <a:xfrm>
              <a:off x="6444925" y="2478022"/>
              <a:ext cx="2223" cy="808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5" y="0"/>
                  </a:moveTo>
                  <a:cubicBezTo>
                    <a:pt x="15" y="0"/>
                    <a:pt x="1" y="0"/>
                    <a:pt x="1" y="7"/>
                  </a:cubicBezTo>
                  <a:cubicBezTo>
                    <a:pt x="1" y="0"/>
                    <a:pt x="22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9"/>
            <p:cNvSpPr/>
            <p:nvPr/>
          </p:nvSpPr>
          <p:spPr>
            <a:xfrm>
              <a:off x="6608115" y="24962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9"/>
            <p:cNvSpPr/>
            <p:nvPr/>
          </p:nvSpPr>
          <p:spPr>
            <a:xfrm>
              <a:off x="6446340" y="25067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9"/>
            <p:cNvSpPr/>
            <p:nvPr/>
          </p:nvSpPr>
          <p:spPr>
            <a:xfrm>
              <a:off x="6549306" y="24962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9"/>
            <p:cNvSpPr/>
            <p:nvPr/>
          </p:nvSpPr>
          <p:spPr>
            <a:xfrm>
              <a:off x="6545769" y="2496211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9"/>
            <p:cNvSpPr/>
            <p:nvPr/>
          </p:nvSpPr>
          <p:spPr>
            <a:xfrm>
              <a:off x="6446340" y="250247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9"/>
            <p:cNvSpPr/>
            <p:nvPr/>
          </p:nvSpPr>
          <p:spPr>
            <a:xfrm>
              <a:off x="6516365" y="25010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9"/>
            <p:cNvSpPr/>
            <p:nvPr/>
          </p:nvSpPr>
          <p:spPr>
            <a:xfrm>
              <a:off x="6512929" y="247802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9"/>
            <p:cNvSpPr/>
            <p:nvPr/>
          </p:nvSpPr>
          <p:spPr>
            <a:xfrm>
              <a:off x="6535261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9"/>
            <p:cNvSpPr/>
            <p:nvPr/>
          </p:nvSpPr>
          <p:spPr>
            <a:xfrm>
              <a:off x="6533947" y="2461148"/>
              <a:ext cx="707" cy="808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7" y="1"/>
                  </a:moveTo>
                  <a:cubicBezTo>
                    <a:pt x="7" y="1"/>
                    <a:pt x="7" y="4"/>
                    <a:pt x="5" y="6"/>
                  </a:cubicBezTo>
                  <a:lnTo>
                    <a:pt x="5" y="6"/>
                  </a:lnTo>
                  <a:cubicBezTo>
                    <a:pt x="6" y="5"/>
                    <a:pt x="7" y="3"/>
                    <a:pt x="7" y="1"/>
                  </a:cubicBezTo>
                  <a:close/>
                  <a:moveTo>
                    <a:pt x="5" y="6"/>
                  </a:moveTo>
                  <a:cubicBezTo>
                    <a:pt x="3" y="8"/>
                    <a:pt x="0" y="8"/>
                    <a:pt x="0" y="8"/>
                  </a:cubicBezTo>
                  <a:cubicBezTo>
                    <a:pt x="2" y="8"/>
                    <a:pt x="4" y="7"/>
                    <a:pt x="5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9"/>
            <p:cNvSpPr/>
            <p:nvPr/>
          </p:nvSpPr>
          <p:spPr>
            <a:xfrm>
              <a:off x="6537383" y="246185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8" y="1"/>
                  </a:lnTo>
                  <a:cubicBezTo>
                    <a:pt x="1" y="1"/>
                    <a:pt x="8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9"/>
            <p:cNvSpPr/>
            <p:nvPr/>
          </p:nvSpPr>
          <p:spPr>
            <a:xfrm>
              <a:off x="6512929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9"/>
            <p:cNvSpPr/>
            <p:nvPr/>
          </p:nvSpPr>
          <p:spPr>
            <a:xfrm>
              <a:off x="6517780" y="246044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9"/>
            <p:cNvSpPr/>
            <p:nvPr/>
          </p:nvSpPr>
          <p:spPr>
            <a:xfrm>
              <a:off x="6550013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9"/>
            <p:cNvSpPr/>
            <p:nvPr/>
          </p:nvSpPr>
          <p:spPr>
            <a:xfrm>
              <a:off x="6419765" y="2458925"/>
              <a:ext cx="201085" cy="59113"/>
            </a:xfrm>
            <a:custGeom>
              <a:avLst/>
              <a:gdLst/>
              <a:ahLst/>
              <a:cxnLst/>
              <a:rect l="l" t="t" r="r" b="b"/>
              <a:pathLst>
                <a:path w="1990" h="585" extrusionOk="0">
                  <a:moveTo>
                    <a:pt x="1243" y="10"/>
                  </a:moveTo>
                  <a:cubicBezTo>
                    <a:pt x="1243" y="10"/>
                    <a:pt x="1243" y="10"/>
                    <a:pt x="1243" y="10"/>
                  </a:cubicBezTo>
                  <a:lnTo>
                    <a:pt x="1243" y="10"/>
                  </a:lnTo>
                  <a:cubicBezTo>
                    <a:pt x="1243" y="10"/>
                    <a:pt x="1243" y="10"/>
                    <a:pt x="1243" y="10"/>
                  </a:cubicBezTo>
                  <a:close/>
                  <a:moveTo>
                    <a:pt x="1243" y="10"/>
                  </a:moveTo>
                  <a:cubicBezTo>
                    <a:pt x="1245" y="10"/>
                    <a:pt x="1248" y="16"/>
                    <a:pt x="1248" y="16"/>
                  </a:cubicBezTo>
                  <a:lnTo>
                    <a:pt x="1248" y="16"/>
                  </a:lnTo>
                  <a:cubicBezTo>
                    <a:pt x="1246" y="11"/>
                    <a:pt x="1244" y="10"/>
                    <a:pt x="1243" y="10"/>
                  </a:cubicBezTo>
                  <a:close/>
                  <a:moveTo>
                    <a:pt x="1390" y="21"/>
                  </a:moveTo>
                  <a:cubicBezTo>
                    <a:pt x="1389" y="21"/>
                    <a:pt x="1388" y="22"/>
                    <a:pt x="1387" y="23"/>
                  </a:cubicBezTo>
                  <a:lnTo>
                    <a:pt x="1393" y="23"/>
                  </a:lnTo>
                  <a:cubicBezTo>
                    <a:pt x="1392" y="22"/>
                    <a:pt x="1391" y="21"/>
                    <a:pt x="1390" y="21"/>
                  </a:cubicBezTo>
                  <a:close/>
                  <a:moveTo>
                    <a:pt x="1380" y="23"/>
                  </a:moveTo>
                  <a:cubicBezTo>
                    <a:pt x="1380" y="26"/>
                    <a:pt x="1380" y="28"/>
                    <a:pt x="1381" y="28"/>
                  </a:cubicBezTo>
                  <a:cubicBezTo>
                    <a:pt x="1382" y="28"/>
                    <a:pt x="1384" y="25"/>
                    <a:pt x="1387" y="23"/>
                  </a:cubicBezTo>
                  <a:close/>
                  <a:moveTo>
                    <a:pt x="846" y="30"/>
                  </a:moveTo>
                  <a:cubicBezTo>
                    <a:pt x="843" y="33"/>
                    <a:pt x="846" y="35"/>
                    <a:pt x="848" y="36"/>
                  </a:cubicBezTo>
                  <a:lnTo>
                    <a:pt x="848" y="36"/>
                  </a:lnTo>
                  <a:cubicBezTo>
                    <a:pt x="847" y="33"/>
                    <a:pt x="846" y="31"/>
                    <a:pt x="846" y="30"/>
                  </a:cubicBezTo>
                  <a:close/>
                  <a:moveTo>
                    <a:pt x="848" y="36"/>
                  </a:moveTo>
                  <a:cubicBezTo>
                    <a:pt x="848" y="36"/>
                    <a:pt x="848" y="36"/>
                    <a:pt x="849" y="37"/>
                  </a:cubicBezTo>
                  <a:lnTo>
                    <a:pt x="849" y="37"/>
                  </a:lnTo>
                  <a:cubicBezTo>
                    <a:pt x="853" y="37"/>
                    <a:pt x="850" y="37"/>
                    <a:pt x="848" y="36"/>
                  </a:cubicBezTo>
                  <a:close/>
                  <a:moveTo>
                    <a:pt x="860" y="51"/>
                  </a:moveTo>
                  <a:cubicBezTo>
                    <a:pt x="861" y="52"/>
                    <a:pt x="862" y="52"/>
                    <a:pt x="863" y="53"/>
                  </a:cubicBezTo>
                  <a:lnTo>
                    <a:pt x="863" y="53"/>
                  </a:lnTo>
                  <a:cubicBezTo>
                    <a:pt x="862" y="54"/>
                    <a:pt x="861" y="56"/>
                    <a:pt x="860" y="58"/>
                  </a:cubicBezTo>
                  <a:cubicBezTo>
                    <a:pt x="860" y="58"/>
                    <a:pt x="846" y="51"/>
                    <a:pt x="860" y="51"/>
                  </a:cubicBezTo>
                  <a:close/>
                  <a:moveTo>
                    <a:pt x="774" y="61"/>
                  </a:moveTo>
                  <a:cubicBezTo>
                    <a:pt x="770" y="61"/>
                    <a:pt x="770" y="64"/>
                    <a:pt x="770" y="64"/>
                  </a:cubicBezTo>
                  <a:lnTo>
                    <a:pt x="770" y="65"/>
                  </a:lnTo>
                  <a:lnTo>
                    <a:pt x="770" y="65"/>
                  </a:lnTo>
                  <a:cubicBezTo>
                    <a:pt x="771" y="63"/>
                    <a:pt x="772" y="62"/>
                    <a:pt x="775" y="62"/>
                  </a:cubicBezTo>
                  <a:cubicBezTo>
                    <a:pt x="777" y="62"/>
                    <a:pt x="779" y="62"/>
                    <a:pt x="783" y="64"/>
                  </a:cubicBezTo>
                  <a:lnTo>
                    <a:pt x="783" y="64"/>
                  </a:lnTo>
                  <a:cubicBezTo>
                    <a:pt x="779" y="62"/>
                    <a:pt x="776" y="61"/>
                    <a:pt x="774" y="61"/>
                  </a:cubicBezTo>
                  <a:close/>
                  <a:moveTo>
                    <a:pt x="548" y="99"/>
                  </a:moveTo>
                  <a:lnTo>
                    <a:pt x="554" y="109"/>
                  </a:lnTo>
                  <a:lnTo>
                    <a:pt x="554" y="109"/>
                  </a:lnTo>
                  <a:cubicBezTo>
                    <a:pt x="555" y="108"/>
                    <a:pt x="555" y="107"/>
                    <a:pt x="555" y="106"/>
                  </a:cubicBezTo>
                  <a:lnTo>
                    <a:pt x="548" y="99"/>
                  </a:lnTo>
                  <a:close/>
                  <a:moveTo>
                    <a:pt x="1934" y="127"/>
                  </a:moveTo>
                  <a:cubicBezTo>
                    <a:pt x="1935" y="127"/>
                    <a:pt x="1936" y="128"/>
                    <a:pt x="1937" y="128"/>
                  </a:cubicBezTo>
                  <a:lnTo>
                    <a:pt x="1937" y="128"/>
                  </a:lnTo>
                  <a:cubicBezTo>
                    <a:pt x="1938" y="128"/>
                    <a:pt x="1940" y="127"/>
                    <a:pt x="1941" y="127"/>
                  </a:cubicBezTo>
                  <a:close/>
                  <a:moveTo>
                    <a:pt x="1976" y="155"/>
                  </a:moveTo>
                  <a:cubicBezTo>
                    <a:pt x="1976" y="155"/>
                    <a:pt x="1973" y="157"/>
                    <a:pt x="1973" y="160"/>
                  </a:cubicBezTo>
                  <a:lnTo>
                    <a:pt x="1973" y="160"/>
                  </a:lnTo>
                  <a:cubicBezTo>
                    <a:pt x="1976" y="158"/>
                    <a:pt x="1976" y="155"/>
                    <a:pt x="1976" y="155"/>
                  </a:cubicBezTo>
                  <a:close/>
                  <a:moveTo>
                    <a:pt x="939" y="172"/>
                  </a:moveTo>
                  <a:lnTo>
                    <a:pt x="939" y="172"/>
                  </a:lnTo>
                  <a:cubicBezTo>
                    <a:pt x="935" y="173"/>
                    <a:pt x="932" y="174"/>
                    <a:pt x="929" y="175"/>
                  </a:cubicBezTo>
                  <a:cubicBezTo>
                    <a:pt x="935" y="175"/>
                    <a:pt x="940" y="175"/>
                    <a:pt x="939" y="172"/>
                  </a:cubicBezTo>
                  <a:close/>
                  <a:moveTo>
                    <a:pt x="1074" y="175"/>
                  </a:moveTo>
                  <a:cubicBezTo>
                    <a:pt x="1072" y="175"/>
                    <a:pt x="1070" y="175"/>
                    <a:pt x="1068" y="175"/>
                  </a:cubicBezTo>
                  <a:lnTo>
                    <a:pt x="1075" y="175"/>
                  </a:lnTo>
                  <a:cubicBezTo>
                    <a:pt x="1074" y="175"/>
                    <a:pt x="1074" y="175"/>
                    <a:pt x="1074" y="175"/>
                  </a:cubicBezTo>
                  <a:close/>
                  <a:moveTo>
                    <a:pt x="925" y="186"/>
                  </a:moveTo>
                  <a:lnTo>
                    <a:pt x="925" y="186"/>
                  </a:lnTo>
                  <a:cubicBezTo>
                    <a:pt x="924" y="187"/>
                    <a:pt x="923" y="188"/>
                    <a:pt x="922" y="189"/>
                  </a:cubicBezTo>
                  <a:cubicBezTo>
                    <a:pt x="922" y="189"/>
                    <a:pt x="925" y="189"/>
                    <a:pt x="925" y="186"/>
                  </a:cubicBezTo>
                  <a:close/>
                  <a:moveTo>
                    <a:pt x="312" y="196"/>
                  </a:moveTo>
                  <a:cubicBezTo>
                    <a:pt x="312" y="196"/>
                    <a:pt x="312" y="199"/>
                    <a:pt x="314" y="201"/>
                  </a:cubicBezTo>
                  <a:lnTo>
                    <a:pt x="314" y="201"/>
                  </a:lnTo>
                  <a:cubicBezTo>
                    <a:pt x="314" y="198"/>
                    <a:pt x="314" y="196"/>
                    <a:pt x="312" y="196"/>
                  </a:cubicBezTo>
                  <a:close/>
                  <a:moveTo>
                    <a:pt x="1363" y="203"/>
                  </a:moveTo>
                  <a:lnTo>
                    <a:pt x="1363" y="203"/>
                  </a:lnTo>
                  <a:cubicBezTo>
                    <a:pt x="1362" y="203"/>
                    <a:pt x="1360" y="203"/>
                    <a:pt x="1359" y="203"/>
                  </a:cubicBezTo>
                  <a:cubicBezTo>
                    <a:pt x="1361" y="204"/>
                    <a:pt x="1362" y="204"/>
                    <a:pt x="1363" y="204"/>
                  </a:cubicBezTo>
                  <a:cubicBezTo>
                    <a:pt x="1364" y="204"/>
                    <a:pt x="1364" y="204"/>
                    <a:pt x="1363" y="203"/>
                  </a:cubicBezTo>
                  <a:close/>
                  <a:moveTo>
                    <a:pt x="284" y="203"/>
                  </a:moveTo>
                  <a:lnTo>
                    <a:pt x="284" y="203"/>
                  </a:lnTo>
                  <a:cubicBezTo>
                    <a:pt x="283" y="205"/>
                    <a:pt x="282" y="206"/>
                    <a:pt x="282" y="206"/>
                  </a:cubicBezTo>
                  <a:lnTo>
                    <a:pt x="282" y="206"/>
                  </a:lnTo>
                  <a:cubicBezTo>
                    <a:pt x="282" y="206"/>
                    <a:pt x="283" y="205"/>
                    <a:pt x="284" y="203"/>
                  </a:cubicBezTo>
                  <a:close/>
                  <a:moveTo>
                    <a:pt x="676" y="207"/>
                  </a:moveTo>
                  <a:cubicBezTo>
                    <a:pt x="674" y="208"/>
                    <a:pt x="670" y="208"/>
                    <a:pt x="666" y="210"/>
                  </a:cubicBezTo>
                  <a:cubicBezTo>
                    <a:pt x="672" y="210"/>
                    <a:pt x="675" y="209"/>
                    <a:pt x="676" y="207"/>
                  </a:cubicBezTo>
                  <a:close/>
                  <a:moveTo>
                    <a:pt x="264" y="210"/>
                  </a:moveTo>
                  <a:cubicBezTo>
                    <a:pt x="271" y="210"/>
                    <a:pt x="278" y="210"/>
                    <a:pt x="278" y="224"/>
                  </a:cubicBezTo>
                  <a:cubicBezTo>
                    <a:pt x="278" y="210"/>
                    <a:pt x="271" y="210"/>
                    <a:pt x="271" y="210"/>
                  </a:cubicBezTo>
                  <a:close/>
                  <a:moveTo>
                    <a:pt x="624" y="210"/>
                  </a:moveTo>
                  <a:lnTo>
                    <a:pt x="617" y="224"/>
                  </a:lnTo>
                  <a:cubicBezTo>
                    <a:pt x="624" y="224"/>
                    <a:pt x="624" y="224"/>
                    <a:pt x="624" y="210"/>
                  </a:cubicBezTo>
                  <a:close/>
                  <a:moveTo>
                    <a:pt x="1608" y="238"/>
                  </a:moveTo>
                  <a:lnTo>
                    <a:pt x="1608" y="238"/>
                  </a:lnTo>
                  <a:cubicBezTo>
                    <a:pt x="1618" y="238"/>
                    <a:pt x="1621" y="241"/>
                    <a:pt x="1618" y="241"/>
                  </a:cubicBezTo>
                  <a:cubicBezTo>
                    <a:pt x="1616" y="241"/>
                    <a:pt x="1613" y="240"/>
                    <a:pt x="1608" y="238"/>
                  </a:cubicBezTo>
                  <a:close/>
                  <a:moveTo>
                    <a:pt x="1588" y="238"/>
                  </a:moveTo>
                  <a:lnTo>
                    <a:pt x="1588" y="238"/>
                  </a:lnTo>
                  <a:cubicBezTo>
                    <a:pt x="1594" y="238"/>
                    <a:pt x="1589" y="238"/>
                    <a:pt x="1598" y="243"/>
                  </a:cubicBezTo>
                  <a:lnTo>
                    <a:pt x="1598" y="243"/>
                  </a:lnTo>
                  <a:cubicBezTo>
                    <a:pt x="1594" y="242"/>
                    <a:pt x="1590" y="240"/>
                    <a:pt x="1588" y="238"/>
                  </a:cubicBezTo>
                  <a:close/>
                  <a:moveTo>
                    <a:pt x="1574" y="245"/>
                  </a:moveTo>
                  <a:lnTo>
                    <a:pt x="1574" y="245"/>
                  </a:lnTo>
                  <a:cubicBezTo>
                    <a:pt x="1578" y="245"/>
                    <a:pt x="1582" y="245"/>
                    <a:pt x="1586" y="247"/>
                  </a:cubicBezTo>
                  <a:lnTo>
                    <a:pt x="1586" y="247"/>
                  </a:lnTo>
                  <a:cubicBezTo>
                    <a:pt x="1584" y="246"/>
                    <a:pt x="1582" y="245"/>
                    <a:pt x="1580" y="245"/>
                  </a:cubicBezTo>
                  <a:lnTo>
                    <a:pt x="1580" y="245"/>
                  </a:lnTo>
                  <a:cubicBezTo>
                    <a:pt x="1578" y="245"/>
                    <a:pt x="1576" y="245"/>
                    <a:pt x="1574" y="245"/>
                  </a:cubicBezTo>
                  <a:close/>
                  <a:moveTo>
                    <a:pt x="1587" y="249"/>
                  </a:moveTo>
                  <a:lnTo>
                    <a:pt x="1587" y="249"/>
                  </a:lnTo>
                  <a:lnTo>
                    <a:pt x="1587" y="249"/>
                  </a:lnTo>
                  <a:cubicBezTo>
                    <a:pt x="1588" y="250"/>
                    <a:pt x="1588" y="251"/>
                    <a:pt x="1588" y="252"/>
                  </a:cubicBezTo>
                  <a:lnTo>
                    <a:pt x="1584" y="250"/>
                  </a:lnTo>
                  <a:lnTo>
                    <a:pt x="1584" y="250"/>
                  </a:lnTo>
                  <a:cubicBezTo>
                    <a:pt x="1585" y="250"/>
                    <a:pt x="1586" y="249"/>
                    <a:pt x="1587" y="249"/>
                  </a:cubicBezTo>
                  <a:close/>
                  <a:moveTo>
                    <a:pt x="1589" y="250"/>
                  </a:moveTo>
                  <a:lnTo>
                    <a:pt x="1594" y="252"/>
                  </a:lnTo>
                  <a:cubicBezTo>
                    <a:pt x="1592" y="252"/>
                    <a:pt x="1591" y="251"/>
                    <a:pt x="1589" y="250"/>
                  </a:cubicBezTo>
                  <a:close/>
                  <a:moveTo>
                    <a:pt x="215" y="238"/>
                  </a:moveTo>
                  <a:lnTo>
                    <a:pt x="215" y="238"/>
                  </a:lnTo>
                  <a:cubicBezTo>
                    <a:pt x="208" y="238"/>
                    <a:pt x="194" y="258"/>
                    <a:pt x="208" y="258"/>
                  </a:cubicBezTo>
                  <a:lnTo>
                    <a:pt x="201" y="258"/>
                  </a:lnTo>
                  <a:cubicBezTo>
                    <a:pt x="205" y="258"/>
                    <a:pt x="211" y="260"/>
                    <a:pt x="215" y="262"/>
                  </a:cubicBezTo>
                  <a:lnTo>
                    <a:pt x="215" y="262"/>
                  </a:lnTo>
                  <a:cubicBezTo>
                    <a:pt x="213" y="254"/>
                    <a:pt x="209" y="244"/>
                    <a:pt x="215" y="238"/>
                  </a:cubicBezTo>
                  <a:close/>
                  <a:moveTo>
                    <a:pt x="215" y="262"/>
                  </a:moveTo>
                  <a:cubicBezTo>
                    <a:pt x="215" y="263"/>
                    <a:pt x="215" y="264"/>
                    <a:pt x="215" y="265"/>
                  </a:cubicBezTo>
                  <a:lnTo>
                    <a:pt x="215" y="265"/>
                  </a:lnTo>
                  <a:cubicBezTo>
                    <a:pt x="219" y="264"/>
                    <a:pt x="218" y="263"/>
                    <a:pt x="215" y="262"/>
                  </a:cubicBezTo>
                  <a:close/>
                  <a:moveTo>
                    <a:pt x="77" y="321"/>
                  </a:moveTo>
                  <a:cubicBezTo>
                    <a:pt x="75" y="324"/>
                    <a:pt x="74" y="326"/>
                    <a:pt x="73" y="328"/>
                  </a:cubicBezTo>
                  <a:lnTo>
                    <a:pt x="73" y="328"/>
                  </a:lnTo>
                  <a:lnTo>
                    <a:pt x="77" y="321"/>
                  </a:lnTo>
                  <a:close/>
                  <a:moveTo>
                    <a:pt x="35" y="335"/>
                  </a:moveTo>
                  <a:cubicBezTo>
                    <a:pt x="30" y="335"/>
                    <a:pt x="29" y="335"/>
                    <a:pt x="28" y="337"/>
                  </a:cubicBezTo>
                  <a:lnTo>
                    <a:pt x="28" y="337"/>
                  </a:lnTo>
                  <a:cubicBezTo>
                    <a:pt x="30" y="336"/>
                    <a:pt x="32" y="335"/>
                    <a:pt x="35" y="335"/>
                  </a:cubicBezTo>
                  <a:close/>
                  <a:moveTo>
                    <a:pt x="7" y="349"/>
                  </a:moveTo>
                  <a:lnTo>
                    <a:pt x="3" y="353"/>
                  </a:lnTo>
                  <a:lnTo>
                    <a:pt x="3" y="353"/>
                  </a:lnTo>
                  <a:cubicBezTo>
                    <a:pt x="3" y="353"/>
                    <a:pt x="4" y="353"/>
                    <a:pt x="4" y="353"/>
                  </a:cubicBezTo>
                  <a:cubicBezTo>
                    <a:pt x="6" y="353"/>
                    <a:pt x="7" y="353"/>
                    <a:pt x="9" y="354"/>
                  </a:cubicBezTo>
                  <a:lnTo>
                    <a:pt x="9" y="354"/>
                  </a:lnTo>
                  <a:cubicBezTo>
                    <a:pt x="8" y="352"/>
                    <a:pt x="7" y="350"/>
                    <a:pt x="7" y="349"/>
                  </a:cubicBezTo>
                  <a:close/>
                  <a:moveTo>
                    <a:pt x="3" y="353"/>
                  </a:moveTo>
                  <a:cubicBezTo>
                    <a:pt x="1" y="353"/>
                    <a:pt x="0" y="354"/>
                    <a:pt x="0" y="356"/>
                  </a:cubicBezTo>
                  <a:lnTo>
                    <a:pt x="3" y="353"/>
                  </a:lnTo>
                  <a:close/>
                  <a:moveTo>
                    <a:pt x="9" y="354"/>
                  </a:moveTo>
                  <a:cubicBezTo>
                    <a:pt x="11" y="357"/>
                    <a:pt x="15" y="360"/>
                    <a:pt x="19" y="361"/>
                  </a:cubicBezTo>
                  <a:lnTo>
                    <a:pt x="19" y="361"/>
                  </a:lnTo>
                  <a:cubicBezTo>
                    <a:pt x="16" y="358"/>
                    <a:pt x="13" y="355"/>
                    <a:pt x="9" y="354"/>
                  </a:cubicBezTo>
                  <a:close/>
                  <a:moveTo>
                    <a:pt x="1782" y="404"/>
                  </a:moveTo>
                  <a:cubicBezTo>
                    <a:pt x="1771" y="404"/>
                    <a:pt x="1772" y="404"/>
                    <a:pt x="1771" y="407"/>
                  </a:cubicBezTo>
                  <a:lnTo>
                    <a:pt x="1771" y="407"/>
                  </a:lnTo>
                  <a:cubicBezTo>
                    <a:pt x="1775" y="405"/>
                    <a:pt x="1778" y="404"/>
                    <a:pt x="1782" y="404"/>
                  </a:cubicBezTo>
                  <a:close/>
                  <a:moveTo>
                    <a:pt x="572" y="539"/>
                  </a:moveTo>
                  <a:cubicBezTo>
                    <a:pt x="569" y="540"/>
                    <a:pt x="566" y="541"/>
                    <a:pt x="562" y="543"/>
                  </a:cubicBezTo>
                  <a:cubicBezTo>
                    <a:pt x="562" y="543"/>
                    <a:pt x="570" y="543"/>
                    <a:pt x="572" y="539"/>
                  </a:cubicBezTo>
                  <a:close/>
                  <a:moveTo>
                    <a:pt x="1007" y="0"/>
                  </a:moveTo>
                  <a:cubicBezTo>
                    <a:pt x="1002" y="0"/>
                    <a:pt x="998" y="2"/>
                    <a:pt x="998" y="9"/>
                  </a:cubicBezTo>
                  <a:cubicBezTo>
                    <a:pt x="1002" y="13"/>
                    <a:pt x="1005" y="14"/>
                    <a:pt x="1007" y="14"/>
                  </a:cubicBezTo>
                  <a:cubicBezTo>
                    <a:pt x="1012" y="14"/>
                    <a:pt x="1015" y="8"/>
                    <a:pt x="1021" y="8"/>
                  </a:cubicBezTo>
                  <a:cubicBezTo>
                    <a:pt x="1022" y="8"/>
                    <a:pt x="1024" y="8"/>
                    <a:pt x="1026" y="9"/>
                  </a:cubicBezTo>
                  <a:lnTo>
                    <a:pt x="1012" y="23"/>
                  </a:lnTo>
                  <a:lnTo>
                    <a:pt x="978" y="23"/>
                  </a:lnTo>
                  <a:lnTo>
                    <a:pt x="978" y="30"/>
                  </a:lnTo>
                  <a:cubicBezTo>
                    <a:pt x="968" y="35"/>
                    <a:pt x="965" y="40"/>
                    <a:pt x="957" y="40"/>
                  </a:cubicBezTo>
                  <a:cubicBezTo>
                    <a:pt x="953" y="40"/>
                    <a:pt x="949" y="39"/>
                    <a:pt x="943" y="37"/>
                  </a:cubicBezTo>
                  <a:cubicBezTo>
                    <a:pt x="943" y="30"/>
                    <a:pt x="957" y="30"/>
                    <a:pt x="964" y="30"/>
                  </a:cubicBezTo>
                  <a:cubicBezTo>
                    <a:pt x="961" y="27"/>
                    <a:pt x="960" y="27"/>
                    <a:pt x="958" y="27"/>
                  </a:cubicBezTo>
                  <a:cubicBezTo>
                    <a:pt x="955" y="27"/>
                    <a:pt x="950" y="30"/>
                    <a:pt x="936" y="30"/>
                  </a:cubicBezTo>
                  <a:cubicBezTo>
                    <a:pt x="936" y="26"/>
                    <a:pt x="938" y="26"/>
                    <a:pt x="939" y="26"/>
                  </a:cubicBezTo>
                  <a:cubicBezTo>
                    <a:pt x="941" y="26"/>
                    <a:pt x="943" y="26"/>
                    <a:pt x="943" y="23"/>
                  </a:cubicBezTo>
                  <a:lnTo>
                    <a:pt x="929" y="23"/>
                  </a:lnTo>
                  <a:cubicBezTo>
                    <a:pt x="929" y="27"/>
                    <a:pt x="927" y="29"/>
                    <a:pt x="923" y="29"/>
                  </a:cubicBezTo>
                  <a:cubicBezTo>
                    <a:pt x="917" y="29"/>
                    <a:pt x="906" y="23"/>
                    <a:pt x="901" y="23"/>
                  </a:cubicBezTo>
                  <a:cubicBezTo>
                    <a:pt x="877" y="23"/>
                    <a:pt x="874" y="34"/>
                    <a:pt x="864" y="50"/>
                  </a:cubicBezTo>
                  <a:lnTo>
                    <a:pt x="864" y="50"/>
                  </a:lnTo>
                  <a:cubicBezTo>
                    <a:pt x="859" y="49"/>
                    <a:pt x="852" y="42"/>
                    <a:pt x="849" y="37"/>
                  </a:cubicBezTo>
                  <a:lnTo>
                    <a:pt x="849" y="37"/>
                  </a:lnTo>
                  <a:cubicBezTo>
                    <a:pt x="848" y="37"/>
                    <a:pt x="847" y="37"/>
                    <a:pt x="846" y="37"/>
                  </a:cubicBezTo>
                  <a:lnTo>
                    <a:pt x="832" y="37"/>
                  </a:lnTo>
                  <a:cubicBezTo>
                    <a:pt x="832" y="44"/>
                    <a:pt x="839" y="44"/>
                    <a:pt x="832" y="58"/>
                  </a:cubicBezTo>
                  <a:lnTo>
                    <a:pt x="804" y="58"/>
                  </a:lnTo>
                  <a:cubicBezTo>
                    <a:pt x="804" y="58"/>
                    <a:pt x="797" y="51"/>
                    <a:pt x="804" y="51"/>
                  </a:cubicBezTo>
                  <a:cubicBezTo>
                    <a:pt x="797" y="51"/>
                    <a:pt x="790" y="51"/>
                    <a:pt x="790" y="58"/>
                  </a:cubicBezTo>
                  <a:cubicBezTo>
                    <a:pt x="797" y="64"/>
                    <a:pt x="770" y="64"/>
                    <a:pt x="784" y="71"/>
                  </a:cubicBezTo>
                  <a:lnTo>
                    <a:pt x="770" y="65"/>
                  </a:lnTo>
                  <a:lnTo>
                    <a:pt x="770" y="65"/>
                  </a:lnTo>
                  <a:cubicBezTo>
                    <a:pt x="770" y="67"/>
                    <a:pt x="770" y="69"/>
                    <a:pt x="770" y="71"/>
                  </a:cubicBezTo>
                  <a:cubicBezTo>
                    <a:pt x="770" y="71"/>
                    <a:pt x="756" y="71"/>
                    <a:pt x="756" y="64"/>
                  </a:cubicBezTo>
                  <a:lnTo>
                    <a:pt x="735" y="64"/>
                  </a:lnTo>
                  <a:cubicBezTo>
                    <a:pt x="728" y="64"/>
                    <a:pt x="735" y="71"/>
                    <a:pt x="735" y="71"/>
                  </a:cubicBezTo>
                  <a:lnTo>
                    <a:pt x="721" y="71"/>
                  </a:lnTo>
                  <a:cubicBezTo>
                    <a:pt x="721" y="65"/>
                    <a:pt x="714" y="58"/>
                    <a:pt x="721" y="51"/>
                  </a:cubicBezTo>
                  <a:lnTo>
                    <a:pt x="721" y="51"/>
                  </a:lnTo>
                  <a:cubicBezTo>
                    <a:pt x="714" y="58"/>
                    <a:pt x="721" y="64"/>
                    <a:pt x="714" y="64"/>
                  </a:cubicBezTo>
                  <a:cubicBezTo>
                    <a:pt x="714" y="58"/>
                    <a:pt x="693" y="58"/>
                    <a:pt x="700" y="51"/>
                  </a:cubicBezTo>
                  <a:cubicBezTo>
                    <a:pt x="698" y="46"/>
                    <a:pt x="695" y="44"/>
                    <a:pt x="691" y="44"/>
                  </a:cubicBezTo>
                  <a:cubicBezTo>
                    <a:pt x="684" y="44"/>
                    <a:pt x="675" y="51"/>
                    <a:pt x="666" y="51"/>
                  </a:cubicBezTo>
                  <a:cubicBezTo>
                    <a:pt x="666" y="54"/>
                    <a:pt x="669" y="54"/>
                    <a:pt x="673" y="54"/>
                  </a:cubicBezTo>
                  <a:cubicBezTo>
                    <a:pt x="676" y="54"/>
                    <a:pt x="680" y="54"/>
                    <a:pt x="680" y="58"/>
                  </a:cubicBezTo>
                  <a:cubicBezTo>
                    <a:pt x="652" y="64"/>
                    <a:pt x="652" y="92"/>
                    <a:pt x="631" y="92"/>
                  </a:cubicBezTo>
                  <a:lnTo>
                    <a:pt x="645" y="92"/>
                  </a:lnTo>
                  <a:lnTo>
                    <a:pt x="624" y="106"/>
                  </a:lnTo>
                  <a:cubicBezTo>
                    <a:pt x="624" y="100"/>
                    <a:pt x="615" y="90"/>
                    <a:pt x="601" y="90"/>
                  </a:cubicBezTo>
                  <a:cubicBezTo>
                    <a:pt x="597" y="90"/>
                    <a:pt x="593" y="91"/>
                    <a:pt x="589" y="92"/>
                  </a:cubicBezTo>
                  <a:cubicBezTo>
                    <a:pt x="589" y="99"/>
                    <a:pt x="610" y="99"/>
                    <a:pt x="596" y="106"/>
                  </a:cubicBezTo>
                  <a:lnTo>
                    <a:pt x="589" y="120"/>
                  </a:lnTo>
                  <a:lnTo>
                    <a:pt x="589" y="106"/>
                  </a:lnTo>
                  <a:cubicBezTo>
                    <a:pt x="587" y="110"/>
                    <a:pt x="584" y="111"/>
                    <a:pt x="581" y="111"/>
                  </a:cubicBezTo>
                  <a:cubicBezTo>
                    <a:pt x="577" y="111"/>
                    <a:pt x="573" y="110"/>
                    <a:pt x="569" y="110"/>
                  </a:cubicBezTo>
                  <a:cubicBezTo>
                    <a:pt x="565" y="110"/>
                    <a:pt x="562" y="112"/>
                    <a:pt x="562" y="120"/>
                  </a:cubicBezTo>
                  <a:lnTo>
                    <a:pt x="554" y="109"/>
                  </a:lnTo>
                  <a:lnTo>
                    <a:pt x="554" y="109"/>
                  </a:lnTo>
                  <a:cubicBezTo>
                    <a:pt x="553" y="113"/>
                    <a:pt x="547" y="115"/>
                    <a:pt x="541" y="127"/>
                  </a:cubicBezTo>
                  <a:cubicBezTo>
                    <a:pt x="534" y="130"/>
                    <a:pt x="529" y="132"/>
                    <a:pt x="525" y="132"/>
                  </a:cubicBezTo>
                  <a:cubicBezTo>
                    <a:pt x="520" y="132"/>
                    <a:pt x="517" y="130"/>
                    <a:pt x="513" y="127"/>
                  </a:cubicBezTo>
                  <a:lnTo>
                    <a:pt x="513" y="127"/>
                  </a:lnTo>
                  <a:cubicBezTo>
                    <a:pt x="513" y="127"/>
                    <a:pt x="520" y="134"/>
                    <a:pt x="513" y="141"/>
                  </a:cubicBezTo>
                  <a:cubicBezTo>
                    <a:pt x="511" y="136"/>
                    <a:pt x="506" y="134"/>
                    <a:pt x="502" y="134"/>
                  </a:cubicBezTo>
                  <a:cubicBezTo>
                    <a:pt x="497" y="134"/>
                    <a:pt x="491" y="136"/>
                    <a:pt x="488" y="136"/>
                  </a:cubicBezTo>
                  <a:cubicBezTo>
                    <a:pt x="487" y="136"/>
                    <a:pt x="486" y="135"/>
                    <a:pt x="486" y="134"/>
                  </a:cubicBezTo>
                  <a:cubicBezTo>
                    <a:pt x="486" y="134"/>
                    <a:pt x="479" y="134"/>
                    <a:pt x="479" y="141"/>
                  </a:cubicBezTo>
                  <a:lnTo>
                    <a:pt x="479" y="134"/>
                  </a:lnTo>
                  <a:cubicBezTo>
                    <a:pt x="479" y="155"/>
                    <a:pt x="472" y="155"/>
                    <a:pt x="451" y="161"/>
                  </a:cubicBezTo>
                  <a:cubicBezTo>
                    <a:pt x="451" y="155"/>
                    <a:pt x="450" y="153"/>
                    <a:pt x="449" y="153"/>
                  </a:cubicBezTo>
                  <a:cubicBezTo>
                    <a:pt x="447" y="153"/>
                    <a:pt x="442" y="159"/>
                    <a:pt x="435" y="159"/>
                  </a:cubicBezTo>
                  <a:cubicBezTo>
                    <a:pt x="432" y="159"/>
                    <a:pt x="428" y="158"/>
                    <a:pt x="423" y="155"/>
                  </a:cubicBezTo>
                  <a:cubicBezTo>
                    <a:pt x="423" y="168"/>
                    <a:pt x="409" y="161"/>
                    <a:pt x="409" y="175"/>
                  </a:cubicBezTo>
                  <a:cubicBezTo>
                    <a:pt x="402" y="175"/>
                    <a:pt x="402" y="168"/>
                    <a:pt x="388" y="161"/>
                  </a:cubicBezTo>
                  <a:lnTo>
                    <a:pt x="388" y="168"/>
                  </a:lnTo>
                  <a:cubicBezTo>
                    <a:pt x="386" y="166"/>
                    <a:pt x="383" y="165"/>
                    <a:pt x="380" y="165"/>
                  </a:cubicBezTo>
                  <a:cubicBezTo>
                    <a:pt x="372" y="165"/>
                    <a:pt x="363" y="168"/>
                    <a:pt x="354" y="168"/>
                  </a:cubicBezTo>
                  <a:lnTo>
                    <a:pt x="347" y="182"/>
                  </a:lnTo>
                  <a:lnTo>
                    <a:pt x="340" y="182"/>
                  </a:lnTo>
                  <a:cubicBezTo>
                    <a:pt x="340" y="182"/>
                    <a:pt x="333" y="196"/>
                    <a:pt x="340" y="196"/>
                  </a:cubicBezTo>
                  <a:lnTo>
                    <a:pt x="333" y="196"/>
                  </a:lnTo>
                  <a:cubicBezTo>
                    <a:pt x="340" y="210"/>
                    <a:pt x="319" y="203"/>
                    <a:pt x="319" y="210"/>
                  </a:cubicBezTo>
                  <a:lnTo>
                    <a:pt x="319" y="203"/>
                  </a:lnTo>
                  <a:cubicBezTo>
                    <a:pt x="317" y="203"/>
                    <a:pt x="315" y="202"/>
                    <a:pt x="314" y="201"/>
                  </a:cubicBezTo>
                  <a:lnTo>
                    <a:pt x="314" y="201"/>
                  </a:lnTo>
                  <a:cubicBezTo>
                    <a:pt x="314" y="210"/>
                    <a:pt x="309" y="226"/>
                    <a:pt x="319" y="231"/>
                  </a:cubicBezTo>
                  <a:cubicBezTo>
                    <a:pt x="319" y="238"/>
                    <a:pt x="319" y="238"/>
                    <a:pt x="312" y="238"/>
                  </a:cubicBezTo>
                  <a:lnTo>
                    <a:pt x="305" y="231"/>
                  </a:lnTo>
                  <a:lnTo>
                    <a:pt x="305" y="245"/>
                  </a:lnTo>
                  <a:cubicBezTo>
                    <a:pt x="303" y="249"/>
                    <a:pt x="301" y="251"/>
                    <a:pt x="300" y="251"/>
                  </a:cubicBezTo>
                  <a:cubicBezTo>
                    <a:pt x="297" y="251"/>
                    <a:pt x="294" y="245"/>
                    <a:pt x="285" y="245"/>
                  </a:cubicBezTo>
                  <a:cubicBezTo>
                    <a:pt x="296" y="245"/>
                    <a:pt x="288" y="229"/>
                    <a:pt x="281" y="229"/>
                  </a:cubicBezTo>
                  <a:cubicBezTo>
                    <a:pt x="280" y="229"/>
                    <a:pt x="279" y="230"/>
                    <a:pt x="278" y="231"/>
                  </a:cubicBezTo>
                  <a:cubicBezTo>
                    <a:pt x="285" y="224"/>
                    <a:pt x="285" y="210"/>
                    <a:pt x="285" y="210"/>
                  </a:cubicBezTo>
                  <a:cubicBezTo>
                    <a:pt x="285" y="210"/>
                    <a:pt x="280" y="210"/>
                    <a:pt x="282" y="206"/>
                  </a:cubicBezTo>
                  <a:lnTo>
                    <a:pt x="282" y="206"/>
                  </a:lnTo>
                  <a:cubicBezTo>
                    <a:pt x="280" y="211"/>
                    <a:pt x="283" y="213"/>
                    <a:pt x="278" y="224"/>
                  </a:cubicBezTo>
                  <a:cubicBezTo>
                    <a:pt x="278" y="224"/>
                    <a:pt x="271" y="238"/>
                    <a:pt x="264" y="238"/>
                  </a:cubicBezTo>
                  <a:cubicBezTo>
                    <a:pt x="278" y="245"/>
                    <a:pt x="243" y="265"/>
                    <a:pt x="264" y="265"/>
                  </a:cubicBezTo>
                  <a:cubicBezTo>
                    <a:pt x="264" y="265"/>
                    <a:pt x="258" y="269"/>
                    <a:pt x="253" y="269"/>
                  </a:cubicBezTo>
                  <a:cubicBezTo>
                    <a:pt x="251" y="269"/>
                    <a:pt x="250" y="268"/>
                    <a:pt x="250" y="265"/>
                  </a:cubicBezTo>
                  <a:cubicBezTo>
                    <a:pt x="264" y="258"/>
                    <a:pt x="243" y="258"/>
                    <a:pt x="236" y="245"/>
                  </a:cubicBezTo>
                  <a:lnTo>
                    <a:pt x="236" y="245"/>
                  </a:lnTo>
                  <a:cubicBezTo>
                    <a:pt x="236" y="252"/>
                    <a:pt x="238" y="252"/>
                    <a:pt x="239" y="252"/>
                  </a:cubicBezTo>
                  <a:cubicBezTo>
                    <a:pt x="241" y="252"/>
                    <a:pt x="243" y="252"/>
                    <a:pt x="243" y="258"/>
                  </a:cubicBezTo>
                  <a:lnTo>
                    <a:pt x="215" y="258"/>
                  </a:lnTo>
                  <a:cubicBezTo>
                    <a:pt x="215" y="265"/>
                    <a:pt x="229" y="265"/>
                    <a:pt x="229" y="265"/>
                  </a:cubicBezTo>
                  <a:cubicBezTo>
                    <a:pt x="229" y="265"/>
                    <a:pt x="223" y="269"/>
                    <a:pt x="219" y="269"/>
                  </a:cubicBezTo>
                  <a:cubicBezTo>
                    <a:pt x="217" y="269"/>
                    <a:pt x="215" y="268"/>
                    <a:pt x="215" y="265"/>
                  </a:cubicBezTo>
                  <a:cubicBezTo>
                    <a:pt x="215" y="265"/>
                    <a:pt x="215" y="265"/>
                    <a:pt x="215" y="265"/>
                  </a:cubicBezTo>
                  <a:lnTo>
                    <a:pt x="215" y="265"/>
                  </a:lnTo>
                  <a:cubicBezTo>
                    <a:pt x="214" y="265"/>
                    <a:pt x="212" y="265"/>
                    <a:pt x="208" y="265"/>
                  </a:cubicBezTo>
                  <a:lnTo>
                    <a:pt x="201" y="272"/>
                  </a:lnTo>
                  <a:lnTo>
                    <a:pt x="194" y="272"/>
                  </a:lnTo>
                  <a:lnTo>
                    <a:pt x="194" y="279"/>
                  </a:lnTo>
                  <a:cubicBezTo>
                    <a:pt x="194" y="279"/>
                    <a:pt x="181" y="279"/>
                    <a:pt x="181" y="272"/>
                  </a:cubicBezTo>
                  <a:cubicBezTo>
                    <a:pt x="174" y="279"/>
                    <a:pt x="174" y="279"/>
                    <a:pt x="174" y="293"/>
                  </a:cubicBezTo>
                  <a:cubicBezTo>
                    <a:pt x="167" y="293"/>
                    <a:pt x="167" y="293"/>
                    <a:pt x="167" y="279"/>
                  </a:cubicBezTo>
                  <a:cubicBezTo>
                    <a:pt x="160" y="279"/>
                    <a:pt x="139" y="293"/>
                    <a:pt x="139" y="293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7" y="297"/>
                    <a:pt x="139" y="297"/>
                    <a:pt x="139" y="300"/>
                  </a:cubicBezTo>
                  <a:cubicBezTo>
                    <a:pt x="136" y="299"/>
                    <a:pt x="133" y="298"/>
                    <a:pt x="130" y="298"/>
                  </a:cubicBezTo>
                  <a:cubicBezTo>
                    <a:pt x="116" y="298"/>
                    <a:pt x="96" y="310"/>
                    <a:pt x="90" y="321"/>
                  </a:cubicBezTo>
                  <a:cubicBezTo>
                    <a:pt x="97" y="335"/>
                    <a:pt x="90" y="335"/>
                    <a:pt x="90" y="342"/>
                  </a:cubicBezTo>
                  <a:cubicBezTo>
                    <a:pt x="90" y="336"/>
                    <a:pt x="70" y="340"/>
                    <a:pt x="73" y="328"/>
                  </a:cubicBezTo>
                  <a:lnTo>
                    <a:pt x="73" y="328"/>
                  </a:lnTo>
                  <a:lnTo>
                    <a:pt x="70" y="335"/>
                  </a:lnTo>
                  <a:cubicBezTo>
                    <a:pt x="63" y="321"/>
                    <a:pt x="77" y="314"/>
                    <a:pt x="63" y="314"/>
                  </a:cubicBezTo>
                  <a:cubicBezTo>
                    <a:pt x="56" y="321"/>
                    <a:pt x="56" y="342"/>
                    <a:pt x="35" y="342"/>
                  </a:cubicBezTo>
                  <a:cubicBezTo>
                    <a:pt x="35" y="340"/>
                    <a:pt x="35" y="340"/>
                    <a:pt x="34" y="340"/>
                  </a:cubicBezTo>
                  <a:cubicBezTo>
                    <a:pt x="33" y="340"/>
                    <a:pt x="30" y="344"/>
                    <a:pt x="29" y="344"/>
                  </a:cubicBezTo>
                  <a:cubicBezTo>
                    <a:pt x="28" y="344"/>
                    <a:pt x="28" y="343"/>
                    <a:pt x="28" y="342"/>
                  </a:cubicBezTo>
                  <a:cubicBezTo>
                    <a:pt x="28" y="339"/>
                    <a:pt x="28" y="338"/>
                    <a:pt x="28" y="337"/>
                  </a:cubicBezTo>
                  <a:lnTo>
                    <a:pt x="28" y="337"/>
                  </a:lnTo>
                  <a:cubicBezTo>
                    <a:pt x="12" y="343"/>
                    <a:pt x="34" y="349"/>
                    <a:pt x="28" y="356"/>
                  </a:cubicBezTo>
                  <a:cubicBezTo>
                    <a:pt x="26" y="360"/>
                    <a:pt x="23" y="361"/>
                    <a:pt x="20" y="361"/>
                  </a:cubicBezTo>
                  <a:cubicBezTo>
                    <a:pt x="20" y="361"/>
                    <a:pt x="19" y="361"/>
                    <a:pt x="19" y="361"/>
                  </a:cubicBezTo>
                  <a:lnTo>
                    <a:pt x="19" y="361"/>
                  </a:lnTo>
                  <a:cubicBezTo>
                    <a:pt x="20" y="364"/>
                    <a:pt x="21" y="366"/>
                    <a:pt x="21" y="369"/>
                  </a:cubicBezTo>
                  <a:cubicBezTo>
                    <a:pt x="16" y="366"/>
                    <a:pt x="12" y="365"/>
                    <a:pt x="9" y="365"/>
                  </a:cubicBezTo>
                  <a:cubicBezTo>
                    <a:pt x="0" y="365"/>
                    <a:pt x="0" y="378"/>
                    <a:pt x="0" y="383"/>
                  </a:cubicBezTo>
                  <a:cubicBezTo>
                    <a:pt x="28" y="383"/>
                    <a:pt x="21" y="376"/>
                    <a:pt x="42" y="376"/>
                  </a:cubicBezTo>
                  <a:cubicBezTo>
                    <a:pt x="42" y="369"/>
                    <a:pt x="35" y="356"/>
                    <a:pt x="56" y="356"/>
                  </a:cubicBezTo>
                  <a:cubicBezTo>
                    <a:pt x="56" y="369"/>
                    <a:pt x="56" y="369"/>
                    <a:pt x="63" y="369"/>
                  </a:cubicBezTo>
                  <a:cubicBezTo>
                    <a:pt x="56" y="356"/>
                    <a:pt x="70" y="356"/>
                    <a:pt x="70" y="356"/>
                  </a:cubicBezTo>
                  <a:cubicBezTo>
                    <a:pt x="77" y="356"/>
                    <a:pt x="70" y="376"/>
                    <a:pt x="90" y="376"/>
                  </a:cubicBezTo>
                  <a:lnTo>
                    <a:pt x="77" y="356"/>
                  </a:lnTo>
                  <a:cubicBezTo>
                    <a:pt x="86" y="356"/>
                    <a:pt x="89" y="362"/>
                    <a:pt x="90" y="362"/>
                  </a:cubicBezTo>
                  <a:cubicBezTo>
                    <a:pt x="90" y="362"/>
                    <a:pt x="90" y="360"/>
                    <a:pt x="90" y="356"/>
                  </a:cubicBezTo>
                  <a:cubicBezTo>
                    <a:pt x="90" y="369"/>
                    <a:pt x="97" y="369"/>
                    <a:pt x="90" y="376"/>
                  </a:cubicBezTo>
                  <a:cubicBezTo>
                    <a:pt x="104" y="376"/>
                    <a:pt x="104" y="356"/>
                    <a:pt x="111" y="342"/>
                  </a:cubicBezTo>
                  <a:lnTo>
                    <a:pt x="111" y="349"/>
                  </a:lnTo>
                  <a:cubicBezTo>
                    <a:pt x="111" y="342"/>
                    <a:pt x="125" y="342"/>
                    <a:pt x="125" y="342"/>
                  </a:cubicBezTo>
                  <a:cubicBezTo>
                    <a:pt x="132" y="342"/>
                    <a:pt x="125" y="349"/>
                    <a:pt x="125" y="349"/>
                  </a:cubicBezTo>
                  <a:lnTo>
                    <a:pt x="132" y="342"/>
                  </a:lnTo>
                  <a:cubicBezTo>
                    <a:pt x="132" y="342"/>
                    <a:pt x="135" y="339"/>
                    <a:pt x="137" y="339"/>
                  </a:cubicBezTo>
                  <a:cubicBezTo>
                    <a:pt x="138" y="339"/>
                    <a:pt x="139" y="339"/>
                    <a:pt x="139" y="342"/>
                  </a:cubicBezTo>
                  <a:lnTo>
                    <a:pt x="139" y="356"/>
                  </a:lnTo>
                  <a:lnTo>
                    <a:pt x="146" y="342"/>
                  </a:lnTo>
                  <a:cubicBezTo>
                    <a:pt x="146" y="345"/>
                    <a:pt x="151" y="345"/>
                    <a:pt x="155" y="345"/>
                  </a:cubicBezTo>
                  <a:cubicBezTo>
                    <a:pt x="160" y="345"/>
                    <a:pt x="163" y="345"/>
                    <a:pt x="160" y="349"/>
                  </a:cubicBezTo>
                  <a:lnTo>
                    <a:pt x="174" y="342"/>
                  </a:lnTo>
                  <a:lnTo>
                    <a:pt x="181" y="349"/>
                  </a:lnTo>
                  <a:lnTo>
                    <a:pt x="181" y="342"/>
                  </a:lnTo>
                  <a:cubicBezTo>
                    <a:pt x="190" y="342"/>
                    <a:pt x="197" y="324"/>
                    <a:pt x="202" y="324"/>
                  </a:cubicBezTo>
                  <a:cubicBezTo>
                    <a:pt x="204" y="324"/>
                    <a:pt x="206" y="327"/>
                    <a:pt x="208" y="335"/>
                  </a:cubicBezTo>
                  <a:cubicBezTo>
                    <a:pt x="215" y="314"/>
                    <a:pt x="229" y="314"/>
                    <a:pt x="243" y="307"/>
                  </a:cubicBezTo>
                  <a:lnTo>
                    <a:pt x="243" y="307"/>
                  </a:lnTo>
                  <a:cubicBezTo>
                    <a:pt x="236" y="321"/>
                    <a:pt x="271" y="314"/>
                    <a:pt x="250" y="321"/>
                  </a:cubicBezTo>
                  <a:cubicBezTo>
                    <a:pt x="264" y="321"/>
                    <a:pt x="264" y="314"/>
                    <a:pt x="271" y="307"/>
                  </a:cubicBezTo>
                  <a:cubicBezTo>
                    <a:pt x="278" y="307"/>
                    <a:pt x="278" y="314"/>
                    <a:pt x="278" y="321"/>
                  </a:cubicBezTo>
                  <a:lnTo>
                    <a:pt x="285" y="314"/>
                  </a:lnTo>
                  <a:lnTo>
                    <a:pt x="298" y="307"/>
                  </a:lnTo>
                  <a:cubicBezTo>
                    <a:pt x="305" y="307"/>
                    <a:pt x="305" y="314"/>
                    <a:pt x="312" y="314"/>
                  </a:cubicBezTo>
                  <a:lnTo>
                    <a:pt x="312" y="307"/>
                  </a:lnTo>
                  <a:lnTo>
                    <a:pt x="319" y="307"/>
                  </a:lnTo>
                  <a:cubicBezTo>
                    <a:pt x="319" y="307"/>
                    <a:pt x="319" y="300"/>
                    <a:pt x="333" y="300"/>
                  </a:cubicBezTo>
                  <a:lnTo>
                    <a:pt x="340" y="293"/>
                  </a:lnTo>
                  <a:lnTo>
                    <a:pt x="340" y="293"/>
                  </a:lnTo>
                  <a:cubicBezTo>
                    <a:pt x="337" y="297"/>
                    <a:pt x="338" y="297"/>
                    <a:pt x="341" y="297"/>
                  </a:cubicBezTo>
                  <a:cubicBezTo>
                    <a:pt x="343" y="297"/>
                    <a:pt x="347" y="297"/>
                    <a:pt x="347" y="300"/>
                  </a:cubicBezTo>
                  <a:cubicBezTo>
                    <a:pt x="354" y="300"/>
                    <a:pt x="354" y="300"/>
                    <a:pt x="368" y="293"/>
                  </a:cubicBezTo>
                  <a:lnTo>
                    <a:pt x="354" y="279"/>
                  </a:lnTo>
                  <a:cubicBezTo>
                    <a:pt x="356" y="278"/>
                    <a:pt x="358" y="278"/>
                    <a:pt x="359" y="278"/>
                  </a:cubicBezTo>
                  <a:cubicBezTo>
                    <a:pt x="368" y="278"/>
                    <a:pt x="369" y="293"/>
                    <a:pt x="375" y="293"/>
                  </a:cubicBezTo>
                  <a:lnTo>
                    <a:pt x="375" y="279"/>
                  </a:lnTo>
                  <a:cubicBezTo>
                    <a:pt x="377" y="282"/>
                    <a:pt x="380" y="283"/>
                    <a:pt x="383" y="283"/>
                  </a:cubicBezTo>
                  <a:cubicBezTo>
                    <a:pt x="394" y="283"/>
                    <a:pt x="405" y="265"/>
                    <a:pt x="416" y="265"/>
                  </a:cubicBezTo>
                  <a:lnTo>
                    <a:pt x="416" y="265"/>
                  </a:lnTo>
                  <a:cubicBezTo>
                    <a:pt x="409" y="272"/>
                    <a:pt x="416" y="272"/>
                    <a:pt x="416" y="272"/>
                  </a:cubicBezTo>
                  <a:cubicBezTo>
                    <a:pt x="423" y="265"/>
                    <a:pt x="444" y="265"/>
                    <a:pt x="451" y="245"/>
                  </a:cubicBezTo>
                  <a:cubicBezTo>
                    <a:pt x="458" y="258"/>
                    <a:pt x="458" y="258"/>
                    <a:pt x="479" y="258"/>
                  </a:cubicBezTo>
                  <a:cubicBezTo>
                    <a:pt x="486" y="258"/>
                    <a:pt x="486" y="245"/>
                    <a:pt x="486" y="245"/>
                  </a:cubicBezTo>
                  <a:cubicBezTo>
                    <a:pt x="490" y="245"/>
                    <a:pt x="501" y="242"/>
                    <a:pt x="508" y="242"/>
                  </a:cubicBezTo>
                  <a:cubicBezTo>
                    <a:pt x="511" y="242"/>
                    <a:pt x="513" y="242"/>
                    <a:pt x="513" y="245"/>
                  </a:cubicBezTo>
                  <a:cubicBezTo>
                    <a:pt x="513" y="241"/>
                    <a:pt x="515" y="241"/>
                    <a:pt x="517" y="241"/>
                  </a:cubicBezTo>
                  <a:cubicBezTo>
                    <a:pt x="518" y="241"/>
                    <a:pt x="520" y="241"/>
                    <a:pt x="520" y="238"/>
                  </a:cubicBezTo>
                  <a:lnTo>
                    <a:pt x="520" y="231"/>
                  </a:lnTo>
                  <a:cubicBezTo>
                    <a:pt x="523" y="232"/>
                    <a:pt x="525" y="232"/>
                    <a:pt x="527" y="232"/>
                  </a:cubicBezTo>
                  <a:cubicBezTo>
                    <a:pt x="538" y="232"/>
                    <a:pt x="542" y="220"/>
                    <a:pt x="551" y="220"/>
                  </a:cubicBezTo>
                  <a:cubicBezTo>
                    <a:pt x="554" y="220"/>
                    <a:pt x="557" y="221"/>
                    <a:pt x="562" y="224"/>
                  </a:cubicBezTo>
                  <a:lnTo>
                    <a:pt x="576" y="210"/>
                  </a:lnTo>
                  <a:lnTo>
                    <a:pt x="576" y="224"/>
                  </a:lnTo>
                  <a:lnTo>
                    <a:pt x="596" y="210"/>
                  </a:lnTo>
                  <a:lnTo>
                    <a:pt x="589" y="210"/>
                  </a:lnTo>
                  <a:cubicBezTo>
                    <a:pt x="596" y="210"/>
                    <a:pt x="596" y="203"/>
                    <a:pt x="610" y="203"/>
                  </a:cubicBezTo>
                  <a:cubicBezTo>
                    <a:pt x="605" y="210"/>
                    <a:pt x="605" y="213"/>
                    <a:pt x="606" y="213"/>
                  </a:cubicBezTo>
                  <a:cubicBezTo>
                    <a:pt x="609" y="213"/>
                    <a:pt x="615" y="208"/>
                    <a:pt x="620" y="208"/>
                  </a:cubicBezTo>
                  <a:cubicBezTo>
                    <a:pt x="622" y="208"/>
                    <a:pt x="623" y="209"/>
                    <a:pt x="624" y="210"/>
                  </a:cubicBezTo>
                  <a:cubicBezTo>
                    <a:pt x="625" y="209"/>
                    <a:pt x="626" y="209"/>
                    <a:pt x="627" y="209"/>
                  </a:cubicBezTo>
                  <a:cubicBezTo>
                    <a:pt x="630" y="209"/>
                    <a:pt x="632" y="215"/>
                    <a:pt x="637" y="215"/>
                  </a:cubicBezTo>
                  <a:cubicBezTo>
                    <a:pt x="639" y="215"/>
                    <a:pt x="641" y="214"/>
                    <a:pt x="645" y="210"/>
                  </a:cubicBezTo>
                  <a:lnTo>
                    <a:pt x="631" y="210"/>
                  </a:lnTo>
                  <a:cubicBezTo>
                    <a:pt x="631" y="210"/>
                    <a:pt x="631" y="203"/>
                    <a:pt x="645" y="203"/>
                  </a:cubicBezTo>
                  <a:cubicBezTo>
                    <a:pt x="645" y="203"/>
                    <a:pt x="652" y="203"/>
                    <a:pt x="645" y="210"/>
                  </a:cubicBezTo>
                  <a:cubicBezTo>
                    <a:pt x="648" y="207"/>
                    <a:pt x="654" y="207"/>
                    <a:pt x="658" y="207"/>
                  </a:cubicBezTo>
                  <a:cubicBezTo>
                    <a:pt x="662" y="207"/>
                    <a:pt x="666" y="207"/>
                    <a:pt x="666" y="203"/>
                  </a:cubicBezTo>
                  <a:cubicBezTo>
                    <a:pt x="673" y="203"/>
                    <a:pt x="677" y="205"/>
                    <a:pt x="676" y="207"/>
                  </a:cubicBezTo>
                  <a:lnTo>
                    <a:pt x="676" y="207"/>
                  </a:lnTo>
                  <a:cubicBezTo>
                    <a:pt x="679" y="207"/>
                    <a:pt x="681" y="207"/>
                    <a:pt x="682" y="207"/>
                  </a:cubicBezTo>
                  <a:cubicBezTo>
                    <a:pt x="685" y="207"/>
                    <a:pt x="687" y="207"/>
                    <a:pt x="693" y="203"/>
                  </a:cubicBezTo>
                  <a:lnTo>
                    <a:pt x="693" y="210"/>
                  </a:lnTo>
                  <a:lnTo>
                    <a:pt x="700" y="203"/>
                  </a:lnTo>
                  <a:cubicBezTo>
                    <a:pt x="714" y="203"/>
                    <a:pt x="714" y="196"/>
                    <a:pt x="721" y="196"/>
                  </a:cubicBezTo>
                  <a:lnTo>
                    <a:pt x="721" y="203"/>
                  </a:lnTo>
                  <a:cubicBezTo>
                    <a:pt x="724" y="201"/>
                    <a:pt x="727" y="201"/>
                    <a:pt x="731" y="201"/>
                  </a:cubicBezTo>
                  <a:cubicBezTo>
                    <a:pt x="736" y="201"/>
                    <a:pt x="741" y="203"/>
                    <a:pt x="746" y="203"/>
                  </a:cubicBezTo>
                  <a:cubicBezTo>
                    <a:pt x="750" y="203"/>
                    <a:pt x="753" y="201"/>
                    <a:pt x="756" y="196"/>
                  </a:cubicBezTo>
                  <a:lnTo>
                    <a:pt x="756" y="203"/>
                  </a:lnTo>
                  <a:cubicBezTo>
                    <a:pt x="759" y="201"/>
                    <a:pt x="761" y="201"/>
                    <a:pt x="763" y="201"/>
                  </a:cubicBezTo>
                  <a:cubicBezTo>
                    <a:pt x="767" y="201"/>
                    <a:pt x="769" y="203"/>
                    <a:pt x="772" y="203"/>
                  </a:cubicBezTo>
                  <a:cubicBezTo>
                    <a:pt x="775" y="203"/>
                    <a:pt x="778" y="201"/>
                    <a:pt x="784" y="196"/>
                  </a:cubicBezTo>
                  <a:lnTo>
                    <a:pt x="784" y="203"/>
                  </a:lnTo>
                  <a:lnTo>
                    <a:pt x="790" y="196"/>
                  </a:lnTo>
                  <a:lnTo>
                    <a:pt x="790" y="189"/>
                  </a:lnTo>
                  <a:lnTo>
                    <a:pt x="797" y="196"/>
                  </a:lnTo>
                  <a:lnTo>
                    <a:pt x="797" y="189"/>
                  </a:lnTo>
                  <a:cubicBezTo>
                    <a:pt x="800" y="194"/>
                    <a:pt x="803" y="196"/>
                    <a:pt x="807" y="196"/>
                  </a:cubicBezTo>
                  <a:cubicBezTo>
                    <a:pt x="811" y="196"/>
                    <a:pt x="816" y="194"/>
                    <a:pt x="820" y="194"/>
                  </a:cubicBezTo>
                  <a:cubicBezTo>
                    <a:pt x="822" y="194"/>
                    <a:pt x="824" y="195"/>
                    <a:pt x="825" y="196"/>
                  </a:cubicBezTo>
                  <a:lnTo>
                    <a:pt x="825" y="189"/>
                  </a:lnTo>
                  <a:cubicBezTo>
                    <a:pt x="834" y="180"/>
                    <a:pt x="843" y="178"/>
                    <a:pt x="853" y="178"/>
                  </a:cubicBezTo>
                  <a:cubicBezTo>
                    <a:pt x="866" y="178"/>
                    <a:pt x="878" y="182"/>
                    <a:pt x="890" y="182"/>
                  </a:cubicBezTo>
                  <a:cubicBezTo>
                    <a:pt x="897" y="182"/>
                    <a:pt x="903" y="181"/>
                    <a:pt x="908" y="175"/>
                  </a:cubicBezTo>
                  <a:lnTo>
                    <a:pt x="908" y="189"/>
                  </a:lnTo>
                  <a:lnTo>
                    <a:pt x="922" y="175"/>
                  </a:lnTo>
                  <a:cubicBezTo>
                    <a:pt x="925" y="180"/>
                    <a:pt x="925" y="184"/>
                    <a:pt x="925" y="186"/>
                  </a:cubicBezTo>
                  <a:lnTo>
                    <a:pt x="925" y="186"/>
                  </a:lnTo>
                  <a:cubicBezTo>
                    <a:pt x="934" y="174"/>
                    <a:pt x="923" y="168"/>
                    <a:pt x="936" y="168"/>
                  </a:cubicBezTo>
                  <a:cubicBezTo>
                    <a:pt x="937" y="170"/>
                    <a:pt x="938" y="171"/>
                    <a:pt x="939" y="172"/>
                  </a:cubicBezTo>
                  <a:lnTo>
                    <a:pt x="939" y="172"/>
                  </a:lnTo>
                  <a:cubicBezTo>
                    <a:pt x="951" y="168"/>
                    <a:pt x="965" y="168"/>
                    <a:pt x="971" y="168"/>
                  </a:cubicBezTo>
                  <a:cubicBezTo>
                    <a:pt x="973" y="166"/>
                    <a:pt x="977" y="165"/>
                    <a:pt x="981" y="165"/>
                  </a:cubicBezTo>
                  <a:cubicBezTo>
                    <a:pt x="990" y="165"/>
                    <a:pt x="1001" y="168"/>
                    <a:pt x="1005" y="168"/>
                  </a:cubicBezTo>
                  <a:cubicBezTo>
                    <a:pt x="1005" y="168"/>
                    <a:pt x="1005" y="175"/>
                    <a:pt x="998" y="175"/>
                  </a:cubicBezTo>
                  <a:lnTo>
                    <a:pt x="1005" y="175"/>
                  </a:lnTo>
                  <a:lnTo>
                    <a:pt x="1005" y="189"/>
                  </a:lnTo>
                  <a:cubicBezTo>
                    <a:pt x="1010" y="189"/>
                    <a:pt x="1021" y="183"/>
                    <a:pt x="1027" y="183"/>
                  </a:cubicBezTo>
                  <a:cubicBezTo>
                    <a:pt x="1031" y="183"/>
                    <a:pt x="1033" y="185"/>
                    <a:pt x="1033" y="189"/>
                  </a:cubicBezTo>
                  <a:cubicBezTo>
                    <a:pt x="1033" y="189"/>
                    <a:pt x="1033" y="175"/>
                    <a:pt x="1040" y="175"/>
                  </a:cubicBezTo>
                  <a:cubicBezTo>
                    <a:pt x="1042" y="181"/>
                    <a:pt x="1044" y="183"/>
                    <a:pt x="1047" y="183"/>
                  </a:cubicBezTo>
                  <a:cubicBezTo>
                    <a:pt x="1054" y="183"/>
                    <a:pt x="1062" y="174"/>
                    <a:pt x="1070" y="174"/>
                  </a:cubicBezTo>
                  <a:cubicBezTo>
                    <a:pt x="1071" y="174"/>
                    <a:pt x="1072" y="174"/>
                    <a:pt x="1074" y="175"/>
                  </a:cubicBezTo>
                  <a:lnTo>
                    <a:pt x="1074" y="175"/>
                  </a:lnTo>
                  <a:cubicBezTo>
                    <a:pt x="1076" y="174"/>
                    <a:pt x="1077" y="173"/>
                    <a:pt x="1082" y="168"/>
                  </a:cubicBezTo>
                  <a:lnTo>
                    <a:pt x="1082" y="175"/>
                  </a:lnTo>
                  <a:lnTo>
                    <a:pt x="1109" y="168"/>
                  </a:lnTo>
                  <a:cubicBezTo>
                    <a:pt x="1109" y="176"/>
                    <a:pt x="1113" y="178"/>
                    <a:pt x="1117" y="178"/>
                  </a:cubicBezTo>
                  <a:cubicBezTo>
                    <a:pt x="1124" y="178"/>
                    <a:pt x="1132" y="174"/>
                    <a:pt x="1135" y="174"/>
                  </a:cubicBezTo>
                  <a:cubicBezTo>
                    <a:pt x="1136" y="174"/>
                    <a:pt x="1137" y="174"/>
                    <a:pt x="1137" y="175"/>
                  </a:cubicBezTo>
                  <a:cubicBezTo>
                    <a:pt x="1144" y="175"/>
                    <a:pt x="1130" y="168"/>
                    <a:pt x="1137" y="168"/>
                  </a:cubicBezTo>
                  <a:lnTo>
                    <a:pt x="1137" y="168"/>
                  </a:lnTo>
                  <a:cubicBezTo>
                    <a:pt x="1137" y="172"/>
                    <a:pt x="1139" y="172"/>
                    <a:pt x="1140" y="172"/>
                  </a:cubicBezTo>
                  <a:cubicBezTo>
                    <a:pt x="1142" y="172"/>
                    <a:pt x="1144" y="172"/>
                    <a:pt x="1144" y="175"/>
                  </a:cubicBezTo>
                  <a:lnTo>
                    <a:pt x="1151" y="175"/>
                  </a:lnTo>
                  <a:lnTo>
                    <a:pt x="1144" y="189"/>
                  </a:lnTo>
                  <a:cubicBezTo>
                    <a:pt x="1151" y="189"/>
                    <a:pt x="1151" y="175"/>
                    <a:pt x="1165" y="168"/>
                  </a:cubicBezTo>
                  <a:cubicBezTo>
                    <a:pt x="1168" y="172"/>
                    <a:pt x="1172" y="172"/>
                    <a:pt x="1174" y="172"/>
                  </a:cubicBezTo>
                  <a:cubicBezTo>
                    <a:pt x="1177" y="172"/>
                    <a:pt x="1179" y="172"/>
                    <a:pt x="1179" y="175"/>
                  </a:cubicBezTo>
                  <a:cubicBezTo>
                    <a:pt x="1195" y="175"/>
                    <a:pt x="1207" y="193"/>
                    <a:pt x="1215" y="193"/>
                  </a:cubicBezTo>
                  <a:cubicBezTo>
                    <a:pt x="1217" y="193"/>
                    <a:pt x="1219" y="192"/>
                    <a:pt x="1220" y="189"/>
                  </a:cubicBezTo>
                  <a:lnTo>
                    <a:pt x="1234" y="189"/>
                  </a:lnTo>
                  <a:lnTo>
                    <a:pt x="1234" y="196"/>
                  </a:lnTo>
                  <a:lnTo>
                    <a:pt x="1248" y="189"/>
                  </a:lnTo>
                  <a:lnTo>
                    <a:pt x="1248" y="196"/>
                  </a:lnTo>
                  <a:lnTo>
                    <a:pt x="1303" y="196"/>
                  </a:lnTo>
                  <a:cubicBezTo>
                    <a:pt x="1306" y="195"/>
                    <a:pt x="1309" y="194"/>
                    <a:pt x="1311" y="194"/>
                  </a:cubicBezTo>
                  <a:cubicBezTo>
                    <a:pt x="1316" y="194"/>
                    <a:pt x="1319" y="198"/>
                    <a:pt x="1327" y="198"/>
                  </a:cubicBezTo>
                  <a:cubicBezTo>
                    <a:pt x="1330" y="198"/>
                    <a:pt x="1334" y="198"/>
                    <a:pt x="1338" y="196"/>
                  </a:cubicBezTo>
                  <a:lnTo>
                    <a:pt x="1345" y="196"/>
                  </a:lnTo>
                  <a:cubicBezTo>
                    <a:pt x="1346" y="195"/>
                    <a:pt x="1347" y="195"/>
                    <a:pt x="1349" y="195"/>
                  </a:cubicBezTo>
                  <a:cubicBezTo>
                    <a:pt x="1354" y="195"/>
                    <a:pt x="1361" y="200"/>
                    <a:pt x="1363" y="203"/>
                  </a:cubicBezTo>
                  <a:lnTo>
                    <a:pt x="1363" y="203"/>
                  </a:lnTo>
                  <a:cubicBezTo>
                    <a:pt x="1374" y="202"/>
                    <a:pt x="1380" y="196"/>
                    <a:pt x="1380" y="196"/>
                  </a:cubicBezTo>
                  <a:cubicBezTo>
                    <a:pt x="1393" y="196"/>
                    <a:pt x="1380" y="203"/>
                    <a:pt x="1387" y="203"/>
                  </a:cubicBezTo>
                  <a:cubicBezTo>
                    <a:pt x="1391" y="203"/>
                    <a:pt x="1393" y="200"/>
                    <a:pt x="1399" y="200"/>
                  </a:cubicBezTo>
                  <a:cubicBezTo>
                    <a:pt x="1403" y="200"/>
                    <a:pt x="1407" y="201"/>
                    <a:pt x="1414" y="203"/>
                  </a:cubicBezTo>
                  <a:lnTo>
                    <a:pt x="1414" y="210"/>
                  </a:lnTo>
                  <a:lnTo>
                    <a:pt x="1428" y="210"/>
                  </a:lnTo>
                  <a:cubicBezTo>
                    <a:pt x="1431" y="209"/>
                    <a:pt x="1433" y="209"/>
                    <a:pt x="1435" y="209"/>
                  </a:cubicBezTo>
                  <a:cubicBezTo>
                    <a:pt x="1444" y="209"/>
                    <a:pt x="1448" y="218"/>
                    <a:pt x="1451" y="218"/>
                  </a:cubicBezTo>
                  <a:cubicBezTo>
                    <a:pt x="1452" y="218"/>
                    <a:pt x="1454" y="216"/>
                    <a:pt x="1456" y="210"/>
                  </a:cubicBezTo>
                  <a:cubicBezTo>
                    <a:pt x="1459" y="213"/>
                    <a:pt x="1464" y="213"/>
                    <a:pt x="1469" y="213"/>
                  </a:cubicBezTo>
                  <a:cubicBezTo>
                    <a:pt x="1473" y="213"/>
                    <a:pt x="1477" y="213"/>
                    <a:pt x="1477" y="217"/>
                  </a:cubicBezTo>
                  <a:lnTo>
                    <a:pt x="1525" y="217"/>
                  </a:lnTo>
                  <a:cubicBezTo>
                    <a:pt x="1525" y="225"/>
                    <a:pt x="1525" y="227"/>
                    <a:pt x="1526" y="227"/>
                  </a:cubicBezTo>
                  <a:cubicBezTo>
                    <a:pt x="1526" y="227"/>
                    <a:pt x="1526" y="226"/>
                    <a:pt x="1528" y="226"/>
                  </a:cubicBezTo>
                  <a:cubicBezTo>
                    <a:pt x="1529" y="226"/>
                    <a:pt x="1530" y="227"/>
                    <a:pt x="1532" y="231"/>
                  </a:cubicBezTo>
                  <a:lnTo>
                    <a:pt x="1532" y="217"/>
                  </a:lnTo>
                  <a:cubicBezTo>
                    <a:pt x="1539" y="217"/>
                    <a:pt x="1560" y="231"/>
                    <a:pt x="1567" y="238"/>
                  </a:cubicBezTo>
                  <a:cubicBezTo>
                    <a:pt x="1567" y="245"/>
                    <a:pt x="1567" y="245"/>
                    <a:pt x="1574" y="245"/>
                  </a:cubicBezTo>
                  <a:cubicBezTo>
                    <a:pt x="1564" y="249"/>
                    <a:pt x="1548" y="257"/>
                    <a:pt x="1530" y="257"/>
                  </a:cubicBezTo>
                  <a:cubicBezTo>
                    <a:pt x="1522" y="257"/>
                    <a:pt x="1513" y="256"/>
                    <a:pt x="1504" y="252"/>
                  </a:cubicBezTo>
                  <a:cubicBezTo>
                    <a:pt x="1490" y="265"/>
                    <a:pt x="1470" y="279"/>
                    <a:pt x="1449" y="279"/>
                  </a:cubicBezTo>
                  <a:lnTo>
                    <a:pt x="1435" y="279"/>
                  </a:lnTo>
                  <a:lnTo>
                    <a:pt x="1428" y="286"/>
                  </a:lnTo>
                  <a:cubicBezTo>
                    <a:pt x="1400" y="286"/>
                    <a:pt x="1366" y="286"/>
                    <a:pt x="1345" y="307"/>
                  </a:cubicBezTo>
                  <a:cubicBezTo>
                    <a:pt x="1340" y="313"/>
                    <a:pt x="1336" y="316"/>
                    <a:pt x="1333" y="316"/>
                  </a:cubicBezTo>
                  <a:cubicBezTo>
                    <a:pt x="1326" y="316"/>
                    <a:pt x="1323" y="302"/>
                    <a:pt x="1317" y="302"/>
                  </a:cubicBezTo>
                  <a:cubicBezTo>
                    <a:pt x="1315" y="302"/>
                    <a:pt x="1313" y="303"/>
                    <a:pt x="1310" y="307"/>
                  </a:cubicBezTo>
                  <a:lnTo>
                    <a:pt x="1310" y="300"/>
                  </a:lnTo>
                  <a:cubicBezTo>
                    <a:pt x="1289" y="307"/>
                    <a:pt x="1283" y="314"/>
                    <a:pt x="1262" y="335"/>
                  </a:cubicBezTo>
                  <a:cubicBezTo>
                    <a:pt x="1262" y="327"/>
                    <a:pt x="1261" y="325"/>
                    <a:pt x="1259" y="325"/>
                  </a:cubicBezTo>
                  <a:cubicBezTo>
                    <a:pt x="1258" y="325"/>
                    <a:pt x="1256" y="326"/>
                    <a:pt x="1254" y="326"/>
                  </a:cubicBezTo>
                  <a:cubicBezTo>
                    <a:pt x="1252" y="326"/>
                    <a:pt x="1250" y="325"/>
                    <a:pt x="1248" y="321"/>
                  </a:cubicBezTo>
                  <a:lnTo>
                    <a:pt x="1248" y="335"/>
                  </a:lnTo>
                  <a:cubicBezTo>
                    <a:pt x="1241" y="335"/>
                    <a:pt x="1227" y="335"/>
                    <a:pt x="1227" y="321"/>
                  </a:cubicBezTo>
                  <a:lnTo>
                    <a:pt x="1220" y="335"/>
                  </a:lnTo>
                  <a:lnTo>
                    <a:pt x="1220" y="321"/>
                  </a:lnTo>
                  <a:cubicBezTo>
                    <a:pt x="1216" y="321"/>
                    <a:pt x="1202" y="327"/>
                    <a:pt x="1191" y="327"/>
                  </a:cubicBezTo>
                  <a:cubicBezTo>
                    <a:pt x="1186" y="327"/>
                    <a:pt x="1181" y="325"/>
                    <a:pt x="1179" y="321"/>
                  </a:cubicBezTo>
                  <a:cubicBezTo>
                    <a:pt x="1151" y="342"/>
                    <a:pt x="1102" y="342"/>
                    <a:pt x="1068" y="342"/>
                  </a:cubicBezTo>
                  <a:cubicBezTo>
                    <a:pt x="1054" y="349"/>
                    <a:pt x="1047" y="349"/>
                    <a:pt x="1040" y="349"/>
                  </a:cubicBezTo>
                  <a:lnTo>
                    <a:pt x="1033" y="342"/>
                  </a:lnTo>
                  <a:cubicBezTo>
                    <a:pt x="1022" y="342"/>
                    <a:pt x="1015" y="351"/>
                    <a:pt x="1010" y="351"/>
                  </a:cubicBezTo>
                  <a:cubicBezTo>
                    <a:pt x="1008" y="351"/>
                    <a:pt x="1007" y="350"/>
                    <a:pt x="1005" y="349"/>
                  </a:cubicBezTo>
                  <a:cubicBezTo>
                    <a:pt x="998" y="349"/>
                    <a:pt x="985" y="349"/>
                    <a:pt x="978" y="356"/>
                  </a:cubicBezTo>
                  <a:cubicBezTo>
                    <a:pt x="971" y="356"/>
                    <a:pt x="964" y="356"/>
                    <a:pt x="964" y="349"/>
                  </a:cubicBezTo>
                  <a:cubicBezTo>
                    <a:pt x="964" y="356"/>
                    <a:pt x="961" y="358"/>
                    <a:pt x="958" y="358"/>
                  </a:cubicBezTo>
                  <a:cubicBezTo>
                    <a:pt x="952" y="358"/>
                    <a:pt x="943" y="349"/>
                    <a:pt x="943" y="349"/>
                  </a:cubicBezTo>
                  <a:cubicBezTo>
                    <a:pt x="943" y="349"/>
                    <a:pt x="825" y="349"/>
                    <a:pt x="687" y="342"/>
                  </a:cubicBezTo>
                  <a:cubicBezTo>
                    <a:pt x="611" y="338"/>
                    <a:pt x="531" y="332"/>
                    <a:pt x="463" y="332"/>
                  </a:cubicBezTo>
                  <a:cubicBezTo>
                    <a:pt x="406" y="332"/>
                    <a:pt x="358" y="336"/>
                    <a:pt x="326" y="349"/>
                  </a:cubicBezTo>
                  <a:cubicBezTo>
                    <a:pt x="319" y="356"/>
                    <a:pt x="312" y="356"/>
                    <a:pt x="312" y="369"/>
                  </a:cubicBezTo>
                  <a:cubicBezTo>
                    <a:pt x="306" y="369"/>
                    <a:pt x="305" y="354"/>
                    <a:pt x="301" y="354"/>
                  </a:cubicBezTo>
                  <a:cubicBezTo>
                    <a:pt x="300" y="354"/>
                    <a:pt x="299" y="355"/>
                    <a:pt x="298" y="356"/>
                  </a:cubicBezTo>
                  <a:cubicBezTo>
                    <a:pt x="305" y="369"/>
                    <a:pt x="285" y="376"/>
                    <a:pt x="298" y="397"/>
                  </a:cubicBezTo>
                  <a:lnTo>
                    <a:pt x="285" y="397"/>
                  </a:lnTo>
                  <a:cubicBezTo>
                    <a:pt x="285" y="401"/>
                    <a:pt x="288" y="401"/>
                    <a:pt x="291" y="401"/>
                  </a:cubicBezTo>
                  <a:cubicBezTo>
                    <a:pt x="295" y="401"/>
                    <a:pt x="298" y="401"/>
                    <a:pt x="298" y="404"/>
                  </a:cubicBezTo>
                  <a:lnTo>
                    <a:pt x="305" y="383"/>
                  </a:lnTo>
                  <a:cubicBezTo>
                    <a:pt x="312" y="383"/>
                    <a:pt x="312" y="390"/>
                    <a:pt x="312" y="390"/>
                  </a:cubicBezTo>
                  <a:cubicBezTo>
                    <a:pt x="317" y="385"/>
                    <a:pt x="322" y="377"/>
                    <a:pt x="329" y="377"/>
                  </a:cubicBezTo>
                  <a:cubicBezTo>
                    <a:pt x="332" y="377"/>
                    <a:pt x="336" y="379"/>
                    <a:pt x="340" y="383"/>
                  </a:cubicBezTo>
                  <a:cubicBezTo>
                    <a:pt x="347" y="383"/>
                    <a:pt x="347" y="390"/>
                    <a:pt x="347" y="404"/>
                  </a:cubicBezTo>
                  <a:lnTo>
                    <a:pt x="354" y="411"/>
                  </a:lnTo>
                  <a:cubicBezTo>
                    <a:pt x="352" y="409"/>
                    <a:pt x="349" y="408"/>
                    <a:pt x="347" y="408"/>
                  </a:cubicBezTo>
                  <a:cubicBezTo>
                    <a:pt x="343" y="408"/>
                    <a:pt x="340" y="411"/>
                    <a:pt x="340" y="411"/>
                  </a:cubicBezTo>
                  <a:cubicBezTo>
                    <a:pt x="342" y="413"/>
                    <a:pt x="343" y="414"/>
                    <a:pt x="343" y="414"/>
                  </a:cubicBezTo>
                  <a:cubicBezTo>
                    <a:pt x="344" y="414"/>
                    <a:pt x="342" y="411"/>
                    <a:pt x="347" y="411"/>
                  </a:cubicBezTo>
                  <a:cubicBezTo>
                    <a:pt x="354" y="411"/>
                    <a:pt x="347" y="418"/>
                    <a:pt x="347" y="418"/>
                  </a:cubicBezTo>
                  <a:lnTo>
                    <a:pt x="354" y="418"/>
                  </a:lnTo>
                  <a:cubicBezTo>
                    <a:pt x="354" y="421"/>
                    <a:pt x="352" y="421"/>
                    <a:pt x="351" y="421"/>
                  </a:cubicBezTo>
                  <a:cubicBezTo>
                    <a:pt x="350" y="421"/>
                    <a:pt x="350" y="421"/>
                    <a:pt x="354" y="425"/>
                  </a:cubicBezTo>
                  <a:lnTo>
                    <a:pt x="375" y="425"/>
                  </a:lnTo>
                  <a:cubicBezTo>
                    <a:pt x="375" y="431"/>
                    <a:pt x="376" y="433"/>
                    <a:pt x="378" y="433"/>
                  </a:cubicBezTo>
                  <a:cubicBezTo>
                    <a:pt x="380" y="433"/>
                    <a:pt x="383" y="430"/>
                    <a:pt x="385" y="430"/>
                  </a:cubicBezTo>
                  <a:cubicBezTo>
                    <a:pt x="387" y="430"/>
                    <a:pt x="388" y="432"/>
                    <a:pt x="388" y="439"/>
                  </a:cubicBezTo>
                  <a:cubicBezTo>
                    <a:pt x="382" y="439"/>
                    <a:pt x="388" y="446"/>
                    <a:pt x="388" y="446"/>
                  </a:cubicBezTo>
                  <a:lnTo>
                    <a:pt x="416" y="446"/>
                  </a:lnTo>
                  <a:cubicBezTo>
                    <a:pt x="416" y="448"/>
                    <a:pt x="417" y="449"/>
                    <a:pt x="418" y="449"/>
                  </a:cubicBezTo>
                  <a:cubicBezTo>
                    <a:pt x="420" y="449"/>
                    <a:pt x="423" y="446"/>
                    <a:pt x="423" y="446"/>
                  </a:cubicBezTo>
                  <a:cubicBezTo>
                    <a:pt x="423" y="453"/>
                    <a:pt x="444" y="446"/>
                    <a:pt x="444" y="459"/>
                  </a:cubicBezTo>
                  <a:cubicBezTo>
                    <a:pt x="447" y="462"/>
                    <a:pt x="449" y="463"/>
                    <a:pt x="450" y="463"/>
                  </a:cubicBezTo>
                  <a:cubicBezTo>
                    <a:pt x="454" y="463"/>
                    <a:pt x="454" y="455"/>
                    <a:pt x="458" y="455"/>
                  </a:cubicBezTo>
                  <a:cubicBezTo>
                    <a:pt x="460" y="455"/>
                    <a:pt x="462" y="457"/>
                    <a:pt x="465" y="459"/>
                  </a:cubicBezTo>
                  <a:cubicBezTo>
                    <a:pt x="465" y="466"/>
                    <a:pt x="463" y="466"/>
                    <a:pt x="461" y="466"/>
                  </a:cubicBezTo>
                  <a:cubicBezTo>
                    <a:pt x="460" y="466"/>
                    <a:pt x="458" y="466"/>
                    <a:pt x="458" y="473"/>
                  </a:cubicBezTo>
                  <a:lnTo>
                    <a:pt x="479" y="473"/>
                  </a:lnTo>
                  <a:lnTo>
                    <a:pt x="465" y="480"/>
                  </a:lnTo>
                  <a:cubicBezTo>
                    <a:pt x="513" y="494"/>
                    <a:pt x="527" y="529"/>
                    <a:pt x="569" y="529"/>
                  </a:cubicBezTo>
                  <a:cubicBezTo>
                    <a:pt x="574" y="534"/>
                    <a:pt x="574" y="537"/>
                    <a:pt x="572" y="539"/>
                  </a:cubicBezTo>
                  <a:lnTo>
                    <a:pt x="572" y="539"/>
                  </a:lnTo>
                  <a:cubicBezTo>
                    <a:pt x="575" y="539"/>
                    <a:pt x="577" y="539"/>
                    <a:pt x="579" y="539"/>
                  </a:cubicBezTo>
                  <a:cubicBezTo>
                    <a:pt x="600" y="539"/>
                    <a:pt x="609" y="558"/>
                    <a:pt x="631" y="563"/>
                  </a:cubicBezTo>
                  <a:lnTo>
                    <a:pt x="631" y="557"/>
                  </a:lnTo>
                  <a:cubicBezTo>
                    <a:pt x="666" y="584"/>
                    <a:pt x="707" y="563"/>
                    <a:pt x="756" y="584"/>
                  </a:cubicBezTo>
                  <a:lnTo>
                    <a:pt x="742" y="577"/>
                  </a:lnTo>
                  <a:cubicBezTo>
                    <a:pt x="756" y="563"/>
                    <a:pt x="763" y="563"/>
                    <a:pt x="770" y="563"/>
                  </a:cubicBezTo>
                  <a:cubicBezTo>
                    <a:pt x="770" y="563"/>
                    <a:pt x="770" y="563"/>
                    <a:pt x="770" y="563"/>
                  </a:cubicBezTo>
                  <a:lnTo>
                    <a:pt x="770" y="563"/>
                  </a:lnTo>
                  <a:cubicBezTo>
                    <a:pt x="770" y="563"/>
                    <a:pt x="765" y="579"/>
                    <a:pt x="776" y="579"/>
                  </a:cubicBezTo>
                  <a:cubicBezTo>
                    <a:pt x="778" y="579"/>
                    <a:pt x="781" y="578"/>
                    <a:pt x="784" y="577"/>
                  </a:cubicBezTo>
                  <a:lnTo>
                    <a:pt x="770" y="563"/>
                  </a:lnTo>
                  <a:lnTo>
                    <a:pt x="770" y="563"/>
                  </a:lnTo>
                  <a:cubicBezTo>
                    <a:pt x="804" y="584"/>
                    <a:pt x="888" y="584"/>
                    <a:pt x="943" y="584"/>
                  </a:cubicBezTo>
                  <a:cubicBezTo>
                    <a:pt x="1026" y="577"/>
                    <a:pt x="1109" y="577"/>
                    <a:pt x="1186" y="563"/>
                  </a:cubicBezTo>
                  <a:cubicBezTo>
                    <a:pt x="1180" y="563"/>
                    <a:pt x="1179" y="555"/>
                    <a:pt x="1182" y="555"/>
                  </a:cubicBezTo>
                  <a:lnTo>
                    <a:pt x="1182" y="555"/>
                  </a:lnTo>
                  <a:cubicBezTo>
                    <a:pt x="1183" y="555"/>
                    <a:pt x="1184" y="555"/>
                    <a:pt x="1186" y="557"/>
                  </a:cubicBezTo>
                  <a:cubicBezTo>
                    <a:pt x="1194" y="565"/>
                    <a:pt x="1201" y="567"/>
                    <a:pt x="1208" y="567"/>
                  </a:cubicBezTo>
                  <a:cubicBezTo>
                    <a:pt x="1223" y="567"/>
                    <a:pt x="1236" y="556"/>
                    <a:pt x="1249" y="556"/>
                  </a:cubicBezTo>
                  <a:cubicBezTo>
                    <a:pt x="1251" y="556"/>
                    <a:pt x="1253" y="556"/>
                    <a:pt x="1255" y="557"/>
                  </a:cubicBezTo>
                  <a:cubicBezTo>
                    <a:pt x="1303" y="543"/>
                    <a:pt x="1345" y="557"/>
                    <a:pt x="1380" y="522"/>
                  </a:cubicBezTo>
                  <a:lnTo>
                    <a:pt x="1380" y="529"/>
                  </a:lnTo>
                  <a:cubicBezTo>
                    <a:pt x="1387" y="529"/>
                    <a:pt x="1387" y="529"/>
                    <a:pt x="1393" y="522"/>
                  </a:cubicBezTo>
                  <a:cubicBezTo>
                    <a:pt x="1410" y="522"/>
                    <a:pt x="1422" y="513"/>
                    <a:pt x="1434" y="513"/>
                  </a:cubicBezTo>
                  <a:cubicBezTo>
                    <a:pt x="1436" y="513"/>
                    <a:pt x="1439" y="514"/>
                    <a:pt x="1442" y="515"/>
                  </a:cubicBezTo>
                  <a:lnTo>
                    <a:pt x="1442" y="508"/>
                  </a:lnTo>
                  <a:cubicBezTo>
                    <a:pt x="1447" y="508"/>
                    <a:pt x="1448" y="511"/>
                    <a:pt x="1451" y="511"/>
                  </a:cubicBezTo>
                  <a:cubicBezTo>
                    <a:pt x="1452" y="511"/>
                    <a:pt x="1454" y="510"/>
                    <a:pt x="1456" y="508"/>
                  </a:cubicBezTo>
                  <a:lnTo>
                    <a:pt x="1456" y="515"/>
                  </a:lnTo>
                  <a:lnTo>
                    <a:pt x="1463" y="508"/>
                  </a:lnTo>
                  <a:cubicBezTo>
                    <a:pt x="1463" y="511"/>
                    <a:pt x="1464" y="512"/>
                    <a:pt x="1466" y="512"/>
                  </a:cubicBezTo>
                  <a:cubicBezTo>
                    <a:pt x="1472" y="512"/>
                    <a:pt x="1483" y="504"/>
                    <a:pt x="1491" y="504"/>
                  </a:cubicBezTo>
                  <a:cubicBezTo>
                    <a:pt x="1494" y="504"/>
                    <a:pt x="1496" y="505"/>
                    <a:pt x="1497" y="508"/>
                  </a:cubicBezTo>
                  <a:cubicBezTo>
                    <a:pt x="1511" y="494"/>
                    <a:pt x="1532" y="487"/>
                    <a:pt x="1553" y="480"/>
                  </a:cubicBezTo>
                  <a:cubicBezTo>
                    <a:pt x="1555" y="483"/>
                    <a:pt x="1559" y="483"/>
                    <a:pt x="1564" y="483"/>
                  </a:cubicBezTo>
                  <a:cubicBezTo>
                    <a:pt x="1573" y="483"/>
                    <a:pt x="1585" y="480"/>
                    <a:pt x="1594" y="480"/>
                  </a:cubicBezTo>
                  <a:cubicBezTo>
                    <a:pt x="1622" y="473"/>
                    <a:pt x="1650" y="453"/>
                    <a:pt x="1726" y="439"/>
                  </a:cubicBezTo>
                  <a:lnTo>
                    <a:pt x="1719" y="425"/>
                  </a:lnTo>
                  <a:lnTo>
                    <a:pt x="1733" y="418"/>
                  </a:lnTo>
                  <a:cubicBezTo>
                    <a:pt x="1735" y="419"/>
                    <a:pt x="1737" y="419"/>
                    <a:pt x="1739" y="419"/>
                  </a:cubicBezTo>
                  <a:cubicBezTo>
                    <a:pt x="1747" y="419"/>
                    <a:pt x="1755" y="415"/>
                    <a:pt x="1763" y="411"/>
                  </a:cubicBezTo>
                  <a:lnTo>
                    <a:pt x="1763" y="411"/>
                  </a:lnTo>
                  <a:cubicBezTo>
                    <a:pt x="1764" y="411"/>
                    <a:pt x="1766" y="411"/>
                    <a:pt x="1768" y="411"/>
                  </a:cubicBezTo>
                  <a:cubicBezTo>
                    <a:pt x="1770" y="409"/>
                    <a:pt x="1770" y="408"/>
                    <a:pt x="1771" y="407"/>
                  </a:cubicBezTo>
                  <a:lnTo>
                    <a:pt x="1771" y="407"/>
                  </a:lnTo>
                  <a:cubicBezTo>
                    <a:pt x="1768" y="408"/>
                    <a:pt x="1766" y="409"/>
                    <a:pt x="1763" y="411"/>
                  </a:cubicBezTo>
                  <a:lnTo>
                    <a:pt x="1763" y="411"/>
                  </a:lnTo>
                  <a:cubicBezTo>
                    <a:pt x="1756" y="409"/>
                    <a:pt x="1763" y="402"/>
                    <a:pt x="1775" y="390"/>
                  </a:cubicBezTo>
                  <a:lnTo>
                    <a:pt x="1782" y="383"/>
                  </a:lnTo>
                  <a:cubicBezTo>
                    <a:pt x="1788" y="387"/>
                    <a:pt x="1794" y="387"/>
                    <a:pt x="1798" y="387"/>
                  </a:cubicBezTo>
                  <a:cubicBezTo>
                    <a:pt x="1802" y="387"/>
                    <a:pt x="1806" y="387"/>
                    <a:pt x="1809" y="390"/>
                  </a:cubicBezTo>
                  <a:cubicBezTo>
                    <a:pt x="1844" y="376"/>
                    <a:pt x="1865" y="369"/>
                    <a:pt x="1879" y="349"/>
                  </a:cubicBezTo>
                  <a:cubicBezTo>
                    <a:pt x="1892" y="349"/>
                    <a:pt x="1892" y="342"/>
                    <a:pt x="1899" y="342"/>
                  </a:cubicBezTo>
                  <a:lnTo>
                    <a:pt x="1906" y="335"/>
                  </a:lnTo>
                  <a:cubicBezTo>
                    <a:pt x="1907" y="336"/>
                    <a:pt x="1908" y="336"/>
                    <a:pt x="1908" y="336"/>
                  </a:cubicBezTo>
                  <a:cubicBezTo>
                    <a:pt x="1913" y="336"/>
                    <a:pt x="1915" y="320"/>
                    <a:pt x="1928" y="320"/>
                  </a:cubicBezTo>
                  <a:cubicBezTo>
                    <a:pt x="1930" y="320"/>
                    <a:pt x="1932" y="320"/>
                    <a:pt x="1934" y="321"/>
                  </a:cubicBezTo>
                  <a:cubicBezTo>
                    <a:pt x="1937" y="316"/>
                    <a:pt x="1934" y="314"/>
                    <a:pt x="1930" y="314"/>
                  </a:cubicBezTo>
                  <a:cubicBezTo>
                    <a:pt x="1926" y="314"/>
                    <a:pt x="1919" y="316"/>
                    <a:pt x="1914" y="316"/>
                  </a:cubicBezTo>
                  <a:cubicBezTo>
                    <a:pt x="1911" y="316"/>
                    <a:pt x="1908" y="316"/>
                    <a:pt x="1906" y="314"/>
                  </a:cubicBezTo>
                  <a:cubicBezTo>
                    <a:pt x="1906" y="314"/>
                    <a:pt x="1906" y="307"/>
                    <a:pt x="1913" y="307"/>
                  </a:cubicBezTo>
                  <a:lnTo>
                    <a:pt x="1934" y="307"/>
                  </a:lnTo>
                  <a:lnTo>
                    <a:pt x="1941" y="300"/>
                  </a:lnTo>
                  <a:cubicBezTo>
                    <a:pt x="1948" y="272"/>
                    <a:pt x="1983" y="265"/>
                    <a:pt x="1976" y="238"/>
                  </a:cubicBezTo>
                  <a:lnTo>
                    <a:pt x="1976" y="238"/>
                  </a:lnTo>
                  <a:cubicBezTo>
                    <a:pt x="1969" y="238"/>
                    <a:pt x="1976" y="245"/>
                    <a:pt x="1969" y="245"/>
                  </a:cubicBezTo>
                  <a:cubicBezTo>
                    <a:pt x="1955" y="224"/>
                    <a:pt x="1983" y="224"/>
                    <a:pt x="1976" y="196"/>
                  </a:cubicBezTo>
                  <a:lnTo>
                    <a:pt x="1976" y="196"/>
                  </a:lnTo>
                  <a:lnTo>
                    <a:pt x="1982" y="203"/>
                  </a:lnTo>
                  <a:lnTo>
                    <a:pt x="1982" y="203"/>
                  </a:lnTo>
                  <a:cubicBezTo>
                    <a:pt x="1976" y="196"/>
                    <a:pt x="1976" y="196"/>
                    <a:pt x="1976" y="175"/>
                  </a:cubicBezTo>
                  <a:lnTo>
                    <a:pt x="1976" y="175"/>
                  </a:lnTo>
                  <a:cubicBezTo>
                    <a:pt x="1983" y="175"/>
                    <a:pt x="1983" y="182"/>
                    <a:pt x="1989" y="196"/>
                  </a:cubicBezTo>
                  <a:cubicBezTo>
                    <a:pt x="1989" y="190"/>
                    <a:pt x="1984" y="167"/>
                    <a:pt x="1978" y="167"/>
                  </a:cubicBezTo>
                  <a:cubicBezTo>
                    <a:pt x="1977" y="167"/>
                    <a:pt x="1976" y="168"/>
                    <a:pt x="1976" y="168"/>
                  </a:cubicBezTo>
                  <a:cubicBezTo>
                    <a:pt x="1973" y="166"/>
                    <a:pt x="1972" y="163"/>
                    <a:pt x="1973" y="160"/>
                  </a:cubicBezTo>
                  <a:lnTo>
                    <a:pt x="1973" y="160"/>
                  </a:lnTo>
                  <a:cubicBezTo>
                    <a:pt x="1972" y="161"/>
                    <a:pt x="1970" y="161"/>
                    <a:pt x="1969" y="161"/>
                  </a:cubicBezTo>
                  <a:cubicBezTo>
                    <a:pt x="1969" y="155"/>
                    <a:pt x="1951" y="137"/>
                    <a:pt x="1937" y="128"/>
                  </a:cubicBezTo>
                  <a:lnTo>
                    <a:pt x="1937" y="128"/>
                  </a:lnTo>
                  <a:cubicBezTo>
                    <a:pt x="1880" y="153"/>
                    <a:pt x="1868" y="160"/>
                    <a:pt x="1865" y="160"/>
                  </a:cubicBezTo>
                  <a:cubicBezTo>
                    <a:pt x="1862" y="160"/>
                    <a:pt x="1863" y="157"/>
                    <a:pt x="1858" y="155"/>
                  </a:cubicBezTo>
                  <a:cubicBezTo>
                    <a:pt x="1830" y="106"/>
                    <a:pt x="1698" y="92"/>
                    <a:pt x="1629" y="64"/>
                  </a:cubicBezTo>
                  <a:cubicBezTo>
                    <a:pt x="1621" y="66"/>
                    <a:pt x="1614" y="67"/>
                    <a:pt x="1608" y="67"/>
                  </a:cubicBezTo>
                  <a:cubicBezTo>
                    <a:pt x="1592" y="67"/>
                    <a:pt x="1579" y="62"/>
                    <a:pt x="1560" y="58"/>
                  </a:cubicBezTo>
                  <a:lnTo>
                    <a:pt x="1560" y="37"/>
                  </a:lnTo>
                  <a:lnTo>
                    <a:pt x="1546" y="37"/>
                  </a:lnTo>
                  <a:cubicBezTo>
                    <a:pt x="1546" y="33"/>
                    <a:pt x="1548" y="33"/>
                    <a:pt x="1549" y="33"/>
                  </a:cubicBezTo>
                  <a:cubicBezTo>
                    <a:pt x="1549" y="33"/>
                    <a:pt x="1549" y="33"/>
                    <a:pt x="1546" y="30"/>
                  </a:cubicBezTo>
                  <a:lnTo>
                    <a:pt x="1532" y="37"/>
                  </a:lnTo>
                  <a:cubicBezTo>
                    <a:pt x="1532" y="30"/>
                    <a:pt x="1511" y="30"/>
                    <a:pt x="1525" y="23"/>
                  </a:cubicBezTo>
                  <a:lnTo>
                    <a:pt x="1484" y="16"/>
                  </a:lnTo>
                  <a:cubicBezTo>
                    <a:pt x="1477" y="16"/>
                    <a:pt x="1477" y="23"/>
                    <a:pt x="1463" y="23"/>
                  </a:cubicBezTo>
                  <a:cubicBezTo>
                    <a:pt x="1463" y="19"/>
                    <a:pt x="1466" y="19"/>
                    <a:pt x="1470" y="19"/>
                  </a:cubicBezTo>
                  <a:cubicBezTo>
                    <a:pt x="1473" y="19"/>
                    <a:pt x="1477" y="19"/>
                    <a:pt x="1477" y="16"/>
                  </a:cubicBezTo>
                  <a:cubicBezTo>
                    <a:pt x="1469" y="12"/>
                    <a:pt x="1463" y="10"/>
                    <a:pt x="1457" y="10"/>
                  </a:cubicBezTo>
                  <a:cubicBezTo>
                    <a:pt x="1439" y="10"/>
                    <a:pt x="1427" y="26"/>
                    <a:pt x="1408" y="26"/>
                  </a:cubicBezTo>
                  <a:cubicBezTo>
                    <a:pt x="1403" y="26"/>
                    <a:pt x="1399" y="25"/>
                    <a:pt x="1393" y="23"/>
                  </a:cubicBezTo>
                  <a:cubicBezTo>
                    <a:pt x="1393" y="37"/>
                    <a:pt x="1380" y="30"/>
                    <a:pt x="1380" y="37"/>
                  </a:cubicBezTo>
                  <a:cubicBezTo>
                    <a:pt x="1377" y="34"/>
                    <a:pt x="1376" y="34"/>
                    <a:pt x="1374" y="34"/>
                  </a:cubicBezTo>
                  <a:cubicBezTo>
                    <a:pt x="1371" y="34"/>
                    <a:pt x="1368" y="37"/>
                    <a:pt x="1359" y="37"/>
                  </a:cubicBezTo>
                  <a:cubicBezTo>
                    <a:pt x="1352" y="30"/>
                    <a:pt x="1338" y="30"/>
                    <a:pt x="1324" y="23"/>
                  </a:cubicBezTo>
                  <a:cubicBezTo>
                    <a:pt x="1317" y="23"/>
                    <a:pt x="1310" y="37"/>
                    <a:pt x="1303" y="37"/>
                  </a:cubicBezTo>
                  <a:cubicBezTo>
                    <a:pt x="1289" y="30"/>
                    <a:pt x="1303" y="30"/>
                    <a:pt x="1289" y="23"/>
                  </a:cubicBezTo>
                  <a:lnTo>
                    <a:pt x="1289" y="30"/>
                  </a:lnTo>
                  <a:cubicBezTo>
                    <a:pt x="1283" y="30"/>
                    <a:pt x="1283" y="30"/>
                    <a:pt x="1283" y="23"/>
                  </a:cubicBezTo>
                  <a:cubicBezTo>
                    <a:pt x="1278" y="23"/>
                    <a:pt x="1276" y="26"/>
                    <a:pt x="1270" y="26"/>
                  </a:cubicBezTo>
                  <a:cubicBezTo>
                    <a:pt x="1266" y="26"/>
                    <a:pt x="1262" y="25"/>
                    <a:pt x="1255" y="23"/>
                  </a:cubicBezTo>
                  <a:lnTo>
                    <a:pt x="1269" y="16"/>
                  </a:lnTo>
                  <a:lnTo>
                    <a:pt x="1241" y="16"/>
                  </a:lnTo>
                  <a:cubicBezTo>
                    <a:pt x="1241" y="11"/>
                    <a:pt x="1242" y="10"/>
                    <a:pt x="1243" y="10"/>
                  </a:cubicBezTo>
                  <a:lnTo>
                    <a:pt x="1243" y="10"/>
                  </a:lnTo>
                  <a:cubicBezTo>
                    <a:pt x="1240" y="10"/>
                    <a:pt x="1239" y="16"/>
                    <a:pt x="1234" y="16"/>
                  </a:cubicBezTo>
                  <a:cubicBezTo>
                    <a:pt x="1234" y="16"/>
                    <a:pt x="1241" y="23"/>
                    <a:pt x="1241" y="30"/>
                  </a:cubicBezTo>
                  <a:cubicBezTo>
                    <a:pt x="1236" y="30"/>
                    <a:pt x="1229" y="33"/>
                    <a:pt x="1224" y="33"/>
                  </a:cubicBezTo>
                  <a:cubicBezTo>
                    <a:pt x="1222" y="33"/>
                    <a:pt x="1220" y="32"/>
                    <a:pt x="1220" y="30"/>
                  </a:cubicBezTo>
                  <a:lnTo>
                    <a:pt x="1234" y="23"/>
                  </a:lnTo>
                  <a:lnTo>
                    <a:pt x="1234" y="23"/>
                  </a:lnTo>
                  <a:cubicBezTo>
                    <a:pt x="1213" y="30"/>
                    <a:pt x="1220" y="30"/>
                    <a:pt x="1206" y="30"/>
                  </a:cubicBezTo>
                  <a:cubicBezTo>
                    <a:pt x="1204" y="32"/>
                    <a:pt x="1200" y="33"/>
                    <a:pt x="1196" y="33"/>
                  </a:cubicBezTo>
                  <a:cubicBezTo>
                    <a:pt x="1187" y="33"/>
                    <a:pt x="1176" y="30"/>
                    <a:pt x="1172" y="30"/>
                  </a:cubicBezTo>
                  <a:cubicBezTo>
                    <a:pt x="1165" y="30"/>
                    <a:pt x="1165" y="37"/>
                    <a:pt x="1165" y="37"/>
                  </a:cubicBezTo>
                  <a:cubicBezTo>
                    <a:pt x="1172" y="51"/>
                    <a:pt x="1172" y="51"/>
                    <a:pt x="1172" y="58"/>
                  </a:cubicBezTo>
                  <a:cubicBezTo>
                    <a:pt x="1170" y="53"/>
                    <a:pt x="1168" y="51"/>
                    <a:pt x="1166" y="51"/>
                  </a:cubicBezTo>
                  <a:cubicBezTo>
                    <a:pt x="1159" y="51"/>
                    <a:pt x="1150" y="65"/>
                    <a:pt x="1141" y="65"/>
                  </a:cubicBezTo>
                  <a:cubicBezTo>
                    <a:pt x="1140" y="65"/>
                    <a:pt x="1138" y="65"/>
                    <a:pt x="1137" y="64"/>
                  </a:cubicBezTo>
                  <a:cubicBezTo>
                    <a:pt x="1137" y="58"/>
                    <a:pt x="1144" y="58"/>
                    <a:pt x="1144" y="58"/>
                  </a:cubicBezTo>
                  <a:cubicBezTo>
                    <a:pt x="1151" y="51"/>
                    <a:pt x="1151" y="30"/>
                    <a:pt x="1158" y="30"/>
                  </a:cubicBezTo>
                  <a:lnTo>
                    <a:pt x="1144" y="30"/>
                  </a:lnTo>
                  <a:lnTo>
                    <a:pt x="1144" y="37"/>
                  </a:lnTo>
                  <a:lnTo>
                    <a:pt x="1137" y="37"/>
                  </a:lnTo>
                  <a:cubicBezTo>
                    <a:pt x="1137" y="51"/>
                    <a:pt x="1144" y="58"/>
                    <a:pt x="1137" y="58"/>
                  </a:cubicBezTo>
                  <a:cubicBezTo>
                    <a:pt x="1130" y="58"/>
                    <a:pt x="1130" y="51"/>
                    <a:pt x="1130" y="51"/>
                  </a:cubicBezTo>
                  <a:cubicBezTo>
                    <a:pt x="1117" y="51"/>
                    <a:pt x="1115" y="54"/>
                    <a:pt x="1113" y="56"/>
                  </a:cubicBezTo>
                  <a:lnTo>
                    <a:pt x="1113" y="56"/>
                  </a:lnTo>
                  <a:cubicBezTo>
                    <a:pt x="1105" y="52"/>
                    <a:pt x="1088" y="55"/>
                    <a:pt x="1088" y="37"/>
                  </a:cubicBezTo>
                  <a:cubicBezTo>
                    <a:pt x="1088" y="37"/>
                    <a:pt x="1088" y="30"/>
                    <a:pt x="1102" y="30"/>
                  </a:cubicBezTo>
                  <a:cubicBezTo>
                    <a:pt x="1106" y="26"/>
                    <a:pt x="1102" y="26"/>
                    <a:pt x="1098" y="26"/>
                  </a:cubicBezTo>
                  <a:cubicBezTo>
                    <a:pt x="1094" y="26"/>
                    <a:pt x="1088" y="26"/>
                    <a:pt x="1088" y="23"/>
                  </a:cubicBezTo>
                  <a:cubicBezTo>
                    <a:pt x="1088" y="30"/>
                    <a:pt x="1075" y="30"/>
                    <a:pt x="1075" y="30"/>
                  </a:cubicBezTo>
                  <a:lnTo>
                    <a:pt x="1075" y="37"/>
                  </a:lnTo>
                  <a:cubicBezTo>
                    <a:pt x="1071" y="44"/>
                    <a:pt x="1069" y="46"/>
                    <a:pt x="1069" y="46"/>
                  </a:cubicBezTo>
                  <a:cubicBezTo>
                    <a:pt x="1066" y="46"/>
                    <a:pt x="1071" y="23"/>
                    <a:pt x="1061" y="23"/>
                  </a:cubicBezTo>
                  <a:cubicBezTo>
                    <a:pt x="1050" y="26"/>
                    <a:pt x="1052" y="26"/>
                    <a:pt x="1056" y="26"/>
                  </a:cubicBezTo>
                  <a:cubicBezTo>
                    <a:pt x="1059" y="26"/>
                    <a:pt x="1064" y="26"/>
                    <a:pt x="1061" y="30"/>
                  </a:cubicBezTo>
                  <a:cubicBezTo>
                    <a:pt x="1047" y="30"/>
                    <a:pt x="1047" y="23"/>
                    <a:pt x="1033" y="23"/>
                  </a:cubicBezTo>
                  <a:cubicBezTo>
                    <a:pt x="1033" y="23"/>
                    <a:pt x="1026" y="16"/>
                    <a:pt x="1026" y="2"/>
                  </a:cubicBezTo>
                  <a:cubicBezTo>
                    <a:pt x="1019" y="2"/>
                    <a:pt x="1012" y="0"/>
                    <a:pt x="10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9"/>
            <p:cNvSpPr/>
            <p:nvPr/>
          </p:nvSpPr>
          <p:spPr>
            <a:xfrm>
              <a:off x="6512929" y="246044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ubicBezTo>
                    <a:pt x="7" y="8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9"/>
            <p:cNvSpPr/>
            <p:nvPr/>
          </p:nvSpPr>
          <p:spPr>
            <a:xfrm>
              <a:off x="6542334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9"/>
            <p:cNvSpPr/>
            <p:nvPr/>
          </p:nvSpPr>
          <p:spPr>
            <a:xfrm>
              <a:off x="6549306" y="246044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cubicBezTo>
                    <a:pt x="1" y="8"/>
                    <a:pt x="1" y="8"/>
                    <a:pt x="7" y="1"/>
                  </a:cubicBezTo>
                  <a:cubicBezTo>
                    <a:pt x="7" y="8"/>
                    <a:pt x="7" y="8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9"/>
            <p:cNvSpPr/>
            <p:nvPr/>
          </p:nvSpPr>
          <p:spPr>
            <a:xfrm>
              <a:off x="6495347" y="2464684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9"/>
            <p:cNvSpPr/>
            <p:nvPr/>
          </p:nvSpPr>
          <p:spPr>
            <a:xfrm>
              <a:off x="6450584" y="24766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9"/>
            <p:cNvSpPr/>
            <p:nvPr/>
          </p:nvSpPr>
          <p:spPr>
            <a:xfrm>
              <a:off x="6453413" y="24766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9"/>
            <p:cNvSpPr/>
            <p:nvPr/>
          </p:nvSpPr>
          <p:spPr>
            <a:xfrm>
              <a:off x="6506563" y="246256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8" y="1"/>
                    <a:pt x="1" y="1"/>
                  </a:cubicBez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9"/>
            <p:cNvSpPr/>
            <p:nvPr/>
          </p:nvSpPr>
          <p:spPr>
            <a:xfrm>
              <a:off x="6454019" y="247590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9"/>
            <p:cNvSpPr/>
            <p:nvPr/>
          </p:nvSpPr>
          <p:spPr>
            <a:xfrm>
              <a:off x="6449876" y="247590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9"/>
            <p:cNvSpPr/>
            <p:nvPr/>
          </p:nvSpPr>
          <p:spPr>
            <a:xfrm>
              <a:off x="6478574" y="246892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0"/>
                    <a:pt x="7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9"/>
            <p:cNvSpPr/>
            <p:nvPr/>
          </p:nvSpPr>
          <p:spPr>
            <a:xfrm>
              <a:off x="6455434" y="2473071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9"/>
            <p:cNvSpPr/>
            <p:nvPr/>
          </p:nvSpPr>
          <p:spPr>
            <a:xfrm>
              <a:off x="6446340" y="2476911"/>
              <a:ext cx="707" cy="1213"/>
            </a:xfrm>
            <a:custGeom>
              <a:avLst/>
              <a:gdLst/>
              <a:ahLst/>
              <a:cxnLst/>
              <a:rect l="l" t="t" r="r" b="b"/>
              <a:pathLst>
                <a:path w="7" h="12" extrusionOk="0">
                  <a:moveTo>
                    <a:pt x="3" y="1"/>
                  </a:moveTo>
                  <a:cubicBezTo>
                    <a:pt x="2" y="1"/>
                    <a:pt x="1" y="4"/>
                    <a:pt x="1" y="11"/>
                  </a:cubicBezTo>
                  <a:cubicBezTo>
                    <a:pt x="4" y="4"/>
                    <a:pt x="4" y="1"/>
                    <a:pt x="3" y="1"/>
                  </a:cubicBezTo>
                  <a:close/>
                  <a:moveTo>
                    <a:pt x="5" y="5"/>
                  </a:moveTo>
                  <a:cubicBezTo>
                    <a:pt x="5" y="5"/>
                    <a:pt x="3" y="7"/>
                    <a:pt x="1" y="11"/>
                  </a:cubicBezTo>
                  <a:cubicBezTo>
                    <a:pt x="5" y="11"/>
                    <a:pt x="7" y="5"/>
                    <a:pt x="5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9"/>
            <p:cNvSpPr/>
            <p:nvPr/>
          </p:nvSpPr>
          <p:spPr>
            <a:xfrm>
              <a:off x="6468772" y="2470949"/>
              <a:ext cx="606" cy="404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1" y="1"/>
                  </a:moveTo>
                  <a:cubicBezTo>
                    <a:pt x="1" y="3"/>
                    <a:pt x="1" y="4"/>
                    <a:pt x="2" y="4"/>
                  </a:cubicBezTo>
                  <a:cubicBezTo>
                    <a:pt x="4" y="4"/>
                    <a:pt x="5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9"/>
            <p:cNvSpPr/>
            <p:nvPr/>
          </p:nvSpPr>
          <p:spPr>
            <a:xfrm>
              <a:off x="6454727" y="248358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9"/>
            <p:cNvSpPr/>
            <p:nvPr/>
          </p:nvSpPr>
          <p:spPr>
            <a:xfrm>
              <a:off x="6440782" y="24885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9"/>
            <p:cNvSpPr/>
            <p:nvPr/>
          </p:nvSpPr>
          <p:spPr>
            <a:xfrm>
              <a:off x="6462507" y="2482165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4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9"/>
            <p:cNvSpPr/>
            <p:nvPr/>
          </p:nvSpPr>
          <p:spPr>
            <a:xfrm>
              <a:off x="6412792" y="250247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9"/>
            <p:cNvSpPr/>
            <p:nvPr/>
          </p:nvSpPr>
          <p:spPr>
            <a:xfrm>
              <a:off x="6429566" y="249338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9"/>
            <p:cNvSpPr/>
            <p:nvPr/>
          </p:nvSpPr>
          <p:spPr>
            <a:xfrm>
              <a:off x="6469479" y="248853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9"/>
            <p:cNvSpPr/>
            <p:nvPr/>
          </p:nvSpPr>
          <p:spPr>
            <a:xfrm>
              <a:off x="6476452" y="2483580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cubicBezTo>
                    <a:pt x="15" y="1"/>
                    <a:pt x="1" y="1"/>
                    <a:pt x="15" y="1"/>
                  </a:cubicBezTo>
                  <a:cubicBezTo>
                    <a:pt x="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9"/>
            <p:cNvSpPr/>
            <p:nvPr/>
          </p:nvSpPr>
          <p:spPr>
            <a:xfrm>
              <a:off x="6473016" y="24821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9"/>
            <p:cNvSpPr/>
            <p:nvPr/>
          </p:nvSpPr>
          <p:spPr>
            <a:xfrm>
              <a:off x="6473016" y="248287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9"/>
            <p:cNvSpPr/>
            <p:nvPr/>
          </p:nvSpPr>
          <p:spPr>
            <a:xfrm>
              <a:off x="6346910" y="2592104"/>
              <a:ext cx="1516" cy="1516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cubicBezTo>
                    <a:pt x="1" y="1"/>
                    <a:pt x="1" y="15"/>
                    <a:pt x="14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9"/>
            <p:cNvSpPr/>
            <p:nvPr/>
          </p:nvSpPr>
          <p:spPr>
            <a:xfrm>
              <a:off x="6391068" y="25206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9"/>
            <p:cNvSpPr/>
            <p:nvPr/>
          </p:nvSpPr>
          <p:spPr>
            <a:xfrm>
              <a:off x="6351862" y="259422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9"/>
            <p:cNvSpPr/>
            <p:nvPr/>
          </p:nvSpPr>
          <p:spPr>
            <a:xfrm>
              <a:off x="6465943" y="2491967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1"/>
                  </a:moveTo>
                  <a:cubicBezTo>
                    <a:pt x="15" y="8"/>
                    <a:pt x="1" y="1"/>
                    <a:pt x="15" y="1"/>
                  </a:cubicBezTo>
                  <a:cubicBezTo>
                    <a:pt x="1" y="1"/>
                    <a:pt x="15" y="8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9"/>
            <p:cNvSpPr/>
            <p:nvPr/>
          </p:nvSpPr>
          <p:spPr>
            <a:xfrm>
              <a:off x="6402991" y="25396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9"/>
            <p:cNvSpPr/>
            <p:nvPr/>
          </p:nvSpPr>
          <p:spPr>
            <a:xfrm>
              <a:off x="6351862" y="259422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9"/>
            <p:cNvSpPr/>
            <p:nvPr/>
          </p:nvSpPr>
          <p:spPr>
            <a:xfrm>
              <a:off x="6371465" y="254168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9"/>
            <p:cNvSpPr/>
            <p:nvPr/>
          </p:nvSpPr>
          <p:spPr>
            <a:xfrm>
              <a:off x="6370050" y="25423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9"/>
            <p:cNvSpPr/>
            <p:nvPr/>
          </p:nvSpPr>
          <p:spPr>
            <a:xfrm>
              <a:off x="6348325" y="259351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9"/>
            <p:cNvSpPr/>
            <p:nvPr/>
          </p:nvSpPr>
          <p:spPr>
            <a:xfrm>
              <a:off x="6360248" y="255643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9"/>
            <p:cNvSpPr/>
            <p:nvPr/>
          </p:nvSpPr>
          <p:spPr>
            <a:xfrm>
              <a:off x="6430273" y="249338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9"/>
            <p:cNvSpPr/>
            <p:nvPr/>
          </p:nvSpPr>
          <p:spPr>
            <a:xfrm>
              <a:off x="6429566" y="25129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9"/>
            <p:cNvSpPr/>
            <p:nvPr/>
          </p:nvSpPr>
          <p:spPr>
            <a:xfrm>
              <a:off x="6429566" y="2511570"/>
              <a:ext cx="606" cy="1010"/>
            </a:xfrm>
            <a:custGeom>
              <a:avLst/>
              <a:gdLst/>
              <a:ahLst/>
              <a:cxnLst/>
              <a:rect l="l" t="t" r="r" b="b"/>
              <a:pathLst>
                <a:path w="6" h="10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9"/>
                    <a:pt x="1" y="10"/>
                    <a:pt x="1" y="10"/>
                  </a:cubicBezTo>
                  <a:cubicBezTo>
                    <a:pt x="3" y="10"/>
                    <a:pt x="6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9"/>
            <p:cNvSpPr/>
            <p:nvPr/>
          </p:nvSpPr>
          <p:spPr>
            <a:xfrm>
              <a:off x="6428859" y="25129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9"/>
            <p:cNvSpPr/>
            <p:nvPr/>
          </p:nvSpPr>
          <p:spPr>
            <a:xfrm>
              <a:off x="6439368" y="25074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9"/>
            <p:cNvSpPr/>
            <p:nvPr/>
          </p:nvSpPr>
          <p:spPr>
            <a:xfrm>
              <a:off x="6436538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9"/>
            <p:cNvSpPr/>
            <p:nvPr/>
          </p:nvSpPr>
          <p:spPr>
            <a:xfrm>
              <a:off x="6425322" y="251722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9"/>
            <p:cNvSpPr/>
            <p:nvPr/>
          </p:nvSpPr>
          <p:spPr>
            <a:xfrm>
              <a:off x="6345496" y="2479942"/>
              <a:ext cx="134595" cy="115093"/>
            </a:xfrm>
            <a:custGeom>
              <a:avLst/>
              <a:gdLst/>
              <a:ahLst/>
              <a:cxnLst/>
              <a:rect l="l" t="t" r="r" b="b"/>
              <a:pathLst>
                <a:path w="1332" h="1139" extrusionOk="0">
                  <a:moveTo>
                    <a:pt x="1179" y="16"/>
                  </a:moveTo>
                  <a:lnTo>
                    <a:pt x="1179" y="16"/>
                  </a:lnTo>
                  <a:cubicBezTo>
                    <a:pt x="1179" y="16"/>
                    <a:pt x="1179" y="16"/>
                    <a:pt x="1179" y="16"/>
                  </a:cubicBezTo>
                  <a:close/>
                  <a:moveTo>
                    <a:pt x="1227" y="16"/>
                  </a:moveTo>
                  <a:lnTo>
                    <a:pt x="1227" y="16"/>
                  </a:lnTo>
                  <a:cubicBezTo>
                    <a:pt x="1227" y="16"/>
                    <a:pt x="1227" y="16"/>
                    <a:pt x="1227" y="16"/>
                  </a:cubicBezTo>
                  <a:close/>
                  <a:moveTo>
                    <a:pt x="1075" y="37"/>
                  </a:moveTo>
                  <a:lnTo>
                    <a:pt x="1075" y="37"/>
                  </a:lnTo>
                  <a:cubicBezTo>
                    <a:pt x="1075" y="37"/>
                    <a:pt x="1075" y="37"/>
                    <a:pt x="1075" y="37"/>
                  </a:cubicBezTo>
                  <a:close/>
                  <a:moveTo>
                    <a:pt x="957" y="71"/>
                  </a:moveTo>
                  <a:cubicBezTo>
                    <a:pt x="957" y="71"/>
                    <a:pt x="957" y="71"/>
                    <a:pt x="957" y="71"/>
                  </a:cubicBezTo>
                  <a:lnTo>
                    <a:pt x="957" y="71"/>
                  </a:lnTo>
                  <a:close/>
                  <a:moveTo>
                    <a:pt x="957" y="71"/>
                  </a:moveTo>
                  <a:cubicBezTo>
                    <a:pt x="957" y="71"/>
                    <a:pt x="957" y="71"/>
                    <a:pt x="957" y="71"/>
                  </a:cubicBezTo>
                  <a:lnTo>
                    <a:pt x="957" y="71"/>
                  </a:lnTo>
                  <a:close/>
                  <a:moveTo>
                    <a:pt x="1234" y="71"/>
                  </a:moveTo>
                  <a:cubicBezTo>
                    <a:pt x="1234" y="78"/>
                    <a:pt x="1238" y="83"/>
                    <a:pt x="1240" y="87"/>
                  </a:cubicBezTo>
                  <a:lnTo>
                    <a:pt x="1240" y="87"/>
                  </a:lnTo>
                  <a:cubicBezTo>
                    <a:pt x="1241" y="83"/>
                    <a:pt x="1241" y="78"/>
                    <a:pt x="1234" y="71"/>
                  </a:cubicBezTo>
                  <a:close/>
                  <a:moveTo>
                    <a:pt x="1240" y="87"/>
                  </a:moveTo>
                  <a:lnTo>
                    <a:pt x="1240" y="87"/>
                  </a:lnTo>
                  <a:cubicBezTo>
                    <a:pt x="1238" y="90"/>
                    <a:pt x="1234" y="92"/>
                    <a:pt x="1234" y="92"/>
                  </a:cubicBezTo>
                  <a:cubicBezTo>
                    <a:pt x="1241" y="92"/>
                    <a:pt x="1241" y="90"/>
                    <a:pt x="1240" y="87"/>
                  </a:cubicBezTo>
                  <a:close/>
                  <a:moveTo>
                    <a:pt x="1158" y="106"/>
                  </a:moveTo>
                  <a:cubicBezTo>
                    <a:pt x="1158" y="106"/>
                    <a:pt x="1158" y="106"/>
                    <a:pt x="1158" y="106"/>
                  </a:cubicBezTo>
                  <a:lnTo>
                    <a:pt x="1158" y="106"/>
                  </a:lnTo>
                  <a:close/>
                  <a:moveTo>
                    <a:pt x="1200" y="99"/>
                  </a:moveTo>
                  <a:cubicBezTo>
                    <a:pt x="1200" y="106"/>
                    <a:pt x="1214" y="120"/>
                    <a:pt x="1221" y="120"/>
                  </a:cubicBezTo>
                  <a:lnTo>
                    <a:pt x="1214" y="106"/>
                  </a:lnTo>
                  <a:lnTo>
                    <a:pt x="1200" y="99"/>
                  </a:lnTo>
                  <a:close/>
                  <a:moveTo>
                    <a:pt x="805" y="141"/>
                  </a:moveTo>
                  <a:lnTo>
                    <a:pt x="805" y="141"/>
                  </a:lnTo>
                  <a:lnTo>
                    <a:pt x="805" y="141"/>
                  </a:lnTo>
                  <a:close/>
                  <a:moveTo>
                    <a:pt x="673" y="210"/>
                  </a:moveTo>
                  <a:cubicBezTo>
                    <a:pt x="673" y="210"/>
                    <a:pt x="673" y="210"/>
                    <a:pt x="673" y="210"/>
                  </a:cubicBezTo>
                  <a:lnTo>
                    <a:pt x="673" y="210"/>
                  </a:lnTo>
                  <a:close/>
                  <a:moveTo>
                    <a:pt x="666" y="210"/>
                  </a:moveTo>
                  <a:cubicBezTo>
                    <a:pt x="663" y="210"/>
                    <a:pt x="664" y="213"/>
                    <a:pt x="666" y="214"/>
                  </a:cubicBezTo>
                  <a:lnTo>
                    <a:pt x="666" y="214"/>
                  </a:lnTo>
                  <a:lnTo>
                    <a:pt x="666" y="210"/>
                  </a:lnTo>
                  <a:close/>
                  <a:moveTo>
                    <a:pt x="973" y="230"/>
                  </a:moveTo>
                  <a:cubicBezTo>
                    <a:pt x="972" y="231"/>
                    <a:pt x="971" y="231"/>
                    <a:pt x="971" y="231"/>
                  </a:cubicBezTo>
                  <a:cubicBezTo>
                    <a:pt x="972" y="231"/>
                    <a:pt x="973" y="231"/>
                    <a:pt x="973" y="230"/>
                  </a:cubicBezTo>
                  <a:close/>
                  <a:moveTo>
                    <a:pt x="909" y="300"/>
                  </a:moveTo>
                  <a:cubicBezTo>
                    <a:pt x="905" y="300"/>
                    <a:pt x="905" y="302"/>
                    <a:pt x="905" y="303"/>
                  </a:cubicBezTo>
                  <a:cubicBezTo>
                    <a:pt x="907" y="303"/>
                    <a:pt x="909" y="303"/>
                    <a:pt x="909" y="300"/>
                  </a:cubicBezTo>
                  <a:close/>
                  <a:moveTo>
                    <a:pt x="905" y="303"/>
                  </a:moveTo>
                  <a:cubicBezTo>
                    <a:pt x="903" y="303"/>
                    <a:pt x="902" y="303"/>
                    <a:pt x="902" y="307"/>
                  </a:cubicBezTo>
                  <a:cubicBezTo>
                    <a:pt x="905" y="307"/>
                    <a:pt x="905" y="305"/>
                    <a:pt x="905" y="303"/>
                  </a:cubicBezTo>
                  <a:close/>
                  <a:moveTo>
                    <a:pt x="851" y="309"/>
                  </a:moveTo>
                  <a:cubicBezTo>
                    <a:pt x="850" y="310"/>
                    <a:pt x="851" y="312"/>
                    <a:pt x="853" y="314"/>
                  </a:cubicBezTo>
                  <a:cubicBezTo>
                    <a:pt x="852" y="312"/>
                    <a:pt x="851" y="310"/>
                    <a:pt x="851" y="309"/>
                  </a:cubicBezTo>
                  <a:close/>
                  <a:moveTo>
                    <a:pt x="819" y="307"/>
                  </a:moveTo>
                  <a:cubicBezTo>
                    <a:pt x="819" y="311"/>
                    <a:pt x="824" y="313"/>
                    <a:pt x="828" y="317"/>
                  </a:cubicBezTo>
                  <a:lnTo>
                    <a:pt x="828" y="317"/>
                  </a:lnTo>
                  <a:cubicBezTo>
                    <a:pt x="826" y="313"/>
                    <a:pt x="823" y="309"/>
                    <a:pt x="819" y="307"/>
                  </a:cubicBezTo>
                  <a:close/>
                  <a:moveTo>
                    <a:pt x="828" y="317"/>
                  </a:moveTo>
                  <a:cubicBezTo>
                    <a:pt x="832" y="325"/>
                    <a:pt x="832" y="335"/>
                    <a:pt x="832" y="335"/>
                  </a:cubicBezTo>
                  <a:cubicBezTo>
                    <a:pt x="832" y="335"/>
                    <a:pt x="832" y="332"/>
                    <a:pt x="834" y="332"/>
                  </a:cubicBezTo>
                  <a:cubicBezTo>
                    <a:pt x="835" y="332"/>
                    <a:pt x="837" y="332"/>
                    <a:pt x="839" y="335"/>
                  </a:cubicBezTo>
                  <a:lnTo>
                    <a:pt x="832" y="328"/>
                  </a:lnTo>
                  <a:cubicBezTo>
                    <a:pt x="832" y="323"/>
                    <a:pt x="831" y="319"/>
                    <a:pt x="828" y="317"/>
                  </a:cubicBezTo>
                  <a:close/>
                  <a:moveTo>
                    <a:pt x="798" y="362"/>
                  </a:moveTo>
                  <a:lnTo>
                    <a:pt x="798" y="369"/>
                  </a:lnTo>
                  <a:cubicBezTo>
                    <a:pt x="799" y="371"/>
                    <a:pt x="800" y="371"/>
                    <a:pt x="800" y="371"/>
                  </a:cubicBezTo>
                  <a:cubicBezTo>
                    <a:pt x="802" y="371"/>
                    <a:pt x="798" y="362"/>
                    <a:pt x="798" y="362"/>
                  </a:cubicBezTo>
                  <a:close/>
                  <a:moveTo>
                    <a:pt x="708" y="466"/>
                  </a:moveTo>
                  <a:lnTo>
                    <a:pt x="715" y="470"/>
                  </a:lnTo>
                  <a:cubicBezTo>
                    <a:pt x="715" y="468"/>
                    <a:pt x="715" y="466"/>
                    <a:pt x="708" y="466"/>
                  </a:cubicBezTo>
                  <a:close/>
                  <a:moveTo>
                    <a:pt x="715" y="470"/>
                  </a:moveTo>
                  <a:cubicBezTo>
                    <a:pt x="715" y="472"/>
                    <a:pt x="715" y="473"/>
                    <a:pt x="722" y="473"/>
                  </a:cubicBezTo>
                  <a:lnTo>
                    <a:pt x="715" y="470"/>
                  </a:lnTo>
                  <a:close/>
                  <a:moveTo>
                    <a:pt x="569" y="536"/>
                  </a:moveTo>
                  <a:cubicBezTo>
                    <a:pt x="573" y="538"/>
                    <a:pt x="575" y="540"/>
                    <a:pt x="575" y="541"/>
                  </a:cubicBezTo>
                  <a:lnTo>
                    <a:pt x="575" y="541"/>
                  </a:lnTo>
                  <a:cubicBezTo>
                    <a:pt x="576" y="540"/>
                    <a:pt x="574" y="538"/>
                    <a:pt x="569" y="536"/>
                  </a:cubicBezTo>
                  <a:close/>
                  <a:moveTo>
                    <a:pt x="569" y="536"/>
                  </a:moveTo>
                  <a:cubicBezTo>
                    <a:pt x="569" y="537"/>
                    <a:pt x="569" y="537"/>
                    <a:pt x="568" y="537"/>
                  </a:cubicBezTo>
                  <a:cubicBezTo>
                    <a:pt x="568" y="537"/>
                    <a:pt x="567" y="537"/>
                    <a:pt x="566" y="536"/>
                  </a:cubicBezTo>
                  <a:lnTo>
                    <a:pt x="566" y="536"/>
                  </a:lnTo>
                  <a:cubicBezTo>
                    <a:pt x="567" y="537"/>
                    <a:pt x="569" y="539"/>
                    <a:pt x="569" y="543"/>
                  </a:cubicBezTo>
                  <a:lnTo>
                    <a:pt x="569" y="536"/>
                  </a:lnTo>
                  <a:close/>
                  <a:moveTo>
                    <a:pt x="575" y="541"/>
                  </a:moveTo>
                  <a:cubicBezTo>
                    <a:pt x="574" y="544"/>
                    <a:pt x="569" y="545"/>
                    <a:pt x="569" y="550"/>
                  </a:cubicBezTo>
                  <a:cubicBezTo>
                    <a:pt x="569" y="550"/>
                    <a:pt x="576" y="546"/>
                    <a:pt x="575" y="541"/>
                  </a:cubicBezTo>
                  <a:close/>
                  <a:moveTo>
                    <a:pt x="139" y="785"/>
                  </a:moveTo>
                  <a:lnTo>
                    <a:pt x="139" y="785"/>
                  </a:lnTo>
                  <a:cubicBezTo>
                    <a:pt x="141" y="787"/>
                    <a:pt x="142" y="787"/>
                    <a:pt x="143" y="788"/>
                  </a:cubicBezTo>
                  <a:lnTo>
                    <a:pt x="143" y="788"/>
                  </a:lnTo>
                  <a:cubicBezTo>
                    <a:pt x="143" y="787"/>
                    <a:pt x="141" y="786"/>
                    <a:pt x="139" y="785"/>
                  </a:cubicBezTo>
                  <a:close/>
                  <a:moveTo>
                    <a:pt x="361" y="827"/>
                  </a:moveTo>
                  <a:cubicBezTo>
                    <a:pt x="361" y="827"/>
                    <a:pt x="360" y="828"/>
                    <a:pt x="360" y="829"/>
                  </a:cubicBezTo>
                  <a:lnTo>
                    <a:pt x="360" y="829"/>
                  </a:lnTo>
                  <a:cubicBezTo>
                    <a:pt x="361" y="828"/>
                    <a:pt x="361" y="828"/>
                    <a:pt x="361" y="827"/>
                  </a:cubicBezTo>
                  <a:close/>
                  <a:moveTo>
                    <a:pt x="250" y="965"/>
                  </a:moveTo>
                  <a:cubicBezTo>
                    <a:pt x="250" y="965"/>
                    <a:pt x="253" y="968"/>
                    <a:pt x="255" y="968"/>
                  </a:cubicBezTo>
                  <a:cubicBezTo>
                    <a:pt x="256" y="968"/>
                    <a:pt x="257" y="968"/>
                    <a:pt x="257" y="965"/>
                  </a:cubicBezTo>
                  <a:close/>
                  <a:moveTo>
                    <a:pt x="70" y="1111"/>
                  </a:moveTo>
                  <a:cubicBezTo>
                    <a:pt x="63" y="1111"/>
                    <a:pt x="70" y="1125"/>
                    <a:pt x="70" y="1125"/>
                  </a:cubicBezTo>
                  <a:cubicBezTo>
                    <a:pt x="73" y="1118"/>
                    <a:pt x="73" y="1118"/>
                    <a:pt x="73" y="1118"/>
                  </a:cubicBezTo>
                  <a:cubicBezTo>
                    <a:pt x="72" y="1118"/>
                    <a:pt x="70" y="1118"/>
                    <a:pt x="70" y="1111"/>
                  </a:cubicBezTo>
                  <a:close/>
                  <a:moveTo>
                    <a:pt x="1294" y="1"/>
                  </a:moveTo>
                  <a:cubicBezTo>
                    <a:pt x="1290" y="1"/>
                    <a:pt x="1289" y="17"/>
                    <a:pt x="1283" y="23"/>
                  </a:cubicBezTo>
                  <a:cubicBezTo>
                    <a:pt x="1269" y="23"/>
                    <a:pt x="1283" y="16"/>
                    <a:pt x="1283" y="16"/>
                  </a:cubicBezTo>
                  <a:lnTo>
                    <a:pt x="1269" y="16"/>
                  </a:lnTo>
                  <a:cubicBezTo>
                    <a:pt x="1269" y="2"/>
                    <a:pt x="1262" y="2"/>
                    <a:pt x="1262" y="2"/>
                  </a:cubicBezTo>
                  <a:lnTo>
                    <a:pt x="1255" y="16"/>
                  </a:lnTo>
                  <a:lnTo>
                    <a:pt x="1248" y="2"/>
                  </a:lnTo>
                  <a:lnTo>
                    <a:pt x="1248" y="16"/>
                  </a:lnTo>
                  <a:cubicBezTo>
                    <a:pt x="1239" y="16"/>
                    <a:pt x="1236" y="25"/>
                    <a:pt x="1233" y="25"/>
                  </a:cubicBezTo>
                  <a:cubicBezTo>
                    <a:pt x="1231" y="25"/>
                    <a:pt x="1230" y="23"/>
                    <a:pt x="1227" y="16"/>
                  </a:cubicBezTo>
                  <a:lnTo>
                    <a:pt x="1214" y="30"/>
                  </a:lnTo>
                  <a:cubicBezTo>
                    <a:pt x="1214" y="23"/>
                    <a:pt x="1193" y="23"/>
                    <a:pt x="1200" y="16"/>
                  </a:cubicBezTo>
                  <a:lnTo>
                    <a:pt x="1200" y="16"/>
                  </a:lnTo>
                  <a:cubicBezTo>
                    <a:pt x="1193" y="16"/>
                    <a:pt x="1200" y="23"/>
                    <a:pt x="1193" y="23"/>
                  </a:cubicBezTo>
                  <a:cubicBezTo>
                    <a:pt x="1186" y="23"/>
                    <a:pt x="1186" y="2"/>
                    <a:pt x="1186" y="2"/>
                  </a:cubicBezTo>
                  <a:lnTo>
                    <a:pt x="1186" y="16"/>
                  </a:lnTo>
                  <a:lnTo>
                    <a:pt x="1186" y="23"/>
                  </a:lnTo>
                  <a:cubicBezTo>
                    <a:pt x="1179" y="23"/>
                    <a:pt x="1179" y="16"/>
                    <a:pt x="1179" y="16"/>
                  </a:cubicBezTo>
                  <a:lnTo>
                    <a:pt x="1179" y="23"/>
                  </a:lnTo>
                  <a:lnTo>
                    <a:pt x="1165" y="16"/>
                  </a:lnTo>
                  <a:lnTo>
                    <a:pt x="1165" y="23"/>
                  </a:lnTo>
                  <a:cubicBezTo>
                    <a:pt x="1165" y="19"/>
                    <a:pt x="1165" y="19"/>
                    <a:pt x="1164" y="19"/>
                  </a:cubicBezTo>
                  <a:cubicBezTo>
                    <a:pt x="1163" y="19"/>
                    <a:pt x="1162" y="19"/>
                    <a:pt x="1158" y="16"/>
                  </a:cubicBezTo>
                  <a:lnTo>
                    <a:pt x="1151" y="23"/>
                  </a:lnTo>
                  <a:lnTo>
                    <a:pt x="1151" y="30"/>
                  </a:lnTo>
                  <a:cubicBezTo>
                    <a:pt x="1150" y="31"/>
                    <a:pt x="1149" y="32"/>
                    <a:pt x="1149" y="32"/>
                  </a:cubicBezTo>
                  <a:cubicBezTo>
                    <a:pt x="1147" y="32"/>
                    <a:pt x="1150" y="23"/>
                    <a:pt x="1144" y="23"/>
                  </a:cubicBezTo>
                  <a:lnTo>
                    <a:pt x="1144" y="30"/>
                  </a:lnTo>
                  <a:cubicBezTo>
                    <a:pt x="1140" y="28"/>
                    <a:pt x="1137" y="28"/>
                    <a:pt x="1135" y="28"/>
                  </a:cubicBezTo>
                  <a:cubicBezTo>
                    <a:pt x="1126" y="28"/>
                    <a:pt x="1129" y="37"/>
                    <a:pt x="1123" y="37"/>
                  </a:cubicBezTo>
                  <a:lnTo>
                    <a:pt x="1123" y="30"/>
                  </a:lnTo>
                  <a:cubicBezTo>
                    <a:pt x="1123" y="37"/>
                    <a:pt x="1110" y="37"/>
                    <a:pt x="1110" y="50"/>
                  </a:cubicBezTo>
                  <a:lnTo>
                    <a:pt x="1089" y="30"/>
                  </a:lnTo>
                  <a:lnTo>
                    <a:pt x="1089" y="37"/>
                  </a:lnTo>
                  <a:cubicBezTo>
                    <a:pt x="1084" y="37"/>
                    <a:pt x="1083" y="43"/>
                    <a:pt x="1080" y="43"/>
                  </a:cubicBezTo>
                  <a:cubicBezTo>
                    <a:pt x="1079" y="43"/>
                    <a:pt x="1077" y="41"/>
                    <a:pt x="1075" y="37"/>
                  </a:cubicBezTo>
                  <a:lnTo>
                    <a:pt x="1075" y="50"/>
                  </a:lnTo>
                  <a:lnTo>
                    <a:pt x="1075" y="57"/>
                  </a:lnTo>
                  <a:cubicBezTo>
                    <a:pt x="1072" y="56"/>
                    <a:pt x="1069" y="56"/>
                    <a:pt x="1067" y="56"/>
                  </a:cubicBezTo>
                  <a:cubicBezTo>
                    <a:pt x="1059" y="56"/>
                    <a:pt x="1059" y="62"/>
                    <a:pt x="1058" y="62"/>
                  </a:cubicBezTo>
                  <a:cubicBezTo>
                    <a:pt x="1057" y="62"/>
                    <a:pt x="1056" y="61"/>
                    <a:pt x="1054" y="57"/>
                  </a:cubicBezTo>
                  <a:lnTo>
                    <a:pt x="1054" y="50"/>
                  </a:lnTo>
                  <a:lnTo>
                    <a:pt x="1040" y="57"/>
                  </a:lnTo>
                  <a:lnTo>
                    <a:pt x="1047" y="57"/>
                  </a:lnTo>
                  <a:cubicBezTo>
                    <a:pt x="1047" y="57"/>
                    <a:pt x="1047" y="64"/>
                    <a:pt x="1040" y="64"/>
                  </a:cubicBezTo>
                  <a:cubicBezTo>
                    <a:pt x="1040" y="59"/>
                    <a:pt x="1038" y="58"/>
                    <a:pt x="1036" y="58"/>
                  </a:cubicBezTo>
                  <a:cubicBezTo>
                    <a:pt x="1033" y="58"/>
                    <a:pt x="1030" y="59"/>
                    <a:pt x="1028" y="59"/>
                  </a:cubicBezTo>
                  <a:cubicBezTo>
                    <a:pt x="1027" y="59"/>
                    <a:pt x="1026" y="59"/>
                    <a:pt x="1026" y="57"/>
                  </a:cubicBezTo>
                  <a:lnTo>
                    <a:pt x="1026" y="64"/>
                  </a:lnTo>
                  <a:cubicBezTo>
                    <a:pt x="1026" y="66"/>
                    <a:pt x="1026" y="66"/>
                    <a:pt x="1026" y="66"/>
                  </a:cubicBezTo>
                  <a:cubicBezTo>
                    <a:pt x="1024" y="66"/>
                    <a:pt x="1022" y="62"/>
                    <a:pt x="1020" y="62"/>
                  </a:cubicBezTo>
                  <a:cubicBezTo>
                    <a:pt x="1020" y="62"/>
                    <a:pt x="1020" y="63"/>
                    <a:pt x="1020" y="64"/>
                  </a:cubicBezTo>
                  <a:cubicBezTo>
                    <a:pt x="1020" y="68"/>
                    <a:pt x="1018" y="68"/>
                    <a:pt x="1016" y="68"/>
                  </a:cubicBezTo>
                  <a:cubicBezTo>
                    <a:pt x="1014" y="68"/>
                    <a:pt x="1013" y="68"/>
                    <a:pt x="1013" y="71"/>
                  </a:cubicBezTo>
                  <a:lnTo>
                    <a:pt x="1006" y="64"/>
                  </a:lnTo>
                  <a:cubicBezTo>
                    <a:pt x="999" y="68"/>
                    <a:pt x="995" y="68"/>
                    <a:pt x="994" y="68"/>
                  </a:cubicBezTo>
                  <a:cubicBezTo>
                    <a:pt x="992" y="68"/>
                    <a:pt x="992" y="68"/>
                    <a:pt x="992" y="71"/>
                  </a:cubicBezTo>
                  <a:lnTo>
                    <a:pt x="992" y="85"/>
                  </a:lnTo>
                  <a:lnTo>
                    <a:pt x="985" y="71"/>
                  </a:lnTo>
                  <a:cubicBezTo>
                    <a:pt x="985" y="71"/>
                    <a:pt x="985" y="85"/>
                    <a:pt x="978" y="85"/>
                  </a:cubicBezTo>
                  <a:lnTo>
                    <a:pt x="978" y="71"/>
                  </a:lnTo>
                  <a:cubicBezTo>
                    <a:pt x="976" y="75"/>
                    <a:pt x="973" y="76"/>
                    <a:pt x="970" y="76"/>
                  </a:cubicBezTo>
                  <a:cubicBezTo>
                    <a:pt x="968" y="76"/>
                    <a:pt x="965" y="75"/>
                    <a:pt x="962" y="75"/>
                  </a:cubicBezTo>
                  <a:cubicBezTo>
                    <a:pt x="959" y="75"/>
                    <a:pt x="957" y="77"/>
                    <a:pt x="957" y="85"/>
                  </a:cubicBezTo>
                  <a:lnTo>
                    <a:pt x="957" y="71"/>
                  </a:lnTo>
                  <a:cubicBezTo>
                    <a:pt x="957" y="78"/>
                    <a:pt x="956" y="80"/>
                    <a:pt x="956" y="80"/>
                  </a:cubicBezTo>
                  <a:cubicBezTo>
                    <a:pt x="954" y="80"/>
                    <a:pt x="953" y="77"/>
                    <a:pt x="952" y="77"/>
                  </a:cubicBezTo>
                  <a:cubicBezTo>
                    <a:pt x="951" y="77"/>
                    <a:pt x="950" y="79"/>
                    <a:pt x="950" y="85"/>
                  </a:cubicBezTo>
                  <a:lnTo>
                    <a:pt x="950" y="92"/>
                  </a:lnTo>
                  <a:lnTo>
                    <a:pt x="943" y="85"/>
                  </a:lnTo>
                  <a:lnTo>
                    <a:pt x="943" y="92"/>
                  </a:lnTo>
                  <a:cubicBezTo>
                    <a:pt x="941" y="85"/>
                    <a:pt x="939" y="83"/>
                    <a:pt x="938" y="83"/>
                  </a:cubicBezTo>
                  <a:cubicBezTo>
                    <a:pt x="935" y="83"/>
                    <a:pt x="933" y="87"/>
                    <a:pt x="928" y="87"/>
                  </a:cubicBezTo>
                  <a:cubicBezTo>
                    <a:pt x="926" y="87"/>
                    <a:pt x="925" y="86"/>
                    <a:pt x="923" y="85"/>
                  </a:cubicBezTo>
                  <a:lnTo>
                    <a:pt x="923" y="85"/>
                  </a:lnTo>
                  <a:lnTo>
                    <a:pt x="936" y="92"/>
                  </a:lnTo>
                  <a:cubicBezTo>
                    <a:pt x="936" y="106"/>
                    <a:pt x="928" y="106"/>
                    <a:pt x="917" y="106"/>
                  </a:cubicBezTo>
                  <a:cubicBezTo>
                    <a:pt x="907" y="106"/>
                    <a:pt x="895" y="106"/>
                    <a:pt x="888" y="120"/>
                  </a:cubicBezTo>
                  <a:cubicBezTo>
                    <a:pt x="881" y="120"/>
                    <a:pt x="888" y="106"/>
                    <a:pt x="881" y="106"/>
                  </a:cubicBezTo>
                  <a:lnTo>
                    <a:pt x="881" y="127"/>
                  </a:lnTo>
                  <a:cubicBezTo>
                    <a:pt x="874" y="127"/>
                    <a:pt x="881" y="120"/>
                    <a:pt x="881" y="120"/>
                  </a:cubicBezTo>
                  <a:lnTo>
                    <a:pt x="881" y="120"/>
                  </a:lnTo>
                  <a:cubicBezTo>
                    <a:pt x="874" y="127"/>
                    <a:pt x="874" y="134"/>
                    <a:pt x="867" y="134"/>
                  </a:cubicBezTo>
                  <a:cubicBezTo>
                    <a:pt x="867" y="141"/>
                    <a:pt x="853" y="141"/>
                    <a:pt x="846" y="141"/>
                  </a:cubicBezTo>
                  <a:lnTo>
                    <a:pt x="846" y="134"/>
                  </a:lnTo>
                  <a:lnTo>
                    <a:pt x="839" y="134"/>
                  </a:lnTo>
                  <a:lnTo>
                    <a:pt x="839" y="127"/>
                  </a:lnTo>
                  <a:cubicBezTo>
                    <a:pt x="832" y="127"/>
                    <a:pt x="832" y="134"/>
                    <a:pt x="819" y="134"/>
                  </a:cubicBezTo>
                  <a:cubicBezTo>
                    <a:pt x="819" y="134"/>
                    <a:pt x="832" y="141"/>
                    <a:pt x="819" y="141"/>
                  </a:cubicBezTo>
                  <a:cubicBezTo>
                    <a:pt x="818" y="140"/>
                    <a:pt x="817" y="139"/>
                    <a:pt x="816" y="139"/>
                  </a:cubicBezTo>
                  <a:cubicBezTo>
                    <a:pt x="811" y="139"/>
                    <a:pt x="811" y="154"/>
                    <a:pt x="805" y="154"/>
                  </a:cubicBezTo>
                  <a:lnTo>
                    <a:pt x="805" y="141"/>
                  </a:lnTo>
                  <a:lnTo>
                    <a:pt x="805" y="141"/>
                  </a:lnTo>
                  <a:cubicBezTo>
                    <a:pt x="801" y="141"/>
                    <a:pt x="801" y="144"/>
                    <a:pt x="802" y="148"/>
                  </a:cubicBezTo>
                  <a:lnTo>
                    <a:pt x="802" y="148"/>
                  </a:lnTo>
                  <a:lnTo>
                    <a:pt x="798" y="161"/>
                  </a:lnTo>
                  <a:cubicBezTo>
                    <a:pt x="795" y="160"/>
                    <a:pt x="793" y="159"/>
                    <a:pt x="791" y="159"/>
                  </a:cubicBezTo>
                  <a:cubicBezTo>
                    <a:pt x="785" y="159"/>
                    <a:pt x="783" y="163"/>
                    <a:pt x="781" y="163"/>
                  </a:cubicBezTo>
                  <a:cubicBezTo>
                    <a:pt x="780" y="163"/>
                    <a:pt x="778" y="163"/>
                    <a:pt x="777" y="161"/>
                  </a:cubicBezTo>
                  <a:cubicBezTo>
                    <a:pt x="770" y="161"/>
                    <a:pt x="784" y="161"/>
                    <a:pt x="777" y="168"/>
                  </a:cubicBezTo>
                  <a:cubicBezTo>
                    <a:pt x="772" y="168"/>
                    <a:pt x="774" y="171"/>
                    <a:pt x="773" y="171"/>
                  </a:cubicBezTo>
                  <a:cubicBezTo>
                    <a:pt x="773" y="171"/>
                    <a:pt x="772" y="171"/>
                    <a:pt x="770" y="168"/>
                  </a:cubicBezTo>
                  <a:lnTo>
                    <a:pt x="770" y="175"/>
                  </a:lnTo>
                  <a:cubicBezTo>
                    <a:pt x="765" y="175"/>
                    <a:pt x="764" y="181"/>
                    <a:pt x="761" y="181"/>
                  </a:cubicBezTo>
                  <a:cubicBezTo>
                    <a:pt x="760" y="181"/>
                    <a:pt x="758" y="180"/>
                    <a:pt x="756" y="175"/>
                  </a:cubicBezTo>
                  <a:cubicBezTo>
                    <a:pt x="752" y="179"/>
                    <a:pt x="748" y="180"/>
                    <a:pt x="744" y="180"/>
                  </a:cubicBezTo>
                  <a:cubicBezTo>
                    <a:pt x="740" y="180"/>
                    <a:pt x="737" y="179"/>
                    <a:pt x="734" y="179"/>
                  </a:cubicBezTo>
                  <a:cubicBezTo>
                    <a:pt x="731" y="179"/>
                    <a:pt x="728" y="181"/>
                    <a:pt x="728" y="189"/>
                  </a:cubicBezTo>
                  <a:lnTo>
                    <a:pt x="722" y="189"/>
                  </a:lnTo>
                  <a:lnTo>
                    <a:pt x="722" y="196"/>
                  </a:lnTo>
                  <a:cubicBezTo>
                    <a:pt x="708" y="196"/>
                    <a:pt x="701" y="203"/>
                    <a:pt x="701" y="210"/>
                  </a:cubicBezTo>
                  <a:cubicBezTo>
                    <a:pt x="701" y="217"/>
                    <a:pt x="699" y="217"/>
                    <a:pt x="696" y="217"/>
                  </a:cubicBezTo>
                  <a:cubicBezTo>
                    <a:pt x="694" y="217"/>
                    <a:pt x="690" y="217"/>
                    <a:pt x="687" y="224"/>
                  </a:cubicBezTo>
                  <a:lnTo>
                    <a:pt x="673" y="224"/>
                  </a:lnTo>
                  <a:lnTo>
                    <a:pt x="673" y="210"/>
                  </a:lnTo>
                  <a:cubicBezTo>
                    <a:pt x="673" y="215"/>
                    <a:pt x="671" y="216"/>
                    <a:pt x="670" y="216"/>
                  </a:cubicBezTo>
                  <a:cubicBezTo>
                    <a:pt x="668" y="216"/>
                    <a:pt x="667" y="215"/>
                    <a:pt x="666" y="214"/>
                  </a:cubicBezTo>
                  <a:lnTo>
                    <a:pt x="666" y="214"/>
                  </a:lnTo>
                  <a:lnTo>
                    <a:pt x="666" y="231"/>
                  </a:lnTo>
                  <a:cubicBezTo>
                    <a:pt x="664" y="233"/>
                    <a:pt x="662" y="234"/>
                    <a:pt x="661" y="234"/>
                  </a:cubicBezTo>
                  <a:cubicBezTo>
                    <a:pt x="659" y="234"/>
                    <a:pt x="659" y="231"/>
                    <a:pt x="659" y="231"/>
                  </a:cubicBezTo>
                  <a:cubicBezTo>
                    <a:pt x="652" y="231"/>
                    <a:pt x="659" y="238"/>
                    <a:pt x="652" y="238"/>
                  </a:cubicBezTo>
                  <a:cubicBezTo>
                    <a:pt x="652" y="238"/>
                    <a:pt x="652" y="245"/>
                    <a:pt x="638" y="245"/>
                  </a:cubicBezTo>
                  <a:cubicBezTo>
                    <a:pt x="638" y="249"/>
                    <a:pt x="637" y="250"/>
                    <a:pt x="635" y="250"/>
                  </a:cubicBezTo>
                  <a:cubicBezTo>
                    <a:pt x="634" y="250"/>
                    <a:pt x="633" y="250"/>
                    <a:pt x="632" y="250"/>
                  </a:cubicBezTo>
                  <a:cubicBezTo>
                    <a:pt x="630" y="250"/>
                    <a:pt x="628" y="251"/>
                    <a:pt x="631" y="265"/>
                  </a:cubicBezTo>
                  <a:cubicBezTo>
                    <a:pt x="627" y="265"/>
                    <a:pt x="625" y="268"/>
                    <a:pt x="623" y="268"/>
                  </a:cubicBezTo>
                  <a:cubicBezTo>
                    <a:pt x="621" y="268"/>
                    <a:pt x="620" y="268"/>
                    <a:pt x="618" y="265"/>
                  </a:cubicBezTo>
                  <a:cubicBezTo>
                    <a:pt x="618" y="272"/>
                    <a:pt x="604" y="279"/>
                    <a:pt x="604" y="293"/>
                  </a:cubicBezTo>
                  <a:cubicBezTo>
                    <a:pt x="601" y="288"/>
                    <a:pt x="601" y="287"/>
                    <a:pt x="600" y="287"/>
                  </a:cubicBezTo>
                  <a:lnTo>
                    <a:pt x="600" y="287"/>
                  </a:lnTo>
                  <a:cubicBezTo>
                    <a:pt x="600" y="287"/>
                    <a:pt x="601" y="293"/>
                    <a:pt x="597" y="293"/>
                  </a:cubicBezTo>
                  <a:lnTo>
                    <a:pt x="604" y="300"/>
                  </a:lnTo>
                  <a:cubicBezTo>
                    <a:pt x="597" y="307"/>
                    <a:pt x="569" y="300"/>
                    <a:pt x="562" y="314"/>
                  </a:cubicBezTo>
                  <a:lnTo>
                    <a:pt x="555" y="307"/>
                  </a:lnTo>
                  <a:lnTo>
                    <a:pt x="555" y="314"/>
                  </a:lnTo>
                  <a:cubicBezTo>
                    <a:pt x="534" y="328"/>
                    <a:pt x="521" y="335"/>
                    <a:pt x="514" y="342"/>
                  </a:cubicBezTo>
                  <a:cubicBezTo>
                    <a:pt x="514" y="349"/>
                    <a:pt x="514" y="362"/>
                    <a:pt x="500" y="362"/>
                  </a:cubicBezTo>
                  <a:cubicBezTo>
                    <a:pt x="493" y="369"/>
                    <a:pt x="493" y="383"/>
                    <a:pt x="479" y="383"/>
                  </a:cubicBezTo>
                  <a:lnTo>
                    <a:pt x="465" y="376"/>
                  </a:lnTo>
                  <a:cubicBezTo>
                    <a:pt x="465" y="383"/>
                    <a:pt x="458" y="383"/>
                    <a:pt x="458" y="383"/>
                  </a:cubicBezTo>
                  <a:lnTo>
                    <a:pt x="465" y="383"/>
                  </a:lnTo>
                  <a:cubicBezTo>
                    <a:pt x="465" y="390"/>
                    <a:pt x="463" y="394"/>
                    <a:pt x="462" y="394"/>
                  </a:cubicBezTo>
                  <a:cubicBezTo>
                    <a:pt x="460" y="394"/>
                    <a:pt x="458" y="390"/>
                    <a:pt x="458" y="383"/>
                  </a:cubicBezTo>
                  <a:lnTo>
                    <a:pt x="458" y="397"/>
                  </a:lnTo>
                  <a:lnTo>
                    <a:pt x="451" y="383"/>
                  </a:lnTo>
                  <a:lnTo>
                    <a:pt x="451" y="404"/>
                  </a:lnTo>
                  <a:cubicBezTo>
                    <a:pt x="451" y="404"/>
                    <a:pt x="444" y="404"/>
                    <a:pt x="444" y="397"/>
                  </a:cubicBezTo>
                  <a:lnTo>
                    <a:pt x="423" y="404"/>
                  </a:lnTo>
                  <a:lnTo>
                    <a:pt x="430" y="404"/>
                  </a:lnTo>
                  <a:cubicBezTo>
                    <a:pt x="440" y="409"/>
                    <a:pt x="443" y="414"/>
                    <a:pt x="439" y="414"/>
                  </a:cubicBezTo>
                  <a:cubicBezTo>
                    <a:pt x="437" y="414"/>
                    <a:pt x="434" y="413"/>
                    <a:pt x="430" y="411"/>
                  </a:cubicBezTo>
                  <a:cubicBezTo>
                    <a:pt x="430" y="404"/>
                    <a:pt x="423" y="404"/>
                    <a:pt x="417" y="404"/>
                  </a:cubicBezTo>
                  <a:cubicBezTo>
                    <a:pt x="417" y="407"/>
                    <a:pt x="418" y="407"/>
                    <a:pt x="420" y="407"/>
                  </a:cubicBezTo>
                  <a:cubicBezTo>
                    <a:pt x="422" y="407"/>
                    <a:pt x="423" y="407"/>
                    <a:pt x="423" y="411"/>
                  </a:cubicBezTo>
                  <a:cubicBezTo>
                    <a:pt x="423" y="416"/>
                    <a:pt x="423" y="424"/>
                    <a:pt x="421" y="424"/>
                  </a:cubicBezTo>
                  <a:cubicBezTo>
                    <a:pt x="420" y="424"/>
                    <a:pt x="419" y="422"/>
                    <a:pt x="417" y="418"/>
                  </a:cubicBezTo>
                  <a:cubicBezTo>
                    <a:pt x="417" y="422"/>
                    <a:pt x="416" y="424"/>
                    <a:pt x="414" y="424"/>
                  </a:cubicBezTo>
                  <a:cubicBezTo>
                    <a:pt x="411" y="424"/>
                    <a:pt x="405" y="418"/>
                    <a:pt x="396" y="418"/>
                  </a:cubicBezTo>
                  <a:cubicBezTo>
                    <a:pt x="396" y="432"/>
                    <a:pt x="389" y="432"/>
                    <a:pt x="410" y="439"/>
                  </a:cubicBezTo>
                  <a:cubicBezTo>
                    <a:pt x="410" y="440"/>
                    <a:pt x="409" y="441"/>
                    <a:pt x="408" y="441"/>
                  </a:cubicBezTo>
                  <a:cubicBezTo>
                    <a:pt x="405" y="441"/>
                    <a:pt x="400" y="437"/>
                    <a:pt x="397" y="437"/>
                  </a:cubicBezTo>
                  <a:cubicBezTo>
                    <a:pt x="396" y="437"/>
                    <a:pt x="396" y="437"/>
                    <a:pt x="396" y="439"/>
                  </a:cubicBezTo>
                  <a:cubicBezTo>
                    <a:pt x="396" y="446"/>
                    <a:pt x="389" y="446"/>
                    <a:pt x="389" y="446"/>
                  </a:cubicBezTo>
                  <a:cubicBezTo>
                    <a:pt x="396" y="466"/>
                    <a:pt x="375" y="452"/>
                    <a:pt x="382" y="466"/>
                  </a:cubicBezTo>
                  <a:lnTo>
                    <a:pt x="375" y="466"/>
                  </a:lnTo>
                  <a:cubicBezTo>
                    <a:pt x="375" y="466"/>
                    <a:pt x="382" y="473"/>
                    <a:pt x="382" y="480"/>
                  </a:cubicBezTo>
                  <a:cubicBezTo>
                    <a:pt x="375" y="480"/>
                    <a:pt x="375" y="473"/>
                    <a:pt x="361" y="473"/>
                  </a:cubicBezTo>
                  <a:lnTo>
                    <a:pt x="375" y="487"/>
                  </a:lnTo>
                  <a:cubicBezTo>
                    <a:pt x="347" y="487"/>
                    <a:pt x="340" y="522"/>
                    <a:pt x="306" y="536"/>
                  </a:cubicBezTo>
                  <a:cubicBezTo>
                    <a:pt x="306" y="543"/>
                    <a:pt x="292" y="556"/>
                    <a:pt x="285" y="570"/>
                  </a:cubicBezTo>
                  <a:lnTo>
                    <a:pt x="278" y="577"/>
                  </a:lnTo>
                  <a:lnTo>
                    <a:pt x="285" y="577"/>
                  </a:lnTo>
                  <a:lnTo>
                    <a:pt x="285" y="584"/>
                  </a:lnTo>
                  <a:cubicBezTo>
                    <a:pt x="271" y="591"/>
                    <a:pt x="250" y="605"/>
                    <a:pt x="250" y="619"/>
                  </a:cubicBezTo>
                  <a:cubicBezTo>
                    <a:pt x="252" y="625"/>
                    <a:pt x="252" y="627"/>
                    <a:pt x="251" y="627"/>
                  </a:cubicBezTo>
                  <a:cubicBezTo>
                    <a:pt x="248" y="627"/>
                    <a:pt x="243" y="622"/>
                    <a:pt x="242" y="622"/>
                  </a:cubicBezTo>
                  <a:lnTo>
                    <a:pt x="242" y="622"/>
                  </a:lnTo>
                  <a:cubicBezTo>
                    <a:pt x="242" y="622"/>
                    <a:pt x="242" y="623"/>
                    <a:pt x="243" y="626"/>
                  </a:cubicBezTo>
                  <a:lnTo>
                    <a:pt x="243" y="653"/>
                  </a:lnTo>
                  <a:cubicBezTo>
                    <a:pt x="239" y="652"/>
                    <a:pt x="236" y="651"/>
                    <a:pt x="235" y="651"/>
                  </a:cubicBezTo>
                  <a:cubicBezTo>
                    <a:pt x="231" y="651"/>
                    <a:pt x="237" y="655"/>
                    <a:pt x="238" y="655"/>
                  </a:cubicBezTo>
                  <a:cubicBezTo>
                    <a:pt x="238" y="655"/>
                    <a:pt x="238" y="655"/>
                    <a:pt x="236" y="653"/>
                  </a:cubicBezTo>
                  <a:lnTo>
                    <a:pt x="236" y="653"/>
                  </a:lnTo>
                  <a:lnTo>
                    <a:pt x="243" y="660"/>
                  </a:lnTo>
                  <a:lnTo>
                    <a:pt x="223" y="660"/>
                  </a:lnTo>
                  <a:cubicBezTo>
                    <a:pt x="216" y="674"/>
                    <a:pt x="216" y="681"/>
                    <a:pt x="202" y="681"/>
                  </a:cubicBezTo>
                  <a:cubicBezTo>
                    <a:pt x="202" y="695"/>
                    <a:pt x="181" y="723"/>
                    <a:pt x="167" y="730"/>
                  </a:cubicBezTo>
                  <a:lnTo>
                    <a:pt x="167" y="750"/>
                  </a:lnTo>
                  <a:lnTo>
                    <a:pt x="153" y="750"/>
                  </a:lnTo>
                  <a:cubicBezTo>
                    <a:pt x="153" y="757"/>
                    <a:pt x="167" y="764"/>
                    <a:pt x="153" y="764"/>
                  </a:cubicBezTo>
                  <a:cubicBezTo>
                    <a:pt x="153" y="778"/>
                    <a:pt x="146" y="778"/>
                    <a:pt x="153" y="785"/>
                  </a:cubicBezTo>
                  <a:cubicBezTo>
                    <a:pt x="153" y="785"/>
                    <a:pt x="150" y="788"/>
                    <a:pt x="146" y="788"/>
                  </a:cubicBezTo>
                  <a:cubicBezTo>
                    <a:pt x="145" y="788"/>
                    <a:pt x="144" y="788"/>
                    <a:pt x="143" y="788"/>
                  </a:cubicBezTo>
                  <a:lnTo>
                    <a:pt x="143" y="788"/>
                  </a:lnTo>
                  <a:cubicBezTo>
                    <a:pt x="147" y="792"/>
                    <a:pt x="132" y="792"/>
                    <a:pt x="132" y="792"/>
                  </a:cubicBezTo>
                  <a:cubicBezTo>
                    <a:pt x="132" y="792"/>
                    <a:pt x="84" y="848"/>
                    <a:pt x="49" y="917"/>
                  </a:cubicBezTo>
                  <a:cubicBezTo>
                    <a:pt x="15" y="986"/>
                    <a:pt x="1" y="1069"/>
                    <a:pt x="28" y="1111"/>
                  </a:cubicBezTo>
                  <a:cubicBezTo>
                    <a:pt x="35" y="1125"/>
                    <a:pt x="35" y="1125"/>
                    <a:pt x="42" y="1125"/>
                  </a:cubicBezTo>
                  <a:cubicBezTo>
                    <a:pt x="42" y="1128"/>
                    <a:pt x="41" y="1128"/>
                    <a:pt x="39" y="1128"/>
                  </a:cubicBezTo>
                  <a:cubicBezTo>
                    <a:pt x="37" y="1128"/>
                    <a:pt x="35" y="1128"/>
                    <a:pt x="35" y="1132"/>
                  </a:cubicBezTo>
                  <a:cubicBezTo>
                    <a:pt x="42" y="1132"/>
                    <a:pt x="49" y="1139"/>
                    <a:pt x="63" y="1139"/>
                  </a:cubicBezTo>
                  <a:cubicBezTo>
                    <a:pt x="65" y="1139"/>
                    <a:pt x="66" y="1138"/>
                    <a:pt x="66" y="1137"/>
                  </a:cubicBezTo>
                  <a:lnTo>
                    <a:pt x="66" y="1137"/>
                  </a:lnTo>
                  <a:lnTo>
                    <a:pt x="70" y="1139"/>
                  </a:lnTo>
                  <a:cubicBezTo>
                    <a:pt x="68" y="1136"/>
                    <a:pt x="67" y="1136"/>
                    <a:pt x="67" y="1136"/>
                  </a:cubicBezTo>
                  <a:lnTo>
                    <a:pt x="67" y="1136"/>
                  </a:lnTo>
                  <a:cubicBezTo>
                    <a:pt x="66" y="1136"/>
                    <a:pt x="67" y="1137"/>
                    <a:pt x="66" y="1137"/>
                  </a:cubicBezTo>
                  <a:lnTo>
                    <a:pt x="66" y="1137"/>
                  </a:lnTo>
                  <a:lnTo>
                    <a:pt x="49" y="1132"/>
                  </a:lnTo>
                  <a:lnTo>
                    <a:pt x="63" y="1132"/>
                  </a:lnTo>
                  <a:cubicBezTo>
                    <a:pt x="63" y="1125"/>
                    <a:pt x="35" y="1111"/>
                    <a:pt x="49" y="1111"/>
                  </a:cubicBezTo>
                  <a:cubicBezTo>
                    <a:pt x="49" y="1109"/>
                    <a:pt x="51" y="1108"/>
                    <a:pt x="53" y="1108"/>
                  </a:cubicBezTo>
                  <a:cubicBezTo>
                    <a:pt x="57" y="1108"/>
                    <a:pt x="63" y="1111"/>
                    <a:pt x="63" y="1111"/>
                  </a:cubicBezTo>
                  <a:lnTo>
                    <a:pt x="77" y="1111"/>
                  </a:lnTo>
                  <a:lnTo>
                    <a:pt x="77" y="1104"/>
                  </a:lnTo>
                  <a:lnTo>
                    <a:pt x="84" y="1104"/>
                  </a:lnTo>
                  <a:lnTo>
                    <a:pt x="84" y="1097"/>
                  </a:lnTo>
                  <a:cubicBezTo>
                    <a:pt x="88" y="1098"/>
                    <a:pt x="90" y="1099"/>
                    <a:pt x="91" y="1099"/>
                  </a:cubicBezTo>
                  <a:cubicBezTo>
                    <a:pt x="96" y="1099"/>
                    <a:pt x="81" y="1090"/>
                    <a:pt x="98" y="1090"/>
                  </a:cubicBezTo>
                  <a:cubicBezTo>
                    <a:pt x="98" y="1094"/>
                    <a:pt x="99" y="1094"/>
                    <a:pt x="101" y="1094"/>
                  </a:cubicBezTo>
                  <a:cubicBezTo>
                    <a:pt x="103" y="1094"/>
                    <a:pt x="105" y="1094"/>
                    <a:pt x="105" y="1097"/>
                  </a:cubicBezTo>
                  <a:lnTo>
                    <a:pt x="105" y="1090"/>
                  </a:lnTo>
                  <a:cubicBezTo>
                    <a:pt x="112" y="1090"/>
                    <a:pt x="105" y="1076"/>
                    <a:pt x="105" y="1076"/>
                  </a:cubicBezTo>
                  <a:cubicBezTo>
                    <a:pt x="109" y="1076"/>
                    <a:pt x="108" y="1073"/>
                    <a:pt x="110" y="1073"/>
                  </a:cubicBezTo>
                  <a:cubicBezTo>
                    <a:pt x="112" y="1073"/>
                    <a:pt x="114" y="1074"/>
                    <a:pt x="119" y="1076"/>
                  </a:cubicBezTo>
                  <a:cubicBezTo>
                    <a:pt x="132" y="1069"/>
                    <a:pt x="112" y="1069"/>
                    <a:pt x="119" y="1062"/>
                  </a:cubicBezTo>
                  <a:cubicBezTo>
                    <a:pt x="132" y="1062"/>
                    <a:pt x="119" y="1069"/>
                    <a:pt x="132" y="1069"/>
                  </a:cubicBezTo>
                  <a:lnTo>
                    <a:pt x="132" y="1062"/>
                  </a:lnTo>
                  <a:lnTo>
                    <a:pt x="139" y="1069"/>
                  </a:lnTo>
                  <a:cubicBezTo>
                    <a:pt x="153" y="1055"/>
                    <a:pt x="188" y="1062"/>
                    <a:pt x="188" y="1035"/>
                  </a:cubicBezTo>
                  <a:cubicBezTo>
                    <a:pt x="202" y="1035"/>
                    <a:pt x="188" y="1035"/>
                    <a:pt x="202" y="1042"/>
                  </a:cubicBezTo>
                  <a:cubicBezTo>
                    <a:pt x="202" y="1028"/>
                    <a:pt x="223" y="1035"/>
                    <a:pt x="223" y="1028"/>
                  </a:cubicBezTo>
                  <a:lnTo>
                    <a:pt x="216" y="1028"/>
                  </a:lnTo>
                  <a:cubicBezTo>
                    <a:pt x="243" y="1021"/>
                    <a:pt x="243" y="1000"/>
                    <a:pt x="257" y="986"/>
                  </a:cubicBezTo>
                  <a:lnTo>
                    <a:pt x="250" y="986"/>
                  </a:lnTo>
                  <a:cubicBezTo>
                    <a:pt x="243" y="972"/>
                    <a:pt x="250" y="972"/>
                    <a:pt x="250" y="965"/>
                  </a:cubicBezTo>
                  <a:cubicBezTo>
                    <a:pt x="278" y="958"/>
                    <a:pt x="285" y="931"/>
                    <a:pt x="306" y="917"/>
                  </a:cubicBezTo>
                  <a:cubicBezTo>
                    <a:pt x="319" y="883"/>
                    <a:pt x="346" y="856"/>
                    <a:pt x="360" y="829"/>
                  </a:cubicBezTo>
                  <a:lnTo>
                    <a:pt x="360" y="829"/>
                  </a:lnTo>
                  <a:cubicBezTo>
                    <a:pt x="360" y="829"/>
                    <a:pt x="360" y="829"/>
                    <a:pt x="360" y="829"/>
                  </a:cubicBezTo>
                  <a:cubicBezTo>
                    <a:pt x="356" y="829"/>
                    <a:pt x="349" y="820"/>
                    <a:pt x="354" y="820"/>
                  </a:cubicBezTo>
                  <a:lnTo>
                    <a:pt x="354" y="820"/>
                  </a:lnTo>
                  <a:cubicBezTo>
                    <a:pt x="357" y="821"/>
                    <a:pt x="360" y="821"/>
                    <a:pt x="362" y="821"/>
                  </a:cubicBezTo>
                  <a:cubicBezTo>
                    <a:pt x="378" y="821"/>
                    <a:pt x="363" y="799"/>
                    <a:pt x="382" y="799"/>
                  </a:cubicBezTo>
                  <a:cubicBezTo>
                    <a:pt x="389" y="785"/>
                    <a:pt x="417" y="785"/>
                    <a:pt x="410" y="750"/>
                  </a:cubicBezTo>
                  <a:lnTo>
                    <a:pt x="410" y="750"/>
                  </a:lnTo>
                  <a:lnTo>
                    <a:pt x="417" y="757"/>
                  </a:lnTo>
                  <a:cubicBezTo>
                    <a:pt x="423" y="757"/>
                    <a:pt x="417" y="757"/>
                    <a:pt x="417" y="750"/>
                  </a:cubicBezTo>
                  <a:cubicBezTo>
                    <a:pt x="423" y="750"/>
                    <a:pt x="423" y="730"/>
                    <a:pt x="423" y="730"/>
                  </a:cubicBezTo>
                  <a:lnTo>
                    <a:pt x="417" y="723"/>
                  </a:lnTo>
                  <a:lnTo>
                    <a:pt x="423" y="723"/>
                  </a:lnTo>
                  <a:lnTo>
                    <a:pt x="423" y="716"/>
                  </a:lnTo>
                  <a:cubicBezTo>
                    <a:pt x="425" y="717"/>
                    <a:pt x="426" y="718"/>
                    <a:pt x="427" y="718"/>
                  </a:cubicBezTo>
                  <a:cubicBezTo>
                    <a:pt x="431" y="718"/>
                    <a:pt x="433" y="709"/>
                    <a:pt x="444" y="709"/>
                  </a:cubicBezTo>
                  <a:cubicBezTo>
                    <a:pt x="444" y="695"/>
                    <a:pt x="444" y="688"/>
                    <a:pt x="451" y="681"/>
                  </a:cubicBezTo>
                  <a:cubicBezTo>
                    <a:pt x="458" y="681"/>
                    <a:pt x="465" y="681"/>
                    <a:pt x="465" y="674"/>
                  </a:cubicBezTo>
                  <a:cubicBezTo>
                    <a:pt x="479" y="660"/>
                    <a:pt x="486" y="647"/>
                    <a:pt x="493" y="640"/>
                  </a:cubicBezTo>
                  <a:lnTo>
                    <a:pt x="486" y="626"/>
                  </a:lnTo>
                  <a:lnTo>
                    <a:pt x="486" y="626"/>
                  </a:lnTo>
                  <a:cubicBezTo>
                    <a:pt x="488" y="629"/>
                    <a:pt x="488" y="631"/>
                    <a:pt x="489" y="631"/>
                  </a:cubicBezTo>
                  <a:cubicBezTo>
                    <a:pt x="490" y="631"/>
                    <a:pt x="488" y="619"/>
                    <a:pt x="493" y="619"/>
                  </a:cubicBezTo>
                  <a:cubicBezTo>
                    <a:pt x="490" y="617"/>
                    <a:pt x="490" y="616"/>
                    <a:pt x="489" y="616"/>
                  </a:cubicBezTo>
                  <a:lnTo>
                    <a:pt x="489" y="616"/>
                  </a:lnTo>
                  <a:cubicBezTo>
                    <a:pt x="489" y="616"/>
                    <a:pt x="490" y="619"/>
                    <a:pt x="486" y="619"/>
                  </a:cubicBezTo>
                  <a:cubicBezTo>
                    <a:pt x="479" y="619"/>
                    <a:pt x="479" y="612"/>
                    <a:pt x="486" y="612"/>
                  </a:cubicBezTo>
                  <a:lnTo>
                    <a:pt x="486" y="605"/>
                  </a:lnTo>
                  <a:cubicBezTo>
                    <a:pt x="493" y="612"/>
                    <a:pt x="493" y="612"/>
                    <a:pt x="500" y="612"/>
                  </a:cubicBezTo>
                  <a:cubicBezTo>
                    <a:pt x="514" y="605"/>
                    <a:pt x="514" y="584"/>
                    <a:pt x="521" y="577"/>
                  </a:cubicBezTo>
                  <a:cubicBezTo>
                    <a:pt x="522" y="579"/>
                    <a:pt x="523" y="579"/>
                    <a:pt x="524" y="579"/>
                  </a:cubicBezTo>
                  <a:cubicBezTo>
                    <a:pt x="527" y="579"/>
                    <a:pt x="528" y="575"/>
                    <a:pt x="531" y="575"/>
                  </a:cubicBezTo>
                  <a:cubicBezTo>
                    <a:pt x="532" y="575"/>
                    <a:pt x="533" y="576"/>
                    <a:pt x="534" y="577"/>
                  </a:cubicBezTo>
                  <a:cubicBezTo>
                    <a:pt x="534" y="570"/>
                    <a:pt x="527" y="570"/>
                    <a:pt x="521" y="556"/>
                  </a:cubicBezTo>
                  <a:cubicBezTo>
                    <a:pt x="521" y="556"/>
                    <a:pt x="521" y="553"/>
                    <a:pt x="523" y="553"/>
                  </a:cubicBezTo>
                  <a:cubicBezTo>
                    <a:pt x="524" y="553"/>
                    <a:pt x="525" y="554"/>
                    <a:pt x="527" y="556"/>
                  </a:cubicBezTo>
                  <a:lnTo>
                    <a:pt x="534" y="570"/>
                  </a:lnTo>
                  <a:lnTo>
                    <a:pt x="534" y="556"/>
                  </a:lnTo>
                  <a:cubicBezTo>
                    <a:pt x="534" y="543"/>
                    <a:pt x="555" y="550"/>
                    <a:pt x="562" y="543"/>
                  </a:cubicBezTo>
                  <a:cubicBezTo>
                    <a:pt x="562" y="540"/>
                    <a:pt x="562" y="539"/>
                    <a:pt x="562" y="539"/>
                  </a:cubicBezTo>
                  <a:cubicBezTo>
                    <a:pt x="561" y="539"/>
                    <a:pt x="560" y="543"/>
                    <a:pt x="555" y="543"/>
                  </a:cubicBezTo>
                  <a:cubicBezTo>
                    <a:pt x="555" y="535"/>
                    <a:pt x="557" y="533"/>
                    <a:pt x="559" y="533"/>
                  </a:cubicBezTo>
                  <a:cubicBezTo>
                    <a:pt x="562" y="533"/>
                    <a:pt x="564" y="535"/>
                    <a:pt x="566" y="536"/>
                  </a:cubicBezTo>
                  <a:lnTo>
                    <a:pt x="566" y="536"/>
                  </a:lnTo>
                  <a:cubicBezTo>
                    <a:pt x="566" y="536"/>
                    <a:pt x="566" y="536"/>
                    <a:pt x="569" y="536"/>
                  </a:cubicBezTo>
                  <a:cubicBezTo>
                    <a:pt x="569" y="532"/>
                    <a:pt x="570" y="530"/>
                    <a:pt x="571" y="530"/>
                  </a:cubicBezTo>
                  <a:lnTo>
                    <a:pt x="571" y="530"/>
                  </a:lnTo>
                  <a:cubicBezTo>
                    <a:pt x="575" y="536"/>
                    <a:pt x="583" y="536"/>
                    <a:pt x="583" y="536"/>
                  </a:cubicBezTo>
                  <a:cubicBezTo>
                    <a:pt x="583" y="536"/>
                    <a:pt x="577" y="529"/>
                    <a:pt x="573" y="529"/>
                  </a:cubicBezTo>
                  <a:cubicBezTo>
                    <a:pt x="572" y="529"/>
                    <a:pt x="572" y="530"/>
                    <a:pt x="571" y="530"/>
                  </a:cubicBezTo>
                  <a:lnTo>
                    <a:pt x="571" y="530"/>
                  </a:lnTo>
                  <a:cubicBezTo>
                    <a:pt x="570" y="528"/>
                    <a:pt x="569" y="525"/>
                    <a:pt x="569" y="522"/>
                  </a:cubicBezTo>
                  <a:cubicBezTo>
                    <a:pt x="583" y="522"/>
                    <a:pt x="590" y="515"/>
                    <a:pt x="590" y="515"/>
                  </a:cubicBezTo>
                  <a:lnTo>
                    <a:pt x="597" y="522"/>
                  </a:lnTo>
                  <a:cubicBezTo>
                    <a:pt x="638" y="536"/>
                    <a:pt x="652" y="543"/>
                    <a:pt x="659" y="543"/>
                  </a:cubicBezTo>
                  <a:cubicBezTo>
                    <a:pt x="666" y="522"/>
                    <a:pt x="687" y="501"/>
                    <a:pt x="701" y="487"/>
                  </a:cubicBezTo>
                  <a:cubicBezTo>
                    <a:pt x="694" y="480"/>
                    <a:pt x="701" y="473"/>
                    <a:pt x="701" y="466"/>
                  </a:cubicBezTo>
                  <a:lnTo>
                    <a:pt x="708" y="473"/>
                  </a:lnTo>
                  <a:lnTo>
                    <a:pt x="708" y="466"/>
                  </a:lnTo>
                  <a:cubicBezTo>
                    <a:pt x="708" y="466"/>
                    <a:pt x="714" y="462"/>
                    <a:pt x="720" y="462"/>
                  </a:cubicBezTo>
                  <a:cubicBezTo>
                    <a:pt x="725" y="462"/>
                    <a:pt x="728" y="464"/>
                    <a:pt x="728" y="473"/>
                  </a:cubicBezTo>
                  <a:lnTo>
                    <a:pt x="742" y="452"/>
                  </a:lnTo>
                  <a:cubicBezTo>
                    <a:pt x="742" y="452"/>
                    <a:pt x="735" y="446"/>
                    <a:pt x="742" y="446"/>
                  </a:cubicBezTo>
                  <a:lnTo>
                    <a:pt x="749" y="452"/>
                  </a:lnTo>
                  <a:cubicBezTo>
                    <a:pt x="770" y="452"/>
                    <a:pt x="742" y="418"/>
                    <a:pt x="763" y="418"/>
                  </a:cubicBezTo>
                  <a:lnTo>
                    <a:pt x="763" y="411"/>
                  </a:lnTo>
                  <a:cubicBezTo>
                    <a:pt x="760" y="409"/>
                    <a:pt x="758" y="409"/>
                    <a:pt x="758" y="409"/>
                  </a:cubicBezTo>
                  <a:cubicBezTo>
                    <a:pt x="755" y="409"/>
                    <a:pt x="758" y="413"/>
                    <a:pt x="755" y="413"/>
                  </a:cubicBezTo>
                  <a:cubicBezTo>
                    <a:pt x="754" y="413"/>
                    <a:pt x="752" y="412"/>
                    <a:pt x="749" y="411"/>
                  </a:cubicBezTo>
                  <a:cubicBezTo>
                    <a:pt x="742" y="404"/>
                    <a:pt x="749" y="404"/>
                    <a:pt x="742" y="397"/>
                  </a:cubicBezTo>
                  <a:cubicBezTo>
                    <a:pt x="749" y="397"/>
                    <a:pt x="742" y="383"/>
                    <a:pt x="749" y="383"/>
                  </a:cubicBezTo>
                  <a:cubicBezTo>
                    <a:pt x="758" y="383"/>
                    <a:pt x="762" y="380"/>
                    <a:pt x="765" y="380"/>
                  </a:cubicBezTo>
                  <a:cubicBezTo>
                    <a:pt x="766" y="380"/>
                    <a:pt x="768" y="381"/>
                    <a:pt x="770" y="383"/>
                  </a:cubicBezTo>
                  <a:cubicBezTo>
                    <a:pt x="770" y="376"/>
                    <a:pt x="763" y="369"/>
                    <a:pt x="770" y="369"/>
                  </a:cubicBezTo>
                  <a:lnTo>
                    <a:pt x="777" y="376"/>
                  </a:lnTo>
                  <a:lnTo>
                    <a:pt x="777" y="369"/>
                  </a:lnTo>
                  <a:lnTo>
                    <a:pt x="784" y="369"/>
                  </a:lnTo>
                  <a:cubicBezTo>
                    <a:pt x="784" y="362"/>
                    <a:pt x="784" y="362"/>
                    <a:pt x="798" y="362"/>
                  </a:cubicBezTo>
                  <a:cubicBezTo>
                    <a:pt x="798" y="362"/>
                    <a:pt x="784" y="362"/>
                    <a:pt x="784" y="349"/>
                  </a:cubicBezTo>
                  <a:cubicBezTo>
                    <a:pt x="784" y="349"/>
                    <a:pt x="784" y="342"/>
                    <a:pt x="798" y="342"/>
                  </a:cubicBezTo>
                  <a:lnTo>
                    <a:pt x="798" y="349"/>
                  </a:lnTo>
                  <a:cubicBezTo>
                    <a:pt x="798" y="342"/>
                    <a:pt x="798" y="342"/>
                    <a:pt x="805" y="342"/>
                  </a:cubicBezTo>
                  <a:cubicBezTo>
                    <a:pt x="805" y="335"/>
                    <a:pt x="812" y="335"/>
                    <a:pt x="819" y="335"/>
                  </a:cubicBezTo>
                  <a:lnTo>
                    <a:pt x="819" y="328"/>
                  </a:lnTo>
                  <a:cubicBezTo>
                    <a:pt x="812" y="328"/>
                    <a:pt x="812" y="328"/>
                    <a:pt x="812" y="314"/>
                  </a:cubicBezTo>
                  <a:lnTo>
                    <a:pt x="812" y="314"/>
                  </a:lnTo>
                  <a:cubicBezTo>
                    <a:pt x="813" y="317"/>
                    <a:pt x="814" y="318"/>
                    <a:pt x="814" y="318"/>
                  </a:cubicBezTo>
                  <a:cubicBezTo>
                    <a:pt x="816" y="318"/>
                    <a:pt x="813" y="300"/>
                    <a:pt x="819" y="300"/>
                  </a:cubicBezTo>
                  <a:lnTo>
                    <a:pt x="819" y="307"/>
                  </a:lnTo>
                  <a:cubicBezTo>
                    <a:pt x="819" y="305"/>
                    <a:pt x="819" y="305"/>
                    <a:pt x="820" y="305"/>
                  </a:cubicBezTo>
                  <a:cubicBezTo>
                    <a:pt x="823" y="305"/>
                    <a:pt x="828" y="309"/>
                    <a:pt x="831" y="309"/>
                  </a:cubicBezTo>
                  <a:cubicBezTo>
                    <a:pt x="832" y="309"/>
                    <a:pt x="832" y="308"/>
                    <a:pt x="832" y="307"/>
                  </a:cubicBezTo>
                  <a:cubicBezTo>
                    <a:pt x="832" y="300"/>
                    <a:pt x="819" y="300"/>
                    <a:pt x="832" y="300"/>
                  </a:cubicBezTo>
                  <a:cubicBezTo>
                    <a:pt x="837" y="300"/>
                    <a:pt x="839" y="297"/>
                    <a:pt x="841" y="297"/>
                  </a:cubicBezTo>
                  <a:cubicBezTo>
                    <a:pt x="842" y="297"/>
                    <a:pt x="844" y="298"/>
                    <a:pt x="846" y="300"/>
                  </a:cubicBezTo>
                  <a:lnTo>
                    <a:pt x="846" y="307"/>
                  </a:lnTo>
                  <a:cubicBezTo>
                    <a:pt x="846" y="308"/>
                    <a:pt x="846" y="309"/>
                    <a:pt x="846" y="309"/>
                  </a:cubicBezTo>
                  <a:cubicBezTo>
                    <a:pt x="846" y="309"/>
                    <a:pt x="847" y="307"/>
                    <a:pt x="848" y="307"/>
                  </a:cubicBezTo>
                  <a:cubicBezTo>
                    <a:pt x="849" y="307"/>
                    <a:pt x="849" y="308"/>
                    <a:pt x="851" y="309"/>
                  </a:cubicBezTo>
                  <a:lnTo>
                    <a:pt x="851" y="309"/>
                  </a:lnTo>
                  <a:cubicBezTo>
                    <a:pt x="851" y="307"/>
                    <a:pt x="857" y="307"/>
                    <a:pt x="867" y="307"/>
                  </a:cubicBezTo>
                  <a:lnTo>
                    <a:pt x="853" y="300"/>
                  </a:lnTo>
                  <a:cubicBezTo>
                    <a:pt x="851" y="293"/>
                    <a:pt x="851" y="290"/>
                    <a:pt x="853" y="290"/>
                  </a:cubicBezTo>
                  <a:lnTo>
                    <a:pt x="853" y="290"/>
                  </a:lnTo>
                  <a:cubicBezTo>
                    <a:pt x="856" y="290"/>
                    <a:pt x="866" y="308"/>
                    <a:pt x="872" y="308"/>
                  </a:cubicBezTo>
                  <a:cubicBezTo>
                    <a:pt x="873" y="308"/>
                    <a:pt x="873" y="307"/>
                    <a:pt x="874" y="307"/>
                  </a:cubicBezTo>
                  <a:lnTo>
                    <a:pt x="874" y="300"/>
                  </a:lnTo>
                  <a:cubicBezTo>
                    <a:pt x="874" y="300"/>
                    <a:pt x="877" y="303"/>
                    <a:pt x="879" y="303"/>
                  </a:cubicBezTo>
                  <a:cubicBezTo>
                    <a:pt x="880" y="303"/>
                    <a:pt x="881" y="302"/>
                    <a:pt x="881" y="300"/>
                  </a:cubicBezTo>
                  <a:cubicBezTo>
                    <a:pt x="881" y="300"/>
                    <a:pt x="888" y="300"/>
                    <a:pt x="902" y="307"/>
                  </a:cubicBezTo>
                  <a:lnTo>
                    <a:pt x="902" y="300"/>
                  </a:lnTo>
                  <a:cubicBezTo>
                    <a:pt x="909" y="300"/>
                    <a:pt x="909" y="293"/>
                    <a:pt x="909" y="293"/>
                  </a:cubicBezTo>
                  <a:lnTo>
                    <a:pt x="909" y="279"/>
                  </a:lnTo>
                  <a:cubicBezTo>
                    <a:pt x="909" y="272"/>
                    <a:pt x="909" y="265"/>
                    <a:pt x="916" y="265"/>
                  </a:cubicBezTo>
                  <a:cubicBezTo>
                    <a:pt x="923" y="272"/>
                    <a:pt x="916" y="272"/>
                    <a:pt x="916" y="272"/>
                  </a:cubicBezTo>
                  <a:lnTo>
                    <a:pt x="923" y="272"/>
                  </a:lnTo>
                  <a:cubicBezTo>
                    <a:pt x="929" y="276"/>
                    <a:pt x="928" y="276"/>
                    <a:pt x="925" y="276"/>
                  </a:cubicBezTo>
                  <a:cubicBezTo>
                    <a:pt x="923" y="276"/>
                    <a:pt x="919" y="276"/>
                    <a:pt x="923" y="279"/>
                  </a:cubicBezTo>
                  <a:lnTo>
                    <a:pt x="936" y="272"/>
                  </a:lnTo>
                  <a:cubicBezTo>
                    <a:pt x="929" y="269"/>
                    <a:pt x="931" y="269"/>
                    <a:pt x="935" y="269"/>
                  </a:cubicBezTo>
                  <a:cubicBezTo>
                    <a:pt x="938" y="269"/>
                    <a:pt x="943" y="269"/>
                    <a:pt x="943" y="265"/>
                  </a:cubicBezTo>
                  <a:cubicBezTo>
                    <a:pt x="950" y="258"/>
                    <a:pt x="943" y="238"/>
                    <a:pt x="943" y="231"/>
                  </a:cubicBezTo>
                  <a:lnTo>
                    <a:pt x="943" y="231"/>
                  </a:lnTo>
                  <a:lnTo>
                    <a:pt x="950" y="238"/>
                  </a:lnTo>
                  <a:lnTo>
                    <a:pt x="971" y="245"/>
                  </a:lnTo>
                  <a:cubicBezTo>
                    <a:pt x="971" y="238"/>
                    <a:pt x="957" y="238"/>
                    <a:pt x="957" y="238"/>
                  </a:cubicBezTo>
                  <a:lnTo>
                    <a:pt x="971" y="238"/>
                  </a:lnTo>
                  <a:cubicBezTo>
                    <a:pt x="971" y="231"/>
                    <a:pt x="957" y="231"/>
                    <a:pt x="957" y="231"/>
                  </a:cubicBezTo>
                  <a:cubicBezTo>
                    <a:pt x="957" y="231"/>
                    <a:pt x="971" y="231"/>
                    <a:pt x="971" y="224"/>
                  </a:cubicBezTo>
                  <a:cubicBezTo>
                    <a:pt x="971" y="224"/>
                    <a:pt x="976" y="229"/>
                    <a:pt x="973" y="230"/>
                  </a:cubicBezTo>
                  <a:lnTo>
                    <a:pt x="973" y="230"/>
                  </a:lnTo>
                  <a:cubicBezTo>
                    <a:pt x="975" y="230"/>
                    <a:pt x="978" y="228"/>
                    <a:pt x="978" y="224"/>
                  </a:cubicBezTo>
                  <a:cubicBezTo>
                    <a:pt x="971" y="224"/>
                    <a:pt x="985" y="210"/>
                    <a:pt x="978" y="203"/>
                  </a:cubicBezTo>
                  <a:lnTo>
                    <a:pt x="985" y="203"/>
                  </a:lnTo>
                  <a:cubicBezTo>
                    <a:pt x="986" y="204"/>
                    <a:pt x="987" y="205"/>
                    <a:pt x="988" y="205"/>
                  </a:cubicBezTo>
                  <a:cubicBezTo>
                    <a:pt x="989" y="205"/>
                    <a:pt x="985" y="196"/>
                    <a:pt x="985" y="196"/>
                  </a:cubicBezTo>
                  <a:lnTo>
                    <a:pt x="1006" y="196"/>
                  </a:lnTo>
                  <a:lnTo>
                    <a:pt x="1006" y="189"/>
                  </a:lnTo>
                  <a:lnTo>
                    <a:pt x="1013" y="189"/>
                  </a:lnTo>
                  <a:cubicBezTo>
                    <a:pt x="1013" y="196"/>
                    <a:pt x="1020" y="203"/>
                    <a:pt x="1020" y="203"/>
                  </a:cubicBezTo>
                  <a:cubicBezTo>
                    <a:pt x="1020" y="196"/>
                    <a:pt x="1013" y="189"/>
                    <a:pt x="1020" y="189"/>
                  </a:cubicBezTo>
                  <a:cubicBezTo>
                    <a:pt x="1020" y="196"/>
                    <a:pt x="1026" y="196"/>
                    <a:pt x="1026" y="203"/>
                  </a:cubicBezTo>
                  <a:cubicBezTo>
                    <a:pt x="1031" y="205"/>
                    <a:pt x="1034" y="206"/>
                    <a:pt x="1036" y="206"/>
                  </a:cubicBezTo>
                  <a:cubicBezTo>
                    <a:pt x="1041" y="206"/>
                    <a:pt x="1043" y="203"/>
                    <a:pt x="1047" y="203"/>
                  </a:cubicBezTo>
                  <a:cubicBezTo>
                    <a:pt x="1047" y="200"/>
                    <a:pt x="1046" y="200"/>
                    <a:pt x="1044" y="200"/>
                  </a:cubicBezTo>
                  <a:cubicBezTo>
                    <a:pt x="1042" y="200"/>
                    <a:pt x="1040" y="200"/>
                    <a:pt x="1040" y="196"/>
                  </a:cubicBezTo>
                  <a:cubicBezTo>
                    <a:pt x="1047" y="189"/>
                    <a:pt x="1040" y="161"/>
                    <a:pt x="1047" y="161"/>
                  </a:cubicBezTo>
                  <a:lnTo>
                    <a:pt x="1047" y="141"/>
                  </a:lnTo>
                  <a:cubicBezTo>
                    <a:pt x="1047" y="152"/>
                    <a:pt x="1056" y="163"/>
                    <a:pt x="1067" y="163"/>
                  </a:cubicBezTo>
                  <a:cubicBezTo>
                    <a:pt x="1070" y="163"/>
                    <a:pt x="1072" y="163"/>
                    <a:pt x="1075" y="161"/>
                  </a:cubicBezTo>
                  <a:cubicBezTo>
                    <a:pt x="1075" y="154"/>
                    <a:pt x="1061" y="154"/>
                    <a:pt x="1061" y="141"/>
                  </a:cubicBezTo>
                  <a:lnTo>
                    <a:pt x="1075" y="134"/>
                  </a:lnTo>
                  <a:cubicBezTo>
                    <a:pt x="1075" y="132"/>
                    <a:pt x="1076" y="132"/>
                    <a:pt x="1077" y="132"/>
                  </a:cubicBezTo>
                  <a:cubicBezTo>
                    <a:pt x="1079" y="132"/>
                    <a:pt x="1084" y="136"/>
                    <a:pt x="1084" y="136"/>
                  </a:cubicBezTo>
                  <a:cubicBezTo>
                    <a:pt x="1084" y="136"/>
                    <a:pt x="1083" y="135"/>
                    <a:pt x="1082" y="134"/>
                  </a:cubicBezTo>
                  <a:lnTo>
                    <a:pt x="1082" y="134"/>
                  </a:lnTo>
                  <a:lnTo>
                    <a:pt x="1082" y="134"/>
                  </a:lnTo>
                  <a:lnTo>
                    <a:pt x="1082" y="127"/>
                  </a:lnTo>
                  <a:cubicBezTo>
                    <a:pt x="1082" y="123"/>
                    <a:pt x="1084" y="122"/>
                    <a:pt x="1086" y="122"/>
                  </a:cubicBezTo>
                  <a:cubicBezTo>
                    <a:pt x="1089" y="122"/>
                    <a:pt x="1092" y="123"/>
                    <a:pt x="1096" y="127"/>
                  </a:cubicBezTo>
                  <a:cubicBezTo>
                    <a:pt x="1096" y="127"/>
                    <a:pt x="1089" y="120"/>
                    <a:pt x="1089" y="106"/>
                  </a:cubicBezTo>
                  <a:lnTo>
                    <a:pt x="1089" y="106"/>
                  </a:lnTo>
                  <a:cubicBezTo>
                    <a:pt x="1092" y="114"/>
                    <a:pt x="1093" y="116"/>
                    <a:pt x="1095" y="116"/>
                  </a:cubicBezTo>
                  <a:cubicBezTo>
                    <a:pt x="1096" y="116"/>
                    <a:pt x="1098" y="115"/>
                    <a:pt x="1100" y="115"/>
                  </a:cubicBezTo>
                  <a:cubicBezTo>
                    <a:pt x="1103" y="115"/>
                    <a:pt x="1106" y="116"/>
                    <a:pt x="1110" y="120"/>
                  </a:cubicBezTo>
                  <a:lnTo>
                    <a:pt x="1117" y="120"/>
                  </a:lnTo>
                  <a:lnTo>
                    <a:pt x="1123" y="127"/>
                  </a:lnTo>
                  <a:cubicBezTo>
                    <a:pt x="1117" y="106"/>
                    <a:pt x="1123" y="106"/>
                    <a:pt x="1130" y="99"/>
                  </a:cubicBezTo>
                  <a:cubicBezTo>
                    <a:pt x="1135" y="106"/>
                    <a:pt x="1139" y="109"/>
                    <a:pt x="1141" y="109"/>
                  </a:cubicBezTo>
                  <a:cubicBezTo>
                    <a:pt x="1144" y="109"/>
                    <a:pt x="1146" y="104"/>
                    <a:pt x="1148" y="104"/>
                  </a:cubicBezTo>
                  <a:cubicBezTo>
                    <a:pt x="1149" y="104"/>
                    <a:pt x="1150" y="105"/>
                    <a:pt x="1151" y="106"/>
                  </a:cubicBezTo>
                  <a:cubicBezTo>
                    <a:pt x="1145" y="93"/>
                    <a:pt x="1156" y="98"/>
                    <a:pt x="1153" y="94"/>
                  </a:cubicBezTo>
                  <a:lnTo>
                    <a:pt x="1153" y="94"/>
                  </a:lnTo>
                  <a:cubicBezTo>
                    <a:pt x="1155" y="96"/>
                    <a:pt x="1158" y="101"/>
                    <a:pt x="1158" y="106"/>
                  </a:cubicBezTo>
                  <a:lnTo>
                    <a:pt x="1158" y="99"/>
                  </a:lnTo>
                  <a:cubicBezTo>
                    <a:pt x="1162" y="102"/>
                    <a:pt x="1163" y="102"/>
                    <a:pt x="1166" y="102"/>
                  </a:cubicBezTo>
                  <a:cubicBezTo>
                    <a:pt x="1169" y="102"/>
                    <a:pt x="1172" y="102"/>
                    <a:pt x="1179" y="106"/>
                  </a:cubicBezTo>
                  <a:lnTo>
                    <a:pt x="1179" y="92"/>
                  </a:lnTo>
                  <a:cubicBezTo>
                    <a:pt x="1165" y="85"/>
                    <a:pt x="1179" y="85"/>
                    <a:pt x="1179" y="85"/>
                  </a:cubicBezTo>
                  <a:lnTo>
                    <a:pt x="1179" y="92"/>
                  </a:lnTo>
                  <a:cubicBezTo>
                    <a:pt x="1179" y="92"/>
                    <a:pt x="1179" y="99"/>
                    <a:pt x="1186" y="99"/>
                  </a:cubicBezTo>
                  <a:cubicBezTo>
                    <a:pt x="1186" y="99"/>
                    <a:pt x="1186" y="71"/>
                    <a:pt x="1179" y="71"/>
                  </a:cubicBezTo>
                  <a:lnTo>
                    <a:pt x="1179" y="64"/>
                  </a:lnTo>
                  <a:lnTo>
                    <a:pt x="1186" y="71"/>
                  </a:lnTo>
                  <a:lnTo>
                    <a:pt x="1186" y="57"/>
                  </a:lnTo>
                  <a:lnTo>
                    <a:pt x="1193" y="57"/>
                  </a:lnTo>
                  <a:cubicBezTo>
                    <a:pt x="1193" y="57"/>
                    <a:pt x="1193" y="85"/>
                    <a:pt x="1200" y="85"/>
                  </a:cubicBezTo>
                  <a:lnTo>
                    <a:pt x="1200" y="99"/>
                  </a:lnTo>
                  <a:cubicBezTo>
                    <a:pt x="1200" y="99"/>
                    <a:pt x="1200" y="90"/>
                    <a:pt x="1207" y="90"/>
                  </a:cubicBezTo>
                  <a:cubicBezTo>
                    <a:pt x="1209" y="90"/>
                    <a:pt x="1211" y="91"/>
                    <a:pt x="1214" y="92"/>
                  </a:cubicBezTo>
                  <a:cubicBezTo>
                    <a:pt x="1200" y="71"/>
                    <a:pt x="1221" y="71"/>
                    <a:pt x="1214" y="64"/>
                  </a:cubicBezTo>
                  <a:cubicBezTo>
                    <a:pt x="1214" y="64"/>
                    <a:pt x="1214" y="61"/>
                    <a:pt x="1216" y="61"/>
                  </a:cubicBezTo>
                  <a:cubicBezTo>
                    <a:pt x="1217" y="61"/>
                    <a:pt x="1218" y="62"/>
                    <a:pt x="1221" y="64"/>
                  </a:cubicBezTo>
                  <a:cubicBezTo>
                    <a:pt x="1221" y="71"/>
                    <a:pt x="1227" y="71"/>
                    <a:pt x="1227" y="85"/>
                  </a:cubicBezTo>
                  <a:lnTo>
                    <a:pt x="1227" y="85"/>
                  </a:lnTo>
                  <a:cubicBezTo>
                    <a:pt x="1227" y="71"/>
                    <a:pt x="1221" y="71"/>
                    <a:pt x="1221" y="71"/>
                  </a:cubicBezTo>
                  <a:lnTo>
                    <a:pt x="1221" y="71"/>
                  </a:lnTo>
                  <a:lnTo>
                    <a:pt x="1227" y="85"/>
                  </a:lnTo>
                  <a:lnTo>
                    <a:pt x="1234" y="85"/>
                  </a:lnTo>
                  <a:cubicBezTo>
                    <a:pt x="1234" y="71"/>
                    <a:pt x="1227" y="71"/>
                    <a:pt x="1227" y="71"/>
                  </a:cubicBezTo>
                  <a:lnTo>
                    <a:pt x="1234" y="71"/>
                  </a:lnTo>
                  <a:cubicBezTo>
                    <a:pt x="1234" y="71"/>
                    <a:pt x="1227" y="64"/>
                    <a:pt x="1227" y="57"/>
                  </a:cubicBezTo>
                  <a:lnTo>
                    <a:pt x="1227" y="50"/>
                  </a:lnTo>
                  <a:lnTo>
                    <a:pt x="1234" y="57"/>
                  </a:lnTo>
                  <a:cubicBezTo>
                    <a:pt x="1248" y="57"/>
                    <a:pt x="1234" y="50"/>
                    <a:pt x="1234" y="50"/>
                  </a:cubicBezTo>
                  <a:lnTo>
                    <a:pt x="1234" y="50"/>
                  </a:lnTo>
                  <a:cubicBezTo>
                    <a:pt x="1234" y="50"/>
                    <a:pt x="1248" y="50"/>
                    <a:pt x="1248" y="57"/>
                  </a:cubicBezTo>
                  <a:lnTo>
                    <a:pt x="1262" y="57"/>
                  </a:lnTo>
                  <a:lnTo>
                    <a:pt x="1262" y="50"/>
                  </a:lnTo>
                  <a:cubicBezTo>
                    <a:pt x="1264" y="55"/>
                    <a:pt x="1268" y="57"/>
                    <a:pt x="1271" y="57"/>
                  </a:cubicBezTo>
                  <a:cubicBezTo>
                    <a:pt x="1278" y="57"/>
                    <a:pt x="1285" y="50"/>
                    <a:pt x="1290" y="50"/>
                  </a:cubicBezTo>
                  <a:cubicBezTo>
                    <a:pt x="1286" y="40"/>
                    <a:pt x="1286" y="40"/>
                    <a:pt x="1287" y="40"/>
                  </a:cubicBezTo>
                  <a:cubicBezTo>
                    <a:pt x="1288" y="40"/>
                    <a:pt x="1290" y="40"/>
                    <a:pt x="1290" y="30"/>
                  </a:cubicBezTo>
                  <a:cubicBezTo>
                    <a:pt x="1290" y="37"/>
                    <a:pt x="1297" y="37"/>
                    <a:pt x="1297" y="50"/>
                  </a:cubicBezTo>
                  <a:cubicBezTo>
                    <a:pt x="1304" y="57"/>
                    <a:pt x="1290" y="57"/>
                    <a:pt x="1297" y="64"/>
                  </a:cubicBezTo>
                  <a:cubicBezTo>
                    <a:pt x="1304" y="64"/>
                    <a:pt x="1297" y="50"/>
                    <a:pt x="1304" y="50"/>
                  </a:cubicBezTo>
                  <a:cubicBezTo>
                    <a:pt x="1304" y="52"/>
                    <a:pt x="1304" y="52"/>
                    <a:pt x="1304" y="52"/>
                  </a:cubicBezTo>
                  <a:cubicBezTo>
                    <a:pt x="1304" y="52"/>
                    <a:pt x="1305" y="48"/>
                    <a:pt x="1307" y="48"/>
                  </a:cubicBezTo>
                  <a:cubicBezTo>
                    <a:pt x="1309" y="48"/>
                    <a:pt x="1313" y="50"/>
                    <a:pt x="1318" y="57"/>
                  </a:cubicBezTo>
                  <a:lnTo>
                    <a:pt x="1318" y="64"/>
                  </a:lnTo>
                  <a:cubicBezTo>
                    <a:pt x="1324" y="64"/>
                    <a:pt x="1318" y="50"/>
                    <a:pt x="1318" y="37"/>
                  </a:cubicBezTo>
                  <a:lnTo>
                    <a:pt x="1318" y="37"/>
                  </a:lnTo>
                  <a:cubicBezTo>
                    <a:pt x="1324" y="37"/>
                    <a:pt x="1324" y="50"/>
                    <a:pt x="1324" y="50"/>
                  </a:cubicBezTo>
                  <a:cubicBezTo>
                    <a:pt x="1324" y="50"/>
                    <a:pt x="1331" y="50"/>
                    <a:pt x="1331" y="37"/>
                  </a:cubicBezTo>
                  <a:lnTo>
                    <a:pt x="1331" y="37"/>
                  </a:lnTo>
                  <a:cubicBezTo>
                    <a:pt x="1331" y="40"/>
                    <a:pt x="1331" y="41"/>
                    <a:pt x="1330" y="41"/>
                  </a:cubicBezTo>
                  <a:cubicBezTo>
                    <a:pt x="1328" y="41"/>
                    <a:pt x="1324" y="30"/>
                    <a:pt x="1324" y="30"/>
                  </a:cubicBezTo>
                  <a:lnTo>
                    <a:pt x="1324" y="30"/>
                  </a:lnTo>
                  <a:cubicBezTo>
                    <a:pt x="1327" y="32"/>
                    <a:pt x="1328" y="33"/>
                    <a:pt x="1329" y="33"/>
                  </a:cubicBezTo>
                  <a:cubicBezTo>
                    <a:pt x="1331" y="33"/>
                    <a:pt x="1331" y="28"/>
                    <a:pt x="1331" y="23"/>
                  </a:cubicBezTo>
                  <a:cubicBezTo>
                    <a:pt x="1324" y="19"/>
                    <a:pt x="1323" y="19"/>
                    <a:pt x="1322" y="19"/>
                  </a:cubicBezTo>
                  <a:cubicBezTo>
                    <a:pt x="1321" y="19"/>
                    <a:pt x="1321" y="19"/>
                    <a:pt x="1318" y="16"/>
                  </a:cubicBezTo>
                  <a:lnTo>
                    <a:pt x="1318" y="30"/>
                  </a:lnTo>
                  <a:cubicBezTo>
                    <a:pt x="1318" y="23"/>
                    <a:pt x="1318" y="16"/>
                    <a:pt x="1304" y="16"/>
                  </a:cubicBezTo>
                  <a:lnTo>
                    <a:pt x="1304" y="30"/>
                  </a:lnTo>
                  <a:cubicBezTo>
                    <a:pt x="1304" y="30"/>
                    <a:pt x="1304" y="23"/>
                    <a:pt x="1297" y="23"/>
                  </a:cubicBezTo>
                  <a:cubicBezTo>
                    <a:pt x="1297" y="16"/>
                    <a:pt x="1290" y="16"/>
                    <a:pt x="1297" y="2"/>
                  </a:cubicBezTo>
                  <a:cubicBezTo>
                    <a:pt x="1296" y="1"/>
                    <a:pt x="1295" y="1"/>
                    <a:pt x="12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9"/>
            <p:cNvSpPr/>
            <p:nvPr/>
          </p:nvSpPr>
          <p:spPr>
            <a:xfrm>
              <a:off x="6439368" y="25074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9"/>
            <p:cNvSpPr/>
            <p:nvPr/>
          </p:nvSpPr>
          <p:spPr>
            <a:xfrm>
              <a:off x="6426737" y="25143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9"/>
            <p:cNvSpPr/>
            <p:nvPr/>
          </p:nvSpPr>
          <p:spPr>
            <a:xfrm>
              <a:off x="6425322" y="251793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9"/>
            <p:cNvSpPr/>
            <p:nvPr/>
          </p:nvSpPr>
          <p:spPr>
            <a:xfrm>
              <a:off x="6444218" y="25010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9"/>
            <p:cNvSpPr/>
            <p:nvPr/>
          </p:nvSpPr>
          <p:spPr>
            <a:xfrm>
              <a:off x="6464528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9"/>
            <p:cNvSpPr/>
            <p:nvPr/>
          </p:nvSpPr>
          <p:spPr>
            <a:xfrm>
              <a:off x="6461093" y="2501061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"/>
                    <a:pt x="7" y="1"/>
                  </a:cubicBezTo>
                  <a:cubicBezTo>
                    <a:pt x="0" y="15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9"/>
            <p:cNvSpPr/>
            <p:nvPr/>
          </p:nvSpPr>
          <p:spPr>
            <a:xfrm>
              <a:off x="6440075" y="250389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9"/>
            <p:cNvSpPr/>
            <p:nvPr/>
          </p:nvSpPr>
          <p:spPr>
            <a:xfrm>
              <a:off x="6461800" y="2491967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0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9"/>
            <p:cNvSpPr/>
            <p:nvPr/>
          </p:nvSpPr>
          <p:spPr>
            <a:xfrm>
              <a:off x="6464528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9"/>
            <p:cNvSpPr/>
            <p:nvPr/>
          </p:nvSpPr>
          <p:spPr>
            <a:xfrm>
              <a:off x="6451291" y="249621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9"/>
            <p:cNvSpPr/>
            <p:nvPr/>
          </p:nvSpPr>
          <p:spPr>
            <a:xfrm>
              <a:off x="6461800" y="249408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9"/>
            <p:cNvSpPr/>
            <p:nvPr/>
          </p:nvSpPr>
          <p:spPr>
            <a:xfrm>
              <a:off x="6465943" y="24926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9"/>
            <p:cNvSpPr/>
            <p:nvPr/>
          </p:nvSpPr>
          <p:spPr>
            <a:xfrm>
              <a:off x="6455434" y="249550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0"/>
                    <a:pt x="1" y="0"/>
                    <a:pt x="1" y="7"/>
                  </a:cubicBez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9"/>
            <p:cNvSpPr/>
            <p:nvPr/>
          </p:nvSpPr>
          <p:spPr>
            <a:xfrm>
              <a:off x="6499591" y="238485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9"/>
            <p:cNvSpPr/>
            <p:nvPr/>
          </p:nvSpPr>
          <p:spPr>
            <a:xfrm>
              <a:off x="6482818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9"/>
            <p:cNvSpPr/>
            <p:nvPr/>
          </p:nvSpPr>
          <p:spPr>
            <a:xfrm>
              <a:off x="6509393" y="238132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9"/>
            <p:cNvSpPr/>
            <p:nvPr/>
          </p:nvSpPr>
          <p:spPr>
            <a:xfrm>
              <a:off x="6450584" y="241143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9"/>
            <p:cNvSpPr/>
            <p:nvPr/>
          </p:nvSpPr>
          <p:spPr>
            <a:xfrm>
              <a:off x="6469479" y="239950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9"/>
            <p:cNvSpPr/>
            <p:nvPr/>
          </p:nvSpPr>
          <p:spPr>
            <a:xfrm>
              <a:off x="6517072" y="238698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9"/>
            <p:cNvSpPr/>
            <p:nvPr/>
          </p:nvSpPr>
          <p:spPr>
            <a:xfrm>
              <a:off x="6525459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9"/>
            <p:cNvSpPr/>
            <p:nvPr/>
          </p:nvSpPr>
          <p:spPr>
            <a:xfrm>
              <a:off x="6521316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9"/>
            <p:cNvSpPr/>
            <p:nvPr/>
          </p:nvSpPr>
          <p:spPr>
            <a:xfrm>
              <a:off x="6521316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9"/>
            <p:cNvSpPr/>
            <p:nvPr/>
          </p:nvSpPr>
          <p:spPr>
            <a:xfrm>
              <a:off x="6366513" y="251722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9"/>
            <p:cNvSpPr/>
            <p:nvPr/>
          </p:nvSpPr>
          <p:spPr>
            <a:xfrm>
              <a:off x="6425322" y="243386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9"/>
            <p:cNvSpPr/>
            <p:nvPr/>
          </p:nvSpPr>
          <p:spPr>
            <a:xfrm>
              <a:off x="6370757" y="252066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9"/>
            <p:cNvSpPr/>
            <p:nvPr/>
          </p:nvSpPr>
          <p:spPr>
            <a:xfrm>
              <a:off x="6512929" y="2391123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ubicBezTo>
                    <a:pt x="7" y="1"/>
                    <a:pt x="14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9"/>
            <p:cNvSpPr/>
            <p:nvPr/>
          </p:nvSpPr>
          <p:spPr>
            <a:xfrm>
              <a:off x="6435831" y="24548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9"/>
            <p:cNvSpPr/>
            <p:nvPr/>
          </p:nvSpPr>
          <p:spPr>
            <a:xfrm>
              <a:off x="6370757" y="2520058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9"/>
            <p:cNvSpPr/>
            <p:nvPr/>
          </p:nvSpPr>
          <p:spPr>
            <a:xfrm>
              <a:off x="6400869" y="246044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9"/>
            <p:cNvSpPr/>
            <p:nvPr/>
          </p:nvSpPr>
          <p:spPr>
            <a:xfrm>
              <a:off x="6398747" y="24611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9"/>
            <p:cNvSpPr/>
            <p:nvPr/>
          </p:nvSpPr>
          <p:spPr>
            <a:xfrm>
              <a:off x="6366513" y="251793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9"/>
            <p:cNvSpPr/>
            <p:nvPr/>
          </p:nvSpPr>
          <p:spPr>
            <a:xfrm>
              <a:off x="6387531" y="247802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9"/>
            <p:cNvSpPr/>
            <p:nvPr/>
          </p:nvSpPr>
          <p:spPr>
            <a:xfrm>
              <a:off x="6471601" y="2398903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9"/>
            <p:cNvSpPr/>
            <p:nvPr/>
          </p:nvSpPr>
          <p:spPr>
            <a:xfrm>
              <a:off x="6468772" y="24198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9"/>
            <p:cNvSpPr/>
            <p:nvPr/>
          </p:nvSpPr>
          <p:spPr>
            <a:xfrm>
              <a:off x="6469479" y="2419213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9"/>
            <p:cNvSpPr/>
            <p:nvPr/>
          </p:nvSpPr>
          <p:spPr>
            <a:xfrm>
              <a:off x="6468065" y="24205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9"/>
            <p:cNvSpPr/>
            <p:nvPr/>
          </p:nvSpPr>
          <p:spPr>
            <a:xfrm>
              <a:off x="6479988" y="24128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9"/>
            <p:cNvSpPr/>
            <p:nvPr/>
          </p:nvSpPr>
          <p:spPr>
            <a:xfrm>
              <a:off x="6477866" y="241497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9"/>
            <p:cNvSpPr/>
            <p:nvPr/>
          </p:nvSpPr>
          <p:spPr>
            <a:xfrm>
              <a:off x="6463922" y="2426186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9"/>
            <p:cNvSpPr/>
            <p:nvPr/>
          </p:nvSpPr>
          <p:spPr>
            <a:xfrm>
              <a:off x="6367928" y="2372530"/>
              <a:ext cx="165415" cy="148944"/>
            </a:xfrm>
            <a:custGeom>
              <a:avLst/>
              <a:gdLst/>
              <a:ahLst/>
              <a:cxnLst/>
              <a:rect l="l" t="t" r="r" b="b"/>
              <a:pathLst>
                <a:path w="1637" h="1474" extrusionOk="0">
                  <a:moveTo>
                    <a:pt x="1588" y="12"/>
                  </a:moveTo>
                  <a:lnTo>
                    <a:pt x="1591" y="18"/>
                  </a:lnTo>
                  <a:cubicBezTo>
                    <a:pt x="1591" y="15"/>
                    <a:pt x="1591" y="12"/>
                    <a:pt x="1588" y="12"/>
                  </a:cubicBezTo>
                  <a:close/>
                  <a:moveTo>
                    <a:pt x="1591" y="22"/>
                  </a:moveTo>
                  <a:lnTo>
                    <a:pt x="1595" y="25"/>
                  </a:lnTo>
                  <a:cubicBezTo>
                    <a:pt x="1592" y="25"/>
                    <a:pt x="1592" y="24"/>
                    <a:pt x="1591" y="22"/>
                  </a:cubicBezTo>
                  <a:close/>
                  <a:moveTo>
                    <a:pt x="1463" y="39"/>
                  </a:moveTo>
                  <a:lnTo>
                    <a:pt x="1463" y="39"/>
                  </a:lnTo>
                  <a:cubicBezTo>
                    <a:pt x="1463" y="39"/>
                    <a:pt x="1463" y="39"/>
                    <a:pt x="1463" y="39"/>
                  </a:cubicBezTo>
                  <a:close/>
                  <a:moveTo>
                    <a:pt x="1428" y="60"/>
                  </a:moveTo>
                  <a:lnTo>
                    <a:pt x="1442" y="74"/>
                  </a:lnTo>
                  <a:cubicBezTo>
                    <a:pt x="1440" y="75"/>
                    <a:pt x="1438" y="75"/>
                    <a:pt x="1437" y="75"/>
                  </a:cubicBezTo>
                  <a:cubicBezTo>
                    <a:pt x="1428" y="75"/>
                    <a:pt x="1428" y="60"/>
                    <a:pt x="1428" y="60"/>
                  </a:cubicBezTo>
                  <a:close/>
                  <a:moveTo>
                    <a:pt x="1452" y="104"/>
                  </a:moveTo>
                  <a:cubicBezTo>
                    <a:pt x="1453" y="105"/>
                    <a:pt x="1454" y="107"/>
                    <a:pt x="1456" y="109"/>
                  </a:cubicBezTo>
                  <a:cubicBezTo>
                    <a:pt x="1454" y="106"/>
                    <a:pt x="1453" y="104"/>
                    <a:pt x="1452" y="104"/>
                  </a:cubicBezTo>
                  <a:close/>
                  <a:moveTo>
                    <a:pt x="1303" y="115"/>
                  </a:moveTo>
                  <a:cubicBezTo>
                    <a:pt x="1290" y="115"/>
                    <a:pt x="1290" y="115"/>
                    <a:pt x="1303" y="122"/>
                  </a:cubicBezTo>
                  <a:lnTo>
                    <a:pt x="1303" y="115"/>
                  </a:lnTo>
                  <a:close/>
                  <a:moveTo>
                    <a:pt x="1283" y="122"/>
                  </a:moveTo>
                  <a:cubicBezTo>
                    <a:pt x="1280" y="125"/>
                    <a:pt x="1279" y="127"/>
                    <a:pt x="1280" y="128"/>
                  </a:cubicBezTo>
                  <a:lnTo>
                    <a:pt x="1280" y="128"/>
                  </a:lnTo>
                  <a:cubicBezTo>
                    <a:pt x="1282" y="127"/>
                    <a:pt x="1283" y="125"/>
                    <a:pt x="1283" y="122"/>
                  </a:cubicBezTo>
                  <a:close/>
                  <a:moveTo>
                    <a:pt x="1241" y="143"/>
                  </a:moveTo>
                  <a:lnTo>
                    <a:pt x="1246" y="148"/>
                  </a:lnTo>
                  <a:lnTo>
                    <a:pt x="1246" y="148"/>
                  </a:lnTo>
                  <a:cubicBezTo>
                    <a:pt x="1248" y="146"/>
                    <a:pt x="1248" y="143"/>
                    <a:pt x="1248" y="143"/>
                  </a:cubicBezTo>
                  <a:close/>
                  <a:moveTo>
                    <a:pt x="1102" y="193"/>
                  </a:moveTo>
                  <a:lnTo>
                    <a:pt x="1102" y="193"/>
                  </a:lnTo>
                  <a:cubicBezTo>
                    <a:pt x="1103" y="196"/>
                    <a:pt x="1107" y="199"/>
                    <a:pt x="1102" y="199"/>
                  </a:cubicBezTo>
                  <a:cubicBezTo>
                    <a:pt x="1097" y="199"/>
                    <a:pt x="1100" y="195"/>
                    <a:pt x="1102" y="193"/>
                  </a:cubicBezTo>
                  <a:close/>
                  <a:moveTo>
                    <a:pt x="978" y="254"/>
                  </a:moveTo>
                  <a:cubicBezTo>
                    <a:pt x="975" y="254"/>
                    <a:pt x="977" y="254"/>
                    <a:pt x="979" y="255"/>
                  </a:cubicBezTo>
                  <a:lnTo>
                    <a:pt x="979" y="255"/>
                  </a:lnTo>
                  <a:cubicBezTo>
                    <a:pt x="978" y="254"/>
                    <a:pt x="978" y="254"/>
                    <a:pt x="978" y="254"/>
                  </a:cubicBezTo>
                  <a:close/>
                  <a:moveTo>
                    <a:pt x="979" y="255"/>
                  </a:moveTo>
                  <a:cubicBezTo>
                    <a:pt x="980" y="255"/>
                    <a:pt x="981" y="255"/>
                    <a:pt x="982" y="256"/>
                  </a:cubicBezTo>
                  <a:lnTo>
                    <a:pt x="982" y="256"/>
                  </a:lnTo>
                  <a:cubicBezTo>
                    <a:pt x="981" y="255"/>
                    <a:pt x="980" y="255"/>
                    <a:pt x="979" y="255"/>
                  </a:cubicBezTo>
                  <a:close/>
                  <a:moveTo>
                    <a:pt x="1199" y="321"/>
                  </a:moveTo>
                  <a:cubicBezTo>
                    <a:pt x="1200" y="322"/>
                    <a:pt x="1200" y="323"/>
                    <a:pt x="1200" y="323"/>
                  </a:cubicBezTo>
                  <a:lnTo>
                    <a:pt x="1200" y="323"/>
                  </a:lnTo>
                  <a:cubicBezTo>
                    <a:pt x="1200" y="322"/>
                    <a:pt x="1199" y="322"/>
                    <a:pt x="1199" y="321"/>
                  </a:cubicBezTo>
                  <a:close/>
                  <a:moveTo>
                    <a:pt x="1155" y="350"/>
                  </a:moveTo>
                  <a:cubicBezTo>
                    <a:pt x="1153" y="351"/>
                    <a:pt x="1151" y="351"/>
                    <a:pt x="1151" y="351"/>
                  </a:cubicBezTo>
                  <a:cubicBezTo>
                    <a:pt x="1153" y="351"/>
                    <a:pt x="1154" y="351"/>
                    <a:pt x="1155" y="350"/>
                  </a:cubicBezTo>
                  <a:close/>
                  <a:moveTo>
                    <a:pt x="1096" y="434"/>
                  </a:moveTo>
                  <a:cubicBezTo>
                    <a:pt x="1087" y="434"/>
                    <a:pt x="1089" y="442"/>
                    <a:pt x="1087" y="445"/>
                  </a:cubicBezTo>
                  <a:lnTo>
                    <a:pt x="1087" y="445"/>
                  </a:lnTo>
                  <a:cubicBezTo>
                    <a:pt x="1093" y="440"/>
                    <a:pt x="1100" y="439"/>
                    <a:pt x="1096" y="434"/>
                  </a:cubicBezTo>
                  <a:close/>
                  <a:moveTo>
                    <a:pt x="1087" y="445"/>
                  </a:moveTo>
                  <a:cubicBezTo>
                    <a:pt x="1087" y="445"/>
                    <a:pt x="1086" y="445"/>
                    <a:pt x="1086" y="446"/>
                  </a:cubicBezTo>
                  <a:lnTo>
                    <a:pt x="1086" y="446"/>
                  </a:lnTo>
                  <a:cubicBezTo>
                    <a:pt x="1086" y="446"/>
                    <a:pt x="1087" y="445"/>
                    <a:pt x="1087" y="445"/>
                  </a:cubicBezTo>
                  <a:close/>
                  <a:moveTo>
                    <a:pt x="1031" y="456"/>
                  </a:moveTo>
                  <a:cubicBezTo>
                    <a:pt x="1030" y="457"/>
                    <a:pt x="1030" y="459"/>
                    <a:pt x="1033" y="462"/>
                  </a:cubicBezTo>
                  <a:cubicBezTo>
                    <a:pt x="1032" y="460"/>
                    <a:pt x="1032" y="458"/>
                    <a:pt x="1031" y="456"/>
                  </a:cubicBezTo>
                  <a:close/>
                  <a:moveTo>
                    <a:pt x="846" y="642"/>
                  </a:moveTo>
                  <a:lnTo>
                    <a:pt x="850" y="646"/>
                  </a:lnTo>
                  <a:cubicBezTo>
                    <a:pt x="850" y="644"/>
                    <a:pt x="850" y="642"/>
                    <a:pt x="846" y="642"/>
                  </a:cubicBezTo>
                  <a:close/>
                  <a:moveTo>
                    <a:pt x="850" y="646"/>
                  </a:moveTo>
                  <a:cubicBezTo>
                    <a:pt x="850" y="647"/>
                    <a:pt x="850" y="649"/>
                    <a:pt x="853" y="649"/>
                  </a:cubicBezTo>
                  <a:lnTo>
                    <a:pt x="850" y="646"/>
                  </a:lnTo>
                  <a:close/>
                  <a:moveTo>
                    <a:pt x="756" y="753"/>
                  </a:moveTo>
                  <a:lnTo>
                    <a:pt x="756" y="753"/>
                  </a:lnTo>
                  <a:cubicBezTo>
                    <a:pt x="756" y="756"/>
                    <a:pt x="756" y="758"/>
                    <a:pt x="755" y="760"/>
                  </a:cubicBezTo>
                  <a:lnTo>
                    <a:pt x="755" y="760"/>
                  </a:lnTo>
                  <a:cubicBezTo>
                    <a:pt x="754" y="755"/>
                    <a:pt x="753" y="754"/>
                    <a:pt x="756" y="753"/>
                  </a:cubicBezTo>
                  <a:close/>
                  <a:moveTo>
                    <a:pt x="763" y="753"/>
                  </a:moveTo>
                  <a:lnTo>
                    <a:pt x="763" y="753"/>
                  </a:lnTo>
                  <a:cubicBezTo>
                    <a:pt x="767" y="757"/>
                    <a:pt x="769" y="761"/>
                    <a:pt x="769" y="764"/>
                  </a:cubicBezTo>
                  <a:lnTo>
                    <a:pt x="769" y="764"/>
                  </a:lnTo>
                  <a:cubicBezTo>
                    <a:pt x="769" y="761"/>
                    <a:pt x="768" y="758"/>
                    <a:pt x="763" y="753"/>
                  </a:cubicBezTo>
                  <a:close/>
                  <a:moveTo>
                    <a:pt x="769" y="764"/>
                  </a:moveTo>
                  <a:cubicBezTo>
                    <a:pt x="768" y="768"/>
                    <a:pt x="763" y="769"/>
                    <a:pt x="763" y="774"/>
                  </a:cubicBezTo>
                  <a:cubicBezTo>
                    <a:pt x="763" y="774"/>
                    <a:pt x="770" y="771"/>
                    <a:pt x="769" y="764"/>
                  </a:cubicBezTo>
                  <a:close/>
                  <a:moveTo>
                    <a:pt x="472" y="1100"/>
                  </a:moveTo>
                  <a:lnTo>
                    <a:pt x="472" y="1100"/>
                  </a:lnTo>
                  <a:cubicBezTo>
                    <a:pt x="471" y="1101"/>
                    <a:pt x="470" y="1103"/>
                    <a:pt x="469" y="1104"/>
                  </a:cubicBezTo>
                  <a:lnTo>
                    <a:pt x="469" y="1104"/>
                  </a:lnTo>
                  <a:cubicBezTo>
                    <a:pt x="471" y="1104"/>
                    <a:pt x="472" y="1103"/>
                    <a:pt x="472" y="1100"/>
                  </a:cubicBezTo>
                  <a:close/>
                  <a:moveTo>
                    <a:pt x="312" y="1287"/>
                  </a:moveTo>
                  <a:cubicBezTo>
                    <a:pt x="312" y="1287"/>
                    <a:pt x="319" y="1290"/>
                    <a:pt x="323" y="1290"/>
                  </a:cubicBezTo>
                  <a:cubicBezTo>
                    <a:pt x="325" y="1290"/>
                    <a:pt x="326" y="1289"/>
                    <a:pt x="326" y="1287"/>
                  </a:cubicBezTo>
                  <a:close/>
                  <a:moveTo>
                    <a:pt x="84" y="1446"/>
                  </a:moveTo>
                  <a:cubicBezTo>
                    <a:pt x="72" y="1446"/>
                    <a:pt x="80" y="1461"/>
                    <a:pt x="83" y="1461"/>
                  </a:cubicBezTo>
                  <a:cubicBezTo>
                    <a:pt x="83" y="1461"/>
                    <a:pt x="84" y="1461"/>
                    <a:pt x="84" y="1460"/>
                  </a:cubicBezTo>
                  <a:cubicBezTo>
                    <a:pt x="87" y="1453"/>
                    <a:pt x="87" y="1453"/>
                    <a:pt x="86" y="1453"/>
                  </a:cubicBezTo>
                  <a:cubicBezTo>
                    <a:pt x="85" y="1453"/>
                    <a:pt x="84" y="1453"/>
                    <a:pt x="84" y="1446"/>
                  </a:cubicBezTo>
                  <a:close/>
                  <a:moveTo>
                    <a:pt x="1579" y="1"/>
                  </a:moveTo>
                  <a:cubicBezTo>
                    <a:pt x="1571" y="1"/>
                    <a:pt x="1578" y="20"/>
                    <a:pt x="1567" y="25"/>
                  </a:cubicBezTo>
                  <a:cubicBezTo>
                    <a:pt x="1560" y="25"/>
                    <a:pt x="1567" y="18"/>
                    <a:pt x="1567" y="18"/>
                  </a:cubicBezTo>
                  <a:lnTo>
                    <a:pt x="1560" y="18"/>
                  </a:lnTo>
                  <a:cubicBezTo>
                    <a:pt x="1560" y="18"/>
                    <a:pt x="1560" y="22"/>
                    <a:pt x="1558" y="22"/>
                  </a:cubicBezTo>
                  <a:cubicBezTo>
                    <a:pt x="1557" y="22"/>
                    <a:pt x="1555" y="21"/>
                    <a:pt x="1553" y="18"/>
                  </a:cubicBezTo>
                  <a:cubicBezTo>
                    <a:pt x="1553" y="12"/>
                    <a:pt x="1546" y="12"/>
                    <a:pt x="1546" y="12"/>
                  </a:cubicBezTo>
                  <a:lnTo>
                    <a:pt x="1532" y="18"/>
                  </a:lnTo>
                  <a:lnTo>
                    <a:pt x="1525" y="12"/>
                  </a:lnTo>
                  <a:lnTo>
                    <a:pt x="1525" y="18"/>
                  </a:lnTo>
                  <a:cubicBezTo>
                    <a:pt x="1520" y="18"/>
                    <a:pt x="1519" y="33"/>
                    <a:pt x="1516" y="33"/>
                  </a:cubicBezTo>
                  <a:cubicBezTo>
                    <a:pt x="1515" y="33"/>
                    <a:pt x="1513" y="31"/>
                    <a:pt x="1511" y="25"/>
                  </a:cubicBezTo>
                  <a:cubicBezTo>
                    <a:pt x="1498" y="39"/>
                    <a:pt x="1498" y="39"/>
                    <a:pt x="1491" y="53"/>
                  </a:cubicBezTo>
                  <a:cubicBezTo>
                    <a:pt x="1491" y="39"/>
                    <a:pt x="1477" y="46"/>
                    <a:pt x="1484" y="39"/>
                  </a:cubicBezTo>
                  <a:lnTo>
                    <a:pt x="1484" y="39"/>
                  </a:lnTo>
                  <a:cubicBezTo>
                    <a:pt x="1477" y="39"/>
                    <a:pt x="1484" y="46"/>
                    <a:pt x="1477" y="53"/>
                  </a:cubicBezTo>
                  <a:cubicBezTo>
                    <a:pt x="1463" y="53"/>
                    <a:pt x="1463" y="46"/>
                    <a:pt x="1463" y="39"/>
                  </a:cubicBezTo>
                  <a:lnTo>
                    <a:pt x="1463" y="46"/>
                  </a:lnTo>
                  <a:lnTo>
                    <a:pt x="1463" y="53"/>
                  </a:lnTo>
                  <a:cubicBezTo>
                    <a:pt x="1456" y="53"/>
                    <a:pt x="1456" y="46"/>
                    <a:pt x="1456" y="46"/>
                  </a:cubicBezTo>
                  <a:lnTo>
                    <a:pt x="1456" y="53"/>
                  </a:lnTo>
                  <a:lnTo>
                    <a:pt x="1449" y="53"/>
                  </a:lnTo>
                  <a:lnTo>
                    <a:pt x="1449" y="60"/>
                  </a:lnTo>
                  <a:cubicBezTo>
                    <a:pt x="1449" y="57"/>
                    <a:pt x="1447" y="57"/>
                    <a:pt x="1446" y="57"/>
                  </a:cubicBezTo>
                  <a:cubicBezTo>
                    <a:pt x="1444" y="57"/>
                    <a:pt x="1442" y="57"/>
                    <a:pt x="1442" y="53"/>
                  </a:cubicBezTo>
                  <a:lnTo>
                    <a:pt x="1428" y="60"/>
                  </a:lnTo>
                  <a:lnTo>
                    <a:pt x="1428" y="74"/>
                  </a:lnTo>
                  <a:cubicBezTo>
                    <a:pt x="1425" y="71"/>
                    <a:pt x="1423" y="70"/>
                    <a:pt x="1422" y="70"/>
                  </a:cubicBezTo>
                  <a:cubicBezTo>
                    <a:pt x="1417" y="70"/>
                    <a:pt x="1418" y="82"/>
                    <a:pt x="1411" y="82"/>
                  </a:cubicBezTo>
                  <a:cubicBezTo>
                    <a:pt x="1410" y="82"/>
                    <a:pt x="1409" y="82"/>
                    <a:pt x="1407" y="81"/>
                  </a:cubicBezTo>
                  <a:lnTo>
                    <a:pt x="1407" y="74"/>
                  </a:lnTo>
                  <a:cubicBezTo>
                    <a:pt x="1394" y="81"/>
                    <a:pt x="1387" y="81"/>
                    <a:pt x="1387" y="88"/>
                  </a:cubicBezTo>
                  <a:cubicBezTo>
                    <a:pt x="1380" y="81"/>
                    <a:pt x="1380" y="81"/>
                    <a:pt x="1373" y="81"/>
                  </a:cubicBezTo>
                  <a:cubicBezTo>
                    <a:pt x="1359" y="81"/>
                    <a:pt x="1359" y="88"/>
                    <a:pt x="1373" y="88"/>
                  </a:cubicBezTo>
                  <a:cubicBezTo>
                    <a:pt x="1364" y="88"/>
                    <a:pt x="1360" y="91"/>
                    <a:pt x="1357" y="91"/>
                  </a:cubicBezTo>
                  <a:cubicBezTo>
                    <a:pt x="1356" y="91"/>
                    <a:pt x="1354" y="90"/>
                    <a:pt x="1352" y="88"/>
                  </a:cubicBezTo>
                  <a:cubicBezTo>
                    <a:pt x="1352" y="91"/>
                    <a:pt x="1350" y="91"/>
                    <a:pt x="1349" y="91"/>
                  </a:cubicBezTo>
                  <a:cubicBezTo>
                    <a:pt x="1347" y="91"/>
                    <a:pt x="1345" y="91"/>
                    <a:pt x="1345" y="95"/>
                  </a:cubicBezTo>
                  <a:lnTo>
                    <a:pt x="1352" y="109"/>
                  </a:lnTo>
                  <a:cubicBezTo>
                    <a:pt x="1349" y="106"/>
                    <a:pt x="1347" y="105"/>
                    <a:pt x="1346" y="105"/>
                  </a:cubicBezTo>
                  <a:cubicBezTo>
                    <a:pt x="1341" y="105"/>
                    <a:pt x="1341" y="117"/>
                    <a:pt x="1330" y="117"/>
                  </a:cubicBezTo>
                  <a:cubicBezTo>
                    <a:pt x="1329" y="117"/>
                    <a:pt x="1327" y="116"/>
                    <a:pt x="1324" y="115"/>
                  </a:cubicBezTo>
                  <a:lnTo>
                    <a:pt x="1310" y="122"/>
                  </a:lnTo>
                  <a:lnTo>
                    <a:pt x="1317" y="122"/>
                  </a:lnTo>
                  <a:cubicBezTo>
                    <a:pt x="1317" y="122"/>
                    <a:pt x="1317" y="129"/>
                    <a:pt x="1310" y="129"/>
                  </a:cubicBezTo>
                  <a:cubicBezTo>
                    <a:pt x="1310" y="124"/>
                    <a:pt x="1309" y="123"/>
                    <a:pt x="1308" y="123"/>
                  </a:cubicBezTo>
                  <a:cubicBezTo>
                    <a:pt x="1307" y="123"/>
                    <a:pt x="1305" y="124"/>
                    <a:pt x="1304" y="124"/>
                  </a:cubicBezTo>
                  <a:cubicBezTo>
                    <a:pt x="1304" y="124"/>
                    <a:pt x="1303" y="124"/>
                    <a:pt x="1303" y="122"/>
                  </a:cubicBezTo>
                  <a:cubicBezTo>
                    <a:pt x="1301" y="124"/>
                    <a:pt x="1298" y="124"/>
                    <a:pt x="1296" y="124"/>
                  </a:cubicBezTo>
                  <a:cubicBezTo>
                    <a:pt x="1291" y="124"/>
                    <a:pt x="1289" y="120"/>
                    <a:pt x="1286" y="120"/>
                  </a:cubicBezTo>
                  <a:cubicBezTo>
                    <a:pt x="1285" y="120"/>
                    <a:pt x="1284" y="121"/>
                    <a:pt x="1283" y="122"/>
                  </a:cubicBezTo>
                  <a:lnTo>
                    <a:pt x="1283" y="129"/>
                  </a:lnTo>
                  <a:cubicBezTo>
                    <a:pt x="1283" y="129"/>
                    <a:pt x="1280" y="129"/>
                    <a:pt x="1280" y="128"/>
                  </a:cubicBezTo>
                  <a:lnTo>
                    <a:pt x="1280" y="128"/>
                  </a:lnTo>
                  <a:cubicBezTo>
                    <a:pt x="1277" y="129"/>
                    <a:pt x="1273" y="129"/>
                    <a:pt x="1269" y="129"/>
                  </a:cubicBezTo>
                  <a:lnTo>
                    <a:pt x="1255" y="122"/>
                  </a:lnTo>
                  <a:cubicBezTo>
                    <a:pt x="1248" y="129"/>
                    <a:pt x="1248" y="122"/>
                    <a:pt x="1248" y="143"/>
                  </a:cubicBezTo>
                  <a:lnTo>
                    <a:pt x="1248" y="150"/>
                  </a:lnTo>
                  <a:lnTo>
                    <a:pt x="1246" y="148"/>
                  </a:lnTo>
                  <a:lnTo>
                    <a:pt x="1246" y="148"/>
                  </a:lnTo>
                  <a:cubicBezTo>
                    <a:pt x="1245" y="149"/>
                    <a:pt x="1244" y="150"/>
                    <a:pt x="1241" y="150"/>
                  </a:cubicBezTo>
                  <a:lnTo>
                    <a:pt x="1241" y="143"/>
                  </a:lnTo>
                  <a:cubicBezTo>
                    <a:pt x="1238" y="147"/>
                    <a:pt x="1232" y="147"/>
                    <a:pt x="1228" y="147"/>
                  </a:cubicBezTo>
                  <a:cubicBezTo>
                    <a:pt x="1224" y="147"/>
                    <a:pt x="1220" y="147"/>
                    <a:pt x="1220" y="150"/>
                  </a:cubicBezTo>
                  <a:lnTo>
                    <a:pt x="1220" y="143"/>
                  </a:lnTo>
                  <a:cubicBezTo>
                    <a:pt x="1220" y="146"/>
                    <a:pt x="1220" y="147"/>
                    <a:pt x="1219" y="147"/>
                  </a:cubicBezTo>
                  <a:cubicBezTo>
                    <a:pt x="1218" y="147"/>
                    <a:pt x="1215" y="142"/>
                    <a:pt x="1212" y="142"/>
                  </a:cubicBezTo>
                  <a:cubicBezTo>
                    <a:pt x="1211" y="142"/>
                    <a:pt x="1208" y="144"/>
                    <a:pt x="1206" y="150"/>
                  </a:cubicBezTo>
                  <a:lnTo>
                    <a:pt x="1200" y="143"/>
                  </a:lnTo>
                  <a:lnTo>
                    <a:pt x="1200" y="157"/>
                  </a:lnTo>
                  <a:lnTo>
                    <a:pt x="1186" y="150"/>
                  </a:lnTo>
                  <a:lnTo>
                    <a:pt x="1186" y="157"/>
                  </a:lnTo>
                  <a:cubicBezTo>
                    <a:pt x="1179" y="154"/>
                    <a:pt x="1177" y="154"/>
                    <a:pt x="1175" y="154"/>
                  </a:cubicBezTo>
                  <a:cubicBezTo>
                    <a:pt x="1174" y="154"/>
                    <a:pt x="1172" y="154"/>
                    <a:pt x="1165" y="150"/>
                  </a:cubicBezTo>
                  <a:lnTo>
                    <a:pt x="1165" y="150"/>
                  </a:lnTo>
                  <a:lnTo>
                    <a:pt x="1172" y="157"/>
                  </a:lnTo>
                  <a:cubicBezTo>
                    <a:pt x="1172" y="185"/>
                    <a:pt x="1130" y="164"/>
                    <a:pt x="1116" y="185"/>
                  </a:cubicBezTo>
                  <a:lnTo>
                    <a:pt x="1109" y="178"/>
                  </a:lnTo>
                  <a:lnTo>
                    <a:pt x="1109" y="192"/>
                  </a:lnTo>
                  <a:cubicBezTo>
                    <a:pt x="1102" y="192"/>
                    <a:pt x="1109" y="185"/>
                    <a:pt x="1102" y="185"/>
                  </a:cubicBezTo>
                  <a:lnTo>
                    <a:pt x="1102" y="185"/>
                  </a:lnTo>
                  <a:cubicBezTo>
                    <a:pt x="1100" y="188"/>
                    <a:pt x="1100" y="190"/>
                    <a:pt x="1102" y="193"/>
                  </a:cubicBezTo>
                  <a:lnTo>
                    <a:pt x="1102" y="193"/>
                  </a:lnTo>
                  <a:cubicBezTo>
                    <a:pt x="1094" y="200"/>
                    <a:pt x="1081" y="213"/>
                    <a:pt x="1075" y="213"/>
                  </a:cubicBezTo>
                  <a:cubicBezTo>
                    <a:pt x="1075" y="219"/>
                    <a:pt x="1068" y="219"/>
                    <a:pt x="1061" y="226"/>
                  </a:cubicBezTo>
                  <a:lnTo>
                    <a:pt x="1061" y="219"/>
                  </a:lnTo>
                  <a:cubicBezTo>
                    <a:pt x="1061" y="219"/>
                    <a:pt x="1047" y="219"/>
                    <a:pt x="1047" y="226"/>
                  </a:cubicBezTo>
                  <a:lnTo>
                    <a:pt x="1047" y="219"/>
                  </a:lnTo>
                  <a:cubicBezTo>
                    <a:pt x="1041" y="219"/>
                    <a:pt x="1040" y="228"/>
                    <a:pt x="1037" y="228"/>
                  </a:cubicBezTo>
                  <a:cubicBezTo>
                    <a:pt x="1036" y="228"/>
                    <a:pt x="1035" y="228"/>
                    <a:pt x="1033" y="226"/>
                  </a:cubicBezTo>
                  <a:lnTo>
                    <a:pt x="1033" y="226"/>
                  </a:lnTo>
                  <a:cubicBezTo>
                    <a:pt x="1033" y="227"/>
                    <a:pt x="1040" y="233"/>
                    <a:pt x="1033" y="233"/>
                  </a:cubicBezTo>
                  <a:cubicBezTo>
                    <a:pt x="1032" y="232"/>
                    <a:pt x="1031" y="232"/>
                    <a:pt x="1031" y="232"/>
                  </a:cubicBezTo>
                  <a:cubicBezTo>
                    <a:pt x="1026" y="232"/>
                    <a:pt x="1024" y="247"/>
                    <a:pt x="1012" y="247"/>
                  </a:cubicBezTo>
                  <a:lnTo>
                    <a:pt x="1012" y="233"/>
                  </a:lnTo>
                  <a:cubicBezTo>
                    <a:pt x="1005" y="233"/>
                    <a:pt x="1012" y="247"/>
                    <a:pt x="1005" y="247"/>
                  </a:cubicBezTo>
                  <a:lnTo>
                    <a:pt x="1005" y="233"/>
                  </a:lnTo>
                  <a:lnTo>
                    <a:pt x="999" y="254"/>
                  </a:lnTo>
                  <a:cubicBezTo>
                    <a:pt x="997" y="253"/>
                    <a:pt x="996" y="252"/>
                    <a:pt x="995" y="252"/>
                  </a:cubicBezTo>
                  <a:cubicBezTo>
                    <a:pt x="992" y="252"/>
                    <a:pt x="990" y="256"/>
                    <a:pt x="985" y="256"/>
                  </a:cubicBezTo>
                  <a:cubicBezTo>
                    <a:pt x="984" y="256"/>
                    <a:pt x="983" y="256"/>
                    <a:pt x="982" y="256"/>
                  </a:cubicBezTo>
                  <a:lnTo>
                    <a:pt x="982" y="256"/>
                  </a:lnTo>
                  <a:cubicBezTo>
                    <a:pt x="983" y="257"/>
                    <a:pt x="983" y="258"/>
                    <a:pt x="978" y="261"/>
                  </a:cubicBezTo>
                  <a:cubicBezTo>
                    <a:pt x="973" y="261"/>
                    <a:pt x="975" y="264"/>
                    <a:pt x="974" y="264"/>
                  </a:cubicBezTo>
                  <a:cubicBezTo>
                    <a:pt x="974" y="264"/>
                    <a:pt x="973" y="263"/>
                    <a:pt x="971" y="261"/>
                  </a:cubicBezTo>
                  <a:lnTo>
                    <a:pt x="971" y="268"/>
                  </a:lnTo>
                  <a:cubicBezTo>
                    <a:pt x="966" y="268"/>
                    <a:pt x="965" y="274"/>
                    <a:pt x="962" y="274"/>
                  </a:cubicBezTo>
                  <a:cubicBezTo>
                    <a:pt x="961" y="274"/>
                    <a:pt x="959" y="273"/>
                    <a:pt x="957" y="268"/>
                  </a:cubicBezTo>
                  <a:cubicBezTo>
                    <a:pt x="953" y="272"/>
                    <a:pt x="948" y="273"/>
                    <a:pt x="943" y="273"/>
                  </a:cubicBezTo>
                  <a:cubicBezTo>
                    <a:pt x="939" y="273"/>
                    <a:pt x="934" y="272"/>
                    <a:pt x="930" y="272"/>
                  </a:cubicBezTo>
                  <a:cubicBezTo>
                    <a:pt x="925" y="272"/>
                    <a:pt x="922" y="274"/>
                    <a:pt x="922" y="282"/>
                  </a:cubicBezTo>
                  <a:lnTo>
                    <a:pt x="908" y="289"/>
                  </a:lnTo>
                  <a:lnTo>
                    <a:pt x="908" y="296"/>
                  </a:lnTo>
                  <a:cubicBezTo>
                    <a:pt x="901" y="296"/>
                    <a:pt x="895" y="316"/>
                    <a:pt x="888" y="323"/>
                  </a:cubicBezTo>
                  <a:cubicBezTo>
                    <a:pt x="874" y="330"/>
                    <a:pt x="874" y="323"/>
                    <a:pt x="867" y="337"/>
                  </a:cubicBezTo>
                  <a:lnTo>
                    <a:pt x="860" y="351"/>
                  </a:lnTo>
                  <a:lnTo>
                    <a:pt x="860" y="337"/>
                  </a:lnTo>
                  <a:cubicBezTo>
                    <a:pt x="860" y="344"/>
                    <a:pt x="855" y="344"/>
                    <a:pt x="850" y="344"/>
                  </a:cubicBezTo>
                  <a:cubicBezTo>
                    <a:pt x="844" y="344"/>
                    <a:pt x="839" y="344"/>
                    <a:pt x="839" y="351"/>
                  </a:cubicBezTo>
                  <a:lnTo>
                    <a:pt x="839" y="365"/>
                  </a:lnTo>
                  <a:cubicBezTo>
                    <a:pt x="837" y="367"/>
                    <a:pt x="835" y="368"/>
                    <a:pt x="834" y="368"/>
                  </a:cubicBezTo>
                  <a:cubicBezTo>
                    <a:pt x="832" y="368"/>
                    <a:pt x="832" y="365"/>
                    <a:pt x="832" y="365"/>
                  </a:cubicBezTo>
                  <a:cubicBezTo>
                    <a:pt x="825" y="365"/>
                    <a:pt x="832" y="372"/>
                    <a:pt x="825" y="372"/>
                  </a:cubicBezTo>
                  <a:cubicBezTo>
                    <a:pt x="825" y="372"/>
                    <a:pt x="825" y="386"/>
                    <a:pt x="818" y="386"/>
                  </a:cubicBezTo>
                  <a:cubicBezTo>
                    <a:pt x="818" y="393"/>
                    <a:pt x="813" y="393"/>
                    <a:pt x="809" y="393"/>
                  </a:cubicBezTo>
                  <a:cubicBezTo>
                    <a:pt x="804" y="393"/>
                    <a:pt x="801" y="393"/>
                    <a:pt x="804" y="400"/>
                  </a:cubicBezTo>
                  <a:cubicBezTo>
                    <a:pt x="800" y="400"/>
                    <a:pt x="798" y="403"/>
                    <a:pt x="796" y="403"/>
                  </a:cubicBezTo>
                  <a:cubicBezTo>
                    <a:pt x="794" y="403"/>
                    <a:pt x="793" y="402"/>
                    <a:pt x="791" y="400"/>
                  </a:cubicBezTo>
                  <a:cubicBezTo>
                    <a:pt x="784" y="407"/>
                    <a:pt x="784" y="420"/>
                    <a:pt x="770" y="427"/>
                  </a:cubicBezTo>
                  <a:cubicBezTo>
                    <a:pt x="768" y="425"/>
                    <a:pt x="767" y="424"/>
                    <a:pt x="766" y="424"/>
                  </a:cubicBezTo>
                  <a:lnTo>
                    <a:pt x="766" y="424"/>
                  </a:lnTo>
                  <a:cubicBezTo>
                    <a:pt x="766" y="424"/>
                    <a:pt x="768" y="427"/>
                    <a:pt x="763" y="427"/>
                  </a:cubicBezTo>
                  <a:lnTo>
                    <a:pt x="770" y="434"/>
                  </a:lnTo>
                  <a:cubicBezTo>
                    <a:pt x="763" y="441"/>
                    <a:pt x="735" y="441"/>
                    <a:pt x="721" y="462"/>
                  </a:cubicBezTo>
                  <a:lnTo>
                    <a:pt x="714" y="455"/>
                  </a:lnTo>
                  <a:lnTo>
                    <a:pt x="714" y="462"/>
                  </a:lnTo>
                  <a:cubicBezTo>
                    <a:pt x="694" y="469"/>
                    <a:pt x="680" y="490"/>
                    <a:pt x="659" y="497"/>
                  </a:cubicBezTo>
                  <a:cubicBezTo>
                    <a:pt x="659" y="504"/>
                    <a:pt x="659" y="511"/>
                    <a:pt x="652" y="524"/>
                  </a:cubicBezTo>
                  <a:cubicBezTo>
                    <a:pt x="645" y="531"/>
                    <a:pt x="631" y="545"/>
                    <a:pt x="624" y="559"/>
                  </a:cubicBezTo>
                  <a:cubicBezTo>
                    <a:pt x="624" y="559"/>
                    <a:pt x="617" y="559"/>
                    <a:pt x="617" y="545"/>
                  </a:cubicBezTo>
                  <a:cubicBezTo>
                    <a:pt x="617" y="559"/>
                    <a:pt x="610" y="559"/>
                    <a:pt x="610" y="559"/>
                  </a:cubicBezTo>
                  <a:lnTo>
                    <a:pt x="617" y="559"/>
                  </a:lnTo>
                  <a:cubicBezTo>
                    <a:pt x="617" y="566"/>
                    <a:pt x="610" y="566"/>
                    <a:pt x="610" y="566"/>
                  </a:cubicBezTo>
                  <a:lnTo>
                    <a:pt x="610" y="573"/>
                  </a:lnTo>
                  <a:lnTo>
                    <a:pt x="597" y="566"/>
                  </a:lnTo>
                  <a:lnTo>
                    <a:pt x="597" y="580"/>
                  </a:lnTo>
                  <a:lnTo>
                    <a:pt x="590" y="580"/>
                  </a:lnTo>
                  <a:lnTo>
                    <a:pt x="576" y="601"/>
                  </a:lnTo>
                  <a:lnTo>
                    <a:pt x="583" y="601"/>
                  </a:lnTo>
                  <a:cubicBezTo>
                    <a:pt x="590" y="608"/>
                    <a:pt x="583" y="614"/>
                    <a:pt x="583" y="614"/>
                  </a:cubicBezTo>
                  <a:cubicBezTo>
                    <a:pt x="583" y="608"/>
                    <a:pt x="576" y="608"/>
                    <a:pt x="562" y="608"/>
                  </a:cubicBezTo>
                  <a:cubicBezTo>
                    <a:pt x="562" y="611"/>
                    <a:pt x="565" y="611"/>
                    <a:pt x="569" y="611"/>
                  </a:cubicBezTo>
                  <a:cubicBezTo>
                    <a:pt x="572" y="611"/>
                    <a:pt x="576" y="611"/>
                    <a:pt x="576" y="614"/>
                  </a:cubicBezTo>
                  <a:cubicBezTo>
                    <a:pt x="576" y="628"/>
                    <a:pt x="576" y="635"/>
                    <a:pt x="562" y="635"/>
                  </a:cubicBezTo>
                  <a:cubicBezTo>
                    <a:pt x="562" y="638"/>
                    <a:pt x="560" y="638"/>
                    <a:pt x="558" y="638"/>
                  </a:cubicBezTo>
                  <a:cubicBezTo>
                    <a:pt x="554" y="638"/>
                    <a:pt x="548" y="635"/>
                    <a:pt x="548" y="635"/>
                  </a:cubicBezTo>
                  <a:lnTo>
                    <a:pt x="548" y="635"/>
                  </a:lnTo>
                  <a:cubicBezTo>
                    <a:pt x="548" y="642"/>
                    <a:pt x="541" y="642"/>
                    <a:pt x="555" y="649"/>
                  </a:cubicBezTo>
                  <a:cubicBezTo>
                    <a:pt x="555" y="653"/>
                    <a:pt x="554" y="654"/>
                    <a:pt x="554" y="654"/>
                  </a:cubicBezTo>
                  <a:cubicBezTo>
                    <a:pt x="552" y="654"/>
                    <a:pt x="549" y="648"/>
                    <a:pt x="548" y="648"/>
                  </a:cubicBezTo>
                  <a:cubicBezTo>
                    <a:pt x="548" y="648"/>
                    <a:pt x="548" y="648"/>
                    <a:pt x="548" y="649"/>
                  </a:cubicBezTo>
                  <a:cubicBezTo>
                    <a:pt x="548" y="663"/>
                    <a:pt x="541" y="663"/>
                    <a:pt x="534" y="663"/>
                  </a:cubicBezTo>
                  <a:cubicBezTo>
                    <a:pt x="541" y="677"/>
                    <a:pt x="513" y="670"/>
                    <a:pt x="520" y="684"/>
                  </a:cubicBezTo>
                  <a:lnTo>
                    <a:pt x="513" y="684"/>
                  </a:lnTo>
                  <a:cubicBezTo>
                    <a:pt x="513" y="684"/>
                    <a:pt x="520" y="698"/>
                    <a:pt x="520" y="705"/>
                  </a:cubicBezTo>
                  <a:cubicBezTo>
                    <a:pt x="513" y="705"/>
                    <a:pt x="513" y="698"/>
                    <a:pt x="506" y="698"/>
                  </a:cubicBezTo>
                  <a:lnTo>
                    <a:pt x="506" y="698"/>
                  </a:lnTo>
                  <a:lnTo>
                    <a:pt x="513" y="712"/>
                  </a:lnTo>
                  <a:cubicBezTo>
                    <a:pt x="479" y="718"/>
                    <a:pt x="472" y="753"/>
                    <a:pt x="437" y="767"/>
                  </a:cubicBezTo>
                  <a:cubicBezTo>
                    <a:pt x="430" y="774"/>
                    <a:pt x="430" y="788"/>
                    <a:pt x="409" y="809"/>
                  </a:cubicBezTo>
                  <a:lnTo>
                    <a:pt x="396" y="815"/>
                  </a:lnTo>
                  <a:lnTo>
                    <a:pt x="402" y="815"/>
                  </a:lnTo>
                  <a:lnTo>
                    <a:pt x="402" y="822"/>
                  </a:lnTo>
                  <a:cubicBezTo>
                    <a:pt x="382" y="836"/>
                    <a:pt x="368" y="843"/>
                    <a:pt x="361" y="871"/>
                  </a:cubicBezTo>
                  <a:cubicBezTo>
                    <a:pt x="364" y="879"/>
                    <a:pt x="361" y="881"/>
                    <a:pt x="357" y="881"/>
                  </a:cubicBezTo>
                  <a:cubicBezTo>
                    <a:pt x="354" y="881"/>
                    <a:pt x="349" y="880"/>
                    <a:pt x="346" y="880"/>
                  </a:cubicBezTo>
                  <a:cubicBezTo>
                    <a:pt x="343" y="880"/>
                    <a:pt x="340" y="881"/>
                    <a:pt x="340" y="885"/>
                  </a:cubicBezTo>
                  <a:lnTo>
                    <a:pt x="340" y="878"/>
                  </a:lnTo>
                  <a:cubicBezTo>
                    <a:pt x="340" y="892"/>
                    <a:pt x="333" y="906"/>
                    <a:pt x="333" y="919"/>
                  </a:cubicBezTo>
                  <a:cubicBezTo>
                    <a:pt x="328" y="916"/>
                    <a:pt x="325" y="915"/>
                    <a:pt x="323" y="915"/>
                  </a:cubicBezTo>
                  <a:lnTo>
                    <a:pt x="323" y="915"/>
                  </a:lnTo>
                  <a:cubicBezTo>
                    <a:pt x="320" y="915"/>
                    <a:pt x="324" y="921"/>
                    <a:pt x="325" y="921"/>
                  </a:cubicBezTo>
                  <a:cubicBezTo>
                    <a:pt x="326" y="921"/>
                    <a:pt x="326" y="920"/>
                    <a:pt x="326" y="919"/>
                  </a:cubicBezTo>
                  <a:lnTo>
                    <a:pt x="333" y="926"/>
                  </a:lnTo>
                  <a:lnTo>
                    <a:pt x="312" y="926"/>
                  </a:lnTo>
                  <a:lnTo>
                    <a:pt x="312" y="940"/>
                  </a:lnTo>
                  <a:lnTo>
                    <a:pt x="305" y="926"/>
                  </a:lnTo>
                  <a:cubicBezTo>
                    <a:pt x="300" y="938"/>
                    <a:pt x="299" y="949"/>
                    <a:pt x="287" y="949"/>
                  </a:cubicBezTo>
                  <a:cubicBezTo>
                    <a:pt x="285" y="949"/>
                    <a:pt x="282" y="948"/>
                    <a:pt x="278" y="947"/>
                  </a:cubicBezTo>
                  <a:cubicBezTo>
                    <a:pt x="278" y="975"/>
                    <a:pt x="257" y="989"/>
                    <a:pt x="236" y="1010"/>
                  </a:cubicBezTo>
                  <a:lnTo>
                    <a:pt x="236" y="1023"/>
                  </a:lnTo>
                  <a:lnTo>
                    <a:pt x="229" y="1023"/>
                  </a:lnTo>
                  <a:cubicBezTo>
                    <a:pt x="229" y="1030"/>
                    <a:pt x="236" y="1044"/>
                    <a:pt x="229" y="1044"/>
                  </a:cubicBezTo>
                  <a:cubicBezTo>
                    <a:pt x="229" y="1051"/>
                    <a:pt x="222" y="1051"/>
                    <a:pt x="222" y="1058"/>
                  </a:cubicBezTo>
                  <a:cubicBezTo>
                    <a:pt x="222" y="1062"/>
                    <a:pt x="219" y="1063"/>
                    <a:pt x="214" y="1063"/>
                  </a:cubicBezTo>
                  <a:cubicBezTo>
                    <a:pt x="210" y="1063"/>
                    <a:pt x="205" y="1062"/>
                    <a:pt x="202" y="1058"/>
                  </a:cubicBezTo>
                  <a:lnTo>
                    <a:pt x="202" y="1058"/>
                  </a:lnTo>
                  <a:cubicBezTo>
                    <a:pt x="208" y="1065"/>
                    <a:pt x="195" y="1065"/>
                    <a:pt x="195" y="1065"/>
                  </a:cubicBezTo>
                  <a:cubicBezTo>
                    <a:pt x="195" y="1065"/>
                    <a:pt x="139" y="1127"/>
                    <a:pt x="91" y="1204"/>
                  </a:cubicBezTo>
                  <a:cubicBezTo>
                    <a:pt x="35" y="1287"/>
                    <a:pt x="1" y="1377"/>
                    <a:pt x="21" y="1432"/>
                  </a:cubicBezTo>
                  <a:cubicBezTo>
                    <a:pt x="28" y="1439"/>
                    <a:pt x="28" y="1446"/>
                    <a:pt x="35" y="1446"/>
                  </a:cubicBezTo>
                  <a:cubicBezTo>
                    <a:pt x="35" y="1453"/>
                    <a:pt x="32" y="1453"/>
                    <a:pt x="29" y="1453"/>
                  </a:cubicBezTo>
                  <a:cubicBezTo>
                    <a:pt x="26" y="1453"/>
                    <a:pt x="25" y="1453"/>
                    <a:pt x="28" y="1460"/>
                  </a:cubicBezTo>
                  <a:cubicBezTo>
                    <a:pt x="35" y="1460"/>
                    <a:pt x="49" y="1467"/>
                    <a:pt x="56" y="1467"/>
                  </a:cubicBezTo>
                  <a:lnTo>
                    <a:pt x="63" y="1467"/>
                  </a:lnTo>
                  <a:cubicBezTo>
                    <a:pt x="63" y="1460"/>
                    <a:pt x="49" y="1446"/>
                    <a:pt x="56" y="1446"/>
                  </a:cubicBezTo>
                  <a:cubicBezTo>
                    <a:pt x="56" y="1444"/>
                    <a:pt x="57" y="1443"/>
                    <a:pt x="58" y="1443"/>
                  </a:cubicBezTo>
                  <a:cubicBezTo>
                    <a:pt x="61" y="1443"/>
                    <a:pt x="65" y="1446"/>
                    <a:pt x="70" y="1446"/>
                  </a:cubicBezTo>
                  <a:lnTo>
                    <a:pt x="91" y="1446"/>
                  </a:lnTo>
                  <a:lnTo>
                    <a:pt x="91" y="1439"/>
                  </a:lnTo>
                  <a:cubicBezTo>
                    <a:pt x="98" y="1439"/>
                    <a:pt x="91" y="1439"/>
                    <a:pt x="98" y="1446"/>
                  </a:cubicBezTo>
                  <a:lnTo>
                    <a:pt x="98" y="1439"/>
                  </a:lnTo>
                  <a:cubicBezTo>
                    <a:pt x="102" y="1441"/>
                    <a:pt x="104" y="1441"/>
                    <a:pt x="106" y="1441"/>
                  </a:cubicBezTo>
                  <a:cubicBezTo>
                    <a:pt x="112" y="1441"/>
                    <a:pt x="102" y="1432"/>
                    <a:pt x="118" y="1432"/>
                  </a:cubicBezTo>
                  <a:cubicBezTo>
                    <a:pt x="118" y="1436"/>
                    <a:pt x="120" y="1436"/>
                    <a:pt x="122" y="1436"/>
                  </a:cubicBezTo>
                  <a:cubicBezTo>
                    <a:pt x="124" y="1436"/>
                    <a:pt x="125" y="1436"/>
                    <a:pt x="125" y="1439"/>
                  </a:cubicBezTo>
                  <a:lnTo>
                    <a:pt x="132" y="1425"/>
                  </a:lnTo>
                  <a:cubicBezTo>
                    <a:pt x="139" y="1425"/>
                    <a:pt x="132" y="1412"/>
                    <a:pt x="132" y="1412"/>
                  </a:cubicBezTo>
                  <a:cubicBezTo>
                    <a:pt x="137" y="1412"/>
                    <a:pt x="138" y="1408"/>
                    <a:pt x="143" y="1408"/>
                  </a:cubicBezTo>
                  <a:cubicBezTo>
                    <a:pt x="145" y="1408"/>
                    <a:pt x="148" y="1409"/>
                    <a:pt x="153" y="1412"/>
                  </a:cubicBezTo>
                  <a:cubicBezTo>
                    <a:pt x="160" y="1405"/>
                    <a:pt x="139" y="1405"/>
                    <a:pt x="153" y="1398"/>
                  </a:cubicBezTo>
                  <a:lnTo>
                    <a:pt x="153" y="1398"/>
                  </a:lnTo>
                  <a:cubicBezTo>
                    <a:pt x="160" y="1398"/>
                    <a:pt x="153" y="1405"/>
                    <a:pt x="160" y="1405"/>
                  </a:cubicBezTo>
                  <a:lnTo>
                    <a:pt x="160" y="1398"/>
                  </a:lnTo>
                  <a:lnTo>
                    <a:pt x="167" y="1405"/>
                  </a:lnTo>
                  <a:cubicBezTo>
                    <a:pt x="181" y="1391"/>
                    <a:pt x="229" y="1398"/>
                    <a:pt x="236" y="1370"/>
                  </a:cubicBezTo>
                  <a:cubicBezTo>
                    <a:pt x="243" y="1370"/>
                    <a:pt x="236" y="1377"/>
                    <a:pt x="243" y="1377"/>
                  </a:cubicBezTo>
                  <a:cubicBezTo>
                    <a:pt x="243" y="1363"/>
                    <a:pt x="271" y="1370"/>
                    <a:pt x="278" y="1356"/>
                  </a:cubicBezTo>
                  <a:lnTo>
                    <a:pt x="271" y="1356"/>
                  </a:lnTo>
                  <a:cubicBezTo>
                    <a:pt x="299" y="1342"/>
                    <a:pt x="305" y="1321"/>
                    <a:pt x="326" y="1301"/>
                  </a:cubicBezTo>
                  <a:lnTo>
                    <a:pt x="312" y="1301"/>
                  </a:lnTo>
                  <a:lnTo>
                    <a:pt x="312" y="1287"/>
                  </a:lnTo>
                  <a:cubicBezTo>
                    <a:pt x="340" y="1273"/>
                    <a:pt x="361" y="1238"/>
                    <a:pt x="382" y="1217"/>
                  </a:cubicBezTo>
                  <a:cubicBezTo>
                    <a:pt x="402" y="1171"/>
                    <a:pt x="441" y="1150"/>
                    <a:pt x="469" y="1104"/>
                  </a:cubicBezTo>
                  <a:lnTo>
                    <a:pt x="469" y="1104"/>
                  </a:lnTo>
                  <a:cubicBezTo>
                    <a:pt x="469" y="1104"/>
                    <a:pt x="469" y="1104"/>
                    <a:pt x="469" y="1104"/>
                  </a:cubicBezTo>
                  <a:cubicBezTo>
                    <a:pt x="464" y="1104"/>
                    <a:pt x="454" y="1093"/>
                    <a:pt x="465" y="1093"/>
                  </a:cubicBezTo>
                  <a:cubicBezTo>
                    <a:pt x="468" y="1093"/>
                    <a:pt x="471" y="1094"/>
                    <a:pt x="473" y="1094"/>
                  </a:cubicBezTo>
                  <a:cubicBezTo>
                    <a:pt x="491" y="1094"/>
                    <a:pt x="481" y="1076"/>
                    <a:pt x="490" y="1076"/>
                  </a:cubicBezTo>
                  <a:cubicBezTo>
                    <a:pt x="492" y="1076"/>
                    <a:pt x="495" y="1076"/>
                    <a:pt x="500" y="1079"/>
                  </a:cubicBezTo>
                  <a:cubicBezTo>
                    <a:pt x="506" y="1051"/>
                    <a:pt x="541" y="1051"/>
                    <a:pt x="541" y="1016"/>
                  </a:cubicBezTo>
                  <a:lnTo>
                    <a:pt x="548" y="1023"/>
                  </a:lnTo>
                  <a:cubicBezTo>
                    <a:pt x="555" y="1023"/>
                    <a:pt x="548" y="1016"/>
                    <a:pt x="548" y="1016"/>
                  </a:cubicBezTo>
                  <a:cubicBezTo>
                    <a:pt x="555" y="1010"/>
                    <a:pt x="555" y="996"/>
                    <a:pt x="569" y="996"/>
                  </a:cubicBezTo>
                  <a:lnTo>
                    <a:pt x="555" y="989"/>
                  </a:lnTo>
                  <a:cubicBezTo>
                    <a:pt x="555" y="985"/>
                    <a:pt x="558" y="985"/>
                    <a:pt x="562" y="985"/>
                  </a:cubicBezTo>
                  <a:cubicBezTo>
                    <a:pt x="565" y="985"/>
                    <a:pt x="569" y="985"/>
                    <a:pt x="569" y="982"/>
                  </a:cubicBezTo>
                  <a:lnTo>
                    <a:pt x="569" y="975"/>
                  </a:lnTo>
                  <a:cubicBezTo>
                    <a:pt x="570" y="976"/>
                    <a:pt x="571" y="976"/>
                    <a:pt x="571" y="976"/>
                  </a:cubicBezTo>
                  <a:cubicBezTo>
                    <a:pt x="576" y="976"/>
                    <a:pt x="577" y="961"/>
                    <a:pt x="583" y="961"/>
                  </a:cubicBezTo>
                  <a:cubicBezTo>
                    <a:pt x="583" y="954"/>
                    <a:pt x="590" y="947"/>
                    <a:pt x="603" y="940"/>
                  </a:cubicBezTo>
                  <a:cubicBezTo>
                    <a:pt x="610" y="940"/>
                    <a:pt x="617" y="926"/>
                    <a:pt x="624" y="926"/>
                  </a:cubicBezTo>
                  <a:cubicBezTo>
                    <a:pt x="638" y="913"/>
                    <a:pt x="645" y="892"/>
                    <a:pt x="659" y="885"/>
                  </a:cubicBezTo>
                  <a:lnTo>
                    <a:pt x="652" y="878"/>
                  </a:lnTo>
                  <a:lnTo>
                    <a:pt x="652" y="878"/>
                  </a:lnTo>
                  <a:cubicBezTo>
                    <a:pt x="653" y="879"/>
                    <a:pt x="654" y="880"/>
                    <a:pt x="655" y="880"/>
                  </a:cubicBezTo>
                  <a:cubicBezTo>
                    <a:pt x="659" y="880"/>
                    <a:pt x="662" y="871"/>
                    <a:pt x="673" y="871"/>
                  </a:cubicBezTo>
                  <a:cubicBezTo>
                    <a:pt x="668" y="866"/>
                    <a:pt x="667" y="865"/>
                    <a:pt x="666" y="865"/>
                  </a:cubicBezTo>
                  <a:lnTo>
                    <a:pt x="666" y="865"/>
                  </a:lnTo>
                  <a:cubicBezTo>
                    <a:pt x="665" y="865"/>
                    <a:pt x="668" y="871"/>
                    <a:pt x="659" y="871"/>
                  </a:cubicBezTo>
                  <a:cubicBezTo>
                    <a:pt x="652" y="871"/>
                    <a:pt x="652" y="857"/>
                    <a:pt x="659" y="857"/>
                  </a:cubicBezTo>
                  <a:lnTo>
                    <a:pt x="659" y="850"/>
                  </a:lnTo>
                  <a:cubicBezTo>
                    <a:pt x="673" y="857"/>
                    <a:pt x="673" y="857"/>
                    <a:pt x="680" y="857"/>
                  </a:cubicBezTo>
                  <a:cubicBezTo>
                    <a:pt x="687" y="843"/>
                    <a:pt x="687" y="822"/>
                    <a:pt x="707" y="815"/>
                  </a:cubicBezTo>
                  <a:cubicBezTo>
                    <a:pt x="709" y="817"/>
                    <a:pt x="710" y="817"/>
                    <a:pt x="711" y="817"/>
                  </a:cubicBezTo>
                  <a:cubicBezTo>
                    <a:pt x="714" y="817"/>
                    <a:pt x="715" y="813"/>
                    <a:pt x="718" y="813"/>
                  </a:cubicBezTo>
                  <a:cubicBezTo>
                    <a:pt x="719" y="813"/>
                    <a:pt x="720" y="814"/>
                    <a:pt x="721" y="815"/>
                  </a:cubicBezTo>
                  <a:cubicBezTo>
                    <a:pt x="721" y="809"/>
                    <a:pt x="714" y="809"/>
                    <a:pt x="707" y="802"/>
                  </a:cubicBezTo>
                  <a:cubicBezTo>
                    <a:pt x="707" y="802"/>
                    <a:pt x="707" y="795"/>
                    <a:pt x="709" y="795"/>
                  </a:cubicBezTo>
                  <a:cubicBezTo>
                    <a:pt x="711" y="795"/>
                    <a:pt x="712" y="797"/>
                    <a:pt x="714" y="802"/>
                  </a:cubicBezTo>
                  <a:lnTo>
                    <a:pt x="721" y="809"/>
                  </a:lnTo>
                  <a:lnTo>
                    <a:pt x="721" y="802"/>
                  </a:lnTo>
                  <a:cubicBezTo>
                    <a:pt x="721" y="781"/>
                    <a:pt x="749" y="788"/>
                    <a:pt x="749" y="774"/>
                  </a:cubicBezTo>
                  <a:cubicBezTo>
                    <a:pt x="749" y="772"/>
                    <a:pt x="748" y="771"/>
                    <a:pt x="747" y="771"/>
                  </a:cubicBezTo>
                  <a:cubicBezTo>
                    <a:pt x="745" y="771"/>
                    <a:pt x="742" y="774"/>
                    <a:pt x="742" y="774"/>
                  </a:cubicBezTo>
                  <a:cubicBezTo>
                    <a:pt x="742" y="763"/>
                    <a:pt x="746" y="763"/>
                    <a:pt x="749" y="763"/>
                  </a:cubicBezTo>
                  <a:cubicBezTo>
                    <a:pt x="752" y="763"/>
                    <a:pt x="754" y="763"/>
                    <a:pt x="755" y="760"/>
                  </a:cubicBezTo>
                  <a:lnTo>
                    <a:pt x="755" y="760"/>
                  </a:lnTo>
                  <a:cubicBezTo>
                    <a:pt x="756" y="761"/>
                    <a:pt x="756" y="764"/>
                    <a:pt x="756" y="767"/>
                  </a:cubicBezTo>
                  <a:lnTo>
                    <a:pt x="756" y="753"/>
                  </a:lnTo>
                  <a:lnTo>
                    <a:pt x="756" y="753"/>
                  </a:lnTo>
                  <a:cubicBezTo>
                    <a:pt x="756" y="753"/>
                    <a:pt x="756" y="753"/>
                    <a:pt x="756" y="753"/>
                  </a:cubicBezTo>
                  <a:lnTo>
                    <a:pt x="756" y="753"/>
                  </a:lnTo>
                  <a:cubicBezTo>
                    <a:pt x="756" y="753"/>
                    <a:pt x="756" y="753"/>
                    <a:pt x="756" y="753"/>
                  </a:cubicBezTo>
                  <a:lnTo>
                    <a:pt x="756" y="753"/>
                  </a:lnTo>
                  <a:lnTo>
                    <a:pt x="756" y="753"/>
                  </a:lnTo>
                  <a:cubicBezTo>
                    <a:pt x="757" y="753"/>
                    <a:pt x="759" y="753"/>
                    <a:pt x="763" y="753"/>
                  </a:cubicBezTo>
                  <a:cubicBezTo>
                    <a:pt x="763" y="751"/>
                    <a:pt x="764" y="750"/>
                    <a:pt x="765" y="750"/>
                  </a:cubicBezTo>
                  <a:lnTo>
                    <a:pt x="765" y="750"/>
                  </a:lnTo>
                  <a:cubicBezTo>
                    <a:pt x="769" y="753"/>
                    <a:pt x="777" y="753"/>
                    <a:pt x="777" y="753"/>
                  </a:cubicBezTo>
                  <a:cubicBezTo>
                    <a:pt x="777" y="753"/>
                    <a:pt x="771" y="750"/>
                    <a:pt x="766" y="750"/>
                  </a:cubicBezTo>
                  <a:cubicBezTo>
                    <a:pt x="766" y="750"/>
                    <a:pt x="765" y="750"/>
                    <a:pt x="765" y="750"/>
                  </a:cubicBezTo>
                  <a:lnTo>
                    <a:pt x="765" y="750"/>
                  </a:lnTo>
                  <a:cubicBezTo>
                    <a:pt x="764" y="749"/>
                    <a:pt x="763" y="748"/>
                    <a:pt x="763" y="746"/>
                  </a:cubicBezTo>
                  <a:cubicBezTo>
                    <a:pt x="773" y="746"/>
                    <a:pt x="780" y="742"/>
                    <a:pt x="785" y="738"/>
                  </a:cubicBezTo>
                  <a:lnTo>
                    <a:pt x="785" y="738"/>
                  </a:lnTo>
                  <a:cubicBezTo>
                    <a:pt x="788" y="738"/>
                    <a:pt x="793" y="738"/>
                    <a:pt x="798" y="739"/>
                  </a:cubicBezTo>
                  <a:lnTo>
                    <a:pt x="791" y="732"/>
                  </a:lnTo>
                  <a:cubicBezTo>
                    <a:pt x="789" y="734"/>
                    <a:pt x="787" y="736"/>
                    <a:pt x="785" y="738"/>
                  </a:cubicBezTo>
                  <a:lnTo>
                    <a:pt x="785" y="738"/>
                  </a:lnTo>
                  <a:cubicBezTo>
                    <a:pt x="783" y="737"/>
                    <a:pt x="780" y="737"/>
                    <a:pt x="779" y="737"/>
                  </a:cubicBezTo>
                  <a:cubicBezTo>
                    <a:pt x="779" y="737"/>
                    <a:pt x="778" y="737"/>
                    <a:pt x="778" y="737"/>
                  </a:cubicBezTo>
                  <a:lnTo>
                    <a:pt x="778" y="737"/>
                  </a:lnTo>
                  <a:cubicBezTo>
                    <a:pt x="792" y="716"/>
                    <a:pt x="812" y="683"/>
                    <a:pt x="825" y="670"/>
                  </a:cubicBezTo>
                  <a:cubicBezTo>
                    <a:pt x="825" y="663"/>
                    <a:pt x="825" y="649"/>
                    <a:pt x="832" y="642"/>
                  </a:cubicBezTo>
                  <a:lnTo>
                    <a:pt x="846" y="649"/>
                  </a:lnTo>
                  <a:lnTo>
                    <a:pt x="846" y="642"/>
                  </a:lnTo>
                  <a:cubicBezTo>
                    <a:pt x="846" y="642"/>
                    <a:pt x="850" y="640"/>
                    <a:pt x="853" y="640"/>
                  </a:cubicBezTo>
                  <a:cubicBezTo>
                    <a:pt x="856" y="640"/>
                    <a:pt x="860" y="642"/>
                    <a:pt x="860" y="649"/>
                  </a:cubicBezTo>
                  <a:lnTo>
                    <a:pt x="874" y="635"/>
                  </a:lnTo>
                  <a:cubicBezTo>
                    <a:pt x="888" y="635"/>
                    <a:pt x="867" y="628"/>
                    <a:pt x="874" y="614"/>
                  </a:cubicBezTo>
                  <a:lnTo>
                    <a:pt x="874" y="614"/>
                  </a:lnTo>
                  <a:lnTo>
                    <a:pt x="888" y="628"/>
                  </a:lnTo>
                  <a:cubicBezTo>
                    <a:pt x="908" y="628"/>
                    <a:pt x="888" y="587"/>
                    <a:pt x="901" y="580"/>
                  </a:cubicBezTo>
                  <a:cubicBezTo>
                    <a:pt x="901" y="573"/>
                    <a:pt x="908" y="573"/>
                    <a:pt x="901" y="573"/>
                  </a:cubicBezTo>
                  <a:cubicBezTo>
                    <a:pt x="900" y="572"/>
                    <a:pt x="899" y="571"/>
                    <a:pt x="899" y="571"/>
                  </a:cubicBezTo>
                  <a:lnTo>
                    <a:pt x="899" y="571"/>
                  </a:lnTo>
                  <a:cubicBezTo>
                    <a:pt x="897" y="571"/>
                    <a:pt x="900" y="580"/>
                    <a:pt x="895" y="580"/>
                  </a:cubicBezTo>
                  <a:cubicBezTo>
                    <a:pt x="888" y="573"/>
                    <a:pt x="895" y="573"/>
                    <a:pt x="888" y="566"/>
                  </a:cubicBezTo>
                  <a:cubicBezTo>
                    <a:pt x="895" y="566"/>
                    <a:pt x="888" y="559"/>
                    <a:pt x="895" y="559"/>
                  </a:cubicBezTo>
                  <a:cubicBezTo>
                    <a:pt x="899" y="559"/>
                    <a:pt x="904" y="553"/>
                    <a:pt x="910" y="553"/>
                  </a:cubicBezTo>
                  <a:cubicBezTo>
                    <a:pt x="914" y="553"/>
                    <a:pt x="918" y="554"/>
                    <a:pt x="922" y="559"/>
                  </a:cubicBezTo>
                  <a:cubicBezTo>
                    <a:pt x="922" y="545"/>
                    <a:pt x="908" y="538"/>
                    <a:pt x="922" y="531"/>
                  </a:cubicBezTo>
                  <a:lnTo>
                    <a:pt x="929" y="538"/>
                  </a:lnTo>
                  <a:lnTo>
                    <a:pt x="929" y="531"/>
                  </a:lnTo>
                  <a:lnTo>
                    <a:pt x="936" y="531"/>
                  </a:lnTo>
                  <a:cubicBezTo>
                    <a:pt x="943" y="531"/>
                    <a:pt x="936" y="524"/>
                    <a:pt x="943" y="524"/>
                  </a:cubicBezTo>
                  <a:lnTo>
                    <a:pt x="943" y="531"/>
                  </a:lnTo>
                  <a:cubicBezTo>
                    <a:pt x="943" y="524"/>
                    <a:pt x="957" y="524"/>
                    <a:pt x="957" y="524"/>
                  </a:cubicBezTo>
                  <a:lnTo>
                    <a:pt x="957" y="531"/>
                  </a:lnTo>
                  <a:cubicBezTo>
                    <a:pt x="958" y="533"/>
                    <a:pt x="959" y="533"/>
                    <a:pt x="960" y="533"/>
                  </a:cubicBezTo>
                  <a:cubicBezTo>
                    <a:pt x="962" y="533"/>
                    <a:pt x="958" y="524"/>
                    <a:pt x="964" y="524"/>
                  </a:cubicBezTo>
                  <a:cubicBezTo>
                    <a:pt x="964" y="524"/>
                    <a:pt x="957" y="524"/>
                    <a:pt x="957" y="511"/>
                  </a:cubicBezTo>
                  <a:cubicBezTo>
                    <a:pt x="957" y="511"/>
                    <a:pt x="957" y="502"/>
                    <a:pt x="960" y="502"/>
                  </a:cubicBezTo>
                  <a:cubicBezTo>
                    <a:pt x="961" y="502"/>
                    <a:pt x="962" y="502"/>
                    <a:pt x="964" y="504"/>
                  </a:cubicBezTo>
                  <a:lnTo>
                    <a:pt x="964" y="511"/>
                  </a:lnTo>
                  <a:cubicBezTo>
                    <a:pt x="964" y="504"/>
                    <a:pt x="964" y="504"/>
                    <a:pt x="971" y="497"/>
                  </a:cubicBezTo>
                  <a:cubicBezTo>
                    <a:pt x="971" y="490"/>
                    <a:pt x="978" y="490"/>
                    <a:pt x="992" y="476"/>
                  </a:cubicBezTo>
                  <a:lnTo>
                    <a:pt x="992" y="469"/>
                  </a:lnTo>
                  <a:cubicBezTo>
                    <a:pt x="978" y="469"/>
                    <a:pt x="978" y="469"/>
                    <a:pt x="978" y="462"/>
                  </a:cubicBezTo>
                  <a:lnTo>
                    <a:pt x="978" y="462"/>
                  </a:lnTo>
                  <a:cubicBezTo>
                    <a:pt x="979" y="463"/>
                    <a:pt x="980" y="463"/>
                    <a:pt x="981" y="463"/>
                  </a:cubicBezTo>
                  <a:cubicBezTo>
                    <a:pt x="989" y="463"/>
                    <a:pt x="979" y="441"/>
                    <a:pt x="992" y="441"/>
                  </a:cubicBezTo>
                  <a:lnTo>
                    <a:pt x="992" y="455"/>
                  </a:lnTo>
                  <a:cubicBezTo>
                    <a:pt x="999" y="462"/>
                    <a:pt x="999" y="476"/>
                    <a:pt x="999" y="490"/>
                  </a:cubicBezTo>
                  <a:cubicBezTo>
                    <a:pt x="999" y="483"/>
                    <a:pt x="999" y="479"/>
                    <a:pt x="999" y="479"/>
                  </a:cubicBezTo>
                  <a:cubicBezTo>
                    <a:pt x="1000" y="479"/>
                    <a:pt x="1002" y="483"/>
                    <a:pt x="1005" y="490"/>
                  </a:cubicBezTo>
                  <a:lnTo>
                    <a:pt x="999" y="476"/>
                  </a:lnTo>
                  <a:lnTo>
                    <a:pt x="1005" y="476"/>
                  </a:lnTo>
                  <a:cubicBezTo>
                    <a:pt x="1005" y="469"/>
                    <a:pt x="999" y="469"/>
                    <a:pt x="999" y="462"/>
                  </a:cubicBezTo>
                  <a:cubicBezTo>
                    <a:pt x="999" y="461"/>
                    <a:pt x="999" y="460"/>
                    <a:pt x="999" y="460"/>
                  </a:cubicBezTo>
                  <a:cubicBezTo>
                    <a:pt x="1001" y="460"/>
                    <a:pt x="1003" y="464"/>
                    <a:pt x="1005" y="464"/>
                  </a:cubicBezTo>
                  <a:cubicBezTo>
                    <a:pt x="1005" y="464"/>
                    <a:pt x="1005" y="463"/>
                    <a:pt x="1005" y="462"/>
                  </a:cubicBezTo>
                  <a:cubicBezTo>
                    <a:pt x="1005" y="455"/>
                    <a:pt x="999" y="455"/>
                    <a:pt x="1005" y="441"/>
                  </a:cubicBezTo>
                  <a:cubicBezTo>
                    <a:pt x="1010" y="441"/>
                    <a:pt x="1012" y="438"/>
                    <a:pt x="1016" y="438"/>
                  </a:cubicBezTo>
                  <a:cubicBezTo>
                    <a:pt x="1019" y="438"/>
                    <a:pt x="1022" y="439"/>
                    <a:pt x="1026" y="441"/>
                  </a:cubicBezTo>
                  <a:lnTo>
                    <a:pt x="1026" y="455"/>
                  </a:lnTo>
                  <a:cubicBezTo>
                    <a:pt x="1026" y="456"/>
                    <a:pt x="1026" y="457"/>
                    <a:pt x="1026" y="457"/>
                  </a:cubicBezTo>
                  <a:cubicBezTo>
                    <a:pt x="1026" y="457"/>
                    <a:pt x="1027" y="452"/>
                    <a:pt x="1028" y="452"/>
                  </a:cubicBezTo>
                  <a:cubicBezTo>
                    <a:pt x="1029" y="452"/>
                    <a:pt x="1030" y="453"/>
                    <a:pt x="1031" y="456"/>
                  </a:cubicBezTo>
                  <a:lnTo>
                    <a:pt x="1031" y="456"/>
                  </a:lnTo>
                  <a:cubicBezTo>
                    <a:pt x="1032" y="455"/>
                    <a:pt x="1036" y="455"/>
                    <a:pt x="1040" y="455"/>
                  </a:cubicBezTo>
                  <a:lnTo>
                    <a:pt x="1033" y="441"/>
                  </a:lnTo>
                  <a:cubicBezTo>
                    <a:pt x="1032" y="437"/>
                    <a:pt x="1031" y="435"/>
                    <a:pt x="1031" y="435"/>
                  </a:cubicBezTo>
                  <a:lnTo>
                    <a:pt x="1031" y="435"/>
                  </a:lnTo>
                  <a:cubicBezTo>
                    <a:pt x="1032" y="435"/>
                    <a:pt x="1040" y="456"/>
                    <a:pt x="1045" y="456"/>
                  </a:cubicBezTo>
                  <a:cubicBezTo>
                    <a:pt x="1046" y="456"/>
                    <a:pt x="1046" y="456"/>
                    <a:pt x="1047" y="455"/>
                  </a:cubicBezTo>
                  <a:lnTo>
                    <a:pt x="1047" y="441"/>
                  </a:lnTo>
                  <a:lnTo>
                    <a:pt x="1068" y="441"/>
                  </a:lnTo>
                  <a:cubicBezTo>
                    <a:pt x="1068" y="441"/>
                    <a:pt x="1075" y="441"/>
                    <a:pt x="1082" y="455"/>
                  </a:cubicBezTo>
                  <a:cubicBezTo>
                    <a:pt x="1082" y="451"/>
                    <a:pt x="1084" y="448"/>
                    <a:pt x="1086" y="446"/>
                  </a:cubicBezTo>
                  <a:lnTo>
                    <a:pt x="1086" y="446"/>
                  </a:lnTo>
                  <a:cubicBezTo>
                    <a:pt x="1086" y="446"/>
                    <a:pt x="1085" y="446"/>
                    <a:pt x="1085" y="446"/>
                  </a:cubicBezTo>
                  <a:cubicBezTo>
                    <a:pt x="1083" y="446"/>
                    <a:pt x="1080" y="445"/>
                    <a:pt x="1075" y="441"/>
                  </a:cubicBezTo>
                  <a:lnTo>
                    <a:pt x="1075" y="434"/>
                  </a:lnTo>
                  <a:cubicBezTo>
                    <a:pt x="1082" y="434"/>
                    <a:pt x="1082" y="427"/>
                    <a:pt x="1096" y="427"/>
                  </a:cubicBezTo>
                  <a:lnTo>
                    <a:pt x="1082" y="420"/>
                  </a:lnTo>
                  <a:cubicBezTo>
                    <a:pt x="1096" y="407"/>
                    <a:pt x="1082" y="400"/>
                    <a:pt x="1096" y="400"/>
                  </a:cubicBezTo>
                  <a:cubicBezTo>
                    <a:pt x="1102" y="407"/>
                    <a:pt x="1096" y="407"/>
                    <a:pt x="1096" y="407"/>
                  </a:cubicBezTo>
                  <a:cubicBezTo>
                    <a:pt x="1102" y="407"/>
                    <a:pt x="1102" y="407"/>
                    <a:pt x="1109" y="400"/>
                  </a:cubicBezTo>
                  <a:cubicBezTo>
                    <a:pt x="1113" y="403"/>
                    <a:pt x="1111" y="403"/>
                    <a:pt x="1109" y="403"/>
                  </a:cubicBezTo>
                  <a:cubicBezTo>
                    <a:pt x="1108" y="403"/>
                    <a:pt x="1106" y="403"/>
                    <a:pt x="1109" y="407"/>
                  </a:cubicBezTo>
                  <a:lnTo>
                    <a:pt x="1116" y="400"/>
                  </a:lnTo>
                  <a:cubicBezTo>
                    <a:pt x="1113" y="396"/>
                    <a:pt x="1116" y="396"/>
                    <a:pt x="1121" y="396"/>
                  </a:cubicBezTo>
                  <a:cubicBezTo>
                    <a:pt x="1125" y="396"/>
                    <a:pt x="1130" y="396"/>
                    <a:pt x="1130" y="393"/>
                  </a:cubicBezTo>
                  <a:cubicBezTo>
                    <a:pt x="1137" y="386"/>
                    <a:pt x="1130" y="365"/>
                    <a:pt x="1130" y="358"/>
                  </a:cubicBezTo>
                  <a:lnTo>
                    <a:pt x="1130" y="358"/>
                  </a:lnTo>
                  <a:cubicBezTo>
                    <a:pt x="1130" y="358"/>
                    <a:pt x="1137" y="358"/>
                    <a:pt x="1137" y="365"/>
                  </a:cubicBezTo>
                  <a:lnTo>
                    <a:pt x="1151" y="372"/>
                  </a:lnTo>
                  <a:cubicBezTo>
                    <a:pt x="1151" y="368"/>
                    <a:pt x="1149" y="368"/>
                    <a:pt x="1148" y="368"/>
                  </a:cubicBezTo>
                  <a:cubicBezTo>
                    <a:pt x="1146" y="368"/>
                    <a:pt x="1144" y="368"/>
                    <a:pt x="1144" y="365"/>
                  </a:cubicBezTo>
                  <a:lnTo>
                    <a:pt x="1151" y="358"/>
                  </a:lnTo>
                  <a:cubicBezTo>
                    <a:pt x="1148" y="355"/>
                    <a:pt x="1146" y="355"/>
                    <a:pt x="1145" y="355"/>
                  </a:cubicBezTo>
                  <a:cubicBezTo>
                    <a:pt x="1144" y="355"/>
                    <a:pt x="1144" y="355"/>
                    <a:pt x="1144" y="351"/>
                  </a:cubicBezTo>
                  <a:cubicBezTo>
                    <a:pt x="1144" y="351"/>
                    <a:pt x="1151" y="351"/>
                    <a:pt x="1151" y="337"/>
                  </a:cubicBezTo>
                  <a:cubicBezTo>
                    <a:pt x="1151" y="337"/>
                    <a:pt x="1161" y="348"/>
                    <a:pt x="1155" y="350"/>
                  </a:cubicBezTo>
                  <a:lnTo>
                    <a:pt x="1155" y="350"/>
                  </a:lnTo>
                  <a:cubicBezTo>
                    <a:pt x="1159" y="349"/>
                    <a:pt x="1165" y="346"/>
                    <a:pt x="1165" y="337"/>
                  </a:cubicBezTo>
                  <a:cubicBezTo>
                    <a:pt x="1151" y="337"/>
                    <a:pt x="1172" y="330"/>
                    <a:pt x="1165" y="323"/>
                  </a:cubicBezTo>
                  <a:lnTo>
                    <a:pt x="1172" y="323"/>
                  </a:lnTo>
                  <a:lnTo>
                    <a:pt x="1172" y="330"/>
                  </a:lnTo>
                  <a:cubicBezTo>
                    <a:pt x="1173" y="332"/>
                    <a:pt x="1174" y="332"/>
                    <a:pt x="1175" y="332"/>
                  </a:cubicBezTo>
                  <a:cubicBezTo>
                    <a:pt x="1177" y="332"/>
                    <a:pt x="1173" y="323"/>
                    <a:pt x="1179" y="323"/>
                  </a:cubicBezTo>
                  <a:lnTo>
                    <a:pt x="1186" y="323"/>
                  </a:lnTo>
                  <a:cubicBezTo>
                    <a:pt x="1186" y="323"/>
                    <a:pt x="1192" y="320"/>
                    <a:pt x="1196" y="320"/>
                  </a:cubicBezTo>
                  <a:cubicBezTo>
                    <a:pt x="1197" y="320"/>
                    <a:pt x="1198" y="321"/>
                    <a:pt x="1199" y="321"/>
                  </a:cubicBezTo>
                  <a:lnTo>
                    <a:pt x="1199" y="321"/>
                  </a:lnTo>
                  <a:cubicBezTo>
                    <a:pt x="1198" y="319"/>
                    <a:pt x="1195" y="316"/>
                    <a:pt x="1186" y="316"/>
                  </a:cubicBezTo>
                  <a:lnTo>
                    <a:pt x="1200" y="303"/>
                  </a:lnTo>
                  <a:cubicBezTo>
                    <a:pt x="1200" y="316"/>
                    <a:pt x="1206" y="323"/>
                    <a:pt x="1206" y="323"/>
                  </a:cubicBezTo>
                  <a:cubicBezTo>
                    <a:pt x="1206" y="316"/>
                    <a:pt x="1200" y="303"/>
                    <a:pt x="1206" y="303"/>
                  </a:cubicBezTo>
                  <a:cubicBezTo>
                    <a:pt x="1206" y="316"/>
                    <a:pt x="1213" y="303"/>
                    <a:pt x="1220" y="323"/>
                  </a:cubicBezTo>
                  <a:cubicBezTo>
                    <a:pt x="1224" y="325"/>
                    <a:pt x="1228" y="326"/>
                    <a:pt x="1231" y="326"/>
                  </a:cubicBezTo>
                  <a:cubicBezTo>
                    <a:pt x="1238" y="326"/>
                    <a:pt x="1241" y="321"/>
                    <a:pt x="1241" y="316"/>
                  </a:cubicBezTo>
                  <a:cubicBezTo>
                    <a:pt x="1241" y="310"/>
                    <a:pt x="1239" y="310"/>
                    <a:pt x="1238" y="310"/>
                  </a:cubicBezTo>
                  <a:cubicBezTo>
                    <a:pt x="1236" y="310"/>
                    <a:pt x="1234" y="310"/>
                    <a:pt x="1234" y="303"/>
                  </a:cubicBezTo>
                  <a:cubicBezTo>
                    <a:pt x="1241" y="296"/>
                    <a:pt x="1234" y="268"/>
                    <a:pt x="1241" y="268"/>
                  </a:cubicBezTo>
                  <a:lnTo>
                    <a:pt x="1241" y="254"/>
                  </a:lnTo>
                  <a:cubicBezTo>
                    <a:pt x="1241" y="261"/>
                    <a:pt x="1269" y="268"/>
                    <a:pt x="1276" y="268"/>
                  </a:cubicBezTo>
                  <a:cubicBezTo>
                    <a:pt x="1276" y="261"/>
                    <a:pt x="1269" y="261"/>
                    <a:pt x="1255" y="254"/>
                  </a:cubicBezTo>
                  <a:lnTo>
                    <a:pt x="1269" y="247"/>
                  </a:lnTo>
                  <a:cubicBezTo>
                    <a:pt x="1269" y="243"/>
                    <a:pt x="1270" y="242"/>
                    <a:pt x="1272" y="242"/>
                  </a:cubicBezTo>
                  <a:cubicBezTo>
                    <a:pt x="1274" y="242"/>
                    <a:pt x="1276" y="243"/>
                    <a:pt x="1278" y="243"/>
                  </a:cubicBezTo>
                  <a:cubicBezTo>
                    <a:pt x="1281" y="243"/>
                    <a:pt x="1283" y="241"/>
                    <a:pt x="1283" y="233"/>
                  </a:cubicBezTo>
                  <a:lnTo>
                    <a:pt x="1303" y="247"/>
                  </a:lnTo>
                  <a:lnTo>
                    <a:pt x="1290" y="233"/>
                  </a:lnTo>
                  <a:lnTo>
                    <a:pt x="1290" y="219"/>
                  </a:lnTo>
                  <a:cubicBezTo>
                    <a:pt x="1290" y="216"/>
                    <a:pt x="1293" y="214"/>
                    <a:pt x="1297" y="214"/>
                  </a:cubicBezTo>
                  <a:cubicBezTo>
                    <a:pt x="1302" y="214"/>
                    <a:pt x="1307" y="216"/>
                    <a:pt x="1310" y="219"/>
                  </a:cubicBezTo>
                  <a:cubicBezTo>
                    <a:pt x="1310" y="219"/>
                    <a:pt x="1303" y="213"/>
                    <a:pt x="1303" y="199"/>
                  </a:cubicBezTo>
                  <a:lnTo>
                    <a:pt x="1303" y="199"/>
                  </a:lnTo>
                  <a:cubicBezTo>
                    <a:pt x="1306" y="207"/>
                    <a:pt x="1309" y="209"/>
                    <a:pt x="1311" y="209"/>
                  </a:cubicBezTo>
                  <a:cubicBezTo>
                    <a:pt x="1313" y="209"/>
                    <a:pt x="1315" y="207"/>
                    <a:pt x="1316" y="207"/>
                  </a:cubicBezTo>
                  <a:cubicBezTo>
                    <a:pt x="1317" y="207"/>
                    <a:pt x="1317" y="208"/>
                    <a:pt x="1317" y="213"/>
                  </a:cubicBezTo>
                  <a:cubicBezTo>
                    <a:pt x="1317" y="213"/>
                    <a:pt x="1324" y="213"/>
                    <a:pt x="1324" y="199"/>
                  </a:cubicBezTo>
                  <a:lnTo>
                    <a:pt x="1338" y="213"/>
                  </a:lnTo>
                  <a:cubicBezTo>
                    <a:pt x="1324" y="192"/>
                    <a:pt x="1338" y="192"/>
                    <a:pt x="1345" y="185"/>
                  </a:cubicBezTo>
                  <a:cubicBezTo>
                    <a:pt x="1347" y="189"/>
                    <a:pt x="1348" y="190"/>
                    <a:pt x="1350" y="190"/>
                  </a:cubicBezTo>
                  <a:cubicBezTo>
                    <a:pt x="1351" y="190"/>
                    <a:pt x="1353" y="187"/>
                    <a:pt x="1354" y="187"/>
                  </a:cubicBezTo>
                  <a:cubicBezTo>
                    <a:pt x="1356" y="187"/>
                    <a:pt x="1357" y="188"/>
                    <a:pt x="1359" y="192"/>
                  </a:cubicBezTo>
                  <a:cubicBezTo>
                    <a:pt x="1352" y="178"/>
                    <a:pt x="1373" y="185"/>
                    <a:pt x="1359" y="164"/>
                  </a:cubicBezTo>
                  <a:lnTo>
                    <a:pt x="1359" y="164"/>
                  </a:lnTo>
                  <a:cubicBezTo>
                    <a:pt x="1359" y="164"/>
                    <a:pt x="1373" y="178"/>
                    <a:pt x="1380" y="178"/>
                  </a:cubicBezTo>
                  <a:lnTo>
                    <a:pt x="1380" y="164"/>
                  </a:lnTo>
                  <a:cubicBezTo>
                    <a:pt x="1382" y="169"/>
                    <a:pt x="1384" y="170"/>
                    <a:pt x="1387" y="170"/>
                  </a:cubicBezTo>
                  <a:cubicBezTo>
                    <a:pt x="1392" y="170"/>
                    <a:pt x="1398" y="164"/>
                    <a:pt x="1407" y="164"/>
                  </a:cubicBezTo>
                  <a:lnTo>
                    <a:pt x="1407" y="150"/>
                  </a:lnTo>
                  <a:lnTo>
                    <a:pt x="1414" y="150"/>
                  </a:lnTo>
                  <a:lnTo>
                    <a:pt x="1414" y="143"/>
                  </a:lnTo>
                  <a:cubicBezTo>
                    <a:pt x="1407" y="129"/>
                    <a:pt x="1414" y="129"/>
                    <a:pt x="1414" y="122"/>
                  </a:cubicBezTo>
                  <a:lnTo>
                    <a:pt x="1414" y="129"/>
                  </a:lnTo>
                  <a:lnTo>
                    <a:pt x="1421" y="143"/>
                  </a:lnTo>
                  <a:cubicBezTo>
                    <a:pt x="1421" y="143"/>
                    <a:pt x="1421" y="115"/>
                    <a:pt x="1414" y="115"/>
                  </a:cubicBezTo>
                  <a:lnTo>
                    <a:pt x="1414" y="109"/>
                  </a:lnTo>
                  <a:lnTo>
                    <a:pt x="1421" y="115"/>
                  </a:lnTo>
                  <a:lnTo>
                    <a:pt x="1421" y="95"/>
                  </a:lnTo>
                  <a:lnTo>
                    <a:pt x="1428" y="95"/>
                  </a:lnTo>
                  <a:cubicBezTo>
                    <a:pt x="1428" y="95"/>
                    <a:pt x="1428" y="117"/>
                    <a:pt x="1438" y="117"/>
                  </a:cubicBezTo>
                  <a:cubicBezTo>
                    <a:pt x="1439" y="117"/>
                    <a:pt x="1441" y="116"/>
                    <a:pt x="1442" y="115"/>
                  </a:cubicBezTo>
                  <a:lnTo>
                    <a:pt x="1442" y="129"/>
                  </a:lnTo>
                  <a:lnTo>
                    <a:pt x="1442" y="143"/>
                  </a:lnTo>
                  <a:cubicBezTo>
                    <a:pt x="1449" y="129"/>
                    <a:pt x="1442" y="129"/>
                    <a:pt x="1449" y="122"/>
                  </a:cubicBezTo>
                  <a:cubicBezTo>
                    <a:pt x="1456" y="129"/>
                    <a:pt x="1456" y="129"/>
                    <a:pt x="1463" y="129"/>
                  </a:cubicBezTo>
                  <a:lnTo>
                    <a:pt x="1456" y="122"/>
                  </a:lnTo>
                  <a:lnTo>
                    <a:pt x="1449" y="115"/>
                  </a:lnTo>
                  <a:cubicBezTo>
                    <a:pt x="1449" y="115"/>
                    <a:pt x="1449" y="104"/>
                    <a:pt x="1452" y="104"/>
                  </a:cubicBezTo>
                  <a:cubicBezTo>
                    <a:pt x="1452" y="104"/>
                    <a:pt x="1452" y="104"/>
                    <a:pt x="1452" y="104"/>
                  </a:cubicBezTo>
                  <a:lnTo>
                    <a:pt x="1452" y="104"/>
                  </a:lnTo>
                  <a:cubicBezTo>
                    <a:pt x="1447" y="93"/>
                    <a:pt x="1462" y="87"/>
                    <a:pt x="1456" y="81"/>
                  </a:cubicBezTo>
                  <a:cubicBezTo>
                    <a:pt x="1456" y="81"/>
                    <a:pt x="1456" y="78"/>
                    <a:pt x="1458" y="78"/>
                  </a:cubicBezTo>
                  <a:cubicBezTo>
                    <a:pt x="1459" y="78"/>
                    <a:pt x="1461" y="79"/>
                    <a:pt x="1463" y="81"/>
                  </a:cubicBezTo>
                  <a:cubicBezTo>
                    <a:pt x="1463" y="88"/>
                    <a:pt x="1477" y="88"/>
                    <a:pt x="1484" y="95"/>
                  </a:cubicBezTo>
                  <a:lnTo>
                    <a:pt x="1477" y="88"/>
                  </a:lnTo>
                  <a:lnTo>
                    <a:pt x="1477" y="88"/>
                  </a:lnTo>
                  <a:cubicBezTo>
                    <a:pt x="1477" y="88"/>
                    <a:pt x="1484" y="88"/>
                    <a:pt x="1484" y="95"/>
                  </a:cubicBezTo>
                  <a:lnTo>
                    <a:pt x="1491" y="95"/>
                  </a:lnTo>
                  <a:cubicBezTo>
                    <a:pt x="1491" y="88"/>
                    <a:pt x="1484" y="88"/>
                    <a:pt x="1484" y="88"/>
                  </a:cubicBezTo>
                  <a:lnTo>
                    <a:pt x="1491" y="88"/>
                  </a:lnTo>
                  <a:cubicBezTo>
                    <a:pt x="1491" y="95"/>
                    <a:pt x="1498" y="109"/>
                    <a:pt x="1498" y="109"/>
                  </a:cubicBezTo>
                  <a:cubicBezTo>
                    <a:pt x="1498" y="109"/>
                    <a:pt x="1518" y="95"/>
                    <a:pt x="1498" y="88"/>
                  </a:cubicBezTo>
                  <a:cubicBezTo>
                    <a:pt x="1491" y="88"/>
                    <a:pt x="1484" y="81"/>
                    <a:pt x="1491" y="81"/>
                  </a:cubicBezTo>
                  <a:lnTo>
                    <a:pt x="1491" y="74"/>
                  </a:lnTo>
                  <a:lnTo>
                    <a:pt x="1498" y="74"/>
                  </a:lnTo>
                  <a:lnTo>
                    <a:pt x="1498" y="60"/>
                  </a:lnTo>
                  <a:cubicBezTo>
                    <a:pt x="1498" y="60"/>
                    <a:pt x="1511" y="60"/>
                    <a:pt x="1511" y="74"/>
                  </a:cubicBezTo>
                  <a:cubicBezTo>
                    <a:pt x="1518" y="74"/>
                    <a:pt x="1511" y="60"/>
                    <a:pt x="1511" y="60"/>
                  </a:cubicBezTo>
                  <a:lnTo>
                    <a:pt x="1511" y="60"/>
                  </a:lnTo>
                  <a:cubicBezTo>
                    <a:pt x="1511" y="60"/>
                    <a:pt x="1518" y="60"/>
                    <a:pt x="1518" y="74"/>
                  </a:cubicBezTo>
                  <a:cubicBezTo>
                    <a:pt x="1523" y="74"/>
                    <a:pt x="1524" y="68"/>
                    <a:pt x="1527" y="68"/>
                  </a:cubicBezTo>
                  <a:cubicBezTo>
                    <a:pt x="1528" y="68"/>
                    <a:pt x="1530" y="69"/>
                    <a:pt x="1532" y="74"/>
                  </a:cubicBezTo>
                  <a:lnTo>
                    <a:pt x="1532" y="60"/>
                  </a:lnTo>
                  <a:cubicBezTo>
                    <a:pt x="1539" y="67"/>
                    <a:pt x="1544" y="69"/>
                    <a:pt x="1548" y="69"/>
                  </a:cubicBezTo>
                  <a:cubicBezTo>
                    <a:pt x="1557" y="69"/>
                    <a:pt x="1562" y="58"/>
                    <a:pt x="1567" y="53"/>
                  </a:cubicBezTo>
                  <a:cubicBezTo>
                    <a:pt x="1563" y="46"/>
                    <a:pt x="1563" y="46"/>
                    <a:pt x="1564" y="46"/>
                  </a:cubicBezTo>
                  <a:cubicBezTo>
                    <a:pt x="1565" y="46"/>
                    <a:pt x="1567" y="46"/>
                    <a:pt x="1567" y="39"/>
                  </a:cubicBezTo>
                  <a:cubicBezTo>
                    <a:pt x="1567" y="46"/>
                    <a:pt x="1588" y="46"/>
                    <a:pt x="1581" y="53"/>
                  </a:cubicBezTo>
                  <a:lnTo>
                    <a:pt x="1588" y="46"/>
                  </a:lnTo>
                  <a:lnTo>
                    <a:pt x="1588" y="46"/>
                  </a:lnTo>
                  <a:cubicBezTo>
                    <a:pt x="1595" y="53"/>
                    <a:pt x="1581" y="53"/>
                    <a:pt x="1595" y="60"/>
                  </a:cubicBezTo>
                  <a:cubicBezTo>
                    <a:pt x="1601" y="60"/>
                    <a:pt x="1596" y="45"/>
                    <a:pt x="1599" y="45"/>
                  </a:cubicBezTo>
                  <a:lnTo>
                    <a:pt x="1599" y="45"/>
                  </a:lnTo>
                  <a:cubicBezTo>
                    <a:pt x="1600" y="45"/>
                    <a:pt x="1601" y="45"/>
                    <a:pt x="1601" y="46"/>
                  </a:cubicBezTo>
                  <a:cubicBezTo>
                    <a:pt x="1601" y="48"/>
                    <a:pt x="1601" y="48"/>
                    <a:pt x="1602" y="48"/>
                  </a:cubicBezTo>
                  <a:cubicBezTo>
                    <a:pt x="1602" y="48"/>
                    <a:pt x="1603" y="47"/>
                    <a:pt x="1605" y="47"/>
                  </a:cubicBezTo>
                  <a:cubicBezTo>
                    <a:pt x="1607" y="47"/>
                    <a:pt x="1610" y="48"/>
                    <a:pt x="1615" y="53"/>
                  </a:cubicBezTo>
                  <a:lnTo>
                    <a:pt x="1615" y="60"/>
                  </a:lnTo>
                  <a:cubicBezTo>
                    <a:pt x="1629" y="60"/>
                    <a:pt x="1615" y="46"/>
                    <a:pt x="1615" y="39"/>
                  </a:cubicBezTo>
                  <a:cubicBezTo>
                    <a:pt x="1617" y="36"/>
                    <a:pt x="1618" y="34"/>
                    <a:pt x="1619" y="34"/>
                  </a:cubicBezTo>
                  <a:cubicBezTo>
                    <a:pt x="1623" y="34"/>
                    <a:pt x="1624" y="46"/>
                    <a:pt x="1629" y="46"/>
                  </a:cubicBezTo>
                  <a:cubicBezTo>
                    <a:pt x="1629" y="46"/>
                    <a:pt x="1636" y="46"/>
                    <a:pt x="1636" y="39"/>
                  </a:cubicBezTo>
                  <a:lnTo>
                    <a:pt x="1636" y="39"/>
                  </a:lnTo>
                  <a:cubicBezTo>
                    <a:pt x="1636" y="41"/>
                    <a:pt x="1636" y="42"/>
                    <a:pt x="1635" y="42"/>
                  </a:cubicBezTo>
                  <a:cubicBezTo>
                    <a:pt x="1632" y="42"/>
                    <a:pt x="1627" y="36"/>
                    <a:pt x="1622" y="25"/>
                  </a:cubicBezTo>
                  <a:lnTo>
                    <a:pt x="1622" y="25"/>
                  </a:lnTo>
                  <a:cubicBezTo>
                    <a:pt x="1624" y="29"/>
                    <a:pt x="1625" y="30"/>
                    <a:pt x="1626" y="30"/>
                  </a:cubicBezTo>
                  <a:cubicBezTo>
                    <a:pt x="1629" y="30"/>
                    <a:pt x="1629" y="18"/>
                    <a:pt x="1629" y="18"/>
                  </a:cubicBezTo>
                  <a:cubicBezTo>
                    <a:pt x="1622" y="15"/>
                    <a:pt x="1621" y="15"/>
                    <a:pt x="1618" y="15"/>
                  </a:cubicBezTo>
                  <a:cubicBezTo>
                    <a:pt x="1615" y="15"/>
                    <a:pt x="1612" y="15"/>
                    <a:pt x="1601" y="12"/>
                  </a:cubicBezTo>
                  <a:lnTo>
                    <a:pt x="1601" y="12"/>
                  </a:lnTo>
                  <a:cubicBezTo>
                    <a:pt x="1601" y="18"/>
                    <a:pt x="1615" y="25"/>
                    <a:pt x="1601" y="25"/>
                  </a:cubicBezTo>
                  <a:cubicBezTo>
                    <a:pt x="1601" y="18"/>
                    <a:pt x="1601" y="18"/>
                    <a:pt x="1595" y="18"/>
                  </a:cubicBezTo>
                  <a:cubicBezTo>
                    <a:pt x="1601" y="25"/>
                    <a:pt x="1595" y="25"/>
                    <a:pt x="1595" y="25"/>
                  </a:cubicBezTo>
                  <a:lnTo>
                    <a:pt x="1591" y="18"/>
                  </a:lnTo>
                  <a:lnTo>
                    <a:pt x="1591" y="18"/>
                  </a:lnTo>
                  <a:cubicBezTo>
                    <a:pt x="1591" y="20"/>
                    <a:pt x="1591" y="21"/>
                    <a:pt x="1591" y="22"/>
                  </a:cubicBezTo>
                  <a:lnTo>
                    <a:pt x="1591" y="22"/>
                  </a:lnTo>
                  <a:lnTo>
                    <a:pt x="1588" y="18"/>
                  </a:lnTo>
                  <a:cubicBezTo>
                    <a:pt x="1588" y="12"/>
                    <a:pt x="1581" y="12"/>
                    <a:pt x="1588" y="5"/>
                  </a:cubicBezTo>
                  <a:cubicBezTo>
                    <a:pt x="1584" y="2"/>
                    <a:pt x="1581" y="1"/>
                    <a:pt x="1579" y="1"/>
                  </a:cubicBezTo>
                  <a:close/>
                  <a:moveTo>
                    <a:pt x="56" y="1467"/>
                  </a:moveTo>
                  <a:lnTo>
                    <a:pt x="56" y="1474"/>
                  </a:lnTo>
                  <a:cubicBezTo>
                    <a:pt x="56" y="1474"/>
                    <a:pt x="56" y="1471"/>
                    <a:pt x="58" y="1471"/>
                  </a:cubicBezTo>
                  <a:cubicBezTo>
                    <a:pt x="59" y="1471"/>
                    <a:pt x="61" y="1472"/>
                    <a:pt x="63" y="1474"/>
                  </a:cubicBezTo>
                  <a:lnTo>
                    <a:pt x="56" y="1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9"/>
            <p:cNvSpPr/>
            <p:nvPr/>
          </p:nvSpPr>
          <p:spPr>
            <a:xfrm>
              <a:off x="6479988" y="241284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9"/>
            <p:cNvSpPr/>
            <p:nvPr/>
          </p:nvSpPr>
          <p:spPr>
            <a:xfrm>
              <a:off x="6465943" y="242264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9"/>
            <p:cNvSpPr/>
            <p:nvPr/>
          </p:nvSpPr>
          <p:spPr>
            <a:xfrm>
              <a:off x="6463922" y="2426186"/>
              <a:ext cx="0" cy="808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9"/>
            <p:cNvSpPr/>
            <p:nvPr/>
          </p:nvSpPr>
          <p:spPr>
            <a:xfrm>
              <a:off x="6486960" y="24058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9"/>
            <p:cNvSpPr/>
            <p:nvPr/>
          </p:nvSpPr>
          <p:spPr>
            <a:xfrm>
              <a:off x="6510807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9"/>
            <p:cNvSpPr/>
            <p:nvPr/>
          </p:nvSpPr>
          <p:spPr>
            <a:xfrm>
              <a:off x="6509393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9"/>
            <p:cNvSpPr/>
            <p:nvPr/>
          </p:nvSpPr>
          <p:spPr>
            <a:xfrm>
              <a:off x="6482110" y="240931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9"/>
            <p:cNvSpPr/>
            <p:nvPr/>
          </p:nvSpPr>
          <p:spPr>
            <a:xfrm>
              <a:off x="6507978" y="239183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" y="8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9"/>
            <p:cNvSpPr/>
            <p:nvPr/>
          </p:nvSpPr>
          <p:spPr>
            <a:xfrm>
              <a:off x="6510807" y="239183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cubicBezTo>
                    <a:pt x="7" y="1"/>
                    <a:pt x="0" y="1"/>
                    <a:pt x="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9"/>
            <p:cNvSpPr/>
            <p:nvPr/>
          </p:nvSpPr>
          <p:spPr>
            <a:xfrm>
              <a:off x="6495347" y="2398903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9"/>
            <p:cNvSpPr/>
            <p:nvPr/>
          </p:nvSpPr>
          <p:spPr>
            <a:xfrm>
              <a:off x="6507978" y="239465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9"/>
            <p:cNvSpPr/>
            <p:nvPr/>
          </p:nvSpPr>
          <p:spPr>
            <a:xfrm>
              <a:off x="6513637" y="239183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9"/>
            <p:cNvSpPr/>
            <p:nvPr/>
          </p:nvSpPr>
          <p:spPr>
            <a:xfrm>
              <a:off x="6500299" y="239748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cubicBezTo>
                    <a:pt x="0" y="0"/>
                    <a:pt x="0" y="0"/>
                    <a:pt x="7" y="0"/>
                  </a:cubicBez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9"/>
            <p:cNvSpPr/>
            <p:nvPr/>
          </p:nvSpPr>
          <p:spPr>
            <a:xfrm>
              <a:off x="6518487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9"/>
            <p:cNvSpPr/>
            <p:nvPr/>
          </p:nvSpPr>
          <p:spPr>
            <a:xfrm>
              <a:off x="6561937" y="235262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9"/>
            <p:cNvSpPr/>
            <p:nvPr/>
          </p:nvSpPr>
          <p:spPr>
            <a:xfrm>
              <a:off x="6492619" y="2389001"/>
              <a:ext cx="1415" cy="808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14" y="1"/>
                  </a:moveTo>
                  <a:lnTo>
                    <a:pt x="0" y="8"/>
                  </a:lnTo>
                  <a:cubicBezTo>
                    <a:pt x="7" y="8"/>
                    <a:pt x="14" y="1"/>
                    <a:pt x="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9"/>
            <p:cNvSpPr/>
            <p:nvPr/>
          </p:nvSpPr>
          <p:spPr>
            <a:xfrm>
              <a:off x="6599021" y="233514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9"/>
            <p:cNvSpPr/>
            <p:nvPr/>
          </p:nvSpPr>
          <p:spPr>
            <a:xfrm>
              <a:off x="6476452" y="2391830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9"/>
            <p:cNvSpPr/>
            <p:nvPr/>
          </p:nvSpPr>
          <p:spPr>
            <a:xfrm>
              <a:off x="6455434" y="241284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9"/>
            <p:cNvSpPr/>
            <p:nvPr/>
          </p:nvSpPr>
          <p:spPr>
            <a:xfrm>
              <a:off x="6465943" y="24065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9"/>
            <p:cNvSpPr/>
            <p:nvPr/>
          </p:nvSpPr>
          <p:spPr>
            <a:xfrm>
              <a:off x="6467357" y="24058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9"/>
            <p:cNvSpPr/>
            <p:nvPr/>
          </p:nvSpPr>
          <p:spPr>
            <a:xfrm>
              <a:off x="6458263" y="2418506"/>
              <a:ext cx="2223" cy="707"/>
            </a:xfrm>
            <a:custGeom>
              <a:avLst/>
              <a:gdLst/>
              <a:ahLst/>
              <a:cxnLst/>
              <a:rect l="l" t="t" r="r" b="b"/>
              <a:pathLst>
                <a:path w="22" h="7" extrusionOk="0">
                  <a:moveTo>
                    <a:pt x="21" y="0"/>
                  </a:moveTo>
                  <a:cubicBezTo>
                    <a:pt x="7" y="0"/>
                    <a:pt x="1" y="7"/>
                    <a:pt x="1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9"/>
            <p:cNvSpPr/>
            <p:nvPr/>
          </p:nvSpPr>
          <p:spPr>
            <a:xfrm>
              <a:off x="6460385" y="242335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9"/>
            <p:cNvSpPr/>
            <p:nvPr/>
          </p:nvSpPr>
          <p:spPr>
            <a:xfrm>
              <a:off x="6488375" y="2379906"/>
              <a:ext cx="3638" cy="1516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21" y="1"/>
                  </a:moveTo>
                  <a:cubicBezTo>
                    <a:pt x="14" y="1"/>
                    <a:pt x="1" y="8"/>
                    <a:pt x="8" y="15"/>
                  </a:cubicBezTo>
                  <a:cubicBezTo>
                    <a:pt x="8" y="8"/>
                    <a:pt x="35" y="1"/>
                    <a:pt x="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9"/>
            <p:cNvSpPr/>
            <p:nvPr/>
          </p:nvSpPr>
          <p:spPr>
            <a:xfrm>
              <a:off x="6460385" y="2423356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9"/>
            <p:cNvSpPr/>
            <p:nvPr/>
          </p:nvSpPr>
          <p:spPr>
            <a:xfrm>
              <a:off x="6629840" y="23540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9"/>
            <p:cNvSpPr/>
            <p:nvPr/>
          </p:nvSpPr>
          <p:spPr>
            <a:xfrm>
              <a:off x="6624990" y="2356161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cubicBezTo>
                    <a:pt x="7" y="0"/>
                    <a:pt x="7" y="0"/>
                    <a:pt x="0" y="0"/>
                  </a:cubicBezTo>
                  <a:cubicBezTo>
                    <a:pt x="7" y="0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9"/>
            <p:cNvSpPr/>
            <p:nvPr/>
          </p:nvSpPr>
          <p:spPr>
            <a:xfrm>
              <a:off x="6457556" y="2419213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9"/>
            <p:cNvSpPr/>
            <p:nvPr/>
          </p:nvSpPr>
          <p:spPr>
            <a:xfrm>
              <a:off x="6575881" y="23799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9"/>
            <p:cNvSpPr/>
            <p:nvPr/>
          </p:nvSpPr>
          <p:spPr>
            <a:xfrm>
              <a:off x="6594878" y="233655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9"/>
            <p:cNvSpPr/>
            <p:nvPr/>
          </p:nvSpPr>
          <p:spPr>
            <a:xfrm>
              <a:off x="6625697" y="2307860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9"/>
            <p:cNvSpPr/>
            <p:nvPr/>
          </p:nvSpPr>
          <p:spPr>
            <a:xfrm>
              <a:off x="6623575" y="2307860"/>
              <a:ext cx="2122" cy="2122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cubicBezTo>
                    <a:pt x="14" y="0"/>
                    <a:pt x="14" y="7"/>
                    <a:pt x="0" y="21"/>
                  </a:cubicBezTo>
                  <a:cubicBezTo>
                    <a:pt x="14" y="21"/>
                    <a:pt x="21" y="7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9"/>
            <p:cNvSpPr/>
            <p:nvPr/>
          </p:nvSpPr>
          <p:spPr>
            <a:xfrm>
              <a:off x="6629840" y="23071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9"/>
            <p:cNvSpPr/>
            <p:nvPr/>
          </p:nvSpPr>
          <p:spPr>
            <a:xfrm>
              <a:off x="6590634" y="232109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9"/>
            <p:cNvSpPr/>
            <p:nvPr/>
          </p:nvSpPr>
          <p:spPr>
            <a:xfrm>
              <a:off x="6597606" y="2317662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8" y="0"/>
                    <a:pt x="8" y="0"/>
                    <a:pt x="1" y="0"/>
                  </a:cubicBezTo>
                  <a:cubicBezTo>
                    <a:pt x="8" y="0"/>
                    <a:pt x="8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9"/>
            <p:cNvSpPr/>
            <p:nvPr/>
          </p:nvSpPr>
          <p:spPr>
            <a:xfrm>
              <a:off x="6450584" y="2282700"/>
              <a:ext cx="290714" cy="137425"/>
            </a:xfrm>
            <a:custGeom>
              <a:avLst/>
              <a:gdLst/>
              <a:ahLst/>
              <a:cxnLst/>
              <a:rect l="l" t="t" r="r" b="b"/>
              <a:pathLst>
                <a:path w="2877" h="1360" extrusionOk="0">
                  <a:moveTo>
                    <a:pt x="2129" y="108"/>
                  </a:moveTo>
                  <a:cubicBezTo>
                    <a:pt x="2120" y="110"/>
                    <a:pt x="2114" y="110"/>
                    <a:pt x="2114" y="110"/>
                  </a:cubicBezTo>
                  <a:cubicBezTo>
                    <a:pt x="2116" y="116"/>
                    <a:pt x="2117" y="118"/>
                    <a:pt x="2119" y="118"/>
                  </a:cubicBezTo>
                  <a:cubicBezTo>
                    <a:pt x="2121" y="118"/>
                    <a:pt x="2124" y="113"/>
                    <a:pt x="2129" y="108"/>
                  </a:cubicBezTo>
                  <a:close/>
                  <a:moveTo>
                    <a:pt x="2870" y="117"/>
                  </a:moveTo>
                  <a:cubicBezTo>
                    <a:pt x="2870" y="120"/>
                    <a:pt x="2870" y="122"/>
                    <a:pt x="2871" y="124"/>
                  </a:cubicBezTo>
                  <a:lnTo>
                    <a:pt x="2871" y="124"/>
                  </a:lnTo>
                  <a:cubicBezTo>
                    <a:pt x="2872" y="122"/>
                    <a:pt x="2874" y="120"/>
                    <a:pt x="2877" y="117"/>
                  </a:cubicBezTo>
                  <a:close/>
                  <a:moveTo>
                    <a:pt x="2572" y="194"/>
                  </a:moveTo>
                  <a:cubicBezTo>
                    <a:pt x="2572" y="194"/>
                    <a:pt x="2572" y="200"/>
                    <a:pt x="2574" y="204"/>
                  </a:cubicBezTo>
                  <a:lnTo>
                    <a:pt x="2574" y="204"/>
                  </a:lnTo>
                  <a:cubicBezTo>
                    <a:pt x="2572" y="202"/>
                    <a:pt x="2572" y="198"/>
                    <a:pt x="2572" y="194"/>
                  </a:cubicBezTo>
                  <a:close/>
                  <a:moveTo>
                    <a:pt x="2856" y="221"/>
                  </a:moveTo>
                  <a:cubicBezTo>
                    <a:pt x="2854" y="224"/>
                    <a:pt x="2851" y="227"/>
                    <a:pt x="2849" y="230"/>
                  </a:cubicBezTo>
                  <a:lnTo>
                    <a:pt x="2849" y="230"/>
                  </a:lnTo>
                  <a:cubicBezTo>
                    <a:pt x="2852" y="227"/>
                    <a:pt x="2856" y="221"/>
                    <a:pt x="2856" y="221"/>
                  </a:cubicBezTo>
                  <a:close/>
                  <a:moveTo>
                    <a:pt x="1768" y="235"/>
                  </a:moveTo>
                  <a:cubicBezTo>
                    <a:pt x="1763" y="237"/>
                    <a:pt x="1760" y="238"/>
                    <a:pt x="1758" y="240"/>
                  </a:cubicBezTo>
                  <a:lnTo>
                    <a:pt x="1758" y="240"/>
                  </a:lnTo>
                  <a:cubicBezTo>
                    <a:pt x="1762" y="239"/>
                    <a:pt x="1765" y="237"/>
                    <a:pt x="1768" y="235"/>
                  </a:cubicBezTo>
                  <a:close/>
                  <a:moveTo>
                    <a:pt x="1758" y="240"/>
                  </a:moveTo>
                  <a:cubicBezTo>
                    <a:pt x="1750" y="242"/>
                    <a:pt x="1742" y="242"/>
                    <a:pt x="1747" y="242"/>
                  </a:cubicBezTo>
                  <a:lnTo>
                    <a:pt x="1747" y="249"/>
                  </a:lnTo>
                  <a:cubicBezTo>
                    <a:pt x="1740" y="249"/>
                    <a:pt x="1740" y="249"/>
                    <a:pt x="1733" y="256"/>
                  </a:cubicBezTo>
                  <a:cubicBezTo>
                    <a:pt x="1733" y="262"/>
                    <a:pt x="1742" y="263"/>
                    <a:pt x="1738" y="270"/>
                  </a:cubicBezTo>
                  <a:lnTo>
                    <a:pt x="1738" y="270"/>
                  </a:lnTo>
                  <a:cubicBezTo>
                    <a:pt x="1740" y="270"/>
                    <a:pt x="1743" y="270"/>
                    <a:pt x="1747" y="270"/>
                  </a:cubicBezTo>
                  <a:cubicBezTo>
                    <a:pt x="1758" y="254"/>
                    <a:pt x="1752" y="246"/>
                    <a:pt x="1758" y="240"/>
                  </a:cubicBezTo>
                  <a:close/>
                  <a:moveTo>
                    <a:pt x="1643" y="270"/>
                  </a:moveTo>
                  <a:lnTo>
                    <a:pt x="1643" y="270"/>
                  </a:lnTo>
                  <a:cubicBezTo>
                    <a:pt x="1642" y="271"/>
                    <a:pt x="1642" y="272"/>
                    <a:pt x="1642" y="273"/>
                  </a:cubicBezTo>
                  <a:lnTo>
                    <a:pt x="1642" y="273"/>
                  </a:lnTo>
                  <a:cubicBezTo>
                    <a:pt x="1643" y="272"/>
                    <a:pt x="1643" y="271"/>
                    <a:pt x="1643" y="270"/>
                  </a:cubicBezTo>
                  <a:close/>
                  <a:moveTo>
                    <a:pt x="1738" y="270"/>
                  </a:moveTo>
                  <a:cubicBezTo>
                    <a:pt x="1733" y="270"/>
                    <a:pt x="1733" y="272"/>
                    <a:pt x="1733" y="277"/>
                  </a:cubicBezTo>
                  <a:cubicBezTo>
                    <a:pt x="1736" y="274"/>
                    <a:pt x="1737" y="272"/>
                    <a:pt x="1738" y="270"/>
                  </a:cubicBezTo>
                  <a:close/>
                  <a:moveTo>
                    <a:pt x="1289" y="429"/>
                  </a:moveTo>
                  <a:cubicBezTo>
                    <a:pt x="1279" y="433"/>
                    <a:pt x="1281" y="433"/>
                    <a:pt x="1284" y="433"/>
                  </a:cubicBezTo>
                  <a:cubicBezTo>
                    <a:pt x="1285" y="433"/>
                    <a:pt x="1287" y="433"/>
                    <a:pt x="1288" y="433"/>
                  </a:cubicBezTo>
                  <a:lnTo>
                    <a:pt x="1288" y="433"/>
                  </a:lnTo>
                  <a:cubicBezTo>
                    <a:pt x="1288" y="432"/>
                    <a:pt x="1288" y="430"/>
                    <a:pt x="1289" y="429"/>
                  </a:cubicBezTo>
                  <a:close/>
                  <a:moveTo>
                    <a:pt x="1288" y="433"/>
                  </a:moveTo>
                  <a:cubicBezTo>
                    <a:pt x="1288" y="434"/>
                    <a:pt x="1289" y="435"/>
                    <a:pt x="1290" y="436"/>
                  </a:cubicBezTo>
                  <a:lnTo>
                    <a:pt x="1290" y="436"/>
                  </a:lnTo>
                  <a:cubicBezTo>
                    <a:pt x="1292" y="434"/>
                    <a:pt x="1290" y="433"/>
                    <a:pt x="1288" y="433"/>
                  </a:cubicBezTo>
                  <a:close/>
                  <a:moveTo>
                    <a:pt x="1339" y="534"/>
                  </a:moveTo>
                  <a:lnTo>
                    <a:pt x="1339" y="534"/>
                  </a:lnTo>
                  <a:cubicBezTo>
                    <a:pt x="1337" y="536"/>
                    <a:pt x="1335" y="538"/>
                    <a:pt x="1331" y="540"/>
                  </a:cubicBezTo>
                  <a:cubicBezTo>
                    <a:pt x="1331" y="540"/>
                    <a:pt x="1345" y="536"/>
                    <a:pt x="1339" y="534"/>
                  </a:cubicBezTo>
                  <a:close/>
                  <a:moveTo>
                    <a:pt x="1088" y="540"/>
                  </a:moveTo>
                  <a:cubicBezTo>
                    <a:pt x="1087" y="540"/>
                    <a:pt x="1086" y="542"/>
                    <a:pt x="1087" y="544"/>
                  </a:cubicBezTo>
                  <a:lnTo>
                    <a:pt x="1087" y="544"/>
                  </a:lnTo>
                  <a:cubicBezTo>
                    <a:pt x="1087" y="543"/>
                    <a:pt x="1088" y="542"/>
                    <a:pt x="1088" y="540"/>
                  </a:cubicBezTo>
                  <a:close/>
                  <a:moveTo>
                    <a:pt x="2405" y="561"/>
                  </a:moveTo>
                  <a:lnTo>
                    <a:pt x="2405" y="561"/>
                  </a:lnTo>
                  <a:cubicBezTo>
                    <a:pt x="2401" y="561"/>
                    <a:pt x="2396" y="564"/>
                    <a:pt x="2392" y="568"/>
                  </a:cubicBezTo>
                  <a:lnTo>
                    <a:pt x="2392" y="568"/>
                  </a:lnTo>
                  <a:cubicBezTo>
                    <a:pt x="2398" y="568"/>
                    <a:pt x="2398" y="561"/>
                    <a:pt x="2405" y="561"/>
                  </a:cubicBezTo>
                  <a:close/>
                  <a:moveTo>
                    <a:pt x="838" y="768"/>
                  </a:moveTo>
                  <a:cubicBezTo>
                    <a:pt x="838" y="770"/>
                    <a:pt x="836" y="772"/>
                    <a:pt x="832" y="776"/>
                  </a:cubicBezTo>
                  <a:lnTo>
                    <a:pt x="839" y="769"/>
                  </a:lnTo>
                  <a:cubicBezTo>
                    <a:pt x="839" y="769"/>
                    <a:pt x="839" y="768"/>
                    <a:pt x="838" y="768"/>
                  </a:cubicBezTo>
                  <a:close/>
                  <a:moveTo>
                    <a:pt x="357" y="1089"/>
                  </a:moveTo>
                  <a:lnTo>
                    <a:pt x="354" y="1095"/>
                  </a:lnTo>
                  <a:cubicBezTo>
                    <a:pt x="356" y="1093"/>
                    <a:pt x="357" y="1091"/>
                    <a:pt x="357" y="1089"/>
                  </a:cubicBezTo>
                  <a:close/>
                  <a:moveTo>
                    <a:pt x="332" y="1104"/>
                  </a:moveTo>
                  <a:cubicBezTo>
                    <a:pt x="330" y="1105"/>
                    <a:pt x="328" y="1107"/>
                    <a:pt x="326" y="1108"/>
                  </a:cubicBezTo>
                  <a:cubicBezTo>
                    <a:pt x="328" y="1107"/>
                    <a:pt x="330" y="1106"/>
                    <a:pt x="332" y="1104"/>
                  </a:cubicBezTo>
                  <a:close/>
                  <a:moveTo>
                    <a:pt x="239" y="1167"/>
                  </a:moveTo>
                  <a:lnTo>
                    <a:pt x="239" y="1167"/>
                  </a:lnTo>
                  <a:cubicBezTo>
                    <a:pt x="238" y="1167"/>
                    <a:pt x="234" y="1170"/>
                    <a:pt x="227" y="1174"/>
                  </a:cubicBezTo>
                  <a:lnTo>
                    <a:pt x="227" y="1174"/>
                  </a:lnTo>
                  <a:lnTo>
                    <a:pt x="226" y="1171"/>
                  </a:lnTo>
                  <a:lnTo>
                    <a:pt x="226" y="1171"/>
                  </a:lnTo>
                  <a:cubicBezTo>
                    <a:pt x="224" y="1174"/>
                    <a:pt x="223" y="1176"/>
                    <a:pt x="222" y="1178"/>
                  </a:cubicBezTo>
                  <a:cubicBezTo>
                    <a:pt x="224" y="1176"/>
                    <a:pt x="226" y="1175"/>
                    <a:pt x="227" y="1174"/>
                  </a:cubicBezTo>
                  <a:lnTo>
                    <a:pt x="227" y="1174"/>
                  </a:lnTo>
                  <a:lnTo>
                    <a:pt x="229" y="1178"/>
                  </a:lnTo>
                  <a:cubicBezTo>
                    <a:pt x="236" y="1171"/>
                    <a:pt x="239" y="1167"/>
                    <a:pt x="239" y="1167"/>
                  </a:cubicBezTo>
                  <a:close/>
                  <a:moveTo>
                    <a:pt x="132" y="1199"/>
                  </a:moveTo>
                  <a:cubicBezTo>
                    <a:pt x="126" y="1205"/>
                    <a:pt x="125" y="1207"/>
                    <a:pt x="126" y="1208"/>
                  </a:cubicBezTo>
                  <a:lnTo>
                    <a:pt x="126" y="1208"/>
                  </a:lnTo>
                  <a:lnTo>
                    <a:pt x="132" y="1199"/>
                  </a:lnTo>
                  <a:close/>
                  <a:moveTo>
                    <a:pt x="30" y="1269"/>
                  </a:moveTo>
                  <a:lnTo>
                    <a:pt x="30" y="1269"/>
                  </a:lnTo>
                  <a:cubicBezTo>
                    <a:pt x="31" y="1269"/>
                    <a:pt x="31" y="1270"/>
                    <a:pt x="32" y="1270"/>
                  </a:cubicBezTo>
                  <a:lnTo>
                    <a:pt x="32" y="1270"/>
                  </a:lnTo>
                  <a:cubicBezTo>
                    <a:pt x="31" y="1270"/>
                    <a:pt x="31" y="1269"/>
                    <a:pt x="30" y="1269"/>
                  </a:cubicBezTo>
                  <a:close/>
                  <a:moveTo>
                    <a:pt x="28" y="1261"/>
                  </a:moveTo>
                  <a:cubicBezTo>
                    <a:pt x="14" y="1261"/>
                    <a:pt x="7" y="1268"/>
                    <a:pt x="7" y="1282"/>
                  </a:cubicBezTo>
                  <a:cubicBezTo>
                    <a:pt x="11" y="1271"/>
                    <a:pt x="18" y="1266"/>
                    <a:pt x="24" y="1266"/>
                  </a:cubicBezTo>
                  <a:cubicBezTo>
                    <a:pt x="26" y="1266"/>
                    <a:pt x="29" y="1267"/>
                    <a:pt x="30" y="1269"/>
                  </a:cubicBezTo>
                  <a:lnTo>
                    <a:pt x="30" y="1269"/>
                  </a:lnTo>
                  <a:cubicBezTo>
                    <a:pt x="29" y="1266"/>
                    <a:pt x="28" y="1263"/>
                    <a:pt x="28" y="1261"/>
                  </a:cubicBezTo>
                  <a:close/>
                  <a:moveTo>
                    <a:pt x="406" y="1321"/>
                  </a:moveTo>
                  <a:lnTo>
                    <a:pt x="396" y="1323"/>
                  </a:lnTo>
                  <a:lnTo>
                    <a:pt x="396" y="1323"/>
                  </a:lnTo>
                  <a:cubicBezTo>
                    <a:pt x="399" y="1323"/>
                    <a:pt x="404" y="1322"/>
                    <a:pt x="406" y="1321"/>
                  </a:cubicBezTo>
                  <a:close/>
                  <a:moveTo>
                    <a:pt x="396" y="1323"/>
                  </a:moveTo>
                  <a:cubicBezTo>
                    <a:pt x="394" y="1323"/>
                    <a:pt x="393" y="1323"/>
                    <a:pt x="395" y="1323"/>
                  </a:cubicBezTo>
                  <a:lnTo>
                    <a:pt x="396" y="1323"/>
                  </a:lnTo>
                  <a:close/>
                  <a:moveTo>
                    <a:pt x="177" y="1333"/>
                  </a:moveTo>
                  <a:cubicBezTo>
                    <a:pt x="170" y="1336"/>
                    <a:pt x="163" y="1342"/>
                    <a:pt x="165" y="1342"/>
                  </a:cubicBezTo>
                  <a:cubicBezTo>
                    <a:pt x="166" y="1342"/>
                    <a:pt x="168" y="1341"/>
                    <a:pt x="174" y="1337"/>
                  </a:cubicBezTo>
                  <a:cubicBezTo>
                    <a:pt x="197" y="1337"/>
                    <a:pt x="176" y="1337"/>
                    <a:pt x="177" y="1333"/>
                  </a:cubicBezTo>
                  <a:close/>
                  <a:moveTo>
                    <a:pt x="2627" y="1"/>
                  </a:moveTo>
                  <a:cubicBezTo>
                    <a:pt x="2573" y="1"/>
                    <a:pt x="2515" y="9"/>
                    <a:pt x="2468" y="13"/>
                  </a:cubicBezTo>
                  <a:cubicBezTo>
                    <a:pt x="2454" y="34"/>
                    <a:pt x="2426" y="34"/>
                    <a:pt x="2405" y="41"/>
                  </a:cubicBezTo>
                  <a:lnTo>
                    <a:pt x="2398" y="20"/>
                  </a:lnTo>
                  <a:lnTo>
                    <a:pt x="2384" y="34"/>
                  </a:lnTo>
                  <a:cubicBezTo>
                    <a:pt x="2371" y="34"/>
                    <a:pt x="2398" y="20"/>
                    <a:pt x="2384" y="20"/>
                  </a:cubicBezTo>
                  <a:lnTo>
                    <a:pt x="2371" y="34"/>
                  </a:lnTo>
                  <a:cubicBezTo>
                    <a:pt x="2371" y="30"/>
                    <a:pt x="2366" y="29"/>
                    <a:pt x="2361" y="29"/>
                  </a:cubicBezTo>
                  <a:cubicBezTo>
                    <a:pt x="2356" y="29"/>
                    <a:pt x="2349" y="30"/>
                    <a:pt x="2346" y="30"/>
                  </a:cubicBezTo>
                  <a:cubicBezTo>
                    <a:pt x="2342" y="30"/>
                    <a:pt x="2343" y="28"/>
                    <a:pt x="2357" y="20"/>
                  </a:cubicBezTo>
                  <a:lnTo>
                    <a:pt x="2357" y="20"/>
                  </a:lnTo>
                  <a:lnTo>
                    <a:pt x="2281" y="41"/>
                  </a:lnTo>
                  <a:cubicBezTo>
                    <a:pt x="2260" y="41"/>
                    <a:pt x="2267" y="62"/>
                    <a:pt x="2253" y="62"/>
                  </a:cubicBezTo>
                  <a:cubicBezTo>
                    <a:pt x="2246" y="62"/>
                    <a:pt x="2260" y="48"/>
                    <a:pt x="2253" y="48"/>
                  </a:cubicBezTo>
                  <a:cubicBezTo>
                    <a:pt x="2190" y="48"/>
                    <a:pt x="2190" y="97"/>
                    <a:pt x="2142" y="103"/>
                  </a:cubicBezTo>
                  <a:cubicBezTo>
                    <a:pt x="2136" y="103"/>
                    <a:pt x="2132" y="106"/>
                    <a:pt x="2129" y="108"/>
                  </a:cubicBezTo>
                  <a:lnTo>
                    <a:pt x="2129" y="108"/>
                  </a:lnTo>
                  <a:cubicBezTo>
                    <a:pt x="2133" y="107"/>
                    <a:pt x="2137" y="106"/>
                    <a:pt x="2142" y="103"/>
                  </a:cubicBezTo>
                  <a:lnTo>
                    <a:pt x="2142" y="103"/>
                  </a:lnTo>
                  <a:cubicBezTo>
                    <a:pt x="2142" y="117"/>
                    <a:pt x="2121" y="110"/>
                    <a:pt x="2121" y="131"/>
                  </a:cubicBezTo>
                  <a:cubicBezTo>
                    <a:pt x="2107" y="131"/>
                    <a:pt x="2107" y="138"/>
                    <a:pt x="2093" y="138"/>
                  </a:cubicBezTo>
                  <a:cubicBezTo>
                    <a:pt x="2084" y="138"/>
                    <a:pt x="2069" y="141"/>
                    <a:pt x="2055" y="141"/>
                  </a:cubicBezTo>
                  <a:cubicBezTo>
                    <a:pt x="2049" y="141"/>
                    <a:pt x="2043" y="140"/>
                    <a:pt x="2038" y="138"/>
                  </a:cubicBezTo>
                  <a:cubicBezTo>
                    <a:pt x="2024" y="145"/>
                    <a:pt x="2017" y="159"/>
                    <a:pt x="2003" y="159"/>
                  </a:cubicBezTo>
                  <a:cubicBezTo>
                    <a:pt x="1983" y="152"/>
                    <a:pt x="2003" y="152"/>
                    <a:pt x="1983" y="152"/>
                  </a:cubicBezTo>
                  <a:lnTo>
                    <a:pt x="1983" y="159"/>
                  </a:lnTo>
                  <a:lnTo>
                    <a:pt x="1969" y="159"/>
                  </a:lnTo>
                  <a:cubicBezTo>
                    <a:pt x="1948" y="173"/>
                    <a:pt x="1955" y="180"/>
                    <a:pt x="1934" y="180"/>
                  </a:cubicBezTo>
                  <a:lnTo>
                    <a:pt x="1941" y="173"/>
                  </a:lnTo>
                  <a:lnTo>
                    <a:pt x="1941" y="173"/>
                  </a:lnTo>
                  <a:cubicBezTo>
                    <a:pt x="1920" y="180"/>
                    <a:pt x="1920" y="180"/>
                    <a:pt x="1899" y="187"/>
                  </a:cubicBezTo>
                  <a:cubicBezTo>
                    <a:pt x="1899" y="180"/>
                    <a:pt x="1906" y="180"/>
                    <a:pt x="1913" y="180"/>
                  </a:cubicBezTo>
                  <a:cubicBezTo>
                    <a:pt x="1910" y="178"/>
                    <a:pt x="1908" y="178"/>
                    <a:pt x="1906" y="178"/>
                  </a:cubicBezTo>
                  <a:cubicBezTo>
                    <a:pt x="1899" y="178"/>
                    <a:pt x="1897" y="187"/>
                    <a:pt x="1885" y="187"/>
                  </a:cubicBezTo>
                  <a:cubicBezTo>
                    <a:pt x="1885" y="187"/>
                    <a:pt x="1906" y="187"/>
                    <a:pt x="1899" y="194"/>
                  </a:cubicBezTo>
                  <a:cubicBezTo>
                    <a:pt x="1887" y="194"/>
                    <a:pt x="1881" y="209"/>
                    <a:pt x="1875" y="209"/>
                  </a:cubicBezTo>
                  <a:cubicBezTo>
                    <a:pt x="1874" y="209"/>
                    <a:pt x="1873" y="208"/>
                    <a:pt x="1872" y="207"/>
                  </a:cubicBezTo>
                  <a:lnTo>
                    <a:pt x="1879" y="194"/>
                  </a:lnTo>
                  <a:lnTo>
                    <a:pt x="1879" y="194"/>
                  </a:lnTo>
                  <a:cubicBezTo>
                    <a:pt x="1865" y="207"/>
                    <a:pt x="1872" y="214"/>
                    <a:pt x="1844" y="214"/>
                  </a:cubicBezTo>
                  <a:lnTo>
                    <a:pt x="1844" y="207"/>
                  </a:lnTo>
                  <a:cubicBezTo>
                    <a:pt x="1837" y="221"/>
                    <a:pt x="1809" y="214"/>
                    <a:pt x="1782" y="221"/>
                  </a:cubicBezTo>
                  <a:cubicBezTo>
                    <a:pt x="1775" y="235"/>
                    <a:pt x="1775" y="242"/>
                    <a:pt x="1768" y="242"/>
                  </a:cubicBezTo>
                  <a:cubicBezTo>
                    <a:pt x="1782" y="242"/>
                    <a:pt x="1775" y="242"/>
                    <a:pt x="1782" y="249"/>
                  </a:cubicBezTo>
                  <a:cubicBezTo>
                    <a:pt x="1780" y="248"/>
                    <a:pt x="1778" y="248"/>
                    <a:pt x="1776" y="248"/>
                  </a:cubicBezTo>
                  <a:cubicBezTo>
                    <a:pt x="1760" y="248"/>
                    <a:pt x="1758" y="277"/>
                    <a:pt x="1733" y="277"/>
                  </a:cubicBezTo>
                  <a:cubicBezTo>
                    <a:pt x="1730" y="278"/>
                    <a:pt x="1727" y="278"/>
                    <a:pt x="1725" y="278"/>
                  </a:cubicBezTo>
                  <a:cubicBezTo>
                    <a:pt x="1716" y="278"/>
                    <a:pt x="1713" y="272"/>
                    <a:pt x="1713" y="272"/>
                  </a:cubicBezTo>
                  <a:cubicBezTo>
                    <a:pt x="1712" y="272"/>
                    <a:pt x="1712" y="273"/>
                    <a:pt x="1712" y="277"/>
                  </a:cubicBezTo>
                  <a:cubicBezTo>
                    <a:pt x="1691" y="291"/>
                    <a:pt x="1705" y="291"/>
                    <a:pt x="1691" y="291"/>
                  </a:cubicBezTo>
                  <a:lnTo>
                    <a:pt x="1698" y="284"/>
                  </a:lnTo>
                  <a:cubicBezTo>
                    <a:pt x="1684" y="284"/>
                    <a:pt x="1674" y="293"/>
                    <a:pt x="1662" y="293"/>
                  </a:cubicBezTo>
                  <a:cubicBezTo>
                    <a:pt x="1656" y="293"/>
                    <a:pt x="1650" y="291"/>
                    <a:pt x="1643" y="284"/>
                  </a:cubicBezTo>
                  <a:cubicBezTo>
                    <a:pt x="1643" y="284"/>
                    <a:pt x="1643" y="277"/>
                    <a:pt x="1657" y="277"/>
                  </a:cubicBezTo>
                  <a:cubicBezTo>
                    <a:pt x="1661" y="271"/>
                    <a:pt x="1661" y="269"/>
                    <a:pt x="1659" y="269"/>
                  </a:cubicBezTo>
                  <a:cubicBezTo>
                    <a:pt x="1655" y="269"/>
                    <a:pt x="1647" y="274"/>
                    <a:pt x="1643" y="274"/>
                  </a:cubicBezTo>
                  <a:cubicBezTo>
                    <a:pt x="1643" y="274"/>
                    <a:pt x="1642" y="274"/>
                    <a:pt x="1642" y="273"/>
                  </a:cubicBezTo>
                  <a:lnTo>
                    <a:pt x="1642" y="273"/>
                  </a:lnTo>
                  <a:cubicBezTo>
                    <a:pt x="1639" y="279"/>
                    <a:pt x="1628" y="284"/>
                    <a:pt x="1622" y="284"/>
                  </a:cubicBezTo>
                  <a:lnTo>
                    <a:pt x="1629" y="291"/>
                  </a:lnTo>
                  <a:cubicBezTo>
                    <a:pt x="1621" y="300"/>
                    <a:pt x="1617" y="303"/>
                    <a:pt x="1615" y="303"/>
                  </a:cubicBezTo>
                  <a:cubicBezTo>
                    <a:pt x="1610" y="303"/>
                    <a:pt x="1613" y="288"/>
                    <a:pt x="1603" y="288"/>
                  </a:cubicBezTo>
                  <a:cubicBezTo>
                    <a:pt x="1601" y="288"/>
                    <a:pt x="1598" y="289"/>
                    <a:pt x="1594" y="291"/>
                  </a:cubicBezTo>
                  <a:cubicBezTo>
                    <a:pt x="1586" y="299"/>
                    <a:pt x="1586" y="300"/>
                    <a:pt x="1587" y="300"/>
                  </a:cubicBezTo>
                  <a:cubicBezTo>
                    <a:pt x="1589" y="300"/>
                    <a:pt x="1592" y="299"/>
                    <a:pt x="1594" y="299"/>
                  </a:cubicBezTo>
                  <a:cubicBezTo>
                    <a:pt x="1595" y="299"/>
                    <a:pt x="1596" y="300"/>
                    <a:pt x="1594" y="304"/>
                  </a:cubicBezTo>
                  <a:cubicBezTo>
                    <a:pt x="1574" y="304"/>
                    <a:pt x="1567" y="304"/>
                    <a:pt x="1553" y="311"/>
                  </a:cubicBezTo>
                  <a:cubicBezTo>
                    <a:pt x="1539" y="311"/>
                    <a:pt x="1532" y="311"/>
                    <a:pt x="1525" y="304"/>
                  </a:cubicBezTo>
                  <a:cubicBezTo>
                    <a:pt x="1518" y="311"/>
                    <a:pt x="1477" y="311"/>
                    <a:pt x="1477" y="325"/>
                  </a:cubicBezTo>
                  <a:cubicBezTo>
                    <a:pt x="1504" y="325"/>
                    <a:pt x="1497" y="311"/>
                    <a:pt x="1532" y="311"/>
                  </a:cubicBezTo>
                  <a:lnTo>
                    <a:pt x="1532" y="318"/>
                  </a:lnTo>
                  <a:lnTo>
                    <a:pt x="1477" y="346"/>
                  </a:lnTo>
                  <a:cubicBezTo>
                    <a:pt x="1477" y="346"/>
                    <a:pt x="1490" y="346"/>
                    <a:pt x="1490" y="353"/>
                  </a:cubicBezTo>
                  <a:cubicBezTo>
                    <a:pt x="1463" y="367"/>
                    <a:pt x="1463" y="381"/>
                    <a:pt x="1435" y="388"/>
                  </a:cubicBezTo>
                  <a:cubicBezTo>
                    <a:pt x="1428" y="381"/>
                    <a:pt x="1442" y="381"/>
                    <a:pt x="1456" y="367"/>
                  </a:cubicBezTo>
                  <a:cubicBezTo>
                    <a:pt x="1435" y="367"/>
                    <a:pt x="1435" y="381"/>
                    <a:pt x="1407" y="388"/>
                  </a:cubicBezTo>
                  <a:cubicBezTo>
                    <a:pt x="1400" y="381"/>
                    <a:pt x="1428" y="381"/>
                    <a:pt x="1428" y="367"/>
                  </a:cubicBezTo>
                  <a:lnTo>
                    <a:pt x="1428" y="367"/>
                  </a:lnTo>
                  <a:lnTo>
                    <a:pt x="1400" y="388"/>
                  </a:lnTo>
                  <a:cubicBezTo>
                    <a:pt x="1400" y="401"/>
                    <a:pt x="1386" y="395"/>
                    <a:pt x="1366" y="401"/>
                  </a:cubicBezTo>
                  <a:cubicBezTo>
                    <a:pt x="1331" y="422"/>
                    <a:pt x="1331" y="436"/>
                    <a:pt x="1317" y="457"/>
                  </a:cubicBezTo>
                  <a:cubicBezTo>
                    <a:pt x="1303" y="457"/>
                    <a:pt x="1303" y="457"/>
                    <a:pt x="1303" y="450"/>
                  </a:cubicBezTo>
                  <a:cubicBezTo>
                    <a:pt x="1317" y="450"/>
                    <a:pt x="1317" y="450"/>
                    <a:pt x="1317" y="436"/>
                  </a:cubicBezTo>
                  <a:lnTo>
                    <a:pt x="1317" y="436"/>
                  </a:lnTo>
                  <a:cubicBezTo>
                    <a:pt x="1313" y="440"/>
                    <a:pt x="1308" y="442"/>
                    <a:pt x="1303" y="442"/>
                  </a:cubicBezTo>
                  <a:cubicBezTo>
                    <a:pt x="1297" y="442"/>
                    <a:pt x="1292" y="439"/>
                    <a:pt x="1290" y="436"/>
                  </a:cubicBezTo>
                  <a:lnTo>
                    <a:pt x="1290" y="436"/>
                  </a:lnTo>
                  <a:cubicBezTo>
                    <a:pt x="1289" y="436"/>
                    <a:pt x="1289" y="436"/>
                    <a:pt x="1289" y="436"/>
                  </a:cubicBezTo>
                  <a:lnTo>
                    <a:pt x="1262" y="450"/>
                  </a:lnTo>
                  <a:cubicBezTo>
                    <a:pt x="1265" y="453"/>
                    <a:pt x="1270" y="453"/>
                    <a:pt x="1273" y="453"/>
                  </a:cubicBezTo>
                  <a:cubicBezTo>
                    <a:pt x="1276" y="453"/>
                    <a:pt x="1276" y="453"/>
                    <a:pt x="1269" y="457"/>
                  </a:cubicBezTo>
                  <a:cubicBezTo>
                    <a:pt x="1262" y="464"/>
                    <a:pt x="1255" y="464"/>
                    <a:pt x="1234" y="471"/>
                  </a:cubicBezTo>
                  <a:cubicBezTo>
                    <a:pt x="1234" y="471"/>
                    <a:pt x="1227" y="464"/>
                    <a:pt x="1234" y="464"/>
                  </a:cubicBezTo>
                  <a:lnTo>
                    <a:pt x="1234" y="464"/>
                  </a:lnTo>
                  <a:cubicBezTo>
                    <a:pt x="1227" y="464"/>
                    <a:pt x="1220" y="471"/>
                    <a:pt x="1213" y="485"/>
                  </a:cubicBezTo>
                  <a:cubicBezTo>
                    <a:pt x="1227" y="485"/>
                    <a:pt x="1185" y="499"/>
                    <a:pt x="1199" y="505"/>
                  </a:cubicBezTo>
                  <a:lnTo>
                    <a:pt x="1185" y="505"/>
                  </a:lnTo>
                  <a:cubicBezTo>
                    <a:pt x="1185" y="505"/>
                    <a:pt x="1185" y="499"/>
                    <a:pt x="1192" y="499"/>
                  </a:cubicBezTo>
                  <a:cubicBezTo>
                    <a:pt x="1191" y="497"/>
                    <a:pt x="1190" y="497"/>
                    <a:pt x="1189" y="497"/>
                  </a:cubicBezTo>
                  <a:cubicBezTo>
                    <a:pt x="1185" y="497"/>
                    <a:pt x="1184" y="508"/>
                    <a:pt x="1179" y="519"/>
                  </a:cubicBezTo>
                  <a:cubicBezTo>
                    <a:pt x="1165" y="519"/>
                    <a:pt x="1151" y="526"/>
                    <a:pt x="1151" y="526"/>
                  </a:cubicBezTo>
                  <a:cubicBezTo>
                    <a:pt x="1151" y="533"/>
                    <a:pt x="1130" y="533"/>
                    <a:pt x="1123" y="533"/>
                  </a:cubicBezTo>
                  <a:cubicBezTo>
                    <a:pt x="1116" y="540"/>
                    <a:pt x="1123" y="540"/>
                    <a:pt x="1123" y="540"/>
                  </a:cubicBezTo>
                  <a:lnTo>
                    <a:pt x="1095" y="561"/>
                  </a:lnTo>
                  <a:cubicBezTo>
                    <a:pt x="1095" y="561"/>
                    <a:pt x="1088" y="550"/>
                    <a:pt x="1087" y="544"/>
                  </a:cubicBezTo>
                  <a:lnTo>
                    <a:pt x="1087" y="544"/>
                  </a:lnTo>
                  <a:cubicBezTo>
                    <a:pt x="1083" y="555"/>
                    <a:pt x="1088" y="562"/>
                    <a:pt x="1082" y="568"/>
                  </a:cubicBezTo>
                  <a:cubicBezTo>
                    <a:pt x="1082" y="561"/>
                    <a:pt x="1075" y="561"/>
                    <a:pt x="1069" y="561"/>
                  </a:cubicBezTo>
                  <a:cubicBezTo>
                    <a:pt x="1062" y="561"/>
                    <a:pt x="1057" y="561"/>
                    <a:pt x="1061" y="554"/>
                  </a:cubicBezTo>
                  <a:lnTo>
                    <a:pt x="1061" y="554"/>
                  </a:lnTo>
                  <a:cubicBezTo>
                    <a:pt x="1054" y="554"/>
                    <a:pt x="1026" y="561"/>
                    <a:pt x="1012" y="568"/>
                  </a:cubicBezTo>
                  <a:cubicBezTo>
                    <a:pt x="1009" y="571"/>
                    <a:pt x="1012" y="571"/>
                    <a:pt x="1017" y="571"/>
                  </a:cubicBezTo>
                  <a:cubicBezTo>
                    <a:pt x="1021" y="571"/>
                    <a:pt x="1026" y="571"/>
                    <a:pt x="1026" y="575"/>
                  </a:cubicBezTo>
                  <a:cubicBezTo>
                    <a:pt x="991" y="602"/>
                    <a:pt x="1005" y="623"/>
                    <a:pt x="971" y="637"/>
                  </a:cubicBezTo>
                  <a:lnTo>
                    <a:pt x="978" y="637"/>
                  </a:lnTo>
                  <a:cubicBezTo>
                    <a:pt x="957" y="658"/>
                    <a:pt x="957" y="644"/>
                    <a:pt x="957" y="665"/>
                  </a:cubicBezTo>
                  <a:cubicBezTo>
                    <a:pt x="957" y="661"/>
                    <a:pt x="944" y="654"/>
                    <a:pt x="929" y="654"/>
                  </a:cubicBezTo>
                  <a:cubicBezTo>
                    <a:pt x="920" y="654"/>
                    <a:pt x="909" y="657"/>
                    <a:pt x="901" y="665"/>
                  </a:cubicBezTo>
                  <a:cubicBezTo>
                    <a:pt x="901" y="668"/>
                    <a:pt x="905" y="668"/>
                    <a:pt x="908" y="668"/>
                  </a:cubicBezTo>
                  <a:cubicBezTo>
                    <a:pt x="912" y="668"/>
                    <a:pt x="915" y="668"/>
                    <a:pt x="915" y="672"/>
                  </a:cubicBezTo>
                  <a:lnTo>
                    <a:pt x="901" y="679"/>
                  </a:lnTo>
                  <a:lnTo>
                    <a:pt x="901" y="672"/>
                  </a:lnTo>
                  <a:cubicBezTo>
                    <a:pt x="881" y="693"/>
                    <a:pt x="853" y="679"/>
                    <a:pt x="867" y="693"/>
                  </a:cubicBezTo>
                  <a:lnTo>
                    <a:pt x="846" y="693"/>
                  </a:lnTo>
                  <a:cubicBezTo>
                    <a:pt x="846" y="700"/>
                    <a:pt x="832" y="706"/>
                    <a:pt x="832" y="713"/>
                  </a:cubicBezTo>
                  <a:cubicBezTo>
                    <a:pt x="811" y="734"/>
                    <a:pt x="804" y="734"/>
                    <a:pt x="783" y="734"/>
                  </a:cubicBezTo>
                  <a:cubicBezTo>
                    <a:pt x="797" y="734"/>
                    <a:pt x="804" y="741"/>
                    <a:pt x="797" y="748"/>
                  </a:cubicBezTo>
                  <a:cubicBezTo>
                    <a:pt x="795" y="746"/>
                    <a:pt x="792" y="745"/>
                    <a:pt x="790" y="745"/>
                  </a:cubicBezTo>
                  <a:cubicBezTo>
                    <a:pt x="778" y="745"/>
                    <a:pt x="764" y="763"/>
                    <a:pt x="753" y="763"/>
                  </a:cubicBezTo>
                  <a:cubicBezTo>
                    <a:pt x="751" y="763"/>
                    <a:pt x="750" y="763"/>
                    <a:pt x="749" y="762"/>
                  </a:cubicBezTo>
                  <a:cubicBezTo>
                    <a:pt x="742" y="762"/>
                    <a:pt x="735" y="769"/>
                    <a:pt x="735" y="769"/>
                  </a:cubicBezTo>
                  <a:lnTo>
                    <a:pt x="728" y="762"/>
                  </a:lnTo>
                  <a:lnTo>
                    <a:pt x="728" y="762"/>
                  </a:lnTo>
                  <a:cubicBezTo>
                    <a:pt x="735" y="776"/>
                    <a:pt x="707" y="783"/>
                    <a:pt x="693" y="803"/>
                  </a:cubicBezTo>
                  <a:cubicBezTo>
                    <a:pt x="690" y="798"/>
                    <a:pt x="687" y="797"/>
                    <a:pt x="684" y="797"/>
                  </a:cubicBezTo>
                  <a:cubicBezTo>
                    <a:pt x="678" y="797"/>
                    <a:pt x="672" y="807"/>
                    <a:pt x="665" y="807"/>
                  </a:cubicBezTo>
                  <a:cubicBezTo>
                    <a:pt x="663" y="807"/>
                    <a:pt x="661" y="806"/>
                    <a:pt x="659" y="803"/>
                  </a:cubicBezTo>
                  <a:lnTo>
                    <a:pt x="659" y="803"/>
                  </a:lnTo>
                  <a:cubicBezTo>
                    <a:pt x="666" y="817"/>
                    <a:pt x="631" y="831"/>
                    <a:pt x="631" y="838"/>
                  </a:cubicBezTo>
                  <a:cubicBezTo>
                    <a:pt x="629" y="840"/>
                    <a:pt x="626" y="841"/>
                    <a:pt x="623" y="841"/>
                  </a:cubicBezTo>
                  <a:cubicBezTo>
                    <a:pt x="617" y="841"/>
                    <a:pt x="608" y="836"/>
                    <a:pt x="603" y="831"/>
                  </a:cubicBezTo>
                  <a:lnTo>
                    <a:pt x="603" y="838"/>
                  </a:lnTo>
                  <a:cubicBezTo>
                    <a:pt x="596" y="838"/>
                    <a:pt x="569" y="852"/>
                    <a:pt x="555" y="852"/>
                  </a:cubicBezTo>
                  <a:lnTo>
                    <a:pt x="541" y="873"/>
                  </a:lnTo>
                  <a:lnTo>
                    <a:pt x="534" y="873"/>
                  </a:lnTo>
                  <a:cubicBezTo>
                    <a:pt x="534" y="873"/>
                    <a:pt x="532" y="877"/>
                    <a:pt x="531" y="880"/>
                  </a:cubicBezTo>
                  <a:lnTo>
                    <a:pt x="527" y="880"/>
                  </a:lnTo>
                  <a:cubicBezTo>
                    <a:pt x="534" y="887"/>
                    <a:pt x="520" y="887"/>
                    <a:pt x="506" y="907"/>
                  </a:cubicBezTo>
                  <a:cubicBezTo>
                    <a:pt x="499" y="907"/>
                    <a:pt x="499" y="907"/>
                    <a:pt x="506" y="901"/>
                  </a:cubicBezTo>
                  <a:lnTo>
                    <a:pt x="506" y="901"/>
                  </a:lnTo>
                  <a:cubicBezTo>
                    <a:pt x="504" y="903"/>
                    <a:pt x="502" y="904"/>
                    <a:pt x="501" y="904"/>
                  </a:cubicBezTo>
                  <a:cubicBezTo>
                    <a:pt x="499" y="904"/>
                    <a:pt x="497" y="901"/>
                    <a:pt x="492" y="901"/>
                  </a:cubicBezTo>
                  <a:lnTo>
                    <a:pt x="492" y="901"/>
                  </a:lnTo>
                  <a:cubicBezTo>
                    <a:pt x="498" y="901"/>
                    <a:pt x="490" y="925"/>
                    <a:pt x="494" y="925"/>
                  </a:cubicBezTo>
                  <a:cubicBezTo>
                    <a:pt x="495" y="925"/>
                    <a:pt x="497" y="924"/>
                    <a:pt x="499" y="921"/>
                  </a:cubicBezTo>
                  <a:lnTo>
                    <a:pt x="499" y="921"/>
                  </a:lnTo>
                  <a:cubicBezTo>
                    <a:pt x="506" y="921"/>
                    <a:pt x="499" y="942"/>
                    <a:pt x="492" y="942"/>
                  </a:cubicBezTo>
                  <a:lnTo>
                    <a:pt x="485" y="935"/>
                  </a:lnTo>
                  <a:lnTo>
                    <a:pt x="485" y="949"/>
                  </a:lnTo>
                  <a:cubicBezTo>
                    <a:pt x="472" y="956"/>
                    <a:pt x="465" y="956"/>
                    <a:pt x="458" y="956"/>
                  </a:cubicBezTo>
                  <a:cubicBezTo>
                    <a:pt x="463" y="951"/>
                    <a:pt x="464" y="934"/>
                    <a:pt x="454" y="934"/>
                  </a:cubicBezTo>
                  <a:cubicBezTo>
                    <a:pt x="451" y="934"/>
                    <a:pt x="448" y="935"/>
                    <a:pt x="444" y="937"/>
                  </a:cubicBezTo>
                  <a:lnTo>
                    <a:pt x="444" y="937"/>
                  </a:lnTo>
                  <a:cubicBezTo>
                    <a:pt x="453" y="930"/>
                    <a:pt x="458" y="920"/>
                    <a:pt x="458" y="914"/>
                  </a:cubicBezTo>
                  <a:cubicBezTo>
                    <a:pt x="451" y="914"/>
                    <a:pt x="451" y="914"/>
                    <a:pt x="458" y="907"/>
                  </a:cubicBezTo>
                  <a:lnTo>
                    <a:pt x="458" y="907"/>
                  </a:lnTo>
                  <a:cubicBezTo>
                    <a:pt x="437" y="921"/>
                    <a:pt x="458" y="914"/>
                    <a:pt x="437" y="935"/>
                  </a:cubicBezTo>
                  <a:cubicBezTo>
                    <a:pt x="433" y="928"/>
                    <a:pt x="432" y="925"/>
                    <a:pt x="427" y="925"/>
                  </a:cubicBezTo>
                  <a:cubicBezTo>
                    <a:pt x="423" y="925"/>
                    <a:pt x="416" y="928"/>
                    <a:pt x="402" y="935"/>
                  </a:cubicBezTo>
                  <a:lnTo>
                    <a:pt x="430" y="935"/>
                  </a:lnTo>
                  <a:cubicBezTo>
                    <a:pt x="430" y="935"/>
                    <a:pt x="423" y="956"/>
                    <a:pt x="416" y="956"/>
                  </a:cubicBezTo>
                  <a:cubicBezTo>
                    <a:pt x="437" y="956"/>
                    <a:pt x="388" y="991"/>
                    <a:pt x="402" y="991"/>
                  </a:cubicBezTo>
                  <a:cubicBezTo>
                    <a:pt x="402" y="991"/>
                    <a:pt x="397" y="1006"/>
                    <a:pt x="391" y="1006"/>
                  </a:cubicBezTo>
                  <a:cubicBezTo>
                    <a:pt x="390" y="1006"/>
                    <a:pt x="389" y="1005"/>
                    <a:pt x="388" y="1004"/>
                  </a:cubicBezTo>
                  <a:cubicBezTo>
                    <a:pt x="391" y="996"/>
                    <a:pt x="389" y="995"/>
                    <a:pt x="385" y="995"/>
                  </a:cubicBezTo>
                  <a:cubicBezTo>
                    <a:pt x="381" y="995"/>
                    <a:pt x="377" y="996"/>
                    <a:pt x="373" y="996"/>
                  </a:cubicBezTo>
                  <a:cubicBezTo>
                    <a:pt x="370" y="996"/>
                    <a:pt x="368" y="995"/>
                    <a:pt x="368" y="991"/>
                  </a:cubicBezTo>
                  <a:lnTo>
                    <a:pt x="368" y="991"/>
                  </a:lnTo>
                  <a:cubicBezTo>
                    <a:pt x="368" y="998"/>
                    <a:pt x="373" y="998"/>
                    <a:pt x="377" y="998"/>
                  </a:cubicBezTo>
                  <a:cubicBezTo>
                    <a:pt x="382" y="998"/>
                    <a:pt x="385" y="998"/>
                    <a:pt x="382" y="1004"/>
                  </a:cubicBezTo>
                  <a:cubicBezTo>
                    <a:pt x="368" y="1011"/>
                    <a:pt x="361" y="1011"/>
                    <a:pt x="354" y="1011"/>
                  </a:cubicBezTo>
                  <a:lnTo>
                    <a:pt x="354" y="1004"/>
                  </a:lnTo>
                  <a:lnTo>
                    <a:pt x="333" y="1011"/>
                  </a:lnTo>
                  <a:cubicBezTo>
                    <a:pt x="333" y="1015"/>
                    <a:pt x="338" y="1015"/>
                    <a:pt x="343" y="1015"/>
                  </a:cubicBezTo>
                  <a:cubicBezTo>
                    <a:pt x="347" y="1015"/>
                    <a:pt x="350" y="1015"/>
                    <a:pt x="347" y="1018"/>
                  </a:cubicBezTo>
                  <a:cubicBezTo>
                    <a:pt x="333" y="1018"/>
                    <a:pt x="326" y="1025"/>
                    <a:pt x="326" y="1025"/>
                  </a:cubicBezTo>
                  <a:cubicBezTo>
                    <a:pt x="326" y="1018"/>
                    <a:pt x="319" y="1011"/>
                    <a:pt x="326" y="1004"/>
                  </a:cubicBezTo>
                  <a:lnTo>
                    <a:pt x="326" y="1004"/>
                  </a:lnTo>
                  <a:cubicBezTo>
                    <a:pt x="319" y="1011"/>
                    <a:pt x="291" y="1025"/>
                    <a:pt x="312" y="1025"/>
                  </a:cubicBezTo>
                  <a:lnTo>
                    <a:pt x="305" y="1039"/>
                  </a:lnTo>
                  <a:cubicBezTo>
                    <a:pt x="309" y="1039"/>
                    <a:pt x="320" y="1035"/>
                    <a:pt x="325" y="1035"/>
                  </a:cubicBezTo>
                  <a:cubicBezTo>
                    <a:pt x="328" y="1035"/>
                    <a:pt x="328" y="1037"/>
                    <a:pt x="319" y="1046"/>
                  </a:cubicBezTo>
                  <a:lnTo>
                    <a:pt x="312" y="1060"/>
                  </a:lnTo>
                  <a:lnTo>
                    <a:pt x="305" y="1060"/>
                  </a:lnTo>
                  <a:lnTo>
                    <a:pt x="305" y="1074"/>
                  </a:lnTo>
                  <a:lnTo>
                    <a:pt x="291" y="1074"/>
                  </a:lnTo>
                  <a:cubicBezTo>
                    <a:pt x="278" y="1081"/>
                    <a:pt x="284" y="1088"/>
                    <a:pt x="284" y="1088"/>
                  </a:cubicBezTo>
                  <a:cubicBezTo>
                    <a:pt x="281" y="1091"/>
                    <a:pt x="279" y="1093"/>
                    <a:pt x="278" y="1093"/>
                  </a:cubicBezTo>
                  <a:cubicBezTo>
                    <a:pt x="276" y="1093"/>
                    <a:pt x="274" y="1091"/>
                    <a:pt x="271" y="1088"/>
                  </a:cubicBezTo>
                  <a:cubicBezTo>
                    <a:pt x="257" y="1095"/>
                    <a:pt x="236" y="1115"/>
                    <a:pt x="222" y="1115"/>
                  </a:cubicBezTo>
                  <a:cubicBezTo>
                    <a:pt x="220" y="1120"/>
                    <a:pt x="221" y="1122"/>
                    <a:pt x="223" y="1122"/>
                  </a:cubicBezTo>
                  <a:cubicBezTo>
                    <a:pt x="223" y="1122"/>
                    <a:pt x="223" y="1122"/>
                    <a:pt x="223" y="1122"/>
                  </a:cubicBezTo>
                  <a:lnTo>
                    <a:pt x="223" y="1122"/>
                  </a:lnTo>
                  <a:cubicBezTo>
                    <a:pt x="223" y="1122"/>
                    <a:pt x="222" y="1122"/>
                    <a:pt x="222" y="1122"/>
                  </a:cubicBezTo>
                  <a:cubicBezTo>
                    <a:pt x="201" y="1122"/>
                    <a:pt x="167" y="1157"/>
                    <a:pt x="146" y="1185"/>
                  </a:cubicBezTo>
                  <a:cubicBezTo>
                    <a:pt x="166" y="1191"/>
                    <a:pt x="142" y="1192"/>
                    <a:pt x="145" y="1209"/>
                  </a:cubicBezTo>
                  <a:lnTo>
                    <a:pt x="145" y="1209"/>
                  </a:lnTo>
                  <a:cubicBezTo>
                    <a:pt x="144" y="1208"/>
                    <a:pt x="142" y="1207"/>
                    <a:pt x="139" y="1207"/>
                  </a:cubicBezTo>
                  <a:cubicBezTo>
                    <a:pt x="135" y="1207"/>
                    <a:pt x="130" y="1208"/>
                    <a:pt x="128" y="1208"/>
                  </a:cubicBezTo>
                  <a:cubicBezTo>
                    <a:pt x="127" y="1208"/>
                    <a:pt x="126" y="1208"/>
                    <a:pt x="126" y="1208"/>
                  </a:cubicBezTo>
                  <a:lnTo>
                    <a:pt x="126" y="1208"/>
                  </a:lnTo>
                  <a:lnTo>
                    <a:pt x="118" y="1219"/>
                  </a:lnTo>
                  <a:cubicBezTo>
                    <a:pt x="104" y="1219"/>
                    <a:pt x="139" y="1192"/>
                    <a:pt x="111" y="1192"/>
                  </a:cubicBezTo>
                  <a:cubicBezTo>
                    <a:pt x="97" y="1212"/>
                    <a:pt x="104" y="1226"/>
                    <a:pt x="77" y="1233"/>
                  </a:cubicBezTo>
                  <a:cubicBezTo>
                    <a:pt x="77" y="1231"/>
                    <a:pt x="76" y="1230"/>
                    <a:pt x="76" y="1230"/>
                  </a:cubicBezTo>
                  <a:cubicBezTo>
                    <a:pt x="75" y="1230"/>
                    <a:pt x="71" y="1240"/>
                    <a:pt x="68" y="1240"/>
                  </a:cubicBezTo>
                  <a:cubicBezTo>
                    <a:pt x="66" y="1240"/>
                    <a:pt x="64" y="1238"/>
                    <a:pt x="63" y="1233"/>
                  </a:cubicBezTo>
                  <a:cubicBezTo>
                    <a:pt x="63" y="1226"/>
                    <a:pt x="70" y="1226"/>
                    <a:pt x="70" y="1219"/>
                  </a:cubicBezTo>
                  <a:lnTo>
                    <a:pt x="63" y="1219"/>
                  </a:lnTo>
                  <a:cubicBezTo>
                    <a:pt x="28" y="1247"/>
                    <a:pt x="63" y="1233"/>
                    <a:pt x="49" y="1261"/>
                  </a:cubicBezTo>
                  <a:cubicBezTo>
                    <a:pt x="43" y="1269"/>
                    <a:pt x="39" y="1272"/>
                    <a:pt x="36" y="1272"/>
                  </a:cubicBezTo>
                  <a:cubicBezTo>
                    <a:pt x="34" y="1272"/>
                    <a:pt x="33" y="1271"/>
                    <a:pt x="32" y="1270"/>
                  </a:cubicBezTo>
                  <a:lnTo>
                    <a:pt x="32" y="1270"/>
                  </a:lnTo>
                  <a:cubicBezTo>
                    <a:pt x="34" y="1273"/>
                    <a:pt x="35" y="1277"/>
                    <a:pt x="35" y="1282"/>
                  </a:cubicBezTo>
                  <a:cubicBezTo>
                    <a:pt x="14" y="1282"/>
                    <a:pt x="7" y="1302"/>
                    <a:pt x="0" y="1316"/>
                  </a:cubicBezTo>
                  <a:cubicBezTo>
                    <a:pt x="35" y="1296"/>
                    <a:pt x="14" y="1296"/>
                    <a:pt x="63" y="1289"/>
                  </a:cubicBezTo>
                  <a:cubicBezTo>
                    <a:pt x="63" y="1282"/>
                    <a:pt x="49" y="1268"/>
                    <a:pt x="70" y="1261"/>
                  </a:cubicBezTo>
                  <a:lnTo>
                    <a:pt x="70" y="1261"/>
                  </a:lnTo>
                  <a:cubicBezTo>
                    <a:pt x="67" y="1269"/>
                    <a:pt x="67" y="1272"/>
                    <a:pt x="69" y="1272"/>
                  </a:cubicBezTo>
                  <a:cubicBezTo>
                    <a:pt x="71" y="1272"/>
                    <a:pt x="77" y="1265"/>
                    <a:pt x="77" y="1261"/>
                  </a:cubicBezTo>
                  <a:cubicBezTo>
                    <a:pt x="70" y="1261"/>
                    <a:pt x="83" y="1254"/>
                    <a:pt x="83" y="1247"/>
                  </a:cubicBezTo>
                  <a:cubicBezTo>
                    <a:pt x="95" y="1247"/>
                    <a:pt x="88" y="1256"/>
                    <a:pt x="95" y="1256"/>
                  </a:cubicBezTo>
                  <a:cubicBezTo>
                    <a:pt x="97" y="1256"/>
                    <a:pt x="100" y="1255"/>
                    <a:pt x="104" y="1254"/>
                  </a:cubicBezTo>
                  <a:lnTo>
                    <a:pt x="97" y="1233"/>
                  </a:lnTo>
                  <a:lnTo>
                    <a:pt x="97" y="1233"/>
                  </a:lnTo>
                  <a:cubicBezTo>
                    <a:pt x="102" y="1233"/>
                    <a:pt x="104" y="1239"/>
                    <a:pt x="106" y="1239"/>
                  </a:cubicBezTo>
                  <a:cubicBezTo>
                    <a:pt x="107" y="1239"/>
                    <a:pt x="109" y="1238"/>
                    <a:pt x="111" y="1233"/>
                  </a:cubicBezTo>
                  <a:lnTo>
                    <a:pt x="111" y="1233"/>
                  </a:lnTo>
                  <a:cubicBezTo>
                    <a:pt x="111" y="1254"/>
                    <a:pt x="118" y="1247"/>
                    <a:pt x="104" y="1261"/>
                  </a:cubicBezTo>
                  <a:cubicBezTo>
                    <a:pt x="139" y="1254"/>
                    <a:pt x="132" y="1226"/>
                    <a:pt x="146" y="1212"/>
                  </a:cubicBezTo>
                  <a:lnTo>
                    <a:pt x="146" y="1219"/>
                  </a:lnTo>
                  <a:cubicBezTo>
                    <a:pt x="146" y="1212"/>
                    <a:pt x="153" y="1212"/>
                    <a:pt x="153" y="1199"/>
                  </a:cubicBezTo>
                  <a:cubicBezTo>
                    <a:pt x="155" y="1198"/>
                    <a:pt x="157" y="1197"/>
                    <a:pt x="158" y="1197"/>
                  </a:cubicBezTo>
                  <a:cubicBezTo>
                    <a:pt x="169" y="1197"/>
                    <a:pt x="153" y="1219"/>
                    <a:pt x="153" y="1219"/>
                  </a:cubicBezTo>
                  <a:lnTo>
                    <a:pt x="174" y="1199"/>
                  </a:lnTo>
                  <a:cubicBezTo>
                    <a:pt x="174" y="1192"/>
                    <a:pt x="181" y="1192"/>
                    <a:pt x="181" y="1192"/>
                  </a:cubicBezTo>
                  <a:lnTo>
                    <a:pt x="181" y="1212"/>
                  </a:lnTo>
                  <a:lnTo>
                    <a:pt x="187" y="1185"/>
                  </a:lnTo>
                  <a:cubicBezTo>
                    <a:pt x="187" y="1186"/>
                    <a:pt x="189" y="1187"/>
                    <a:pt x="191" y="1187"/>
                  </a:cubicBezTo>
                  <a:cubicBezTo>
                    <a:pt x="194" y="1187"/>
                    <a:pt x="199" y="1185"/>
                    <a:pt x="201" y="1185"/>
                  </a:cubicBezTo>
                  <a:lnTo>
                    <a:pt x="201" y="1185"/>
                  </a:lnTo>
                  <a:lnTo>
                    <a:pt x="194" y="1192"/>
                  </a:lnTo>
                  <a:cubicBezTo>
                    <a:pt x="202" y="1186"/>
                    <a:pt x="203" y="1185"/>
                    <a:pt x="201" y="1185"/>
                  </a:cubicBezTo>
                  <a:cubicBezTo>
                    <a:pt x="201" y="1185"/>
                    <a:pt x="201" y="1185"/>
                    <a:pt x="201" y="1185"/>
                  </a:cubicBezTo>
                  <a:lnTo>
                    <a:pt x="201" y="1185"/>
                  </a:lnTo>
                  <a:lnTo>
                    <a:pt x="222" y="1164"/>
                  </a:lnTo>
                  <a:lnTo>
                    <a:pt x="226" y="1171"/>
                  </a:lnTo>
                  <a:lnTo>
                    <a:pt x="226" y="1171"/>
                  </a:lnTo>
                  <a:cubicBezTo>
                    <a:pt x="233" y="1159"/>
                    <a:pt x="247" y="1141"/>
                    <a:pt x="256" y="1141"/>
                  </a:cubicBezTo>
                  <a:cubicBezTo>
                    <a:pt x="259" y="1141"/>
                    <a:pt x="262" y="1143"/>
                    <a:pt x="264" y="1150"/>
                  </a:cubicBezTo>
                  <a:cubicBezTo>
                    <a:pt x="284" y="1122"/>
                    <a:pt x="291" y="1122"/>
                    <a:pt x="319" y="1095"/>
                  </a:cubicBezTo>
                  <a:lnTo>
                    <a:pt x="319" y="1095"/>
                  </a:lnTo>
                  <a:cubicBezTo>
                    <a:pt x="315" y="1103"/>
                    <a:pt x="317" y="1106"/>
                    <a:pt x="320" y="1106"/>
                  </a:cubicBezTo>
                  <a:cubicBezTo>
                    <a:pt x="325" y="1106"/>
                    <a:pt x="333" y="1102"/>
                    <a:pt x="334" y="1101"/>
                  </a:cubicBezTo>
                  <a:lnTo>
                    <a:pt x="334" y="1101"/>
                  </a:lnTo>
                  <a:cubicBezTo>
                    <a:pt x="334" y="1102"/>
                    <a:pt x="333" y="1103"/>
                    <a:pt x="332" y="1104"/>
                  </a:cubicBezTo>
                  <a:lnTo>
                    <a:pt x="332" y="1104"/>
                  </a:lnTo>
                  <a:cubicBezTo>
                    <a:pt x="334" y="1102"/>
                    <a:pt x="335" y="1101"/>
                    <a:pt x="335" y="1101"/>
                  </a:cubicBezTo>
                  <a:lnTo>
                    <a:pt x="335" y="1101"/>
                  </a:lnTo>
                  <a:cubicBezTo>
                    <a:pt x="335" y="1101"/>
                    <a:pt x="335" y="1101"/>
                    <a:pt x="334" y="1101"/>
                  </a:cubicBezTo>
                  <a:lnTo>
                    <a:pt x="334" y="1101"/>
                  </a:lnTo>
                  <a:cubicBezTo>
                    <a:pt x="343" y="1092"/>
                    <a:pt x="336" y="1086"/>
                    <a:pt x="347" y="1081"/>
                  </a:cubicBezTo>
                  <a:cubicBezTo>
                    <a:pt x="352" y="1081"/>
                    <a:pt x="357" y="1084"/>
                    <a:pt x="357" y="1089"/>
                  </a:cubicBezTo>
                  <a:lnTo>
                    <a:pt x="357" y="1089"/>
                  </a:lnTo>
                  <a:lnTo>
                    <a:pt x="361" y="1081"/>
                  </a:lnTo>
                  <a:lnTo>
                    <a:pt x="368" y="1060"/>
                  </a:lnTo>
                  <a:cubicBezTo>
                    <a:pt x="382" y="1060"/>
                    <a:pt x="383" y="1066"/>
                    <a:pt x="387" y="1066"/>
                  </a:cubicBezTo>
                  <a:cubicBezTo>
                    <a:pt x="388" y="1066"/>
                    <a:pt x="391" y="1065"/>
                    <a:pt x="395" y="1060"/>
                  </a:cubicBezTo>
                  <a:lnTo>
                    <a:pt x="395" y="1053"/>
                  </a:lnTo>
                  <a:lnTo>
                    <a:pt x="402" y="1053"/>
                  </a:lnTo>
                  <a:cubicBezTo>
                    <a:pt x="395" y="1053"/>
                    <a:pt x="402" y="1046"/>
                    <a:pt x="416" y="1039"/>
                  </a:cubicBezTo>
                  <a:lnTo>
                    <a:pt x="423" y="1025"/>
                  </a:lnTo>
                  <a:lnTo>
                    <a:pt x="423" y="1025"/>
                  </a:lnTo>
                  <a:cubicBezTo>
                    <a:pt x="421" y="1029"/>
                    <a:pt x="421" y="1030"/>
                    <a:pt x="421" y="1030"/>
                  </a:cubicBezTo>
                  <a:cubicBezTo>
                    <a:pt x="422" y="1030"/>
                    <a:pt x="427" y="1024"/>
                    <a:pt x="429" y="1024"/>
                  </a:cubicBezTo>
                  <a:cubicBezTo>
                    <a:pt x="430" y="1024"/>
                    <a:pt x="430" y="1024"/>
                    <a:pt x="430" y="1025"/>
                  </a:cubicBezTo>
                  <a:cubicBezTo>
                    <a:pt x="437" y="1018"/>
                    <a:pt x="437" y="1018"/>
                    <a:pt x="458" y="1011"/>
                  </a:cubicBezTo>
                  <a:lnTo>
                    <a:pt x="451" y="1011"/>
                  </a:lnTo>
                  <a:cubicBezTo>
                    <a:pt x="455" y="1005"/>
                    <a:pt x="457" y="1003"/>
                    <a:pt x="459" y="1003"/>
                  </a:cubicBezTo>
                  <a:cubicBezTo>
                    <a:pt x="461" y="1003"/>
                    <a:pt x="462" y="1009"/>
                    <a:pt x="465" y="1009"/>
                  </a:cubicBezTo>
                  <a:cubicBezTo>
                    <a:pt x="467" y="1009"/>
                    <a:pt x="469" y="1007"/>
                    <a:pt x="472" y="1004"/>
                  </a:cubicBezTo>
                  <a:lnTo>
                    <a:pt x="465" y="991"/>
                  </a:lnTo>
                  <a:cubicBezTo>
                    <a:pt x="499" y="984"/>
                    <a:pt x="499" y="956"/>
                    <a:pt x="527" y="949"/>
                  </a:cubicBezTo>
                  <a:lnTo>
                    <a:pt x="527" y="949"/>
                  </a:lnTo>
                  <a:cubicBezTo>
                    <a:pt x="522" y="954"/>
                    <a:pt x="524" y="962"/>
                    <a:pt x="526" y="962"/>
                  </a:cubicBezTo>
                  <a:cubicBezTo>
                    <a:pt x="526" y="962"/>
                    <a:pt x="527" y="960"/>
                    <a:pt x="527" y="956"/>
                  </a:cubicBezTo>
                  <a:cubicBezTo>
                    <a:pt x="541" y="942"/>
                    <a:pt x="569" y="921"/>
                    <a:pt x="576" y="907"/>
                  </a:cubicBezTo>
                  <a:cubicBezTo>
                    <a:pt x="583" y="911"/>
                    <a:pt x="588" y="913"/>
                    <a:pt x="593" y="913"/>
                  </a:cubicBezTo>
                  <a:cubicBezTo>
                    <a:pt x="598" y="913"/>
                    <a:pt x="603" y="911"/>
                    <a:pt x="610" y="907"/>
                  </a:cubicBezTo>
                  <a:cubicBezTo>
                    <a:pt x="624" y="901"/>
                    <a:pt x="631" y="901"/>
                    <a:pt x="631" y="887"/>
                  </a:cubicBezTo>
                  <a:cubicBezTo>
                    <a:pt x="642" y="881"/>
                    <a:pt x="658" y="871"/>
                    <a:pt x="667" y="871"/>
                  </a:cubicBezTo>
                  <a:cubicBezTo>
                    <a:pt x="669" y="871"/>
                    <a:pt x="671" y="871"/>
                    <a:pt x="673" y="873"/>
                  </a:cubicBezTo>
                  <a:cubicBezTo>
                    <a:pt x="673" y="866"/>
                    <a:pt x="680" y="866"/>
                    <a:pt x="693" y="852"/>
                  </a:cubicBezTo>
                  <a:lnTo>
                    <a:pt x="680" y="845"/>
                  </a:lnTo>
                  <a:cubicBezTo>
                    <a:pt x="714" y="845"/>
                    <a:pt x="714" y="810"/>
                    <a:pt x="742" y="810"/>
                  </a:cubicBezTo>
                  <a:lnTo>
                    <a:pt x="749" y="803"/>
                  </a:lnTo>
                  <a:lnTo>
                    <a:pt x="749" y="810"/>
                  </a:lnTo>
                  <a:lnTo>
                    <a:pt x="797" y="783"/>
                  </a:lnTo>
                  <a:lnTo>
                    <a:pt x="783" y="783"/>
                  </a:lnTo>
                  <a:cubicBezTo>
                    <a:pt x="797" y="776"/>
                    <a:pt x="797" y="769"/>
                    <a:pt x="811" y="769"/>
                  </a:cubicBezTo>
                  <a:cubicBezTo>
                    <a:pt x="809" y="772"/>
                    <a:pt x="810" y="774"/>
                    <a:pt x="812" y="774"/>
                  </a:cubicBezTo>
                  <a:cubicBezTo>
                    <a:pt x="816" y="774"/>
                    <a:pt x="828" y="767"/>
                    <a:pt x="835" y="767"/>
                  </a:cubicBezTo>
                  <a:cubicBezTo>
                    <a:pt x="836" y="767"/>
                    <a:pt x="837" y="768"/>
                    <a:pt x="838" y="768"/>
                  </a:cubicBezTo>
                  <a:lnTo>
                    <a:pt x="838" y="768"/>
                  </a:lnTo>
                  <a:cubicBezTo>
                    <a:pt x="839" y="767"/>
                    <a:pt x="839" y="765"/>
                    <a:pt x="839" y="762"/>
                  </a:cubicBezTo>
                  <a:cubicBezTo>
                    <a:pt x="843" y="758"/>
                    <a:pt x="846" y="757"/>
                    <a:pt x="849" y="757"/>
                  </a:cubicBezTo>
                  <a:cubicBezTo>
                    <a:pt x="851" y="757"/>
                    <a:pt x="854" y="758"/>
                    <a:pt x="857" y="758"/>
                  </a:cubicBezTo>
                  <a:cubicBezTo>
                    <a:pt x="858" y="758"/>
                    <a:pt x="859" y="758"/>
                    <a:pt x="861" y="757"/>
                  </a:cubicBezTo>
                  <a:lnTo>
                    <a:pt x="861" y="757"/>
                  </a:lnTo>
                  <a:cubicBezTo>
                    <a:pt x="860" y="760"/>
                    <a:pt x="861" y="762"/>
                    <a:pt x="867" y="762"/>
                  </a:cubicBezTo>
                  <a:lnTo>
                    <a:pt x="874" y="748"/>
                  </a:lnTo>
                  <a:lnTo>
                    <a:pt x="874" y="748"/>
                  </a:lnTo>
                  <a:cubicBezTo>
                    <a:pt x="868" y="753"/>
                    <a:pt x="864" y="756"/>
                    <a:pt x="861" y="757"/>
                  </a:cubicBezTo>
                  <a:lnTo>
                    <a:pt x="861" y="757"/>
                  </a:lnTo>
                  <a:cubicBezTo>
                    <a:pt x="862" y="753"/>
                    <a:pt x="869" y="745"/>
                    <a:pt x="874" y="741"/>
                  </a:cubicBezTo>
                  <a:cubicBezTo>
                    <a:pt x="881" y="734"/>
                    <a:pt x="908" y="727"/>
                    <a:pt x="908" y="713"/>
                  </a:cubicBezTo>
                  <a:cubicBezTo>
                    <a:pt x="915" y="713"/>
                    <a:pt x="915" y="713"/>
                    <a:pt x="915" y="727"/>
                  </a:cubicBezTo>
                  <a:cubicBezTo>
                    <a:pt x="943" y="700"/>
                    <a:pt x="936" y="713"/>
                    <a:pt x="957" y="700"/>
                  </a:cubicBezTo>
                  <a:lnTo>
                    <a:pt x="971" y="693"/>
                  </a:lnTo>
                  <a:lnTo>
                    <a:pt x="978" y="693"/>
                  </a:lnTo>
                  <a:cubicBezTo>
                    <a:pt x="984" y="679"/>
                    <a:pt x="991" y="679"/>
                    <a:pt x="1005" y="672"/>
                  </a:cubicBezTo>
                  <a:lnTo>
                    <a:pt x="1005" y="679"/>
                  </a:lnTo>
                  <a:cubicBezTo>
                    <a:pt x="1026" y="665"/>
                    <a:pt x="1040" y="672"/>
                    <a:pt x="1061" y="658"/>
                  </a:cubicBezTo>
                  <a:lnTo>
                    <a:pt x="1061" y="665"/>
                  </a:lnTo>
                  <a:cubicBezTo>
                    <a:pt x="1071" y="651"/>
                    <a:pt x="1078" y="651"/>
                    <a:pt x="1085" y="651"/>
                  </a:cubicBezTo>
                  <a:cubicBezTo>
                    <a:pt x="1092" y="651"/>
                    <a:pt x="1099" y="651"/>
                    <a:pt x="1109" y="637"/>
                  </a:cubicBezTo>
                  <a:lnTo>
                    <a:pt x="1109" y="644"/>
                  </a:lnTo>
                  <a:lnTo>
                    <a:pt x="1116" y="637"/>
                  </a:lnTo>
                  <a:lnTo>
                    <a:pt x="1116" y="630"/>
                  </a:lnTo>
                  <a:lnTo>
                    <a:pt x="1123" y="637"/>
                  </a:lnTo>
                  <a:lnTo>
                    <a:pt x="1123" y="630"/>
                  </a:lnTo>
                  <a:cubicBezTo>
                    <a:pt x="1127" y="632"/>
                    <a:pt x="1131" y="632"/>
                    <a:pt x="1134" y="632"/>
                  </a:cubicBezTo>
                  <a:cubicBezTo>
                    <a:pt x="1147" y="632"/>
                    <a:pt x="1156" y="623"/>
                    <a:pt x="1179" y="623"/>
                  </a:cubicBezTo>
                  <a:lnTo>
                    <a:pt x="1165" y="609"/>
                  </a:lnTo>
                  <a:cubicBezTo>
                    <a:pt x="1192" y="568"/>
                    <a:pt x="1262" y="575"/>
                    <a:pt x="1317" y="540"/>
                  </a:cubicBezTo>
                  <a:lnTo>
                    <a:pt x="1317" y="554"/>
                  </a:lnTo>
                  <a:lnTo>
                    <a:pt x="1331" y="533"/>
                  </a:lnTo>
                  <a:cubicBezTo>
                    <a:pt x="1335" y="533"/>
                    <a:pt x="1337" y="533"/>
                    <a:pt x="1339" y="534"/>
                  </a:cubicBezTo>
                  <a:lnTo>
                    <a:pt x="1339" y="534"/>
                  </a:lnTo>
                  <a:cubicBezTo>
                    <a:pt x="1346" y="526"/>
                    <a:pt x="1336" y="525"/>
                    <a:pt x="1359" y="519"/>
                  </a:cubicBezTo>
                  <a:cubicBezTo>
                    <a:pt x="1373" y="519"/>
                    <a:pt x="1359" y="526"/>
                    <a:pt x="1352" y="533"/>
                  </a:cubicBezTo>
                  <a:cubicBezTo>
                    <a:pt x="1373" y="519"/>
                    <a:pt x="1400" y="499"/>
                    <a:pt x="1428" y="499"/>
                  </a:cubicBezTo>
                  <a:lnTo>
                    <a:pt x="1477" y="471"/>
                  </a:lnTo>
                  <a:lnTo>
                    <a:pt x="1477" y="471"/>
                  </a:lnTo>
                  <a:cubicBezTo>
                    <a:pt x="1477" y="471"/>
                    <a:pt x="1477" y="485"/>
                    <a:pt x="1470" y="485"/>
                  </a:cubicBezTo>
                  <a:cubicBezTo>
                    <a:pt x="1477" y="485"/>
                    <a:pt x="1490" y="485"/>
                    <a:pt x="1490" y="471"/>
                  </a:cubicBezTo>
                  <a:lnTo>
                    <a:pt x="1490" y="485"/>
                  </a:lnTo>
                  <a:cubicBezTo>
                    <a:pt x="1504" y="485"/>
                    <a:pt x="1525" y="464"/>
                    <a:pt x="1532" y="464"/>
                  </a:cubicBezTo>
                  <a:cubicBezTo>
                    <a:pt x="1532" y="464"/>
                    <a:pt x="1525" y="457"/>
                    <a:pt x="1539" y="450"/>
                  </a:cubicBezTo>
                  <a:cubicBezTo>
                    <a:pt x="1540" y="451"/>
                    <a:pt x="1541" y="451"/>
                    <a:pt x="1542" y="451"/>
                  </a:cubicBezTo>
                  <a:cubicBezTo>
                    <a:pt x="1551" y="451"/>
                    <a:pt x="1570" y="429"/>
                    <a:pt x="1594" y="429"/>
                  </a:cubicBezTo>
                  <a:cubicBezTo>
                    <a:pt x="1594" y="429"/>
                    <a:pt x="1574" y="436"/>
                    <a:pt x="1581" y="436"/>
                  </a:cubicBezTo>
                  <a:cubicBezTo>
                    <a:pt x="1594" y="436"/>
                    <a:pt x="1601" y="429"/>
                    <a:pt x="1608" y="422"/>
                  </a:cubicBezTo>
                  <a:lnTo>
                    <a:pt x="1608" y="429"/>
                  </a:lnTo>
                  <a:lnTo>
                    <a:pt x="1650" y="401"/>
                  </a:lnTo>
                  <a:cubicBezTo>
                    <a:pt x="1653" y="404"/>
                    <a:pt x="1656" y="405"/>
                    <a:pt x="1661" y="405"/>
                  </a:cubicBezTo>
                  <a:cubicBezTo>
                    <a:pt x="1674" y="405"/>
                    <a:pt x="1692" y="393"/>
                    <a:pt x="1697" y="393"/>
                  </a:cubicBezTo>
                  <a:cubicBezTo>
                    <a:pt x="1698" y="393"/>
                    <a:pt x="1698" y="394"/>
                    <a:pt x="1698" y="395"/>
                  </a:cubicBezTo>
                  <a:cubicBezTo>
                    <a:pt x="1705" y="391"/>
                    <a:pt x="1700" y="391"/>
                    <a:pt x="1696" y="391"/>
                  </a:cubicBezTo>
                  <a:cubicBezTo>
                    <a:pt x="1691" y="391"/>
                    <a:pt x="1688" y="391"/>
                    <a:pt x="1698" y="388"/>
                  </a:cubicBezTo>
                  <a:cubicBezTo>
                    <a:pt x="1703" y="388"/>
                    <a:pt x="1708" y="385"/>
                    <a:pt x="1710" y="385"/>
                  </a:cubicBezTo>
                  <a:cubicBezTo>
                    <a:pt x="1711" y="385"/>
                    <a:pt x="1712" y="385"/>
                    <a:pt x="1712" y="388"/>
                  </a:cubicBezTo>
                  <a:lnTo>
                    <a:pt x="1726" y="383"/>
                  </a:lnTo>
                  <a:lnTo>
                    <a:pt x="1726" y="383"/>
                  </a:lnTo>
                  <a:cubicBezTo>
                    <a:pt x="1724" y="385"/>
                    <a:pt x="1722" y="386"/>
                    <a:pt x="1719" y="388"/>
                  </a:cubicBezTo>
                  <a:lnTo>
                    <a:pt x="1733" y="381"/>
                  </a:lnTo>
                  <a:lnTo>
                    <a:pt x="1726" y="383"/>
                  </a:lnTo>
                  <a:lnTo>
                    <a:pt x="1726" y="383"/>
                  </a:lnTo>
                  <a:cubicBezTo>
                    <a:pt x="1735" y="376"/>
                    <a:pt x="1740" y="365"/>
                    <a:pt x="1740" y="360"/>
                  </a:cubicBezTo>
                  <a:cubicBezTo>
                    <a:pt x="1749" y="360"/>
                    <a:pt x="1758" y="357"/>
                    <a:pt x="1766" y="357"/>
                  </a:cubicBezTo>
                  <a:cubicBezTo>
                    <a:pt x="1769" y="357"/>
                    <a:pt x="1772" y="358"/>
                    <a:pt x="1775" y="360"/>
                  </a:cubicBezTo>
                  <a:cubicBezTo>
                    <a:pt x="1792" y="353"/>
                    <a:pt x="1808" y="353"/>
                    <a:pt x="1821" y="353"/>
                  </a:cubicBezTo>
                  <a:cubicBezTo>
                    <a:pt x="1835" y="353"/>
                    <a:pt x="1847" y="353"/>
                    <a:pt x="1858" y="346"/>
                  </a:cubicBezTo>
                  <a:lnTo>
                    <a:pt x="1879" y="332"/>
                  </a:lnTo>
                  <a:lnTo>
                    <a:pt x="1879" y="346"/>
                  </a:lnTo>
                  <a:lnTo>
                    <a:pt x="1913" y="325"/>
                  </a:lnTo>
                  <a:lnTo>
                    <a:pt x="1913" y="332"/>
                  </a:lnTo>
                  <a:cubicBezTo>
                    <a:pt x="1941" y="325"/>
                    <a:pt x="1976" y="318"/>
                    <a:pt x="1996" y="311"/>
                  </a:cubicBezTo>
                  <a:cubicBezTo>
                    <a:pt x="2024" y="291"/>
                    <a:pt x="2031" y="298"/>
                    <a:pt x="2052" y="291"/>
                  </a:cubicBezTo>
                  <a:lnTo>
                    <a:pt x="2066" y="284"/>
                  </a:lnTo>
                  <a:lnTo>
                    <a:pt x="2066" y="291"/>
                  </a:lnTo>
                  <a:cubicBezTo>
                    <a:pt x="2071" y="285"/>
                    <a:pt x="2079" y="284"/>
                    <a:pt x="2086" y="284"/>
                  </a:cubicBezTo>
                  <a:cubicBezTo>
                    <a:pt x="2094" y="284"/>
                    <a:pt x="2101" y="286"/>
                    <a:pt x="2103" y="286"/>
                  </a:cubicBezTo>
                  <a:cubicBezTo>
                    <a:pt x="2104" y="286"/>
                    <a:pt x="2103" y="285"/>
                    <a:pt x="2100" y="284"/>
                  </a:cubicBezTo>
                  <a:lnTo>
                    <a:pt x="2128" y="256"/>
                  </a:lnTo>
                  <a:cubicBezTo>
                    <a:pt x="2137" y="254"/>
                    <a:pt x="2141" y="253"/>
                    <a:pt x="2143" y="253"/>
                  </a:cubicBezTo>
                  <a:cubicBezTo>
                    <a:pt x="2147" y="253"/>
                    <a:pt x="2142" y="256"/>
                    <a:pt x="2156" y="256"/>
                  </a:cubicBezTo>
                  <a:cubicBezTo>
                    <a:pt x="2170" y="256"/>
                    <a:pt x="2170" y="249"/>
                    <a:pt x="2197" y="242"/>
                  </a:cubicBezTo>
                  <a:lnTo>
                    <a:pt x="2197" y="249"/>
                  </a:lnTo>
                  <a:cubicBezTo>
                    <a:pt x="2204" y="249"/>
                    <a:pt x="2218" y="242"/>
                    <a:pt x="2232" y="242"/>
                  </a:cubicBezTo>
                  <a:cubicBezTo>
                    <a:pt x="2239" y="235"/>
                    <a:pt x="2245" y="234"/>
                    <a:pt x="2250" y="234"/>
                  </a:cubicBezTo>
                  <a:cubicBezTo>
                    <a:pt x="2255" y="234"/>
                    <a:pt x="2259" y="235"/>
                    <a:pt x="2262" y="235"/>
                  </a:cubicBezTo>
                  <a:cubicBezTo>
                    <a:pt x="2267" y="235"/>
                    <a:pt x="2271" y="232"/>
                    <a:pt x="2274" y="221"/>
                  </a:cubicBezTo>
                  <a:cubicBezTo>
                    <a:pt x="2283" y="221"/>
                    <a:pt x="2292" y="218"/>
                    <a:pt x="2297" y="218"/>
                  </a:cubicBezTo>
                  <a:cubicBezTo>
                    <a:pt x="2300" y="218"/>
                    <a:pt x="2301" y="219"/>
                    <a:pt x="2301" y="221"/>
                  </a:cubicBezTo>
                  <a:cubicBezTo>
                    <a:pt x="2329" y="207"/>
                    <a:pt x="2357" y="207"/>
                    <a:pt x="2378" y="187"/>
                  </a:cubicBezTo>
                  <a:cubicBezTo>
                    <a:pt x="2382" y="194"/>
                    <a:pt x="2385" y="196"/>
                    <a:pt x="2388" y="196"/>
                  </a:cubicBezTo>
                  <a:cubicBezTo>
                    <a:pt x="2393" y="196"/>
                    <a:pt x="2396" y="187"/>
                    <a:pt x="2405" y="187"/>
                  </a:cubicBezTo>
                  <a:lnTo>
                    <a:pt x="2405" y="180"/>
                  </a:lnTo>
                  <a:cubicBezTo>
                    <a:pt x="2426" y="173"/>
                    <a:pt x="2447" y="173"/>
                    <a:pt x="2475" y="173"/>
                  </a:cubicBezTo>
                  <a:lnTo>
                    <a:pt x="2537" y="173"/>
                  </a:lnTo>
                  <a:cubicBezTo>
                    <a:pt x="2544" y="173"/>
                    <a:pt x="2544" y="180"/>
                    <a:pt x="2551" y="180"/>
                  </a:cubicBezTo>
                  <a:cubicBezTo>
                    <a:pt x="2565" y="180"/>
                    <a:pt x="2579" y="173"/>
                    <a:pt x="2572" y="173"/>
                  </a:cubicBezTo>
                  <a:lnTo>
                    <a:pt x="2572" y="173"/>
                  </a:lnTo>
                  <a:cubicBezTo>
                    <a:pt x="2579" y="173"/>
                    <a:pt x="2585" y="180"/>
                    <a:pt x="2579" y="187"/>
                  </a:cubicBezTo>
                  <a:lnTo>
                    <a:pt x="2572" y="187"/>
                  </a:lnTo>
                  <a:cubicBezTo>
                    <a:pt x="2572" y="187"/>
                    <a:pt x="2579" y="187"/>
                    <a:pt x="2579" y="194"/>
                  </a:cubicBezTo>
                  <a:lnTo>
                    <a:pt x="2565" y="194"/>
                  </a:lnTo>
                  <a:lnTo>
                    <a:pt x="2537" y="214"/>
                  </a:lnTo>
                  <a:lnTo>
                    <a:pt x="2544" y="214"/>
                  </a:lnTo>
                  <a:cubicBezTo>
                    <a:pt x="2551" y="221"/>
                    <a:pt x="2537" y="228"/>
                    <a:pt x="2530" y="242"/>
                  </a:cubicBezTo>
                  <a:lnTo>
                    <a:pt x="2530" y="242"/>
                  </a:lnTo>
                  <a:cubicBezTo>
                    <a:pt x="2537" y="228"/>
                    <a:pt x="2516" y="228"/>
                    <a:pt x="2509" y="228"/>
                  </a:cubicBezTo>
                  <a:cubicBezTo>
                    <a:pt x="2506" y="235"/>
                    <a:pt x="2508" y="235"/>
                    <a:pt x="2510" y="235"/>
                  </a:cubicBezTo>
                  <a:cubicBezTo>
                    <a:pt x="2513" y="235"/>
                    <a:pt x="2516" y="235"/>
                    <a:pt x="2516" y="242"/>
                  </a:cubicBezTo>
                  <a:cubicBezTo>
                    <a:pt x="2509" y="249"/>
                    <a:pt x="2495" y="263"/>
                    <a:pt x="2482" y="263"/>
                  </a:cubicBezTo>
                  <a:lnTo>
                    <a:pt x="2482" y="256"/>
                  </a:lnTo>
                  <a:cubicBezTo>
                    <a:pt x="2478" y="259"/>
                    <a:pt x="2473" y="259"/>
                    <a:pt x="2467" y="259"/>
                  </a:cubicBezTo>
                  <a:cubicBezTo>
                    <a:pt x="2461" y="259"/>
                    <a:pt x="2454" y="259"/>
                    <a:pt x="2447" y="263"/>
                  </a:cubicBezTo>
                  <a:cubicBezTo>
                    <a:pt x="2440" y="277"/>
                    <a:pt x="2433" y="284"/>
                    <a:pt x="2440" y="291"/>
                  </a:cubicBezTo>
                  <a:cubicBezTo>
                    <a:pt x="2435" y="298"/>
                    <a:pt x="2433" y="300"/>
                    <a:pt x="2432" y="300"/>
                  </a:cubicBezTo>
                  <a:cubicBezTo>
                    <a:pt x="2429" y="300"/>
                    <a:pt x="2431" y="291"/>
                    <a:pt x="2426" y="291"/>
                  </a:cubicBezTo>
                  <a:cubicBezTo>
                    <a:pt x="2426" y="297"/>
                    <a:pt x="2406" y="313"/>
                    <a:pt x="2395" y="313"/>
                  </a:cubicBezTo>
                  <a:cubicBezTo>
                    <a:pt x="2394" y="313"/>
                    <a:pt x="2392" y="312"/>
                    <a:pt x="2391" y="311"/>
                  </a:cubicBezTo>
                  <a:cubicBezTo>
                    <a:pt x="2391" y="332"/>
                    <a:pt x="2336" y="332"/>
                    <a:pt x="2343" y="346"/>
                  </a:cubicBezTo>
                  <a:lnTo>
                    <a:pt x="2329" y="346"/>
                  </a:lnTo>
                  <a:cubicBezTo>
                    <a:pt x="2329" y="346"/>
                    <a:pt x="2336" y="360"/>
                    <a:pt x="2322" y="367"/>
                  </a:cubicBezTo>
                  <a:cubicBezTo>
                    <a:pt x="2301" y="367"/>
                    <a:pt x="2301" y="360"/>
                    <a:pt x="2301" y="360"/>
                  </a:cubicBezTo>
                  <a:lnTo>
                    <a:pt x="2301" y="381"/>
                  </a:lnTo>
                  <a:cubicBezTo>
                    <a:pt x="2232" y="401"/>
                    <a:pt x="2156" y="457"/>
                    <a:pt x="2086" y="485"/>
                  </a:cubicBezTo>
                  <a:cubicBezTo>
                    <a:pt x="2059" y="499"/>
                    <a:pt x="2024" y="533"/>
                    <a:pt x="1989" y="554"/>
                  </a:cubicBezTo>
                  <a:lnTo>
                    <a:pt x="1955" y="568"/>
                  </a:lnTo>
                  <a:lnTo>
                    <a:pt x="1983" y="561"/>
                  </a:lnTo>
                  <a:lnTo>
                    <a:pt x="1969" y="575"/>
                  </a:lnTo>
                  <a:cubicBezTo>
                    <a:pt x="1920" y="596"/>
                    <a:pt x="1872" y="609"/>
                    <a:pt x="1830" y="644"/>
                  </a:cubicBezTo>
                  <a:cubicBezTo>
                    <a:pt x="1820" y="656"/>
                    <a:pt x="1814" y="659"/>
                    <a:pt x="1809" y="659"/>
                  </a:cubicBezTo>
                  <a:cubicBezTo>
                    <a:pt x="1804" y="659"/>
                    <a:pt x="1800" y="657"/>
                    <a:pt x="1796" y="657"/>
                  </a:cubicBezTo>
                  <a:cubicBezTo>
                    <a:pt x="1791" y="657"/>
                    <a:pt x="1784" y="660"/>
                    <a:pt x="1775" y="672"/>
                  </a:cubicBezTo>
                  <a:lnTo>
                    <a:pt x="1775" y="665"/>
                  </a:lnTo>
                  <a:cubicBezTo>
                    <a:pt x="1747" y="693"/>
                    <a:pt x="1733" y="700"/>
                    <a:pt x="1698" y="727"/>
                  </a:cubicBezTo>
                  <a:cubicBezTo>
                    <a:pt x="1696" y="721"/>
                    <a:pt x="1694" y="719"/>
                    <a:pt x="1691" y="719"/>
                  </a:cubicBezTo>
                  <a:cubicBezTo>
                    <a:pt x="1685" y="719"/>
                    <a:pt x="1678" y="728"/>
                    <a:pt x="1673" y="728"/>
                  </a:cubicBezTo>
                  <a:cubicBezTo>
                    <a:pt x="1672" y="728"/>
                    <a:pt x="1671" y="728"/>
                    <a:pt x="1671" y="727"/>
                  </a:cubicBezTo>
                  <a:lnTo>
                    <a:pt x="1671" y="734"/>
                  </a:lnTo>
                  <a:cubicBezTo>
                    <a:pt x="1666" y="734"/>
                    <a:pt x="1655" y="737"/>
                    <a:pt x="1649" y="737"/>
                  </a:cubicBezTo>
                  <a:cubicBezTo>
                    <a:pt x="1645" y="737"/>
                    <a:pt x="1643" y="736"/>
                    <a:pt x="1643" y="734"/>
                  </a:cubicBezTo>
                  <a:lnTo>
                    <a:pt x="1636" y="748"/>
                  </a:lnTo>
                  <a:lnTo>
                    <a:pt x="1629" y="741"/>
                  </a:lnTo>
                  <a:cubicBezTo>
                    <a:pt x="1611" y="747"/>
                    <a:pt x="1576" y="770"/>
                    <a:pt x="1558" y="770"/>
                  </a:cubicBezTo>
                  <a:cubicBezTo>
                    <a:pt x="1556" y="770"/>
                    <a:pt x="1554" y="770"/>
                    <a:pt x="1553" y="769"/>
                  </a:cubicBezTo>
                  <a:cubicBezTo>
                    <a:pt x="1504" y="803"/>
                    <a:pt x="1428" y="831"/>
                    <a:pt x="1366" y="852"/>
                  </a:cubicBezTo>
                  <a:cubicBezTo>
                    <a:pt x="1359" y="866"/>
                    <a:pt x="1345" y="873"/>
                    <a:pt x="1331" y="880"/>
                  </a:cubicBezTo>
                  <a:lnTo>
                    <a:pt x="1317" y="880"/>
                  </a:lnTo>
                  <a:cubicBezTo>
                    <a:pt x="1296" y="887"/>
                    <a:pt x="1289" y="907"/>
                    <a:pt x="1276" y="907"/>
                  </a:cubicBezTo>
                  <a:cubicBezTo>
                    <a:pt x="1255" y="914"/>
                    <a:pt x="1248" y="914"/>
                    <a:pt x="1227" y="935"/>
                  </a:cubicBezTo>
                  <a:cubicBezTo>
                    <a:pt x="1220" y="939"/>
                    <a:pt x="1211" y="940"/>
                    <a:pt x="1205" y="940"/>
                  </a:cubicBezTo>
                  <a:cubicBezTo>
                    <a:pt x="1198" y="940"/>
                    <a:pt x="1192" y="939"/>
                    <a:pt x="1192" y="935"/>
                  </a:cubicBezTo>
                  <a:cubicBezTo>
                    <a:pt x="1192" y="942"/>
                    <a:pt x="1184" y="944"/>
                    <a:pt x="1175" y="944"/>
                  </a:cubicBezTo>
                  <a:cubicBezTo>
                    <a:pt x="1166" y="944"/>
                    <a:pt x="1158" y="942"/>
                    <a:pt x="1158" y="942"/>
                  </a:cubicBezTo>
                  <a:lnTo>
                    <a:pt x="721" y="1088"/>
                  </a:lnTo>
                  <a:cubicBezTo>
                    <a:pt x="485" y="1164"/>
                    <a:pt x="222" y="1233"/>
                    <a:pt x="118" y="1296"/>
                  </a:cubicBezTo>
                  <a:cubicBezTo>
                    <a:pt x="111" y="1302"/>
                    <a:pt x="90" y="1316"/>
                    <a:pt x="104" y="1323"/>
                  </a:cubicBezTo>
                  <a:cubicBezTo>
                    <a:pt x="100" y="1325"/>
                    <a:pt x="96" y="1325"/>
                    <a:pt x="93" y="1325"/>
                  </a:cubicBezTo>
                  <a:cubicBezTo>
                    <a:pt x="84" y="1325"/>
                    <a:pt x="79" y="1321"/>
                    <a:pt x="78" y="1321"/>
                  </a:cubicBezTo>
                  <a:cubicBezTo>
                    <a:pt x="77" y="1321"/>
                    <a:pt x="77" y="1322"/>
                    <a:pt x="77" y="1323"/>
                  </a:cubicBezTo>
                  <a:cubicBezTo>
                    <a:pt x="90" y="1323"/>
                    <a:pt x="77" y="1337"/>
                    <a:pt x="90" y="1351"/>
                  </a:cubicBezTo>
                  <a:lnTo>
                    <a:pt x="83" y="1358"/>
                  </a:lnTo>
                  <a:cubicBezTo>
                    <a:pt x="83" y="1359"/>
                    <a:pt x="84" y="1360"/>
                    <a:pt x="86" y="1360"/>
                  </a:cubicBezTo>
                  <a:cubicBezTo>
                    <a:pt x="90" y="1360"/>
                    <a:pt x="98" y="1356"/>
                    <a:pt x="102" y="1356"/>
                  </a:cubicBezTo>
                  <a:cubicBezTo>
                    <a:pt x="103" y="1356"/>
                    <a:pt x="104" y="1356"/>
                    <a:pt x="104" y="1358"/>
                  </a:cubicBezTo>
                  <a:lnTo>
                    <a:pt x="104" y="1337"/>
                  </a:lnTo>
                  <a:cubicBezTo>
                    <a:pt x="111" y="1337"/>
                    <a:pt x="118" y="1337"/>
                    <a:pt x="132" y="1351"/>
                  </a:cubicBezTo>
                  <a:cubicBezTo>
                    <a:pt x="139" y="1337"/>
                    <a:pt x="139" y="1323"/>
                    <a:pt x="167" y="1323"/>
                  </a:cubicBezTo>
                  <a:lnTo>
                    <a:pt x="153" y="1323"/>
                  </a:lnTo>
                  <a:cubicBezTo>
                    <a:pt x="157" y="1322"/>
                    <a:pt x="160" y="1321"/>
                    <a:pt x="163" y="1321"/>
                  </a:cubicBezTo>
                  <a:cubicBezTo>
                    <a:pt x="174" y="1321"/>
                    <a:pt x="174" y="1330"/>
                    <a:pt x="174" y="1330"/>
                  </a:cubicBezTo>
                  <a:lnTo>
                    <a:pt x="187" y="1330"/>
                  </a:lnTo>
                  <a:cubicBezTo>
                    <a:pt x="186" y="1330"/>
                    <a:pt x="185" y="1330"/>
                    <a:pt x="183" y="1331"/>
                  </a:cubicBezTo>
                  <a:lnTo>
                    <a:pt x="183" y="1331"/>
                  </a:lnTo>
                  <a:cubicBezTo>
                    <a:pt x="183" y="1330"/>
                    <a:pt x="182" y="1330"/>
                    <a:pt x="181" y="1330"/>
                  </a:cubicBezTo>
                  <a:lnTo>
                    <a:pt x="181" y="1330"/>
                  </a:lnTo>
                  <a:cubicBezTo>
                    <a:pt x="178" y="1331"/>
                    <a:pt x="177" y="1332"/>
                    <a:pt x="177" y="1333"/>
                  </a:cubicBezTo>
                  <a:lnTo>
                    <a:pt x="177" y="1333"/>
                  </a:lnTo>
                  <a:cubicBezTo>
                    <a:pt x="179" y="1332"/>
                    <a:pt x="181" y="1331"/>
                    <a:pt x="183" y="1331"/>
                  </a:cubicBezTo>
                  <a:lnTo>
                    <a:pt x="183" y="1331"/>
                  </a:lnTo>
                  <a:cubicBezTo>
                    <a:pt x="187" y="1332"/>
                    <a:pt x="187" y="1337"/>
                    <a:pt x="187" y="1337"/>
                  </a:cubicBezTo>
                  <a:lnTo>
                    <a:pt x="208" y="1330"/>
                  </a:lnTo>
                  <a:lnTo>
                    <a:pt x="208" y="1330"/>
                  </a:lnTo>
                  <a:cubicBezTo>
                    <a:pt x="208" y="1334"/>
                    <a:pt x="205" y="1334"/>
                    <a:pt x="203" y="1334"/>
                  </a:cubicBezTo>
                  <a:cubicBezTo>
                    <a:pt x="201" y="1334"/>
                    <a:pt x="201" y="1334"/>
                    <a:pt x="208" y="1337"/>
                  </a:cubicBezTo>
                  <a:lnTo>
                    <a:pt x="229" y="1330"/>
                  </a:lnTo>
                  <a:cubicBezTo>
                    <a:pt x="232" y="1335"/>
                    <a:pt x="236" y="1337"/>
                    <a:pt x="239" y="1337"/>
                  </a:cubicBezTo>
                  <a:cubicBezTo>
                    <a:pt x="248" y="1337"/>
                    <a:pt x="256" y="1327"/>
                    <a:pt x="267" y="1327"/>
                  </a:cubicBezTo>
                  <a:cubicBezTo>
                    <a:pt x="270" y="1327"/>
                    <a:pt x="274" y="1328"/>
                    <a:pt x="278" y="1330"/>
                  </a:cubicBezTo>
                  <a:cubicBezTo>
                    <a:pt x="257" y="1337"/>
                    <a:pt x="278" y="1337"/>
                    <a:pt x="278" y="1337"/>
                  </a:cubicBezTo>
                  <a:lnTo>
                    <a:pt x="319" y="1330"/>
                  </a:lnTo>
                  <a:lnTo>
                    <a:pt x="319" y="1330"/>
                  </a:lnTo>
                  <a:cubicBezTo>
                    <a:pt x="326" y="1330"/>
                    <a:pt x="312" y="1337"/>
                    <a:pt x="319" y="1337"/>
                  </a:cubicBezTo>
                  <a:cubicBezTo>
                    <a:pt x="326" y="1337"/>
                    <a:pt x="326" y="1330"/>
                    <a:pt x="333" y="1330"/>
                  </a:cubicBezTo>
                  <a:cubicBezTo>
                    <a:pt x="342" y="1330"/>
                    <a:pt x="355" y="1327"/>
                    <a:pt x="362" y="1327"/>
                  </a:cubicBezTo>
                  <a:cubicBezTo>
                    <a:pt x="365" y="1327"/>
                    <a:pt x="368" y="1328"/>
                    <a:pt x="368" y="1330"/>
                  </a:cubicBezTo>
                  <a:cubicBezTo>
                    <a:pt x="402" y="1330"/>
                    <a:pt x="382" y="1316"/>
                    <a:pt x="402" y="1316"/>
                  </a:cubicBezTo>
                  <a:cubicBezTo>
                    <a:pt x="406" y="1318"/>
                    <a:pt x="407" y="1320"/>
                    <a:pt x="406" y="1321"/>
                  </a:cubicBezTo>
                  <a:lnTo>
                    <a:pt x="406" y="1321"/>
                  </a:lnTo>
                  <a:lnTo>
                    <a:pt x="423" y="1316"/>
                  </a:lnTo>
                  <a:lnTo>
                    <a:pt x="423" y="1316"/>
                  </a:lnTo>
                  <a:cubicBezTo>
                    <a:pt x="423" y="1316"/>
                    <a:pt x="423" y="1323"/>
                    <a:pt x="409" y="1330"/>
                  </a:cubicBezTo>
                  <a:cubicBezTo>
                    <a:pt x="418" y="1329"/>
                    <a:pt x="427" y="1329"/>
                    <a:pt x="436" y="1329"/>
                  </a:cubicBezTo>
                  <a:cubicBezTo>
                    <a:pt x="469" y="1329"/>
                    <a:pt x="497" y="1334"/>
                    <a:pt x="524" y="1334"/>
                  </a:cubicBezTo>
                  <a:cubicBezTo>
                    <a:pt x="548" y="1334"/>
                    <a:pt x="571" y="1330"/>
                    <a:pt x="596" y="1316"/>
                  </a:cubicBezTo>
                  <a:lnTo>
                    <a:pt x="596" y="1316"/>
                  </a:lnTo>
                  <a:cubicBezTo>
                    <a:pt x="603" y="1323"/>
                    <a:pt x="589" y="1323"/>
                    <a:pt x="589" y="1330"/>
                  </a:cubicBezTo>
                  <a:cubicBezTo>
                    <a:pt x="605" y="1320"/>
                    <a:pt x="619" y="1317"/>
                    <a:pt x="633" y="1317"/>
                  </a:cubicBezTo>
                  <a:cubicBezTo>
                    <a:pt x="649" y="1317"/>
                    <a:pt x="664" y="1320"/>
                    <a:pt x="680" y="1320"/>
                  </a:cubicBezTo>
                  <a:cubicBezTo>
                    <a:pt x="689" y="1320"/>
                    <a:pt x="698" y="1319"/>
                    <a:pt x="707" y="1316"/>
                  </a:cubicBezTo>
                  <a:lnTo>
                    <a:pt x="707" y="1302"/>
                  </a:lnTo>
                  <a:cubicBezTo>
                    <a:pt x="777" y="1302"/>
                    <a:pt x="839" y="1282"/>
                    <a:pt x="908" y="1261"/>
                  </a:cubicBezTo>
                  <a:lnTo>
                    <a:pt x="901" y="1261"/>
                  </a:lnTo>
                  <a:cubicBezTo>
                    <a:pt x="908" y="1254"/>
                    <a:pt x="915" y="1247"/>
                    <a:pt x="936" y="1247"/>
                  </a:cubicBezTo>
                  <a:cubicBezTo>
                    <a:pt x="936" y="1247"/>
                    <a:pt x="936" y="1256"/>
                    <a:pt x="943" y="1256"/>
                  </a:cubicBezTo>
                  <a:cubicBezTo>
                    <a:pt x="945" y="1256"/>
                    <a:pt x="947" y="1255"/>
                    <a:pt x="950" y="1254"/>
                  </a:cubicBezTo>
                  <a:cubicBezTo>
                    <a:pt x="943" y="1254"/>
                    <a:pt x="936" y="1254"/>
                    <a:pt x="943" y="1247"/>
                  </a:cubicBezTo>
                  <a:cubicBezTo>
                    <a:pt x="1005" y="1247"/>
                    <a:pt x="1123" y="1192"/>
                    <a:pt x="1220" y="1164"/>
                  </a:cubicBezTo>
                  <a:cubicBezTo>
                    <a:pt x="1345" y="1115"/>
                    <a:pt x="1483" y="1074"/>
                    <a:pt x="1601" y="1011"/>
                  </a:cubicBezTo>
                  <a:lnTo>
                    <a:pt x="1601" y="1011"/>
                  </a:lnTo>
                  <a:cubicBezTo>
                    <a:pt x="1599" y="1013"/>
                    <a:pt x="1596" y="1013"/>
                    <a:pt x="1595" y="1013"/>
                  </a:cubicBezTo>
                  <a:cubicBezTo>
                    <a:pt x="1588" y="1013"/>
                    <a:pt x="1590" y="1004"/>
                    <a:pt x="1601" y="1004"/>
                  </a:cubicBezTo>
                  <a:cubicBezTo>
                    <a:pt x="1606" y="1005"/>
                    <a:pt x="1610" y="1005"/>
                    <a:pt x="1613" y="1005"/>
                  </a:cubicBezTo>
                  <a:cubicBezTo>
                    <a:pt x="1658" y="1005"/>
                    <a:pt x="1667" y="970"/>
                    <a:pt x="1712" y="970"/>
                  </a:cubicBezTo>
                  <a:cubicBezTo>
                    <a:pt x="1775" y="921"/>
                    <a:pt x="1851" y="914"/>
                    <a:pt x="1906" y="866"/>
                  </a:cubicBezTo>
                  <a:lnTo>
                    <a:pt x="1913" y="873"/>
                  </a:lnTo>
                  <a:cubicBezTo>
                    <a:pt x="1920" y="873"/>
                    <a:pt x="1920" y="866"/>
                    <a:pt x="1934" y="852"/>
                  </a:cubicBezTo>
                  <a:cubicBezTo>
                    <a:pt x="1955" y="845"/>
                    <a:pt x="1983" y="817"/>
                    <a:pt x="1989" y="817"/>
                  </a:cubicBezTo>
                  <a:lnTo>
                    <a:pt x="1989" y="810"/>
                  </a:lnTo>
                  <a:cubicBezTo>
                    <a:pt x="2000" y="807"/>
                    <a:pt x="2002" y="807"/>
                    <a:pt x="2003" y="807"/>
                  </a:cubicBezTo>
                  <a:cubicBezTo>
                    <a:pt x="2005" y="807"/>
                    <a:pt x="2007" y="807"/>
                    <a:pt x="2017" y="803"/>
                  </a:cubicBezTo>
                  <a:lnTo>
                    <a:pt x="2024" y="783"/>
                  </a:lnTo>
                  <a:cubicBezTo>
                    <a:pt x="2027" y="787"/>
                    <a:pt x="2032" y="789"/>
                    <a:pt x="2036" y="789"/>
                  </a:cubicBezTo>
                  <a:cubicBezTo>
                    <a:pt x="2052" y="789"/>
                    <a:pt x="2074" y="769"/>
                    <a:pt x="2080" y="769"/>
                  </a:cubicBezTo>
                  <a:cubicBezTo>
                    <a:pt x="2093" y="762"/>
                    <a:pt x="2121" y="734"/>
                    <a:pt x="2156" y="713"/>
                  </a:cubicBezTo>
                  <a:cubicBezTo>
                    <a:pt x="2157" y="716"/>
                    <a:pt x="2160" y="717"/>
                    <a:pt x="2163" y="717"/>
                  </a:cubicBezTo>
                  <a:cubicBezTo>
                    <a:pt x="2176" y="717"/>
                    <a:pt x="2201" y="698"/>
                    <a:pt x="2218" y="693"/>
                  </a:cubicBezTo>
                  <a:cubicBezTo>
                    <a:pt x="2260" y="665"/>
                    <a:pt x="2308" y="630"/>
                    <a:pt x="2364" y="602"/>
                  </a:cubicBezTo>
                  <a:lnTo>
                    <a:pt x="2357" y="596"/>
                  </a:lnTo>
                  <a:lnTo>
                    <a:pt x="2364" y="589"/>
                  </a:lnTo>
                  <a:cubicBezTo>
                    <a:pt x="2373" y="589"/>
                    <a:pt x="2382" y="576"/>
                    <a:pt x="2392" y="568"/>
                  </a:cubicBezTo>
                  <a:lnTo>
                    <a:pt x="2392" y="568"/>
                  </a:lnTo>
                  <a:cubicBezTo>
                    <a:pt x="2392" y="568"/>
                    <a:pt x="2392" y="568"/>
                    <a:pt x="2391" y="568"/>
                  </a:cubicBezTo>
                  <a:cubicBezTo>
                    <a:pt x="2371" y="568"/>
                    <a:pt x="2384" y="561"/>
                    <a:pt x="2398" y="554"/>
                  </a:cubicBezTo>
                  <a:lnTo>
                    <a:pt x="2405" y="540"/>
                  </a:lnTo>
                  <a:cubicBezTo>
                    <a:pt x="2409" y="547"/>
                    <a:pt x="2414" y="547"/>
                    <a:pt x="2419" y="547"/>
                  </a:cubicBezTo>
                  <a:cubicBezTo>
                    <a:pt x="2424" y="547"/>
                    <a:pt x="2430" y="547"/>
                    <a:pt x="2433" y="554"/>
                  </a:cubicBezTo>
                  <a:cubicBezTo>
                    <a:pt x="2475" y="526"/>
                    <a:pt x="2495" y="492"/>
                    <a:pt x="2544" y="464"/>
                  </a:cubicBezTo>
                  <a:cubicBezTo>
                    <a:pt x="2544" y="465"/>
                    <a:pt x="2544" y="465"/>
                    <a:pt x="2545" y="465"/>
                  </a:cubicBezTo>
                  <a:cubicBezTo>
                    <a:pt x="2548" y="465"/>
                    <a:pt x="2562" y="453"/>
                    <a:pt x="2569" y="453"/>
                  </a:cubicBezTo>
                  <a:cubicBezTo>
                    <a:pt x="2572" y="453"/>
                    <a:pt x="2574" y="456"/>
                    <a:pt x="2572" y="464"/>
                  </a:cubicBezTo>
                  <a:cubicBezTo>
                    <a:pt x="2599" y="436"/>
                    <a:pt x="2565" y="457"/>
                    <a:pt x="2565" y="436"/>
                  </a:cubicBezTo>
                  <a:cubicBezTo>
                    <a:pt x="2570" y="431"/>
                    <a:pt x="2571" y="426"/>
                    <a:pt x="2574" y="426"/>
                  </a:cubicBezTo>
                  <a:cubicBezTo>
                    <a:pt x="2575" y="426"/>
                    <a:pt x="2577" y="427"/>
                    <a:pt x="2579" y="429"/>
                  </a:cubicBezTo>
                  <a:cubicBezTo>
                    <a:pt x="2579" y="433"/>
                    <a:pt x="2582" y="433"/>
                    <a:pt x="2585" y="433"/>
                  </a:cubicBezTo>
                  <a:cubicBezTo>
                    <a:pt x="2589" y="433"/>
                    <a:pt x="2592" y="433"/>
                    <a:pt x="2592" y="436"/>
                  </a:cubicBezTo>
                  <a:lnTo>
                    <a:pt x="2606" y="429"/>
                  </a:lnTo>
                  <a:lnTo>
                    <a:pt x="2606" y="436"/>
                  </a:lnTo>
                  <a:cubicBezTo>
                    <a:pt x="2620" y="422"/>
                    <a:pt x="2641" y="415"/>
                    <a:pt x="2655" y="401"/>
                  </a:cubicBezTo>
                  <a:cubicBezTo>
                    <a:pt x="2669" y="401"/>
                    <a:pt x="2676" y="395"/>
                    <a:pt x="2683" y="388"/>
                  </a:cubicBezTo>
                  <a:lnTo>
                    <a:pt x="2689" y="381"/>
                  </a:lnTo>
                  <a:cubicBezTo>
                    <a:pt x="2703" y="367"/>
                    <a:pt x="2710" y="367"/>
                    <a:pt x="2710" y="360"/>
                  </a:cubicBezTo>
                  <a:cubicBezTo>
                    <a:pt x="2710" y="359"/>
                    <a:pt x="2710" y="359"/>
                    <a:pt x="2709" y="359"/>
                  </a:cubicBezTo>
                  <a:cubicBezTo>
                    <a:pt x="2705" y="359"/>
                    <a:pt x="2692" y="371"/>
                    <a:pt x="2686" y="371"/>
                  </a:cubicBezTo>
                  <a:cubicBezTo>
                    <a:pt x="2684" y="371"/>
                    <a:pt x="2683" y="370"/>
                    <a:pt x="2683" y="367"/>
                  </a:cubicBezTo>
                  <a:cubicBezTo>
                    <a:pt x="2738" y="318"/>
                    <a:pt x="2745" y="346"/>
                    <a:pt x="2786" y="298"/>
                  </a:cubicBezTo>
                  <a:lnTo>
                    <a:pt x="2786" y="311"/>
                  </a:lnTo>
                  <a:cubicBezTo>
                    <a:pt x="2793" y="291"/>
                    <a:pt x="2793" y="284"/>
                    <a:pt x="2821" y="263"/>
                  </a:cubicBezTo>
                  <a:lnTo>
                    <a:pt x="2821" y="263"/>
                  </a:lnTo>
                  <a:cubicBezTo>
                    <a:pt x="2828" y="263"/>
                    <a:pt x="2814" y="291"/>
                    <a:pt x="2807" y="298"/>
                  </a:cubicBezTo>
                  <a:cubicBezTo>
                    <a:pt x="2825" y="286"/>
                    <a:pt x="2843" y="253"/>
                    <a:pt x="2834" y="253"/>
                  </a:cubicBezTo>
                  <a:cubicBezTo>
                    <a:pt x="2833" y="253"/>
                    <a:pt x="2831" y="254"/>
                    <a:pt x="2828" y="256"/>
                  </a:cubicBezTo>
                  <a:cubicBezTo>
                    <a:pt x="2837" y="247"/>
                    <a:pt x="2844" y="237"/>
                    <a:pt x="2849" y="230"/>
                  </a:cubicBezTo>
                  <a:lnTo>
                    <a:pt x="2849" y="230"/>
                  </a:lnTo>
                  <a:cubicBezTo>
                    <a:pt x="2847" y="232"/>
                    <a:pt x="2845" y="233"/>
                    <a:pt x="2844" y="233"/>
                  </a:cubicBezTo>
                  <a:cubicBezTo>
                    <a:pt x="2843" y="233"/>
                    <a:pt x="2842" y="232"/>
                    <a:pt x="2842" y="228"/>
                  </a:cubicBezTo>
                  <a:cubicBezTo>
                    <a:pt x="2855" y="209"/>
                    <a:pt x="2874" y="164"/>
                    <a:pt x="2871" y="124"/>
                  </a:cubicBezTo>
                  <a:lnTo>
                    <a:pt x="2871" y="124"/>
                  </a:lnTo>
                  <a:cubicBezTo>
                    <a:pt x="2856" y="142"/>
                    <a:pt x="2851" y="149"/>
                    <a:pt x="2849" y="149"/>
                  </a:cubicBezTo>
                  <a:cubicBezTo>
                    <a:pt x="2847" y="149"/>
                    <a:pt x="2849" y="136"/>
                    <a:pt x="2842" y="117"/>
                  </a:cubicBezTo>
                  <a:cubicBezTo>
                    <a:pt x="2814" y="62"/>
                    <a:pt x="2766" y="13"/>
                    <a:pt x="2696" y="6"/>
                  </a:cubicBezTo>
                  <a:cubicBezTo>
                    <a:pt x="2675" y="2"/>
                    <a:pt x="2651" y="1"/>
                    <a:pt x="2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9"/>
            <p:cNvSpPr/>
            <p:nvPr/>
          </p:nvSpPr>
          <p:spPr>
            <a:xfrm>
              <a:off x="6589927" y="2320390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1" y="8"/>
                  </a:ln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9"/>
            <p:cNvSpPr/>
            <p:nvPr/>
          </p:nvSpPr>
          <p:spPr>
            <a:xfrm>
              <a:off x="6564059" y="233514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9"/>
            <p:cNvSpPr/>
            <p:nvPr/>
          </p:nvSpPr>
          <p:spPr>
            <a:xfrm>
              <a:off x="6496055" y="23764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9"/>
            <p:cNvSpPr/>
            <p:nvPr/>
          </p:nvSpPr>
          <p:spPr>
            <a:xfrm>
              <a:off x="6500299" y="237434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9"/>
            <p:cNvSpPr/>
            <p:nvPr/>
          </p:nvSpPr>
          <p:spPr>
            <a:xfrm>
              <a:off x="6581540" y="232604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9"/>
            <p:cNvSpPr/>
            <p:nvPr/>
          </p:nvSpPr>
          <p:spPr>
            <a:xfrm>
              <a:off x="6501006" y="2372934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9"/>
            <p:cNvSpPr/>
            <p:nvPr/>
          </p:nvSpPr>
          <p:spPr>
            <a:xfrm>
              <a:off x="6494034" y="2376471"/>
              <a:ext cx="1415" cy="808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9"/>
            <p:cNvSpPr/>
            <p:nvPr/>
          </p:nvSpPr>
          <p:spPr>
            <a:xfrm>
              <a:off x="6538797" y="2349795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8" y="1"/>
                    <a:pt x="8" y="1"/>
                    <a:pt x="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9"/>
            <p:cNvSpPr/>
            <p:nvPr/>
          </p:nvSpPr>
          <p:spPr>
            <a:xfrm>
              <a:off x="6504441" y="236939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9"/>
            <p:cNvSpPr/>
            <p:nvPr/>
          </p:nvSpPr>
          <p:spPr>
            <a:xfrm>
              <a:off x="6490497" y="2378593"/>
              <a:ext cx="101" cy="1415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14"/>
                  </a:move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9"/>
            <p:cNvSpPr/>
            <p:nvPr/>
          </p:nvSpPr>
          <p:spPr>
            <a:xfrm>
              <a:off x="6524145" y="2357575"/>
              <a:ext cx="505" cy="707"/>
            </a:xfrm>
            <a:custGeom>
              <a:avLst/>
              <a:gdLst/>
              <a:ahLst/>
              <a:cxnLst/>
              <a:rect l="l" t="t" r="r" b="b"/>
              <a:pathLst>
                <a:path w="5" h="7" extrusionOk="0">
                  <a:moveTo>
                    <a:pt x="0" y="0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3" y="6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9"/>
            <p:cNvSpPr/>
            <p:nvPr/>
          </p:nvSpPr>
          <p:spPr>
            <a:xfrm>
              <a:off x="6405719" y="2323927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9"/>
            <p:cNvSpPr/>
            <p:nvPr/>
          </p:nvSpPr>
          <p:spPr>
            <a:xfrm>
              <a:off x="6401576" y="234635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9"/>
            <p:cNvSpPr/>
            <p:nvPr/>
          </p:nvSpPr>
          <p:spPr>
            <a:xfrm>
              <a:off x="6408549" y="230846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9"/>
            <p:cNvSpPr/>
            <p:nvPr/>
          </p:nvSpPr>
          <p:spPr>
            <a:xfrm>
              <a:off x="6393796" y="23960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9"/>
            <p:cNvSpPr/>
            <p:nvPr/>
          </p:nvSpPr>
          <p:spPr>
            <a:xfrm>
              <a:off x="6398747" y="236737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9"/>
            <p:cNvSpPr/>
            <p:nvPr/>
          </p:nvSpPr>
          <p:spPr>
            <a:xfrm>
              <a:off x="6416935" y="2302909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5" y="1"/>
                  </a:lnTo>
                  <a:cubicBezTo>
                    <a:pt x="1" y="1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9"/>
            <p:cNvSpPr/>
            <p:nvPr/>
          </p:nvSpPr>
          <p:spPr>
            <a:xfrm>
              <a:off x="6416228" y="228755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9"/>
            <p:cNvSpPr/>
            <p:nvPr/>
          </p:nvSpPr>
          <p:spPr>
            <a:xfrm>
              <a:off x="6413500" y="22938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9"/>
            <p:cNvSpPr/>
            <p:nvPr/>
          </p:nvSpPr>
          <p:spPr>
            <a:xfrm>
              <a:off x="6413500" y="22938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9"/>
            <p:cNvSpPr/>
            <p:nvPr/>
          </p:nvSpPr>
          <p:spPr>
            <a:xfrm>
              <a:off x="6348325" y="2570480"/>
              <a:ext cx="101" cy="2122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9"/>
            <p:cNvSpPr/>
            <p:nvPr/>
          </p:nvSpPr>
          <p:spPr>
            <a:xfrm>
              <a:off x="6385409" y="244083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9"/>
            <p:cNvSpPr/>
            <p:nvPr/>
          </p:nvSpPr>
          <p:spPr>
            <a:xfrm>
              <a:off x="6352569" y="257391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9"/>
            <p:cNvSpPr/>
            <p:nvPr/>
          </p:nvSpPr>
          <p:spPr>
            <a:xfrm>
              <a:off x="6419057" y="2310589"/>
              <a:ext cx="505" cy="808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3" y="4"/>
                  </a:lnTo>
                  <a:cubicBezTo>
                    <a:pt x="4" y="2"/>
                    <a:pt x="4" y="1"/>
                    <a:pt x="0" y="1"/>
                  </a:cubicBezTo>
                  <a:close/>
                  <a:moveTo>
                    <a:pt x="3" y="4"/>
                  </a:moveTo>
                  <a:lnTo>
                    <a:pt x="3" y="4"/>
                  </a:lnTo>
                  <a:cubicBezTo>
                    <a:pt x="2" y="6"/>
                    <a:pt x="0" y="8"/>
                    <a:pt x="0" y="8"/>
                  </a:cubicBezTo>
                  <a:cubicBezTo>
                    <a:pt x="0" y="8"/>
                    <a:pt x="5" y="8"/>
                    <a:pt x="3" y="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9"/>
            <p:cNvSpPr/>
            <p:nvPr/>
          </p:nvSpPr>
          <p:spPr>
            <a:xfrm>
              <a:off x="6405719" y="245488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9"/>
            <p:cNvSpPr/>
            <p:nvPr/>
          </p:nvSpPr>
          <p:spPr>
            <a:xfrm>
              <a:off x="6352569" y="2573208"/>
              <a:ext cx="0" cy="808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9"/>
            <p:cNvSpPr/>
            <p:nvPr/>
          </p:nvSpPr>
          <p:spPr>
            <a:xfrm>
              <a:off x="6374900" y="248711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9"/>
            <p:cNvSpPr/>
            <p:nvPr/>
          </p:nvSpPr>
          <p:spPr>
            <a:xfrm>
              <a:off x="6373485" y="248923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1" y="0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9"/>
            <p:cNvSpPr/>
            <p:nvPr/>
          </p:nvSpPr>
          <p:spPr>
            <a:xfrm>
              <a:off x="6348325" y="257250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9"/>
            <p:cNvSpPr/>
            <p:nvPr/>
          </p:nvSpPr>
          <p:spPr>
            <a:xfrm>
              <a:off x="6367221" y="251510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9"/>
            <p:cNvSpPr/>
            <p:nvPr/>
          </p:nvSpPr>
          <p:spPr>
            <a:xfrm>
              <a:off x="6399454" y="236454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0"/>
                    <a:pt x="0" y="0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9"/>
            <p:cNvSpPr/>
            <p:nvPr/>
          </p:nvSpPr>
          <p:spPr>
            <a:xfrm>
              <a:off x="6412792" y="238556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9"/>
            <p:cNvSpPr/>
            <p:nvPr/>
          </p:nvSpPr>
          <p:spPr>
            <a:xfrm>
              <a:off x="6412085" y="2384858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cubicBezTo>
                    <a:pt x="0" y="0"/>
                    <a:pt x="0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9"/>
            <p:cNvSpPr/>
            <p:nvPr/>
          </p:nvSpPr>
          <p:spPr>
            <a:xfrm>
              <a:off x="6412085" y="238768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9"/>
            <p:cNvSpPr/>
            <p:nvPr/>
          </p:nvSpPr>
          <p:spPr>
            <a:xfrm>
              <a:off x="6415521" y="236808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9"/>
            <p:cNvSpPr/>
            <p:nvPr/>
          </p:nvSpPr>
          <p:spPr>
            <a:xfrm>
              <a:off x="6415521" y="237152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9"/>
            <p:cNvSpPr/>
            <p:nvPr/>
          </p:nvSpPr>
          <p:spPr>
            <a:xfrm>
              <a:off x="6412792" y="23981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9"/>
            <p:cNvSpPr/>
            <p:nvPr/>
          </p:nvSpPr>
          <p:spPr>
            <a:xfrm>
              <a:off x="6350447" y="2285428"/>
              <a:ext cx="68712" cy="296271"/>
            </a:xfrm>
            <a:custGeom>
              <a:avLst/>
              <a:gdLst/>
              <a:ahLst/>
              <a:cxnLst/>
              <a:rect l="l" t="t" r="r" b="b"/>
              <a:pathLst>
                <a:path w="680" h="2932" extrusionOk="0">
                  <a:moveTo>
                    <a:pt x="673" y="42"/>
                  </a:moveTo>
                  <a:cubicBezTo>
                    <a:pt x="672" y="42"/>
                    <a:pt x="672" y="42"/>
                    <a:pt x="672" y="42"/>
                  </a:cubicBezTo>
                  <a:lnTo>
                    <a:pt x="672" y="42"/>
                  </a:lnTo>
                  <a:cubicBezTo>
                    <a:pt x="672" y="42"/>
                    <a:pt x="672" y="42"/>
                    <a:pt x="673" y="42"/>
                  </a:cubicBezTo>
                  <a:lnTo>
                    <a:pt x="673" y="42"/>
                  </a:lnTo>
                  <a:lnTo>
                    <a:pt x="673" y="42"/>
                  </a:lnTo>
                  <a:close/>
                  <a:moveTo>
                    <a:pt x="619" y="46"/>
                  </a:moveTo>
                  <a:cubicBezTo>
                    <a:pt x="618" y="46"/>
                    <a:pt x="617" y="46"/>
                    <a:pt x="617" y="49"/>
                  </a:cubicBezTo>
                  <a:lnTo>
                    <a:pt x="638" y="49"/>
                  </a:lnTo>
                  <a:cubicBezTo>
                    <a:pt x="629" y="49"/>
                    <a:pt x="622" y="46"/>
                    <a:pt x="619" y="46"/>
                  </a:cubicBezTo>
                  <a:close/>
                  <a:moveTo>
                    <a:pt x="673" y="42"/>
                  </a:moveTo>
                  <a:lnTo>
                    <a:pt x="673" y="49"/>
                  </a:lnTo>
                  <a:cubicBezTo>
                    <a:pt x="674" y="46"/>
                    <a:pt x="674" y="44"/>
                    <a:pt x="673" y="42"/>
                  </a:cubicBezTo>
                  <a:close/>
                  <a:moveTo>
                    <a:pt x="619" y="88"/>
                  </a:moveTo>
                  <a:cubicBezTo>
                    <a:pt x="620" y="89"/>
                    <a:pt x="621" y="90"/>
                    <a:pt x="624" y="90"/>
                  </a:cubicBezTo>
                  <a:cubicBezTo>
                    <a:pt x="624" y="94"/>
                    <a:pt x="624" y="95"/>
                    <a:pt x="623" y="95"/>
                  </a:cubicBezTo>
                  <a:cubicBezTo>
                    <a:pt x="622" y="95"/>
                    <a:pt x="620" y="91"/>
                    <a:pt x="619" y="88"/>
                  </a:cubicBezTo>
                  <a:close/>
                  <a:moveTo>
                    <a:pt x="582" y="125"/>
                  </a:moveTo>
                  <a:cubicBezTo>
                    <a:pt x="582" y="132"/>
                    <a:pt x="582" y="135"/>
                    <a:pt x="583" y="135"/>
                  </a:cubicBezTo>
                  <a:cubicBezTo>
                    <a:pt x="584" y="135"/>
                    <a:pt x="586" y="132"/>
                    <a:pt x="589" y="125"/>
                  </a:cubicBezTo>
                  <a:close/>
                  <a:moveTo>
                    <a:pt x="652" y="271"/>
                  </a:moveTo>
                  <a:cubicBezTo>
                    <a:pt x="650" y="271"/>
                    <a:pt x="650" y="271"/>
                    <a:pt x="650" y="272"/>
                  </a:cubicBezTo>
                  <a:lnTo>
                    <a:pt x="650" y="272"/>
                  </a:lnTo>
                  <a:cubicBezTo>
                    <a:pt x="650" y="272"/>
                    <a:pt x="651" y="271"/>
                    <a:pt x="652" y="271"/>
                  </a:cubicBezTo>
                  <a:close/>
                  <a:moveTo>
                    <a:pt x="679" y="284"/>
                  </a:moveTo>
                  <a:lnTo>
                    <a:pt x="673" y="291"/>
                  </a:lnTo>
                  <a:lnTo>
                    <a:pt x="673" y="291"/>
                  </a:lnTo>
                  <a:cubicBezTo>
                    <a:pt x="677" y="290"/>
                    <a:pt x="679" y="288"/>
                    <a:pt x="679" y="284"/>
                  </a:cubicBezTo>
                  <a:close/>
                  <a:moveTo>
                    <a:pt x="673" y="291"/>
                  </a:moveTo>
                  <a:cubicBezTo>
                    <a:pt x="670" y="291"/>
                    <a:pt x="665" y="291"/>
                    <a:pt x="659" y="291"/>
                  </a:cubicBezTo>
                  <a:lnTo>
                    <a:pt x="673" y="291"/>
                  </a:lnTo>
                  <a:lnTo>
                    <a:pt x="673" y="291"/>
                  </a:lnTo>
                  <a:close/>
                  <a:moveTo>
                    <a:pt x="555" y="485"/>
                  </a:moveTo>
                  <a:lnTo>
                    <a:pt x="555" y="487"/>
                  </a:lnTo>
                  <a:lnTo>
                    <a:pt x="555" y="487"/>
                  </a:lnTo>
                  <a:cubicBezTo>
                    <a:pt x="555" y="487"/>
                    <a:pt x="556" y="486"/>
                    <a:pt x="558" y="485"/>
                  </a:cubicBezTo>
                  <a:lnTo>
                    <a:pt x="558" y="485"/>
                  </a:lnTo>
                  <a:cubicBezTo>
                    <a:pt x="557" y="485"/>
                    <a:pt x="556" y="485"/>
                    <a:pt x="555" y="485"/>
                  </a:cubicBezTo>
                  <a:close/>
                  <a:moveTo>
                    <a:pt x="555" y="487"/>
                  </a:moveTo>
                  <a:cubicBezTo>
                    <a:pt x="553" y="489"/>
                    <a:pt x="553" y="490"/>
                    <a:pt x="555" y="492"/>
                  </a:cubicBezTo>
                  <a:lnTo>
                    <a:pt x="555" y="487"/>
                  </a:lnTo>
                  <a:close/>
                  <a:moveTo>
                    <a:pt x="624" y="756"/>
                  </a:moveTo>
                  <a:cubicBezTo>
                    <a:pt x="622" y="759"/>
                    <a:pt x="621" y="761"/>
                    <a:pt x="621" y="762"/>
                  </a:cubicBezTo>
                  <a:lnTo>
                    <a:pt x="621" y="762"/>
                  </a:lnTo>
                  <a:cubicBezTo>
                    <a:pt x="620" y="760"/>
                    <a:pt x="618" y="758"/>
                    <a:pt x="617" y="756"/>
                  </a:cubicBezTo>
                  <a:close/>
                  <a:moveTo>
                    <a:pt x="622" y="763"/>
                  </a:moveTo>
                  <a:cubicBezTo>
                    <a:pt x="622" y="763"/>
                    <a:pt x="623" y="763"/>
                    <a:pt x="623" y="764"/>
                  </a:cubicBezTo>
                  <a:lnTo>
                    <a:pt x="623" y="764"/>
                  </a:lnTo>
                  <a:cubicBezTo>
                    <a:pt x="623" y="764"/>
                    <a:pt x="622" y="763"/>
                    <a:pt x="622" y="763"/>
                  </a:cubicBezTo>
                  <a:close/>
                  <a:moveTo>
                    <a:pt x="600" y="981"/>
                  </a:moveTo>
                  <a:lnTo>
                    <a:pt x="600" y="981"/>
                  </a:lnTo>
                  <a:cubicBezTo>
                    <a:pt x="599" y="981"/>
                    <a:pt x="599" y="981"/>
                    <a:pt x="599" y="981"/>
                  </a:cubicBezTo>
                  <a:cubicBezTo>
                    <a:pt x="595" y="981"/>
                    <a:pt x="589" y="981"/>
                    <a:pt x="589" y="984"/>
                  </a:cubicBezTo>
                  <a:cubicBezTo>
                    <a:pt x="596" y="984"/>
                    <a:pt x="600" y="983"/>
                    <a:pt x="600" y="981"/>
                  </a:cubicBezTo>
                  <a:close/>
                  <a:moveTo>
                    <a:pt x="590" y="986"/>
                  </a:moveTo>
                  <a:lnTo>
                    <a:pt x="590" y="986"/>
                  </a:lnTo>
                  <a:cubicBezTo>
                    <a:pt x="590" y="986"/>
                    <a:pt x="591" y="987"/>
                    <a:pt x="591" y="987"/>
                  </a:cubicBezTo>
                  <a:lnTo>
                    <a:pt x="591" y="987"/>
                  </a:lnTo>
                  <a:cubicBezTo>
                    <a:pt x="590" y="987"/>
                    <a:pt x="590" y="987"/>
                    <a:pt x="590" y="986"/>
                  </a:cubicBezTo>
                  <a:close/>
                  <a:moveTo>
                    <a:pt x="640" y="1082"/>
                  </a:moveTo>
                  <a:cubicBezTo>
                    <a:pt x="640" y="1083"/>
                    <a:pt x="641" y="1084"/>
                    <a:pt x="641" y="1084"/>
                  </a:cubicBezTo>
                  <a:lnTo>
                    <a:pt x="641" y="1084"/>
                  </a:lnTo>
                  <a:cubicBezTo>
                    <a:pt x="641" y="1083"/>
                    <a:pt x="641" y="1082"/>
                    <a:pt x="640" y="1082"/>
                  </a:cubicBezTo>
                  <a:close/>
                  <a:moveTo>
                    <a:pt x="641" y="1084"/>
                  </a:moveTo>
                  <a:lnTo>
                    <a:pt x="641" y="1084"/>
                  </a:lnTo>
                  <a:cubicBezTo>
                    <a:pt x="640" y="1086"/>
                    <a:pt x="638" y="1088"/>
                    <a:pt x="638" y="1088"/>
                  </a:cubicBezTo>
                  <a:cubicBezTo>
                    <a:pt x="641" y="1088"/>
                    <a:pt x="641" y="1087"/>
                    <a:pt x="641" y="1084"/>
                  </a:cubicBezTo>
                  <a:close/>
                  <a:moveTo>
                    <a:pt x="624" y="1185"/>
                  </a:moveTo>
                  <a:cubicBezTo>
                    <a:pt x="617" y="1185"/>
                    <a:pt x="621" y="1187"/>
                    <a:pt x="624" y="1189"/>
                  </a:cubicBezTo>
                  <a:lnTo>
                    <a:pt x="624" y="1185"/>
                  </a:lnTo>
                  <a:close/>
                  <a:moveTo>
                    <a:pt x="624" y="1189"/>
                  </a:moveTo>
                  <a:lnTo>
                    <a:pt x="624" y="1192"/>
                  </a:lnTo>
                  <a:cubicBezTo>
                    <a:pt x="631" y="1192"/>
                    <a:pt x="627" y="1191"/>
                    <a:pt x="624" y="1189"/>
                  </a:cubicBezTo>
                  <a:close/>
                  <a:moveTo>
                    <a:pt x="596" y="1648"/>
                  </a:moveTo>
                  <a:cubicBezTo>
                    <a:pt x="594" y="1648"/>
                    <a:pt x="592" y="1648"/>
                    <a:pt x="589" y="1650"/>
                  </a:cubicBezTo>
                  <a:cubicBezTo>
                    <a:pt x="603" y="1650"/>
                    <a:pt x="603" y="1657"/>
                    <a:pt x="603" y="1670"/>
                  </a:cubicBezTo>
                  <a:lnTo>
                    <a:pt x="603" y="1670"/>
                  </a:lnTo>
                  <a:cubicBezTo>
                    <a:pt x="603" y="1659"/>
                    <a:pt x="603" y="1648"/>
                    <a:pt x="596" y="1648"/>
                  </a:cubicBezTo>
                  <a:close/>
                  <a:moveTo>
                    <a:pt x="340" y="1781"/>
                  </a:moveTo>
                  <a:cubicBezTo>
                    <a:pt x="340" y="1781"/>
                    <a:pt x="343" y="1785"/>
                    <a:pt x="349" y="1785"/>
                  </a:cubicBezTo>
                  <a:lnTo>
                    <a:pt x="340" y="1781"/>
                  </a:lnTo>
                  <a:close/>
                  <a:moveTo>
                    <a:pt x="569" y="1851"/>
                  </a:moveTo>
                  <a:cubicBezTo>
                    <a:pt x="561" y="1851"/>
                    <a:pt x="562" y="1853"/>
                    <a:pt x="564" y="1855"/>
                  </a:cubicBezTo>
                  <a:lnTo>
                    <a:pt x="564" y="1855"/>
                  </a:lnTo>
                  <a:cubicBezTo>
                    <a:pt x="565" y="1853"/>
                    <a:pt x="566" y="1852"/>
                    <a:pt x="569" y="1851"/>
                  </a:cubicBezTo>
                  <a:close/>
                  <a:moveTo>
                    <a:pt x="564" y="1855"/>
                  </a:moveTo>
                  <a:cubicBezTo>
                    <a:pt x="563" y="1856"/>
                    <a:pt x="562" y="1858"/>
                    <a:pt x="562" y="1860"/>
                  </a:cubicBezTo>
                  <a:lnTo>
                    <a:pt x="562" y="1860"/>
                  </a:lnTo>
                  <a:cubicBezTo>
                    <a:pt x="564" y="1860"/>
                    <a:pt x="566" y="1859"/>
                    <a:pt x="569" y="1858"/>
                  </a:cubicBezTo>
                  <a:cubicBezTo>
                    <a:pt x="569" y="1858"/>
                    <a:pt x="566" y="1856"/>
                    <a:pt x="564" y="1855"/>
                  </a:cubicBezTo>
                  <a:close/>
                  <a:moveTo>
                    <a:pt x="451" y="2294"/>
                  </a:moveTo>
                  <a:cubicBezTo>
                    <a:pt x="451" y="2295"/>
                    <a:pt x="451" y="2295"/>
                    <a:pt x="451" y="2295"/>
                  </a:cubicBezTo>
                  <a:lnTo>
                    <a:pt x="451" y="2295"/>
                  </a:lnTo>
                  <a:cubicBezTo>
                    <a:pt x="451" y="2295"/>
                    <a:pt x="451" y="2295"/>
                    <a:pt x="451" y="2294"/>
                  </a:cubicBezTo>
                  <a:close/>
                  <a:moveTo>
                    <a:pt x="187" y="2371"/>
                  </a:moveTo>
                  <a:cubicBezTo>
                    <a:pt x="188" y="2372"/>
                    <a:pt x="189" y="2372"/>
                    <a:pt x="190" y="2373"/>
                  </a:cubicBezTo>
                  <a:lnTo>
                    <a:pt x="190" y="2373"/>
                  </a:lnTo>
                  <a:cubicBezTo>
                    <a:pt x="190" y="2372"/>
                    <a:pt x="189" y="2371"/>
                    <a:pt x="187" y="2371"/>
                  </a:cubicBezTo>
                  <a:close/>
                  <a:moveTo>
                    <a:pt x="326" y="2606"/>
                  </a:moveTo>
                  <a:cubicBezTo>
                    <a:pt x="326" y="2606"/>
                    <a:pt x="329" y="2609"/>
                    <a:pt x="331" y="2609"/>
                  </a:cubicBezTo>
                  <a:cubicBezTo>
                    <a:pt x="332" y="2609"/>
                    <a:pt x="333" y="2608"/>
                    <a:pt x="333" y="2606"/>
                  </a:cubicBezTo>
                  <a:close/>
                  <a:moveTo>
                    <a:pt x="83" y="2890"/>
                  </a:moveTo>
                  <a:cubicBezTo>
                    <a:pt x="72" y="2890"/>
                    <a:pt x="79" y="2899"/>
                    <a:pt x="82" y="2899"/>
                  </a:cubicBezTo>
                  <a:cubicBezTo>
                    <a:pt x="83" y="2899"/>
                    <a:pt x="83" y="2899"/>
                    <a:pt x="83" y="2897"/>
                  </a:cubicBezTo>
                  <a:cubicBezTo>
                    <a:pt x="87" y="2894"/>
                    <a:pt x="83" y="2894"/>
                    <a:pt x="81" y="2894"/>
                  </a:cubicBezTo>
                  <a:cubicBezTo>
                    <a:pt x="78" y="2894"/>
                    <a:pt x="76" y="2894"/>
                    <a:pt x="83" y="2890"/>
                  </a:cubicBezTo>
                  <a:close/>
                  <a:moveTo>
                    <a:pt x="25" y="2914"/>
                  </a:moveTo>
                  <a:cubicBezTo>
                    <a:pt x="24" y="2914"/>
                    <a:pt x="23" y="2915"/>
                    <a:pt x="22" y="2916"/>
                  </a:cubicBezTo>
                  <a:lnTo>
                    <a:pt x="22" y="2916"/>
                  </a:lnTo>
                  <a:cubicBezTo>
                    <a:pt x="23" y="2916"/>
                    <a:pt x="24" y="2915"/>
                    <a:pt x="25" y="2914"/>
                  </a:cubicBezTo>
                  <a:close/>
                  <a:moveTo>
                    <a:pt x="22" y="2916"/>
                  </a:moveTo>
                  <a:cubicBezTo>
                    <a:pt x="19" y="2918"/>
                    <a:pt x="17" y="2918"/>
                    <a:pt x="21" y="2918"/>
                  </a:cubicBezTo>
                  <a:cubicBezTo>
                    <a:pt x="21" y="2917"/>
                    <a:pt x="22" y="2917"/>
                    <a:pt x="22" y="2916"/>
                  </a:cubicBezTo>
                  <a:close/>
                  <a:moveTo>
                    <a:pt x="645" y="0"/>
                  </a:moveTo>
                  <a:cubicBezTo>
                    <a:pt x="624" y="14"/>
                    <a:pt x="645" y="7"/>
                    <a:pt x="624" y="21"/>
                  </a:cubicBezTo>
                  <a:cubicBezTo>
                    <a:pt x="624" y="21"/>
                    <a:pt x="645" y="21"/>
                    <a:pt x="638" y="42"/>
                  </a:cubicBezTo>
                  <a:cubicBezTo>
                    <a:pt x="633" y="40"/>
                    <a:pt x="630" y="39"/>
                    <a:pt x="628" y="39"/>
                  </a:cubicBezTo>
                  <a:cubicBezTo>
                    <a:pt x="624" y="39"/>
                    <a:pt x="624" y="42"/>
                    <a:pt x="624" y="42"/>
                  </a:cubicBezTo>
                  <a:cubicBezTo>
                    <a:pt x="638" y="42"/>
                    <a:pt x="624" y="49"/>
                    <a:pt x="638" y="49"/>
                  </a:cubicBezTo>
                  <a:cubicBezTo>
                    <a:pt x="638" y="49"/>
                    <a:pt x="624" y="49"/>
                    <a:pt x="624" y="56"/>
                  </a:cubicBezTo>
                  <a:cubicBezTo>
                    <a:pt x="621" y="52"/>
                    <a:pt x="617" y="52"/>
                    <a:pt x="614" y="52"/>
                  </a:cubicBezTo>
                  <a:cubicBezTo>
                    <a:pt x="612" y="52"/>
                    <a:pt x="610" y="52"/>
                    <a:pt x="610" y="49"/>
                  </a:cubicBezTo>
                  <a:lnTo>
                    <a:pt x="610" y="49"/>
                  </a:lnTo>
                  <a:cubicBezTo>
                    <a:pt x="589" y="70"/>
                    <a:pt x="617" y="76"/>
                    <a:pt x="617" y="83"/>
                  </a:cubicBezTo>
                  <a:lnTo>
                    <a:pt x="617" y="90"/>
                  </a:lnTo>
                  <a:lnTo>
                    <a:pt x="617" y="104"/>
                  </a:lnTo>
                  <a:cubicBezTo>
                    <a:pt x="610" y="104"/>
                    <a:pt x="610" y="90"/>
                    <a:pt x="603" y="90"/>
                  </a:cubicBezTo>
                  <a:lnTo>
                    <a:pt x="603" y="90"/>
                  </a:lnTo>
                  <a:lnTo>
                    <a:pt x="610" y="111"/>
                  </a:lnTo>
                  <a:cubicBezTo>
                    <a:pt x="606" y="111"/>
                    <a:pt x="604" y="114"/>
                    <a:pt x="599" y="114"/>
                  </a:cubicBezTo>
                  <a:cubicBezTo>
                    <a:pt x="597" y="114"/>
                    <a:pt x="594" y="113"/>
                    <a:pt x="589" y="111"/>
                  </a:cubicBezTo>
                  <a:lnTo>
                    <a:pt x="589" y="125"/>
                  </a:lnTo>
                  <a:cubicBezTo>
                    <a:pt x="589" y="139"/>
                    <a:pt x="610" y="153"/>
                    <a:pt x="589" y="153"/>
                  </a:cubicBezTo>
                  <a:cubicBezTo>
                    <a:pt x="603" y="174"/>
                    <a:pt x="589" y="174"/>
                    <a:pt x="603" y="187"/>
                  </a:cubicBezTo>
                  <a:cubicBezTo>
                    <a:pt x="601" y="185"/>
                    <a:pt x="599" y="184"/>
                    <a:pt x="597" y="184"/>
                  </a:cubicBezTo>
                  <a:cubicBezTo>
                    <a:pt x="590" y="184"/>
                    <a:pt x="586" y="194"/>
                    <a:pt x="584" y="194"/>
                  </a:cubicBezTo>
                  <a:cubicBezTo>
                    <a:pt x="583" y="194"/>
                    <a:pt x="582" y="192"/>
                    <a:pt x="582" y="187"/>
                  </a:cubicBezTo>
                  <a:lnTo>
                    <a:pt x="582" y="187"/>
                  </a:lnTo>
                  <a:cubicBezTo>
                    <a:pt x="575" y="194"/>
                    <a:pt x="589" y="194"/>
                    <a:pt x="589" y="208"/>
                  </a:cubicBezTo>
                  <a:cubicBezTo>
                    <a:pt x="588" y="210"/>
                    <a:pt x="586" y="210"/>
                    <a:pt x="585" y="211"/>
                  </a:cubicBezTo>
                  <a:lnTo>
                    <a:pt x="585" y="211"/>
                  </a:lnTo>
                  <a:lnTo>
                    <a:pt x="582" y="208"/>
                  </a:lnTo>
                  <a:lnTo>
                    <a:pt x="575" y="194"/>
                  </a:lnTo>
                  <a:lnTo>
                    <a:pt x="575" y="194"/>
                  </a:lnTo>
                  <a:cubicBezTo>
                    <a:pt x="575" y="204"/>
                    <a:pt x="579" y="211"/>
                    <a:pt x="584" y="211"/>
                  </a:cubicBezTo>
                  <a:cubicBezTo>
                    <a:pt x="584" y="211"/>
                    <a:pt x="585" y="211"/>
                    <a:pt x="585" y="211"/>
                  </a:cubicBezTo>
                  <a:lnTo>
                    <a:pt x="585" y="211"/>
                  </a:lnTo>
                  <a:lnTo>
                    <a:pt x="589" y="215"/>
                  </a:lnTo>
                  <a:cubicBezTo>
                    <a:pt x="586" y="219"/>
                    <a:pt x="584" y="219"/>
                    <a:pt x="582" y="219"/>
                  </a:cubicBezTo>
                  <a:cubicBezTo>
                    <a:pt x="581" y="219"/>
                    <a:pt x="579" y="219"/>
                    <a:pt x="575" y="222"/>
                  </a:cubicBezTo>
                  <a:lnTo>
                    <a:pt x="582" y="222"/>
                  </a:lnTo>
                  <a:lnTo>
                    <a:pt x="575" y="229"/>
                  </a:lnTo>
                  <a:cubicBezTo>
                    <a:pt x="582" y="229"/>
                    <a:pt x="582" y="229"/>
                    <a:pt x="582" y="243"/>
                  </a:cubicBezTo>
                  <a:lnTo>
                    <a:pt x="582" y="250"/>
                  </a:lnTo>
                  <a:cubicBezTo>
                    <a:pt x="581" y="248"/>
                    <a:pt x="580" y="248"/>
                    <a:pt x="580" y="248"/>
                  </a:cubicBezTo>
                  <a:cubicBezTo>
                    <a:pt x="578" y="248"/>
                    <a:pt x="580" y="252"/>
                    <a:pt x="578" y="252"/>
                  </a:cubicBezTo>
                  <a:cubicBezTo>
                    <a:pt x="578" y="252"/>
                    <a:pt x="577" y="251"/>
                    <a:pt x="575" y="250"/>
                  </a:cubicBezTo>
                  <a:lnTo>
                    <a:pt x="575" y="264"/>
                  </a:lnTo>
                  <a:lnTo>
                    <a:pt x="582" y="264"/>
                  </a:lnTo>
                  <a:cubicBezTo>
                    <a:pt x="585" y="272"/>
                    <a:pt x="585" y="273"/>
                    <a:pt x="583" y="273"/>
                  </a:cubicBezTo>
                  <a:cubicBezTo>
                    <a:pt x="582" y="273"/>
                    <a:pt x="580" y="272"/>
                    <a:pt x="578" y="272"/>
                  </a:cubicBezTo>
                  <a:cubicBezTo>
                    <a:pt x="577" y="272"/>
                    <a:pt x="575" y="273"/>
                    <a:pt x="575" y="277"/>
                  </a:cubicBezTo>
                  <a:lnTo>
                    <a:pt x="582" y="277"/>
                  </a:lnTo>
                  <a:cubicBezTo>
                    <a:pt x="569" y="291"/>
                    <a:pt x="589" y="298"/>
                    <a:pt x="582" y="312"/>
                  </a:cubicBezTo>
                  <a:cubicBezTo>
                    <a:pt x="582" y="298"/>
                    <a:pt x="576" y="298"/>
                    <a:pt x="575" y="298"/>
                  </a:cubicBezTo>
                  <a:lnTo>
                    <a:pt x="575" y="298"/>
                  </a:lnTo>
                  <a:cubicBezTo>
                    <a:pt x="575" y="312"/>
                    <a:pt x="575" y="326"/>
                    <a:pt x="582" y="333"/>
                  </a:cubicBezTo>
                  <a:cubicBezTo>
                    <a:pt x="575" y="333"/>
                    <a:pt x="569" y="333"/>
                    <a:pt x="569" y="354"/>
                  </a:cubicBezTo>
                  <a:cubicBezTo>
                    <a:pt x="569" y="361"/>
                    <a:pt x="569" y="361"/>
                    <a:pt x="575" y="361"/>
                  </a:cubicBezTo>
                  <a:cubicBezTo>
                    <a:pt x="569" y="368"/>
                    <a:pt x="575" y="381"/>
                    <a:pt x="569" y="381"/>
                  </a:cubicBezTo>
                  <a:cubicBezTo>
                    <a:pt x="575" y="381"/>
                    <a:pt x="569" y="388"/>
                    <a:pt x="569" y="388"/>
                  </a:cubicBezTo>
                  <a:lnTo>
                    <a:pt x="575" y="388"/>
                  </a:lnTo>
                  <a:cubicBezTo>
                    <a:pt x="555" y="395"/>
                    <a:pt x="582" y="416"/>
                    <a:pt x="569" y="423"/>
                  </a:cubicBezTo>
                  <a:lnTo>
                    <a:pt x="569" y="430"/>
                  </a:lnTo>
                  <a:lnTo>
                    <a:pt x="555" y="430"/>
                  </a:lnTo>
                  <a:lnTo>
                    <a:pt x="555" y="458"/>
                  </a:lnTo>
                  <a:lnTo>
                    <a:pt x="569" y="451"/>
                  </a:lnTo>
                  <a:cubicBezTo>
                    <a:pt x="569" y="458"/>
                    <a:pt x="575" y="458"/>
                    <a:pt x="569" y="465"/>
                  </a:cubicBezTo>
                  <a:cubicBezTo>
                    <a:pt x="566" y="463"/>
                    <a:pt x="564" y="463"/>
                    <a:pt x="563" y="463"/>
                  </a:cubicBezTo>
                  <a:lnTo>
                    <a:pt x="563" y="463"/>
                  </a:lnTo>
                  <a:cubicBezTo>
                    <a:pt x="560" y="463"/>
                    <a:pt x="564" y="469"/>
                    <a:pt x="558" y="471"/>
                  </a:cubicBezTo>
                  <a:lnTo>
                    <a:pt x="558" y="471"/>
                  </a:lnTo>
                  <a:cubicBezTo>
                    <a:pt x="555" y="471"/>
                    <a:pt x="555" y="469"/>
                    <a:pt x="555" y="465"/>
                  </a:cubicBezTo>
                  <a:lnTo>
                    <a:pt x="555" y="472"/>
                  </a:lnTo>
                  <a:cubicBezTo>
                    <a:pt x="556" y="472"/>
                    <a:pt x="557" y="471"/>
                    <a:pt x="558" y="471"/>
                  </a:cubicBezTo>
                  <a:lnTo>
                    <a:pt x="558" y="471"/>
                  </a:lnTo>
                  <a:cubicBezTo>
                    <a:pt x="560" y="472"/>
                    <a:pt x="563" y="472"/>
                    <a:pt x="569" y="472"/>
                  </a:cubicBezTo>
                  <a:cubicBezTo>
                    <a:pt x="569" y="479"/>
                    <a:pt x="562" y="483"/>
                    <a:pt x="558" y="485"/>
                  </a:cubicBezTo>
                  <a:lnTo>
                    <a:pt x="558" y="485"/>
                  </a:lnTo>
                  <a:cubicBezTo>
                    <a:pt x="569" y="485"/>
                    <a:pt x="569" y="486"/>
                    <a:pt x="569" y="492"/>
                  </a:cubicBezTo>
                  <a:lnTo>
                    <a:pt x="555" y="492"/>
                  </a:lnTo>
                  <a:lnTo>
                    <a:pt x="555" y="520"/>
                  </a:lnTo>
                  <a:lnTo>
                    <a:pt x="548" y="520"/>
                  </a:lnTo>
                  <a:cubicBezTo>
                    <a:pt x="555" y="534"/>
                    <a:pt x="548" y="527"/>
                    <a:pt x="548" y="541"/>
                  </a:cubicBezTo>
                  <a:lnTo>
                    <a:pt x="541" y="541"/>
                  </a:lnTo>
                  <a:lnTo>
                    <a:pt x="548" y="555"/>
                  </a:lnTo>
                  <a:lnTo>
                    <a:pt x="541" y="562"/>
                  </a:lnTo>
                  <a:lnTo>
                    <a:pt x="548" y="562"/>
                  </a:lnTo>
                  <a:lnTo>
                    <a:pt x="548" y="575"/>
                  </a:lnTo>
                  <a:lnTo>
                    <a:pt x="541" y="575"/>
                  </a:lnTo>
                  <a:cubicBezTo>
                    <a:pt x="541" y="596"/>
                    <a:pt x="534" y="596"/>
                    <a:pt x="534" y="610"/>
                  </a:cubicBezTo>
                  <a:cubicBezTo>
                    <a:pt x="541" y="631"/>
                    <a:pt x="520" y="624"/>
                    <a:pt x="534" y="638"/>
                  </a:cubicBezTo>
                  <a:lnTo>
                    <a:pt x="520" y="638"/>
                  </a:lnTo>
                  <a:lnTo>
                    <a:pt x="520" y="645"/>
                  </a:lnTo>
                  <a:lnTo>
                    <a:pt x="513" y="645"/>
                  </a:lnTo>
                  <a:lnTo>
                    <a:pt x="520" y="659"/>
                  </a:lnTo>
                  <a:lnTo>
                    <a:pt x="513" y="659"/>
                  </a:lnTo>
                  <a:cubicBezTo>
                    <a:pt x="499" y="666"/>
                    <a:pt x="506" y="673"/>
                    <a:pt x="499" y="679"/>
                  </a:cubicBezTo>
                  <a:lnTo>
                    <a:pt x="506" y="679"/>
                  </a:lnTo>
                  <a:cubicBezTo>
                    <a:pt x="520" y="707"/>
                    <a:pt x="485" y="735"/>
                    <a:pt x="499" y="763"/>
                  </a:cubicBezTo>
                  <a:lnTo>
                    <a:pt x="485" y="763"/>
                  </a:lnTo>
                  <a:lnTo>
                    <a:pt x="499" y="770"/>
                  </a:lnTo>
                  <a:cubicBezTo>
                    <a:pt x="496" y="771"/>
                    <a:pt x="494" y="772"/>
                    <a:pt x="492" y="772"/>
                  </a:cubicBezTo>
                  <a:cubicBezTo>
                    <a:pt x="487" y="772"/>
                    <a:pt x="486" y="768"/>
                    <a:pt x="486" y="768"/>
                  </a:cubicBezTo>
                  <a:cubicBezTo>
                    <a:pt x="485" y="768"/>
                    <a:pt x="485" y="768"/>
                    <a:pt x="485" y="770"/>
                  </a:cubicBezTo>
                  <a:cubicBezTo>
                    <a:pt x="485" y="775"/>
                    <a:pt x="493" y="776"/>
                    <a:pt x="499" y="779"/>
                  </a:cubicBezTo>
                  <a:lnTo>
                    <a:pt x="499" y="779"/>
                  </a:lnTo>
                  <a:cubicBezTo>
                    <a:pt x="499" y="778"/>
                    <a:pt x="499" y="777"/>
                    <a:pt x="499" y="777"/>
                  </a:cubicBezTo>
                  <a:lnTo>
                    <a:pt x="499" y="777"/>
                  </a:lnTo>
                  <a:cubicBezTo>
                    <a:pt x="499" y="777"/>
                    <a:pt x="499" y="778"/>
                    <a:pt x="499" y="779"/>
                  </a:cubicBezTo>
                  <a:lnTo>
                    <a:pt x="499" y="779"/>
                  </a:lnTo>
                  <a:cubicBezTo>
                    <a:pt x="499" y="779"/>
                    <a:pt x="499" y="779"/>
                    <a:pt x="499" y="779"/>
                  </a:cubicBezTo>
                  <a:lnTo>
                    <a:pt x="499" y="779"/>
                  </a:lnTo>
                  <a:cubicBezTo>
                    <a:pt x="499" y="781"/>
                    <a:pt x="499" y="784"/>
                    <a:pt x="500" y="786"/>
                  </a:cubicBezTo>
                  <a:lnTo>
                    <a:pt x="500" y="786"/>
                  </a:lnTo>
                  <a:cubicBezTo>
                    <a:pt x="499" y="784"/>
                    <a:pt x="499" y="781"/>
                    <a:pt x="499" y="779"/>
                  </a:cubicBezTo>
                  <a:lnTo>
                    <a:pt x="499" y="779"/>
                  </a:lnTo>
                  <a:cubicBezTo>
                    <a:pt x="502" y="780"/>
                    <a:pt x="504" y="781"/>
                    <a:pt x="506" y="783"/>
                  </a:cubicBezTo>
                  <a:cubicBezTo>
                    <a:pt x="504" y="788"/>
                    <a:pt x="503" y="789"/>
                    <a:pt x="502" y="789"/>
                  </a:cubicBezTo>
                  <a:cubicBezTo>
                    <a:pt x="501" y="789"/>
                    <a:pt x="500" y="788"/>
                    <a:pt x="500" y="786"/>
                  </a:cubicBezTo>
                  <a:lnTo>
                    <a:pt x="500" y="786"/>
                  </a:lnTo>
                  <a:cubicBezTo>
                    <a:pt x="501" y="802"/>
                    <a:pt x="505" y="812"/>
                    <a:pt x="499" y="818"/>
                  </a:cubicBezTo>
                  <a:lnTo>
                    <a:pt x="499" y="846"/>
                  </a:lnTo>
                  <a:cubicBezTo>
                    <a:pt x="499" y="846"/>
                    <a:pt x="485" y="846"/>
                    <a:pt x="485" y="839"/>
                  </a:cubicBezTo>
                  <a:lnTo>
                    <a:pt x="485" y="846"/>
                  </a:lnTo>
                  <a:lnTo>
                    <a:pt x="478" y="839"/>
                  </a:lnTo>
                  <a:cubicBezTo>
                    <a:pt x="478" y="846"/>
                    <a:pt x="478" y="867"/>
                    <a:pt x="472" y="867"/>
                  </a:cubicBezTo>
                  <a:cubicBezTo>
                    <a:pt x="472" y="867"/>
                    <a:pt x="478" y="867"/>
                    <a:pt x="478" y="874"/>
                  </a:cubicBezTo>
                  <a:cubicBezTo>
                    <a:pt x="465" y="874"/>
                    <a:pt x="477" y="886"/>
                    <a:pt x="472" y="900"/>
                  </a:cubicBezTo>
                  <a:lnTo>
                    <a:pt x="472" y="900"/>
                  </a:lnTo>
                  <a:cubicBezTo>
                    <a:pt x="472" y="897"/>
                    <a:pt x="472" y="894"/>
                    <a:pt x="472" y="887"/>
                  </a:cubicBezTo>
                  <a:lnTo>
                    <a:pt x="472" y="901"/>
                  </a:lnTo>
                  <a:cubicBezTo>
                    <a:pt x="472" y="901"/>
                    <a:pt x="472" y="900"/>
                    <a:pt x="472" y="900"/>
                  </a:cubicBezTo>
                  <a:lnTo>
                    <a:pt x="472" y="900"/>
                  </a:lnTo>
                  <a:cubicBezTo>
                    <a:pt x="473" y="903"/>
                    <a:pt x="475" y="904"/>
                    <a:pt x="478" y="908"/>
                  </a:cubicBezTo>
                  <a:lnTo>
                    <a:pt x="472" y="908"/>
                  </a:lnTo>
                  <a:lnTo>
                    <a:pt x="478" y="936"/>
                  </a:lnTo>
                  <a:cubicBezTo>
                    <a:pt x="467" y="936"/>
                    <a:pt x="475" y="951"/>
                    <a:pt x="473" y="951"/>
                  </a:cubicBezTo>
                  <a:cubicBezTo>
                    <a:pt x="473" y="951"/>
                    <a:pt x="473" y="951"/>
                    <a:pt x="472" y="950"/>
                  </a:cubicBezTo>
                  <a:lnTo>
                    <a:pt x="472" y="950"/>
                  </a:lnTo>
                  <a:cubicBezTo>
                    <a:pt x="472" y="951"/>
                    <a:pt x="472" y="952"/>
                    <a:pt x="472" y="952"/>
                  </a:cubicBezTo>
                  <a:cubicBezTo>
                    <a:pt x="473" y="952"/>
                    <a:pt x="475" y="950"/>
                    <a:pt x="476" y="950"/>
                  </a:cubicBezTo>
                  <a:cubicBezTo>
                    <a:pt x="478" y="950"/>
                    <a:pt x="478" y="952"/>
                    <a:pt x="478" y="957"/>
                  </a:cubicBezTo>
                  <a:cubicBezTo>
                    <a:pt x="472" y="957"/>
                    <a:pt x="478" y="971"/>
                    <a:pt x="472" y="971"/>
                  </a:cubicBezTo>
                  <a:lnTo>
                    <a:pt x="472" y="977"/>
                  </a:lnTo>
                  <a:lnTo>
                    <a:pt x="465" y="971"/>
                  </a:lnTo>
                  <a:lnTo>
                    <a:pt x="465" y="971"/>
                  </a:lnTo>
                  <a:cubicBezTo>
                    <a:pt x="465" y="977"/>
                    <a:pt x="472" y="977"/>
                    <a:pt x="478" y="984"/>
                  </a:cubicBezTo>
                  <a:cubicBezTo>
                    <a:pt x="472" y="991"/>
                    <a:pt x="478" y="1005"/>
                    <a:pt x="472" y="1005"/>
                  </a:cubicBezTo>
                  <a:cubicBezTo>
                    <a:pt x="472" y="1019"/>
                    <a:pt x="444" y="1026"/>
                    <a:pt x="451" y="1047"/>
                  </a:cubicBezTo>
                  <a:lnTo>
                    <a:pt x="451" y="1054"/>
                  </a:lnTo>
                  <a:lnTo>
                    <a:pt x="444" y="1054"/>
                  </a:lnTo>
                  <a:lnTo>
                    <a:pt x="451" y="1075"/>
                  </a:lnTo>
                  <a:lnTo>
                    <a:pt x="444" y="1075"/>
                  </a:lnTo>
                  <a:lnTo>
                    <a:pt x="444" y="1116"/>
                  </a:lnTo>
                  <a:cubicBezTo>
                    <a:pt x="451" y="1130"/>
                    <a:pt x="437" y="1130"/>
                    <a:pt x="444" y="1144"/>
                  </a:cubicBezTo>
                  <a:lnTo>
                    <a:pt x="444" y="1151"/>
                  </a:lnTo>
                  <a:cubicBezTo>
                    <a:pt x="451" y="1158"/>
                    <a:pt x="430" y="1165"/>
                    <a:pt x="437" y="1165"/>
                  </a:cubicBezTo>
                  <a:cubicBezTo>
                    <a:pt x="437" y="1178"/>
                    <a:pt x="444" y="1185"/>
                    <a:pt x="444" y="1185"/>
                  </a:cubicBezTo>
                  <a:cubicBezTo>
                    <a:pt x="444" y="1189"/>
                    <a:pt x="442" y="1189"/>
                    <a:pt x="440" y="1189"/>
                  </a:cubicBezTo>
                  <a:cubicBezTo>
                    <a:pt x="439" y="1189"/>
                    <a:pt x="437" y="1189"/>
                    <a:pt x="437" y="1192"/>
                  </a:cubicBezTo>
                  <a:cubicBezTo>
                    <a:pt x="437" y="1199"/>
                    <a:pt x="444" y="1199"/>
                    <a:pt x="437" y="1213"/>
                  </a:cubicBezTo>
                  <a:lnTo>
                    <a:pt x="430" y="1213"/>
                  </a:lnTo>
                  <a:lnTo>
                    <a:pt x="430" y="1227"/>
                  </a:lnTo>
                  <a:cubicBezTo>
                    <a:pt x="437" y="1248"/>
                    <a:pt x="409" y="1248"/>
                    <a:pt x="430" y="1255"/>
                  </a:cubicBezTo>
                  <a:cubicBezTo>
                    <a:pt x="430" y="1260"/>
                    <a:pt x="430" y="1265"/>
                    <a:pt x="425" y="1265"/>
                  </a:cubicBezTo>
                  <a:cubicBezTo>
                    <a:pt x="423" y="1265"/>
                    <a:pt x="420" y="1264"/>
                    <a:pt x="416" y="1262"/>
                  </a:cubicBezTo>
                  <a:lnTo>
                    <a:pt x="416" y="1262"/>
                  </a:lnTo>
                  <a:cubicBezTo>
                    <a:pt x="416" y="1282"/>
                    <a:pt x="430" y="1289"/>
                    <a:pt x="430" y="1303"/>
                  </a:cubicBezTo>
                  <a:cubicBezTo>
                    <a:pt x="409" y="1303"/>
                    <a:pt x="430" y="1303"/>
                    <a:pt x="416" y="1317"/>
                  </a:cubicBezTo>
                  <a:lnTo>
                    <a:pt x="430" y="1317"/>
                  </a:lnTo>
                  <a:cubicBezTo>
                    <a:pt x="430" y="1331"/>
                    <a:pt x="402" y="1359"/>
                    <a:pt x="402" y="1379"/>
                  </a:cubicBezTo>
                  <a:lnTo>
                    <a:pt x="395" y="1379"/>
                  </a:lnTo>
                  <a:lnTo>
                    <a:pt x="402" y="1393"/>
                  </a:lnTo>
                  <a:cubicBezTo>
                    <a:pt x="395" y="1414"/>
                    <a:pt x="381" y="1442"/>
                    <a:pt x="381" y="1470"/>
                  </a:cubicBezTo>
                  <a:cubicBezTo>
                    <a:pt x="381" y="1476"/>
                    <a:pt x="395" y="1490"/>
                    <a:pt x="395" y="1497"/>
                  </a:cubicBezTo>
                  <a:cubicBezTo>
                    <a:pt x="395" y="1511"/>
                    <a:pt x="395" y="1532"/>
                    <a:pt x="381" y="1553"/>
                  </a:cubicBezTo>
                  <a:lnTo>
                    <a:pt x="374" y="1553"/>
                  </a:lnTo>
                  <a:cubicBezTo>
                    <a:pt x="381" y="1567"/>
                    <a:pt x="374" y="1567"/>
                    <a:pt x="374" y="1574"/>
                  </a:cubicBezTo>
                  <a:lnTo>
                    <a:pt x="381" y="1574"/>
                  </a:lnTo>
                  <a:cubicBezTo>
                    <a:pt x="395" y="1580"/>
                    <a:pt x="381" y="1594"/>
                    <a:pt x="374" y="1594"/>
                  </a:cubicBezTo>
                  <a:lnTo>
                    <a:pt x="381" y="1601"/>
                  </a:lnTo>
                  <a:lnTo>
                    <a:pt x="374" y="1601"/>
                  </a:lnTo>
                  <a:cubicBezTo>
                    <a:pt x="374" y="1601"/>
                    <a:pt x="374" y="1615"/>
                    <a:pt x="381" y="1615"/>
                  </a:cubicBezTo>
                  <a:cubicBezTo>
                    <a:pt x="381" y="1615"/>
                    <a:pt x="378" y="1618"/>
                    <a:pt x="376" y="1618"/>
                  </a:cubicBezTo>
                  <a:cubicBezTo>
                    <a:pt x="375" y="1618"/>
                    <a:pt x="374" y="1617"/>
                    <a:pt x="374" y="1615"/>
                  </a:cubicBezTo>
                  <a:lnTo>
                    <a:pt x="368" y="1650"/>
                  </a:lnTo>
                  <a:lnTo>
                    <a:pt x="374" y="1650"/>
                  </a:lnTo>
                  <a:cubicBezTo>
                    <a:pt x="381" y="1650"/>
                    <a:pt x="381" y="1664"/>
                    <a:pt x="381" y="1671"/>
                  </a:cubicBezTo>
                  <a:cubicBezTo>
                    <a:pt x="379" y="1668"/>
                    <a:pt x="378" y="1667"/>
                    <a:pt x="376" y="1667"/>
                  </a:cubicBezTo>
                  <a:cubicBezTo>
                    <a:pt x="374" y="1667"/>
                    <a:pt x="372" y="1671"/>
                    <a:pt x="368" y="1671"/>
                  </a:cubicBezTo>
                  <a:cubicBezTo>
                    <a:pt x="368" y="1673"/>
                    <a:pt x="368" y="1674"/>
                    <a:pt x="369" y="1674"/>
                  </a:cubicBezTo>
                  <a:cubicBezTo>
                    <a:pt x="371" y="1674"/>
                    <a:pt x="374" y="1671"/>
                    <a:pt x="374" y="1671"/>
                  </a:cubicBezTo>
                  <a:cubicBezTo>
                    <a:pt x="374" y="1677"/>
                    <a:pt x="381" y="1684"/>
                    <a:pt x="374" y="1684"/>
                  </a:cubicBezTo>
                  <a:cubicBezTo>
                    <a:pt x="374" y="1698"/>
                    <a:pt x="368" y="1698"/>
                    <a:pt x="361" y="1705"/>
                  </a:cubicBezTo>
                  <a:cubicBezTo>
                    <a:pt x="368" y="1712"/>
                    <a:pt x="361" y="1712"/>
                    <a:pt x="368" y="1712"/>
                  </a:cubicBezTo>
                  <a:cubicBezTo>
                    <a:pt x="368" y="1716"/>
                    <a:pt x="366" y="1716"/>
                    <a:pt x="364" y="1716"/>
                  </a:cubicBezTo>
                  <a:cubicBezTo>
                    <a:pt x="362" y="1716"/>
                    <a:pt x="361" y="1716"/>
                    <a:pt x="361" y="1719"/>
                  </a:cubicBezTo>
                  <a:cubicBezTo>
                    <a:pt x="368" y="1726"/>
                    <a:pt x="361" y="1740"/>
                    <a:pt x="347" y="1740"/>
                  </a:cubicBezTo>
                  <a:cubicBezTo>
                    <a:pt x="368" y="1747"/>
                    <a:pt x="340" y="1768"/>
                    <a:pt x="347" y="1768"/>
                  </a:cubicBezTo>
                  <a:lnTo>
                    <a:pt x="340" y="1775"/>
                  </a:lnTo>
                  <a:cubicBezTo>
                    <a:pt x="347" y="1775"/>
                    <a:pt x="361" y="1781"/>
                    <a:pt x="361" y="1781"/>
                  </a:cubicBezTo>
                  <a:cubicBezTo>
                    <a:pt x="356" y="1784"/>
                    <a:pt x="352" y="1785"/>
                    <a:pt x="349" y="1785"/>
                  </a:cubicBezTo>
                  <a:lnTo>
                    <a:pt x="361" y="1788"/>
                  </a:lnTo>
                  <a:cubicBezTo>
                    <a:pt x="333" y="1816"/>
                    <a:pt x="333" y="1865"/>
                    <a:pt x="312" y="1899"/>
                  </a:cubicBezTo>
                  <a:cubicBezTo>
                    <a:pt x="312" y="1920"/>
                    <a:pt x="312" y="1948"/>
                    <a:pt x="305" y="1962"/>
                  </a:cubicBezTo>
                  <a:lnTo>
                    <a:pt x="298" y="1982"/>
                  </a:lnTo>
                  <a:lnTo>
                    <a:pt x="305" y="1969"/>
                  </a:lnTo>
                  <a:lnTo>
                    <a:pt x="305" y="1982"/>
                  </a:lnTo>
                  <a:cubicBezTo>
                    <a:pt x="298" y="1996"/>
                    <a:pt x="277" y="2024"/>
                    <a:pt x="277" y="2052"/>
                  </a:cubicBezTo>
                  <a:cubicBezTo>
                    <a:pt x="298" y="2066"/>
                    <a:pt x="264" y="2059"/>
                    <a:pt x="271" y="2073"/>
                  </a:cubicBezTo>
                  <a:lnTo>
                    <a:pt x="264" y="2066"/>
                  </a:lnTo>
                  <a:lnTo>
                    <a:pt x="264" y="2066"/>
                  </a:lnTo>
                  <a:cubicBezTo>
                    <a:pt x="264" y="2086"/>
                    <a:pt x="264" y="2093"/>
                    <a:pt x="271" y="2121"/>
                  </a:cubicBezTo>
                  <a:cubicBezTo>
                    <a:pt x="267" y="2118"/>
                    <a:pt x="265" y="2116"/>
                    <a:pt x="265" y="2116"/>
                  </a:cubicBezTo>
                  <a:lnTo>
                    <a:pt x="265" y="2116"/>
                  </a:lnTo>
                  <a:cubicBezTo>
                    <a:pt x="262" y="2116"/>
                    <a:pt x="269" y="2128"/>
                    <a:pt x="264" y="2128"/>
                  </a:cubicBezTo>
                  <a:lnTo>
                    <a:pt x="271" y="2128"/>
                  </a:lnTo>
                  <a:cubicBezTo>
                    <a:pt x="264" y="2128"/>
                    <a:pt x="264" y="2135"/>
                    <a:pt x="257" y="2135"/>
                  </a:cubicBezTo>
                  <a:lnTo>
                    <a:pt x="264" y="2142"/>
                  </a:lnTo>
                  <a:lnTo>
                    <a:pt x="257" y="2142"/>
                  </a:lnTo>
                  <a:cubicBezTo>
                    <a:pt x="257" y="2156"/>
                    <a:pt x="257" y="2176"/>
                    <a:pt x="236" y="2176"/>
                  </a:cubicBezTo>
                  <a:cubicBezTo>
                    <a:pt x="236" y="2204"/>
                    <a:pt x="229" y="2246"/>
                    <a:pt x="208" y="2274"/>
                  </a:cubicBezTo>
                  <a:cubicBezTo>
                    <a:pt x="222" y="2280"/>
                    <a:pt x="208" y="2294"/>
                    <a:pt x="208" y="2301"/>
                  </a:cubicBezTo>
                  <a:lnTo>
                    <a:pt x="201" y="2308"/>
                  </a:lnTo>
                  <a:cubicBezTo>
                    <a:pt x="201" y="2315"/>
                    <a:pt x="208" y="2329"/>
                    <a:pt x="201" y="2336"/>
                  </a:cubicBezTo>
                  <a:cubicBezTo>
                    <a:pt x="201" y="2343"/>
                    <a:pt x="194" y="2350"/>
                    <a:pt x="201" y="2364"/>
                  </a:cubicBezTo>
                  <a:cubicBezTo>
                    <a:pt x="201" y="2369"/>
                    <a:pt x="198" y="2373"/>
                    <a:pt x="193" y="2373"/>
                  </a:cubicBezTo>
                  <a:cubicBezTo>
                    <a:pt x="192" y="2373"/>
                    <a:pt x="191" y="2373"/>
                    <a:pt x="190" y="2373"/>
                  </a:cubicBezTo>
                  <a:lnTo>
                    <a:pt x="190" y="2373"/>
                  </a:lnTo>
                  <a:cubicBezTo>
                    <a:pt x="196" y="2379"/>
                    <a:pt x="174" y="2384"/>
                    <a:pt x="174" y="2384"/>
                  </a:cubicBezTo>
                  <a:cubicBezTo>
                    <a:pt x="174" y="2384"/>
                    <a:pt x="167" y="2412"/>
                    <a:pt x="153" y="2447"/>
                  </a:cubicBezTo>
                  <a:cubicBezTo>
                    <a:pt x="132" y="2481"/>
                    <a:pt x="118" y="2537"/>
                    <a:pt x="90" y="2592"/>
                  </a:cubicBezTo>
                  <a:cubicBezTo>
                    <a:pt x="63" y="2648"/>
                    <a:pt x="49" y="2710"/>
                    <a:pt x="28" y="2759"/>
                  </a:cubicBezTo>
                  <a:cubicBezTo>
                    <a:pt x="14" y="2814"/>
                    <a:pt x="0" y="2856"/>
                    <a:pt x="14" y="2890"/>
                  </a:cubicBezTo>
                  <a:cubicBezTo>
                    <a:pt x="21" y="2897"/>
                    <a:pt x="21" y="2904"/>
                    <a:pt x="28" y="2904"/>
                  </a:cubicBezTo>
                  <a:cubicBezTo>
                    <a:pt x="28" y="2909"/>
                    <a:pt x="27" y="2912"/>
                    <a:pt x="25" y="2914"/>
                  </a:cubicBezTo>
                  <a:lnTo>
                    <a:pt x="25" y="2914"/>
                  </a:lnTo>
                  <a:cubicBezTo>
                    <a:pt x="25" y="2913"/>
                    <a:pt x="26" y="2913"/>
                    <a:pt x="26" y="2913"/>
                  </a:cubicBezTo>
                  <a:cubicBezTo>
                    <a:pt x="32" y="2913"/>
                    <a:pt x="38" y="2925"/>
                    <a:pt x="49" y="2925"/>
                  </a:cubicBezTo>
                  <a:lnTo>
                    <a:pt x="49" y="2932"/>
                  </a:lnTo>
                  <a:cubicBezTo>
                    <a:pt x="49" y="2932"/>
                    <a:pt x="49" y="2925"/>
                    <a:pt x="56" y="2925"/>
                  </a:cubicBezTo>
                  <a:lnTo>
                    <a:pt x="49" y="2918"/>
                  </a:lnTo>
                  <a:cubicBezTo>
                    <a:pt x="49" y="2918"/>
                    <a:pt x="52" y="2912"/>
                    <a:pt x="56" y="2912"/>
                  </a:cubicBezTo>
                  <a:cubicBezTo>
                    <a:pt x="58" y="2912"/>
                    <a:pt x="60" y="2913"/>
                    <a:pt x="63" y="2918"/>
                  </a:cubicBezTo>
                  <a:cubicBezTo>
                    <a:pt x="63" y="2904"/>
                    <a:pt x="49" y="2897"/>
                    <a:pt x="56" y="2890"/>
                  </a:cubicBezTo>
                  <a:cubicBezTo>
                    <a:pt x="56" y="2888"/>
                    <a:pt x="56" y="2887"/>
                    <a:pt x="58" y="2887"/>
                  </a:cubicBezTo>
                  <a:cubicBezTo>
                    <a:pt x="60" y="2887"/>
                    <a:pt x="65" y="2890"/>
                    <a:pt x="70" y="2890"/>
                  </a:cubicBezTo>
                  <a:lnTo>
                    <a:pt x="83" y="2890"/>
                  </a:lnTo>
                  <a:cubicBezTo>
                    <a:pt x="83" y="2888"/>
                    <a:pt x="84" y="2887"/>
                    <a:pt x="85" y="2887"/>
                  </a:cubicBezTo>
                  <a:cubicBezTo>
                    <a:pt x="87" y="2887"/>
                    <a:pt x="90" y="2890"/>
                    <a:pt x="90" y="2890"/>
                  </a:cubicBezTo>
                  <a:lnTo>
                    <a:pt x="90" y="2883"/>
                  </a:lnTo>
                  <a:cubicBezTo>
                    <a:pt x="97" y="2883"/>
                    <a:pt x="90" y="2890"/>
                    <a:pt x="97" y="2890"/>
                  </a:cubicBezTo>
                  <a:lnTo>
                    <a:pt x="97" y="2870"/>
                  </a:lnTo>
                  <a:cubicBezTo>
                    <a:pt x="101" y="2872"/>
                    <a:pt x="104" y="2873"/>
                    <a:pt x="105" y="2873"/>
                  </a:cubicBezTo>
                  <a:cubicBezTo>
                    <a:pt x="111" y="2873"/>
                    <a:pt x="101" y="2856"/>
                    <a:pt x="118" y="2856"/>
                  </a:cubicBezTo>
                  <a:cubicBezTo>
                    <a:pt x="118" y="2859"/>
                    <a:pt x="120" y="2859"/>
                    <a:pt x="122" y="2859"/>
                  </a:cubicBezTo>
                  <a:cubicBezTo>
                    <a:pt x="123" y="2859"/>
                    <a:pt x="125" y="2859"/>
                    <a:pt x="125" y="2863"/>
                  </a:cubicBezTo>
                  <a:lnTo>
                    <a:pt x="132" y="2849"/>
                  </a:lnTo>
                  <a:cubicBezTo>
                    <a:pt x="139" y="2849"/>
                    <a:pt x="132" y="2835"/>
                    <a:pt x="132" y="2835"/>
                  </a:cubicBezTo>
                  <a:cubicBezTo>
                    <a:pt x="137" y="2835"/>
                    <a:pt x="139" y="2826"/>
                    <a:pt x="146" y="2826"/>
                  </a:cubicBezTo>
                  <a:cubicBezTo>
                    <a:pt x="148" y="2826"/>
                    <a:pt x="150" y="2827"/>
                    <a:pt x="153" y="2828"/>
                  </a:cubicBezTo>
                  <a:cubicBezTo>
                    <a:pt x="167" y="2821"/>
                    <a:pt x="139" y="2821"/>
                    <a:pt x="153" y="2814"/>
                  </a:cubicBezTo>
                  <a:lnTo>
                    <a:pt x="153" y="2814"/>
                  </a:lnTo>
                  <a:cubicBezTo>
                    <a:pt x="160" y="2814"/>
                    <a:pt x="153" y="2821"/>
                    <a:pt x="160" y="2821"/>
                  </a:cubicBezTo>
                  <a:lnTo>
                    <a:pt x="160" y="2800"/>
                  </a:lnTo>
                  <a:lnTo>
                    <a:pt x="167" y="2814"/>
                  </a:lnTo>
                  <a:cubicBezTo>
                    <a:pt x="194" y="2786"/>
                    <a:pt x="236" y="2779"/>
                    <a:pt x="236" y="2745"/>
                  </a:cubicBezTo>
                  <a:cubicBezTo>
                    <a:pt x="243" y="2745"/>
                    <a:pt x="236" y="2752"/>
                    <a:pt x="243" y="2752"/>
                  </a:cubicBezTo>
                  <a:cubicBezTo>
                    <a:pt x="243" y="2724"/>
                    <a:pt x="277" y="2724"/>
                    <a:pt x="291" y="2710"/>
                  </a:cubicBezTo>
                  <a:lnTo>
                    <a:pt x="277" y="2710"/>
                  </a:lnTo>
                  <a:cubicBezTo>
                    <a:pt x="312" y="2689"/>
                    <a:pt x="312" y="2648"/>
                    <a:pt x="333" y="2620"/>
                  </a:cubicBezTo>
                  <a:lnTo>
                    <a:pt x="326" y="2620"/>
                  </a:lnTo>
                  <a:cubicBezTo>
                    <a:pt x="312" y="2613"/>
                    <a:pt x="326" y="2606"/>
                    <a:pt x="326" y="2606"/>
                  </a:cubicBezTo>
                  <a:cubicBezTo>
                    <a:pt x="347" y="2578"/>
                    <a:pt x="368" y="2523"/>
                    <a:pt x="395" y="2481"/>
                  </a:cubicBezTo>
                  <a:cubicBezTo>
                    <a:pt x="409" y="2419"/>
                    <a:pt x="443" y="2351"/>
                    <a:pt x="451" y="2295"/>
                  </a:cubicBezTo>
                  <a:lnTo>
                    <a:pt x="451" y="2295"/>
                  </a:lnTo>
                  <a:cubicBezTo>
                    <a:pt x="450" y="2297"/>
                    <a:pt x="449" y="2297"/>
                    <a:pt x="448" y="2297"/>
                  </a:cubicBezTo>
                  <a:cubicBezTo>
                    <a:pt x="445" y="2297"/>
                    <a:pt x="439" y="2291"/>
                    <a:pt x="444" y="2280"/>
                  </a:cubicBezTo>
                  <a:cubicBezTo>
                    <a:pt x="478" y="2274"/>
                    <a:pt x="451" y="2246"/>
                    <a:pt x="472" y="2232"/>
                  </a:cubicBezTo>
                  <a:cubicBezTo>
                    <a:pt x="472" y="2197"/>
                    <a:pt x="506" y="2170"/>
                    <a:pt x="499" y="2128"/>
                  </a:cubicBezTo>
                  <a:lnTo>
                    <a:pt x="506" y="2128"/>
                  </a:lnTo>
                  <a:cubicBezTo>
                    <a:pt x="513" y="2128"/>
                    <a:pt x="506" y="2121"/>
                    <a:pt x="506" y="2121"/>
                  </a:cubicBezTo>
                  <a:cubicBezTo>
                    <a:pt x="513" y="2107"/>
                    <a:pt x="506" y="2093"/>
                    <a:pt x="513" y="2086"/>
                  </a:cubicBezTo>
                  <a:lnTo>
                    <a:pt x="506" y="2086"/>
                  </a:lnTo>
                  <a:cubicBezTo>
                    <a:pt x="506" y="2079"/>
                    <a:pt x="508" y="2079"/>
                    <a:pt x="510" y="2079"/>
                  </a:cubicBezTo>
                  <a:cubicBezTo>
                    <a:pt x="511" y="2079"/>
                    <a:pt x="513" y="2079"/>
                    <a:pt x="513" y="2073"/>
                  </a:cubicBezTo>
                  <a:lnTo>
                    <a:pt x="506" y="2066"/>
                  </a:lnTo>
                  <a:lnTo>
                    <a:pt x="506" y="2066"/>
                  </a:lnTo>
                  <a:cubicBezTo>
                    <a:pt x="508" y="2067"/>
                    <a:pt x="510" y="2067"/>
                    <a:pt x="511" y="2067"/>
                  </a:cubicBezTo>
                  <a:cubicBezTo>
                    <a:pt x="518" y="2067"/>
                    <a:pt x="514" y="2050"/>
                    <a:pt x="520" y="2038"/>
                  </a:cubicBezTo>
                  <a:lnTo>
                    <a:pt x="520" y="1996"/>
                  </a:lnTo>
                  <a:cubicBezTo>
                    <a:pt x="534" y="1996"/>
                    <a:pt x="534" y="1982"/>
                    <a:pt x="541" y="1969"/>
                  </a:cubicBezTo>
                  <a:cubicBezTo>
                    <a:pt x="541" y="1948"/>
                    <a:pt x="548" y="1920"/>
                    <a:pt x="555" y="1885"/>
                  </a:cubicBezTo>
                  <a:lnTo>
                    <a:pt x="548" y="1885"/>
                  </a:lnTo>
                  <a:lnTo>
                    <a:pt x="548" y="1878"/>
                  </a:lnTo>
                  <a:lnTo>
                    <a:pt x="555" y="1878"/>
                  </a:lnTo>
                  <a:cubicBezTo>
                    <a:pt x="564" y="1878"/>
                    <a:pt x="561" y="1869"/>
                    <a:pt x="562" y="1860"/>
                  </a:cubicBezTo>
                  <a:lnTo>
                    <a:pt x="562" y="1860"/>
                  </a:lnTo>
                  <a:cubicBezTo>
                    <a:pt x="561" y="1860"/>
                    <a:pt x="559" y="1861"/>
                    <a:pt x="558" y="1861"/>
                  </a:cubicBezTo>
                  <a:cubicBezTo>
                    <a:pt x="552" y="1861"/>
                    <a:pt x="550" y="1856"/>
                    <a:pt x="555" y="1851"/>
                  </a:cubicBezTo>
                  <a:lnTo>
                    <a:pt x="555" y="1844"/>
                  </a:lnTo>
                  <a:lnTo>
                    <a:pt x="575" y="1844"/>
                  </a:lnTo>
                  <a:cubicBezTo>
                    <a:pt x="575" y="1816"/>
                    <a:pt x="569" y="1795"/>
                    <a:pt x="575" y="1775"/>
                  </a:cubicBezTo>
                  <a:cubicBezTo>
                    <a:pt x="576" y="1775"/>
                    <a:pt x="577" y="1776"/>
                    <a:pt x="577" y="1776"/>
                  </a:cubicBezTo>
                  <a:cubicBezTo>
                    <a:pt x="581" y="1776"/>
                    <a:pt x="578" y="1760"/>
                    <a:pt x="585" y="1760"/>
                  </a:cubicBezTo>
                  <a:cubicBezTo>
                    <a:pt x="586" y="1760"/>
                    <a:pt x="588" y="1760"/>
                    <a:pt x="589" y="1761"/>
                  </a:cubicBezTo>
                  <a:cubicBezTo>
                    <a:pt x="589" y="1756"/>
                    <a:pt x="588" y="1754"/>
                    <a:pt x="587" y="1754"/>
                  </a:cubicBezTo>
                  <a:cubicBezTo>
                    <a:pt x="584" y="1754"/>
                    <a:pt x="581" y="1756"/>
                    <a:pt x="577" y="1756"/>
                  </a:cubicBezTo>
                  <a:cubicBezTo>
                    <a:pt x="574" y="1756"/>
                    <a:pt x="572" y="1755"/>
                    <a:pt x="569" y="1754"/>
                  </a:cubicBezTo>
                  <a:lnTo>
                    <a:pt x="569" y="1747"/>
                  </a:lnTo>
                  <a:lnTo>
                    <a:pt x="575" y="1747"/>
                  </a:lnTo>
                  <a:lnTo>
                    <a:pt x="575" y="1740"/>
                  </a:lnTo>
                  <a:cubicBezTo>
                    <a:pt x="569" y="1712"/>
                    <a:pt x="589" y="1705"/>
                    <a:pt x="582" y="1684"/>
                  </a:cubicBezTo>
                  <a:lnTo>
                    <a:pt x="582" y="1684"/>
                  </a:lnTo>
                  <a:cubicBezTo>
                    <a:pt x="575" y="1684"/>
                    <a:pt x="582" y="1691"/>
                    <a:pt x="575" y="1691"/>
                  </a:cubicBezTo>
                  <a:cubicBezTo>
                    <a:pt x="569" y="1677"/>
                    <a:pt x="582" y="1677"/>
                    <a:pt x="582" y="1657"/>
                  </a:cubicBezTo>
                  <a:lnTo>
                    <a:pt x="589" y="1671"/>
                  </a:lnTo>
                  <a:cubicBezTo>
                    <a:pt x="589" y="1657"/>
                    <a:pt x="582" y="1657"/>
                    <a:pt x="589" y="1650"/>
                  </a:cubicBezTo>
                  <a:cubicBezTo>
                    <a:pt x="589" y="1643"/>
                    <a:pt x="603" y="1643"/>
                    <a:pt x="603" y="1636"/>
                  </a:cubicBezTo>
                  <a:lnTo>
                    <a:pt x="603" y="1636"/>
                  </a:lnTo>
                  <a:cubicBezTo>
                    <a:pt x="603" y="1636"/>
                    <a:pt x="597" y="1639"/>
                    <a:pt x="593" y="1639"/>
                  </a:cubicBezTo>
                  <a:cubicBezTo>
                    <a:pt x="591" y="1639"/>
                    <a:pt x="589" y="1638"/>
                    <a:pt x="589" y="1636"/>
                  </a:cubicBezTo>
                  <a:cubicBezTo>
                    <a:pt x="603" y="1622"/>
                    <a:pt x="603" y="1608"/>
                    <a:pt x="603" y="1601"/>
                  </a:cubicBezTo>
                  <a:lnTo>
                    <a:pt x="610" y="1601"/>
                  </a:lnTo>
                  <a:cubicBezTo>
                    <a:pt x="582" y="1504"/>
                    <a:pt x="603" y="1511"/>
                    <a:pt x="603" y="1497"/>
                  </a:cubicBezTo>
                  <a:cubicBezTo>
                    <a:pt x="603" y="1463"/>
                    <a:pt x="603" y="1407"/>
                    <a:pt x="610" y="1373"/>
                  </a:cubicBezTo>
                  <a:cubicBezTo>
                    <a:pt x="603" y="1366"/>
                    <a:pt x="603" y="1352"/>
                    <a:pt x="603" y="1338"/>
                  </a:cubicBezTo>
                  <a:lnTo>
                    <a:pt x="617" y="1338"/>
                  </a:lnTo>
                  <a:lnTo>
                    <a:pt x="617" y="1331"/>
                  </a:lnTo>
                  <a:cubicBezTo>
                    <a:pt x="622" y="1331"/>
                    <a:pt x="620" y="1334"/>
                    <a:pt x="621" y="1334"/>
                  </a:cubicBezTo>
                  <a:cubicBezTo>
                    <a:pt x="621" y="1334"/>
                    <a:pt x="622" y="1333"/>
                    <a:pt x="624" y="1331"/>
                  </a:cubicBezTo>
                  <a:lnTo>
                    <a:pt x="617" y="1324"/>
                  </a:lnTo>
                  <a:cubicBezTo>
                    <a:pt x="622" y="1324"/>
                    <a:pt x="623" y="1309"/>
                    <a:pt x="629" y="1309"/>
                  </a:cubicBezTo>
                  <a:cubicBezTo>
                    <a:pt x="631" y="1309"/>
                    <a:pt x="634" y="1311"/>
                    <a:pt x="638" y="1317"/>
                  </a:cubicBezTo>
                  <a:lnTo>
                    <a:pt x="645" y="1282"/>
                  </a:lnTo>
                  <a:cubicBezTo>
                    <a:pt x="645" y="1269"/>
                    <a:pt x="638" y="1269"/>
                    <a:pt x="638" y="1262"/>
                  </a:cubicBezTo>
                  <a:lnTo>
                    <a:pt x="645" y="1262"/>
                  </a:lnTo>
                  <a:cubicBezTo>
                    <a:pt x="659" y="1234"/>
                    <a:pt x="617" y="1227"/>
                    <a:pt x="624" y="1199"/>
                  </a:cubicBezTo>
                  <a:lnTo>
                    <a:pt x="624" y="1192"/>
                  </a:lnTo>
                  <a:cubicBezTo>
                    <a:pt x="610" y="1192"/>
                    <a:pt x="617" y="1185"/>
                    <a:pt x="610" y="1185"/>
                  </a:cubicBezTo>
                  <a:cubicBezTo>
                    <a:pt x="617" y="1178"/>
                    <a:pt x="610" y="1178"/>
                    <a:pt x="610" y="1165"/>
                  </a:cubicBezTo>
                  <a:cubicBezTo>
                    <a:pt x="617" y="1158"/>
                    <a:pt x="617" y="1144"/>
                    <a:pt x="624" y="1144"/>
                  </a:cubicBezTo>
                  <a:cubicBezTo>
                    <a:pt x="624" y="1130"/>
                    <a:pt x="610" y="1130"/>
                    <a:pt x="610" y="1123"/>
                  </a:cubicBezTo>
                  <a:cubicBezTo>
                    <a:pt x="614" y="1120"/>
                    <a:pt x="615" y="1120"/>
                    <a:pt x="617" y="1120"/>
                  </a:cubicBezTo>
                  <a:cubicBezTo>
                    <a:pt x="619" y="1120"/>
                    <a:pt x="621" y="1120"/>
                    <a:pt x="624" y="1116"/>
                  </a:cubicBezTo>
                  <a:lnTo>
                    <a:pt x="617" y="1116"/>
                  </a:lnTo>
                  <a:cubicBezTo>
                    <a:pt x="617" y="1109"/>
                    <a:pt x="617" y="1109"/>
                    <a:pt x="624" y="1109"/>
                  </a:cubicBezTo>
                  <a:cubicBezTo>
                    <a:pt x="624" y="1095"/>
                    <a:pt x="617" y="1095"/>
                    <a:pt x="624" y="1088"/>
                  </a:cubicBezTo>
                  <a:lnTo>
                    <a:pt x="638" y="1095"/>
                  </a:lnTo>
                  <a:lnTo>
                    <a:pt x="638" y="1081"/>
                  </a:lnTo>
                  <a:cubicBezTo>
                    <a:pt x="639" y="1081"/>
                    <a:pt x="640" y="1082"/>
                    <a:pt x="640" y="1082"/>
                  </a:cubicBezTo>
                  <a:lnTo>
                    <a:pt x="640" y="1082"/>
                  </a:lnTo>
                  <a:cubicBezTo>
                    <a:pt x="639" y="1078"/>
                    <a:pt x="638" y="1074"/>
                    <a:pt x="638" y="1068"/>
                  </a:cubicBezTo>
                  <a:cubicBezTo>
                    <a:pt x="638" y="1068"/>
                    <a:pt x="632" y="1074"/>
                    <a:pt x="626" y="1074"/>
                  </a:cubicBezTo>
                  <a:cubicBezTo>
                    <a:pt x="622" y="1074"/>
                    <a:pt x="619" y="1072"/>
                    <a:pt x="617" y="1068"/>
                  </a:cubicBezTo>
                  <a:cubicBezTo>
                    <a:pt x="617" y="1061"/>
                    <a:pt x="610" y="1061"/>
                    <a:pt x="617" y="1054"/>
                  </a:cubicBezTo>
                  <a:lnTo>
                    <a:pt x="624" y="1061"/>
                  </a:lnTo>
                  <a:cubicBezTo>
                    <a:pt x="617" y="1054"/>
                    <a:pt x="617" y="1054"/>
                    <a:pt x="617" y="1047"/>
                  </a:cubicBezTo>
                  <a:cubicBezTo>
                    <a:pt x="610" y="1033"/>
                    <a:pt x="617" y="1026"/>
                    <a:pt x="617" y="1012"/>
                  </a:cubicBezTo>
                  <a:cubicBezTo>
                    <a:pt x="617" y="998"/>
                    <a:pt x="610" y="998"/>
                    <a:pt x="610" y="998"/>
                  </a:cubicBezTo>
                  <a:cubicBezTo>
                    <a:pt x="608" y="1003"/>
                    <a:pt x="606" y="1004"/>
                    <a:pt x="605" y="1004"/>
                  </a:cubicBezTo>
                  <a:cubicBezTo>
                    <a:pt x="602" y="1004"/>
                    <a:pt x="599" y="998"/>
                    <a:pt x="589" y="998"/>
                  </a:cubicBezTo>
                  <a:cubicBezTo>
                    <a:pt x="600" y="995"/>
                    <a:pt x="596" y="991"/>
                    <a:pt x="591" y="987"/>
                  </a:cubicBezTo>
                  <a:lnTo>
                    <a:pt x="591" y="987"/>
                  </a:lnTo>
                  <a:cubicBezTo>
                    <a:pt x="592" y="987"/>
                    <a:pt x="592" y="987"/>
                    <a:pt x="593" y="987"/>
                  </a:cubicBezTo>
                  <a:cubicBezTo>
                    <a:pt x="594" y="987"/>
                    <a:pt x="595" y="987"/>
                    <a:pt x="596" y="987"/>
                  </a:cubicBezTo>
                  <a:lnTo>
                    <a:pt x="596" y="987"/>
                  </a:lnTo>
                  <a:cubicBezTo>
                    <a:pt x="607" y="992"/>
                    <a:pt x="617" y="992"/>
                    <a:pt x="617" y="998"/>
                  </a:cubicBezTo>
                  <a:lnTo>
                    <a:pt x="617" y="991"/>
                  </a:lnTo>
                  <a:lnTo>
                    <a:pt x="610" y="991"/>
                  </a:lnTo>
                  <a:lnTo>
                    <a:pt x="610" y="984"/>
                  </a:lnTo>
                  <a:cubicBezTo>
                    <a:pt x="606" y="984"/>
                    <a:pt x="600" y="986"/>
                    <a:pt x="596" y="987"/>
                  </a:cubicBezTo>
                  <a:lnTo>
                    <a:pt x="596" y="987"/>
                  </a:lnTo>
                  <a:cubicBezTo>
                    <a:pt x="594" y="986"/>
                    <a:pt x="592" y="985"/>
                    <a:pt x="589" y="984"/>
                  </a:cubicBezTo>
                  <a:lnTo>
                    <a:pt x="589" y="984"/>
                  </a:lnTo>
                  <a:cubicBezTo>
                    <a:pt x="589" y="985"/>
                    <a:pt x="589" y="986"/>
                    <a:pt x="590" y="986"/>
                  </a:cubicBezTo>
                  <a:lnTo>
                    <a:pt x="590" y="986"/>
                  </a:lnTo>
                  <a:cubicBezTo>
                    <a:pt x="586" y="983"/>
                    <a:pt x="584" y="980"/>
                    <a:pt x="589" y="977"/>
                  </a:cubicBezTo>
                  <a:cubicBezTo>
                    <a:pt x="596" y="977"/>
                    <a:pt x="600" y="979"/>
                    <a:pt x="600" y="981"/>
                  </a:cubicBezTo>
                  <a:lnTo>
                    <a:pt x="600" y="981"/>
                  </a:lnTo>
                  <a:cubicBezTo>
                    <a:pt x="604" y="981"/>
                    <a:pt x="606" y="981"/>
                    <a:pt x="603" y="977"/>
                  </a:cubicBezTo>
                  <a:cubicBezTo>
                    <a:pt x="603" y="972"/>
                    <a:pt x="594" y="971"/>
                    <a:pt x="591" y="963"/>
                  </a:cubicBezTo>
                  <a:lnTo>
                    <a:pt x="591" y="963"/>
                  </a:lnTo>
                  <a:cubicBezTo>
                    <a:pt x="602" y="956"/>
                    <a:pt x="590" y="950"/>
                    <a:pt x="610" y="950"/>
                  </a:cubicBezTo>
                  <a:cubicBezTo>
                    <a:pt x="610" y="950"/>
                    <a:pt x="617" y="950"/>
                    <a:pt x="617" y="957"/>
                  </a:cubicBezTo>
                  <a:cubicBezTo>
                    <a:pt x="619" y="958"/>
                    <a:pt x="619" y="959"/>
                    <a:pt x="620" y="959"/>
                  </a:cubicBezTo>
                  <a:cubicBezTo>
                    <a:pt x="621" y="959"/>
                    <a:pt x="620" y="957"/>
                    <a:pt x="621" y="956"/>
                  </a:cubicBezTo>
                  <a:lnTo>
                    <a:pt x="621" y="956"/>
                  </a:lnTo>
                  <a:cubicBezTo>
                    <a:pt x="621" y="956"/>
                    <a:pt x="623" y="957"/>
                    <a:pt x="624" y="957"/>
                  </a:cubicBezTo>
                  <a:cubicBezTo>
                    <a:pt x="623" y="955"/>
                    <a:pt x="622" y="955"/>
                    <a:pt x="621" y="955"/>
                  </a:cubicBezTo>
                  <a:cubicBezTo>
                    <a:pt x="621" y="955"/>
                    <a:pt x="621" y="955"/>
                    <a:pt x="621" y="956"/>
                  </a:cubicBezTo>
                  <a:lnTo>
                    <a:pt x="621" y="956"/>
                  </a:lnTo>
                  <a:cubicBezTo>
                    <a:pt x="617" y="954"/>
                    <a:pt x="619" y="948"/>
                    <a:pt x="624" y="943"/>
                  </a:cubicBezTo>
                  <a:lnTo>
                    <a:pt x="617" y="943"/>
                  </a:lnTo>
                  <a:cubicBezTo>
                    <a:pt x="603" y="932"/>
                    <a:pt x="608" y="932"/>
                    <a:pt x="617" y="932"/>
                  </a:cubicBezTo>
                  <a:cubicBezTo>
                    <a:pt x="626" y="932"/>
                    <a:pt x="638" y="932"/>
                    <a:pt x="638" y="922"/>
                  </a:cubicBezTo>
                  <a:cubicBezTo>
                    <a:pt x="633" y="920"/>
                    <a:pt x="632" y="919"/>
                    <a:pt x="631" y="919"/>
                  </a:cubicBezTo>
                  <a:lnTo>
                    <a:pt x="631" y="919"/>
                  </a:lnTo>
                  <a:cubicBezTo>
                    <a:pt x="630" y="919"/>
                    <a:pt x="633" y="922"/>
                    <a:pt x="624" y="922"/>
                  </a:cubicBezTo>
                  <a:cubicBezTo>
                    <a:pt x="624" y="915"/>
                    <a:pt x="638" y="915"/>
                    <a:pt x="638" y="908"/>
                  </a:cubicBezTo>
                  <a:cubicBezTo>
                    <a:pt x="638" y="908"/>
                    <a:pt x="645" y="894"/>
                    <a:pt x="652" y="894"/>
                  </a:cubicBezTo>
                  <a:cubicBezTo>
                    <a:pt x="652" y="887"/>
                    <a:pt x="659" y="880"/>
                    <a:pt x="652" y="874"/>
                  </a:cubicBezTo>
                  <a:lnTo>
                    <a:pt x="652" y="874"/>
                  </a:lnTo>
                  <a:cubicBezTo>
                    <a:pt x="645" y="880"/>
                    <a:pt x="659" y="880"/>
                    <a:pt x="645" y="894"/>
                  </a:cubicBezTo>
                  <a:lnTo>
                    <a:pt x="638" y="887"/>
                  </a:lnTo>
                  <a:lnTo>
                    <a:pt x="638" y="860"/>
                  </a:lnTo>
                  <a:lnTo>
                    <a:pt x="624" y="860"/>
                  </a:lnTo>
                  <a:cubicBezTo>
                    <a:pt x="624" y="846"/>
                    <a:pt x="617" y="846"/>
                    <a:pt x="617" y="825"/>
                  </a:cubicBezTo>
                  <a:lnTo>
                    <a:pt x="617" y="825"/>
                  </a:lnTo>
                  <a:cubicBezTo>
                    <a:pt x="624" y="825"/>
                    <a:pt x="624" y="839"/>
                    <a:pt x="624" y="839"/>
                  </a:cubicBezTo>
                  <a:cubicBezTo>
                    <a:pt x="638" y="825"/>
                    <a:pt x="624" y="825"/>
                    <a:pt x="638" y="818"/>
                  </a:cubicBezTo>
                  <a:cubicBezTo>
                    <a:pt x="645" y="818"/>
                    <a:pt x="638" y="825"/>
                    <a:pt x="645" y="825"/>
                  </a:cubicBezTo>
                  <a:lnTo>
                    <a:pt x="645" y="811"/>
                  </a:lnTo>
                  <a:cubicBezTo>
                    <a:pt x="638" y="811"/>
                    <a:pt x="645" y="804"/>
                    <a:pt x="645" y="790"/>
                  </a:cubicBezTo>
                  <a:cubicBezTo>
                    <a:pt x="645" y="780"/>
                    <a:pt x="633" y="774"/>
                    <a:pt x="625" y="765"/>
                  </a:cubicBezTo>
                  <a:lnTo>
                    <a:pt x="625" y="765"/>
                  </a:lnTo>
                  <a:cubicBezTo>
                    <a:pt x="627" y="759"/>
                    <a:pt x="633" y="755"/>
                    <a:pt x="638" y="753"/>
                  </a:cubicBezTo>
                  <a:lnTo>
                    <a:pt x="638" y="753"/>
                  </a:lnTo>
                  <a:lnTo>
                    <a:pt x="638" y="756"/>
                  </a:lnTo>
                  <a:cubicBezTo>
                    <a:pt x="638" y="756"/>
                    <a:pt x="640" y="754"/>
                    <a:pt x="642" y="753"/>
                  </a:cubicBezTo>
                  <a:lnTo>
                    <a:pt x="642" y="753"/>
                  </a:lnTo>
                  <a:cubicBezTo>
                    <a:pt x="643" y="753"/>
                    <a:pt x="645" y="754"/>
                    <a:pt x="645" y="756"/>
                  </a:cubicBezTo>
                  <a:cubicBezTo>
                    <a:pt x="645" y="753"/>
                    <a:pt x="644" y="753"/>
                    <a:pt x="643" y="753"/>
                  </a:cubicBezTo>
                  <a:cubicBezTo>
                    <a:pt x="643" y="753"/>
                    <a:pt x="642" y="753"/>
                    <a:pt x="642" y="753"/>
                  </a:cubicBezTo>
                  <a:lnTo>
                    <a:pt x="642" y="753"/>
                  </a:lnTo>
                  <a:cubicBezTo>
                    <a:pt x="641" y="753"/>
                    <a:pt x="641" y="753"/>
                    <a:pt x="641" y="753"/>
                  </a:cubicBezTo>
                  <a:cubicBezTo>
                    <a:pt x="640" y="753"/>
                    <a:pt x="639" y="753"/>
                    <a:pt x="638" y="753"/>
                  </a:cubicBezTo>
                  <a:lnTo>
                    <a:pt x="638" y="753"/>
                  </a:lnTo>
                  <a:lnTo>
                    <a:pt x="638" y="742"/>
                  </a:lnTo>
                  <a:cubicBezTo>
                    <a:pt x="629" y="742"/>
                    <a:pt x="626" y="745"/>
                    <a:pt x="622" y="745"/>
                  </a:cubicBezTo>
                  <a:cubicBezTo>
                    <a:pt x="621" y="745"/>
                    <a:pt x="619" y="744"/>
                    <a:pt x="617" y="742"/>
                  </a:cubicBezTo>
                  <a:lnTo>
                    <a:pt x="617" y="721"/>
                  </a:lnTo>
                  <a:cubicBezTo>
                    <a:pt x="617" y="721"/>
                    <a:pt x="624" y="721"/>
                    <a:pt x="624" y="735"/>
                  </a:cubicBezTo>
                  <a:lnTo>
                    <a:pt x="624" y="714"/>
                  </a:lnTo>
                  <a:cubicBezTo>
                    <a:pt x="623" y="715"/>
                    <a:pt x="622" y="716"/>
                    <a:pt x="622" y="716"/>
                  </a:cubicBezTo>
                  <a:cubicBezTo>
                    <a:pt x="620" y="716"/>
                    <a:pt x="620" y="710"/>
                    <a:pt x="618" y="707"/>
                  </a:cubicBezTo>
                  <a:lnTo>
                    <a:pt x="618" y="707"/>
                  </a:lnTo>
                  <a:cubicBezTo>
                    <a:pt x="623" y="706"/>
                    <a:pt x="617" y="700"/>
                    <a:pt x="617" y="700"/>
                  </a:cubicBezTo>
                  <a:lnTo>
                    <a:pt x="617" y="706"/>
                  </a:lnTo>
                  <a:lnTo>
                    <a:pt x="617" y="706"/>
                  </a:lnTo>
                  <a:cubicBezTo>
                    <a:pt x="617" y="706"/>
                    <a:pt x="616" y="706"/>
                    <a:pt x="615" y="706"/>
                  </a:cubicBezTo>
                  <a:cubicBezTo>
                    <a:pt x="614" y="706"/>
                    <a:pt x="612" y="706"/>
                    <a:pt x="610" y="707"/>
                  </a:cubicBezTo>
                  <a:lnTo>
                    <a:pt x="617" y="700"/>
                  </a:lnTo>
                  <a:cubicBezTo>
                    <a:pt x="617" y="700"/>
                    <a:pt x="617" y="686"/>
                    <a:pt x="624" y="686"/>
                  </a:cubicBezTo>
                  <a:cubicBezTo>
                    <a:pt x="624" y="686"/>
                    <a:pt x="624" y="679"/>
                    <a:pt x="638" y="679"/>
                  </a:cubicBezTo>
                  <a:cubicBezTo>
                    <a:pt x="638" y="677"/>
                    <a:pt x="636" y="676"/>
                    <a:pt x="634" y="676"/>
                  </a:cubicBezTo>
                  <a:cubicBezTo>
                    <a:pt x="630" y="676"/>
                    <a:pt x="624" y="679"/>
                    <a:pt x="624" y="679"/>
                  </a:cubicBezTo>
                  <a:lnTo>
                    <a:pt x="624" y="666"/>
                  </a:lnTo>
                  <a:lnTo>
                    <a:pt x="652" y="666"/>
                  </a:lnTo>
                  <a:cubicBezTo>
                    <a:pt x="648" y="659"/>
                    <a:pt x="645" y="659"/>
                    <a:pt x="642" y="659"/>
                  </a:cubicBezTo>
                  <a:cubicBezTo>
                    <a:pt x="640" y="659"/>
                    <a:pt x="638" y="659"/>
                    <a:pt x="638" y="652"/>
                  </a:cubicBezTo>
                  <a:lnTo>
                    <a:pt x="638" y="652"/>
                  </a:lnTo>
                  <a:cubicBezTo>
                    <a:pt x="640" y="655"/>
                    <a:pt x="641" y="657"/>
                    <a:pt x="642" y="657"/>
                  </a:cubicBezTo>
                  <a:cubicBezTo>
                    <a:pt x="645" y="657"/>
                    <a:pt x="647" y="650"/>
                    <a:pt x="653" y="650"/>
                  </a:cubicBezTo>
                  <a:cubicBezTo>
                    <a:pt x="655" y="650"/>
                    <a:pt x="657" y="651"/>
                    <a:pt x="659" y="652"/>
                  </a:cubicBezTo>
                  <a:cubicBezTo>
                    <a:pt x="673" y="652"/>
                    <a:pt x="673" y="638"/>
                    <a:pt x="673" y="631"/>
                  </a:cubicBezTo>
                  <a:cubicBezTo>
                    <a:pt x="669" y="627"/>
                    <a:pt x="666" y="626"/>
                    <a:pt x="664" y="626"/>
                  </a:cubicBezTo>
                  <a:cubicBezTo>
                    <a:pt x="658" y="626"/>
                    <a:pt x="657" y="638"/>
                    <a:pt x="652" y="638"/>
                  </a:cubicBezTo>
                  <a:cubicBezTo>
                    <a:pt x="652" y="610"/>
                    <a:pt x="624" y="610"/>
                    <a:pt x="638" y="596"/>
                  </a:cubicBezTo>
                  <a:cubicBezTo>
                    <a:pt x="638" y="582"/>
                    <a:pt x="638" y="582"/>
                    <a:pt x="624" y="575"/>
                  </a:cubicBezTo>
                  <a:cubicBezTo>
                    <a:pt x="638" y="575"/>
                    <a:pt x="659" y="569"/>
                    <a:pt x="652" y="548"/>
                  </a:cubicBezTo>
                  <a:lnTo>
                    <a:pt x="652" y="548"/>
                  </a:lnTo>
                  <a:cubicBezTo>
                    <a:pt x="645" y="548"/>
                    <a:pt x="645" y="562"/>
                    <a:pt x="638" y="562"/>
                  </a:cubicBezTo>
                  <a:lnTo>
                    <a:pt x="638" y="548"/>
                  </a:lnTo>
                  <a:cubicBezTo>
                    <a:pt x="638" y="541"/>
                    <a:pt x="652" y="534"/>
                    <a:pt x="638" y="534"/>
                  </a:cubicBezTo>
                  <a:lnTo>
                    <a:pt x="652" y="527"/>
                  </a:lnTo>
                  <a:lnTo>
                    <a:pt x="645" y="527"/>
                  </a:lnTo>
                  <a:cubicBezTo>
                    <a:pt x="638" y="527"/>
                    <a:pt x="638" y="513"/>
                    <a:pt x="638" y="506"/>
                  </a:cubicBezTo>
                  <a:cubicBezTo>
                    <a:pt x="624" y="499"/>
                    <a:pt x="638" y="492"/>
                    <a:pt x="645" y="492"/>
                  </a:cubicBezTo>
                  <a:lnTo>
                    <a:pt x="645" y="492"/>
                  </a:lnTo>
                  <a:cubicBezTo>
                    <a:pt x="640" y="492"/>
                    <a:pt x="632" y="495"/>
                    <a:pt x="628" y="495"/>
                  </a:cubicBezTo>
                  <a:cubicBezTo>
                    <a:pt x="626" y="495"/>
                    <a:pt x="624" y="495"/>
                    <a:pt x="624" y="492"/>
                  </a:cubicBezTo>
                  <a:cubicBezTo>
                    <a:pt x="645" y="492"/>
                    <a:pt x="638" y="472"/>
                    <a:pt x="645" y="472"/>
                  </a:cubicBezTo>
                  <a:cubicBezTo>
                    <a:pt x="645" y="472"/>
                    <a:pt x="652" y="465"/>
                    <a:pt x="645" y="465"/>
                  </a:cubicBezTo>
                  <a:lnTo>
                    <a:pt x="652" y="465"/>
                  </a:lnTo>
                  <a:cubicBezTo>
                    <a:pt x="638" y="465"/>
                    <a:pt x="638" y="444"/>
                    <a:pt x="638" y="437"/>
                  </a:cubicBezTo>
                  <a:cubicBezTo>
                    <a:pt x="652" y="437"/>
                    <a:pt x="638" y="430"/>
                    <a:pt x="652" y="423"/>
                  </a:cubicBezTo>
                  <a:cubicBezTo>
                    <a:pt x="638" y="423"/>
                    <a:pt x="652" y="402"/>
                    <a:pt x="638" y="402"/>
                  </a:cubicBezTo>
                  <a:cubicBezTo>
                    <a:pt x="638" y="395"/>
                    <a:pt x="652" y="395"/>
                    <a:pt x="652" y="395"/>
                  </a:cubicBezTo>
                  <a:lnTo>
                    <a:pt x="645" y="395"/>
                  </a:lnTo>
                  <a:cubicBezTo>
                    <a:pt x="652" y="395"/>
                    <a:pt x="652" y="374"/>
                    <a:pt x="659" y="368"/>
                  </a:cubicBezTo>
                  <a:lnTo>
                    <a:pt x="652" y="361"/>
                  </a:lnTo>
                  <a:lnTo>
                    <a:pt x="659" y="361"/>
                  </a:lnTo>
                  <a:lnTo>
                    <a:pt x="652" y="354"/>
                  </a:lnTo>
                  <a:cubicBezTo>
                    <a:pt x="638" y="354"/>
                    <a:pt x="652" y="340"/>
                    <a:pt x="645" y="333"/>
                  </a:cubicBezTo>
                  <a:lnTo>
                    <a:pt x="659" y="333"/>
                  </a:lnTo>
                  <a:cubicBezTo>
                    <a:pt x="659" y="333"/>
                    <a:pt x="645" y="324"/>
                    <a:pt x="633" y="324"/>
                  </a:cubicBezTo>
                  <a:cubicBezTo>
                    <a:pt x="630" y="324"/>
                    <a:pt x="627" y="325"/>
                    <a:pt x="624" y="326"/>
                  </a:cubicBezTo>
                  <a:cubicBezTo>
                    <a:pt x="617" y="326"/>
                    <a:pt x="617" y="319"/>
                    <a:pt x="617" y="319"/>
                  </a:cubicBezTo>
                  <a:lnTo>
                    <a:pt x="624" y="319"/>
                  </a:lnTo>
                  <a:lnTo>
                    <a:pt x="617" y="305"/>
                  </a:lnTo>
                  <a:cubicBezTo>
                    <a:pt x="617" y="298"/>
                    <a:pt x="624" y="298"/>
                    <a:pt x="624" y="291"/>
                  </a:cubicBezTo>
                  <a:cubicBezTo>
                    <a:pt x="624" y="295"/>
                    <a:pt x="633" y="299"/>
                    <a:pt x="641" y="299"/>
                  </a:cubicBezTo>
                  <a:cubicBezTo>
                    <a:pt x="647" y="299"/>
                    <a:pt x="652" y="297"/>
                    <a:pt x="652" y="291"/>
                  </a:cubicBezTo>
                  <a:cubicBezTo>
                    <a:pt x="652" y="298"/>
                    <a:pt x="659" y="298"/>
                    <a:pt x="659" y="305"/>
                  </a:cubicBezTo>
                  <a:lnTo>
                    <a:pt x="673" y="305"/>
                  </a:lnTo>
                  <a:cubicBezTo>
                    <a:pt x="673" y="298"/>
                    <a:pt x="659" y="305"/>
                    <a:pt x="659" y="291"/>
                  </a:cubicBezTo>
                  <a:cubicBezTo>
                    <a:pt x="659" y="291"/>
                    <a:pt x="649" y="277"/>
                    <a:pt x="650" y="272"/>
                  </a:cubicBezTo>
                  <a:lnTo>
                    <a:pt x="650" y="272"/>
                  </a:lnTo>
                  <a:cubicBezTo>
                    <a:pt x="648" y="274"/>
                    <a:pt x="647" y="274"/>
                    <a:pt x="646" y="274"/>
                  </a:cubicBezTo>
                  <a:cubicBezTo>
                    <a:pt x="640" y="274"/>
                    <a:pt x="641" y="257"/>
                    <a:pt x="624" y="257"/>
                  </a:cubicBezTo>
                  <a:lnTo>
                    <a:pt x="624" y="250"/>
                  </a:lnTo>
                  <a:cubicBezTo>
                    <a:pt x="626" y="251"/>
                    <a:pt x="628" y="251"/>
                    <a:pt x="630" y="251"/>
                  </a:cubicBezTo>
                  <a:cubicBezTo>
                    <a:pt x="633" y="251"/>
                    <a:pt x="636" y="250"/>
                    <a:pt x="638" y="248"/>
                  </a:cubicBezTo>
                  <a:lnTo>
                    <a:pt x="638" y="248"/>
                  </a:lnTo>
                  <a:cubicBezTo>
                    <a:pt x="638" y="249"/>
                    <a:pt x="638" y="249"/>
                    <a:pt x="638" y="250"/>
                  </a:cubicBezTo>
                  <a:cubicBezTo>
                    <a:pt x="638" y="252"/>
                    <a:pt x="639" y="253"/>
                    <a:pt x="640" y="253"/>
                  </a:cubicBezTo>
                  <a:cubicBezTo>
                    <a:pt x="642" y="253"/>
                    <a:pt x="645" y="250"/>
                    <a:pt x="645" y="250"/>
                  </a:cubicBezTo>
                  <a:cubicBezTo>
                    <a:pt x="645" y="246"/>
                    <a:pt x="644" y="245"/>
                    <a:pt x="643" y="245"/>
                  </a:cubicBezTo>
                  <a:cubicBezTo>
                    <a:pt x="642" y="245"/>
                    <a:pt x="640" y="247"/>
                    <a:pt x="638" y="248"/>
                  </a:cubicBezTo>
                  <a:lnTo>
                    <a:pt x="638" y="248"/>
                  </a:lnTo>
                  <a:cubicBezTo>
                    <a:pt x="638" y="236"/>
                    <a:pt x="645" y="236"/>
                    <a:pt x="645" y="236"/>
                  </a:cubicBezTo>
                  <a:lnTo>
                    <a:pt x="652" y="229"/>
                  </a:lnTo>
                  <a:lnTo>
                    <a:pt x="652" y="229"/>
                  </a:lnTo>
                  <a:cubicBezTo>
                    <a:pt x="647" y="229"/>
                    <a:pt x="646" y="232"/>
                    <a:pt x="645" y="232"/>
                  </a:cubicBezTo>
                  <a:cubicBezTo>
                    <a:pt x="645" y="232"/>
                    <a:pt x="645" y="231"/>
                    <a:pt x="645" y="229"/>
                  </a:cubicBezTo>
                  <a:cubicBezTo>
                    <a:pt x="645" y="229"/>
                    <a:pt x="645" y="222"/>
                    <a:pt x="652" y="222"/>
                  </a:cubicBezTo>
                  <a:cubicBezTo>
                    <a:pt x="659" y="222"/>
                    <a:pt x="673" y="222"/>
                    <a:pt x="673" y="229"/>
                  </a:cubicBezTo>
                  <a:cubicBezTo>
                    <a:pt x="673" y="223"/>
                    <a:pt x="673" y="213"/>
                    <a:pt x="665" y="213"/>
                  </a:cubicBezTo>
                  <a:cubicBezTo>
                    <a:pt x="663" y="213"/>
                    <a:pt x="661" y="214"/>
                    <a:pt x="659" y="215"/>
                  </a:cubicBezTo>
                  <a:lnTo>
                    <a:pt x="659" y="208"/>
                  </a:lnTo>
                  <a:cubicBezTo>
                    <a:pt x="654" y="208"/>
                    <a:pt x="649" y="214"/>
                    <a:pt x="647" y="214"/>
                  </a:cubicBezTo>
                  <a:cubicBezTo>
                    <a:pt x="646" y="214"/>
                    <a:pt x="645" y="213"/>
                    <a:pt x="645" y="208"/>
                  </a:cubicBezTo>
                  <a:lnTo>
                    <a:pt x="638" y="194"/>
                  </a:lnTo>
                  <a:lnTo>
                    <a:pt x="645" y="194"/>
                  </a:lnTo>
                  <a:cubicBezTo>
                    <a:pt x="645" y="194"/>
                    <a:pt x="638" y="194"/>
                    <a:pt x="638" y="187"/>
                  </a:cubicBezTo>
                  <a:lnTo>
                    <a:pt x="645" y="187"/>
                  </a:lnTo>
                  <a:cubicBezTo>
                    <a:pt x="645" y="180"/>
                    <a:pt x="638" y="180"/>
                    <a:pt x="638" y="180"/>
                  </a:cubicBezTo>
                  <a:cubicBezTo>
                    <a:pt x="638" y="174"/>
                    <a:pt x="638" y="174"/>
                    <a:pt x="645" y="174"/>
                  </a:cubicBezTo>
                  <a:cubicBezTo>
                    <a:pt x="645" y="160"/>
                    <a:pt x="645" y="153"/>
                    <a:pt x="652" y="146"/>
                  </a:cubicBezTo>
                  <a:lnTo>
                    <a:pt x="645" y="139"/>
                  </a:lnTo>
                  <a:cubicBezTo>
                    <a:pt x="659" y="125"/>
                    <a:pt x="652" y="104"/>
                    <a:pt x="652" y="83"/>
                  </a:cubicBezTo>
                  <a:cubicBezTo>
                    <a:pt x="638" y="83"/>
                    <a:pt x="652" y="76"/>
                    <a:pt x="638" y="76"/>
                  </a:cubicBezTo>
                  <a:cubicBezTo>
                    <a:pt x="642" y="76"/>
                    <a:pt x="647" y="67"/>
                    <a:pt x="650" y="67"/>
                  </a:cubicBezTo>
                  <a:cubicBezTo>
                    <a:pt x="651" y="67"/>
                    <a:pt x="652" y="70"/>
                    <a:pt x="652" y="76"/>
                  </a:cubicBezTo>
                  <a:lnTo>
                    <a:pt x="652" y="70"/>
                  </a:lnTo>
                  <a:cubicBezTo>
                    <a:pt x="653" y="67"/>
                    <a:pt x="654" y="66"/>
                    <a:pt x="655" y="66"/>
                  </a:cubicBezTo>
                  <a:cubicBezTo>
                    <a:pt x="659" y="66"/>
                    <a:pt x="661" y="78"/>
                    <a:pt x="668" y="78"/>
                  </a:cubicBezTo>
                  <a:cubicBezTo>
                    <a:pt x="670" y="78"/>
                    <a:pt x="671" y="77"/>
                    <a:pt x="673" y="76"/>
                  </a:cubicBezTo>
                  <a:cubicBezTo>
                    <a:pt x="673" y="70"/>
                    <a:pt x="652" y="56"/>
                    <a:pt x="659" y="49"/>
                  </a:cubicBezTo>
                  <a:lnTo>
                    <a:pt x="659" y="49"/>
                  </a:lnTo>
                  <a:cubicBezTo>
                    <a:pt x="661" y="50"/>
                    <a:pt x="663" y="51"/>
                    <a:pt x="664" y="51"/>
                  </a:cubicBezTo>
                  <a:cubicBezTo>
                    <a:pt x="668" y="51"/>
                    <a:pt x="662" y="42"/>
                    <a:pt x="672" y="42"/>
                  </a:cubicBezTo>
                  <a:lnTo>
                    <a:pt x="672" y="42"/>
                  </a:lnTo>
                  <a:cubicBezTo>
                    <a:pt x="667" y="37"/>
                    <a:pt x="650" y="40"/>
                    <a:pt x="645" y="35"/>
                  </a:cubicBezTo>
                  <a:cubicBezTo>
                    <a:pt x="645" y="29"/>
                    <a:pt x="645" y="26"/>
                    <a:pt x="646" y="23"/>
                  </a:cubicBezTo>
                  <a:lnTo>
                    <a:pt x="646" y="23"/>
                  </a:lnTo>
                  <a:cubicBezTo>
                    <a:pt x="648" y="26"/>
                    <a:pt x="651" y="27"/>
                    <a:pt x="654" y="27"/>
                  </a:cubicBezTo>
                  <a:cubicBezTo>
                    <a:pt x="661" y="27"/>
                    <a:pt x="668" y="19"/>
                    <a:pt x="659" y="14"/>
                  </a:cubicBezTo>
                  <a:lnTo>
                    <a:pt x="659" y="14"/>
                  </a:lnTo>
                  <a:lnTo>
                    <a:pt x="659" y="21"/>
                  </a:lnTo>
                  <a:cubicBezTo>
                    <a:pt x="656" y="21"/>
                    <a:pt x="653" y="20"/>
                    <a:pt x="651" y="20"/>
                  </a:cubicBezTo>
                  <a:cubicBezTo>
                    <a:pt x="649" y="20"/>
                    <a:pt x="647" y="21"/>
                    <a:pt x="646" y="23"/>
                  </a:cubicBezTo>
                  <a:lnTo>
                    <a:pt x="646" y="23"/>
                  </a:lnTo>
                  <a:cubicBezTo>
                    <a:pt x="646" y="23"/>
                    <a:pt x="645" y="22"/>
                    <a:pt x="645" y="21"/>
                  </a:cubicBezTo>
                  <a:cubicBezTo>
                    <a:pt x="659" y="14"/>
                    <a:pt x="645" y="7"/>
                    <a:pt x="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9"/>
            <p:cNvSpPr/>
            <p:nvPr/>
          </p:nvSpPr>
          <p:spPr>
            <a:xfrm>
              <a:off x="6415521" y="2367377"/>
              <a:ext cx="505" cy="606"/>
            </a:xfrm>
            <a:custGeom>
              <a:avLst/>
              <a:gdLst/>
              <a:ahLst/>
              <a:cxnLst/>
              <a:rect l="l" t="t" r="r" b="b"/>
              <a:pathLst>
                <a:path w="5" h="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3" y="5"/>
                    <a:pt x="3" y="5"/>
                  </a:cubicBezTo>
                  <a:cubicBezTo>
                    <a:pt x="4" y="5"/>
                    <a:pt x="4" y="4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9"/>
            <p:cNvSpPr/>
            <p:nvPr/>
          </p:nvSpPr>
          <p:spPr>
            <a:xfrm>
              <a:off x="6412085" y="2391830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9"/>
            <p:cNvSpPr/>
            <p:nvPr/>
          </p:nvSpPr>
          <p:spPr>
            <a:xfrm>
              <a:off x="6412792" y="239819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9"/>
            <p:cNvSpPr/>
            <p:nvPr/>
          </p:nvSpPr>
          <p:spPr>
            <a:xfrm>
              <a:off x="6414813" y="2353331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8" y="1"/>
                    <a:pt x="1" y="1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9"/>
            <p:cNvSpPr/>
            <p:nvPr/>
          </p:nvSpPr>
          <p:spPr>
            <a:xfrm>
              <a:off x="6419057" y="231483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9"/>
            <p:cNvSpPr/>
            <p:nvPr/>
          </p:nvSpPr>
          <p:spPr>
            <a:xfrm>
              <a:off x="6416935" y="231695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9"/>
            <p:cNvSpPr/>
            <p:nvPr/>
          </p:nvSpPr>
          <p:spPr>
            <a:xfrm>
              <a:off x="6414813" y="236242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9"/>
            <p:cNvSpPr/>
            <p:nvPr/>
          </p:nvSpPr>
          <p:spPr>
            <a:xfrm>
              <a:off x="6416935" y="2317662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0"/>
                  </a:move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9"/>
            <p:cNvSpPr/>
            <p:nvPr/>
          </p:nvSpPr>
          <p:spPr>
            <a:xfrm>
              <a:off x="6419057" y="231412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9"/>
            <p:cNvSpPr/>
            <p:nvPr/>
          </p:nvSpPr>
          <p:spPr>
            <a:xfrm>
              <a:off x="6415521" y="233857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9"/>
            <p:cNvSpPr/>
            <p:nvPr/>
          </p:nvSpPr>
          <p:spPr>
            <a:xfrm>
              <a:off x="6419057" y="232039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9"/>
            <p:cNvSpPr/>
            <p:nvPr/>
          </p:nvSpPr>
          <p:spPr>
            <a:xfrm>
              <a:off x="6419765" y="231129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9"/>
            <p:cNvSpPr/>
            <p:nvPr/>
          </p:nvSpPr>
          <p:spPr>
            <a:xfrm>
              <a:off x="6416228" y="2330899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9"/>
            <p:cNvSpPr/>
            <p:nvPr/>
          </p:nvSpPr>
          <p:spPr>
            <a:xfrm>
              <a:off x="6369343" y="2297958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9"/>
            <p:cNvSpPr/>
            <p:nvPr/>
          </p:nvSpPr>
          <p:spPr>
            <a:xfrm>
              <a:off x="6366513" y="225804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9"/>
            <p:cNvSpPr/>
            <p:nvPr/>
          </p:nvSpPr>
          <p:spPr>
            <a:xfrm>
              <a:off x="6373485" y="2321805"/>
              <a:ext cx="101" cy="222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9"/>
            <p:cNvSpPr/>
            <p:nvPr/>
          </p:nvSpPr>
          <p:spPr>
            <a:xfrm>
              <a:off x="6367928" y="21719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9"/>
            <p:cNvSpPr/>
            <p:nvPr/>
          </p:nvSpPr>
          <p:spPr>
            <a:xfrm>
              <a:off x="6364391" y="222237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7"/>
                    <a:pt x="1" y="0"/>
                    <a:pt x="1" y="7"/>
                  </a:cubicBez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9"/>
            <p:cNvSpPr/>
            <p:nvPr/>
          </p:nvSpPr>
          <p:spPr>
            <a:xfrm>
              <a:off x="6367928" y="2335850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4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9"/>
            <p:cNvSpPr/>
            <p:nvPr/>
          </p:nvSpPr>
          <p:spPr>
            <a:xfrm>
              <a:off x="6378437" y="236030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9"/>
            <p:cNvSpPr/>
            <p:nvPr/>
          </p:nvSpPr>
          <p:spPr>
            <a:xfrm>
              <a:off x="6377022" y="2349795"/>
              <a:ext cx="808" cy="101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1" y="1"/>
                    <a:pt x="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9"/>
            <p:cNvSpPr/>
            <p:nvPr/>
          </p:nvSpPr>
          <p:spPr>
            <a:xfrm>
              <a:off x="6377022" y="23490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9"/>
            <p:cNvSpPr/>
            <p:nvPr/>
          </p:nvSpPr>
          <p:spPr>
            <a:xfrm>
              <a:off x="6397332" y="2374349"/>
              <a:ext cx="101" cy="2223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9"/>
            <p:cNvSpPr/>
            <p:nvPr/>
          </p:nvSpPr>
          <p:spPr>
            <a:xfrm>
              <a:off x="6394503" y="214881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9"/>
            <p:cNvSpPr/>
            <p:nvPr/>
          </p:nvSpPr>
          <p:spPr>
            <a:xfrm>
              <a:off x="6401576" y="23771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9"/>
            <p:cNvSpPr/>
            <p:nvPr/>
          </p:nvSpPr>
          <p:spPr>
            <a:xfrm>
              <a:off x="6362977" y="2322512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1" y="1"/>
                    <a:pt x="1" y="21"/>
                    <a:pt x="8" y="21"/>
                  </a:cubicBezTo>
                  <a:cubicBezTo>
                    <a:pt x="1" y="1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9"/>
            <p:cNvSpPr/>
            <p:nvPr/>
          </p:nvSpPr>
          <p:spPr>
            <a:xfrm>
              <a:off x="6420472" y="2155887"/>
              <a:ext cx="101" cy="707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9"/>
            <p:cNvSpPr/>
            <p:nvPr/>
          </p:nvSpPr>
          <p:spPr>
            <a:xfrm>
              <a:off x="6401576" y="237647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9"/>
            <p:cNvSpPr/>
            <p:nvPr/>
          </p:nvSpPr>
          <p:spPr>
            <a:xfrm>
              <a:off x="6412085" y="222449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9"/>
            <p:cNvSpPr/>
            <p:nvPr/>
          </p:nvSpPr>
          <p:spPr>
            <a:xfrm>
              <a:off x="6411378" y="2227933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5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9"/>
            <p:cNvSpPr/>
            <p:nvPr/>
          </p:nvSpPr>
          <p:spPr>
            <a:xfrm>
              <a:off x="6397332" y="2376471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9"/>
            <p:cNvSpPr/>
            <p:nvPr/>
          </p:nvSpPr>
          <p:spPr>
            <a:xfrm>
              <a:off x="6413500" y="2273505"/>
              <a:ext cx="0" cy="1516"/>
            </a:xfrm>
            <a:custGeom>
              <a:avLst/>
              <a:gdLst/>
              <a:ahLst/>
              <a:cxnLst/>
              <a:rect l="l" t="t" r="r" b="b"/>
              <a:pathLst>
                <a:path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0"/>
                    <a:pt x="0" y="14"/>
                    <a:pt x="0" y="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9"/>
            <p:cNvSpPr/>
            <p:nvPr/>
          </p:nvSpPr>
          <p:spPr>
            <a:xfrm>
              <a:off x="6364391" y="222661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9"/>
            <p:cNvSpPr/>
            <p:nvPr/>
          </p:nvSpPr>
          <p:spPr>
            <a:xfrm>
              <a:off x="6349032" y="21929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9"/>
            <p:cNvSpPr/>
            <p:nvPr/>
          </p:nvSpPr>
          <p:spPr>
            <a:xfrm>
              <a:off x="6349032" y="2192971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4"/>
                    <a:pt x="0" y="21"/>
                    <a:pt x="7" y="21"/>
                  </a:cubicBezTo>
                  <a:cubicBezTo>
                    <a:pt x="7" y="14"/>
                    <a:pt x="7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9"/>
            <p:cNvSpPr/>
            <p:nvPr/>
          </p:nvSpPr>
          <p:spPr>
            <a:xfrm>
              <a:off x="6349740" y="21894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9"/>
            <p:cNvSpPr/>
            <p:nvPr/>
          </p:nvSpPr>
          <p:spPr>
            <a:xfrm>
              <a:off x="6348325" y="222591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9"/>
            <p:cNvSpPr/>
            <p:nvPr/>
          </p:nvSpPr>
          <p:spPr>
            <a:xfrm>
              <a:off x="6348325" y="2217424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9"/>
            <p:cNvSpPr/>
            <p:nvPr/>
          </p:nvSpPr>
          <p:spPr>
            <a:xfrm>
              <a:off x="6349032" y="21719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9"/>
            <p:cNvSpPr/>
            <p:nvPr/>
          </p:nvSpPr>
          <p:spPr>
            <a:xfrm>
              <a:off x="6345496" y="2117287"/>
              <a:ext cx="89023" cy="252922"/>
            </a:xfrm>
            <a:custGeom>
              <a:avLst/>
              <a:gdLst/>
              <a:ahLst/>
              <a:cxnLst/>
              <a:rect l="l" t="t" r="r" b="b"/>
              <a:pathLst>
                <a:path w="881" h="2503" extrusionOk="0">
                  <a:moveTo>
                    <a:pt x="569" y="1"/>
                  </a:moveTo>
                  <a:cubicBezTo>
                    <a:pt x="562" y="1"/>
                    <a:pt x="562" y="8"/>
                    <a:pt x="562" y="8"/>
                  </a:cubicBezTo>
                  <a:cubicBezTo>
                    <a:pt x="565" y="10"/>
                    <a:pt x="567" y="13"/>
                    <a:pt x="569" y="15"/>
                  </a:cubicBezTo>
                  <a:lnTo>
                    <a:pt x="569" y="15"/>
                  </a:lnTo>
                  <a:cubicBezTo>
                    <a:pt x="569" y="11"/>
                    <a:pt x="569" y="6"/>
                    <a:pt x="569" y="1"/>
                  </a:cubicBezTo>
                  <a:close/>
                  <a:moveTo>
                    <a:pt x="631" y="77"/>
                  </a:moveTo>
                  <a:cubicBezTo>
                    <a:pt x="631" y="80"/>
                    <a:pt x="631" y="82"/>
                    <a:pt x="632" y="86"/>
                  </a:cubicBezTo>
                  <a:lnTo>
                    <a:pt x="632" y="86"/>
                  </a:lnTo>
                  <a:cubicBezTo>
                    <a:pt x="635" y="84"/>
                    <a:pt x="631" y="77"/>
                    <a:pt x="631" y="77"/>
                  </a:cubicBezTo>
                  <a:close/>
                  <a:moveTo>
                    <a:pt x="35" y="562"/>
                  </a:moveTo>
                  <a:cubicBezTo>
                    <a:pt x="32" y="565"/>
                    <a:pt x="32" y="569"/>
                    <a:pt x="33" y="572"/>
                  </a:cubicBezTo>
                  <a:lnTo>
                    <a:pt x="33" y="572"/>
                  </a:lnTo>
                  <a:cubicBezTo>
                    <a:pt x="33" y="570"/>
                    <a:pt x="35" y="566"/>
                    <a:pt x="35" y="562"/>
                  </a:cubicBezTo>
                  <a:close/>
                  <a:moveTo>
                    <a:pt x="33" y="572"/>
                  </a:moveTo>
                  <a:cubicBezTo>
                    <a:pt x="32" y="574"/>
                    <a:pt x="32" y="575"/>
                    <a:pt x="33" y="576"/>
                  </a:cubicBezTo>
                  <a:lnTo>
                    <a:pt x="33" y="576"/>
                  </a:lnTo>
                  <a:cubicBezTo>
                    <a:pt x="33" y="575"/>
                    <a:pt x="33" y="573"/>
                    <a:pt x="33" y="572"/>
                  </a:cubicBezTo>
                  <a:close/>
                  <a:moveTo>
                    <a:pt x="63" y="742"/>
                  </a:moveTo>
                  <a:cubicBezTo>
                    <a:pt x="56" y="742"/>
                    <a:pt x="58" y="744"/>
                    <a:pt x="61" y="744"/>
                  </a:cubicBezTo>
                  <a:cubicBezTo>
                    <a:pt x="62" y="744"/>
                    <a:pt x="63" y="744"/>
                    <a:pt x="63" y="744"/>
                  </a:cubicBezTo>
                  <a:lnTo>
                    <a:pt x="63" y="744"/>
                  </a:lnTo>
                  <a:cubicBezTo>
                    <a:pt x="63" y="744"/>
                    <a:pt x="63" y="743"/>
                    <a:pt x="63" y="742"/>
                  </a:cubicBezTo>
                  <a:close/>
                  <a:moveTo>
                    <a:pt x="597" y="1020"/>
                  </a:moveTo>
                  <a:cubicBezTo>
                    <a:pt x="597" y="1021"/>
                    <a:pt x="597" y="1023"/>
                    <a:pt x="598" y="1024"/>
                  </a:cubicBezTo>
                  <a:lnTo>
                    <a:pt x="598" y="1024"/>
                  </a:lnTo>
                  <a:cubicBezTo>
                    <a:pt x="597" y="1022"/>
                    <a:pt x="597" y="1021"/>
                    <a:pt x="597" y="1020"/>
                  </a:cubicBezTo>
                  <a:close/>
                  <a:moveTo>
                    <a:pt x="35" y="1158"/>
                  </a:moveTo>
                  <a:lnTo>
                    <a:pt x="35" y="1158"/>
                  </a:lnTo>
                  <a:cubicBezTo>
                    <a:pt x="37" y="1164"/>
                    <a:pt x="39" y="1166"/>
                    <a:pt x="40" y="1166"/>
                  </a:cubicBezTo>
                  <a:cubicBezTo>
                    <a:pt x="41" y="1166"/>
                    <a:pt x="42" y="1162"/>
                    <a:pt x="42" y="1159"/>
                  </a:cubicBezTo>
                  <a:lnTo>
                    <a:pt x="42" y="1159"/>
                  </a:lnTo>
                  <a:cubicBezTo>
                    <a:pt x="41" y="1160"/>
                    <a:pt x="40" y="1160"/>
                    <a:pt x="39" y="1160"/>
                  </a:cubicBezTo>
                  <a:cubicBezTo>
                    <a:pt x="38" y="1160"/>
                    <a:pt x="37" y="1160"/>
                    <a:pt x="35" y="1158"/>
                  </a:cubicBezTo>
                  <a:close/>
                  <a:moveTo>
                    <a:pt x="70" y="1262"/>
                  </a:moveTo>
                  <a:cubicBezTo>
                    <a:pt x="67" y="1265"/>
                    <a:pt x="67" y="1267"/>
                    <a:pt x="67" y="1268"/>
                  </a:cubicBezTo>
                  <a:lnTo>
                    <a:pt x="67" y="1268"/>
                  </a:lnTo>
                  <a:cubicBezTo>
                    <a:pt x="68" y="1266"/>
                    <a:pt x="68" y="1264"/>
                    <a:pt x="70" y="1262"/>
                  </a:cubicBezTo>
                  <a:close/>
                  <a:moveTo>
                    <a:pt x="187" y="1529"/>
                  </a:moveTo>
                  <a:cubicBezTo>
                    <a:pt x="187" y="1530"/>
                    <a:pt x="188" y="1531"/>
                    <a:pt x="188" y="1533"/>
                  </a:cubicBezTo>
                  <a:cubicBezTo>
                    <a:pt x="188" y="1531"/>
                    <a:pt x="188" y="1530"/>
                    <a:pt x="187" y="1529"/>
                  </a:cubicBezTo>
                  <a:close/>
                  <a:moveTo>
                    <a:pt x="188" y="1595"/>
                  </a:moveTo>
                  <a:lnTo>
                    <a:pt x="195" y="1602"/>
                  </a:lnTo>
                  <a:cubicBezTo>
                    <a:pt x="195" y="1595"/>
                    <a:pt x="195" y="1595"/>
                    <a:pt x="188" y="1595"/>
                  </a:cubicBezTo>
                  <a:close/>
                  <a:moveTo>
                    <a:pt x="109" y="1629"/>
                  </a:moveTo>
                  <a:cubicBezTo>
                    <a:pt x="106" y="1631"/>
                    <a:pt x="105" y="1637"/>
                    <a:pt x="105" y="1637"/>
                  </a:cubicBezTo>
                  <a:cubicBezTo>
                    <a:pt x="107" y="1634"/>
                    <a:pt x="108" y="1632"/>
                    <a:pt x="109" y="1629"/>
                  </a:cubicBezTo>
                  <a:close/>
                  <a:moveTo>
                    <a:pt x="174" y="1955"/>
                  </a:moveTo>
                  <a:cubicBezTo>
                    <a:pt x="174" y="1959"/>
                    <a:pt x="174" y="1961"/>
                    <a:pt x="173" y="1961"/>
                  </a:cubicBezTo>
                  <a:cubicBezTo>
                    <a:pt x="172" y="1961"/>
                    <a:pt x="171" y="1959"/>
                    <a:pt x="167" y="1955"/>
                  </a:cubicBezTo>
                  <a:lnTo>
                    <a:pt x="167" y="1955"/>
                  </a:lnTo>
                  <a:cubicBezTo>
                    <a:pt x="174" y="1976"/>
                    <a:pt x="174" y="1962"/>
                    <a:pt x="181" y="1983"/>
                  </a:cubicBezTo>
                  <a:cubicBezTo>
                    <a:pt x="174" y="1983"/>
                    <a:pt x="167" y="1990"/>
                    <a:pt x="174" y="2011"/>
                  </a:cubicBezTo>
                  <a:lnTo>
                    <a:pt x="181" y="1990"/>
                  </a:lnTo>
                  <a:cubicBezTo>
                    <a:pt x="181" y="1983"/>
                    <a:pt x="181" y="1983"/>
                    <a:pt x="188" y="1983"/>
                  </a:cubicBezTo>
                  <a:cubicBezTo>
                    <a:pt x="181" y="1976"/>
                    <a:pt x="181" y="1962"/>
                    <a:pt x="174" y="1955"/>
                  </a:cubicBezTo>
                  <a:close/>
                  <a:moveTo>
                    <a:pt x="294" y="2047"/>
                  </a:moveTo>
                  <a:lnTo>
                    <a:pt x="299" y="2052"/>
                  </a:lnTo>
                  <a:cubicBezTo>
                    <a:pt x="299" y="2050"/>
                    <a:pt x="296" y="2048"/>
                    <a:pt x="294" y="2047"/>
                  </a:cubicBezTo>
                  <a:close/>
                  <a:moveTo>
                    <a:pt x="327" y="2244"/>
                  </a:moveTo>
                  <a:lnTo>
                    <a:pt x="333" y="2253"/>
                  </a:lnTo>
                  <a:cubicBezTo>
                    <a:pt x="333" y="2253"/>
                    <a:pt x="331" y="2248"/>
                    <a:pt x="327" y="2244"/>
                  </a:cubicBezTo>
                  <a:close/>
                  <a:moveTo>
                    <a:pt x="285" y="2392"/>
                  </a:moveTo>
                  <a:cubicBezTo>
                    <a:pt x="285" y="2398"/>
                    <a:pt x="285" y="2403"/>
                    <a:pt x="289" y="2405"/>
                  </a:cubicBezTo>
                  <a:lnTo>
                    <a:pt x="289" y="2405"/>
                  </a:lnTo>
                  <a:cubicBezTo>
                    <a:pt x="287" y="2402"/>
                    <a:pt x="286" y="2398"/>
                    <a:pt x="285" y="2392"/>
                  </a:cubicBezTo>
                  <a:close/>
                  <a:moveTo>
                    <a:pt x="317" y="2442"/>
                  </a:moveTo>
                  <a:cubicBezTo>
                    <a:pt x="317" y="2444"/>
                    <a:pt x="318" y="2446"/>
                    <a:pt x="320" y="2447"/>
                  </a:cubicBezTo>
                  <a:lnTo>
                    <a:pt x="317" y="2442"/>
                  </a:lnTo>
                  <a:close/>
                  <a:moveTo>
                    <a:pt x="462" y="2489"/>
                  </a:moveTo>
                  <a:cubicBezTo>
                    <a:pt x="461" y="2489"/>
                    <a:pt x="460" y="2491"/>
                    <a:pt x="459" y="2493"/>
                  </a:cubicBezTo>
                  <a:lnTo>
                    <a:pt x="459" y="2493"/>
                  </a:lnTo>
                  <a:cubicBezTo>
                    <a:pt x="460" y="2492"/>
                    <a:pt x="461" y="2491"/>
                    <a:pt x="462" y="2489"/>
                  </a:cubicBezTo>
                  <a:close/>
                  <a:moveTo>
                    <a:pt x="459" y="2493"/>
                  </a:moveTo>
                  <a:cubicBezTo>
                    <a:pt x="457" y="2496"/>
                    <a:pt x="455" y="2496"/>
                    <a:pt x="458" y="2496"/>
                  </a:cubicBezTo>
                  <a:cubicBezTo>
                    <a:pt x="458" y="2495"/>
                    <a:pt x="459" y="2494"/>
                    <a:pt x="459" y="2493"/>
                  </a:cubicBezTo>
                  <a:close/>
                  <a:moveTo>
                    <a:pt x="406" y="5"/>
                  </a:moveTo>
                  <a:cubicBezTo>
                    <a:pt x="391" y="5"/>
                    <a:pt x="376" y="6"/>
                    <a:pt x="361" y="8"/>
                  </a:cubicBezTo>
                  <a:cubicBezTo>
                    <a:pt x="306" y="15"/>
                    <a:pt x="250" y="42"/>
                    <a:pt x="216" y="70"/>
                  </a:cubicBezTo>
                  <a:cubicBezTo>
                    <a:pt x="209" y="84"/>
                    <a:pt x="181" y="105"/>
                    <a:pt x="167" y="126"/>
                  </a:cubicBezTo>
                  <a:lnTo>
                    <a:pt x="146" y="119"/>
                  </a:lnTo>
                  <a:lnTo>
                    <a:pt x="139" y="139"/>
                  </a:lnTo>
                  <a:cubicBezTo>
                    <a:pt x="133" y="139"/>
                    <a:pt x="143" y="124"/>
                    <a:pt x="137" y="124"/>
                  </a:cubicBezTo>
                  <a:cubicBezTo>
                    <a:pt x="136" y="124"/>
                    <a:pt x="134" y="125"/>
                    <a:pt x="132" y="126"/>
                  </a:cubicBezTo>
                  <a:lnTo>
                    <a:pt x="132" y="146"/>
                  </a:lnTo>
                  <a:cubicBezTo>
                    <a:pt x="123" y="146"/>
                    <a:pt x="103" y="170"/>
                    <a:pt x="99" y="170"/>
                  </a:cubicBezTo>
                  <a:cubicBezTo>
                    <a:pt x="97" y="170"/>
                    <a:pt x="98" y="166"/>
                    <a:pt x="105" y="153"/>
                  </a:cubicBezTo>
                  <a:lnTo>
                    <a:pt x="105" y="153"/>
                  </a:lnTo>
                  <a:cubicBezTo>
                    <a:pt x="84" y="181"/>
                    <a:pt x="70" y="209"/>
                    <a:pt x="63" y="230"/>
                  </a:cubicBezTo>
                  <a:cubicBezTo>
                    <a:pt x="49" y="250"/>
                    <a:pt x="70" y="250"/>
                    <a:pt x="49" y="264"/>
                  </a:cubicBezTo>
                  <a:cubicBezTo>
                    <a:pt x="42" y="264"/>
                    <a:pt x="49" y="257"/>
                    <a:pt x="42" y="257"/>
                  </a:cubicBezTo>
                  <a:lnTo>
                    <a:pt x="42" y="257"/>
                  </a:lnTo>
                  <a:cubicBezTo>
                    <a:pt x="8" y="313"/>
                    <a:pt x="49" y="334"/>
                    <a:pt x="35" y="382"/>
                  </a:cubicBezTo>
                  <a:lnTo>
                    <a:pt x="35" y="396"/>
                  </a:lnTo>
                  <a:cubicBezTo>
                    <a:pt x="49" y="396"/>
                    <a:pt x="28" y="389"/>
                    <a:pt x="42" y="368"/>
                  </a:cubicBezTo>
                  <a:lnTo>
                    <a:pt x="42" y="368"/>
                  </a:lnTo>
                  <a:cubicBezTo>
                    <a:pt x="49" y="368"/>
                    <a:pt x="42" y="389"/>
                    <a:pt x="63" y="389"/>
                  </a:cubicBezTo>
                  <a:cubicBezTo>
                    <a:pt x="49" y="396"/>
                    <a:pt x="63" y="403"/>
                    <a:pt x="63" y="417"/>
                  </a:cubicBezTo>
                  <a:cubicBezTo>
                    <a:pt x="49" y="431"/>
                    <a:pt x="49" y="458"/>
                    <a:pt x="42" y="465"/>
                  </a:cubicBezTo>
                  <a:cubicBezTo>
                    <a:pt x="42" y="472"/>
                    <a:pt x="63" y="486"/>
                    <a:pt x="63" y="500"/>
                  </a:cubicBezTo>
                  <a:cubicBezTo>
                    <a:pt x="56" y="503"/>
                    <a:pt x="53" y="503"/>
                    <a:pt x="50" y="503"/>
                  </a:cubicBezTo>
                  <a:cubicBezTo>
                    <a:pt x="48" y="503"/>
                    <a:pt x="46" y="503"/>
                    <a:pt x="42" y="507"/>
                  </a:cubicBezTo>
                  <a:lnTo>
                    <a:pt x="49" y="507"/>
                  </a:lnTo>
                  <a:cubicBezTo>
                    <a:pt x="49" y="519"/>
                    <a:pt x="49" y="522"/>
                    <a:pt x="48" y="522"/>
                  </a:cubicBezTo>
                  <a:cubicBezTo>
                    <a:pt x="47" y="522"/>
                    <a:pt x="45" y="521"/>
                    <a:pt x="42" y="521"/>
                  </a:cubicBezTo>
                  <a:lnTo>
                    <a:pt x="42" y="521"/>
                  </a:lnTo>
                  <a:cubicBezTo>
                    <a:pt x="42" y="535"/>
                    <a:pt x="49" y="528"/>
                    <a:pt x="42" y="555"/>
                  </a:cubicBezTo>
                  <a:lnTo>
                    <a:pt x="35" y="541"/>
                  </a:lnTo>
                  <a:lnTo>
                    <a:pt x="35" y="576"/>
                  </a:lnTo>
                  <a:cubicBezTo>
                    <a:pt x="34" y="576"/>
                    <a:pt x="34" y="576"/>
                    <a:pt x="33" y="576"/>
                  </a:cubicBezTo>
                  <a:lnTo>
                    <a:pt x="33" y="576"/>
                  </a:lnTo>
                  <a:cubicBezTo>
                    <a:pt x="34" y="580"/>
                    <a:pt x="35" y="584"/>
                    <a:pt x="35" y="590"/>
                  </a:cubicBezTo>
                  <a:cubicBezTo>
                    <a:pt x="35" y="590"/>
                    <a:pt x="40" y="575"/>
                    <a:pt x="46" y="575"/>
                  </a:cubicBezTo>
                  <a:cubicBezTo>
                    <a:pt x="47" y="575"/>
                    <a:pt x="48" y="575"/>
                    <a:pt x="49" y="576"/>
                  </a:cubicBezTo>
                  <a:cubicBezTo>
                    <a:pt x="49" y="590"/>
                    <a:pt x="63" y="597"/>
                    <a:pt x="49" y="604"/>
                  </a:cubicBezTo>
                  <a:lnTo>
                    <a:pt x="42" y="597"/>
                  </a:lnTo>
                  <a:lnTo>
                    <a:pt x="42" y="597"/>
                  </a:lnTo>
                  <a:cubicBezTo>
                    <a:pt x="49" y="611"/>
                    <a:pt x="49" y="604"/>
                    <a:pt x="42" y="632"/>
                  </a:cubicBezTo>
                  <a:cubicBezTo>
                    <a:pt x="49" y="645"/>
                    <a:pt x="42" y="666"/>
                    <a:pt x="42" y="680"/>
                  </a:cubicBezTo>
                  <a:cubicBezTo>
                    <a:pt x="42" y="694"/>
                    <a:pt x="49" y="701"/>
                    <a:pt x="49" y="701"/>
                  </a:cubicBezTo>
                  <a:cubicBezTo>
                    <a:pt x="63" y="694"/>
                    <a:pt x="63" y="694"/>
                    <a:pt x="70" y="694"/>
                  </a:cubicBezTo>
                  <a:cubicBezTo>
                    <a:pt x="49" y="708"/>
                    <a:pt x="84" y="715"/>
                    <a:pt x="77" y="742"/>
                  </a:cubicBezTo>
                  <a:cubicBezTo>
                    <a:pt x="70" y="742"/>
                    <a:pt x="70" y="736"/>
                    <a:pt x="70" y="729"/>
                  </a:cubicBezTo>
                  <a:cubicBezTo>
                    <a:pt x="63" y="715"/>
                    <a:pt x="42" y="715"/>
                    <a:pt x="42" y="701"/>
                  </a:cubicBezTo>
                  <a:lnTo>
                    <a:pt x="42" y="715"/>
                  </a:lnTo>
                  <a:lnTo>
                    <a:pt x="49" y="715"/>
                  </a:lnTo>
                  <a:lnTo>
                    <a:pt x="49" y="736"/>
                  </a:lnTo>
                  <a:cubicBezTo>
                    <a:pt x="58" y="736"/>
                    <a:pt x="65" y="732"/>
                    <a:pt x="68" y="732"/>
                  </a:cubicBezTo>
                  <a:cubicBezTo>
                    <a:pt x="69" y="732"/>
                    <a:pt x="70" y="733"/>
                    <a:pt x="70" y="736"/>
                  </a:cubicBezTo>
                  <a:cubicBezTo>
                    <a:pt x="70" y="741"/>
                    <a:pt x="66" y="744"/>
                    <a:pt x="63" y="744"/>
                  </a:cubicBezTo>
                  <a:lnTo>
                    <a:pt x="63" y="744"/>
                  </a:lnTo>
                  <a:cubicBezTo>
                    <a:pt x="63" y="760"/>
                    <a:pt x="68" y="753"/>
                    <a:pt x="70" y="764"/>
                  </a:cubicBezTo>
                  <a:lnTo>
                    <a:pt x="70" y="764"/>
                  </a:lnTo>
                  <a:cubicBezTo>
                    <a:pt x="63" y="778"/>
                    <a:pt x="70" y="798"/>
                    <a:pt x="49" y="805"/>
                  </a:cubicBezTo>
                  <a:cubicBezTo>
                    <a:pt x="49" y="805"/>
                    <a:pt x="42" y="805"/>
                    <a:pt x="42" y="798"/>
                  </a:cubicBezTo>
                  <a:cubicBezTo>
                    <a:pt x="41" y="793"/>
                    <a:pt x="40" y="791"/>
                    <a:pt x="39" y="791"/>
                  </a:cubicBezTo>
                  <a:lnTo>
                    <a:pt x="39" y="791"/>
                  </a:lnTo>
                  <a:cubicBezTo>
                    <a:pt x="38" y="791"/>
                    <a:pt x="40" y="803"/>
                    <a:pt x="38" y="805"/>
                  </a:cubicBezTo>
                  <a:lnTo>
                    <a:pt x="38" y="805"/>
                  </a:lnTo>
                  <a:cubicBezTo>
                    <a:pt x="37" y="805"/>
                    <a:pt x="36" y="805"/>
                    <a:pt x="35" y="805"/>
                  </a:cubicBezTo>
                  <a:lnTo>
                    <a:pt x="35" y="805"/>
                  </a:lnTo>
                  <a:cubicBezTo>
                    <a:pt x="36" y="805"/>
                    <a:pt x="37" y="806"/>
                    <a:pt x="37" y="806"/>
                  </a:cubicBezTo>
                  <a:cubicBezTo>
                    <a:pt x="37" y="806"/>
                    <a:pt x="37" y="806"/>
                    <a:pt x="38" y="805"/>
                  </a:cubicBezTo>
                  <a:lnTo>
                    <a:pt x="38" y="805"/>
                  </a:lnTo>
                  <a:cubicBezTo>
                    <a:pt x="42" y="808"/>
                    <a:pt x="41" y="820"/>
                    <a:pt x="35" y="833"/>
                  </a:cubicBezTo>
                  <a:lnTo>
                    <a:pt x="42" y="833"/>
                  </a:lnTo>
                  <a:cubicBezTo>
                    <a:pt x="53" y="846"/>
                    <a:pt x="53" y="849"/>
                    <a:pt x="50" y="849"/>
                  </a:cubicBezTo>
                  <a:cubicBezTo>
                    <a:pt x="47" y="849"/>
                    <a:pt x="40" y="846"/>
                    <a:pt x="35" y="846"/>
                  </a:cubicBezTo>
                  <a:cubicBezTo>
                    <a:pt x="31" y="846"/>
                    <a:pt x="28" y="848"/>
                    <a:pt x="28" y="853"/>
                  </a:cubicBezTo>
                  <a:cubicBezTo>
                    <a:pt x="31" y="860"/>
                    <a:pt x="31" y="862"/>
                    <a:pt x="32" y="862"/>
                  </a:cubicBezTo>
                  <a:cubicBezTo>
                    <a:pt x="32" y="862"/>
                    <a:pt x="32" y="859"/>
                    <a:pt x="32" y="859"/>
                  </a:cubicBezTo>
                  <a:lnTo>
                    <a:pt x="32" y="859"/>
                  </a:lnTo>
                  <a:cubicBezTo>
                    <a:pt x="32" y="859"/>
                    <a:pt x="33" y="861"/>
                    <a:pt x="35" y="867"/>
                  </a:cubicBezTo>
                  <a:cubicBezTo>
                    <a:pt x="35" y="881"/>
                    <a:pt x="28" y="881"/>
                    <a:pt x="28" y="902"/>
                  </a:cubicBezTo>
                  <a:cubicBezTo>
                    <a:pt x="28" y="909"/>
                    <a:pt x="15" y="916"/>
                    <a:pt x="8" y="916"/>
                  </a:cubicBezTo>
                  <a:cubicBezTo>
                    <a:pt x="8" y="923"/>
                    <a:pt x="1" y="950"/>
                    <a:pt x="15" y="957"/>
                  </a:cubicBezTo>
                  <a:cubicBezTo>
                    <a:pt x="28" y="943"/>
                    <a:pt x="8" y="943"/>
                    <a:pt x="15" y="916"/>
                  </a:cubicBezTo>
                  <a:lnTo>
                    <a:pt x="15" y="916"/>
                  </a:lnTo>
                  <a:lnTo>
                    <a:pt x="28" y="923"/>
                  </a:lnTo>
                  <a:cubicBezTo>
                    <a:pt x="28" y="943"/>
                    <a:pt x="35" y="957"/>
                    <a:pt x="28" y="971"/>
                  </a:cubicBezTo>
                  <a:lnTo>
                    <a:pt x="35" y="971"/>
                  </a:lnTo>
                  <a:cubicBezTo>
                    <a:pt x="35" y="992"/>
                    <a:pt x="49" y="992"/>
                    <a:pt x="42" y="1020"/>
                  </a:cubicBezTo>
                  <a:cubicBezTo>
                    <a:pt x="35" y="1020"/>
                    <a:pt x="35" y="1013"/>
                    <a:pt x="35" y="1006"/>
                  </a:cubicBezTo>
                  <a:cubicBezTo>
                    <a:pt x="28" y="1020"/>
                    <a:pt x="35" y="1020"/>
                    <a:pt x="35" y="1040"/>
                  </a:cubicBezTo>
                  <a:cubicBezTo>
                    <a:pt x="28" y="1040"/>
                    <a:pt x="35" y="1020"/>
                    <a:pt x="28" y="1020"/>
                  </a:cubicBezTo>
                  <a:lnTo>
                    <a:pt x="28" y="1047"/>
                  </a:lnTo>
                  <a:cubicBezTo>
                    <a:pt x="42" y="1047"/>
                    <a:pt x="28" y="1061"/>
                    <a:pt x="28" y="1082"/>
                  </a:cubicBezTo>
                  <a:cubicBezTo>
                    <a:pt x="28" y="1117"/>
                    <a:pt x="42" y="1124"/>
                    <a:pt x="63" y="1144"/>
                  </a:cubicBezTo>
                  <a:cubicBezTo>
                    <a:pt x="63" y="1151"/>
                    <a:pt x="49" y="1151"/>
                    <a:pt x="49" y="1151"/>
                  </a:cubicBezTo>
                  <a:cubicBezTo>
                    <a:pt x="63" y="1144"/>
                    <a:pt x="49" y="1144"/>
                    <a:pt x="49" y="1144"/>
                  </a:cubicBezTo>
                  <a:cubicBezTo>
                    <a:pt x="49" y="1149"/>
                    <a:pt x="46" y="1156"/>
                    <a:pt x="42" y="1159"/>
                  </a:cubicBezTo>
                  <a:lnTo>
                    <a:pt x="42" y="1159"/>
                  </a:lnTo>
                  <a:lnTo>
                    <a:pt x="42" y="1158"/>
                  </a:lnTo>
                  <a:cubicBezTo>
                    <a:pt x="42" y="1157"/>
                    <a:pt x="42" y="1157"/>
                    <a:pt x="42" y="1157"/>
                  </a:cubicBezTo>
                  <a:cubicBezTo>
                    <a:pt x="42" y="1157"/>
                    <a:pt x="42" y="1158"/>
                    <a:pt x="42" y="1159"/>
                  </a:cubicBezTo>
                  <a:lnTo>
                    <a:pt x="42" y="1159"/>
                  </a:lnTo>
                  <a:cubicBezTo>
                    <a:pt x="42" y="1159"/>
                    <a:pt x="42" y="1159"/>
                    <a:pt x="42" y="1159"/>
                  </a:cubicBezTo>
                  <a:lnTo>
                    <a:pt x="42" y="1159"/>
                  </a:lnTo>
                  <a:lnTo>
                    <a:pt x="42" y="1186"/>
                  </a:lnTo>
                  <a:cubicBezTo>
                    <a:pt x="47" y="1186"/>
                    <a:pt x="48" y="1183"/>
                    <a:pt x="53" y="1183"/>
                  </a:cubicBezTo>
                  <a:cubicBezTo>
                    <a:pt x="55" y="1183"/>
                    <a:pt x="58" y="1184"/>
                    <a:pt x="63" y="1186"/>
                  </a:cubicBezTo>
                  <a:lnTo>
                    <a:pt x="63" y="1221"/>
                  </a:lnTo>
                  <a:cubicBezTo>
                    <a:pt x="63" y="1221"/>
                    <a:pt x="60" y="1222"/>
                    <a:pt x="56" y="1222"/>
                  </a:cubicBezTo>
                  <a:cubicBezTo>
                    <a:pt x="53" y="1222"/>
                    <a:pt x="49" y="1221"/>
                    <a:pt x="49" y="1214"/>
                  </a:cubicBezTo>
                  <a:lnTo>
                    <a:pt x="49" y="1214"/>
                  </a:lnTo>
                  <a:cubicBezTo>
                    <a:pt x="49" y="1221"/>
                    <a:pt x="49" y="1228"/>
                    <a:pt x="63" y="1235"/>
                  </a:cubicBezTo>
                  <a:cubicBezTo>
                    <a:pt x="64" y="1233"/>
                    <a:pt x="65" y="1232"/>
                    <a:pt x="66" y="1232"/>
                  </a:cubicBezTo>
                  <a:cubicBezTo>
                    <a:pt x="70" y="1232"/>
                    <a:pt x="71" y="1256"/>
                    <a:pt x="75" y="1256"/>
                  </a:cubicBezTo>
                  <a:cubicBezTo>
                    <a:pt x="76" y="1256"/>
                    <a:pt x="76" y="1256"/>
                    <a:pt x="77" y="1255"/>
                  </a:cubicBezTo>
                  <a:lnTo>
                    <a:pt x="77" y="1255"/>
                  </a:lnTo>
                  <a:lnTo>
                    <a:pt x="70" y="1269"/>
                  </a:lnTo>
                  <a:cubicBezTo>
                    <a:pt x="70" y="1269"/>
                    <a:pt x="68" y="1269"/>
                    <a:pt x="67" y="1268"/>
                  </a:cubicBezTo>
                  <a:lnTo>
                    <a:pt x="67" y="1268"/>
                  </a:lnTo>
                  <a:cubicBezTo>
                    <a:pt x="66" y="1275"/>
                    <a:pt x="72" y="1283"/>
                    <a:pt x="77" y="1283"/>
                  </a:cubicBezTo>
                  <a:cubicBezTo>
                    <a:pt x="77" y="1290"/>
                    <a:pt x="77" y="1297"/>
                    <a:pt x="70" y="1304"/>
                  </a:cubicBezTo>
                  <a:lnTo>
                    <a:pt x="70" y="1325"/>
                  </a:lnTo>
                  <a:cubicBezTo>
                    <a:pt x="70" y="1327"/>
                    <a:pt x="71" y="1328"/>
                    <a:pt x="72" y="1328"/>
                  </a:cubicBezTo>
                  <a:cubicBezTo>
                    <a:pt x="74" y="1328"/>
                    <a:pt x="77" y="1325"/>
                    <a:pt x="77" y="1325"/>
                  </a:cubicBezTo>
                  <a:lnTo>
                    <a:pt x="77" y="1352"/>
                  </a:lnTo>
                  <a:cubicBezTo>
                    <a:pt x="72" y="1352"/>
                    <a:pt x="68" y="1355"/>
                    <a:pt x="61" y="1355"/>
                  </a:cubicBezTo>
                  <a:cubicBezTo>
                    <a:pt x="58" y="1355"/>
                    <a:pt x="54" y="1355"/>
                    <a:pt x="50" y="1353"/>
                  </a:cubicBezTo>
                  <a:lnTo>
                    <a:pt x="50" y="1353"/>
                  </a:lnTo>
                  <a:cubicBezTo>
                    <a:pt x="63" y="1359"/>
                    <a:pt x="70" y="1352"/>
                    <a:pt x="70" y="1366"/>
                  </a:cubicBezTo>
                  <a:cubicBezTo>
                    <a:pt x="69" y="1365"/>
                    <a:pt x="69" y="1365"/>
                    <a:pt x="68" y="1365"/>
                  </a:cubicBezTo>
                  <a:cubicBezTo>
                    <a:pt x="64" y="1365"/>
                    <a:pt x="62" y="1377"/>
                    <a:pt x="56" y="1377"/>
                  </a:cubicBezTo>
                  <a:cubicBezTo>
                    <a:pt x="54" y="1377"/>
                    <a:pt x="52" y="1376"/>
                    <a:pt x="49" y="1373"/>
                  </a:cubicBezTo>
                  <a:cubicBezTo>
                    <a:pt x="42" y="1387"/>
                    <a:pt x="49" y="1408"/>
                    <a:pt x="49" y="1422"/>
                  </a:cubicBezTo>
                  <a:cubicBezTo>
                    <a:pt x="51" y="1422"/>
                    <a:pt x="52" y="1423"/>
                    <a:pt x="53" y="1423"/>
                  </a:cubicBezTo>
                  <a:cubicBezTo>
                    <a:pt x="60" y="1423"/>
                    <a:pt x="51" y="1401"/>
                    <a:pt x="63" y="1401"/>
                  </a:cubicBezTo>
                  <a:cubicBezTo>
                    <a:pt x="70" y="1436"/>
                    <a:pt x="98" y="1436"/>
                    <a:pt x="98" y="1463"/>
                  </a:cubicBezTo>
                  <a:lnTo>
                    <a:pt x="98" y="1456"/>
                  </a:lnTo>
                  <a:cubicBezTo>
                    <a:pt x="105" y="1470"/>
                    <a:pt x="105" y="1470"/>
                    <a:pt x="112" y="1477"/>
                  </a:cubicBezTo>
                  <a:cubicBezTo>
                    <a:pt x="105" y="1477"/>
                    <a:pt x="84" y="1505"/>
                    <a:pt x="98" y="1533"/>
                  </a:cubicBezTo>
                  <a:cubicBezTo>
                    <a:pt x="105" y="1533"/>
                    <a:pt x="105" y="1512"/>
                    <a:pt x="112" y="1512"/>
                  </a:cubicBezTo>
                  <a:lnTo>
                    <a:pt x="112" y="1533"/>
                  </a:lnTo>
                  <a:lnTo>
                    <a:pt x="105" y="1533"/>
                  </a:lnTo>
                  <a:cubicBezTo>
                    <a:pt x="112" y="1546"/>
                    <a:pt x="98" y="1567"/>
                    <a:pt x="105" y="1567"/>
                  </a:cubicBezTo>
                  <a:lnTo>
                    <a:pt x="84" y="1581"/>
                  </a:lnTo>
                  <a:lnTo>
                    <a:pt x="98" y="1574"/>
                  </a:lnTo>
                  <a:cubicBezTo>
                    <a:pt x="105" y="1574"/>
                    <a:pt x="105" y="1595"/>
                    <a:pt x="105" y="1602"/>
                  </a:cubicBezTo>
                  <a:cubicBezTo>
                    <a:pt x="110" y="1612"/>
                    <a:pt x="111" y="1621"/>
                    <a:pt x="109" y="1629"/>
                  </a:cubicBezTo>
                  <a:lnTo>
                    <a:pt x="109" y="1629"/>
                  </a:lnTo>
                  <a:cubicBezTo>
                    <a:pt x="110" y="1628"/>
                    <a:pt x="111" y="1627"/>
                    <a:pt x="112" y="1627"/>
                  </a:cubicBezTo>
                  <a:cubicBezTo>
                    <a:pt x="114" y="1627"/>
                    <a:pt x="116" y="1630"/>
                    <a:pt x="119" y="1637"/>
                  </a:cubicBezTo>
                  <a:cubicBezTo>
                    <a:pt x="105" y="1637"/>
                    <a:pt x="119" y="1671"/>
                    <a:pt x="112" y="1671"/>
                  </a:cubicBezTo>
                  <a:cubicBezTo>
                    <a:pt x="112" y="1678"/>
                    <a:pt x="112" y="1685"/>
                    <a:pt x="119" y="1685"/>
                  </a:cubicBezTo>
                  <a:lnTo>
                    <a:pt x="112" y="1685"/>
                  </a:lnTo>
                  <a:cubicBezTo>
                    <a:pt x="132" y="1685"/>
                    <a:pt x="132" y="1706"/>
                    <a:pt x="139" y="1720"/>
                  </a:cubicBezTo>
                  <a:cubicBezTo>
                    <a:pt x="112" y="1720"/>
                    <a:pt x="146" y="1740"/>
                    <a:pt x="132" y="1747"/>
                  </a:cubicBezTo>
                  <a:cubicBezTo>
                    <a:pt x="146" y="1747"/>
                    <a:pt x="139" y="1775"/>
                    <a:pt x="153" y="1775"/>
                  </a:cubicBezTo>
                  <a:cubicBezTo>
                    <a:pt x="153" y="1782"/>
                    <a:pt x="146" y="1789"/>
                    <a:pt x="139" y="1789"/>
                  </a:cubicBezTo>
                  <a:lnTo>
                    <a:pt x="146" y="1803"/>
                  </a:lnTo>
                  <a:cubicBezTo>
                    <a:pt x="139" y="1810"/>
                    <a:pt x="146" y="1838"/>
                    <a:pt x="146" y="1851"/>
                  </a:cubicBezTo>
                  <a:lnTo>
                    <a:pt x="167" y="1858"/>
                  </a:lnTo>
                  <a:lnTo>
                    <a:pt x="153" y="1872"/>
                  </a:lnTo>
                  <a:cubicBezTo>
                    <a:pt x="153" y="1872"/>
                    <a:pt x="159" y="1875"/>
                    <a:pt x="163" y="1875"/>
                  </a:cubicBezTo>
                  <a:cubicBezTo>
                    <a:pt x="166" y="1875"/>
                    <a:pt x="167" y="1874"/>
                    <a:pt x="167" y="1872"/>
                  </a:cubicBezTo>
                  <a:lnTo>
                    <a:pt x="167" y="1879"/>
                  </a:lnTo>
                  <a:cubicBezTo>
                    <a:pt x="181" y="1879"/>
                    <a:pt x="174" y="1886"/>
                    <a:pt x="181" y="1907"/>
                  </a:cubicBezTo>
                  <a:lnTo>
                    <a:pt x="174" y="1907"/>
                  </a:lnTo>
                  <a:cubicBezTo>
                    <a:pt x="174" y="1910"/>
                    <a:pt x="172" y="1912"/>
                    <a:pt x="171" y="1913"/>
                  </a:cubicBezTo>
                  <a:lnTo>
                    <a:pt x="171" y="1913"/>
                  </a:lnTo>
                  <a:cubicBezTo>
                    <a:pt x="170" y="1912"/>
                    <a:pt x="169" y="1912"/>
                    <a:pt x="168" y="1912"/>
                  </a:cubicBezTo>
                  <a:cubicBezTo>
                    <a:pt x="168" y="1912"/>
                    <a:pt x="167" y="1913"/>
                    <a:pt x="167" y="1914"/>
                  </a:cubicBezTo>
                  <a:cubicBezTo>
                    <a:pt x="167" y="1914"/>
                    <a:pt x="169" y="1914"/>
                    <a:pt x="171" y="1913"/>
                  </a:cubicBezTo>
                  <a:lnTo>
                    <a:pt x="171" y="1913"/>
                  </a:lnTo>
                  <a:cubicBezTo>
                    <a:pt x="175" y="1914"/>
                    <a:pt x="182" y="1919"/>
                    <a:pt x="190" y="1919"/>
                  </a:cubicBezTo>
                  <a:cubicBezTo>
                    <a:pt x="194" y="1919"/>
                    <a:pt x="198" y="1917"/>
                    <a:pt x="202" y="1914"/>
                  </a:cubicBezTo>
                  <a:cubicBezTo>
                    <a:pt x="209" y="1914"/>
                    <a:pt x="209" y="1921"/>
                    <a:pt x="209" y="1928"/>
                  </a:cubicBezTo>
                  <a:lnTo>
                    <a:pt x="202" y="1941"/>
                  </a:lnTo>
                  <a:lnTo>
                    <a:pt x="216" y="1948"/>
                  </a:lnTo>
                  <a:lnTo>
                    <a:pt x="216" y="1976"/>
                  </a:lnTo>
                  <a:cubicBezTo>
                    <a:pt x="216" y="1969"/>
                    <a:pt x="209" y="1964"/>
                    <a:pt x="202" y="1964"/>
                  </a:cubicBezTo>
                  <a:cubicBezTo>
                    <a:pt x="195" y="1964"/>
                    <a:pt x="188" y="1969"/>
                    <a:pt x="188" y="1983"/>
                  </a:cubicBezTo>
                  <a:cubicBezTo>
                    <a:pt x="188" y="1983"/>
                    <a:pt x="209" y="1997"/>
                    <a:pt x="209" y="2011"/>
                  </a:cubicBezTo>
                  <a:cubicBezTo>
                    <a:pt x="210" y="2005"/>
                    <a:pt x="212" y="2002"/>
                    <a:pt x="213" y="2002"/>
                  </a:cubicBezTo>
                  <a:cubicBezTo>
                    <a:pt x="219" y="2002"/>
                    <a:pt x="224" y="2025"/>
                    <a:pt x="234" y="2025"/>
                  </a:cubicBezTo>
                  <a:cubicBezTo>
                    <a:pt x="235" y="2025"/>
                    <a:pt x="235" y="2025"/>
                    <a:pt x="236" y="2025"/>
                  </a:cubicBezTo>
                  <a:cubicBezTo>
                    <a:pt x="236" y="2025"/>
                    <a:pt x="243" y="2045"/>
                    <a:pt x="236" y="2045"/>
                  </a:cubicBezTo>
                  <a:cubicBezTo>
                    <a:pt x="233" y="2041"/>
                    <a:pt x="231" y="2039"/>
                    <a:pt x="229" y="2039"/>
                  </a:cubicBezTo>
                  <a:cubicBezTo>
                    <a:pt x="222" y="2039"/>
                    <a:pt x="221" y="2059"/>
                    <a:pt x="216" y="2059"/>
                  </a:cubicBezTo>
                  <a:cubicBezTo>
                    <a:pt x="217" y="2060"/>
                    <a:pt x="217" y="2061"/>
                    <a:pt x="218" y="2061"/>
                  </a:cubicBezTo>
                  <a:cubicBezTo>
                    <a:pt x="222" y="2061"/>
                    <a:pt x="222" y="2051"/>
                    <a:pt x="222" y="2051"/>
                  </a:cubicBezTo>
                  <a:cubicBezTo>
                    <a:pt x="223" y="2051"/>
                    <a:pt x="223" y="2051"/>
                    <a:pt x="223" y="2052"/>
                  </a:cubicBezTo>
                  <a:lnTo>
                    <a:pt x="223" y="2080"/>
                  </a:lnTo>
                  <a:lnTo>
                    <a:pt x="223" y="2094"/>
                  </a:lnTo>
                  <a:cubicBezTo>
                    <a:pt x="232" y="2094"/>
                    <a:pt x="235" y="2088"/>
                    <a:pt x="236" y="2088"/>
                  </a:cubicBezTo>
                  <a:cubicBezTo>
                    <a:pt x="236" y="2088"/>
                    <a:pt x="236" y="2089"/>
                    <a:pt x="236" y="2094"/>
                  </a:cubicBezTo>
                  <a:cubicBezTo>
                    <a:pt x="236" y="2094"/>
                    <a:pt x="243" y="2115"/>
                    <a:pt x="236" y="2115"/>
                  </a:cubicBezTo>
                  <a:cubicBezTo>
                    <a:pt x="223" y="2115"/>
                    <a:pt x="216" y="2115"/>
                    <a:pt x="209" y="2101"/>
                  </a:cubicBezTo>
                  <a:lnTo>
                    <a:pt x="209" y="2101"/>
                  </a:lnTo>
                  <a:cubicBezTo>
                    <a:pt x="209" y="2113"/>
                    <a:pt x="214" y="2130"/>
                    <a:pt x="220" y="2130"/>
                  </a:cubicBezTo>
                  <a:cubicBezTo>
                    <a:pt x="221" y="2130"/>
                    <a:pt x="222" y="2130"/>
                    <a:pt x="223" y="2129"/>
                  </a:cubicBezTo>
                  <a:lnTo>
                    <a:pt x="223" y="2136"/>
                  </a:lnTo>
                  <a:cubicBezTo>
                    <a:pt x="223" y="2131"/>
                    <a:pt x="226" y="2123"/>
                    <a:pt x="232" y="2123"/>
                  </a:cubicBezTo>
                  <a:cubicBezTo>
                    <a:pt x="235" y="2123"/>
                    <a:pt x="239" y="2124"/>
                    <a:pt x="243" y="2129"/>
                  </a:cubicBezTo>
                  <a:lnTo>
                    <a:pt x="250" y="2136"/>
                  </a:lnTo>
                  <a:lnTo>
                    <a:pt x="250" y="2149"/>
                  </a:lnTo>
                  <a:cubicBezTo>
                    <a:pt x="250" y="2149"/>
                    <a:pt x="257" y="2149"/>
                    <a:pt x="257" y="2156"/>
                  </a:cubicBezTo>
                  <a:cubicBezTo>
                    <a:pt x="257" y="2156"/>
                    <a:pt x="257" y="2163"/>
                    <a:pt x="250" y="2163"/>
                  </a:cubicBezTo>
                  <a:cubicBezTo>
                    <a:pt x="257" y="2184"/>
                    <a:pt x="257" y="2184"/>
                    <a:pt x="264" y="2184"/>
                  </a:cubicBezTo>
                  <a:cubicBezTo>
                    <a:pt x="264" y="2191"/>
                    <a:pt x="264" y="2191"/>
                    <a:pt x="257" y="2191"/>
                  </a:cubicBezTo>
                  <a:cubicBezTo>
                    <a:pt x="257" y="2198"/>
                    <a:pt x="264" y="2226"/>
                    <a:pt x="264" y="2233"/>
                  </a:cubicBezTo>
                  <a:cubicBezTo>
                    <a:pt x="269" y="2239"/>
                    <a:pt x="270" y="2242"/>
                    <a:pt x="271" y="2242"/>
                  </a:cubicBezTo>
                  <a:cubicBezTo>
                    <a:pt x="272" y="2242"/>
                    <a:pt x="269" y="2233"/>
                    <a:pt x="278" y="2233"/>
                  </a:cubicBezTo>
                  <a:cubicBezTo>
                    <a:pt x="257" y="2253"/>
                    <a:pt x="285" y="2295"/>
                    <a:pt x="292" y="2323"/>
                  </a:cubicBezTo>
                  <a:cubicBezTo>
                    <a:pt x="297" y="2319"/>
                    <a:pt x="300" y="2318"/>
                    <a:pt x="301" y="2318"/>
                  </a:cubicBezTo>
                  <a:lnTo>
                    <a:pt x="301" y="2318"/>
                  </a:lnTo>
                  <a:cubicBezTo>
                    <a:pt x="305" y="2318"/>
                    <a:pt x="297" y="2330"/>
                    <a:pt x="313" y="2330"/>
                  </a:cubicBezTo>
                  <a:cubicBezTo>
                    <a:pt x="303" y="2330"/>
                    <a:pt x="300" y="2344"/>
                    <a:pt x="296" y="2344"/>
                  </a:cubicBezTo>
                  <a:cubicBezTo>
                    <a:pt x="295" y="2344"/>
                    <a:pt x="294" y="2342"/>
                    <a:pt x="292" y="2337"/>
                  </a:cubicBezTo>
                  <a:lnTo>
                    <a:pt x="292" y="2337"/>
                  </a:lnTo>
                  <a:lnTo>
                    <a:pt x="299" y="2357"/>
                  </a:lnTo>
                  <a:cubicBezTo>
                    <a:pt x="298" y="2358"/>
                    <a:pt x="297" y="2358"/>
                    <a:pt x="296" y="2358"/>
                  </a:cubicBezTo>
                  <a:cubicBezTo>
                    <a:pt x="292" y="2358"/>
                    <a:pt x="288" y="2349"/>
                    <a:pt x="284" y="2349"/>
                  </a:cubicBezTo>
                  <a:cubicBezTo>
                    <a:pt x="282" y="2349"/>
                    <a:pt x="280" y="2351"/>
                    <a:pt x="278" y="2357"/>
                  </a:cubicBezTo>
                  <a:cubicBezTo>
                    <a:pt x="285" y="2371"/>
                    <a:pt x="299" y="2371"/>
                    <a:pt x="299" y="2399"/>
                  </a:cubicBezTo>
                  <a:cubicBezTo>
                    <a:pt x="288" y="2399"/>
                    <a:pt x="303" y="2408"/>
                    <a:pt x="299" y="2408"/>
                  </a:cubicBezTo>
                  <a:cubicBezTo>
                    <a:pt x="298" y="2408"/>
                    <a:pt x="296" y="2407"/>
                    <a:pt x="292" y="2406"/>
                  </a:cubicBezTo>
                  <a:cubicBezTo>
                    <a:pt x="291" y="2406"/>
                    <a:pt x="290" y="2406"/>
                    <a:pt x="289" y="2405"/>
                  </a:cubicBezTo>
                  <a:lnTo>
                    <a:pt x="289" y="2405"/>
                  </a:lnTo>
                  <a:cubicBezTo>
                    <a:pt x="290" y="2409"/>
                    <a:pt x="292" y="2410"/>
                    <a:pt x="294" y="2410"/>
                  </a:cubicBezTo>
                  <a:cubicBezTo>
                    <a:pt x="299" y="2410"/>
                    <a:pt x="304" y="2405"/>
                    <a:pt x="313" y="2405"/>
                  </a:cubicBezTo>
                  <a:cubicBezTo>
                    <a:pt x="315" y="2405"/>
                    <a:pt x="317" y="2405"/>
                    <a:pt x="320" y="2406"/>
                  </a:cubicBezTo>
                  <a:cubicBezTo>
                    <a:pt x="326" y="2427"/>
                    <a:pt x="320" y="2427"/>
                    <a:pt x="313" y="2434"/>
                  </a:cubicBezTo>
                  <a:lnTo>
                    <a:pt x="317" y="2442"/>
                  </a:lnTo>
                  <a:lnTo>
                    <a:pt x="317" y="2442"/>
                  </a:lnTo>
                  <a:cubicBezTo>
                    <a:pt x="316" y="2435"/>
                    <a:pt x="321" y="2427"/>
                    <a:pt x="326" y="2427"/>
                  </a:cubicBezTo>
                  <a:lnTo>
                    <a:pt x="326" y="2427"/>
                  </a:lnTo>
                  <a:cubicBezTo>
                    <a:pt x="320" y="2440"/>
                    <a:pt x="333" y="2461"/>
                    <a:pt x="347" y="2461"/>
                  </a:cubicBezTo>
                  <a:cubicBezTo>
                    <a:pt x="347" y="2427"/>
                    <a:pt x="333" y="2440"/>
                    <a:pt x="347" y="2406"/>
                  </a:cubicBezTo>
                  <a:cubicBezTo>
                    <a:pt x="333" y="2406"/>
                    <a:pt x="326" y="2406"/>
                    <a:pt x="326" y="2392"/>
                  </a:cubicBezTo>
                  <a:lnTo>
                    <a:pt x="326" y="2392"/>
                  </a:lnTo>
                  <a:cubicBezTo>
                    <a:pt x="328" y="2394"/>
                    <a:pt x="330" y="2395"/>
                    <a:pt x="331" y="2395"/>
                  </a:cubicBezTo>
                  <a:cubicBezTo>
                    <a:pt x="333" y="2395"/>
                    <a:pt x="333" y="2388"/>
                    <a:pt x="333" y="2378"/>
                  </a:cubicBezTo>
                  <a:lnTo>
                    <a:pt x="333" y="2378"/>
                  </a:lnTo>
                  <a:cubicBezTo>
                    <a:pt x="332" y="2381"/>
                    <a:pt x="330" y="2383"/>
                    <a:pt x="330" y="2383"/>
                  </a:cubicBezTo>
                  <a:cubicBezTo>
                    <a:pt x="326" y="2383"/>
                    <a:pt x="326" y="2370"/>
                    <a:pt x="326" y="2364"/>
                  </a:cubicBezTo>
                  <a:cubicBezTo>
                    <a:pt x="326" y="2362"/>
                    <a:pt x="329" y="2362"/>
                    <a:pt x="332" y="2362"/>
                  </a:cubicBezTo>
                  <a:lnTo>
                    <a:pt x="332" y="2362"/>
                  </a:lnTo>
                  <a:cubicBezTo>
                    <a:pt x="338" y="2362"/>
                    <a:pt x="347" y="2362"/>
                    <a:pt x="347" y="2343"/>
                  </a:cubicBezTo>
                  <a:lnTo>
                    <a:pt x="326" y="2343"/>
                  </a:lnTo>
                  <a:cubicBezTo>
                    <a:pt x="326" y="2337"/>
                    <a:pt x="333" y="2343"/>
                    <a:pt x="326" y="2330"/>
                  </a:cubicBezTo>
                  <a:lnTo>
                    <a:pt x="326" y="2330"/>
                  </a:lnTo>
                  <a:cubicBezTo>
                    <a:pt x="328" y="2331"/>
                    <a:pt x="329" y="2332"/>
                    <a:pt x="330" y="2332"/>
                  </a:cubicBezTo>
                  <a:cubicBezTo>
                    <a:pt x="332" y="2332"/>
                    <a:pt x="334" y="2330"/>
                    <a:pt x="337" y="2330"/>
                  </a:cubicBezTo>
                  <a:cubicBezTo>
                    <a:pt x="339" y="2330"/>
                    <a:pt x="342" y="2331"/>
                    <a:pt x="347" y="2337"/>
                  </a:cubicBezTo>
                  <a:cubicBezTo>
                    <a:pt x="354" y="2309"/>
                    <a:pt x="326" y="2302"/>
                    <a:pt x="313" y="2288"/>
                  </a:cubicBezTo>
                  <a:lnTo>
                    <a:pt x="320" y="2288"/>
                  </a:lnTo>
                  <a:cubicBezTo>
                    <a:pt x="313" y="2288"/>
                    <a:pt x="313" y="2274"/>
                    <a:pt x="313" y="2267"/>
                  </a:cubicBezTo>
                  <a:cubicBezTo>
                    <a:pt x="313" y="2264"/>
                    <a:pt x="313" y="2262"/>
                    <a:pt x="314" y="2262"/>
                  </a:cubicBezTo>
                  <a:cubicBezTo>
                    <a:pt x="316" y="2262"/>
                    <a:pt x="319" y="2269"/>
                    <a:pt x="323" y="2269"/>
                  </a:cubicBezTo>
                  <a:cubicBezTo>
                    <a:pt x="324" y="2269"/>
                    <a:pt x="325" y="2268"/>
                    <a:pt x="326" y="2267"/>
                  </a:cubicBezTo>
                  <a:lnTo>
                    <a:pt x="320" y="2253"/>
                  </a:lnTo>
                  <a:cubicBezTo>
                    <a:pt x="320" y="2239"/>
                    <a:pt x="313" y="2239"/>
                    <a:pt x="320" y="2239"/>
                  </a:cubicBezTo>
                  <a:cubicBezTo>
                    <a:pt x="322" y="2239"/>
                    <a:pt x="325" y="2242"/>
                    <a:pt x="327" y="2244"/>
                  </a:cubicBezTo>
                  <a:lnTo>
                    <a:pt x="327" y="2244"/>
                  </a:lnTo>
                  <a:lnTo>
                    <a:pt x="320" y="2233"/>
                  </a:lnTo>
                  <a:cubicBezTo>
                    <a:pt x="325" y="2233"/>
                    <a:pt x="322" y="2224"/>
                    <a:pt x="324" y="2224"/>
                  </a:cubicBezTo>
                  <a:lnTo>
                    <a:pt x="324" y="2224"/>
                  </a:lnTo>
                  <a:cubicBezTo>
                    <a:pt x="324" y="2224"/>
                    <a:pt x="325" y="2224"/>
                    <a:pt x="326" y="2226"/>
                  </a:cubicBezTo>
                  <a:lnTo>
                    <a:pt x="320" y="2198"/>
                  </a:lnTo>
                  <a:lnTo>
                    <a:pt x="326" y="2191"/>
                  </a:lnTo>
                  <a:cubicBezTo>
                    <a:pt x="326" y="2188"/>
                    <a:pt x="325" y="2186"/>
                    <a:pt x="323" y="2186"/>
                  </a:cubicBezTo>
                  <a:cubicBezTo>
                    <a:pt x="321" y="2186"/>
                    <a:pt x="320" y="2188"/>
                    <a:pt x="320" y="2191"/>
                  </a:cubicBezTo>
                  <a:cubicBezTo>
                    <a:pt x="320" y="2184"/>
                    <a:pt x="285" y="2149"/>
                    <a:pt x="313" y="2149"/>
                  </a:cubicBezTo>
                  <a:cubicBezTo>
                    <a:pt x="292" y="2129"/>
                    <a:pt x="292" y="2115"/>
                    <a:pt x="285" y="2087"/>
                  </a:cubicBezTo>
                  <a:lnTo>
                    <a:pt x="285" y="2087"/>
                  </a:lnTo>
                  <a:cubicBezTo>
                    <a:pt x="287" y="2089"/>
                    <a:pt x="289" y="2090"/>
                    <a:pt x="290" y="2090"/>
                  </a:cubicBezTo>
                  <a:cubicBezTo>
                    <a:pt x="295" y="2090"/>
                    <a:pt x="294" y="2074"/>
                    <a:pt x="296" y="2074"/>
                  </a:cubicBezTo>
                  <a:cubicBezTo>
                    <a:pt x="296" y="2074"/>
                    <a:pt x="297" y="2076"/>
                    <a:pt x="299" y="2080"/>
                  </a:cubicBezTo>
                  <a:cubicBezTo>
                    <a:pt x="299" y="2059"/>
                    <a:pt x="292" y="2059"/>
                    <a:pt x="285" y="2052"/>
                  </a:cubicBezTo>
                  <a:cubicBezTo>
                    <a:pt x="285" y="2049"/>
                    <a:pt x="288" y="2047"/>
                    <a:pt x="292" y="2047"/>
                  </a:cubicBezTo>
                  <a:cubicBezTo>
                    <a:pt x="292" y="2047"/>
                    <a:pt x="293" y="2047"/>
                    <a:pt x="294" y="2047"/>
                  </a:cubicBezTo>
                  <a:lnTo>
                    <a:pt x="294" y="2047"/>
                  </a:lnTo>
                  <a:lnTo>
                    <a:pt x="292" y="2045"/>
                  </a:lnTo>
                  <a:lnTo>
                    <a:pt x="285" y="2032"/>
                  </a:lnTo>
                  <a:cubicBezTo>
                    <a:pt x="285" y="2018"/>
                    <a:pt x="292" y="2025"/>
                    <a:pt x="292" y="2018"/>
                  </a:cubicBezTo>
                  <a:lnTo>
                    <a:pt x="285" y="2018"/>
                  </a:lnTo>
                  <a:lnTo>
                    <a:pt x="285" y="2011"/>
                  </a:lnTo>
                  <a:cubicBezTo>
                    <a:pt x="285" y="2011"/>
                    <a:pt x="278" y="2011"/>
                    <a:pt x="278" y="1997"/>
                  </a:cubicBezTo>
                  <a:lnTo>
                    <a:pt x="264" y="1990"/>
                  </a:lnTo>
                  <a:lnTo>
                    <a:pt x="264" y="1990"/>
                  </a:lnTo>
                  <a:cubicBezTo>
                    <a:pt x="267" y="1991"/>
                    <a:pt x="269" y="1992"/>
                    <a:pt x="270" y="1992"/>
                  </a:cubicBezTo>
                  <a:cubicBezTo>
                    <a:pt x="274" y="1992"/>
                    <a:pt x="267" y="1983"/>
                    <a:pt x="278" y="1983"/>
                  </a:cubicBezTo>
                  <a:cubicBezTo>
                    <a:pt x="278" y="1976"/>
                    <a:pt x="278" y="1976"/>
                    <a:pt x="264" y="1955"/>
                  </a:cubicBezTo>
                  <a:lnTo>
                    <a:pt x="257" y="1962"/>
                  </a:lnTo>
                  <a:cubicBezTo>
                    <a:pt x="254" y="1955"/>
                    <a:pt x="255" y="1955"/>
                    <a:pt x="258" y="1955"/>
                  </a:cubicBezTo>
                  <a:cubicBezTo>
                    <a:pt x="261" y="1955"/>
                    <a:pt x="264" y="1955"/>
                    <a:pt x="264" y="1948"/>
                  </a:cubicBezTo>
                  <a:lnTo>
                    <a:pt x="257" y="1948"/>
                  </a:lnTo>
                  <a:cubicBezTo>
                    <a:pt x="264" y="1921"/>
                    <a:pt x="243" y="1907"/>
                    <a:pt x="243" y="1886"/>
                  </a:cubicBezTo>
                  <a:lnTo>
                    <a:pt x="243" y="1886"/>
                  </a:lnTo>
                  <a:cubicBezTo>
                    <a:pt x="243" y="1893"/>
                    <a:pt x="250" y="1893"/>
                    <a:pt x="250" y="1893"/>
                  </a:cubicBezTo>
                  <a:cubicBezTo>
                    <a:pt x="243" y="1879"/>
                    <a:pt x="243" y="1851"/>
                    <a:pt x="223" y="1838"/>
                  </a:cubicBezTo>
                  <a:cubicBezTo>
                    <a:pt x="229" y="1824"/>
                    <a:pt x="229" y="1824"/>
                    <a:pt x="243" y="1810"/>
                  </a:cubicBezTo>
                  <a:cubicBezTo>
                    <a:pt x="243" y="1803"/>
                    <a:pt x="229" y="1789"/>
                    <a:pt x="229" y="1789"/>
                  </a:cubicBezTo>
                  <a:cubicBezTo>
                    <a:pt x="229" y="1775"/>
                    <a:pt x="223" y="1754"/>
                    <a:pt x="229" y="1754"/>
                  </a:cubicBezTo>
                  <a:cubicBezTo>
                    <a:pt x="223" y="1754"/>
                    <a:pt x="229" y="1747"/>
                    <a:pt x="223" y="1740"/>
                  </a:cubicBezTo>
                  <a:lnTo>
                    <a:pt x="216" y="1740"/>
                  </a:lnTo>
                  <a:cubicBezTo>
                    <a:pt x="223" y="1713"/>
                    <a:pt x="195" y="1706"/>
                    <a:pt x="209" y="1678"/>
                  </a:cubicBezTo>
                  <a:lnTo>
                    <a:pt x="195" y="1671"/>
                  </a:lnTo>
                  <a:lnTo>
                    <a:pt x="209" y="1671"/>
                  </a:lnTo>
                  <a:lnTo>
                    <a:pt x="195" y="1630"/>
                  </a:lnTo>
                  <a:lnTo>
                    <a:pt x="188" y="1637"/>
                  </a:lnTo>
                  <a:cubicBezTo>
                    <a:pt x="188" y="1630"/>
                    <a:pt x="181" y="1616"/>
                    <a:pt x="181" y="1609"/>
                  </a:cubicBezTo>
                  <a:lnTo>
                    <a:pt x="181" y="1609"/>
                  </a:lnTo>
                  <a:cubicBezTo>
                    <a:pt x="184" y="1614"/>
                    <a:pt x="186" y="1615"/>
                    <a:pt x="187" y="1615"/>
                  </a:cubicBezTo>
                  <a:cubicBezTo>
                    <a:pt x="189" y="1615"/>
                    <a:pt x="183" y="1595"/>
                    <a:pt x="188" y="1595"/>
                  </a:cubicBezTo>
                  <a:cubicBezTo>
                    <a:pt x="181" y="1574"/>
                    <a:pt x="209" y="1574"/>
                    <a:pt x="188" y="1567"/>
                  </a:cubicBezTo>
                  <a:lnTo>
                    <a:pt x="188" y="1567"/>
                  </a:lnTo>
                  <a:lnTo>
                    <a:pt x="188" y="1574"/>
                  </a:lnTo>
                  <a:cubicBezTo>
                    <a:pt x="188" y="1574"/>
                    <a:pt x="181" y="1574"/>
                    <a:pt x="181" y="1567"/>
                  </a:cubicBezTo>
                  <a:cubicBezTo>
                    <a:pt x="181" y="1567"/>
                    <a:pt x="181" y="1564"/>
                    <a:pt x="183" y="1564"/>
                  </a:cubicBezTo>
                  <a:cubicBezTo>
                    <a:pt x="184" y="1564"/>
                    <a:pt x="186" y="1565"/>
                    <a:pt x="188" y="1567"/>
                  </a:cubicBezTo>
                  <a:cubicBezTo>
                    <a:pt x="181" y="1560"/>
                    <a:pt x="188" y="1533"/>
                    <a:pt x="181" y="1533"/>
                  </a:cubicBezTo>
                  <a:cubicBezTo>
                    <a:pt x="181" y="1529"/>
                    <a:pt x="183" y="1527"/>
                    <a:pt x="184" y="1527"/>
                  </a:cubicBezTo>
                  <a:cubicBezTo>
                    <a:pt x="185" y="1527"/>
                    <a:pt x="186" y="1528"/>
                    <a:pt x="187" y="1529"/>
                  </a:cubicBezTo>
                  <a:lnTo>
                    <a:pt x="187" y="1529"/>
                  </a:lnTo>
                  <a:cubicBezTo>
                    <a:pt x="182" y="1507"/>
                    <a:pt x="188" y="1524"/>
                    <a:pt x="181" y="1491"/>
                  </a:cubicBezTo>
                  <a:lnTo>
                    <a:pt x="188" y="1491"/>
                  </a:lnTo>
                  <a:lnTo>
                    <a:pt x="181" y="1477"/>
                  </a:lnTo>
                  <a:lnTo>
                    <a:pt x="188" y="1463"/>
                  </a:lnTo>
                  <a:lnTo>
                    <a:pt x="181" y="1470"/>
                  </a:lnTo>
                  <a:cubicBezTo>
                    <a:pt x="181" y="1463"/>
                    <a:pt x="174" y="1456"/>
                    <a:pt x="181" y="1442"/>
                  </a:cubicBezTo>
                  <a:lnTo>
                    <a:pt x="188" y="1442"/>
                  </a:lnTo>
                  <a:cubicBezTo>
                    <a:pt x="181" y="1422"/>
                    <a:pt x="195" y="1408"/>
                    <a:pt x="181" y="1394"/>
                  </a:cubicBezTo>
                  <a:lnTo>
                    <a:pt x="188" y="1394"/>
                  </a:lnTo>
                  <a:cubicBezTo>
                    <a:pt x="181" y="1373"/>
                    <a:pt x="195" y="1373"/>
                    <a:pt x="181" y="1352"/>
                  </a:cubicBezTo>
                  <a:lnTo>
                    <a:pt x="188" y="1352"/>
                  </a:lnTo>
                  <a:lnTo>
                    <a:pt x="181" y="1338"/>
                  </a:lnTo>
                  <a:lnTo>
                    <a:pt x="188" y="1338"/>
                  </a:lnTo>
                  <a:lnTo>
                    <a:pt x="174" y="1332"/>
                  </a:lnTo>
                  <a:lnTo>
                    <a:pt x="181" y="1325"/>
                  </a:lnTo>
                  <a:lnTo>
                    <a:pt x="174" y="1325"/>
                  </a:lnTo>
                  <a:cubicBezTo>
                    <a:pt x="188" y="1318"/>
                    <a:pt x="174" y="1297"/>
                    <a:pt x="188" y="1283"/>
                  </a:cubicBezTo>
                  <a:lnTo>
                    <a:pt x="181" y="1283"/>
                  </a:lnTo>
                  <a:cubicBezTo>
                    <a:pt x="153" y="1248"/>
                    <a:pt x="188" y="1193"/>
                    <a:pt x="174" y="1151"/>
                  </a:cubicBezTo>
                  <a:lnTo>
                    <a:pt x="181" y="1151"/>
                  </a:lnTo>
                  <a:lnTo>
                    <a:pt x="174" y="1131"/>
                  </a:lnTo>
                  <a:cubicBezTo>
                    <a:pt x="175" y="1130"/>
                    <a:pt x="176" y="1129"/>
                    <a:pt x="177" y="1129"/>
                  </a:cubicBezTo>
                  <a:cubicBezTo>
                    <a:pt x="180" y="1129"/>
                    <a:pt x="181" y="1135"/>
                    <a:pt x="181" y="1135"/>
                  </a:cubicBezTo>
                  <a:cubicBezTo>
                    <a:pt x="181" y="1135"/>
                    <a:pt x="181" y="1134"/>
                    <a:pt x="181" y="1131"/>
                  </a:cubicBezTo>
                  <a:cubicBezTo>
                    <a:pt x="174" y="1117"/>
                    <a:pt x="160" y="1124"/>
                    <a:pt x="160" y="1096"/>
                  </a:cubicBezTo>
                  <a:cubicBezTo>
                    <a:pt x="163" y="1094"/>
                    <a:pt x="165" y="1094"/>
                    <a:pt x="167" y="1093"/>
                  </a:cubicBezTo>
                  <a:lnTo>
                    <a:pt x="167" y="1093"/>
                  </a:lnTo>
                  <a:cubicBezTo>
                    <a:pt x="169" y="1099"/>
                    <a:pt x="171" y="1104"/>
                    <a:pt x="174" y="1110"/>
                  </a:cubicBezTo>
                  <a:cubicBezTo>
                    <a:pt x="174" y="1100"/>
                    <a:pt x="174" y="1093"/>
                    <a:pt x="169" y="1093"/>
                  </a:cubicBezTo>
                  <a:cubicBezTo>
                    <a:pt x="168" y="1093"/>
                    <a:pt x="168" y="1093"/>
                    <a:pt x="167" y="1093"/>
                  </a:cubicBezTo>
                  <a:lnTo>
                    <a:pt x="167" y="1093"/>
                  </a:lnTo>
                  <a:cubicBezTo>
                    <a:pt x="160" y="1072"/>
                    <a:pt x="160" y="1052"/>
                    <a:pt x="160" y="1040"/>
                  </a:cubicBezTo>
                  <a:cubicBezTo>
                    <a:pt x="153" y="1020"/>
                    <a:pt x="160" y="1006"/>
                    <a:pt x="160" y="985"/>
                  </a:cubicBezTo>
                  <a:lnTo>
                    <a:pt x="174" y="992"/>
                  </a:lnTo>
                  <a:lnTo>
                    <a:pt x="174" y="978"/>
                  </a:lnTo>
                  <a:lnTo>
                    <a:pt x="181" y="985"/>
                  </a:lnTo>
                  <a:cubicBezTo>
                    <a:pt x="181" y="978"/>
                    <a:pt x="174" y="950"/>
                    <a:pt x="181" y="943"/>
                  </a:cubicBezTo>
                  <a:cubicBezTo>
                    <a:pt x="181" y="943"/>
                    <a:pt x="174" y="943"/>
                    <a:pt x="174" y="937"/>
                  </a:cubicBezTo>
                  <a:cubicBezTo>
                    <a:pt x="188" y="923"/>
                    <a:pt x="161" y="909"/>
                    <a:pt x="173" y="889"/>
                  </a:cubicBezTo>
                  <a:lnTo>
                    <a:pt x="173" y="889"/>
                  </a:lnTo>
                  <a:cubicBezTo>
                    <a:pt x="174" y="893"/>
                    <a:pt x="174" y="897"/>
                    <a:pt x="174" y="902"/>
                  </a:cubicBezTo>
                  <a:lnTo>
                    <a:pt x="174" y="888"/>
                  </a:lnTo>
                  <a:lnTo>
                    <a:pt x="174" y="888"/>
                  </a:lnTo>
                  <a:cubicBezTo>
                    <a:pt x="174" y="888"/>
                    <a:pt x="174" y="889"/>
                    <a:pt x="173" y="889"/>
                  </a:cubicBezTo>
                  <a:lnTo>
                    <a:pt x="173" y="889"/>
                  </a:lnTo>
                  <a:cubicBezTo>
                    <a:pt x="172" y="883"/>
                    <a:pt x="169" y="879"/>
                    <a:pt x="160" y="874"/>
                  </a:cubicBezTo>
                  <a:lnTo>
                    <a:pt x="174" y="874"/>
                  </a:lnTo>
                  <a:lnTo>
                    <a:pt x="160" y="833"/>
                  </a:lnTo>
                  <a:cubicBezTo>
                    <a:pt x="181" y="819"/>
                    <a:pt x="160" y="798"/>
                    <a:pt x="174" y="798"/>
                  </a:cubicBezTo>
                  <a:cubicBezTo>
                    <a:pt x="174" y="791"/>
                    <a:pt x="173" y="790"/>
                    <a:pt x="171" y="790"/>
                  </a:cubicBezTo>
                  <a:cubicBezTo>
                    <a:pt x="169" y="790"/>
                    <a:pt x="166" y="792"/>
                    <a:pt x="163" y="792"/>
                  </a:cubicBezTo>
                  <a:cubicBezTo>
                    <a:pt x="161" y="792"/>
                    <a:pt x="160" y="791"/>
                    <a:pt x="160" y="784"/>
                  </a:cubicBezTo>
                  <a:cubicBezTo>
                    <a:pt x="174" y="777"/>
                    <a:pt x="160" y="770"/>
                    <a:pt x="174" y="770"/>
                  </a:cubicBezTo>
                  <a:lnTo>
                    <a:pt x="174" y="763"/>
                  </a:lnTo>
                  <a:lnTo>
                    <a:pt x="181" y="770"/>
                  </a:lnTo>
                  <a:cubicBezTo>
                    <a:pt x="181" y="763"/>
                    <a:pt x="174" y="749"/>
                    <a:pt x="160" y="749"/>
                  </a:cubicBezTo>
                  <a:cubicBezTo>
                    <a:pt x="174" y="742"/>
                    <a:pt x="160" y="729"/>
                    <a:pt x="174" y="729"/>
                  </a:cubicBezTo>
                  <a:cubicBezTo>
                    <a:pt x="174" y="701"/>
                    <a:pt x="195" y="680"/>
                    <a:pt x="181" y="659"/>
                  </a:cubicBezTo>
                  <a:lnTo>
                    <a:pt x="181" y="638"/>
                  </a:lnTo>
                  <a:lnTo>
                    <a:pt x="188" y="645"/>
                  </a:lnTo>
                  <a:lnTo>
                    <a:pt x="181" y="611"/>
                  </a:lnTo>
                  <a:lnTo>
                    <a:pt x="188" y="611"/>
                  </a:lnTo>
                  <a:lnTo>
                    <a:pt x="188" y="535"/>
                  </a:lnTo>
                  <a:cubicBezTo>
                    <a:pt x="181" y="507"/>
                    <a:pt x="195" y="507"/>
                    <a:pt x="188" y="493"/>
                  </a:cubicBezTo>
                  <a:lnTo>
                    <a:pt x="188" y="486"/>
                  </a:lnTo>
                  <a:cubicBezTo>
                    <a:pt x="182" y="469"/>
                    <a:pt x="200" y="456"/>
                    <a:pt x="199" y="456"/>
                  </a:cubicBezTo>
                  <a:lnTo>
                    <a:pt x="199" y="456"/>
                  </a:lnTo>
                  <a:cubicBezTo>
                    <a:pt x="198" y="456"/>
                    <a:pt x="197" y="457"/>
                    <a:pt x="195" y="458"/>
                  </a:cubicBezTo>
                  <a:cubicBezTo>
                    <a:pt x="195" y="451"/>
                    <a:pt x="188" y="438"/>
                    <a:pt x="188" y="431"/>
                  </a:cubicBezTo>
                  <a:cubicBezTo>
                    <a:pt x="188" y="424"/>
                    <a:pt x="190" y="424"/>
                    <a:pt x="191" y="424"/>
                  </a:cubicBezTo>
                  <a:cubicBezTo>
                    <a:pt x="193" y="424"/>
                    <a:pt x="195" y="424"/>
                    <a:pt x="195" y="417"/>
                  </a:cubicBezTo>
                  <a:cubicBezTo>
                    <a:pt x="195" y="403"/>
                    <a:pt x="188" y="396"/>
                    <a:pt x="195" y="382"/>
                  </a:cubicBezTo>
                  <a:lnTo>
                    <a:pt x="209" y="382"/>
                  </a:lnTo>
                  <a:lnTo>
                    <a:pt x="209" y="354"/>
                  </a:lnTo>
                  <a:cubicBezTo>
                    <a:pt x="195" y="334"/>
                    <a:pt x="223" y="334"/>
                    <a:pt x="209" y="320"/>
                  </a:cubicBezTo>
                  <a:cubicBezTo>
                    <a:pt x="216" y="313"/>
                    <a:pt x="216" y="299"/>
                    <a:pt x="223" y="299"/>
                  </a:cubicBezTo>
                  <a:cubicBezTo>
                    <a:pt x="223" y="285"/>
                    <a:pt x="229" y="264"/>
                    <a:pt x="229" y="250"/>
                  </a:cubicBezTo>
                  <a:cubicBezTo>
                    <a:pt x="236" y="252"/>
                    <a:pt x="238" y="253"/>
                    <a:pt x="239" y="253"/>
                  </a:cubicBezTo>
                  <a:cubicBezTo>
                    <a:pt x="242" y="253"/>
                    <a:pt x="236" y="248"/>
                    <a:pt x="250" y="243"/>
                  </a:cubicBezTo>
                  <a:lnTo>
                    <a:pt x="243" y="243"/>
                  </a:lnTo>
                  <a:cubicBezTo>
                    <a:pt x="250" y="223"/>
                    <a:pt x="285" y="216"/>
                    <a:pt x="299" y="195"/>
                  </a:cubicBezTo>
                  <a:lnTo>
                    <a:pt x="313" y="209"/>
                  </a:lnTo>
                  <a:lnTo>
                    <a:pt x="313" y="195"/>
                  </a:lnTo>
                  <a:cubicBezTo>
                    <a:pt x="333" y="188"/>
                    <a:pt x="361" y="188"/>
                    <a:pt x="368" y="188"/>
                  </a:cubicBezTo>
                  <a:cubicBezTo>
                    <a:pt x="368" y="188"/>
                    <a:pt x="382" y="181"/>
                    <a:pt x="389" y="181"/>
                  </a:cubicBezTo>
                  <a:cubicBezTo>
                    <a:pt x="396" y="181"/>
                    <a:pt x="417" y="188"/>
                    <a:pt x="423" y="209"/>
                  </a:cubicBezTo>
                  <a:lnTo>
                    <a:pt x="417" y="209"/>
                  </a:lnTo>
                  <a:cubicBezTo>
                    <a:pt x="423" y="209"/>
                    <a:pt x="423" y="216"/>
                    <a:pt x="423" y="223"/>
                  </a:cubicBezTo>
                  <a:lnTo>
                    <a:pt x="423" y="216"/>
                  </a:lnTo>
                  <a:cubicBezTo>
                    <a:pt x="430" y="216"/>
                    <a:pt x="430" y="230"/>
                    <a:pt x="430" y="230"/>
                  </a:cubicBezTo>
                  <a:lnTo>
                    <a:pt x="437" y="243"/>
                  </a:lnTo>
                  <a:lnTo>
                    <a:pt x="451" y="243"/>
                  </a:lnTo>
                  <a:lnTo>
                    <a:pt x="437" y="250"/>
                  </a:lnTo>
                  <a:cubicBezTo>
                    <a:pt x="437" y="250"/>
                    <a:pt x="451" y="264"/>
                    <a:pt x="465" y="264"/>
                  </a:cubicBezTo>
                  <a:cubicBezTo>
                    <a:pt x="465" y="264"/>
                    <a:pt x="465" y="280"/>
                    <a:pt x="461" y="280"/>
                  </a:cubicBezTo>
                  <a:cubicBezTo>
                    <a:pt x="460" y="280"/>
                    <a:pt x="459" y="279"/>
                    <a:pt x="458" y="278"/>
                  </a:cubicBezTo>
                  <a:lnTo>
                    <a:pt x="458" y="278"/>
                  </a:lnTo>
                  <a:cubicBezTo>
                    <a:pt x="465" y="292"/>
                    <a:pt x="465" y="313"/>
                    <a:pt x="472" y="320"/>
                  </a:cubicBezTo>
                  <a:lnTo>
                    <a:pt x="472" y="313"/>
                  </a:lnTo>
                  <a:cubicBezTo>
                    <a:pt x="486" y="313"/>
                    <a:pt x="493" y="320"/>
                    <a:pt x="493" y="327"/>
                  </a:cubicBezTo>
                  <a:cubicBezTo>
                    <a:pt x="491" y="325"/>
                    <a:pt x="489" y="324"/>
                    <a:pt x="488" y="324"/>
                  </a:cubicBezTo>
                  <a:cubicBezTo>
                    <a:pt x="485" y="324"/>
                    <a:pt x="482" y="329"/>
                    <a:pt x="472" y="334"/>
                  </a:cubicBezTo>
                  <a:cubicBezTo>
                    <a:pt x="475" y="337"/>
                    <a:pt x="478" y="338"/>
                    <a:pt x="480" y="338"/>
                  </a:cubicBezTo>
                  <a:cubicBezTo>
                    <a:pt x="486" y="338"/>
                    <a:pt x="486" y="327"/>
                    <a:pt x="486" y="327"/>
                  </a:cubicBezTo>
                  <a:cubicBezTo>
                    <a:pt x="493" y="334"/>
                    <a:pt x="500" y="354"/>
                    <a:pt x="500" y="361"/>
                  </a:cubicBezTo>
                  <a:lnTo>
                    <a:pt x="493" y="354"/>
                  </a:lnTo>
                  <a:lnTo>
                    <a:pt x="493" y="354"/>
                  </a:lnTo>
                  <a:cubicBezTo>
                    <a:pt x="500" y="361"/>
                    <a:pt x="486" y="368"/>
                    <a:pt x="493" y="389"/>
                  </a:cubicBezTo>
                  <a:cubicBezTo>
                    <a:pt x="498" y="394"/>
                    <a:pt x="499" y="399"/>
                    <a:pt x="502" y="399"/>
                  </a:cubicBezTo>
                  <a:cubicBezTo>
                    <a:pt x="503" y="399"/>
                    <a:pt x="505" y="398"/>
                    <a:pt x="507" y="396"/>
                  </a:cubicBezTo>
                  <a:lnTo>
                    <a:pt x="507" y="396"/>
                  </a:lnTo>
                  <a:cubicBezTo>
                    <a:pt x="521" y="417"/>
                    <a:pt x="500" y="403"/>
                    <a:pt x="500" y="417"/>
                  </a:cubicBezTo>
                  <a:cubicBezTo>
                    <a:pt x="507" y="424"/>
                    <a:pt x="507" y="438"/>
                    <a:pt x="507" y="451"/>
                  </a:cubicBezTo>
                  <a:cubicBezTo>
                    <a:pt x="534" y="451"/>
                    <a:pt x="507" y="493"/>
                    <a:pt x="527" y="493"/>
                  </a:cubicBezTo>
                  <a:lnTo>
                    <a:pt x="521" y="507"/>
                  </a:lnTo>
                  <a:cubicBezTo>
                    <a:pt x="527" y="507"/>
                    <a:pt x="534" y="507"/>
                    <a:pt x="534" y="521"/>
                  </a:cubicBezTo>
                  <a:cubicBezTo>
                    <a:pt x="534" y="528"/>
                    <a:pt x="527" y="528"/>
                    <a:pt x="521" y="535"/>
                  </a:cubicBezTo>
                  <a:lnTo>
                    <a:pt x="534" y="535"/>
                  </a:lnTo>
                  <a:cubicBezTo>
                    <a:pt x="534" y="597"/>
                    <a:pt x="562" y="673"/>
                    <a:pt x="562" y="736"/>
                  </a:cubicBezTo>
                  <a:cubicBezTo>
                    <a:pt x="569" y="763"/>
                    <a:pt x="576" y="798"/>
                    <a:pt x="590" y="833"/>
                  </a:cubicBezTo>
                  <a:lnTo>
                    <a:pt x="590" y="839"/>
                  </a:lnTo>
                  <a:cubicBezTo>
                    <a:pt x="590" y="846"/>
                    <a:pt x="597" y="846"/>
                    <a:pt x="597" y="853"/>
                  </a:cubicBezTo>
                  <a:cubicBezTo>
                    <a:pt x="597" y="888"/>
                    <a:pt x="590" y="943"/>
                    <a:pt x="604" y="985"/>
                  </a:cubicBezTo>
                  <a:cubicBezTo>
                    <a:pt x="631" y="1013"/>
                    <a:pt x="590" y="1006"/>
                    <a:pt x="604" y="1027"/>
                  </a:cubicBezTo>
                  <a:cubicBezTo>
                    <a:pt x="604" y="1027"/>
                    <a:pt x="600" y="1027"/>
                    <a:pt x="598" y="1024"/>
                  </a:cubicBezTo>
                  <a:lnTo>
                    <a:pt x="598" y="1024"/>
                  </a:lnTo>
                  <a:cubicBezTo>
                    <a:pt x="604" y="1049"/>
                    <a:pt x="611" y="1063"/>
                    <a:pt x="624" y="1096"/>
                  </a:cubicBezTo>
                  <a:cubicBezTo>
                    <a:pt x="604" y="1096"/>
                    <a:pt x="624" y="1117"/>
                    <a:pt x="611" y="1117"/>
                  </a:cubicBezTo>
                  <a:lnTo>
                    <a:pt x="624" y="1117"/>
                  </a:lnTo>
                  <a:cubicBezTo>
                    <a:pt x="624" y="1121"/>
                    <a:pt x="619" y="1132"/>
                    <a:pt x="615" y="1134"/>
                  </a:cubicBezTo>
                  <a:lnTo>
                    <a:pt x="615" y="1134"/>
                  </a:lnTo>
                  <a:lnTo>
                    <a:pt x="611" y="1131"/>
                  </a:lnTo>
                  <a:lnTo>
                    <a:pt x="611" y="1131"/>
                  </a:lnTo>
                  <a:cubicBezTo>
                    <a:pt x="611" y="1134"/>
                    <a:pt x="611" y="1135"/>
                    <a:pt x="613" y="1135"/>
                  </a:cubicBezTo>
                  <a:cubicBezTo>
                    <a:pt x="613" y="1135"/>
                    <a:pt x="614" y="1135"/>
                    <a:pt x="615" y="1134"/>
                  </a:cubicBezTo>
                  <a:lnTo>
                    <a:pt x="615" y="1134"/>
                  </a:lnTo>
                  <a:lnTo>
                    <a:pt x="624" y="1144"/>
                  </a:lnTo>
                  <a:lnTo>
                    <a:pt x="611" y="1144"/>
                  </a:lnTo>
                  <a:cubicBezTo>
                    <a:pt x="611" y="1158"/>
                    <a:pt x="624" y="1193"/>
                    <a:pt x="604" y="1214"/>
                  </a:cubicBezTo>
                  <a:cubicBezTo>
                    <a:pt x="624" y="1255"/>
                    <a:pt x="611" y="1325"/>
                    <a:pt x="611" y="1373"/>
                  </a:cubicBezTo>
                  <a:cubicBezTo>
                    <a:pt x="624" y="1387"/>
                    <a:pt x="624" y="1401"/>
                    <a:pt x="624" y="1408"/>
                  </a:cubicBezTo>
                  <a:lnTo>
                    <a:pt x="611" y="1429"/>
                  </a:lnTo>
                  <a:cubicBezTo>
                    <a:pt x="611" y="1436"/>
                    <a:pt x="631" y="1456"/>
                    <a:pt x="624" y="1463"/>
                  </a:cubicBezTo>
                  <a:lnTo>
                    <a:pt x="624" y="1498"/>
                  </a:lnTo>
                  <a:cubicBezTo>
                    <a:pt x="624" y="1512"/>
                    <a:pt x="611" y="1526"/>
                    <a:pt x="604" y="1526"/>
                  </a:cubicBezTo>
                  <a:cubicBezTo>
                    <a:pt x="624" y="1526"/>
                    <a:pt x="597" y="1546"/>
                    <a:pt x="597" y="1546"/>
                  </a:cubicBezTo>
                  <a:cubicBezTo>
                    <a:pt x="597" y="1546"/>
                    <a:pt x="590" y="1595"/>
                    <a:pt x="576" y="1664"/>
                  </a:cubicBezTo>
                  <a:cubicBezTo>
                    <a:pt x="569" y="1734"/>
                    <a:pt x="555" y="1824"/>
                    <a:pt x="534" y="1928"/>
                  </a:cubicBezTo>
                  <a:cubicBezTo>
                    <a:pt x="500" y="2129"/>
                    <a:pt x="437" y="2343"/>
                    <a:pt x="451" y="2447"/>
                  </a:cubicBezTo>
                  <a:cubicBezTo>
                    <a:pt x="458" y="2461"/>
                    <a:pt x="451" y="2475"/>
                    <a:pt x="465" y="2475"/>
                  </a:cubicBezTo>
                  <a:cubicBezTo>
                    <a:pt x="465" y="2481"/>
                    <a:pt x="464" y="2486"/>
                    <a:pt x="462" y="2489"/>
                  </a:cubicBezTo>
                  <a:lnTo>
                    <a:pt x="462" y="2489"/>
                  </a:lnTo>
                  <a:cubicBezTo>
                    <a:pt x="463" y="2488"/>
                    <a:pt x="464" y="2488"/>
                    <a:pt x="464" y="2488"/>
                  </a:cubicBezTo>
                  <a:cubicBezTo>
                    <a:pt x="469" y="2488"/>
                    <a:pt x="475" y="2497"/>
                    <a:pt x="486" y="2497"/>
                  </a:cubicBezTo>
                  <a:cubicBezTo>
                    <a:pt x="488" y="2497"/>
                    <a:pt x="490" y="2497"/>
                    <a:pt x="493" y="2496"/>
                  </a:cubicBezTo>
                  <a:lnTo>
                    <a:pt x="493" y="2503"/>
                  </a:lnTo>
                  <a:cubicBezTo>
                    <a:pt x="498" y="2503"/>
                    <a:pt x="495" y="2491"/>
                    <a:pt x="497" y="2491"/>
                  </a:cubicBezTo>
                  <a:lnTo>
                    <a:pt x="497" y="2491"/>
                  </a:lnTo>
                  <a:cubicBezTo>
                    <a:pt x="497" y="2491"/>
                    <a:pt x="498" y="2492"/>
                    <a:pt x="500" y="2496"/>
                  </a:cubicBezTo>
                  <a:lnTo>
                    <a:pt x="493" y="2482"/>
                  </a:lnTo>
                  <a:cubicBezTo>
                    <a:pt x="500" y="2475"/>
                    <a:pt x="500" y="2475"/>
                    <a:pt x="507" y="2475"/>
                  </a:cubicBezTo>
                  <a:cubicBezTo>
                    <a:pt x="507" y="2468"/>
                    <a:pt x="493" y="2447"/>
                    <a:pt x="507" y="2440"/>
                  </a:cubicBezTo>
                  <a:lnTo>
                    <a:pt x="507" y="2447"/>
                  </a:lnTo>
                  <a:cubicBezTo>
                    <a:pt x="514" y="2440"/>
                    <a:pt x="517" y="2439"/>
                    <a:pt x="520" y="2439"/>
                  </a:cubicBezTo>
                  <a:cubicBezTo>
                    <a:pt x="522" y="2439"/>
                    <a:pt x="524" y="2440"/>
                    <a:pt x="527" y="2440"/>
                  </a:cubicBezTo>
                  <a:lnTo>
                    <a:pt x="534" y="2434"/>
                  </a:lnTo>
                  <a:lnTo>
                    <a:pt x="534" y="2434"/>
                  </a:lnTo>
                  <a:cubicBezTo>
                    <a:pt x="529" y="2439"/>
                    <a:pt x="532" y="2452"/>
                    <a:pt x="533" y="2452"/>
                  </a:cubicBezTo>
                  <a:cubicBezTo>
                    <a:pt x="534" y="2452"/>
                    <a:pt x="534" y="2451"/>
                    <a:pt x="534" y="2447"/>
                  </a:cubicBezTo>
                  <a:cubicBezTo>
                    <a:pt x="537" y="2442"/>
                    <a:pt x="537" y="2441"/>
                    <a:pt x="536" y="2441"/>
                  </a:cubicBezTo>
                  <a:lnTo>
                    <a:pt x="536" y="2441"/>
                  </a:lnTo>
                  <a:cubicBezTo>
                    <a:pt x="535" y="2441"/>
                    <a:pt x="533" y="2443"/>
                    <a:pt x="532" y="2443"/>
                  </a:cubicBezTo>
                  <a:cubicBezTo>
                    <a:pt x="532" y="2443"/>
                    <a:pt x="533" y="2442"/>
                    <a:pt x="534" y="2440"/>
                  </a:cubicBezTo>
                  <a:cubicBezTo>
                    <a:pt x="534" y="2438"/>
                    <a:pt x="535" y="2437"/>
                    <a:pt x="536" y="2437"/>
                  </a:cubicBezTo>
                  <a:cubicBezTo>
                    <a:pt x="538" y="2437"/>
                    <a:pt x="541" y="2440"/>
                    <a:pt x="541" y="2440"/>
                  </a:cubicBezTo>
                  <a:lnTo>
                    <a:pt x="555" y="2427"/>
                  </a:lnTo>
                  <a:cubicBezTo>
                    <a:pt x="562" y="2427"/>
                    <a:pt x="555" y="2434"/>
                    <a:pt x="562" y="2434"/>
                  </a:cubicBezTo>
                  <a:lnTo>
                    <a:pt x="562" y="2406"/>
                  </a:lnTo>
                  <a:cubicBezTo>
                    <a:pt x="576" y="2406"/>
                    <a:pt x="562" y="2378"/>
                    <a:pt x="576" y="2378"/>
                  </a:cubicBezTo>
                  <a:cubicBezTo>
                    <a:pt x="576" y="2386"/>
                    <a:pt x="578" y="2388"/>
                    <a:pt x="581" y="2388"/>
                  </a:cubicBezTo>
                  <a:cubicBezTo>
                    <a:pt x="583" y="2388"/>
                    <a:pt x="585" y="2387"/>
                    <a:pt x="587" y="2387"/>
                  </a:cubicBezTo>
                  <a:cubicBezTo>
                    <a:pt x="589" y="2387"/>
                    <a:pt x="590" y="2388"/>
                    <a:pt x="590" y="2392"/>
                  </a:cubicBezTo>
                  <a:lnTo>
                    <a:pt x="597" y="2357"/>
                  </a:lnTo>
                  <a:lnTo>
                    <a:pt x="597" y="2364"/>
                  </a:lnTo>
                  <a:cubicBezTo>
                    <a:pt x="604" y="2357"/>
                    <a:pt x="597" y="2357"/>
                    <a:pt x="597" y="2343"/>
                  </a:cubicBezTo>
                  <a:cubicBezTo>
                    <a:pt x="604" y="2343"/>
                    <a:pt x="604" y="2323"/>
                    <a:pt x="611" y="2323"/>
                  </a:cubicBezTo>
                  <a:cubicBezTo>
                    <a:pt x="631" y="2295"/>
                    <a:pt x="604" y="2302"/>
                    <a:pt x="611" y="2288"/>
                  </a:cubicBezTo>
                  <a:cubicBezTo>
                    <a:pt x="622" y="2288"/>
                    <a:pt x="615" y="2297"/>
                    <a:pt x="619" y="2297"/>
                  </a:cubicBezTo>
                  <a:cubicBezTo>
                    <a:pt x="620" y="2297"/>
                    <a:pt x="622" y="2296"/>
                    <a:pt x="624" y="2295"/>
                  </a:cubicBezTo>
                  <a:lnTo>
                    <a:pt x="631" y="2267"/>
                  </a:lnTo>
                  <a:cubicBezTo>
                    <a:pt x="631" y="2267"/>
                    <a:pt x="638" y="2274"/>
                    <a:pt x="638" y="2288"/>
                  </a:cubicBezTo>
                  <a:cubicBezTo>
                    <a:pt x="666" y="2226"/>
                    <a:pt x="708" y="2198"/>
                    <a:pt x="715" y="2136"/>
                  </a:cubicBezTo>
                  <a:cubicBezTo>
                    <a:pt x="717" y="2135"/>
                    <a:pt x="718" y="2134"/>
                    <a:pt x="719" y="2134"/>
                  </a:cubicBezTo>
                  <a:cubicBezTo>
                    <a:pt x="725" y="2134"/>
                    <a:pt x="717" y="2150"/>
                    <a:pt x="728" y="2156"/>
                  </a:cubicBezTo>
                  <a:cubicBezTo>
                    <a:pt x="728" y="2115"/>
                    <a:pt x="763" y="2094"/>
                    <a:pt x="763" y="2059"/>
                  </a:cubicBezTo>
                  <a:lnTo>
                    <a:pt x="749" y="2059"/>
                  </a:lnTo>
                  <a:cubicBezTo>
                    <a:pt x="784" y="2018"/>
                    <a:pt x="784" y="1948"/>
                    <a:pt x="805" y="1886"/>
                  </a:cubicBezTo>
                  <a:lnTo>
                    <a:pt x="805" y="1886"/>
                  </a:lnTo>
                  <a:lnTo>
                    <a:pt x="798" y="1893"/>
                  </a:lnTo>
                  <a:cubicBezTo>
                    <a:pt x="784" y="1886"/>
                    <a:pt x="798" y="1872"/>
                    <a:pt x="784" y="1858"/>
                  </a:cubicBezTo>
                  <a:lnTo>
                    <a:pt x="784" y="1858"/>
                  </a:lnTo>
                  <a:cubicBezTo>
                    <a:pt x="784" y="1858"/>
                    <a:pt x="791" y="1863"/>
                    <a:pt x="797" y="1863"/>
                  </a:cubicBezTo>
                  <a:cubicBezTo>
                    <a:pt x="801" y="1863"/>
                    <a:pt x="805" y="1860"/>
                    <a:pt x="805" y="1851"/>
                  </a:cubicBezTo>
                  <a:lnTo>
                    <a:pt x="805" y="1851"/>
                  </a:lnTo>
                  <a:lnTo>
                    <a:pt x="798" y="1858"/>
                  </a:lnTo>
                  <a:cubicBezTo>
                    <a:pt x="819" y="1810"/>
                    <a:pt x="832" y="1706"/>
                    <a:pt x="846" y="1616"/>
                  </a:cubicBezTo>
                  <a:cubicBezTo>
                    <a:pt x="853" y="1505"/>
                    <a:pt x="867" y="1373"/>
                    <a:pt x="867" y="1262"/>
                  </a:cubicBezTo>
                  <a:lnTo>
                    <a:pt x="867" y="1262"/>
                  </a:lnTo>
                  <a:cubicBezTo>
                    <a:pt x="867" y="1270"/>
                    <a:pt x="864" y="1273"/>
                    <a:pt x="860" y="1273"/>
                  </a:cubicBezTo>
                  <a:cubicBezTo>
                    <a:pt x="855" y="1273"/>
                    <a:pt x="849" y="1266"/>
                    <a:pt x="853" y="1262"/>
                  </a:cubicBezTo>
                  <a:cubicBezTo>
                    <a:pt x="881" y="1228"/>
                    <a:pt x="846" y="1200"/>
                    <a:pt x="867" y="1165"/>
                  </a:cubicBezTo>
                  <a:cubicBezTo>
                    <a:pt x="853" y="1096"/>
                    <a:pt x="874" y="1047"/>
                    <a:pt x="846" y="985"/>
                  </a:cubicBezTo>
                  <a:lnTo>
                    <a:pt x="853" y="985"/>
                  </a:lnTo>
                  <a:cubicBezTo>
                    <a:pt x="853" y="978"/>
                    <a:pt x="853" y="978"/>
                    <a:pt x="846" y="971"/>
                  </a:cubicBezTo>
                  <a:cubicBezTo>
                    <a:pt x="846" y="943"/>
                    <a:pt x="839" y="916"/>
                    <a:pt x="839" y="909"/>
                  </a:cubicBezTo>
                  <a:lnTo>
                    <a:pt x="832" y="909"/>
                  </a:lnTo>
                  <a:cubicBezTo>
                    <a:pt x="832" y="888"/>
                    <a:pt x="839" y="902"/>
                    <a:pt x="832" y="888"/>
                  </a:cubicBezTo>
                  <a:lnTo>
                    <a:pt x="839" y="888"/>
                  </a:lnTo>
                  <a:lnTo>
                    <a:pt x="832" y="874"/>
                  </a:lnTo>
                  <a:cubicBezTo>
                    <a:pt x="846" y="874"/>
                    <a:pt x="832" y="839"/>
                    <a:pt x="832" y="819"/>
                  </a:cubicBezTo>
                  <a:cubicBezTo>
                    <a:pt x="819" y="805"/>
                    <a:pt x="812" y="770"/>
                    <a:pt x="812" y="742"/>
                  </a:cubicBezTo>
                  <a:cubicBezTo>
                    <a:pt x="819" y="736"/>
                    <a:pt x="812" y="708"/>
                    <a:pt x="812" y="680"/>
                  </a:cubicBezTo>
                  <a:cubicBezTo>
                    <a:pt x="805" y="638"/>
                    <a:pt x="784" y="590"/>
                    <a:pt x="777" y="535"/>
                  </a:cubicBezTo>
                  <a:lnTo>
                    <a:pt x="770" y="535"/>
                  </a:lnTo>
                  <a:lnTo>
                    <a:pt x="770" y="528"/>
                  </a:lnTo>
                  <a:lnTo>
                    <a:pt x="777" y="528"/>
                  </a:lnTo>
                  <a:cubicBezTo>
                    <a:pt x="784" y="521"/>
                    <a:pt x="770" y="500"/>
                    <a:pt x="770" y="486"/>
                  </a:cubicBezTo>
                  <a:cubicBezTo>
                    <a:pt x="763" y="493"/>
                    <a:pt x="770" y="493"/>
                    <a:pt x="770" y="500"/>
                  </a:cubicBezTo>
                  <a:cubicBezTo>
                    <a:pt x="770" y="502"/>
                    <a:pt x="768" y="503"/>
                    <a:pt x="766" y="503"/>
                  </a:cubicBezTo>
                  <a:cubicBezTo>
                    <a:pt x="761" y="503"/>
                    <a:pt x="753" y="498"/>
                    <a:pt x="763" y="493"/>
                  </a:cubicBezTo>
                  <a:lnTo>
                    <a:pt x="749" y="486"/>
                  </a:lnTo>
                  <a:cubicBezTo>
                    <a:pt x="763" y="486"/>
                    <a:pt x="763" y="472"/>
                    <a:pt x="770" y="465"/>
                  </a:cubicBezTo>
                  <a:cubicBezTo>
                    <a:pt x="763" y="424"/>
                    <a:pt x="735" y="396"/>
                    <a:pt x="728" y="354"/>
                  </a:cubicBezTo>
                  <a:cubicBezTo>
                    <a:pt x="735" y="354"/>
                    <a:pt x="718" y="326"/>
                    <a:pt x="731" y="326"/>
                  </a:cubicBezTo>
                  <a:cubicBezTo>
                    <a:pt x="732" y="326"/>
                    <a:pt x="733" y="326"/>
                    <a:pt x="735" y="327"/>
                  </a:cubicBezTo>
                  <a:cubicBezTo>
                    <a:pt x="729" y="318"/>
                    <a:pt x="726" y="316"/>
                    <a:pt x="724" y="316"/>
                  </a:cubicBezTo>
                  <a:cubicBezTo>
                    <a:pt x="720" y="316"/>
                    <a:pt x="722" y="328"/>
                    <a:pt x="713" y="328"/>
                  </a:cubicBezTo>
                  <a:cubicBezTo>
                    <a:pt x="711" y="328"/>
                    <a:pt x="710" y="327"/>
                    <a:pt x="708" y="327"/>
                  </a:cubicBezTo>
                  <a:cubicBezTo>
                    <a:pt x="708" y="320"/>
                    <a:pt x="701" y="313"/>
                    <a:pt x="708" y="313"/>
                  </a:cubicBezTo>
                  <a:cubicBezTo>
                    <a:pt x="711" y="313"/>
                    <a:pt x="712" y="310"/>
                    <a:pt x="713" y="309"/>
                  </a:cubicBezTo>
                  <a:lnTo>
                    <a:pt x="713" y="309"/>
                  </a:lnTo>
                  <a:lnTo>
                    <a:pt x="715" y="313"/>
                  </a:lnTo>
                  <a:cubicBezTo>
                    <a:pt x="715" y="308"/>
                    <a:pt x="715" y="307"/>
                    <a:pt x="714" y="307"/>
                  </a:cubicBezTo>
                  <a:cubicBezTo>
                    <a:pt x="714" y="307"/>
                    <a:pt x="714" y="307"/>
                    <a:pt x="713" y="309"/>
                  </a:cubicBezTo>
                  <a:lnTo>
                    <a:pt x="713" y="309"/>
                  </a:lnTo>
                  <a:lnTo>
                    <a:pt x="708" y="292"/>
                  </a:lnTo>
                  <a:lnTo>
                    <a:pt x="715" y="292"/>
                  </a:lnTo>
                  <a:cubicBezTo>
                    <a:pt x="701" y="257"/>
                    <a:pt x="708" y="223"/>
                    <a:pt x="680" y="195"/>
                  </a:cubicBezTo>
                  <a:cubicBezTo>
                    <a:pt x="673" y="195"/>
                    <a:pt x="680" y="216"/>
                    <a:pt x="680" y="216"/>
                  </a:cubicBezTo>
                  <a:cubicBezTo>
                    <a:pt x="659" y="181"/>
                    <a:pt x="680" y="181"/>
                    <a:pt x="659" y="153"/>
                  </a:cubicBezTo>
                  <a:lnTo>
                    <a:pt x="666" y="153"/>
                  </a:lnTo>
                  <a:cubicBezTo>
                    <a:pt x="659" y="146"/>
                    <a:pt x="645" y="146"/>
                    <a:pt x="638" y="119"/>
                  </a:cubicBezTo>
                  <a:cubicBezTo>
                    <a:pt x="640" y="117"/>
                    <a:pt x="641" y="117"/>
                    <a:pt x="643" y="117"/>
                  </a:cubicBezTo>
                  <a:cubicBezTo>
                    <a:pt x="650" y="117"/>
                    <a:pt x="660" y="128"/>
                    <a:pt x="666" y="139"/>
                  </a:cubicBezTo>
                  <a:cubicBezTo>
                    <a:pt x="661" y="129"/>
                    <a:pt x="647" y="105"/>
                    <a:pt x="641" y="105"/>
                  </a:cubicBezTo>
                  <a:cubicBezTo>
                    <a:pt x="639" y="105"/>
                    <a:pt x="638" y="107"/>
                    <a:pt x="638" y="112"/>
                  </a:cubicBezTo>
                  <a:cubicBezTo>
                    <a:pt x="634" y="99"/>
                    <a:pt x="632" y="91"/>
                    <a:pt x="632" y="86"/>
                  </a:cubicBezTo>
                  <a:lnTo>
                    <a:pt x="632" y="86"/>
                  </a:lnTo>
                  <a:cubicBezTo>
                    <a:pt x="631" y="86"/>
                    <a:pt x="631" y="86"/>
                    <a:pt x="631" y="86"/>
                  </a:cubicBezTo>
                  <a:cubicBezTo>
                    <a:pt x="629" y="86"/>
                    <a:pt x="627" y="85"/>
                    <a:pt x="624" y="84"/>
                  </a:cubicBezTo>
                  <a:cubicBezTo>
                    <a:pt x="612" y="59"/>
                    <a:pt x="593" y="39"/>
                    <a:pt x="569" y="15"/>
                  </a:cubicBezTo>
                  <a:lnTo>
                    <a:pt x="569" y="15"/>
                  </a:lnTo>
                  <a:cubicBezTo>
                    <a:pt x="570" y="41"/>
                    <a:pt x="573" y="50"/>
                    <a:pt x="571" y="50"/>
                  </a:cubicBezTo>
                  <a:cubicBezTo>
                    <a:pt x="570" y="50"/>
                    <a:pt x="564" y="42"/>
                    <a:pt x="548" y="36"/>
                  </a:cubicBezTo>
                  <a:cubicBezTo>
                    <a:pt x="506" y="14"/>
                    <a:pt x="455" y="5"/>
                    <a:pt x="406" y="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9"/>
            <p:cNvSpPr/>
            <p:nvPr/>
          </p:nvSpPr>
          <p:spPr>
            <a:xfrm>
              <a:off x="6346910" y="2224497"/>
              <a:ext cx="1516" cy="2223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8"/>
                    <a:pt x="5" y="12"/>
                    <a:pt x="9" y="13"/>
                  </a:cubicBezTo>
                  <a:lnTo>
                    <a:pt x="9" y="13"/>
                  </a:lnTo>
                  <a:lnTo>
                    <a:pt x="1" y="0"/>
                  </a:lnTo>
                  <a:close/>
                  <a:moveTo>
                    <a:pt x="9" y="13"/>
                  </a:moveTo>
                  <a:lnTo>
                    <a:pt x="14" y="21"/>
                  </a:lnTo>
                  <a:lnTo>
                    <a:pt x="14" y="14"/>
                  </a:lnTo>
                  <a:cubicBezTo>
                    <a:pt x="14" y="14"/>
                    <a:pt x="12" y="14"/>
                    <a:pt x="9" y="1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9"/>
            <p:cNvSpPr/>
            <p:nvPr/>
          </p:nvSpPr>
          <p:spPr>
            <a:xfrm>
              <a:off x="6349032" y="218246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9"/>
            <p:cNvSpPr/>
            <p:nvPr/>
          </p:nvSpPr>
          <p:spPr>
            <a:xfrm>
              <a:off x="6348325" y="2171953"/>
              <a:ext cx="707" cy="70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5"/>
                    <a:pt x="4" y="7"/>
                    <a:pt x="5" y="7"/>
                  </a:cubicBezTo>
                  <a:cubicBezTo>
                    <a:pt x="7" y="7"/>
                    <a:pt x="5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9"/>
            <p:cNvSpPr/>
            <p:nvPr/>
          </p:nvSpPr>
          <p:spPr>
            <a:xfrm>
              <a:off x="6351862" y="22503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9"/>
            <p:cNvSpPr/>
            <p:nvPr/>
          </p:nvSpPr>
          <p:spPr>
            <a:xfrm>
              <a:off x="6362370" y="231695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9"/>
            <p:cNvSpPr/>
            <p:nvPr/>
          </p:nvSpPr>
          <p:spPr>
            <a:xfrm>
              <a:off x="6362370" y="231341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9"/>
            <p:cNvSpPr/>
            <p:nvPr/>
          </p:nvSpPr>
          <p:spPr>
            <a:xfrm>
              <a:off x="6349841" y="2233996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2" y="0"/>
                  </a:moveTo>
                  <a:cubicBezTo>
                    <a:pt x="0" y="0"/>
                    <a:pt x="2" y="3"/>
                    <a:pt x="6" y="3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9"/>
            <p:cNvSpPr/>
            <p:nvPr/>
          </p:nvSpPr>
          <p:spPr>
            <a:xfrm>
              <a:off x="6360956" y="231058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9"/>
            <p:cNvSpPr/>
            <p:nvPr/>
          </p:nvSpPr>
          <p:spPr>
            <a:xfrm>
              <a:off x="6360956" y="2317662"/>
              <a:ext cx="1516" cy="707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4" y="0"/>
                  </a:moveTo>
                  <a:cubicBezTo>
                    <a:pt x="0" y="0"/>
                    <a:pt x="14" y="7"/>
                    <a:pt x="14" y="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9"/>
            <p:cNvSpPr/>
            <p:nvPr/>
          </p:nvSpPr>
          <p:spPr>
            <a:xfrm>
              <a:off x="6355398" y="2274313"/>
              <a:ext cx="707" cy="707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2" y="0"/>
                  </a:moveTo>
                  <a:cubicBezTo>
                    <a:pt x="1" y="0"/>
                    <a:pt x="2" y="6"/>
                    <a:pt x="7" y="6"/>
                  </a:cubicBezTo>
                  <a:cubicBezTo>
                    <a:pt x="4" y="2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9"/>
            <p:cNvSpPr/>
            <p:nvPr/>
          </p:nvSpPr>
          <p:spPr>
            <a:xfrm>
              <a:off x="6359541" y="230786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9"/>
            <p:cNvSpPr/>
            <p:nvPr/>
          </p:nvSpPr>
          <p:spPr>
            <a:xfrm>
              <a:off x="6362370" y="232180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cubicBezTo>
                    <a:pt x="0" y="1"/>
                    <a:pt x="0" y="1"/>
                    <a:pt x="0" y="8"/>
                  </a:cubicBezTo>
                  <a:cubicBezTo>
                    <a:pt x="0" y="1"/>
                    <a:pt x="0" y="1"/>
                    <a:pt x="0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9"/>
            <p:cNvSpPr/>
            <p:nvPr/>
          </p:nvSpPr>
          <p:spPr>
            <a:xfrm>
              <a:off x="6356712" y="228886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8"/>
                  </a:ln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9"/>
            <p:cNvSpPr/>
            <p:nvPr/>
          </p:nvSpPr>
          <p:spPr>
            <a:xfrm>
              <a:off x="6499591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9"/>
            <p:cNvSpPr/>
            <p:nvPr/>
          </p:nvSpPr>
          <p:spPr>
            <a:xfrm>
              <a:off x="6484838" y="2308467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8" y="15"/>
                  </a:lnTo>
                  <a:cubicBezTo>
                    <a:pt x="1" y="1"/>
                    <a:pt x="1" y="1"/>
                    <a:pt x="8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9"/>
            <p:cNvSpPr/>
            <p:nvPr/>
          </p:nvSpPr>
          <p:spPr>
            <a:xfrm>
              <a:off x="6507978" y="2281892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1"/>
                    <a:pt x="15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9"/>
            <p:cNvSpPr/>
            <p:nvPr/>
          </p:nvSpPr>
          <p:spPr>
            <a:xfrm>
              <a:off x="6456849" y="2348481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9"/>
            <p:cNvSpPr/>
            <p:nvPr/>
          </p:nvSpPr>
          <p:spPr>
            <a:xfrm>
              <a:off x="6473016" y="2325341"/>
              <a:ext cx="1415" cy="101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4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9"/>
            <p:cNvSpPr/>
            <p:nvPr/>
          </p:nvSpPr>
          <p:spPr>
            <a:xfrm>
              <a:off x="6519902" y="228047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9"/>
            <p:cNvSpPr/>
            <p:nvPr/>
          </p:nvSpPr>
          <p:spPr>
            <a:xfrm>
              <a:off x="6525459" y="226855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9"/>
            <p:cNvSpPr/>
            <p:nvPr/>
          </p:nvSpPr>
          <p:spPr>
            <a:xfrm>
              <a:off x="6520609" y="227138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8"/>
                    <a:pt x="0" y="8"/>
                    <a:pt x="0" y="1"/>
                  </a:cubicBez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9"/>
            <p:cNvSpPr/>
            <p:nvPr/>
          </p:nvSpPr>
          <p:spPr>
            <a:xfrm>
              <a:off x="6520609" y="227209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9"/>
            <p:cNvSpPr/>
            <p:nvPr/>
          </p:nvSpPr>
          <p:spPr>
            <a:xfrm>
              <a:off x="6379851" y="2506720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0" y="0"/>
                    <a:pt x="0" y="7"/>
                    <a:pt x="7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9"/>
            <p:cNvSpPr/>
            <p:nvPr/>
          </p:nvSpPr>
          <p:spPr>
            <a:xfrm>
              <a:off x="6433709" y="238485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9"/>
            <p:cNvSpPr/>
            <p:nvPr/>
          </p:nvSpPr>
          <p:spPr>
            <a:xfrm>
              <a:off x="6384702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9"/>
            <p:cNvSpPr/>
            <p:nvPr/>
          </p:nvSpPr>
          <p:spPr>
            <a:xfrm>
              <a:off x="6516365" y="2287550"/>
              <a:ext cx="1516" cy="1415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8" y="0"/>
                  </a:moveTo>
                  <a:cubicBezTo>
                    <a:pt x="8" y="14"/>
                    <a:pt x="1" y="14"/>
                    <a:pt x="8" y="14"/>
                  </a:cubicBezTo>
                  <a:cubicBezTo>
                    <a:pt x="8" y="14"/>
                    <a:pt x="15" y="14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9"/>
            <p:cNvSpPr/>
            <p:nvPr/>
          </p:nvSpPr>
          <p:spPr>
            <a:xfrm>
              <a:off x="6448462" y="240446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9"/>
            <p:cNvSpPr/>
            <p:nvPr/>
          </p:nvSpPr>
          <p:spPr>
            <a:xfrm>
              <a:off x="6384702" y="250742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9"/>
            <p:cNvSpPr/>
            <p:nvPr/>
          </p:nvSpPr>
          <p:spPr>
            <a:xfrm>
              <a:off x="6412085" y="242547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9"/>
            <p:cNvSpPr/>
            <p:nvPr/>
          </p:nvSpPr>
          <p:spPr>
            <a:xfrm>
              <a:off x="6409963" y="242618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9"/>
            <p:cNvSpPr/>
            <p:nvPr/>
          </p:nvSpPr>
          <p:spPr>
            <a:xfrm>
              <a:off x="6380559" y="250813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9"/>
            <p:cNvSpPr/>
            <p:nvPr/>
          </p:nvSpPr>
          <p:spPr>
            <a:xfrm>
              <a:off x="6398747" y="24506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9"/>
            <p:cNvSpPr/>
            <p:nvPr/>
          </p:nvSpPr>
          <p:spPr>
            <a:xfrm>
              <a:off x="6475037" y="232392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9"/>
            <p:cNvSpPr/>
            <p:nvPr/>
          </p:nvSpPr>
          <p:spPr>
            <a:xfrm>
              <a:off x="6478574" y="234706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9"/>
            <p:cNvSpPr/>
            <p:nvPr/>
          </p:nvSpPr>
          <p:spPr>
            <a:xfrm>
              <a:off x="6478574" y="2345652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9"/>
            <p:cNvSpPr/>
            <p:nvPr/>
          </p:nvSpPr>
          <p:spPr>
            <a:xfrm>
              <a:off x="6476452" y="234908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9"/>
            <p:cNvSpPr/>
            <p:nvPr/>
          </p:nvSpPr>
          <p:spPr>
            <a:xfrm>
              <a:off x="6488375" y="233302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9"/>
            <p:cNvSpPr/>
            <p:nvPr/>
          </p:nvSpPr>
          <p:spPr>
            <a:xfrm>
              <a:off x="6486253" y="233655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9"/>
            <p:cNvSpPr/>
            <p:nvPr/>
          </p:nvSpPr>
          <p:spPr>
            <a:xfrm>
              <a:off x="6473016" y="23575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9"/>
            <p:cNvSpPr/>
            <p:nvPr/>
          </p:nvSpPr>
          <p:spPr>
            <a:xfrm>
              <a:off x="6376315" y="2261581"/>
              <a:ext cx="148540" cy="244535"/>
            </a:xfrm>
            <a:custGeom>
              <a:avLst/>
              <a:gdLst/>
              <a:ahLst/>
              <a:cxnLst/>
              <a:rect l="l" t="t" r="r" b="b"/>
              <a:pathLst>
                <a:path w="1470" h="2420" extrusionOk="0">
                  <a:moveTo>
                    <a:pt x="1470" y="14"/>
                  </a:moveTo>
                  <a:lnTo>
                    <a:pt x="1466" y="23"/>
                  </a:lnTo>
                  <a:lnTo>
                    <a:pt x="1466" y="23"/>
                  </a:lnTo>
                  <a:cubicBezTo>
                    <a:pt x="1468" y="21"/>
                    <a:pt x="1470" y="19"/>
                    <a:pt x="1470" y="14"/>
                  </a:cubicBezTo>
                  <a:close/>
                  <a:moveTo>
                    <a:pt x="1453" y="22"/>
                  </a:moveTo>
                  <a:lnTo>
                    <a:pt x="1453" y="22"/>
                  </a:lnTo>
                  <a:cubicBezTo>
                    <a:pt x="1454" y="24"/>
                    <a:pt x="1456" y="25"/>
                    <a:pt x="1459" y="25"/>
                  </a:cubicBezTo>
                  <a:lnTo>
                    <a:pt x="1459" y="25"/>
                  </a:lnTo>
                  <a:cubicBezTo>
                    <a:pt x="1457" y="24"/>
                    <a:pt x="1455" y="23"/>
                    <a:pt x="1453" y="22"/>
                  </a:cubicBezTo>
                  <a:close/>
                  <a:moveTo>
                    <a:pt x="1466" y="23"/>
                  </a:moveTo>
                  <a:cubicBezTo>
                    <a:pt x="1464" y="24"/>
                    <a:pt x="1462" y="25"/>
                    <a:pt x="1460" y="25"/>
                  </a:cubicBezTo>
                  <a:cubicBezTo>
                    <a:pt x="1459" y="25"/>
                    <a:pt x="1459" y="25"/>
                    <a:pt x="1459" y="25"/>
                  </a:cubicBezTo>
                  <a:lnTo>
                    <a:pt x="1459" y="25"/>
                  </a:lnTo>
                  <a:cubicBezTo>
                    <a:pt x="1461" y="26"/>
                    <a:pt x="1463" y="28"/>
                    <a:pt x="1463" y="28"/>
                  </a:cubicBezTo>
                  <a:lnTo>
                    <a:pt x="1466" y="23"/>
                  </a:lnTo>
                  <a:close/>
                  <a:moveTo>
                    <a:pt x="1359" y="63"/>
                  </a:moveTo>
                  <a:cubicBezTo>
                    <a:pt x="1355" y="65"/>
                    <a:pt x="1354" y="67"/>
                    <a:pt x="1354" y="68"/>
                  </a:cubicBezTo>
                  <a:lnTo>
                    <a:pt x="1354" y="68"/>
                  </a:lnTo>
                  <a:lnTo>
                    <a:pt x="1359" y="63"/>
                  </a:lnTo>
                  <a:close/>
                  <a:moveTo>
                    <a:pt x="1345" y="70"/>
                  </a:moveTo>
                  <a:cubicBezTo>
                    <a:pt x="1344" y="70"/>
                    <a:pt x="1343" y="71"/>
                    <a:pt x="1343" y="72"/>
                  </a:cubicBezTo>
                  <a:lnTo>
                    <a:pt x="1343" y="72"/>
                  </a:lnTo>
                  <a:cubicBezTo>
                    <a:pt x="1343" y="72"/>
                    <a:pt x="1344" y="71"/>
                    <a:pt x="1345" y="70"/>
                  </a:cubicBezTo>
                  <a:close/>
                  <a:moveTo>
                    <a:pt x="1338" y="70"/>
                  </a:moveTo>
                  <a:cubicBezTo>
                    <a:pt x="1338" y="73"/>
                    <a:pt x="1338" y="75"/>
                    <a:pt x="1339" y="75"/>
                  </a:cubicBezTo>
                  <a:cubicBezTo>
                    <a:pt x="1340" y="75"/>
                    <a:pt x="1340" y="75"/>
                    <a:pt x="1342" y="73"/>
                  </a:cubicBezTo>
                  <a:lnTo>
                    <a:pt x="1342" y="73"/>
                  </a:lnTo>
                  <a:lnTo>
                    <a:pt x="1342" y="74"/>
                  </a:lnTo>
                  <a:lnTo>
                    <a:pt x="1342" y="74"/>
                  </a:lnTo>
                  <a:cubicBezTo>
                    <a:pt x="1342" y="73"/>
                    <a:pt x="1343" y="73"/>
                    <a:pt x="1343" y="72"/>
                  </a:cubicBezTo>
                  <a:lnTo>
                    <a:pt x="1343" y="72"/>
                  </a:lnTo>
                  <a:cubicBezTo>
                    <a:pt x="1342" y="73"/>
                    <a:pt x="1342" y="73"/>
                    <a:pt x="1342" y="73"/>
                  </a:cubicBezTo>
                  <a:lnTo>
                    <a:pt x="1342" y="73"/>
                  </a:lnTo>
                  <a:lnTo>
                    <a:pt x="1338" y="70"/>
                  </a:lnTo>
                  <a:close/>
                  <a:moveTo>
                    <a:pt x="1247" y="172"/>
                  </a:moveTo>
                  <a:cubicBezTo>
                    <a:pt x="1245" y="172"/>
                    <a:pt x="1243" y="173"/>
                    <a:pt x="1241" y="174"/>
                  </a:cubicBezTo>
                  <a:lnTo>
                    <a:pt x="1253" y="174"/>
                  </a:lnTo>
                  <a:cubicBezTo>
                    <a:pt x="1251" y="173"/>
                    <a:pt x="1249" y="172"/>
                    <a:pt x="1247" y="172"/>
                  </a:cubicBezTo>
                  <a:close/>
                  <a:moveTo>
                    <a:pt x="1253" y="174"/>
                  </a:moveTo>
                  <a:cubicBezTo>
                    <a:pt x="1253" y="174"/>
                    <a:pt x="1253" y="174"/>
                    <a:pt x="1253" y="174"/>
                  </a:cubicBezTo>
                  <a:lnTo>
                    <a:pt x="1253" y="174"/>
                  </a:lnTo>
                  <a:cubicBezTo>
                    <a:pt x="1254" y="174"/>
                    <a:pt x="1254" y="174"/>
                    <a:pt x="1255" y="174"/>
                  </a:cubicBezTo>
                  <a:close/>
                  <a:moveTo>
                    <a:pt x="1360" y="194"/>
                  </a:moveTo>
                  <a:cubicBezTo>
                    <a:pt x="1359" y="196"/>
                    <a:pt x="1359" y="199"/>
                    <a:pt x="1359" y="202"/>
                  </a:cubicBezTo>
                  <a:cubicBezTo>
                    <a:pt x="1361" y="198"/>
                    <a:pt x="1361" y="196"/>
                    <a:pt x="1360" y="194"/>
                  </a:cubicBezTo>
                  <a:close/>
                  <a:moveTo>
                    <a:pt x="1061" y="382"/>
                  </a:moveTo>
                  <a:cubicBezTo>
                    <a:pt x="1061" y="382"/>
                    <a:pt x="1061" y="382"/>
                    <a:pt x="1061" y="382"/>
                  </a:cubicBezTo>
                  <a:lnTo>
                    <a:pt x="1061" y="382"/>
                  </a:lnTo>
                  <a:close/>
                  <a:moveTo>
                    <a:pt x="1047" y="396"/>
                  </a:moveTo>
                  <a:cubicBezTo>
                    <a:pt x="1047" y="396"/>
                    <a:pt x="1047" y="396"/>
                    <a:pt x="1047" y="396"/>
                  </a:cubicBezTo>
                  <a:lnTo>
                    <a:pt x="1047" y="396"/>
                  </a:lnTo>
                  <a:close/>
                  <a:moveTo>
                    <a:pt x="1131" y="557"/>
                  </a:moveTo>
                  <a:cubicBezTo>
                    <a:pt x="1132" y="562"/>
                    <a:pt x="1137" y="563"/>
                    <a:pt x="1137" y="569"/>
                  </a:cubicBezTo>
                  <a:lnTo>
                    <a:pt x="1137" y="569"/>
                  </a:lnTo>
                  <a:cubicBezTo>
                    <a:pt x="1137" y="564"/>
                    <a:pt x="1135" y="560"/>
                    <a:pt x="1131" y="557"/>
                  </a:cubicBezTo>
                  <a:close/>
                  <a:moveTo>
                    <a:pt x="1103" y="590"/>
                  </a:moveTo>
                  <a:lnTo>
                    <a:pt x="1103" y="597"/>
                  </a:lnTo>
                  <a:cubicBezTo>
                    <a:pt x="1117" y="597"/>
                    <a:pt x="1103" y="590"/>
                    <a:pt x="1103" y="590"/>
                  </a:cubicBezTo>
                  <a:close/>
                  <a:moveTo>
                    <a:pt x="1089" y="640"/>
                  </a:moveTo>
                  <a:cubicBezTo>
                    <a:pt x="1090" y="642"/>
                    <a:pt x="1091" y="642"/>
                    <a:pt x="1092" y="642"/>
                  </a:cubicBezTo>
                  <a:cubicBezTo>
                    <a:pt x="1093" y="642"/>
                    <a:pt x="1094" y="642"/>
                    <a:pt x="1094" y="642"/>
                  </a:cubicBezTo>
                  <a:lnTo>
                    <a:pt x="1094" y="642"/>
                  </a:lnTo>
                  <a:cubicBezTo>
                    <a:pt x="1093" y="641"/>
                    <a:pt x="1091" y="640"/>
                    <a:pt x="1089" y="640"/>
                  </a:cubicBezTo>
                  <a:close/>
                  <a:moveTo>
                    <a:pt x="1094" y="642"/>
                  </a:moveTo>
                  <a:cubicBezTo>
                    <a:pt x="1095" y="643"/>
                    <a:pt x="1096" y="644"/>
                    <a:pt x="1096" y="645"/>
                  </a:cubicBezTo>
                  <a:cubicBezTo>
                    <a:pt x="1096" y="643"/>
                    <a:pt x="1095" y="642"/>
                    <a:pt x="1094" y="642"/>
                  </a:cubicBezTo>
                  <a:close/>
                  <a:moveTo>
                    <a:pt x="985" y="827"/>
                  </a:moveTo>
                  <a:cubicBezTo>
                    <a:pt x="985" y="829"/>
                    <a:pt x="985" y="830"/>
                    <a:pt x="985" y="832"/>
                  </a:cubicBezTo>
                  <a:cubicBezTo>
                    <a:pt x="988" y="832"/>
                    <a:pt x="987" y="829"/>
                    <a:pt x="985" y="827"/>
                  </a:cubicBezTo>
                  <a:close/>
                  <a:moveTo>
                    <a:pt x="964" y="909"/>
                  </a:moveTo>
                  <a:lnTo>
                    <a:pt x="964" y="915"/>
                  </a:lnTo>
                  <a:cubicBezTo>
                    <a:pt x="978" y="915"/>
                    <a:pt x="964" y="909"/>
                    <a:pt x="964" y="909"/>
                  </a:cubicBezTo>
                  <a:close/>
                  <a:moveTo>
                    <a:pt x="888" y="1137"/>
                  </a:moveTo>
                  <a:lnTo>
                    <a:pt x="895" y="1141"/>
                  </a:lnTo>
                  <a:cubicBezTo>
                    <a:pt x="895" y="1139"/>
                    <a:pt x="895" y="1137"/>
                    <a:pt x="888" y="1137"/>
                  </a:cubicBezTo>
                  <a:close/>
                  <a:moveTo>
                    <a:pt x="895" y="1141"/>
                  </a:moveTo>
                  <a:cubicBezTo>
                    <a:pt x="895" y="1142"/>
                    <a:pt x="895" y="1144"/>
                    <a:pt x="902" y="1144"/>
                  </a:cubicBezTo>
                  <a:lnTo>
                    <a:pt x="895" y="1141"/>
                  </a:lnTo>
                  <a:close/>
                  <a:moveTo>
                    <a:pt x="541" y="1144"/>
                  </a:moveTo>
                  <a:cubicBezTo>
                    <a:pt x="541" y="1147"/>
                    <a:pt x="543" y="1148"/>
                    <a:pt x="546" y="1149"/>
                  </a:cubicBezTo>
                  <a:lnTo>
                    <a:pt x="546" y="1149"/>
                  </a:lnTo>
                  <a:cubicBezTo>
                    <a:pt x="547" y="1148"/>
                    <a:pt x="546" y="1147"/>
                    <a:pt x="541" y="1144"/>
                  </a:cubicBezTo>
                  <a:close/>
                  <a:moveTo>
                    <a:pt x="500" y="1241"/>
                  </a:moveTo>
                  <a:cubicBezTo>
                    <a:pt x="500" y="1244"/>
                    <a:pt x="500" y="1244"/>
                    <a:pt x="501" y="1244"/>
                  </a:cubicBezTo>
                  <a:cubicBezTo>
                    <a:pt x="503" y="1244"/>
                    <a:pt x="506" y="1242"/>
                    <a:pt x="506" y="1241"/>
                  </a:cubicBezTo>
                  <a:lnTo>
                    <a:pt x="506" y="1241"/>
                  </a:lnTo>
                  <a:cubicBezTo>
                    <a:pt x="507" y="1241"/>
                    <a:pt x="507" y="1241"/>
                    <a:pt x="507" y="1241"/>
                  </a:cubicBezTo>
                  <a:lnTo>
                    <a:pt x="507" y="1241"/>
                  </a:lnTo>
                  <a:cubicBezTo>
                    <a:pt x="507" y="1241"/>
                    <a:pt x="507" y="1241"/>
                    <a:pt x="507" y="1241"/>
                  </a:cubicBezTo>
                  <a:lnTo>
                    <a:pt x="507" y="1241"/>
                  </a:lnTo>
                  <a:cubicBezTo>
                    <a:pt x="507" y="1241"/>
                    <a:pt x="507" y="1241"/>
                    <a:pt x="506" y="1241"/>
                  </a:cubicBezTo>
                  <a:lnTo>
                    <a:pt x="506" y="1241"/>
                  </a:lnTo>
                  <a:cubicBezTo>
                    <a:pt x="504" y="1241"/>
                    <a:pt x="502" y="1241"/>
                    <a:pt x="500" y="1241"/>
                  </a:cubicBezTo>
                  <a:close/>
                  <a:moveTo>
                    <a:pt x="645" y="1435"/>
                  </a:moveTo>
                  <a:cubicBezTo>
                    <a:pt x="641" y="1435"/>
                    <a:pt x="642" y="1435"/>
                    <a:pt x="642" y="1437"/>
                  </a:cubicBezTo>
                  <a:lnTo>
                    <a:pt x="642" y="1437"/>
                  </a:lnTo>
                  <a:cubicBezTo>
                    <a:pt x="643" y="1436"/>
                    <a:pt x="644" y="1435"/>
                    <a:pt x="645" y="1435"/>
                  </a:cubicBezTo>
                  <a:close/>
                  <a:moveTo>
                    <a:pt x="451" y="1810"/>
                  </a:moveTo>
                  <a:cubicBezTo>
                    <a:pt x="451" y="1810"/>
                    <a:pt x="450" y="1811"/>
                    <a:pt x="450" y="1812"/>
                  </a:cubicBezTo>
                  <a:lnTo>
                    <a:pt x="450" y="1812"/>
                  </a:lnTo>
                  <a:cubicBezTo>
                    <a:pt x="451" y="1811"/>
                    <a:pt x="451" y="1810"/>
                    <a:pt x="451" y="1810"/>
                  </a:cubicBezTo>
                  <a:close/>
                  <a:moveTo>
                    <a:pt x="285" y="2080"/>
                  </a:moveTo>
                  <a:cubicBezTo>
                    <a:pt x="285" y="2080"/>
                    <a:pt x="288" y="2083"/>
                    <a:pt x="290" y="2083"/>
                  </a:cubicBezTo>
                  <a:cubicBezTo>
                    <a:pt x="291" y="2083"/>
                    <a:pt x="292" y="2082"/>
                    <a:pt x="292" y="2080"/>
                  </a:cubicBezTo>
                  <a:close/>
                  <a:moveTo>
                    <a:pt x="1463" y="1"/>
                  </a:moveTo>
                  <a:lnTo>
                    <a:pt x="1463" y="1"/>
                  </a:lnTo>
                  <a:cubicBezTo>
                    <a:pt x="1435" y="8"/>
                    <a:pt x="1449" y="8"/>
                    <a:pt x="1435" y="14"/>
                  </a:cubicBezTo>
                  <a:cubicBezTo>
                    <a:pt x="1435" y="28"/>
                    <a:pt x="1442" y="28"/>
                    <a:pt x="1435" y="35"/>
                  </a:cubicBezTo>
                  <a:cubicBezTo>
                    <a:pt x="1435" y="33"/>
                    <a:pt x="1435" y="32"/>
                    <a:pt x="1434" y="32"/>
                  </a:cubicBezTo>
                  <a:cubicBezTo>
                    <a:pt x="1431" y="32"/>
                    <a:pt x="1428" y="35"/>
                    <a:pt x="1428" y="35"/>
                  </a:cubicBezTo>
                  <a:cubicBezTo>
                    <a:pt x="1435" y="35"/>
                    <a:pt x="1428" y="42"/>
                    <a:pt x="1428" y="42"/>
                  </a:cubicBezTo>
                  <a:cubicBezTo>
                    <a:pt x="1417" y="42"/>
                    <a:pt x="1415" y="33"/>
                    <a:pt x="1411" y="33"/>
                  </a:cubicBezTo>
                  <a:cubicBezTo>
                    <a:pt x="1410" y="33"/>
                    <a:pt x="1409" y="34"/>
                    <a:pt x="1408" y="35"/>
                  </a:cubicBezTo>
                  <a:lnTo>
                    <a:pt x="1415" y="42"/>
                  </a:lnTo>
                  <a:cubicBezTo>
                    <a:pt x="1410" y="42"/>
                    <a:pt x="1408" y="39"/>
                    <a:pt x="1408" y="39"/>
                  </a:cubicBezTo>
                  <a:cubicBezTo>
                    <a:pt x="1408" y="39"/>
                    <a:pt x="1408" y="40"/>
                    <a:pt x="1408" y="42"/>
                  </a:cubicBezTo>
                  <a:cubicBezTo>
                    <a:pt x="1401" y="35"/>
                    <a:pt x="1401" y="35"/>
                    <a:pt x="1401" y="28"/>
                  </a:cubicBezTo>
                  <a:cubicBezTo>
                    <a:pt x="1380" y="28"/>
                    <a:pt x="1394" y="42"/>
                    <a:pt x="1394" y="63"/>
                  </a:cubicBezTo>
                  <a:cubicBezTo>
                    <a:pt x="1380" y="63"/>
                    <a:pt x="1394" y="49"/>
                    <a:pt x="1380" y="49"/>
                  </a:cubicBezTo>
                  <a:lnTo>
                    <a:pt x="1373" y="63"/>
                  </a:lnTo>
                  <a:lnTo>
                    <a:pt x="1373" y="70"/>
                  </a:lnTo>
                  <a:cubicBezTo>
                    <a:pt x="1373" y="63"/>
                    <a:pt x="1366" y="63"/>
                    <a:pt x="1366" y="49"/>
                  </a:cubicBezTo>
                  <a:lnTo>
                    <a:pt x="1366" y="70"/>
                  </a:lnTo>
                  <a:cubicBezTo>
                    <a:pt x="1366" y="70"/>
                    <a:pt x="1356" y="70"/>
                    <a:pt x="1354" y="68"/>
                  </a:cubicBezTo>
                  <a:lnTo>
                    <a:pt x="1354" y="68"/>
                  </a:lnTo>
                  <a:lnTo>
                    <a:pt x="1345" y="77"/>
                  </a:lnTo>
                  <a:lnTo>
                    <a:pt x="1342" y="74"/>
                  </a:lnTo>
                  <a:lnTo>
                    <a:pt x="1342" y="74"/>
                  </a:lnTo>
                  <a:cubicBezTo>
                    <a:pt x="1341" y="80"/>
                    <a:pt x="1341" y="90"/>
                    <a:pt x="1338" y="90"/>
                  </a:cubicBezTo>
                  <a:cubicBezTo>
                    <a:pt x="1337" y="90"/>
                    <a:pt x="1335" y="89"/>
                    <a:pt x="1331" y="84"/>
                  </a:cubicBezTo>
                  <a:cubicBezTo>
                    <a:pt x="1331" y="105"/>
                    <a:pt x="1324" y="105"/>
                    <a:pt x="1324" y="118"/>
                  </a:cubicBezTo>
                  <a:cubicBezTo>
                    <a:pt x="1324" y="113"/>
                    <a:pt x="1322" y="112"/>
                    <a:pt x="1318" y="112"/>
                  </a:cubicBezTo>
                  <a:cubicBezTo>
                    <a:pt x="1314" y="112"/>
                    <a:pt x="1309" y="114"/>
                    <a:pt x="1306" y="114"/>
                  </a:cubicBezTo>
                  <a:cubicBezTo>
                    <a:pt x="1305" y="114"/>
                    <a:pt x="1304" y="113"/>
                    <a:pt x="1304" y="111"/>
                  </a:cubicBezTo>
                  <a:cubicBezTo>
                    <a:pt x="1297" y="111"/>
                    <a:pt x="1304" y="118"/>
                    <a:pt x="1304" y="132"/>
                  </a:cubicBezTo>
                  <a:cubicBezTo>
                    <a:pt x="1297" y="132"/>
                    <a:pt x="1290" y="118"/>
                    <a:pt x="1290" y="111"/>
                  </a:cubicBezTo>
                  <a:lnTo>
                    <a:pt x="1290" y="118"/>
                  </a:lnTo>
                  <a:lnTo>
                    <a:pt x="1290" y="132"/>
                  </a:lnTo>
                  <a:cubicBezTo>
                    <a:pt x="1281" y="132"/>
                    <a:pt x="1277" y="126"/>
                    <a:pt x="1274" y="126"/>
                  </a:cubicBezTo>
                  <a:cubicBezTo>
                    <a:pt x="1273" y="126"/>
                    <a:pt x="1271" y="128"/>
                    <a:pt x="1269" y="132"/>
                  </a:cubicBezTo>
                  <a:lnTo>
                    <a:pt x="1276" y="139"/>
                  </a:lnTo>
                  <a:lnTo>
                    <a:pt x="1269" y="139"/>
                  </a:lnTo>
                  <a:cubicBezTo>
                    <a:pt x="1276" y="139"/>
                    <a:pt x="1269" y="146"/>
                    <a:pt x="1269" y="146"/>
                  </a:cubicBezTo>
                  <a:lnTo>
                    <a:pt x="1269" y="153"/>
                  </a:lnTo>
                  <a:cubicBezTo>
                    <a:pt x="1269" y="151"/>
                    <a:pt x="1268" y="150"/>
                    <a:pt x="1267" y="150"/>
                  </a:cubicBezTo>
                  <a:cubicBezTo>
                    <a:pt x="1265" y="150"/>
                    <a:pt x="1262" y="153"/>
                    <a:pt x="1262" y="153"/>
                  </a:cubicBezTo>
                  <a:lnTo>
                    <a:pt x="1255" y="174"/>
                  </a:lnTo>
                  <a:lnTo>
                    <a:pt x="1262" y="174"/>
                  </a:lnTo>
                  <a:cubicBezTo>
                    <a:pt x="1262" y="177"/>
                    <a:pt x="1262" y="179"/>
                    <a:pt x="1261" y="179"/>
                  </a:cubicBezTo>
                  <a:cubicBezTo>
                    <a:pt x="1259" y="179"/>
                    <a:pt x="1257" y="176"/>
                    <a:pt x="1253" y="174"/>
                  </a:cubicBezTo>
                  <a:lnTo>
                    <a:pt x="1253" y="174"/>
                  </a:lnTo>
                  <a:cubicBezTo>
                    <a:pt x="1235" y="176"/>
                    <a:pt x="1241" y="202"/>
                    <a:pt x="1234" y="202"/>
                  </a:cubicBezTo>
                  <a:cubicBezTo>
                    <a:pt x="1234" y="188"/>
                    <a:pt x="1227" y="188"/>
                    <a:pt x="1227" y="188"/>
                  </a:cubicBezTo>
                  <a:cubicBezTo>
                    <a:pt x="1227" y="202"/>
                    <a:pt x="1207" y="209"/>
                    <a:pt x="1220" y="222"/>
                  </a:cubicBezTo>
                  <a:cubicBezTo>
                    <a:pt x="1211" y="222"/>
                    <a:pt x="1205" y="219"/>
                    <a:pt x="1200" y="219"/>
                  </a:cubicBezTo>
                  <a:cubicBezTo>
                    <a:pt x="1197" y="219"/>
                    <a:pt x="1195" y="220"/>
                    <a:pt x="1193" y="222"/>
                  </a:cubicBezTo>
                  <a:lnTo>
                    <a:pt x="1193" y="243"/>
                  </a:lnTo>
                  <a:cubicBezTo>
                    <a:pt x="1186" y="243"/>
                    <a:pt x="1186" y="257"/>
                    <a:pt x="1172" y="257"/>
                  </a:cubicBezTo>
                  <a:cubicBezTo>
                    <a:pt x="1186" y="271"/>
                    <a:pt x="1165" y="271"/>
                    <a:pt x="1172" y="271"/>
                  </a:cubicBezTo>
                  <a:lnTo>
                    <a:pt x="1186" y="271"/>
                  </a:lnTo>
                  <a:cubicBezTo>
                    <a:pt x="1165" y="271"/>
                    <a:pt x="1186" y="292"/>
                    <a:pt x="1158" y="292"/>
                  </a:cubicBezTo>
                  <a:lnTo>
                    <a:pt x="1158" y="306"/>
                  </a:lnTo>
                  <a:lnTo>
                    <a:pt x="1151" y="292"/>
                  </a:lnTo>
                  <a:lnTo>
                    <a:pt x="1130" y="312"/>
                  </a:lnTo>
                  <a:lnTo>
                    <a:pt x="1137" y="312"/>
                  </a:lnTo>
                  <a:cubicBezTo>
                    <a:pt x="1137" y="319"/>
                    <a:pt x="1137" y="319"/>
                    <a:pt x="1130" y="326"/>
                  </a:cubicBezTo>
                  <a:cubicBezTo>
                    <a:pt x="1130" y="323"/>
                    <a:pt x="1130" y="322"/>
                    <a:pt x="1130" y="322"/>
                  </a:cubicBezTo>
                  <a:cubicBezTo>
                    <a:pt x="1128" y="322"/>
                    <a:pt x="1125" y="330"/>
                    <a:pt x="1121" y="330"/>
                  </a:cubicBezTo>
                  <a:cubicBezTo>
                    <a:pt x="1119" y="330"/>
                    <a:pt x="1118" y="329"/>
                    <a:pt x="1117" y="326"/>
                  </a:cubicBezTo>
                  <a:cubicBezTo>
                    <a:pt x="1117" y="333"/>
                    <a:pt x="1111" y="333"/>
                    <a:pt x="1106" y="333"/>
                  </a:cubicBezTo>
                  <a:cubicBezTo>
                    <a:pt x="1105" y="333"/>
                    <a:pt x="1103" y="333"/>
                    <a:pt x="1102" y="333"/>
                  </a:cubicBezTo>
                  <a:lnTo>
                    <a:pt x="1102" y="333"/>
                  </a:lnTo>
                  <a:cubicBezTo>
                    <a:pt x="1101" y="330"/>
                    <a:pt x="1099" y="326"/>
                    <a:pt x="1096" y="326"/>
                  </a:cubicBezTo>
                  <a:lnTo>
                    <a:pt x="1096" y="340"/>
                  </a:lnTo>
                  <a:cubicBezTo>
                    <a:pt x="1096" y="335"/>
                    <a:pt x="1098" y="334"/>
                    <a:pt x="1102" y="333"/>
                  </a:cubicBezTo>
                  <a:lnTo>
                    <a:pt x="1102" y="333"/>
                  </a:lnTo>
                  <a:cubicBezTo>
                    <a:pt x="1103" y="337"/>
                    <a:pt x="1103" y="340"/>
                    <a:pt x="1103" y="340"/>
                  </a:cubicBezTo>
                  <a:lnTo>
                    <a:pt x="1096" y="340"/>
                  </a:lnTo>
                  <a:cubicBezTo>
                    <a:pt x="1096" y="347"/>
                    <a:pt x="1089" y="354"/>
                    <a:pt x="1089" y="354"/>
                  </a:cubicBezTo>
                  <a:cubicBezTo>
                    <a:pt x="1089" y="354"/>
                    <a:pt x="1082" y="354"/>
                    <a:pt x="1082" y="347"/>
                  </a:cubicBezTo>
                  <a:cubicBezTo>
                    <a:pt x="1082" y="361"/>
                    <a:pt x="1075" y="354"/>
                    <a:pt x="1075" y="375"/>
                  </a:cubicBezTo>
                  <a:lnTo>
                    <a:pt x="1075" y="382"/>
                  </a:lnTo>
                  <a:cubicBezTo>
                    <a:pt x="1075" y="389"/>
                    <a:pt x="1075" y="389"/>
                    <a:pt x="1061" y="389"/>
                  </a:cubicBezTo>
                  <a:lnTo>
                    <a:pt x="1061" y="382"/>
                  </a:lnTo>
                  <a:cubicBezTo>
                    <a:pt x="1054" y="396"/>
                    <a:pt x="1047" y="389"/>
                    <a:pt x="1047" y="410"/>
                  </a:cubicBezTo>
                  <a:lnTo>
                    <a:pt x="1047" y="396"/>
                  </a:lnTo>
                  <a:cubicBezTo>
                    <a:pt x="1047" y="406"/>
                    <a:pt x="1042" y="406"/>
                    <a:pt x="1039" y="406"/>
                  </a:cubicBezTo>
                  <a:cubicBezTo>
                    <a:pt x="1035" y="406"/>
                    <a:pt x="1033" y="406"/>
                    <a:pt x="1040" y="416"/>
                  </a:cubicBezTo>
                  <a:lnTo>
                    <a:pt x="1026" y="416"/>
                  </a:lnTo>
                  <a:lnTo>
                    <a:pt x="1026" y="423"/>
                  </a:lnTo>
                  <a:lnTo>
                    <a:pt x="1019" y="423"/>
                  </a:lnTo>
                  <a:cubicBezTo>
                    <a:pt x="1017" y="422"/>
                    <a:pt x="1015" y="421"/>
                    <a:pt x="1013" y="421"/>
                  </a:cubicBezTo>
                  <a:cubicBezTo>
                    <a:pt x="1007" y="421"/>
                    <a:pt x="1008" y="430"/>
                    <a:pt x="992" y="430"/>
                  </a:cubicBezTo>
                  <a:lnTo>
                    <a:pt x="1006" y="444"/>
                  </a:lnTo>
                  <a:cubicBezTo>
                    <a:pt x="1013" y="479"/>
                    <a:pt x="971" y="479"/>
                    <a:pt x="957" y="500"/>
                  </a:cubicBezTo>
                  <a:lnTo>
                    <a:pt x="950" y="493"/>
                  </a:lnTo>
                  <a:lnTo>
                    <a:pt x="950" y="513"/>
                  </a:lnTo>
                  <a:cubicBezTo>
                    <a:pt x="943" y="513"/>
                    <a:pt x="943" y="500"/>
                    <a:pt x="943" y="500"/>
                  </a:cubicBezTo>
                  <a:lnTo>
                    <a:pt x="943" y="500"/>
                  </a:lnTo>
                  <a:cubicBezTo>
                    <a:pt x="943" y="513"/>
                    <a:pt x="950" y="513"/>
                    <a:pt x="943" y="527"/>
                  </a:cubicBezTo>
                  <a:cubicBezTo>
                    <a:pt x="936" y="527"/>
                    <a:pt x="943" y="520"/>
                    <a:pt x="936" y="520"/>
                  </a:cubicBezTo>
                  <a:cubicBezTo>
                    <a:pt x="936" y="527"/>
                    <a:pt x="922" y="555"/>
                    <a:pt x="916" y="555"/>
                  </a:cubicBezTo>
                  <a:cubicBezTo>
                    <a:pt x="916" y="562"/>
                    <a:pt x="909" y="569"/>
                    <a:pt x="902" y="583"/>
                  </a:cubicBezTo>
                  <a:lnTo>
                    <a:pt x="902" y="569"/>
                  </a:lnTo>
                  <a:lnTo>
                    <a:pt x="888" y="583"/>
                  </a:lnTo>
                  <a:lnTo>
                    <a:pt x="881" y="569"/>
                  </a:lnTo>
                  <a:cubicBezTo>
                    <a:pt x="874" y="583"/>
                    <a:pt x="874" y="590"/>
                    <a:pt x="867" y="590"/>
                  </a:cubicBezTo>
                  <a:lnTo>
                    <a:pt x="874" y="597"/>
                  </a:lnTo>
                  <a:cubicBezTo>
                    <a:pt x="872" y="596"/>
                    <a:pt x="870" y="596"/>
                    <a:pt x="868" y="596"/>
                  </a:cubicBezTo>
                  <a:cubicBezTo>
                    <a:pt x="857" y="596"/>
                    <a:pt x="872" y="617"/>
                    <a:pt x="853" y="617"/>
                  </a:cubicBezTo>
                  <a:lnTo>
                    <a:pt x="853" y="604"/>
                  </a:lnTo>
                  <a:cubicBezTo>
                    <a:pt x="846" y="604"/>
                    <a:pt x="853" y="617"/>
                    <a:pt x="853" y="624"/>
                  </a:cubicBezTo>
                  <a:lnTo>
                    <a:pt x="846" y="652"/>
                  </a:lnTo>
                  <a:cubicBezTo>
                    <a:pt x="843" y="649"/>
                    <a:pt x="841" y="648"/>
                    <a:pt x="840" y="648"/>
                  </a:cubicBezTo>
                  <a:cubicBezTo>
                    <a:pt x="835" y="648"/>
                    <a:pt x="837" y="660"/>
                    <a:pt x="834" y="660"/>
                  </a:cubicBezTo>
                  <a:cubicBezTo>
                    <a:pt x="834" y="660"/>
                    <a:pt x="833" y="660"/>
                    <a:pt x="832" y="659"/>
                  </a:cubicBezTo>
                  <a:cubicBezTo>
                    <a:pt x="825" y="662"/>
                    <a:pt x="827" y="662"/>
                    <a:pt x="831" y="662"/>
                  </a:cubicBezTo>
                  <a:cubicBezTo>
                    <a:pt x="834" y="662"/>
                    <a:pt x="839" y="662"/>
                    <a:pt x="839" y="666"/>
                  </a:cubicBezTo>
                  <a:cubicBezTo>
                    <a:pt x="835" y="666"/>
                    <a:pt x="836" y="669"/>
                    <a:pt x="836" y="669"/>
                  </a:cubicBezTo>
                  <a:cubicBezTo>
                    <a:pt x="835" y="669"/>
                    <a:pt x="835" y="668"/>
                    <a:pt x="832" y="666"/>
                  </a:cubicBezTo>
                  <a:lnTo>
                    <a:pt x="832" y="673"/>
                  </a:lnTo>
                  <a:lnTo>
                    <a:pt x="818" y="666"/>
                  </a:lnTo>
                  <a:lnTo>
                    <a:pt x="818" y="666"/>
                  </a:lnTo>
                  <a:cubicBezTo>
                    <a:pt x="818" y="673"/>
                    <a:pt x="818" y="687"/>
                    <a:pt x="832" y="687"/>
                  </a:cubicBezTo>
                  <a:cubicBezTo>
                    <a:pt x="818" y="687"/>
                    <a:pt x="818" y="694"/>
                    <a:pt x="812" y="694"/>
                  </a:cubicBezTo>
                  <a:cubicBezTo>
                    <a:pt x="805" y="708"/>
                    <a:pt x="777" y="701"/>
                    <a:pt x="784" y="721"/>
                  </a:cubicBezTo>
                  <a:lnTo>
                    <a:pt x="777" y="728"/>
                  </a:lnTo>
                  <a:lnTo>
                    <a:pt x="770" y="721"/>
                  </a:lnTo>
                  <a:lnTo>
                    <a:pt x="770" y="735"/>
                  </a:lnTo>
                  <a:cubicBezTo>
                    <a:pt x="763" y="742"/>
                    <a:pt x="749" y="763"/>
                    <a:pt x="749" y="770"/>
                  </a:cubicBezTo>
                  <a:cubicBezTo>
                    <a:pt x="749" y="791"/>
                    <a:pt x="742" y="777"/>
                    <a:pt x="735" y="798"/>
                  </a:cubicBezTo>
                  <a:lnTo>
                    <a:pt x="728" y="805"/>
                  </a:lnTo>
                  <a:cubicBezTo>
                    <a:pt x="728" y="811"/>
                    <a:pt x="701" y="811"/>
                    <a:pt x="715" y="811"/>
                  </a:cubicBezTo>
                  <a:cubicBezTo>
                    <a:pt x="715" y="825"/>
                    <a:pt x="715" y="832"/>
                    <a:pt x="728" y="832"/>
                  </a:cubicBezTo>
                  <a:cubicBezTo>
                    <a:pt x="724" y="835"/>
                    <a:pt x="721" y="835"/>
                    <a:pt x="718" y="835"/>
                  </a:cubicBezTo>
                  <a:cubicBezTo>
                    <a:pt x="714" y="835"/>
                    <a:pt x="712" y="832"/>
                    <a:pt x="708" y="832"/>
                  </a:cubicBezTo>
                  <a:cubicBezTo>
                    <a:pt x="701" y="839"/>
                    <a:pt x="708" y="839"/>
                    <a:pt x="701" y="846"/>
                  </a:cubicBezTo>
                  <a:lnTo>
                    <a:pt x="701" y="867"/>
                  </a:lnTo>
                  <a:cubicBezTo>
                    <a:pt x="701" y="881"/>
                    <a:pt x="680" y="874"/>
                    <a:pt x="694" y="895"/>
                  </a:cubicBezTo>
                  <a:cubicBezTo>
                    <a:pt x="680" y="895"/>
                    <a:pt x="680" y="902"/>
                    <a:pt x="673" y="902"/>
                  </a:cubicBezTo>
                  <a:cubicBezTo>
                    <a:pt x="673" y="915"/>
                    <a:pt x="666" y="929"/>
                    <a:pt x="666" y="943"/>
                  </a:cubicBezTo>
                  <a:cubicBezTo>
                    <a:pt x="660" y="941"/>
                    <a:pt x="657" y="940"/>
                    <a:pt x="657" y="940"/>
                  </a:cubicBezTo>
                  <a:lnTo>
                    <a:pt x="657" y="940"/>
                  </a:lnTo>
                  <a:cubicBezTo>
                    <a:pt x="655" y="940"/>
                    <a:pt x="664" y="945"/>
                    <a:pt x="659" y="950"/>
                  </a:cubicBezTo>
                  <a:lnTo>
                    <a:pt x="666" y="950"/>
                  </a:lnTo>
                  <a:cubicBezTo>
                    <a:pt x="659" y="971"/>
                    <a:pt x="631" y="978"/>
                    <a:pt x="624" y="1006"/>
                  </a:cubicBezTo>
                  <a:lnTo>
                    <a:pt x="611" y="1006"/>
                  </a:lnTo>
                  <a:lnTo>
                    <a:pt x="624" y="1012"/>
                  </a:lnTo>
                  <a:cubicBezTo>
                    <a:pt x="604" y="1033"/>
                    <a:pt x="590" y="1054"/>
                    <a:pt x="576" y="1075"/>
                  </a:cubicBezTo>
                  <a:lnTo>
                    <a:pt x="576" y="1103"/>
                  </a:lnTo>
                  <a:cubicBezTo>
                    <a:pt x="569" y="1116"/>
                    <a:pt x="569" y="1137"/>
                    <a:pt x="555" y="1151"/>
                  </a:cubicBezTo>
                  <a:cubicBezTo>
                    <a:pt x="555" y="1151"/>
                    <a:pt x="550" y="1151"/>
                    <a:pt x="546" y="1149"/>
                  </a:cubicBezTo>
                  <a:lnTo>
                    <a:pt x="546" y="1149"/>
                  </a:lnTo>
                  <a:cubicBezTo>
                    <a:pt x="543" y="1152"/>
                    <a:pt x="534" y="1153"/>
                    <a:pt x="534" y="1158"/>
                  </a:cubicBezTo>
                  <a:lnTo>
                    <a:pt x="541" y="1158"/>
                  </a:lnTo>
                  <a:cubicBezTo>
                    <a:pt x="541" y="1172"/>
                    <a:pt x="534" y="1172"/>
                    <a:pt x="534" y="1172"/>
                  </a:cubicBezTo>
                  <a:lnTo>
                    <a:pt x="534" y="1179"/>
                  </a:lnTo>
                  <a:lnTo>
                    <a:pt x="527" y="1179"/>
                  </a:lnTo>
                  <a:cubicBezTo>
                    <a:pt x="527" y="1179"/>
                    <a:pt x="527" y="1193"/>
                    <a:pt x="534" y="1207"/>
                  </a:cubicBezTo>
                  <a:cubicBezTo>
                    <a:pt x="534" y="1207"/>
                    <a:pt x="531" y="1210"/>
                    <a:pt x="529" y="1210"/>
                  </a:cubicBezTo>
                  <a:cubicBezTo>
                    <a:pt x="528" y="1210"/>
                    <a:pt x="527" y="1209"/>
                    <a:pt x="527" y="1207"/>
                  </a:cubicBezTo>
                  <a:lnTo>
                    <a:pt x="507" y="1227"/>
                  </a:lnTo>
                  <a:lnTo>
                    <a:pt x="520" y="1227"/>
                  </a:lnTo>
                  <a:cubicBezTo>
                    <a:pt x="527" y="1227"/>
                    <a:pt x="527" y="1248"/>
                    <a:pt x="520" y="1248"/>
                  </a:cubicBezTo>
                  <a:cubicBezTo>
                    <a:pt x="520" y="1243"/>
                    <a:pt x="513" y="1242"/>
                    <a:pt x="507" y="1241"/>
                  </a:cubicBezTo>
                  <a:lnTo>
                    <a:pt x="507" y="1241"/>
                  </a:lnTo>
                  <a:cubicBezTo>
                    <a:pt x="507" y="1248"/>
                    <a:pt x="507" y="1255"/>
                    <a:pt x="500" y="1255"/>
                  </a:cubicBezTo>
                  <a:lnTo>
                    <a:pt x="500" y="1248"/>
                  </a:lnTo>
                  <a:cubicBezTo>
                    <a:pt x="500" y="1252"/>
                    <a:pt x="496" y="1252"/>
                    <a:pt x="493" y="1252"/>
                  </a:cubicBezTo>
                  <a:cubicBezTo>
                    <a:pt x="489" y="1252"/>
                    <a:pt x="486" y="1252"/>
                    <a:pt x="486" y="1255"/>
                  </a:cubicBezTo>
                  <a:cubicBezTo>
                    <a:pt x="486" y="1262"/>
                    <a:pt x="472" y="1262"/>
                    <a:pt x="493" y="1276"/>
                  </a:cubicBezTo>
                  <a:cubicBezTo>
                    <a:pt x="493" y="1278"/>
                    <a:pt x="492" y="1279"/>
                    <a:pt x="491" y="1279"/>
                  </a:cubicBezTo>
                  <a:cubicBezTo>
                    <a:pt x="489" y="1279"/>
                    <a:pt x="486" y="1276"/>
                    <a:pt x="486" y="1276"/>
                  </a:cubicBezTo>
                  <a:cubicBezTo>
                    <a:pt x="486" y="1283"/>
                    <a:pt x="472" y="1290"/>
                    <a:pt x="465" y="1290"/>
                  </a:cubicBezTo>
                  <a:cubicBezTo>
                    <a:pt x="486" y="1311"/>
                    <a:pt x="451" y="1311"/>
                    <a:pt x="458" y="1317"/>
                  </a:cubicBezTo>
                  <a:lnTo>
                    <a:pt x="451" y="1317"/>
                  </a:lnTo>
                  <a:cubicBezTo>
                    <a:pt x="451" y="1317"/>
                    <a:pt x="458" y="1324"/>
                    <a:pt x="458" y="1331"/>
                  </a:cubicBezTo>
                  <a:lnTo>
                    <a:pt x="437" y="1331"/>
                  </a:lnTo>
                  <a:lnTo>
                    <a:pt x="451" y="1345"/>
                  </a:lnTo>
                  <a:cubicBezTo>
                    <a:pt x="417" y="1359"/>
                    <a:pt x="403" y="1414"/>
                    <a:pt x="382" y="1428"/>
                  </a:cubicBezTo>
                  <a:cubicBezTo>
                    <a:pt x="368" y="1449"/>
                    <a:pt x="368" y="1463"/>
                    <a:pt x="361" y="1484"/>
                  </a:cubicBezTo>
                  <a:lnTo>
                    <a:pt x="347" y="1498"/>
                  </a:lnTo>
                  <a:lnTo>
                    <a:pt x="361" y="1491"/>
                  </a:lnTo>
                  <a:lnTo>
                    <a:pt x="361" y="1498"/>
                  </a:lnTo>
                  <a:cubicBezTo>
                    <a:pt x="347" y="1518"/>
                    <a:pt x="326" y="1532"/>
                    <a:pt x="319" y="1560"/>
                  </a:cubicBezTo>
                  <a:cubicBezTo>
                    <a:pt x="323" y="1574"/>
                    <a:pt x="318" y="1574"/>
                    <a:pt x="312" y="1574"/>
                  </a:cubicBezTo>
                  <a:cubicBezTo>
                    <a:pt x="306" y="1574"/>
                    <a:pt x="299" y="1574"/>
                    <a:pt x="299" y="1588"/>
                  </a:cubicBezTo>
                  <a:lnTo>
                    <a:pt x="299" y="1629"/>
                  </a:lnTo>
                  <a:cubicBezTo>
                    <a:pt x="296" y="1628"/>
                    <a:pt x="294" y="1627"/>
                    <a:pt x="292" y="1627"/>
                  </a:cubicBezTo>
                  <a:cubicBezTo>
                    <a:pt x="289" y="1627"/>
                    <a:pt x="289" y="1631"/>
                    <a:pt x="288" y="1631"/>
                  </a:cubicBezTo>
                  <a:cubicBezTo>
                    <a:pt x="287" y="1631"/>
                    <a:pt x="286" y="1631"/>
                    <a:pt x="285" y="1629"/>
                  </a:cubicBezTo>
                  <a:lnTo>
                    <a:pt x="285" y="1629"/>
                  </a:lnTo>
                  <a:lnTo>
                    <a:pt x="292" y="1636"/>
                  </a:lnTo>
                  <a:cubicBezTo>
                    <a:pt x="285" y="1636"/>
                    <a:pt x="285" y="1643"/>
                    <a:pt x="278" y="1643"/>
                  </a:cubicBezTo>
                  <a:lnTo>
                    <a:pt x="285" y="1657"/>
                  </a:lnTo>
                  <a:lnTo>
                    <a:pt x="278" y="1657"/>
                  </a:lnTo>
                  <a:cubicBezTo>
                    <a:pt x="267" y="1663"/>
                    <a:pt x="265" y="1682"/>
                    <a:pt x="257" y="1682"/>
                  </a:cubicBezTo>
                  <a:cubicBezTo>
                    <a:pt x="255" y="1682"/>
                    <a:pt x="253" y="1681"/>
                    <a:pt x="250" y="1678"/>
                  </a:cubicBezTo>
                  <a:cubicBezTo>
                    <a:pt x="250" y="1706"/>
                    <a:pt x="222" y="1740"/>
                    <a:pt x="216" y="1768"/>
                  </a:cubicBezTo>
                  <a:lnTo>
                    <a:pt x="216" y="1796"/>
                  </a:lnTo>
                  <a:lnTo>
                    <a:pt x="209" y="1796"/>
                  </a:lnTo>
                  <a:cubicBezTo>
                    <a:pt x="209" y="1803"/>
                    <a:pt x="216" y="1810"/>
                    <a:pt x="209" y="1816"/>
                  </a:cubicBezTo>
                  <a:cubicBezTo>
                    <a:pt x="209" y="1830"/>
                    <a:pt x="195" y="1830"/>
                    <a:pt x="195" y="1837"/>
                  </a:cubicBezTo>
                  <a:cubicBezTo>
                    <a:pt x="195" y="1844"/>
                    <a:pt x="188" y="1844"/>
                    <a:pt x="181" y="1844"/>
                  </a:cubicBezTo>
                  <a:cubicBezTo>
                    <a:pt x="195" y="1851"/>
                    <a:pt x="174" y="1865"/>
                    <a:pt x="174" y="1865"/>
                  </a:cubicBezTo>
                  <a:cubicBezTo>
                    <a:pt x="174" y="1865"/>
                    <a:pt x="118" y="1948"/>
                    <a:pt x="70" y="2059"/>
                  </a:cubicBezTo>
                  <a:cubicBezTo>
                    <a:pt x="42" y="2114"/>
                    <a:pt x="15" y="2177"/>
                    <a:pt x="8" y="2232"/>
                  </a:cubicBezTo>
                  <a:cubicBezTo>
                    <a:pt x="1" y="2295"/>
                    <a:pt x="1" y="2350"/>
                    <a:pt x="15" y="2385"/>
                  </a:cubicBezTo>
                  <a:cubicBezTo>
                    <a:pt x="21" y="2392"/>
                    <a:pt x="21" y="2399"/>
                    <a:pt x="35" y="2399"/>
                  </a:cubicBezTo>
                  <a:cubicBezTo>
                    <a:pt x="35" y="2402"/>
                    <a:pt x="33" y="2403"/>
                    <a:pt x="30" y="2404"/>
                  </a:cubicBezTo>
                  <a:lnTo>
                    <a:pt x="30" y="2404"/>
                  </a:lnTo>
                  <a:cubicBezTo>
                    <a:pt x="29" y="2404"/>
                    <a:pt x="28" y="2404"/>
                    <a:pt x="27" y="2404"/>
                  </a:cubicBezTo>
                  <a:cubicBezTo>
                    <a:pt x="25" y="2404"/>
                    <a:pt x="24" y="2405"/>
                    <a:pt x="21" y="2406"/>
                  </a:cubicBezTo>
                  <a:cubicBezTo>
                    <a:pt x="21" y="2406"/>
                    <a:pt x="26" y="2406"/>
                    <a:pt x="30" y="2404"/>
                  </a:cubicBezTo>
                  <a:lnTo>
                    <a:pt x="30" y="2404"/>
                  </a:lnTo>
                  <a:cubicBezTo>
                    <a:pt x="36" y="2405"/>
                    <a:pt x="41" y="2410"/>
                    <a:pt x="46" y="2410"/>
                  </a:cubicBezTo>
                  <a:cubicBezTo>
                    <a:pt x="49" y="2410"/>
                    <a:pt x="52" y="2409"/>
                    <a:pt x="56" y="2406"/>
                  </a:cubicBezTo>
                  <a:lnTo>
                    <a:pt x="49" y="2406"/>
                  </a:lnTo>
                  <a:cubicBezTo>
                    <a:pt x="49" y="2399"/>
                    <a:pt x="56" y="2399"/>
                    <a:pt x="56" y="2399"/>
                  </a:cubicBezTo>
                  <a:cubicBezTo>
                    <a:pt x="49" y="2392"/>
                    <a:pt x="35" y="2392"/>
                    <a:pt x="42" y="2371"/>
                  </a:cubicBezTo>
                  <a:cubicBezTo>
                    <a:pt x="42" y="2367"/>
                    <a:pt x="44" y="2367"/>
                    <a:pt x="47" y="2367"/>
                  </a:cubicBezTo>
                  <a:cubicBezTo>
                    <a:pt x="49" y="2367"/>
                    <a:pt x="53" y="2367"/>
                    <a:pt x="56" y="2364"/>
                  </a:cubicBezTo>
                  <a:lnTo>
                    <a:pt x="70" y="2357"/>
                  </a:lnTo>
                  <a:lnTo>
                    <a:pt x="70" y="2357"/>
                  </a:lnTo>
                  <a:cubicBezTo>
                    <a:pt x="60" y="2362"/>
                    <a:pt x="64" y="2367"/>
                    <a:pt x="67" y="2367"/>
                  </a:cubicBezTo>
                  <a:cubicBezTo>
                    <a:pt x="69" y="2367"/>
                    <a:pt x="70" y="2366"/>
                    <a:pt x="70" y="2364"/>
                  </a:cubicBezTo>
                  <a:cubicBezTo>
                    <a:pt x="73" y="2361"/>
                    <a:pt x="73" y="2361"/>
                    <a:pt x="73" y="2361"/>
                  </a:cubicBezTo>
                  <a:cubicBezTo>
                    <a:pt x="72" y="2361"/>
                    <a:pt x="70" y="2361"/>
                    <a:pt x="70" y="2357"/>
                  </a:cubicBezTo>
                  <a:cubicBezTo>
                    <a:pt x="70" y="2355"/>
                    <a:pt x="71" y="2354"/>
                    <a:pt x="72" y="2354"/>
                  </a:cubicBezTo>
                  <a:cubicBezTo>
                    <a:pt x="74" y="2354"/>
                    <a:pt x="77" y="2357"/>
                    <a:pt x="77" y="2357"/>
                  </a:cubicBezTo>
                  <a:lnTo>
                    <a:pt x="77" y="2350"/>
                  </a:lnTo>
                  <a:cubicBezTo>
                    <a:pt x="82" y="2350"/>
                    <a:pt x="80" y="2353"/>
                    <a:pt x="81" y="2353"/>
                  </a:cubicBezTo>
                  <a:cubicBezTo>
                    <a:pt x="81" y="2353"/>
                    <a:pt x="82" y="2352"/>
                    <a:pt x="84" y="2350"/>
                  </a:cubicBezTo>
                  <a:lnTo>
                    <a:pt x="77" y="2336"/>
                  </a:lnTo>
                  <a:cubicBezTo>
                    <a:pt x="91" y="2336"/>
                    <a:pt x="70" y="2322"/>
                    <a:pt x="84" y="2322"/>
                  </a:cubicBezTo>
                  <a:cubicBezTo>
                    <a:pt x="84" y="2325"/>
                    <a:pt x="85" y="2325"/>
                    <a:pt x="86" y="2325"/>
                  </a:cubicBezTo>
                  <a:cubicBezTo>
                    <a:pt x="88" y="2325"/>
                    <a:pt x="91" y="2322"/>
                    <a:pt x="91" y="2322"/>
                  </a:cubicBezTo>
                  <a:lnTo>
                    <a:pt x="105" y="2302"/>
                  </a:lnTo>
                  <a:cubicBezTo>
                    <a:pt x="112" y="2302"/>
                    <a:pt x="105" y="2295"/>
                    <a:pt x="105" y="2295"/>
                  </a:cubicBezTo>
                  <a:cubicBezTo>
                    <a:pt x="110" y="2295"/>
                    <a:pt x="111" y="2286"/>
                    <a:pt x="115" y="2286"/>
                  </a:cubicBezTo>
                  <a:cubicBezTo>
                    <a:pt x="116" y="2286"/>
                    <a:pt x="117" y="2286"/>
                    <a:pt x="118" y="2288"/>
                  </a:cubicBezTo>
                  <a:cubicBezTo>
                    <a:pt x="125" y="2281"/>
                    <a:pt x="112" y="2281"/>
                    <a:pt x="118" y="2267"/>
                  </a:cubicBezTo>
                  <a:lnTo>
                    <a:pt x="118" y="2267"/>
                  </a:lnTo>
                  <a:cubicBezTo>
                    <a:pt x="125" y="2267"/>
                    <a:pt x="118" y="2281"/>
                    <a:pt x="125" y="2281"/>
                  </a:cubicBezTo>
                  <a:lnTo>
                    <a:pt x="125" y="2260"/>
                  </a:lnTo>
                  <a:lnTo>
                    <a:pt x="139" y="2267"/>
                  </a:lnTo>
                  <a:cubicBezTo>
                    <a:pt x="153" y="2246"/>
                    <a:pt x="195" y="2232"/>
                    <a:pt x="209" y="2211"/>
                  </a:cubicBezTo>
                  <a:cubicBezTo>
                    <a:pt x="216" y="2211"/>
                    <a:pt x="209" y="2218"/>
                    <a:pt x="216" y="2218"/>
                  </a:cubicBezTo>
                  <a:cubicBezTo>
                    <a:pt x="216" y="2191"/>
                    <a:pt x="243" y="2191"/>
                    <a:pt x="250" y="2177"/>
                  </a:cubicBezTo>
                  <a:lnTo>
                    <a:pt x="243" y="2177"/>
                  </a:lnTo>
                  <a:cubicBezTo>
                    <a:pt x="278" y="2156"/>
                    <a:pt x="278" y="2121"/>
                    <a:pt x="292" y="2094"/>
                  </a:cubicBezTo>
                  <a:lnTo>
                    <a:pt x="285" y="2094"/>
                  </a:lnTo>
                  <a:lnTo>
                    <a:pt x="285" y="2080"/>
                  </a:lnTo>
                  <a:cubicBezTo>
                    <a:pt x="313" y="2059"/>
                    <a:pt x="333" y="2011"/>
                    <a:pt x="361" y="1976"/>
                  </a:cubicBezTo>
                  <a:cubicBezTo>
                    <a:pt x="388" y="1914"/>
                    <a:pt x="423" y="1866"/>
                    <a:pt x="450" y="1812"/>
                  </a:cubicBezTo>
                  <a:lnTo>
                    <a:pt x="450" y="1812"/>
                  </a:lnTo>
                  <a:cubicBezTo>
                    <a:pt x="449" y="1812"/>
                    <a:pt x="448" y="1812"/>
                    <a:pt x="447" y="1812"/>
                  </a:cubicBezTo>
                  <a:cubicBezTo>
                    <a:pt x="441" y="1812"/>
                    <a:pt x="432" y="1807"/>
                    <a:pt x="437" y="1803"/>
                  </a:cubicBezTo>
                  <a:cubicBezTo>
                    <a:pt x="472" y="1803"/>
                    <a:pt x="451" y="1768"/>
                    <a:pt x="472" y="1761"/>
                  </a:cubicBezTo>
                  <a:cubicBezTo>
                    <a:pt x="486" y="1726"/>
                    <a:pt x="520" y="1706"/>
                    <a:pt x="520" y="1671"/>
                  </a:cubicBezTo>
                  <a:lnTo>
                    <a:pt x="527" y="1671"/>
                  </a:lnTo>
                  <a:cubicBezTo>
                    <a:pt x="534" y="1671"/>
                    <a:pt x="527" y="1664"/>
                    <a:pt x="527" y="1664"/>
                  </a:cubicBezTo>
                  <a:cubicBezTo>
                    <a:pt x="534" y="1657"/>
                    <a:pt x="534" y="1636"/>
                    <a:pt x="541" y="1636"/>
                  </a:cubicBezTo>
                  <a:lnTo>
                    <a:pt x="534" y="1629"/>
                  </a:lnTo>
                  <a:cubicBezTo>
                    <a:pt x="534" y="1626"/>
                    <a:pt x="536" y="1626"/>
                    <a:pt x="538" y="1626"/>
                  </a:cubicBezTo>
                  <a:cubicBezTo>
                    <a:pt x="540" y="1626"/>
                    <a:pt x="541" y="1626"/>
                    <a:pt x="541" y="1622"/>
                  </a:cubicBezTo>
                  <a:lnTo>
                    <a:pt x="541" y="1609"/>
                  </a:lnTo>
                  <a:cubicBezTo>
                    <a:pt x="545" y="1611"/>
                    <a:pt x="548" y="1612"/>
                    <a:pt x="551" y="1612"/>
                  </a:cubicBezTo>
                  <a:cubicBezTo>
                    <a:pt x="560" y="1612"/>
                    <a:pt x="557" y="1595"/>
                    <a:pt x="562" y="1595"/>
                  </a:cubicBezTo>
                  <a:cubicBezTo>
                    <a:pt x="562" y="1588"/>
                    <a:pt x="562" y="1567"/>
                    <a:pt x="576" y="1560"/>
                  </a:cubicBezTo>
                  <a:cubicBezTo>
                    <a:pt x="590" y="1560"/>
                    <a:pt x="597" y="1539"/>
                    <a:pt x="604" y="1539"/>
                  </a:cubicBezTo>
                  <a:cubicBezTo>
                    <a:pt x="611" y="1525"/>
                    <a:pt x="624" y="1498"/>
                    <a:pt x="638" y="1470"/>
                  </a:cubicBezTo>
                  <a:lnTo>
                    <a:pt x="631" y="1463"/>
                  </a:lnTo>
                  <a:lnTo>
                    <a:pt x="631" y="1456"/>
                  </a:lnTo>
                  <a:cubicBezTo>
                    <a:pt x="634" y="1456"/>
                    <a:pt x="636" y="1453"/>
                    <a:pt x="637" y="1449"/>
                  </a:cubicBezTo>
                  <a:lnTo>
                    <a:pt x="637" y="1449"/>
                  </a:lnTo>
                  <a:cubicBezTo>
                    <a:pt x="638" y="1449"/>
                    <a:pt x="638" y="1449"/>
                    <a:pt x="638" y="1449"/>
                  </a:cubicBezTo>
                  <a:cubicBezTo>
                    <a:pt x="641" y="1443"/>
                    <a:pt x="642" y="1439"/>
                    <a:pt x="642" y="1437"/>
                  </a:cubicBezTo>
                  <a:lnTo>
                    <a:pt x="642" y="1437"/>
                  </a:lnTo>
                  <a:cubicBezTo>
                    <a:pt x="640" y="1440"/>
                    <a:pt x="639" y="1445"/>
                    <a:pt x="637" y="1449"/>
                  </a:cubicBezTo>
                  <a:lnTo>
                    <a:pt x="637" y="1449"/>
                  </a:lnTo>
                  <a:cubicBezTo>
                    <a:pt x="631" y="1448"/>
                    <a:pt x="625" y="1435"/>
                    <a:pt x="631" y="1435"/>
                  </a:cubicBezTo>
                  <a:lnTo>
                    <a:pt x="631" y="1428"/>
                  </a:lnTo>
                  <a:lnTo>
                    <a:pt x="645" y="1428"/>
                  </a:lnTo>
                  <a:cubicBezTo>
                    <a:pt x="659" y="1414"/>
                    <a:pt x="659" y="1387"/>
                    <a:pt x="666" y="1366"/>
                  </a:cubicBezTo>
                  <a:cubicBezTo>
                    <a:pt x="667" y="1369"/>
                    <a:pt x="669" y="1370"/>
                    <a:pt x="670" y="1370"/>
                  </a:cubicBezTo>
                  <a:cubicBezTo>
                    <a:pt x="673" y="1370"/>
                    <a:pt x="674" y="1358"/>
                    <a:pt x="678" y="1358"/>
                  </a:cubicBezTo>
                  <a:cubicBezTo>
                    <a:pt x="678" y="1358"/>
                    <a:pt x="679" y="1358"/>
                    <a:pt x="680" y="1359"/>
                  </a:cubicBezTo>
                  <a:cubicBezTo>
                    <a:pt x="680" y="1352"/>
                    <a:pt x="678" y="1352"/>
                    <a:pt x="676" y="1352"/>
                  </a:cubicBezTo>
                  <a:cubicBezTo>
                    <a:pt x="673" y="1352"/>
                    <a:pt x="669" y="1352"/>
                    <a:pt x="666" y="1345"/>
                  </a:cubicBezTo>
                  <a:cubicBezTo>
                    <a:pt x="666" y="1345"/>
                    <a:pt x="666" y="1331"/>
                    <a:pt x="673" y="1331"/>
                  </a:cubicBezTo>
                  <a:cubicBezTo>
                    <a:pt x="673" y="1331"/>
                    <a:pt x="680" y="1331"/>
                    <a:pt x="680" y="1345"/>
                  </a:cubicBezTo>
                  <a:lnTo>
                    <a:pt x="680" y="1331"/>
                  </a:lnTo>
                  <a:cubicBezTo>
                    <a:pt x="680" y="1317"/>
                    <a:pt x="708" y="1311"/>
                    <a:pt x="708" y="1290"/>
                  </a:cubicBezTo>
                  <a:lnTo>
                    <a:pt x="708" y="1290"/>
                  </a:lnTo>
                  <a:cubicBezTo>
                    <a:pt x="708" y="1290"/>
                    <a:pt x="705" y="1293"/>
                    <a:pt x="702" y="1293"/>
                  </a:cubicBezTo>
                  <a:cubicBezTo>
                    <a:pt x="701" y="1293"/>
                    <a:pt x="701" y="1292"/>
                    <a:pt x="701" y="1290"/>
                  </a:cubicBezTo>
                  <a:cubicBezTo>
                    <a:pt x="701" y="1276"/>
                    <a:pt x="715" y="1283"/>
                    <a:pt x="715" y="1262"/>
                  </a:cubicBezTo>
                  <a:lnTo>
                    <a:pt x="728" y="1276"/>
                  </a:lnTo>
                  <a:cubicBezTo>
                    <a:pt x="728" y="1262"/>
                    <a:pt x="715" y="1262"/>
                    <a:pt x="728" y="1255"/>
                  </a:cubicBezTo>
                  <a:cubicBezTo>
                    <a:pt x="735" y="1255"/>
                    <a:pt x="728" y="1262"/>
                    <a:pt x="735" y="1276"/>
                  </a:cubicBezTo>
                  <a:cubicBezTo>
                    <a:pt x="735" y="1262"/>
                    <a:pt x="742" y="1255"/>
                    <a:pt x="735" y="1255"/>
                  </a:cubicBezTo>
                  <a:cubicBezTo>
                    <a:pt x="735" y="1248"/>
                    <a:pt x="742" y="1248"/>
                    <a:pt x="749" y="1248"/>
                  </a:cubicBezTo>
                  <a:lnTo>
                    <a:pt x="742" y="1248"/>
                  </a:lnTo>
                  <a:lnTo>
                    <a:pt x="770" y="1220"/>
                  </a:lnTo>
                  <a:lnTo>
                    <a:pt x="777" y="1220"/>
                  </a:lnTo>
                  <a:cubicBezTo>
                    <a:pt x="794" y="1265"/>
                    <a:pt x="806" y="1278"/>
                    <a:pt x="814" y="1278"/>
                  </a:cubicBezTo>
                  <a:cubicBezTo>
                    <a:pt x="815" y="1278"/>
                    <a:pt x="817" y="1277"/>
                    <a:pt x="818" y="1276"/>
                  </a:cubicBezTo>
                  <a:cubicBezTo>
                    <a:pt x="839" y="1241"/>
                    <a:pt x="846" y="1193"/>
                    <a:pt x="874" y="1172"/>
                  </a:cubicBezTo>
                  <a:cubicBezTo>
                    <a:pt x="867" y="1158"/>
                    <a:pt x="874" y="1144"/>
                    <a:pt x="874" y="1137"/>
                  </a:cubicBezTo>
                  <a:lnTo>
                    <a:pt x="888" y="1144"/>
                  </a:lnTo>
                  <a:lnTo>
                    <a:pt x="888" y="1137"/>
                  </a:lnTo>
                  <a:cubicBezTo>
                    <a:pt x="897" y="1137"/>
                    <a:pt x="903" y="1128"/>
                    <a:pt x="906" y="1128"/>
                  </a:cubicBezTo>
                  <a:cubicBezTo>
                    <a:pt x="908" y="1128"/>
                    <a:pt x="909" y="1130"/>
                    <a:pt x="909" y="1137"/>
                  </a:cubicBezTo>
                  <a:lnTo>
                    <a:pt x="922" y="1096"/>
                  </a:lnTo>
                  <a:cubicBezTo>
                    <a:pt x="929" y="1089"/>
                    <a:pt x="916" y="1089"/>
                    <a:pt x="922" y="1082"/>
                  </a:cubicBezTo>
                  <a:lnTo>
                    <a:pt x="922" y="1082"/>
                  </a:lnTo>
                  <a:cubicBezTo>
                    <a:pt x="929" y="1082"/>
                    <a:pt x="922" y="1089"/>
                    <a:pt x="929" y="1089"/>
                  </a:cubicBezTo>
                  <a:cubicBezTo>
                    <a:pt x="957" y="1075"/>
                    <a:pt x="922" y="1047"/>
                    <a:pt x="943" y="1026"/>
                  </a:cubicBezTo>
                  <a:lnTo>
                    <a:pt x="943" y="1012"/>
                  </a:lnTo>
                  <a:cubicBezTo>
                    <a:pt x="939" y="1011"/>
                    <a:pt x="937" y="1011"/>
                    <a:pt x="936" y="1011"/>
                  </a:cubicBezTo>
                  <a:lnTo>
                    <a:pt x="936" y="1011"/>
                  </a:lnTo>
                  <a:cubicBezTo>
                    <a:pt x="932" y="1011"/>
                    <a:pt x="946" y="1019"/>
                    <a:pt x="929" y="1019"/>
                  </a:cubicBezTo>
                  <a:cubicBezTo>
                    <a:pt x="922" y="1012"/>
                    <a:pt x="929" y="1012"/>
                    <a:pt x="922" y="1006"/>
                  </a:cubicBezTo>
                  <a:cubicBezTo>
                    <a:pt x="929" y="1006"/>
                    <a:pt x="922" y="992"/>
                    <a:pt x="922" y="985"/>
                  </a:cubicBezTo>
                  <a:cubicBezTo>
                    <a:pt x="929" y="985"/>
                    <a:pt x="929" y="971"/>
                    <a:pt x="950" y="971"/>
                  </a:cubicBezTo>
                  <a:cubicBezTo>
                    <a:pt x="950" y="957"/>
                    <a:pt x="943" y="950"/>
                    <a:pt x="943" y="943"/>
                  </a:cubicBezTo>
                  <a:lnTo>
                    <a:pt x="943" y="943"/>
                  </a:lnTo>
                  <a:cubicBezTo>
                    <a:pt x="948" y="943"/>
                    <a:pt x="949" y="946"/>
                    <a:pt x="952" y="946"/>
                  </a:cubicBezTo>
                  <a:cubicBezTo>
                    <a:pt x="953" y="946"/>
                    <a:pt x="955" y="945"/>
                    <a:pt x="957" y="943"/>
                  </a:cubicBezTo>
                  <a:lnTo>
                    <a:pt x="950" y="936"/>
                  </a:lnTo>
                  <a:cubicBezTo>
                    <a:pt x="952" y="932"/>
                    <a:pt x="954" y="930"/>
                    <a:pt x="955" y="930"/>
                  </a:cubicBezTo>
                  <a:cubicBezTo>
                    <a:pt x="957" y="930"/>
                    <a:pt x="957" y="936"/>
                    <a:pt x="957" y="936"/>
                  </a:cubicBezTo>
                  <a:cubicBezTo>
                    <a:pt x="964" y="922"/>
                    <a:pt x="950" y="922"/>
                    <a:pt x="957" y="915"/>
                  </a:cubicBezTo>
                  <a:lnTo>
                    <a:pt x="957" y="915"/>
                  </a:lnTo>
                  <a:lnTo>
                    <a:pt x="957" y="922"/>
                  </a:lnTo>
                  <a:cubicBezTo>
                    <a:pt x="957" y="915"/>
                    <a:pt x="957" y="915"/>
                    <a:pt x="964" y="909"/>
                  </a:cubicBezTo>
                  <a:lnTo>
                    <a:pt x="957" y="909"/>
                  </a:lnTo>
                  <a:lnTo>
                    <a:pt x="957" y="902"/>
                  </a:lnTo>
                  <a:cubicBezTo>
                    <a:pt x="956" y="899"/>
                    <a:pt x="955" y="898"/>
                    <a:pt x="954" y="897"/>
                  </a:cubicBezTo>
                  <a:lnTo>
                    <a:pt x="954" y="897"/>
                  </a:lnTo>
                  <a:cubicBezTo>
                    <a:pt x="954" y="902"/>
                    <a:pt x="957" y="904"/>
                    <a:pt x="957" y="909"/>
                  </a:cubicBezTo>
                  <a:lnTo>
                    <a:pt x="950" y="909"/>
                  </a:lnTo>
                  <a:cubicBezTo>
                    <a:pt x="950" y="909"/>
                    <a:pt x="950" y="897"/>
                    <a:pt x="953" y="897"/>
                  </a:cubicBezTo>
                  <a:cubicBezTo>
                    <a:pt x="953" y="897"/>
                    <a:pt x="954" y="897"/>
                    <a:pt x="954" y="897"/>
                  </a:cubicBezTo>
                  <a:lnTo>
                    <a:pt x="954" y="897"/>
                  </a:lnTo>
                  <a:cubicBezTo>
                    <a:pt x="954" y="895"/>
                    <a:pt x="955" y="892"/>
                    <a:pt x="957" y="888"/>
                  </a:cubicBezTo>
                  <a:cubicBezTo>
                    <a:pt x="950" y="881"/>
                    <a:pt x="964" y="874"/>
                    <a:pt x="978" y="867"/>
                  </a:cubicBezTo>
                  <a:cubicBezTo>
                    <a:pt x="978" y="853"/>
                    <a:pt x="964" y="853"/>
                    <a:pt x="978" y="853"/>
                  </a:cubicBezTo>
                  <a:lnTo>
                    <a:pt x="957" y="853"/>
                  </a:lnTo>
                  <a:cubicBezTo>
                    <a:pt x="978" y="853"/>
                    <a:pt x="950" y="839"/>
                    <a:pt x="964" y="832"/>
                  </a:cubicBezTo>
                  <a:lnTo>
                    <a:pt x="964" y="832"/>
                  </a:lnTo>
                  <a:cubicBezTo>
                    <a:pt x="964" y="832"/>
                    <a:pt x="978" y="839"/>
                    <a:pt x="964" y="839"/>
                  </a:cubicBezTo>
                  <a:cubicBezTo>
                    <a:pt x="978" y="846"/>
                    <a:pt x="985" y="853"/>
                    <a:pt x="985" y="867"/>
                  </a:cubicBezTo>
                  <a:cubicBezTo>
                    <a:pt x="985" y="853"/>
                    <a:pt x="985" y="853"/>
                    <a:pt x="992" y="853"/>
                  </a:cubicBezTo>
                  <a:lnTo>
                    <a:pt x="985" y="846"/>
                  </a:lnTo>
                  <a:cubicBezTo>
                    <a:pt x="985" y="846"/>
                    <a:pt x="985" y="839"/>
                    <a:pt x="992" y="839"/>
                  </a:cubicBezTo>
                  <a:cubicBezTo>
                    <a:pt x="988" y="836"/>
                    <a:pt x="985" y="836"/>
                    <a:pt x="982" y="836"/>
                  </a:cubicBezTo>
                  <a:cubicBezTo>
                    <a:pt x="980" y="836"/>
                    <a:pt x="978" y="836"/>
                    <a:pt x="978" y="832"/>
                  </a:cubicBezTo>
                  <a:cubicBezTo>
                    <a:pt x="978" y="828"/>
                    <a:pt x="979" y="826"/>
                    <a:pt x="981" y="826"/>
                  </a:cubicBezTo>
                  <a:cubicBezTo>
                    <a:pt x="982" y="826"/>
                    <a:pt x="984" y="827"/>
                    <a:pt x="985" y="827"/>
                  </a:cubicBezTo>
                  <a:lnTo>
                    <a:pt x="985" y="827"/>
                  </a:lnTo>
                  <a:cubicBezTo>
                    <a:pt x="983" y="818"/>
                    <a:pt x="979" y="818"/>
                    <a:pt x="985" y="811"/>
                  </a:cubicBezTo>
                  <a:lnTo>
                    <a:pt x="985" y="818"/>
                  </a:lnTo>
                  <a:cubicBezTo>
                    <a:pt x="990" y="818"/>
                    <a:pt x="991" y="810"/>
                    <a:pt x="1002" y="810"/>
                  </a:cubicBezTo>
                  <a:cubicBezTo>
                    <a:pt x="1005" y="810"/>
                    <a:pt x="1008" y="810"/>
                    <a:pt x="1013" y="811"/>
                  </a:cubicBezTo>
                  <a:cubicBezTo>
                    <a:pt x="1013" y="811"/>
                    <a:pt x="1019" y="818"/>
                    <a:pt x="1013" y="818"/>
                  </a:cubicBezTo>
                  <a:cubicBezTo>
                    <a:pt x="1014" y="822"/>
                    <a:pt x="1015" y="823"/>
                    <a:pt x="1016" y="823"/>
                  </a:cubicBezTo>
                  <a:cubicBezTo>
                    <a:pt x="1016" y="823"/>
                    <a:pt x="1016" y="819"/>
                    <a:pt x="1017" y="817"/>
                  </a:cubicBezTo>
                  <a:lnTo>
                    <a:pt x="1017" y="817"/>
                  </a:lnTo>
                  <a:cubicBezTo>
                    <a:pt x="1017" y="818"/>
                    <a:pt x="1018" y="818"/>
                    <a:pt x="1019" y="818"/>
                  </a:cubicBezTo>
                  <a:cubicBezTo>
                    <a:pt x="1018" y="817"/>
                    <a:pt x="1018" y="817"/>
                    <a:pt x="1017" y="817"/>
                  </a:cubicBezTo>
                  <a:cubicBezTo>
                    <a:pt x="1017" y="817"/>
                    <a:pt x="1017" y="817"/>
                    <a:pt x="1017" y="817"/>
                  </a:cubicBezTo>
                  <a:lnTo>
                    <a:pt x="1017" y="817"/>
                  </a:lnTo>
                  <a:cubicBezTo>
                    <a:pt x="1016" y="815"/>
                    <a:pt x="1019" y="810"/>
                    <a:pt x="1019" y="805"/>
                  </a:cubicBezTo>
                  <a:lnTo>
                    <a:pt x="1013" y="805"/>
                  </a:lnTo>
                  <a:cubicBezTo>
                    <a:pt x="1006" y="796"/>
                    <a:pt x="1005" y="793"/>
                    <a:pt x="1006" y="793"/>
                  </a:cubicBezTo>
                  <a:lnTo>
                    <a:pt x="1006" y="793"/>
                  </a:lnTo>
                  <a:cubicBezTo>
                    <a:pt x="1009" y="793"/>
                    <a:pt x="1019" y="801"/>
                    <a:pt x="1024" y="801"/>
                  </a:cubicBezTo>
                  <a:cubicBezTo>
                    <a:pt x="1025" y="801"/>
                    <a:pt x="1026" y="800"/>
                    <a:pt x="1026" y="798"/>
                  </a:cubicBezTo>
                  <a:cubicBezTo>
                    <a:pt x="1026" y="791"/>
                    <a:pt x="1026" y="791"/>
                    <a:pt x="1026" y="791"/>
                  </a:cubicBezTo>
                  <a:cubicBezTo>
                    <a:pt x="1025" y="791"/>
                    <a:pt x="1023" y="791"/>
                    <a:pt x="1019" y="784"/>
                  </a:cubicBezTo>
                  <a:cubicBezTo>
                    <a:pt x="1026" y="777"/>
                    <a:pt x="1033" y="784"/>
                    <a:pt x="1033" y="770"/>
                  </a:cubicBezTo>
                  <a:lnTo>
                    <a:pt x="1054" y="770"/>
                  </a:lnTo>
                  <a:cubicBezTo>
                    <a:pt x="1054" y="763"/>
                    <a:pt x="1068" y="749"/>
                    <a:pt x="1061" y="742"/>
                  </a:cubicBezTo>
                  <a:lnTo>
                    <a:pt x="1061" y="742"/>
                  </a:lnTo>
                  <a:cubicBezTo>
                    <a:pt x="1054" y="742"/>
                    <a:pt x="1061" y="763"/>
                    <a:pt x="1047" y="763"/>
                  </a:cubicBezTo>
                  <a:lnTo>
                    <a:pt x="1033" y="749"/>
                  </a:lnTo>
                  <a:cubicBezTo>
                    <a:pt x="1047" y="742"/>
                    <a:pt x="1047" y="735"/>
                    <a:pt x="1047" y="728"/>
                  </a:cubicBezTo>
                  <a:lnTo>
                    <a:pt x="1033" y="728"/>
                  </a:lnTo>
                  <a:cubicBezTo>
                    <a:pt x="1033" y="721"/>
                    <a:pt x="1033" y="708"/>
                    <a:pt x="1047" y="701"/>
                  </a:cubicBezTo>
                  <a:cubicBezTo>
                    <a:pt x="1054" y="701"/>
                    <a:pt x="1047" y="708"/>
                    <a:pt x="1047" y="721"/>
                  </a:cubicBezTo>
                  <a:cubicBezTo>
                    <a:pt x="1054" y="721"/>
                    <a:pt x="1054" y="708"/>
                    <a:pt x="1061" y="701"/>
                  </a:cubicBezTo>
                  <a:lnTo>
                    <a:pt x="1061" y="701"/>
                  </a:lnTo>
                  <a:cubicBezTo>
                    <a:pt x="1068" y="701"/>
                    <a:pt x="1054" y="708"/>
                    <a:pt x="1061" y="708"/>
                  </a:cubicBezTo>
                  <a:lnTo>
                    <a:pt x="1068" y="701"/>
                  </a:lnTo>
                  <a:cubicBezTo>
                    <a:pt x="1061" y="694"/>
                    <a:pt x="1082" y="694"/>
                    <a:pt x="1082" y="687"/>
                  </a:cubicBezTo>
                  <a:cubicBezTo>
                    <a:pt x="1089" y="666"/>
                    <a:pt x="1082" y="659"/>
                    <a:pt x="1068" y="638"/>
                  </a:cubicBezTo>
                  <a:lnTo>
                    <a:pt x="1082" y="638"/>
                  </a:lnTo>
                  <a:cubicBezTo>
                    <a:pt x="1068" y="638"/>
                    <a:pt x="1082" y="638"/>
                    <a:pt x="1082" y="645"/>
                  </a:cubicBezTo>
                  <a:cubicBezTo>
                    <a:pt x="1082" y="642"/>
                    <a:pt x="1085" y="640"/>
                    <a:pt x="1089" y="640"/>
                  </a:cubicBezTo>
                  <a:cubicBezTo>
                    <a:pt x="1089" y="640"/>
                    <a:pt x="1089" y="640"/>
                    <a:pt x="1089" y="640"/>
                  </a:cubicBezTo>
                  <a:lnTo>
                    <a:pt x="1089" y="640"/>
                  </a:lnTo>
                  <a:cubicBezTo>
                    <a:pt x="1089" y="640"/>
                    <a:pt x="1089" y="639"/>
                    <a:pt x="1089" y="638"/>
                  </a:cubicBezTo>
                  <a:lnTo>
                    <a:pt x="1096" y="631"/>
                  </a:lnTo>
                  <a:cubicBezTo>
                    <a:pt x="1089" y="631"/>
                    <a:pt x="1089" y="631"/>
                    <a:pt x="1089" y="624"/>
                  </a:cubicBezTo>
                  <a:cubicBezTo>
                    <a:pt x="1089" y="617"/>
                    <a:pt x="1096" y="617"/>
                    <a:pt x="1096" y="604"/>
                  </a:cubicBezTo>
                  <a:cubicBezTo>
                    <a:pt x="1096" y="604"/>
                    <a:pt x="1103" y="604"/>
                    <a:pt x="1103" y="617"/>
                  </a:cubicBezTo>
                  <a:cubicBezTo>
                    <a:pt x="1103" y="617"/>
                    <a:pt x="1117" y="604"/>
                    <a:pt x="1103" y="604"/>
                  </a:cubicBezTo>
                  <a:cubicBezTo>
                    <a:pt x="1096" y="604"/>
                    <a:pt x="1103" y="590"/>
                    <a:pt x="1096" y="590"/>
                  </a:cubicBezTo>
                  <a:lnTo>
                    <a:pt x="1103" y="590"/>
                  </a:lnTo>
                  <a:lnTo>
                    <a:pt x="1117" y="583"/>
                  </a:lnTo>
                  <a:lnTo>
                    <a:pt x="1123" y="569"/>
                  </a:lnTo>
                  <a:cubicBezTo>
                    <a:pt x="1123" y="565"/>
                    <a:pt x="1122" y="565"/>
                    <a:pt x="1120" y="565"/>
                  </a:cubicBezTo>
                  <a:cubicBezTo>
                    <a:pt x="1118" y="565"/>
                    <a:pt x="1117" y="565"/>
                    <a:pt x="1117" y="562"/>
                  </a:cubicBezTo>
                  <a:lnTo>
                    <a:pt x="1123" y="555"/>
                  </a:lnTo>
                  <a:cubicBezTo>
                    <a:pt x="1126" y="555"/>
                    <a:pt x="1129" y="556"/>
                    <a:pt x="1131" y="557"/>
                  </a:cubicBezTo>
                  <a:lnTo>
                    <a:pt x="1131" y="557"/>
                  </a:lnTo>
                  <a:cubicBezTo>
                    <a:pt x="1131" y="557"/>
                    <a:pt x="1130" y="556"/>
                    <a:pt x="1130" y="555"/>
                  </a:cubicBezTo>
                  <a:lnTo>
                    <a:pt x="1130" y="555"/>
                  </a:lnTo>
                  <a:cubicBezTo>
                    <a:pt x="1134" y="559"/>
                    <a:pt x="1136" y="559"/>
                    <a:pt x="1138" y="559"/>
                  </a:cubicBezTo>
                  <a:cubicBezTo>
                    <a:pt x="1141" y="559"/>
                    <a:pt x="1144" y="559"/>
                    <a:pt x="1151" y="562"/>
                  </a:cubicBezTo>
                  <a:cubicBezTo>
                    <a:pt x="1158" y="562"/>
                    <a:pt x="1165" y="555"/>
                    <a:pt x="1165" y="548"/>
                  </a:cubicBezTo>
                  <a:cubicBezTo>
                    <a:pt x="1163" y="544"/>
                    <a:pt x="1161" y="542"/>
                    <a:pt x="1160" y="542"/>
                  </a:cubicBezTo>
                  <a:cubicBezTo>
                    <a:pt x="1157" y="542"/>
                    <a:pt x="1156" y="548"/>
                    <a:pt x="1151" y="548"/>
                  </a:cubicBezTo>
                  <a:cubicBezTo>
                    <a:pt x="1158" y="527"/>
                    <a:pt x="1137" y="513"/>
                    <a:pt x="1151" y="500"/>
                  </a:cubicBezTo>
                  <a:lnTo>
                    <a:pt x="1151" y="486"/>
                  </a:lnTo>
                  <a:cubicBezTo>
                    <a:pt x="1154" y="489"/>
                    <a:pt x="1160" y="490"/>
                    <a:pt x="1167" y="490"/>
                  </a:cubicBezTo>
                  <a:cubicBezTo>
                    <a:pt x="1176" y="490"/>
                    <a:pt x="1186" y="487"/>
                    <a:pt x="1186" y="479"/>
                  </a:cubicBezTo>
                  <a:cubicBezTo>
                    <a:pt x="1186" y="479"/>
                    <a:pt x="1165" y="479"/>
                    <a:pt x="1165" y="465"/>
                  </a:cubicBezTo>
                  <a:lnTo>
                    <a:pt x="1165" y="458"/>
                  </a:lnTo>
                  <a:cubicBezTo>
                    <a:pt x="1165" y="451"/>
                    <a:pt x="1186" y="451"/>
                    <a:pt x="1172" y="444"/>
                  </a:cubicBezTo>
                  <a:lnTo>
                    <a:pt x="1186" y="444"/>
                  </a:lnTo>
                  <a:lnTo>
                    <a:pt x="1186" y="423"/>
                  </a:lnTo>
                  <a:cubicBezTo>
                    <a:pt x="1186" y="416"/>
                    <a:pt x="1193" y="416"/>
                    <a:pt x="1200" y="410"/>
                  </a:cubicBezTo>
                  <a:cubicBezTo>
                    <a:pt x="1193" y="410"/>
                    <a:pt x="1186" y="410"/>
                    <a:pt x="1193" y="396"/>
                  </a:cubicBezTo>
                  <a:lnTo>
                    <a:pt x="1193" y="396"/>
                  </a:lnTo>
                  <a:cubicBezTo>
                    <a:pt x="1196" y="399"/>
                    <a:pt x="1199" y="400"/>
                    <a:pt x="1201" y="400"/>
                  </a:cubicBezTo>
                  <a:cubicBezTo>
                    <a:pt x="1207" y="400"/>
                    <a:pt x="1210" y="389"/>
                    <a:pt x="1220" y="389"/>
                  </a:cubicBezTo>
                  <a:cubicBezTo>
                    <a:pt x="1220" y="389"/>
                    <a:pt x="1223" y="387"/>
                    <a:pt x="1223" y="385"/>
                  </a:cubicBezTo>
                  <a:lnTo>
                    <a:pt x="1223" y="385"/>
                  </a:lnTo>
                  <a:lnTo>
                    <a:pt x="1227" y="389"/>
                  </a:lnTo>
                  <a:cubicBezTo>
                    <a:pt x="1226" y="387"/>
                    <a:pt x="1224" y="385"/>
                    <a:pt x="1224" y="384"/>
                  </a:cubicBezTo>
                  <a:lnTo>
                    <a:pt x="1224" y="384"/>
                  </a:lnTo>
                  <a:cubicBezTo>
                    <a:pt x="1224" y="383"/>
                    <a:pt x="1223" y="383"/>
                    <a:pt x="1223" y="382"/>
                  </a:cubicBezTo>
                  <a:lnTo>
                    <a:pt x="1223" y="382"/>
                  </a:lnTo>
                  <a:cubicBezTo>
                    <a:pt x="1221" y="377"/>
                    <a:pt x="1222" y="371"/>
                    <a:pt x="1227" y="361"/>
                  </a:cubicBezTo>
                  <a:cubicBezTo>
                    <a:pt x="1231" y="367"/>
                    <a:pt x="1234" y="369"/>
                    <a:pt x="1235" y="369"/>
                  </a:cubicBezTo>
                  <a:cubicBezTo>
                    <a:pt x="1239" y="369"/>
                    <a:pt x="1240" y="360"/>
                    <a:pt x="1249" y="360"/>
                  </a:cubicBezTo>
                  <a:cubicBezTo>
                    <a:pt x="1251" y="360"/>
                    <a:pt x="1253" y="360"/>
                    <a:pt x="1255" y="361"/>
                  </a:cubicBezTo>
                  <a:cubicBezTo>
                    <a:pt x="1241" y="354"/>
                    <a:pt x="1262" y="347"/>
                    <a:pt x="1241" y="340"/>
                  </a:cubicBezTo>
                  <a:cubicBezTo>
                    <a:pt x="1241" y="336"/>
                    <a:pt x="1244" y="334"/>
                    <a:pt x="1247" y="334"/>
                  </a:cubicBezTo>
                  <a:cubicBezTo>
                    <a:pt x="1253" y="334"/>
                    <a:pt x="1262" y="340"/>
                    <a:pt x="1262" y="340"/>
                  </a:cubicBezTo>
                  <a:lnTo>
                    <a:pt x="1262" y="326"/>
                  </a:lnTo>
                  <a:cubicBezTo>
                    <a:pt x="1269" y="326"/>
                    <a:pt x="1276" y="319"/>
                    <a:pt x="1290" y="312"/>
                  </a:cubicBezTo>
                  <a:lnTo>
                    <a:pt x="1276" y="292"/>
                  </a:lnTo>
                  <a:lnTo>
                    <a:pt x="1290" y="292"/>
                  </a:lnTo>
                  <a:cubicBezTo>
                    <a:pt x="1290" y="292"/>
                    <a:pt x="1290" y="285"/>
                    <a:pt x="1276" y="285"/>
                  </a:cubicBezTo>
                  <a:cubicBezTo>
                    <a:pt x="1269" y="278"/>
                    <a:pt x="1276" y="278"/>
                    <a:pt x="1276" y="271"/>
                  </a:cubicBezTo>
                  <a:cubicBezTo>
                    <a:pt x="1276" y="271"/>
                    <a:pt x="1290" y="271"/>
                    <a:pt x="1290" y="278"/>
                  </a:cubicBezTo>
                  <a:lnTo>
                    <a:pt x="1297" y="278"/>
                  </a:lnTo>
                  <a:cubicBezTo>
                    <a:pt x="1291" y="278"/>
                    <a:pt x="1290" y="256"/>
                    <a:pt x="1275" y="256"/>
                  </a:cubicBezTo>
                  <a:cubicBezTo>
                    <a:pt x="1273" y="256"/>
                    <a:pt x="1271" y="256"/>
                    <a:pt x="1269" y="257"/>
                  </a:cubicBezTo>
                  <a:cubicBezTo>
                    <a:pt x="1262" y="257"/>
                    <a:pt x="1262" y="250"/>
                    <a:pt x="1269" y="250"/>
                  </a:cubicBezTo>
                  <a:cubicBezTo>
                    <a:pt x="1269" y="247"/>
                    <a:pt x="1271" y="247"/>
                    <a:pt x="1274" y="247"/>
                  </a:cubicBezTo>
                  <a:cubicBezTo>
                    <a:pt x="1278" y="247"/>
                    <a:pt x="1283" y="247"/>
                    <a:pt x="1290" y="243"/>
                  </a:cubicBezTo>
                  <a:cubicBezTo>
                    <a:pt x="1290" y="248"/>
                    <a:pt x="1296" y="259"/>
                    <a:pt x="1300" y="259"/>
                  </a:cubicBezTo>
                  <a:cubicBezTo>
                    <a:pt x="1302" y="259"/>
                    <a:pt x="1304" y="257"/>
                    <a:pt x="1304" y="250"/>
                  </a:cubicBezTo>
                  <a:lnTo>
                    <a:pt x="1304" y="271"/>
                  </a:lnTo>
                  <a:lnTo>
                    <a:pt x="1311" y="271"/>
                  </a:lnTo>
                  <a:cubicBezTo>
                    <a:pt x="1311" y="257"/>
                    <a:pt x="1304" y="257"/>
                    <a:pt x="1311" y="250"/>
                  </a:cubicBezTo>
                  <a:cubicBezTo>
                    <a:pt x="1318" y="254"/>
                    <a:pt x="1323" y="255"/>
                    <a:pt x="1327" y="255"/>
                  </a:cubicBezTo>
                  <a:cubicBezTo>
                    <a:pt x="1331" y="255"/>
                    <a:pt x="1335" y="254"/>
                    <a:pt x="1338" y="250"/>
                  </a:cubicBezTo>
                  <a:lnTo>
                    <a:pt x="1324" y="250"/>
                  </a:lnTo>
                  <a:cubicBezTo>
                    <a:pt x="1324" y="250"/>
                    <a:pt x="1311" y="236"/>
                    <a:pt x="1324" y="236"/>
                  </a:cubicBezTo>
                  <a:cubicBezTo>
                    <a:pt x="1304" y="236"/>
                    <a:pt x="1324" y="209"/>
                    <a:pt x="1304" y="209"/>
                  </a:cubicBezTo>
                  <a:cubicBezTo>
                    <a:pt x="1304" y="209"/>
                    <a:pt x="1304" y="202"/>
                    <a:pt x="1311" y="202"/>
                  </a:cubicBezTo>
                  <a:cubicBezTo>
                    <a:pt x="1311" y="205"/>
                    <a:pt x="1316" y="205"/>
                    <a:pt x="1321" y="205"/>
                  </a:cubicBezTo>
                  <a:cubicBezTo>
                    <a:pt x="1326" y="205"/>
                    <a:pt x="1331" y="205"/>
                    <a:pt x="1331" y="209"/>
                  </a:cubicBezTo>
                  <a:cubicBezTo>
                    <a:pt x="1331" y="205"/>
                    <a:pt x="1330" y="205"/>
                    <a:pt x="1328" y="205"/>
                  </a:cubicBezTo>
                  <a:cubicBezTo>
                    <a:pt x="1326" y="205"/>
                    <a:pt x="1324" y="205"/>
                    <a:pt x="1324" y="202"/>
                  </a:cubicBezTo>
                  <a:cubicBezTo>
                    <a:pt x="1324" y="197"/>
                    <a:pt x="1325" y="195"/>
                    <a:pt x="1326" y="195"/>
                  </a:cubicBezTo>
                  <a:cubicBezTo>
                    <a:pt x="1329" y="195"/>
                    <a:pt x="1334" y="202"/>
                    <a:pt x="1338" y="202"/>
                  </a:cubicBezTo>
                  <a:lnTo>
                    <a:pt x="1345" y="202"/>
                  </a:lnTo>
                  <a:cubicBezTo>
                    <a:pt x="1345" y="202"/>
                    <a:pt x="1338" y="202"/>
                    <a:pt x="1338" y="188"/>
                  </a:cubicBezTo>
                  <a:lnTo>
                    <a:pt x="1345" y="181"/>
                  </a:lnTo>
                  <a:cubicBezTo>
                    <a:pt x="1345" y="186"/>
                    <a:pt x="1357" y="187"/>
                    <a:pt x="1360" y="194"/>
                  </a:cubicBezTo>
                  <a:lnTo>
                    <a:pt x="1360" y="194"/>
                  </a:lnTo>
                  <a:cubicBezTo>
                    <a:pt x="1361" y="185"/>
                    <a:pt x="1365" y="181"/>
                    <a:pt x="1359" y="181"/>
                  </a:cubicBezTo>
                  <a:lnTo>
                    <a:pt x="1359" y="174"/>
                  </a:lnTo>
                  <a:cubicBezTo>
                    <a:pt x="1345" y="174"/>
                    <a:pt x="1338" y="174"/>
                    <a:pt x="1338" y="167"/>
                  </a:cubicBezTo>
                  <a:lnTo>
                    <a:pt x="1338" y="153"/>
                  </a:lnTo>
                  <a:lnTo>
                    <a:pt x="1345" y="153"/>
                  </a:lnTo>
                  <a:lnTo>
                    <a:pt x="1345" y="146"/>
                  </a:lnTo>
                  <a:lnTo>
                    <a:pt x="1359" y="146"/>
                  </a:lnTo>
                  <a:cubicBezTo>
                    <a:pt x="1366" y="139"/>
                    <a:pt x="1359" y="139"/>
                    <a:pt x="1359" y="132"/>
                  </a:cubicBezTo>
                  <a:cubicBezTo>
                    <a:pt x="1359" y="125"/>
                    <a:pt x="1361" y="122"/>
                    <a:pt x="1363" y="122"/>
                  </a:cubicBezTo>
                  <a:cubicBezTo>
                    <a:pt x="1364" y="122"/>
                    <a:pt x="1366" y="125"/>
                    <a:pt x="1366" y="132"/>
                  </a:cubicBezTo>
                  <a:cubicBezTo>
                    <a:pt x="1373" y="118"/>
                    <a:pt x="1373" y="111"/>
                    <a:pt x="1380" y="111"/>
                  </a:cubicBezTo>
                  <a:cubicBezTo>
                    <a:pt x="1380" y="108"/>
                    <a:pt x="1380" y="108"/>
                    <a:pt x="1379" y="108"/>
                  </a:cubicBezTo>
                  <a:cubicBezTo>
                    <a:pt x="1378" y="108"/>
                    <a:pt x="1376" y="108"/>
                    <a:pt x="1373" y="105"/>
                  </a:cubicBezTo>
                  <a:lnTo>
                    <a:pt x="1373" y="105"/>
                  </a:lnTo>
                  <a:cubicBezTo>
                    <a:pt x="1375" y="105"/>
                    <a:pt x="1377" y="106"/>
                    <a:pt x="1379" y="106"/>
                  </a:cubicBezTo>
                  <a:cubicBezTo>
                    <a:pt x="1395" y="106"/>
                    <a:pt x="1401" y="82"/>
                    <a:pt x="1408" y="70"/>
                  </a:cubicBezTo>
                  <a:cubicBezTo>
                    <a:pt x="1396" y="64"/>
                    <a:pt x="1404" y="63"/>
                    <a:pt x="1403" y="55"/>
                  </a:cubicBezTo>
                  <a:lnTo>
                    <a:pt x="1403" y="55"/>
                  </a:lnTo>
                  <a:cubicBezTo>
                    <a:pt x="1404" y="56"/>
                    <a:pt x="1406" y="56"/>
                    <a:pt x="1408" y="56"/>
                  </a:cubicBezTo>
                  <a:cubicBezTo>
                    <a:pt x="1411" y="56"/>
                    <a:pt x="1415" y="56"/>
                    <a:pt x="1415" y="63"/>
                  </a:cubicBezTo>
                  <a:lnTo>
                    <a:pt x="1415" y="49"/>
                  </a:lnTo>
                  <a:cubicBezTo>
                    <a:pt x="1428" y="49"/>
                    <a:pt x="1415" y="70"/>
                    <a:pt x="1435" y="70"/>
                  </a:cubicBezTo>
                  <a:cubicBezTo>
                    <a:pt x="1442" y="63"/>
                    <a:pt x="1428" y="42"/>
                    <a:pt x="1442" y="42"/>
                  </a:cubicBezTo>
                  <a:cubicBezTo>
                    <a:pt x="1444" y="44"/>
                    <a:pt x="1445" y="44"/>
                    <a:pt x="1445" y="44"/>
                  </a:cubicBezTo>
                  <a:cubicBezTo>
                    <a:pt x="1446" y="44"/>
                    <a:pt x="1445" y="40"/>
                    <a:pt x="1446" y="40"/>
                  </a:cubicBezTo>
                  <a:cubicBezTo>
                    <a:pt x="1447" y="40"/>
                    <a:pt x="1448" y="41"/>
                    <a:pt x="1449" y="42"/>
                  </a:cubicBezTo>
                  <a:lnTo>
                    <a:pt x="1449" y="49"/>
                  </a:lnTo>
                  <a:cubicBezTo>
                    <a:pt x="1470" y="35"/>
                    <a:pt x="1442" y="35"/>
                    <a:pt x="1442" y="28"/>
                  </a:cubicBezTo>
                  <a:cubicBezTo>
                    <a:pt x="1445" y="24"/>
                    <a:pt x="1448" y="22"/>
                    <a:pt x="1451" y="22"/>
                  </a:cubicBezTo>
                  <a:cubicBezTo>
                    <a:pt x="1451" y="22"/>
                    <a:pt x="1452" y="22"/>
                    <a:pt x="1453" y="22"/>
                  </a:cubicBezTo>
                  <a:lnTo>
                    <a:pt x="1453" y="22"/>
                  </a:lnTo>
                  <a:cubicBezTo>
                    <a:pt x="1451" y="21"/>
                    <a:pt x="1449" y="18"/>
                    <a:pt x="1449" y="14"/>
                  </a:cubicBezTo>
                  <a:cubicBezTo>
                    <a:pt x="1470" y="14"/>
                    <a:pt x="1463" y="1"/>
                    <a:pt x="1463" y="1"/>
                  </a:cubicBezTo>
                  <a:close/>
                  <a:moveTo>
                    <a:pt x="56" y="2406"/>
                  </a:moveTo>
                  <a:lnTo>
                    <a:pt x="56" y="2419"/>
                  </a:lnTo>
                  <a:cubicBezTo>
                    <a:pt x="70" y="2419"/>
                    <a:pt x="49" y="2406"/>
                    <a:pt x="70" y="24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9"/>
            <p:cNvSpPr/>
            <p:nvPr/>
          </p:nvSpPr>
          <p:spPr>
            <a:xfrm>
              <a:off x="6489082" y="2333021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9"/>
            <p:cNvSpPr/>
            <p:nvPr/>
          </p:nvSpPr>
          <p:spPr>
            <a:xfrm>
              <a:off x="6475744" y="235191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9"/>
            <p:cNvSpPr/>
            <p:nvPr/>
          </p:nvSpPr>
          <p:spPr>
            <a:xfrm>
              <a:off x="6474330" y="235686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9"/>
            <p:cNvSpPr/>
            <p:nvPr/>
          </p:nvSpPr>
          <p:spPr>
            <a:xfrm>
              <a:off x="6493326" y="2321098"/>
              <a:ext cx="707" cy="101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cubicBezTo>
                    <a:pt x="0" y="1"/>
                    <a:pt x="7" y="1"/>
                    <a:pt x="0" y="1"/>
                  </a:cubicBezTo>
                  <a:cubicBezTo>
                    <a:pt x="7" y="1"/>
                    <a:pt x="7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9"/>
            <p:cNvSpPr/>
            <p:nvPr/>
          </p:nvSpPr>
          <p:spPr>
            <a:xfrm>
              <a:off x="6514344" y="2290986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9"/>
            <p:cNvSpPr/>
            <p:nvPr/>
          </p:nvSpPr>
          <p:spPr>
            <a:xfrm>
              <a:off x="6512929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9"/>
            <p:cNvSpPr/>
            <p:nvPr/>
          </p:nvSpPr>
          <p:spPr>
            <a:xfrm>
              <a:off x="6489082" y="2328171"/>
              <a:ext cx="101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9"/>
            <p:cNvSpPr/>
            <p:nvPr/>
          </p:nvSpPr>
          <p:spPr>
            <a:xfrm>
              <a:off x="6511515" y="22931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9"/>
            <p:cNvSpPr/>
            <p:nvPr/>
          </p:nvSpPr>
          <p:spPr>
            <a:xfrm>
              <a:off x="6514950" y="229027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8"/>
                    <a:pt x="1" y="1"/>
                  </a:cubicBez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9"/>
            <p:cNvSpPr/>
            <p:nvPr/>
          </p:nvSpPr>
          <p:spPr>
            <a:xfrm>
              <a:off x="6500299" y="2308467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5"/>
                    <a:pt x="0" y="1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9"/>
            <p:cNvSpPr/>
            <p:nvPr/>
          </p:nvSpPr>
          <p:spPr>
            <a:xfrm>
              <a:off x="6511515" y="2295937"/>
              <a:ext cx="1516" cy="10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9"/>
            <p:cNvSpPr/>
            <p:nvPr/>
          </p:nvSpPr>
          <p:spPr>
            <a:xfrm>
              <a:off x="6517072" y="2288864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8"/>
                    <a:pt x="1" y="8"/>
                    <a:pt x="1" y="1"/>
                  </a:cubicBezTo>
                  <a:lnTo>
                    <a:pt x="1" y="1"/>
                  </a:lnTo>
                  <a:cubicBezTo>
                    <a:pt x="1" y="8"/>
                    <a:pt x="1" y="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9"/>
            <p:cNvSpPr/>
            <p:nvPr/>
          </p:nvSpPr>
          <p:spPr>
            <a:xfrm>
              <a:off x="6504644" y="2303313"/>
              <a:ext cx="1314" cy="404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4" y="0"/>
                  </a:moveTo>
                  <a:cubicBezTo>
                    <a:pt x="1" y="0"/>
                    <a:pt x="4" y="3"/>
                    <a:pt x="13" y="3"/>
                  </a:cubicBezTo>
                  <a:cubicBezTo>
                    <a:pt x="8" y="1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9"/>
            <p:cNvSpPr/>
            <p:nvPr/>
          </p:nvSpPr>
          <p:spPr>
            <a:xfrm>
              <a:off x="6506563" y="224480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0"/>
                    <a:pt x="1" y="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9"/>
            <p:cNvSpPr/>
            <p:nvPr/>
          </p:nvSpPr>
          <p:spPr>
            <a:xfrm>
              <a:off x="6533947" y="2209037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9"/>
            <p:cNvSpPr/>
            <p:nvPr/>
          </p:nvSpPr>
          <p:spPr>
            <a:xfrm>
              <a:off x="6491912" y="2267846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7" y="1"/>
                    <a:pt x="0" y="8"/>
                    <a:pt x="0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9"/>
            <p:cNvSpPr/>
            <p:nvPr/>
          </p:nvSpPr>
          <p:spPr>
            <a:xfrm>
              <a:off x="6595484" y="213830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9"/>
            <p:cNvSpPr/>
            <p:nvPr/>
          </p:nvSpPr>
          <p:spPr>
            <a:xfrm>
              <a:off x="6556986" y="2178218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"/>
                    <a:pt x="1" y="1"/>
                    <a:pt x="1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9"/>
            <p:cNvSpPr/>
            <p:nvPr/>
          </p:nvSpPr>
          <p:spPr>
            <a:xfrm>
              <a:off x="6477866" y="2275728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4" y="1"/>
                  </a:moveTo>
                  <a:cubicBezTo>
                    <a:pt x="2" y="1"/>
                    <a:pt x="1" y="3"/>
                    <a:pt x="1" y="6"/>
                  </a:cubicBezTo>
                  <a:lnTo>
                    <a:pt x="8" y="6"/>
                  </a:lnTo>
                  <a:cubicBezTo>
                    <a:pt x="8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9"/>
            <p:cNvSpPr/>
            <p:nvPr/>
          </p:nvSpPr>
          <p:spPr>
            <a:xfrm>
              <a:off x="6468065" y="230149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9"/>
            <p:cNvSpPr/>
            <p:nvPr/>
          </p:nvSpPr>
          <p:spPr>
            <a:xfrm>
              <a:off x="6474330" y="2293108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9"/>
            <p:cNvSpPr/>
            <p:nvPr/>
          </p:nvSpPr>
          <p:spPr>
            <a:xfrm>
              <a:off x="6475037" y="2292400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9"/>
            <p:cNvSpPr/>
            <p:nvPr/>
          </p:nvSpPr>
          <p:spPr>
            <a:xfrm>
              <a:off x="6479281" y="2326049"/>
              <a:ext cx="808" cy="2122"/>
            </a:xfrm>
            <a:custGeom>
              <a:avLst/>
              <a:gdLst/>
              <a:ahLst/>
              <a:cxnLst/>
              <a:rect l="l" t="t" r="r" b="b"/>
              <a:pathLst>
                <a:path w="8" h="2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14"/>
                    <a:pt x="0" y="14"/>
                    <a:pt x="0" y="2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9"/>
            <p:cNvSpPr/>
            <p:nvPr/>
          </p:nvSpPr>
          <p:spPr>
            <a:xfrm>
              <a:off x="6482818" y="23308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9"/>
            <p:cNvSpPr/>
            <p:nvPr/>
          </p:nvSpPr>
          <p:spPr>
            <a:xfrm>
              <a:off x="6482818" y="2259459"/>
              <a:ext cx="808" cy="2930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9"/>
                  </a:moveTo>
                  <a:cubicBezTo>
                    <a:pt x="0" y="22"/>
                    <a:pt x="7" y="15"/>
                    <a:pt x="7" y="1"/>
                  </a:cubicBezTo>
                  <a:cubicBezTo>
                    <a:pt x="7" y="15"/>
                    <a:pt x="0" y="22"/>
                    <a:pt x="0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9"/>
            <p:cNvSpPr/>
            <p:nvPr/>
          </p:nvSpPr>
          <p:spPr>
            <a:xfrm>
              <a:off x="6482818" y="233089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9"/>
            <p:cNvSpPr/>
            <p:nvPr/>
          </p:nvSpPr>
          <p:spPr>
            <a:xfrm>
              <a:off x="6592049" y="2199236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9"/>
            <p:cNvSpPr/>
            <p:nvPr/>
          </p:nvSpPr>
          <p:spPr>
            <a:xfrm>
              <a:off x="6588512" y="2202065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9"/>
            <p:cNvSpPr/>
            <p:nvPr/>
          </p:nvSpPr>
          <p:spPr>
            <a:xfrm>
              <a:off x="6478574" y="2328171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7" y="0"/>
                  </a:moveTo>
                  <a:lnTo>
                    <a:pt x="1" y="7"/>
                  </a:lnTo>
                  <a:cubicBezTo>
                    <a:pt x="1" y="7"/>
                    <a:pt x="7" y="7"/>
                    <a:pt x="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9"/>
            <p:cNvSpPr/>
            <p:nvPr/>
          </p:nvSpPr>
          <p:spPr>
            <a:xfrm>
              <a:off x="6558400" y="2243393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9"/>
            <p:cNvSpPr/>
            <p:nvPr/>
          </p:nvSpPr>
          <p:spPr>
            <a:xfrm>
              <a:off x="6554965" y="2181755"/>
              <a:ext cx="0" cy="101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9"/>
            <p:cNvSpPr/>
            <p:nvPr/>
          </p:nvSpPr>
          <p:spPr>
            <a:xfrm>
              <a:off x="6566080" y="2143963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9"/>
            <p:cNvSpPr/>
            <p:nvPr/>
          </p:nvSpPr>
          <p:spPr>
            <a:xfrm>
              <a:off x="6565372" y="2143963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cubicBezTo>
                    <a:pt x="1" y="0"/>
                    <a:pt x="1" y="14"/>
                    <a:pt x="1" y="21"/>
                  </a:cubicBezTo>
                  <a:cubicBezTo>
                    <a:pt x="8" y="21"/>
                    <a:pt x="8" y="14"/>
                    <a:pt x="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9"/>
            <p:cNvSpPr/>
            <p:nvPr/>
          </p:nvSpPr>
          <p:spPr>
            <a:xfrm>
              <a:off x="6568909" y="214184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9"/>
            <p:cNvSpPr/>
            <p:nvPr/>
          </p:nvSpPr>
          <p:spPr>
            <a:xfrm>
              <a:off x="6543041" y="2170539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9"/>
            <p:cNvSpPr/>
            <p:nvPr/>
          </p:nvSpPr>
          <p:spPr>
            <a:xfrm>
              <a:off x="6547891" y="2164274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9"/>
            <p:cNvSpPr/>
            <p:nvPr/>
          </p:nvSpPr>
          <p:spPr>
            <a:xfrm>
              <a:off x="6580832" y="2125775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9"/>
            <p:cNvSpPr/>
            <p:nvPr/>
          </p:nvSpPr>
          <p:spPr>
            <a:xfrm>
              <a:off x="6460385" y="2091520"/>
              <a:ext cx="198255" cy="233319"/>
            </a:xfrm>
            <a:custGeom>
              <a:avLst/>
              <a:gdLst/>
              <a:ahLst/>
              <a:cxnLst/>
              <a:rect l="l" t="t" r="r" b="b"/>
              <a:pathLst>
                <a:path w="1962" h="2309" extrusionOk="0">
                  <a:moveTo>
                    <a:pt x="1504" y="34"/>
                  </a:moveTo>
                  <a:lnTo>
                    <a:pt x="1504" y="46"/>
                  </a:lnTo>
                  <a:lnTo>
                    <a:pt x="1504" y="46"/>
                  </a:lnTo>
                  <a:cubicBezTo>
                    <a:pt x="1508" y="42"/>
                    <a:pt x="1520" y="34"/>
                    <a:pt x="1504" y="34"/>
                  </a:cubicBezTo>
                  <a:close/>
                  <a:moveTo>
                    <a:pt x="1503" y="47"/>
                  </a:moveTo>
                  <a:cubicBezTo>
                    <a:pt x="1504" y="47"/>
                    <a:pt x="1504" y="47"/>
                    <a:pt x="1504" y="48"/>
                  </a:cubicBezTo>
                  <a:cubicBezTo>
                    <a:pt x="1503" y="48"/>
                    <a:pt x="1503" y="47"/>
                    <a:pt x="1503" y="47"/>
                  </a:cubicBezTo>
                  <a:close/>
                  <a:moveTo>
                    <a:pt x="1950" y="141"/>
                  </a:moveTo>
                  <a:cubicBezTo>
                    <a:pt x="1952" y="162"/>
                    <a:pt x="1957" y="172"/>
                    <a:pt x="1959" y="172"/>
                  </a:cubicBezTo>
                  <a:cubicBezTo>
                    <a:pt x="1961" y="172"/>
                    <a:pt x="1960" y="161"/>
                    <a:pt x="1950" y="141"/>
                  </a:cubicBezTo>
                  <a:close/>
                  <a:moveTo>
                    <a:pt x="1150" y="367"/>
                  </a:moveTo>
                  <a:lnTo>
                    <a:pt x="1150" y="367"/>
                  </a:lnTo>
                  <a:cubicBezTo>
                    <a:pt x="1148" y="369"/>
                    <a:pt x="1146" y="371"/>
                    <a:pt x="1144" y="374"/>
                  </a:cubicBezTo>
                  <a:cubicBezTo>
                    <a:pt x="1144" y="374"/>
                    <a:pt x="1144" y="368"/>
                    <a:pt x="1150" y="367"/>
                  </a:cubicBezTo>
                  <a:close/>
                  <a:moveTo>
                    <a:pt x="1136" y="379"/>
                  </a:moveTo>
                  <a:lnTo>
                    <a:pt x="1136" y="379"/>
                  </a:lnTo>
                  <a:cubicBezTo>
                    <a:pt x="1133" y="380"/>
                    <a:pt x="1130" y="381"/>
                    <a:pt x="1130" y="381"/>
                  </a:cubicBezTo>
                  <a:cubicBezTo>
                    <a:pt x="1133" y="381"/>
                    <a:pt x="1135" y="380"/>
                    <a:pt x="1136" y="379"/>
                  </a:cubicBezTo>
                  <a:close/>
                  <a:moveTo>
                    <a:pt x="1040" y="512"/>
                  </a:moveTo>
                  <a:cubicBezTo>
                    <a:pt x="1033" y="512"/>
                    <a:pt x="1033" y="517"/>
                    <a:pt x="1036" y="520"/>
                  </a:cubicBezTo>
                  <a:lnTo>
                    <a:pt x="1036" y="520"/>
                  </a:lnTo>
                  <a:cubicBezTo>
                    <a:pt x="1037" y="518"/>
                    <a:pt x="1038" y="515"/>
                    <a:pt x="1040" y="512"/>
                  </a:cubicBezTo>
                  <a:close/>
                  <a:moveTo>
                    <a:pt x="971" y="547"/>
                  </a:moveTo>
                  <a:lnTo>
                    <a:pt x="971" y="547"/>
                  </a:lnTo>
                  <a:cubicBezTo>
                    <a:pt x="971" y="548"/>
                    <a:pt x="971" y="549"/>
                    <a:pt x="972" y="550"/>
                  </a:cubicBezTo>
                  <a:lnTo>
                    <a:pt x="972" y="550"/>
                  </a:lnTo>
                  <a:cubicBezTo>
                    <a:pt x="972" y="548"/>
                    <a:pt x="972" y="547"/>
                    <a:pt x="971" y="547"/>
                  </a:cubicBezTo>
                  <a:close/>
                  <a:moveTo>
                    <a:pt x="1740" y="658"/>
                  </a:moveTo>
                  <a:cubicBezTo>
                    <a:pt x="1727" y="658"/>
                    <a:pt x="1726" y="664"/>
                    <a:pt x="1726" y="675"/>
                  </a:cubicBezTo>
                  <a:lnTo>
                    <a:pt x="1726" y="675"/>
                  </a:lnTo>
                  <a:cubicBezTo>
                    <a:pt x="1730" y="666"/>
                    <a:pt x="1733" y="658"/>
                    <a:pt x="1740" y="658"/>
                  </a:cubicBezTo>
                  <a:close/>
                  <a:moveTo>
                    <a:pt x="1726" y="675"/>
                  </a:moveTo>
                  <a:cubicBezTo>
                    <a:pt x="1725" y="677"/>
                    <a:pt x="1725" y="678"/>
                    <a:pt x="1724" y="680"/>
                  </a:cubicBezTo>
                  <a:lnTo>
                    <a:pt x="1724" y="680"/>
                  </a:lnTo>
                  <a:cubicBezTo>
                    <a:pt x="1725" y="680"/>
                    <a:pt x="1725" y="679"/>
                    <a:pt x="1726" y="679"/>
                  </a:cubicBezTo>
                  <a:cubicBezTo>
                    <a:pt x="1726" y="677"/>
                    <a:pt x="1726" y="676"/>
                    <a:pt x="1726" y="675"/>
                  </a:cubicBezTo>
                  <a:close/>
                  <a:moveTo>
                    <a:pt x="811" y="713"/>
                  </a:moveTo>
                  <a:lnTo>
                    <a:pt x="808" y="720"/>
                  </a:lnTo>
                  <a:lnTo>
                    <a:pt x="808" y="720"/>
                  </a:lnTo>
                  <a:cubicBezTo>
                    <a:pt x="810" y="718"/>
                    <a:pt x="811" y="716"/>
                    <a:pt x="811" y="713"/>
                  </a:cubicBezTo>
                  <a:close/>
                  <a:moveTo>
                    <a:pt x="808" y="720"/>
                  </a:moveTo>
                  <a:cubicBezTo>
                    <a:pt x="804" y="724"/>
                    <a:pt x="800" y="727"/>
                    <a:pt x="804" y="727"/>
                  </a:cubicBezTo>
                  <a:lnTo>
                    <a:pt x="808" y="720"/>
                  </a:lnTo>
                  <a:close/>
                  <a:moveTo>
                    <a:pt x="762" y="835"/>
                  </a:moveTo>
                  <a:lnTo>
                    <a:pt x="762" y="835"/>
                  </a:lnTo>
                  <a:cubicBezTo>
                    <a:pt x="762" y="838"/>
                    <a:pt x="763" y="841"/>
                    <a:pt x="763" y="845"/>
                  </a:cubicBezTo>
                  <a:lnTo>
                    <a:pt x="749" y="845"/>
                  </a:lnTo>
                  <a:cubicBezTo>
                    <a:pt x="758" y="845"/>
                    <a:pt x="761" y="839"/>
                    <a:pt x="762" y="835"/>
                  </a:cubicBezTo>
                  <a:close/>
                  <a:moveTo>
                    <a:pt x="852" y="894"/>
                  </a:moveTo>
                  <a:lnTo>
                    <a:pt x="852" y="894"/>
                  </a:lnTo>
                  <a:cubicBezTo>
                    <a:pt x="851" y="895"/>
                    <a:pt x="851" y="896"/>
                    <a:pt x="850" y="897"/>
                  </a:cubicBezTo>
                  <a:lnTo>
                    <a:pt x="850" y="897"/>
                  </a:lnTo>
                  <a:cubicBezTo>
                    <a:pt x="851" y="896"/>
                    <a:pt x="851" y="895"/>
                    <a:pt x="852" y="894"/>
                  </a:cubicBezTo>
                  <a:close/>
                  <a:moveTo>
                    <a:pt x="850" y="897"/>
                  </a:moveTo>
                  <a:cubicBezTo>
                    <a:pt x="849" y="900"/>
                    <a:pt x="846" y="904"/>
                    <a:pt x="846" y="907"/>
                  </a:cubicBezTo>
                  <a:cubicBezTo>
                    <a:pt x="847" y="904"/>
                    <a:pt x="849" y="900"/>
                    <a:pt x="850" y="897"/>
                  </a:cubicBezTo>
                  <a:close/>
                  <a:moveTo>
                    <a:pt x="624" y="1025"/>
                  </a:moveTo>
                  <a:cubicBezTo>
                    <a:pt x="624" y="1028"/>
                    <a:pt x="625" y="1030"/>
                    <a:pt x="626" y="1032"/>
                  </a:cubicBezTo>
                  <a:lnTo>
                    <a:pt x="626" y="1032"/>
                  </a:lnTo>
                  <a:cubicBezTo>
                    <a:pt x="626" y="1030"/>
                    <a:pt x="624" y="1028"/>
                    <a:pt x="624" y="1025"/>
                  </a:cubicBezTo>
                  <a:close/>
                  <a:moveTo>
                    <a:pt x="1262" y="1379"/>
                  </a:moveTo>
                  <a:cubicBezTo>
                    <a:pt x="1261" y="1380"/>
                    <a:pt x="1259" y="1382"/>
                    <a:pt x="1258" y="1383"/>
                  </a:cubicBezTo>
                  <a:lnTo>
                    <a:pt x="1258" y="1383"/>
                  </a:lnTo>
                  <a:cubicBezTo>
                    <a:pt x="1259" y="1382"/>
                    <a:pt x="1261" y="1381"/>
                    <a:pt x="1262" y="1379"/>
                  </a:cubicBezTo>
                  <a:close/>
                  <a:moveTo>
                    <a:pt x="881" y="1462"/>
                  </a:moveTo>
                  <a:cubicBezTo>
                    <a:pt x="881" y="1464"/>
                    <a:pt x="881" y="1465"/>
                    <a:pt x="881" y="1466"/>
                  </a:cubicBezTo>
                  <a:lnTo>
                    <a:pt x="881" y="1466"/>
                  </a:lnTo>
                  <a:cubicBezTo>
                    <a:pt x="882" y="1465"/>
                    <a:pt x="881" y="1463"/>
                    <a:pt x="881" y="1462"/>
                  </a:cubicBezTo>
                  <a:close/>
                  <a:moveTo>
                    <a:pt x="278" y="1552"/>
                  </a:moveTo>
                  <a:cubicBezTo>
                    <a:pt x="278" y="1552"/>
                    <a:pt x="278" y="1552"/>
                    <a:pt x="278" y="1552"/>
                  </a:cubicBezTo>
                  <a:cubicBezTo>
                    <a:pt x="278" y="1552"/>
                    <a:pt x="278" y="1552"/>
                    <a:pt x="278" y="1552"/>
                  </a:cubicBezTo>
                  <a:close/>
                  <a:moveTo>
                    <a:pt x="208" y="1618"/>
                  </a:moveTo>
                  <a:cubicBezTo>
                    <a:pt x="201" y="1618"/>
                    <a:pt x="192" y="1623"/>
                    <a:pt x="187" y="1628"/>
                  </a:cubicBezTo>
                  <a:lnTo>
                    <a:pt x="208" y="1621"/>
                  </a:lnTo>
                  <a:lnTo>
                    <a:pt x="215" y="1621"/>
                  </a:lnTo>
                  <a:cubicBezTo>
                    <a:pt x="213" y="1619"/>
                    <a:pt x="211" y="1618"/>
                    <a:pt x="208" y="1618"/>
                  </a:cubicBezTo>
                  <a:close/>
                  <a:moveTo>
                    <a:pt x="210" y="1649"/>
                  </a:moveTo>
                  <a:cubicBezTo>
                    <a:pt x="209" y="1649"/>
                    <a:pt x="209" y="1649"/>
                    <a:pt x="208" y="1649"/>
                  </a:cubicBezTo>
                  <a:cubicBezTo>
                    <a:pt x="209" y="1649"/>
                    <a:pt x="209" y="1649"/>
                    <a:pt x="210" y="1649"/>
                  </a:cubicBezTo>
                  <a:close/>
                  <a:moveTo>
                    <a:pt x="160" y="1718"/>
                  </a:moveTo>
                  <a:lnTo>
                    <a:pt x="160" y="1718"/>
                  </a:lnTo>
                  <a:cubicBezTo>
                    <a:pt x="158" y="1721"/>
                    <a:pt x="158" y="1723"/>
                    <a:pt x="158" y="1725"/>
                  </a:cubicBezTo>
                  <a:lnTo>
                    <a:pt x="158" y="1725"/>
                  </a:lnTo>
                  <a:cubicBezTo>
                    <a:pt x="159" y="1722"/>
                    <a:pt x="160" y="1720"/>
                    <a:pt x="160" y="1718"/>
                  </a:cubicBezTo>
                  <a:close/>
                  <a:moveTo>
                    <a:pt x="180" y="1893"/>
                  </a:moveTo>
                  <a:cubicBezTo>
                    <a:pt x="179" y="1893"/>
                    <a:pt x="177" y="1895"/>
                    <a:pt x="174" y="1898"/>
                  </a:cubicBezTo>
                  <a:lnTo>
                    <a:pt x="181" y="1898"/>
                  </a:lnTo>
                  <a:cubicBezTo>
                    <a:pt x="181" y="1895"/>
                    <a:pt x="181" y="1893"/>
                    <a:pt x="180" y="1893"/>
                  </a:cubicBezTo>
                  <a:close/>
                  <a:moveTo>
                    <a:pt x="1" y="2066"/>
                  </a:moveTo>
                  <a:lnTo>
                    <a:pt x="1" y="2066"/>
                  </a:lnTo>
                  <a:cubicBezTo>
                    <a:pt x="1" y="2068"/>
                    <a:pt x="0" y="2070"/>
                    <a:pt x="0" y="2072"/>
                  </a:cubicBezTo>
                  <a:cubicBezTo>
                    <a:pt x="0" y="2070"/>
                    <a:pt x="1" y="2068"/>
                    <a:pt x="1" y="2066"/>
                  </a:cubicBezTo>
                  <a:close/>
                  <a:moveTo>
                    <a:pt x="1690" y="0"/>
                  </a:moveTo>
                  <a:cubicBezTo>
                    <a:pt x="1655" y="0"/>
                    <a:pt x="1624" y="6"/>
                    <a:pt x="1601" y="13"/>
                  </a:cubicBezTo>
                  <a:cubicBezTo>
                    <a:pt x="1581" y="27"/>
                    <a:pt x="1560" y="34"/>
                    <a:pt x="1532" y="48"/>
                  </a:cubicBezTo>
                  <a:lnTo>
                    <a:pt x="1525" y="27"/>
                  </a:lnTo>
                  <a:lnTo>
                    <a:pt x="1504" y="48"/>
                  </a:lnTo>
                  <a:lnTo>
                    <a:pt x="1504" y="46"/>
                  </a:lnTo>
                  <a:lnTo>
                    <a:pt x="1504" y="46"/>
                  </a:lnTo>
                  <a:cubicBezTo>
                    <a:pt x="1504" y="46"/>
                    <a:pt x="1504" y="46"/>
                    <a:pt x="1503" y="47"/>
                  </a:cubicBezTo>
                  <a:lnTo>
                    <a:pt x="1503" y="47"/>
                  </a:lnTo>
                  <a:cubicBezTo>
                    <a:pt x="1502" y="45"/>
                    <a:pt x="1500" y="44"/>
                    <a:pt x="1498" y="44"/>
                  </a:cubicBezTo>
                  <a:cubicBezTo>
                    <a:pt x="1490" y="44"/>
                    <a:pt x="1479" y="50"/>
                    <a:pt x="1474" y="50"/>
                  </a:cubicBezTo>
                  <a:cubicBezTo>
                    <a:pt x="1470" y="50"/>
                    <a:pt x="1469" y="47"/>
                    <a:pt x="1477" y="34"/>
                  </a:cubicBezTo>
                  <a:lnTo>
                    <a:pt x="1477" y="34"/>
                  </a:lnTo>
                  <a:cubicBezTo>
                    <a:pt x="1456" y="55"/>
                    <a:pt x="1428" y="62"/>
                    <a:pt x="1400" y="83"/>
                  </a:cubicBezTo>
                  <a:cubicBezTo>
                    <a:pt x="1386" y="90"/>
                    <a:pt x="1400" y="96"/>
                    <a:pt x="1386" y="103"/>
                  </a:cubicBezTo>
                  <a:cubicBezTo>
                    <a:pt x="1373" y="103"/>
                    <a:pt x="1386" y="96"/>
                    <a:pt x="1386" y="96"/>
                  </a:cubicBezTo>
                  <a:lnTo>
                    <a:pt x="1386" y="96"/>
                  </a:lnTo>
                  <a:cubicBezTo>
                    <a:pt x="1324" y="124"/>
                    <a:pt x="1352" y="166"/>
                    <a:pt x="1296" y="200"/>
                  </a:cubicBezTo>
                  <a:lnTo>
                    <a:pt x="1296" y="193"/>
                  </a:lnTo>
                  <a:cubicBezTo>
                    <a:pt x="1296" y="200"/>
                    <a:pt x="1283" y="207"/>
                    <a:pt x="1283" y="221"/>
                  </a:cubicBezTo>
                  <a:cubicBezTo>
                    <a:pt x="1284" y="222"/>
                    <a:pt x="1286" y="223"/>
                    <a:pt x="1287" y="223"/>
                  </a:cubicBezTo>
                  <a:cubicBezTo>
                    <a:pt x="1293" y="223"/>
                    <a:pt x="1284" y="206"/>
                    <a:pt x="1296" y="200"/>
                  </a:cubicBezTo>
                  <a:lnTo>
                    <a:pt x="1296" y="200"/>
                  </a:lnTo>
                  <a:cubicBezTo>
                    <a:pt x="1303" y="207"/>
                    <a:pt x="1289" y="221"/>
                    <a:pt x="1296" y="228"/>
                  </a:cubicBezTo>
                  <a:cubicBezTo>
                    <a:pt x="1289" y="235"/>
                    <a:pt x="1289" y="242"/>
                    <a:pt x="1283" y="256"/>
                  </a:cubicBezTo>
                  <a:cubicBezTo>
                    <a:pt x="1262" y="263"/>
                    <a:pt x="1248" y="277"/>
                    <a:pt x="1227" y="291"/>
                  </a:cubicBezTo>
                  <a:cubicBezTo>
                    <a:pt x="1227" y="297"/>
                    <a:pt x="1227" y="311"/>
                    <a:pt x="1220" y="325"/>
                  </a:cubicBezTo>
                  <a:cubicBezTo>
                    <a:pt x="1206" y="325"/>
                    <a:pt x="1208" y="319"/>
                    <a:pt x="1206" y="319"/>
                  </a:cubicBezTo>
                  <a:cubicBezTo>
                    <a:pt x="1206" y="319"/>
                    <a:pt x="1204" y="321"/>
                    <a:pt x="1199" y="325"/>
                  </a:cubicBezTo>
                  <a:lnTo>
                    <a:pt x="1199" y="332"/>
                  </a:lnTo>
                  <a:cubicBezTo>
                    <a:pt x="1196" y="336"/>
                    <a:pt x="1194" y="337"/>
                    <a:pt x="1192" y="337"/>
                  </a:cubicBezTo>
                  <a:cubicBezTo>
                    <a:pt x="1191" y="337"/>
                    <a:pt x="1189" y="336"/>
                    <a:pt x="1186" y="332"/>
                  </a:cubicBezTo>
                  <a:cubicBezTo>
                    <a:pt x="1179" y="339"/>
                    <a:pt x="1186" y="346"/>
                    <a:pt x="1165" y="360"/>
                  </a:cubicBezTo>
                  <a:lnTo>
                    <a:pt x="1165" y="339"/>
                  </a:lnTo>
                  <a:cubicBezTo>
                    <a:pt x="1159" y="345"/>
                    <a:pt x="1158" y="355"/>
                    <a:pt x="1150" y="367"/>
                  </a:cubicBezTo>
                  <a:lnTo>
                    <a:pt x="1150" y="367"/>
                  </a:lnTo>
                  <a:cubicBezTo>
                    <a:pt x="1135" y="367"/>
                    <a:pt x="1140" y="375"/>
                    <a:pt x="1136" y="379"/>
                  </a:cubicBezTo>
                  <a:lnTo>
                    <a:pt x="1136" y="379"/>
                  </a:lnTo>
                  <a:cubicBezTo>
                    <a:pt x="1139" y="378"/>
                    <a:pt x="1142" y="378"/>
                    <a:pt x="1145" y="378"/>
                  </a:cubicBezTo>
                  <a:cubicBezTo>
                    <a:pt x="1149" y="378"/>
                    <a:pt x="1151" y="378"/>
                    <a:pt x="1151" y="381"/>
                  </a:cubicBezTo>
                  <a:cubicBezTo>
                    <a:pt x="1144" y="394"/>
                    <a:pt x="1144" y="408"/>
                    <a:pt x="1130" y="408"/>
                  </a:cubicBezTo>
                  <a:lnTo>
                    <a:pt x="1130" y="394"/>
                  </a:lnTo>
                  <a:cubicBezTo>
                    <a:pt x="1123" y="408"/>
                    <a:pt x="1130" y="408"/>
                    <a:pt x="1116" y="429"/>
                  </a:cubicBezTo>
                  <a:cubicBezTo>
                    <a:pt x="1116" y="443"/>
                    <a:pt x="1088" y="450"/>
                    <a:pt x="1082" y="471"/>
                  </a:cubicBezTo>
                  <a:lnTo>
                    <a:pt x="1082" y="464"/>
                  </a:lnTo>
                  <a:cubicBezTo>
                    <a:pt x="1082" y="468"/>
                    <a:pt x="1082" y="472"/>
                    <a:pt x="1080" y="475"/>
                  </a:cubicBezTo>
                  <a:lnTo>
                    <a:pt x="1080" y="475"/>
                  </a:lnTo>
                  <a:cubicBezTo>
                    <a:pt x="1080" y="475"/>
                    <a:pt x="1080" y="475"/>
                    <a:pt x="1080" y="475"/>
                  </a:cubicBezTo>
                  <a:cubicBezTo>
                    <a:pt x="1078" y="475"/>
                    <a:pt x="1077" y="475"/>
                    <a:pt x="1075" y="478"/>
                  </a:cubicBezTo>
                  <a:cubicBezTo>
                    <a:pt x="1077" y="478"/>
                    <a:pt x="1079" y="476"/>
                    <a:pt x="1080" y="475"/>
                  </a:cubicBezTo>
                  <a:lnTo>
                    <a:pt x="1080" y="475"/>
                  </a:lnTo>
                  <a:cubicBezTo>
                    <a:pt x="1082" y="475"/>
                    <a:pt x="1084" y="478"/>
                    <a:pt x="1088" y="478"/>
                  </a:cubicBezTo>
                  <a:cubicBezTo>
                    <a:pt x="1075" y="478"/>
                    <a:pt x="1082" y="505"/>
                    <a:pt x="1054" y="519"/>
                  </a:cubicBezTo>
                  <a:cubicBezTo>
                    <a:pt x="1054" y="519"/>
                    <a:pt x="1054" y="512"/>
                    <a:pt x="1061" y="505"/>
                  </a:cubicBezTo>
                  <a:cubicBezTo>
                    <a:pt x="1061" y="485"/>
                    <a:pt x="1054" y="478"/>
                    <a:pt x="1054" y="464"/>
                  </a:cubicBezTo>
                  <a:cubicBezTo>
                    <a:pt x="1047" y="471"/>
                    <a:pt x="1047" y="478"/>
                    <a:pt x="1040" y="478"/>
                  </a:cubicBezTo>
                  <a:lnTo>
                    <a:pt x="1047" y="485"/>
                  </a:lnTo>
                  <a:cubicBezTo>
                    <a:pt x="1047" y="498"/>
                    <a:pt x="1040" y="498"/>
                    <a:pt x="1040" y="498"/>
                  </a:cubicBezTo>
                  <a:cubicBezTo>
                    <a:pt x="1040" y="505"/>
                    <a:pt x="1054" y="498"/>
                    <a:pt x="1047" y="512"/>
                  </a:cubicBezTo>
                  <a:cubicBezTo>
                    <a:pt x="1045" y="519"/>
                    <a:pt x="1042" y="522"/>
                    <a:pt x="1039" y="522"/>
                  </a:cubicBezTo>
                  <a:cubicBezTo>
                    <a:pt x="1038" y="522"/>
                    <a:pt x="1036" y="521"/>
                    <a:pt x="1036" y="520"/>
                  </a:cubicBezTo>
                  <a:lnTo>
                    <a:pt x="1036" y="520"/>
                  </a:lnTo>
                  <a:cubicBezTo>
                    <a:pt x="1029" y="533"/>
                    <a:pt x="1037" y="534"/>
                    <a:pt x="1019" y="540"/>
                  </a:cubicBezTo>
                  <a:lnTo>
                    <a:pt x="1019" y="533"/>
                  </a:lnTo>
                  <a:cubicBezTo>
                    <a:pt x="1008" y="539"/>
                    <a:pt x="997" y="558"/>
                    <a:pt x="989" y="558"/>
                  </a:cubicBezTo>
                  <a:cubicBezTo>
                    <a:pt x="987" y="558"/>
                    <a:pt x="986" y="557"/>
                    <a:pt x="985" y="554"/>
                  </a:cubicBezTo>
                  <a:lnTo>
                    <a:pt x="985" y="547"/>
                  </a:lnTo>
                  <a:cubicBezTo>
                    <a:pt x="985" y="545"/>
                    <a:pt x="984" y="544"/>
                    <a:pt x="984" y="544"/>
                  </a:cubicBezTo>
                  <a:cubicBezTo>
                    <a:pt x="983" y="544"/>
                    <a:pt x="979" y="554"/>
                    <a:pt x="976" y="554"/>
                  </a:cubicBezTo>
                  <a:cubicBezTo>
                    <a:pt x="974" y="554"/>
                    <a:pt x="973" y="553"/>
                    <a:pt x="972" y="550"/>
                  </a:cubicBezTo>
                  <a:lnTo>
                    <a:pt x="972" y="550"/>
                  </a:lnTo>
                  <a:cubicBezTo>
                    <a:pt x="969" y="555"/>
                    <a:pt x="955" y="569"/>
                    <a:pt x="950" y="575"/>
                  </a:cubicBezTo>
                  <a:lnTo>
                    <a:pt x="957" y="575"/>
                  </a:lnTo>
                  <a:cubicBezTo>
                    <a:pt x="957" y="586"/>
                    <a:pt x="956" y="590"/>
                    <a:pt x="955" y="590"/>
                  </a:cubicBezTo>
                  <a:cubicBezTo>
                    <a:pt x="953" y="590"/>
                    <a:pt x="948" y="578"/>
                    <a:pt x="939" y="578"/>
                  </a:cubicBezTo>
                  <a:cubicBezTo>
                    <a:pt x="934" y="578"/>
                    <a:pt x="929" y="580"/>
                    <a:pt x="922" y="589"/>
                  </a:cubicBezTo>
                  <a:cubicBezTo>
                    <a:pt x="920" y="595"/>
                    <a:pt x="921" y="597"/>
                    <a:pt x="922" y="597"/>
                  </a:cubicBezTo>
                  <a:cubicBezTo>
                    <a:pt x="923" y="597"/>
                    <a:pt x="926" y="594"/>
                    <a:pt x="927" y="594"/>
                  </a:cubicBezTo>
                  <a:lnTo>
                    <a:pt x="927" y="594"/>
                  </a:lnTo>
                  <a:cubicBezTo>
                    <a:pt x="927" y="594"/>
                    <a:pt x="926" y="596"/>
                    <a:pt x="922" y="602"/>
                  </a:cubicBezTo>
                  <a:cubicBezTo>
                    <a:pt x="915" y="609"/>
                    <a:pt x="908" y="609"/>
                    <a:pt x="887" y="623"/>
                  </a:cubicBezTo>
                  <a:cubicBezTo>
                    <a:pt x="883" y="623"/>
                    <a:pt x="878" y="629"/>
                    <a:pt x="874" y="629"/>
                  </a:cubicBezTo>
                  <a:lnTo>
                    <a:pt x="874" y="629"/>
                  </a:lnTo>
                  <a:lnTo>
                    <a:pt x="874" y="623"/>
                  </a:lnTo>
                  <a:cubicBezTo>
                    <a:pt x="872" y="624"/>
                    <a:pt x="870" y="625"/>
                    <a:pt x="868" y="626"/>
                  </a:cubicBezTo>
                  <a:lnTo>
                    <a:pt x="868" y="626"/>
                  </a:lnTo>
                  <a:cubicBezTo>
                    <a:pt x="868" y="625"/>
                    <a:pt x="867" y="624"/>
                    <a:pt x="867" y="623"/>
                  </a:cubicBezTo>
                  <a:cubicBezTo>
                    <a:pt x="853" y="637"/>
                    <a:pt x="839" y="651"/>
                    <a:pt x="839" y="658"/>
                  </a:cubicBezTo>
                  <a:cubicBezTo>
                    <a:pt x="852" y="651"/>
                    <a:pt x="847" y="639"/>
                    <a:pt x="868" y="626"/>
                  </a:cubicBezTo>
                  <a:lnTo>
                    <a:pt x="868" y="626"/>
                  </a:lnTo>
                  <a:cubicBezTo>
                    <a:pt x="870" y="628"/>
                    <a:pt x="872" y="629"/>
                    <a:pt x="874" y="629"/>
                  </a:cubicBezTo>
                  <a:lnTo>
                    <a:pt x="874" y="629"/>
                  </a:lnTo>
                  <a:lnTo>
                    <a:pt x="874" y="637"/>
                  </a:lnTo>
                  <a:cubicBezTo>
                    <a:pt x="867" y="651"/>
                    <a:pt x="846" y="672"/>
                    <a:pt x="839" y="679"/>
                  </a:cubicBezTo>
                  <a:lnTo>
                    <a:pt x="846" y="679"/>
                  </a:lnTo>
                  <a:cubicBezTo>
                    <a:pt x="839" y="706"/>
                    <a:pt x="839" y="713"/>
                    <a:pt x="818" y="727"/>
                  </a:cubicBezTo>
                  <a:cubicBezTo>
                    <a:pt x="811" y="727"/>
                    <a:pt x="818" y="713"/>
                    <a:pt x="832" y="706"/>
                  </a:cubicBezTo>
                  <a:lnTo>
                    <a:pt x="832" y="706"/>
                  </a:lnTo>
                  <a:cubicBezTo>
                    <a:pt x="811" y="713"/>
                    <a:pt x="818" y="713"/>
                    <a:pt x="804" y="727"/>
                  </a:cubicBezTo>
                  <a:lnTo>
                    <a:pt x="797" y="741"/>
                  </a:lnTo>
                  <a:cubicBezTo>
                    <a:pt x="804" y="748"/>
                    <a:pt x="777" y="755"/>
                    <a:pt x="777" y="776"/>
                  </a:cubicBezTo>
                  <a:cubicBezTo>
                    <a:pt x="754" y="804"/>
                    <a:pt x="759" y="814"/>
                    <a:pt x="762" y="832"/>
                  </a:cubicBezTo>
                  <a:lnTo>
                    <a:pt x="762" y="832"/>
                  </a:lnTo>
                  <a:cubicBezTo>
                    <a:pt x="752" y="842"/>
                    <a:pt x="742" y="848"/>
                    <a:pt x="738" y="848"/>
                  </a:cubicBezTo>
                  <a:cubicBezTo>
                    <a:pt x="736" y="848"/>
                    <a:pt x="735" y="847"/>
                    <a:pt x="735" y="845"/>
                  </a:cubicBezTo>
                  <a:cubicBezTo>
                    <a:pt x="732" y="850"/>
                    <a:pt x="733" y="851"/>
                    <a:pt x="734" y="851"/>
                  </a:cubicBezTo>
                  <a:cubicBezTo>
                    <a:pt x="736" y="851"/>
                    <a:pt x="738" y="850"/>
                    <a:pt x="740" y="850"/>
                  </a:cubicBezTo>
                  <a:cubicBezTo>
                    <a:pt x="741" y="850"/>
                    <a:pt x="742" y="850"/>
                    <a:pt x="742" y="852"/>
                  </a:cubicBezTo>
                  <a:lnTo>
                    <a:pt x="728" y="880"/>
                  </a:lnTo>
                  <a:cubicBezTo>
                    <a:pt x="732" y="880"/>
                    <a:pt x="736" y="875"/>
                    <a:pt x="737" y="875"/>
                  </a:cubicBezTo>
                  <a:lnTo>
                    <a:pt x="737" y="875"/>
                  </a:lnTo>
                  <a:cubicBezTo>
                    <a:pt x="738" y="875"/>
                    <a:pt x="738" y="878"/>
                    <a:pt x="735" y="887"/>
                  </a:cubicBezTo>
                  <a:cubicBezTo>
                    <a:pt x="728" y="893"/>
                    <a:pt x="728" y="900"/>
                    <a:pt x="714" y="914"/>
                  </a:cubicBezTo>
                  <a:cubicBezTo>
                    <a:pt x="714" y="914"/>
                    <a:pt x="707" y="914"/>
                    <a:pt x="714" y="900"/>
                  </a:cubicBezTo>
                  <a:lnTo>
                    <a:pt x="714" y="900"/>
                  </a:lnTo>
                  <a:cubicBezTo>
                    <a:pt x="707" y="914"/>
                    <a:pt x="700" y="921"/>
                    <a:pt x="707" y="928"/>
                  </a:cubicBezTo>
                  <a:cubicBezTo>
                    <a:pt x="709" y="928"/>
                    <a:pt x="711" y="927"/>
                    <a:pt x="712" y="927"/>
                  </a:cubicBezTo>
                  <a:cubicBezTo>
                    <a:pt x="723" y="927"/>
                    <a:pt x="701" y="956"/>
                    <a:pt x="707" y="956"/>
                  </a:cubicBezTo>
                  <a:lnTo>
                    <a:pt x="693" y="963"/>
                  </a:lnTo>
                  <a:lnTo>
                    <a:pt x="693" y="956"/>
                  </a:lnTo>
                  <a:cubicBezTo>
                    <a:pt x="680" y="956"/>
                    <a:pt x="680" y="970"/>
                    <a:pt x="680" y="970"/>
                  </a:cubicBezTo>
                  <a:cubicBezTo>
                    <a:pt x="673" y="970"/>
                    <a:pt x="666" y="991"/>
                    <a:pt x="666" y="991"/>
                  </a:cubicBezTo>
                  <a:cubicBezTo>
                    <a:pt x="666" y="997"/>
                    <a:pt x="659" y="1004"/>
                    <a:pt x="645" y="1004"/>
                  </a:cubicBezTo>
                  <a:cubicBezTo>
                    <a:pt x="645" y="1018"/>
                    <a:pt x="659" y="1018"/>
                    <a:pt x="659" y="1018"/>
                  </a:cubicBezTo>
                  <a:lnTo>
                    <a:pt x="638" y="1039"/>
                  </a:lnTo>
                  <a:cubicBezTo>
                    <a:pt x="634" y="1039"/>
                    <a:pt x="629" y="1036"/>
                    <a:pt x="626" y="1032"/>
                  </a:cubicBezTo>
                  <a:lnTo>
                    <a:pt x="626" y="1032"/>
                  </a:lnTo>
                  <a:cubicBezTo>
                    <a:pt x="628" y="1035"/>
                    <a:pt x="628" y="1038"/>
                    <a:pt x="624" y="1046"/>
                  </a:cubicBezTo>
                  <a:cubicBezTo>
                    <a:pt x="624" y="1043"/>
                    <a:pt x="623" y="1042"/>
                    <a:pt x="622" y="1042"/>
                  </a:cubicBezTo>
                  <a:cubicBezTo>
                    <a:pt x="618" y="1042"/>
                    <a:pt x="611" y="1047"/>
                    <a:pt x="605" y="1047"/>
                  </a:cubicBezTo>
                  <a:cubicBezTo>
                    <a:pt x="602" y="1047"/>
                    <a:pt x="598" y="1045"/>
                    <a:pt x="596" y="1039"/>
                  </a:cubicBezTo>
                  <a:cubicBezTo>
                    <a:pt x="589" y="1039"/>
                    <a:pt x="569" y="1067"/>
                    <a:pt x="562" y="1074"/>
                  </a:cubicBezTo>
                  <a:cubicBezTo>
                    <a:pt x="562" y="1077"/>
                    <a:pt x="563" y="1079"/>
                    <a:pt x="564" y="1079"/>
                  </a:cubicBezTo>
                  <a:cubicBezTo>
                    <a:pt x="567" y="1079"/>
                    <a:pt x="573" y="1072"/>
                    <a:pt x="575" y="1072"/>
                  </a:cubicBezTo>
                  <a:cubicBezTo>
                    <a:pt x="575" y="1072"/>
                    <a:pt x="576" y="1073"/>
                    <a:pt x="576" y="1074"/>
                  </a:cubicBezTo>
                  <a:cubicBezTo>
                    <a:pt x="563" y="1105"/>
                    <a:pt x="573" y="1125"/>
                    <a:pt x="559" y="1150"/>
                  </a:cubicBezTo>
                  <a:lnTo>
                    <a:pt x="559" y="1150"/>
                  </a:lnTo>
                  <a:cubicBezTo>
                    <a:pt x="560" y="1148"/>
                    <a:pt x="561" y="1146"/>
                    <a:pt x="562" y="1143"/>
                  </a:cubicBezTo>
                  <a:lnTo>
                    <a:pt x="562" y="1143"/>
                  </a:lnTo>
                  <a:lnTo>
                    <a:pt x="555" y="1157"/>
                  </a:lnTo>
                  <a:cubicBezTo>
                    <a:pt x="557" y="1154"/>
                    <a:pt x="558" y="1152"/>
                    <a:pt x="559" y="1150"/>
                  </a:cubicBezTo>
                  <a:lnTo>
                    <a:pt x="559" y="1150"/>
                  </a:lnTo>
                  <a:cubicBezTo>
                    <a:pt x="555" y="1164"/>
                    <a:pt x="555" y="1165"/>
                    <a:pt x="555" y="1171"/>
                  </a:cubicBezTo>
                  <a:cubicBezTo>
                    <a:pt x="552" y="1169"/>
                    <a:pt x="548" y="1168"/>
                    <a:pt x="544" y="1168"/>
                  </a:cubicBezTo>
                  <a:cubicBezTo>
                    <a:pt x="531" y="1168"/>
                    <a:pt x="515" y="1177"/>
                    <a:pt x="499" y="1198"/>
                  </a:cubicBezTo>
                  <a:cubicBezTo>
                    <a:pt x="499" y="1200"/>
                    <a:pt x="500" y="1200"/>
                    <a:pt x="502" y="1200"/>
                  </a:cubicBezTo>
                  <a:cubicBezTo>
                    <a:pt x="506" y="1200"/>
                    <a:pt x="515" y="1196"/>
                    <a:pt x="521" y="1196"/>
                  </a:cubicBezTo>
                  <a:cubicBezTo>
                    <a:pt x="524" y="1196"/>
                    <a:pt x="526" y="1197"/>
                    <a:pt x="527" y="1198"/>
                  </a:cubicBezTo>
                  <a:lnTo>
                    <a:pt x="520" y="1212"/>
                  </a:lnTo>
                  <a:lnTo>
                    <a:pt x="520" y="1205"/>
                  </a:lnTo>
                  <a:cubicBezTo>
                    <a:pt x="506" y="1226"/>
                    <a:pt x="486" y="1226"/>
                    <a:pt x="492" y="1240"/>
                  </a:cubicBezTo>
                  <a:lnTo>
                    <a:pt x="465" y="1247"/>
                  </a:lnTo>
                  <a:lnTo>
                    <a:pt x="472" y="1247"/>
                  </a:lnTo>
                  <a:cubicBezTo>
                    <a:pt x="472" y="1261"/>
                    <a:pt x="465" y="1275"/>
                    <a:pt x="465" y="1275"/>
                  </a:cubicBezTo>
                  <a:cubicBezTo>
                    <a:pt x="458" y="1295"/>
                    <a:pt x="451" y="1302"/>
                    <a:pt x="437" y="1309"/>
                  </a:cubicBezTo>
                  <a:cubicBezTo>
                    <a:pt x="451" y="1309"/>
                    <a:pt x="458" y="1309"/>
                    <a:pt x="451" y="1316"/>
                  </a:cubicBezTo>
                  <a:cubicBezTo>
                    <a:pt x="449" y="1316"/>
                    <a:pt x="447" y="1315"/>
                    <a:pt x="445" y="1315"/>
                  </a:cubicBezTo>
                  <a:cubicBezTo>
                    <a:pt x="430" y="1315"/>
                    <a:pt x="424" y="1338"/>
                    <a:pt x="418" y="1338"/>
                  </a:cubicBezTo>
                  <a:cubicBezTo>
                    <a:pt x="417" y="1338"/>
                    <a:pt x="417" y="1338"/>
                    <a:pt x="416" y="1337"/>
                  </a:cubicBezTo>
                  <a:cubicBezTo>
                    <a:pt x="416" y="1344"/>
                    <a:pt x="395" y="1344"/>
                    <a:pt x="402" y="1351"/>
                  </a:cubicBezTo>
                  <a:lnTo>
                    <a:pt x="395" y="1344"/>
                  </a:lnTo>
                  <a:lnTo>
                    <a:pt x="395" y="1344"/>
                  </a:lnTo>
                  <a:cubicBezTo>
                    <a:pt x="402" y="1351"/>
                    <a:pt x="395" y="1372"/>
                    <a:pt x="388" y="1386"/>
                  </a:cubicBezTo>
                  <a:cubicBezTo>
                    <a:pt x="385" y="1383"/>
                    <a:pt x="383" y="1382"/>
                    <a:pt x="381" y="1382"/>
                  </a:cubicBezTo>
                  <a:cubicBezTo>
                    <a:pt x="371" y="1382"/>
                    <a:pt x="378" y="1406"/>
                    <a:pt x="361" y="1406"/>
                  </a:cubicBezTo>
                  <a:cubicBezTo>
                    <a:pt x="368" y="1413"/>
                    <a:pt x="354" y="1441"/>
                    <a:pt x="361" y="1448"/>
                  </a:cubicBezTo>
                  <a:cubicBezTo>
                    <a:pt x="354" y="1455"/>
                    <a:pt x="347" y="1455"/>
                    <a:pt x="333" y="1455"/>
                  </a:cubicBezTo>
                  <a:lnTo>
                    <a:pt x="333" y="1469"/>
                  </a:lnTo>
                  <a:cubicBezTo>
                    <a:pt x="326" y="1469"/>
                    <a:pt x="312" y="1490"/>
                    <a:pt x="298" y="1503"/>
                  </a:cubicBezTo>
                  <a:lnTo>
                    <a:pt x="298" y="1517"/>
                  </a:lnTo>
                  <a:lnTo>
                    <a:pt x="291" y="1517"/>
                  </a:lnTo>
                  <a:cubicBezTo>
                    <a:pt x="291" y="1517"/>
                    <a:pt x="291" y="1529"/>
                    <a:pt x="294" y="1529"/>
                  </a:cubicBezTo>
                  <a:cubicBezTo>
                    <a:pt x="295" y="1529"/>
                    <a:pt x="297" y="1528"/>
                    <a:pt x="298" y="1524"/>
                  </a:cubicBezTo>
                  <a:lnTo>
                    <a:pt x="298" y="1524"/>
                  </a:lnTo>
                  <a:lnTo>
                    <a:pt x="291" y="1538"/>
                  </a:lnTo>
                  <a:cubicBezTo>
                    <a:pt x="298" y="1545"/>
                    <a:pt x="291" y="1545"/>
                    <a:pt x="285" y="1559"/>
                  </a:cubicBezTo>
                  <a:cubicBezTo>
                    <a:pt x="285" y="1559"/>
                    <a:pt x="278" y="1559"/>
                    <a:pt x="278" y="1552"/>
                  </a:cubicBezTo>
                  <a:cubicBezTo>
                    <a:pt x="278" y="1554"/>
                    <a:pt x="276" y="1555"/>
                    <a:pt x="274" y="1555"/>
                  </a:cubicBezTo>
                  <a:cubicBezTo>
                    <a:pt x="269" y="1555"/>
                    <a:pt x="261" y="1552"/>
                    <a:pt x="257" y="1552"/>
                  </a:cubicBezTo>
                  <a:lnTo>
                    <a:pt x="257" y="1552"/>
                  </a:lnTo>
                  <a:cubicBezTo>
                    <a:pt x="263" y="1552"/>
                    <a:pt x="264" y="1581"/>
                    <a:pt x="279" y="1581"/>
                  </a:cubicBezTo>
                  <a:cubicBezTo>
                    <a:pt x="281" y="1581"/>
                    <a:pt x="283" y="1580"/>
                    <a:pt x="285" y="1580"/>
                  </a:cubicBezTo>
                  <a:cubicBezTo>
                    <a:pt x="291" y="1580"/>
                    <a:pt x="285" y="1593"/>
                    <a:pt x="285" y="1593"/>
                  </a:cubicBezTo>
                  <a:lnTo>
                    <a:pt x="264" y="1593"/>
                  </a:lnTo>
                  <a:lnTo>
                    <a:pt x="278" y="1614"/>
                  </a:lnTo>
                  <a:cubicBezTo>
                    <a:pt x="264" y="1621"/>
                    <a:pt x="257" y="1621"/>
                    <a:pt x="257" y="1628"/>
                  </a:cubicBezTo>
                  <a:cubicBezTo>
                    <a:pt x="257" y="1623"/>
                    <a:pt x="254" y="1609"/>
                    <a:pt x="245" y="1609"/>
                  </a:cubicBezTo>
                  <a:cubicBezTo>
                    <a:pt x="242" y="1609"/>
                    <a:pt x="238" y="1611"/>
                    <a:pt x="232" y="1617"/>
                  </a:cubicBezTo>
                  <a:lnTo>
                    <a:pt x="232" y="1617"/>
                  </a:lnTo>
                  <a:cubicBezTo>
                    <a:pt x="240" y="1605"/>
                    <a:pt x="229" y="1593"/>
                    <a:pt x="229" y="1593"/>
                  </a:cubicBezTo>
                  <a:cubicBezTo>
                    <a:pt x="229" y="1600"/>
                    <a:pt x="227" y="1604"/>
                    <a:pt x="226" y="1604"/>
                  </a:cubicBezTo>
                  <a:cubicBezTo>
                    <a:pt x="224" y="1604"/>
                    <a:pt x="222" y="1600"/>
                    <a:pt x="222" y="1593"/>
                  </a:cubicBezTo>
                  <a:cubicBezTo>
                    <a:pt x="215" y="1614"/>
                    <a:pt x="222" y="1607"/>
                    <a:pt x="215" y="1621"/>
                  </a:cubicBezTo>
                  <a:cubicBezTo>
                    <a:pt x="215" y="1621"/>
                    <a:pt x="215" y="1645"/>
                    <a:pt x="210" y="1649"/>
                  </a:cubicBezTo>
                  <a:lnTo>
                    <a:pt x="210" y="1649"/>
                  </a:lnTo>
                  <a:cubicBezTo>
                    <a:pt x="211" y="1648"/>
                    <a:pt x="211" y="1648"/>
                    <a:pt x="212" y="1648"/>
                  </a:cubicBezTo>
                  <a:cubicBezTo>
                    <a:pt x="224" y="1648"/>
                    <a:pt x="196" y="1684"/>
                    <a:pt x="215" y="1684"/>
                  </a:cubicBezTo>
                  <a:lnTo>
                    <a:pt x="208" y="1697"/>
                  </a:lnTo>
                  <a:cubicBezTo>
                    <a:pt x="208" y="1695"/>
                    <a:pt x="207" y="1693"/>
                    <a:pt x="206" y="1693"/>
                  </a:cubicBezTo>
                  <a:cubicBezTo>
                    <a:pt x="203" y="1693"/>
                    <a:pt x="199" y="1697"/>
                    <a:pt x="194" y="1699"/>
                  </a:cubicBezTo>
                  <a:lnTo>
                    <a:pt x="194" y="1699"/>
                  </a:lnTo>
                  <a:cubicBezTo>
                    <a:pt x="194" y="1698"/>
                    <a:pt x="194" y="1698"/>
                    <a:pt x="194" y="1697"/>
                  </a:cubicBezTo>
                  <a:cubicBezTo>
                    <a:pt x="194" y="1696"/>
                    <a:pt x="194" y="1696"/>
                    <a:pt x="194" y="1696"/>
                  </a:cubicBezTo>
                  <a:cubicBezTo>
                    <a:pt x="192" y="1696"/>
                    <a:pt x="188" y="1700"/>
                    <a:pt x="186" y="1701"/>
                  </a:cubicBezTo>
                  <a:lnTo>
                    <a:pt x="186" y="1701"/>
                  </a:lnTo>
                  <a:cubicBezTo>
                    <a:pt x="184" y="1701"/>
                    <a:pt x="182" y="1700"/>
                    <a:pt x="181" y="1697"/>
                  </a:cubicBezTo>
                  <a:lnTo>
                    <a:pt x="181" y="1697"/>
                  </a:lnTo>
                  <a:cubicBezTo>
                    <a:pt x="181" y="1701"/>
                    <a:pt x="182" y="1702"/>
                    <a:pt x="183" y="1702"/>
                  </a:cubicBezTo>
                  <a:cubicBezTo>
                    <a:pt x="184" y="1702"/>
                    <a:pt x="185" y="1702"/>
                    <a:pt x="186" y="1701"/>
                  </a:cubicBezTo>
                  <a:lnTo>
                    <a:pt x="186" y="1701"/>
                  </a:lnTo>
                  <a:cubicBezTo>
                    <a:pt x="186" y="1701"/>
                    <a:pt x="186" y="1701"/>
                    <a:pt x="186" y="1701"/>
                  </a:cubicBezTo>
                  <a:cubicBezTo>
                    <a:pt x="189" y="1701"/>
                    <a:pt x="192" y="1700"/>
                    <a:pt x="194" y="1699"/>
                  </a:cubicBezTo>
                  <a:lnTo>
                    <a:pt x="194" y="1699"/>
                  </a:lnTo>
                  <a:cubicBezTo>
                    <a:pt x="193" y="1711"/>
                    <a:pt x="181" y="1712"/>
                    <a:pt x="181" y="1718"/>
                  </a:cubicBezTo>
                  <a:lnTo>
                    <a:pt x="181" y="1711"/>
                  </a:lnTo>
                  <a:lnTo>
                    <a:pt x="174" y="1718"/>
                  </a:lnTo>
                  <a:cubicBezTo>
                    <a:pt x="174" y="1720"/>
                    <a:pt x="174" y="1720"/>
                    <a:pt x="175" y="1720"/>
                  </a:cubicBezTo>
                  <a:cubicBezTo>
                    <a:pt x="177" y="1720"/>
                    <a:pt x="180" y="1719"/>
                    <a:pt x="181" y="1719"/>
                  </a:cubicBezTo>
                  <a:lnTo>
                    <a:pt x="181" y="1719"/>
                  </a:lnTo>
                  <a:cubicBezTo>
                    <a:pt x="183" y="1719"/>
                    <a:pt x="183" y="1720"/>
                    <a:pt x="181" y="1725"/>
                  </a:cubicBezTo>
                  <a:lnTo>
                    <a:pt x="174" y="1746"/>
                  </a:lnTo>
                  <a:cubicBezTo>
                    <a:pt x="174" y="1735"/>
                    <a:pt x="160" y="1733"/>
                    <a:pt x="158" y="1725"/>
                  </a:cubicBezTo>
                  <a:lnTo>
                    <a:pt x="158" y="1725"/>
                  </a:lnTo>
                  <a:cubicBezTo>
                    <a:pt x="156" y="1736"/>
                    <a:pt x="150" y="1754"/>
                    <a:pt x="157" y="1754"/>
                  </a:cubicBezTo>
                  <a:cubicBezTo>
                    <a:pt x="157" y="1754"/>
                    <a:pt x="159" y="1754"/>
                    <a:pt x="160" y="1753"/>
                  </a:cubicBezTo>
                  <a:lnTo>
                    <a:pt x="160" y="1753"/>
                  </a:lnTo>
                  <a:lnTo>
                    <a:pt x="153" y="1760"/>
                  </a:lnTo>
                  <a:cubicBezTo>
                    <a:pt x="157" y="1756"/>
                    <a:pt x="165" y="1752"/>
                    <a:pt x="171" y="1752"/>
                  </a:cubicBezTo>
                  <a:cubicBezTo>
                    <a:pt x="175" y="1752"/>
                    <a:pt x="177" y="1754"/>
                    <a:pt x="174" y="1760"/>
                  </a:cubicBezTo>
                  <a:lnTo>
                    <a:pt x="174" y="1781"/>
                  </a:lnTo>
                  <a:lnTo>
                    <a:pt x="160" y="1781"/>
                  </a:lnTo>
                  <a:lnTo>
                    <a:pt x="160" y="1788"/>
                  </a:lnTo>
                  <a:cubicBezTo>
                    <a:pt x="160" y="1788"/>
                    <a:pt x="157" y="1791"/>
                    <a:pt x="155" y="1791"/>
                  </a:cubicBezTo>
                  <a:cubicBezTo>
                    <a:pt x="154" y="1791"/>
                    <a:pt x="153" y="1790"/>
                    <a:pt x="153" y="1788"/>
                  </a:cubicBezTo>
                  <a:cubicBezTo>
                    <a:pt x="146" y="1801"/>
                    <a:pt x="153" y="1801"/>
                    <a:pt x="153" y="1801"/>
                  </a:cubicBezTo>
                  <a:cubicBezTo>
                    <a:pt x="153" y="1815"/>
                    <a:pt x="146" y="1815"/>
                    <a:pt x="146" y="1815"/>
                  </a:cubicBezTo>
                  <a:cubicBezTo>
                    <a:pt x="139" y="1822"/>
                    <a:pt x="125" y="1850"/>
                    <a:pt x="118" y="1857"/>
                  </a:cubicBezTo>
                  <a:cubicBezTo>
                    <a:pt x="118" y="1862"/>
                    <a:pt x="118" y="1863"/>
                    <a:pt x="119" y="1863"/>
                  </a:cubicBezTo>
                  <a:cubicBezTo>
                    <a:pt x="119" y="1863"/>
                    <a:pt x="120" y="1862"/>
                    <a:pt x="121" y="1862"/>
                  </a:cubicBezTo>
                  <a:cubicBezTo>
                    <a:pt x="122" y="1862"/>
                    <a:pt x="124" y="1862"/>
                    <a:pt x="125" y="1864"/>
                  </a:cubicBezTo>
                  <a:cubicBezTo>
                    <a:pt x="104" y="1871"/>
                    <a:pt x="90" y="1919"/>
                    <a:pt x="84" y="1940"/>
                  </a:cubicBezTo>
                  <a:cubicBezTo>
                    <a:pt x="103" y="1940"/>
                    <a:pt x="86" y="1952"/>
                    <a:pt x="89" y="1959"/>
                  </a:cubicBezTo>
                  <a:lnTo>
                    <a:pt x="89" y="1959"/>
                  </a:lnTo>
                  <a:cubicBezTo>
                    <a:pt x="89" y="1959"/>
                    <a:pt x="89" y="1959"/>
                    <a:pt x="89" y="1959"/>
                  </a:cubicBezTo>
                  <a:cubicBezTo>
                    <a:pt x="87" y="1959"/>
                    <a:pt x="81" y="1963"/>
                    <a:pt x="78" y="1963"/>
                  </a:cubicBezTo>
                  <a:cubicBezTo>
                    <a:pt x="75" y="1963"/>
                    <a:pt x="74" y="1961"/>
                    <a:pt x="77" y="1954"/>
                  </a:cubicBezTo>
                  <a:lnTo>
                    <a:pt x="77" y="1954"/>
                  </a:lnTo>
                  <a:lnTo>
                    <a:pt x="70" y="1968"/>
                  </a:lnTo>
                  <a:cubicBezTo>
                    <a:pt x="68" y="1968"/>
                    <a:pt x="66" y="1969"/>
                    <a:pt x="65" y="1969"/>
                  </a:cubicBezTo>
                  <a:cubicBezTo>
                    <a:pt x="56" y="1969"/>
                    <a:pt x="67" y="1951"/>
                    <a:pt x="59" y="1951"/>
                  </a:cubicBezTo>
                  <a:cubicBezTo>
                    <a:pt x="57" y="1951"/>
                    <a:pt x="54" y="1952"/>
                    <a:pt x="49" y="1954"/>
                  </a:cubicBezTo>
                  <a:cubicBezTo>
                    <a:pt x="42" y="1968"/>
                    <a:pt x="56" y="1989"/>
                    <a:pt x="42" y="2002"/>
                  </a:cubicBezTo>
                  <a:cubicBezTo>
                    <a:pt x="41" y="2002"/>
                    <a:pt x="41" y="2001"/>
                    <a:pt x="40" y="2001"/>
                  </a:cubicBezTo>
                  <a:cubicBezTo>
                    <a:pt x="37" y="2001"/>
                    <a:pt x="38" y="2013"/>
                    <a:pt x="31" y="2013"/>
                  </a:cubicBezTo>
                  <a:cubicBezTo>
                    <a:pt x="29" y="2013"/>
                    <a:pt x="25" y="2012"/>
                    <a:pt x="21" y="2009"/>
                  </a:cubicBezTo>
                  <a:lnTo>
                    <a:pt x="21" y="1995"/>
                  </a:lnTo>
                  <a:lnTo>
                    <a:pt x="21" y="1995"/>
                  </a:lnTo>
                  <a:cubicBezTo>
                    <a:pt x="7" y="2030"/>
                    <a:pt x="35" y="2009"/>
                    <a:pt x="35" y="2037"/>
                  </a:cubicBezTo>
                  <a:cubicBezTo>
                    <a:pt x="28" y="2051"/>
                    <a:pt x="23" y="2056"/>
                    <a:pt x="19" y="2056"/>
                  </a:cubicBezTo>
                  <a:cubicBezTo>
                    <a:pt x="14" y="2056"/>
                    <a:pt x="11" y="2051"/>
                    <a:pt x="7" y="2044"/>
                  </a:cubicBezTo>
                  <a:cubicBezTo>
                    <a:pt x="7" y="2044"/>
                    <a:pt x="3" y="2057"/>
                    <a:pt x="1" y="2066"/>
                  </a:cubicBezTo>
                  <a:lnTo>
                    <a:pt x="1" y="2066"/>
                  </a:lnTo>
                  <a:cubicBezTo>
                    <a:pt x="3" y="2060"/>
                    <a:pt x="7" y="2054"/>
                    <a:pt x="12" y="2054"/>
                  </a:cubicBezTo>
                  <a:cubicBezTo>
                    <a:pt x="15" y="2054"/>
                    <a:pt x="19" y="2057"/>
                    <a:pt x="21" y="2065"/>
                  </a:cubicBezTo>
                  <a:cubicBezTo>
                    <a:pt x="7" y="2065"/>
                    <a:pt x="7" y="2099"/>
                    <a:pt x="7" y="2106"/>
                  </a:cubicBezTo>
                  <a:cubicBezTo>
                    <a:pt x="35" y="2079"/>
                    <a:pt x="14" y="2079"/>
                    <a:pt x="49" y="2065"/>
                  </a:cubicBezTo>
                  <a:cubicBezTo>
                    <a:pt x="49" y="2058"/>
                    <a:pt x="35" y="2058"/>
                    <a:pt x="49" y="2037"/>
                  </a:cubicBezTo>
                  <a:cubicBezTo>
                    <a:pt x="49" y="2044"/>
                    <a:pt x="50" y="2046"/>
                    <a:pt x="51" y="2046"/>
                  </a:cubicBezTo>
                  <a:cubicBezTo>
                    <a:pt x="53" y="2046"/>
                    <a:pt x="56" y="2037"/>
                    <a:pt x="56" y="2037"/>
                  </a:cubicBezTo>
                  <a:cubicBezTo>
                    <a:pt x="49" y="2037"/>
                    <a:pt x="56" y="2023"/>
                    <a:pt x="56" y="2023"/>
                  </a:cubicBezTo>
                  <a:cubicBezTo>
                    <a:pt x="65" y="2023"/>
                    <a:pt x="68" y="2029"/>
                    <a:pt x="71" y="2029"/>
                  </a:cubicBezTo>
                  <a:cubicBezTo>
                    <a:pt x="73" y="2029"/>
                    <a:pt x="74" y="2028"/>
                    <a:pt x="77" y="2023"/>
                  </a:cubicBezTo>
                  <a:lnTo>
                    <a:pt x="56" y="2009"/>
                  </a:lnTo>
                  <a:cubicBezTo>
                    <a:pt x="58" y="2008"/>
                    <a:pt x="60" y="2008"/>
                    <a:pt x="61" y="2008"/>
                  </a:cubicBezTo>
                  <a:cubicBezTo>
                    <a:pt x="66" y="2008"/>
                    <a:pt x="69" y="2012"/>
                    <a:pt x="71" y="2012"/>
                  </a:cubicBezTo>
                  <a:cubicBezTo>
                    <a:pt x="73" y="2012"/>
                    <a:pt x="74" y="2010"/>
                    <a:pt x="77" y="2002"/>
                  </a:cubicBezTo>
                  <a:cubicBezTo>
                    <a:pt x="77" y="2009"/>
                    <a:pt x="90" y="2002"/>
                    <a:pt x="84" y="2030"/>
                  </a:cubicBezTo>
                  <a:cubicBezTo>
                    <a:pt x="111" y="2009"/>
                    <a:pt x="90" y="1989"/>
                    <a:pt x="104" y="1968"/>
                  </a:cubicBezTo>
                  <a:lnTo>
                    <a:pt x="104" y="1968"/>
                  </a:lnTo>
                  <a:lnTo>
                    <a:pt x="104" y="1961"/>
                  </a:lnTo>
                  <a:cubicBezTo>
                    <a:pt x="105" y="1960"/>
                    <a:pt x="106" y="1959"/>
                    <a:pt x="107" y="1959"/>
                  </a:cubicBezTo>
                  <a:cubicBezTo>
                    <a:pt x="109" y="1959"/>
                    <a:pt x="107" y="1969"/>
                    <a:pt x="109" y="1969"/>
                  </a:cubicBezTo>
                  <a:cubicBezTo>
                    <a:pt x="110" y="1969"/>
                    <a:pt x="110" y="1969"/>
                    <a:pt x="111" y="1968"/>
                  </a:cubicBezTo>
                  <a:lnTo>
                    <a:pt x="118" y="1954"/>
                  </a:lnTo>
                  <a:cubicBezTo>
                    <a:pt x="118" y="1940"/>
                    <a:pt x="118" y="1940"/>
                    <a:pt x="125" y="1940"/>
                  </a:cubicBezTo>
                  <a:cubicBezTo>
                    <a:pt x="125" y="1954"/>
                    <a:pt x="139" y="1961"/>
                    <a:pt x="139" y="1961"/>
                  </a:cubicBezTo>
                  <a:lnTo>
                    <a:pt x="139" y="1933"/>
                  </a:lnTo>
                  <a:cubicBezTo>
                    <a:pt x="139" y="1934"/>
                    <a:pt x="139" y="1935"/>
                    <a:pt x="140" y="1935"/>
                  </a:cubicBezTo>
                  <a:cubicBezTo>
                    <a:pt x="142" y="1935"/>
                    <a:pt x="147" y="1928"/>
                    <a:pt x="150" y="1928"/>
                  </a:cubicBezTo>
                  <a:cubicBezTo>
                    <a:pt x="152" y="1928"/>
                    <a:pt x="153" y="1929"/>
                    <a:pt x="153" y="1933"/>
                  </a:cubicBezTo>
                  <a:lnTo>
                    <a:pt x="174" y="1898"/>
                  </a:lnTo>
                  <a:cubicBezTo>
                    <a:pt x="180" y="1892"/>
                    <a:pt x="181" y="1856"/>
                    <a:pt x="191" y="1856"/>
                  </a:cubicBezTo>
                  <a:cubicBezTo>
                    <a:pt x="192" y="1856"/>
                    <a:pt x="193" y="1856"/>
                    <a:pt x="194" y="1857"/>
                  </a:cubicBezTo>
                  <a:cubicBezTo>
                    <a:pt x="208" y="1829"/>
                    <a:pt x="208" y="1822"/>
                    <a:pt x="222" y="1788"/>
                  </a:cubicBezTo>
                  <a:cubicBezTo>
                    <a:pt x="222" y="1794"/>
                    <a:pt x="224" y="1796"/>
                    <a:pt x="226" y="1796"/>
                  </a:cubicBezTo>
                  <a:cubicBezTo>
                    <a:pt x="231" y="1796"/>
                    <a:pt x="240" y="1786"/>
                    <a:pt x="243" y="1786"/>
                  </a:cubicBezTo>
                  <a:cubicBezTo>
                    <a:pt x="244" y="1786"/>
                    <a:pt x="245" y="1788"/>
                    <a:pt x="243" y="1794"/>
                  </a:cubicBezTo>
                  <a:cubicBezTo>
                    <a:pt x="250" y="1788"/>
                    <a:pt x="243" y="1781"/>
                    <a:pt x="250" y="1760"/>
                  </a:cubicBezTo>
                  <a:cubicBezTo>
                    <a:pt x="252" y="1758"/>
                    <a:pt x="253" y="1757"/>
                    <a:pt x="255" y="1757"/>
                  </a:cubicBezTo>
                  <a:cubicBezTo>
                    <a:pt x="260" y="1757"/>
                    <a:pt x="264" y="1765"/>
                    <a:pt x="264" y="1781"/>
                  </a:cubicBezTo>
                  <a:lnTo>
                    <a:pt x="264" y="1760"/>
                  </a:lnTo>
                  <a:lnTo>
                    <a:pt x="264" y="1746"/>
                  </a:lnTo>
                  <a:cubicBezTo>
                    <a:pt x="271" y="1739"/>
                    <a:pt x="274" y="1739"/>
                    <a:pt x="277" y="1739"/>
                  </a:cubicBezTo>
                  <a:cubicBezTo>
                    <a:pt x="279" y="1739"/>
                    <a:pt x="281" y="1739"/>
                    <a:pt x="285" y="1732"/>
                  </a:cubicBezTo>
                  <a:lnTo>
                    <a:pt x="278" y="1725"/>
                  </a:lnTo>
                  <a:lnTo>
                    <a:pt x="285" y="1718"/>
                  </a:lnTo>
                  <a:cubicBezTo>
                    <a:pt x="278" y="1718"/>
                    <a:pt x="285" y="1711"/>
                    <a:pt x="285" y="1697"/>
                  </a:cubicBezTo>
                  <a:lnTo>
                    <a:pt x="285" y="1691"/>
                  </a:lnTo>
                  <a:cubicBezTo>
                    <a:pt x="285" y="1696"/>
                    <a:pt x="285" y="1698"/>
                    <a:pt x="286" y="1698"/>
                  </a:cubicBezTo>
                  <a:cubicBezTo>
                    <a:pt x="288" y="1698"/>
                    <a:pt x="290" y="1689"/>
                    <a:pt x="291" y="1689"/>
                  </a:cubicBezTo>
                  <a:cubicBezTo>
                    <a:pt x="291" y="1689"/>
                    <a:pt x="291" y="1690"/>
                    <a:pt x="291" y="1691"/>
                  </a:cubicBezTo>
                  <a:cubicBezTo>
                    <a:pt x="298" y="1684"/>
                    <a:pt x="298" y="1684"/>
                    <a:pt x="312" y="1663"/>
                  </a:cubicBezTo>
                  <a:lnTo>
                    <a:pt x="298" y="1663"/>
                  </a:lnTo>
                  <a:cubicBezTo>
                    <a:pt x="304" y="1655"/>
                    <a:pt x="307" y="1653"/>
                    <a:pt x="309" y="1653"/>
                  </a:cubicBezTo>
                  <a:cubicBezTo>
                    <a:pt x="311" y="1653"/>
                    <a:pt x="313" y="1654"/>
                    <a:pt x="314" y="1654"/>
                  </a:cubicBezTo>
                  <a:cubicBezTo>
                    <a:pt x="316" y="1654"/>
                    <a:pt x="317" y="1653"/>
                    <a:pt x="319" y="1649"/>
                  </a:cubicBezTo>
                  <a:lnTo>
                    <a:pt x="312" y="1649"/>
                  </a:lnTo>
                  <a:cubicBezTo>
                    <a:pt x="331" y="1630"/>
                    <a:pt x="327" y="1611"/>
                    <a:pt x="342" y="1592"/>
                  </a:cubicBezTo>
                  <a:lnTo>
                    <a:pt x="342" y="1592"/>
                  </a:lnTo>
                  <a:cubicBezTo>
                    <a:pt x="341" y="1596"/>
                    <a:pt x="345" y="1599"/>
                    <a:pt x="347" y="1599"/>
                  </a:cubicBezTo>
                  <a:cubicBezTo>
                    <a:pt x="349" y="1599"/>
                    <a:pt x="349" y="1598"/>
                    <a:pt x="347" y="1593"/>
                  </a:cubicBezTo>
                  <a:cubicBezTo>
                    <a:pt x="354" y="1580"/>
                    <a:pt x="368" y="1552"/>
                    <a:pt x="368" y="1538"/>
                  </a:cubicBezTo>
                  <a:cubicBezTo>
                    <a:pt x="388" y="1538"/>
                    <a:pt x="388" y="1538"/>
                    <a:pt x="402" y="1517"/>
                  </a:cubicBezTo>
                  <a:cubicBezTo>
                    <a:pt x="416" y="1510"/>
                    <a:pt x="416" y="1503"/>
                    <a:pt x="402" y="1490"/>
                  </a:cubicBezTo>
                  <a:cubicBezTo>
                    <a:pt x="416" y="1483"/>
                    <a:pt x="423" y="1455"/>
                    <a:pt x="430" y="1455"/>
                  </a:cubicBezTo>
                  <a:cubicBezTo>
                    <a:pt x="430" y="1448"/>
                    <a:pt x="437" y="1448"/>
                    <a:pt x="437" y="1441"/>
                  </a:cubicBezTo>
                  <a:lnTo>
                    <a:pt x="430" y="1441"/>
                  </a:lnTo>
                  <a:cubicBezTo>
                    <a:pt x="458" y="1434"/>
                    <a:pt x="451" y="1399"/>
                    <a:pt x="472" y="1386"/>
                  </a:cubicBezTo>
                  <a:cubicBezTo>
                    <a:pt x="472" y="1386"/>
                    <a:pt x="472" y="1399"/>
                    <a:pt x="486" y="1399"/>
                  </a:cubicBezTo>
                  <a:lnTo>
                    <a:pt x="506" y="1351"/>
                  </a:lnTo>
                  <a:lnTo>
                    <a:pt x="499" y="1365"/>
                  </a:lnTo>
                  <a:cubicBezTo>
                    <a:pt x="506" y="1351"/>
                    <a:pt x="499" y="1344"/>
                    <a:pt x="506" y="1337"/>
                  </a:cubicBezTo>
                  <a:cubicBezTo>
                    <a:pt x="506" y="1343"/>
                    <a:pt x="507" y="1346"/>
                    <a:pt x="508" y="1346"/>
                  </a:cubicBezTo>
                  <a:cubicBezTo>
                    <a:pt x="512" y="1346"/>
                    <a:pt x="519" y="1328"/>
                    <a:pt x="524" y="1328"/>
                  </a:cubicBezTo>
                  <a:cubicBezTo>
                    <a:pt x="525" y="1328"/>
                    <a:pt x="526" y="1328"/>
                    <a:pt x="527" y="1330"/>
                  </a:cubicBezTo>
                  <a:lnTo>
                    <a:pt x="527" y="1337"/>
                  </a:lnTo>
                  <a:cubicBezTo>
                    <a:pt x="534" y="1330"/>
                    <a:pt x="534" y="1330"/>
                    <a:pt x="527" y="1316"/>
                  </a:cubicBezTo>
                  <a:cubicBezTo>
                    <a:pt x="531" y="1309"/>
                    <a:pt x="534" y="1309"/>
                    <a:pt x="537" y="1309"/>
                  </a:cubicBezTo>
                  <a:cubicBezTo>
                    <a:pt x="539" y="1309"/>
                    <a:pt x="541" y="1309"/>
                    <a:pt x="541" y="1302"/>
                  </a:cubicBezTo>
                  <a:lnTo>
                    <a:pt x="541" y="1302"/>
                  </a:lnTo>
                  <a:lnTo>
                    <a:pt x="534" y="1309"/>
                  </a:lnTo>
                  <a:cubicBezTo>
                    <a:pt x="527" y="1309"/>
                    <a:pt x="527" y="1302"/>
                    <a:pt x="534" y="1289"/>
                  </a:cubicBezTo>
                  <a:lnTo>
                    <a:pt x="541" y="1289"/>
                  </a:lnTo>
                  <a:cubicBezTo>
                    <a:pt x="555" y="1275"/>
                    <a:pt x="562" y="1268"/>
                    <a:pt x="562" y="1254"/>
                  </a:cubicBezTo>
                  <a:cubicBezTo>
                    <a:pt x="564" y="1252"/>
                    <a:pt x="565" y="1251"/>
                    <a:pt x="566" y="1251"/>
                  </a:cubicBezTo>
                  <a:cubicBezTo>
                    <a:pt x="569" y="1251"/>
                    <a:pt x="569" y="1258"/>
                    <a:pt x="569" y="1268"/>
                  </a:cubicBezTo>
                  <a:cubicBezTo>
                    <a:pt x="576" y="1240"/>
                    <a:pt x="576" y="1254"/>
                    <a:pt x="589" y="1219"/>
                  </a:cubicBezTo>
                  <a:lnTo>
                    <a:pt x="589" y="1212"/>
                  </a:lnTo>
                  <a:lnTo>
                    <a:pt x="603" y="1205"/>
                  </a:lnTo>
                  <a:lnTo>
                    <a:pt x="596" y="1205"/>
                  </a:lnTo>
                  <a:cubicBezTo>
                    <a:pt x="603" y="1198"/>
                    <a:pt x="603" y="1185"/>
                    <a:pt x="610" y="1178"/>
                  </a:cubicBezTo>
                  <a:lnTo>
                    <a:pt x="610" y="1185"/>
                  </a:lnTo>
                  <a:cubicBezTo>
                    <a:pt x="631" y="1164"/>
                    <a:pt x="638" y="1171"/>
                    <a:pt x="645" y="1136"/>
                  </a:cubicBezTo>
                  <a:lnTo>
                    <a:pt x="645" y="1143"/>
                  </a:lnTo>
                  <a:cubicBezTo>
                    <a:pt x="652" y="1115"/>
                    <a:pt x="666" y="1136"/>
                    <a:pt x="673" y="1108"/>
                  </a:cubicBezTo>
                  <a:lnTo>
                    <a:pt x="680" y="1108"/>
                  </a:lnTo>
                  <a:lnTo>
                    <a:pt x="680" y="1101"/>
                  </a:lnTo>
                  <a:lnTo>
                    <a:pt x="686" y="1108"/>
                  </a:lnTo>
                  <a:lnTo>
                    <a:pt x="680" y="1094"/>
                  </a:lnTo>
                  <a:lnTo>
                    <a:pt x="686" y="1094"/>
                  </a:lnTo>
                  <a:lnTo>
                    <a:pt x="686" y="1081"/>
                  </a:lnTo>
                  <a:cubicBezTo>
                    <a:pt x="707" y="1081"/>
                    <a:pt x="707" y="1060"/>
                    <a:pt x="735" y="1060"/>
                  </a:cubicBezTo>
                  <a:lnTo>
                    <a:pt x="728" y="1060"/>
                  </a:lnTo>
                  <a:cubicBezTo>
                    <a:pt x="735" y="1004"/>
                    <a:pt x="797" y="991"/>
                    <a:pt x="811" y="935"/>
                  </a:cubicBezTo>
                  <a:lnTo>
                    <a:pt x="818" y="942"/>
                  </a:lnTo>
                  <a:lnTo>
                    <a:pt x="825" y="921"/>
                  </a:lnTo>
                  <a:cubicBezTo>
                    <a:pt x="829" y="918"/>
                    <a:pt x="830" y="916"/>
                    <a:pt x="831" y="916"/>
                  </a:cubicBezTo>
                  <a:lnTo>
                    <a:pt x="831" y="916"/>
                  </a:lnTo>
                  <a:cubicBezTo>
                    <a:pt x="834" y="916"/>
                    <a:pt x="829" y="928"/>
                    <a:pt x="839" y="928"/>
                  </a:cubicBezTo>
                  <a:cubicBezTo>
                    <a:pt x="846" y="907"/>
                    <a:pt x="825" y="907"/>
                    <a:pt x="846" y="893"/>
                  </a:cubicBezTo>
                  <a:cubicBezTo>
                    <a:pt x="849" y="892"/>
                    <a:pt x="850" y="892"/>
                    <a:pt x="851" y="892"/>
                  </a:cubicBezTo>
                  <a:lnTo>
                    <a:pt x="851" y="892"/>
                  </a:lnTo>
                  <a:cubicBezTo>
                    <a:pt x="852" y="892"/>
                    <a:pt x="852" y="893"/>
                    <a:pt x="852" y="894"/>
                  </a:cubicBezTo>
                  <a:lnTo>
                    <a:pt x="852" y="894"/>
                  </a:lnTo>
                  <a:cubicBezTo>
                    <a:pt x="861" y="876"/>
                    <a:pt x="876" y="857"/>
                    <a:pt x="887" y="852"/>
                  </a:cubicBezTo>
                  <a:cubicBezTo>
                    <a:pt x="894" y="831"/>
                    <a:pt x="915" y="824"/>
                    <a:pt x="922" y="803"/>
                  </a:cubicBezTo>
                  <a:lnTo>
                    <a:pt x="922" y="817"/>
                  </a:lnTo>
                  <a:cubicBezTo>
                    <a:pt x="929" y="803"/>
                    <a:pt x="929" y="803"/>
                    <a:pt x="929" y="796"/>
                  </a:cubicBezTo>
                  <a:lnTo>
                    <a:pt x="929" y="803"/>
                  </a:lnTo>
                  <a:cubicBezTo>
                    <a:pt x="943" y="796"/>
                    <a:pt x="950" y="769"/>
                    <a:pt x="964" y="769"/>
                  </a:cubicBezTo>
                  <a:cubicBezTo>
                    <a:pt x="964" y="769"/>
                    <a:pt x="957" y="762"/>
                    <a:pt x="964" y="755"/>
                  </a:cubicBezTo>
                  <a:cubicBezTo>
                    <a:pt x="981" y="755"/>
                    <a:pt x="984" y="736"/>
                    <a:pt x="992" y="722"/>
                  </a:cubicBezTo>
                  <a:lnTo>
                    <a:pt x="992" y="722"/>
                  </a:lnTo>
                  <a:cubicBezTo>
                    <a:pt x="992" y="722"/>
                    <a:pt x="992" y="722"/>
                    <a:pt x="992" y="722"/>
                  </a:cubicBezTo>
                  <a:cubicBezTo>
                    <a:pt x="994" y="722"/>
                    <a:pt x="998" y="713"/>
                    <a:pt x="998" y="713"/>
                  </a:cubicBezTo>
                  <a:lnTo>
                    <a:pt x="998" y="713"/>
                  </a:lnTo>
                  <a:cubicBezTo>
                    <a:pt x="996" y="716"/>
                    <a:pt x="994" y="719"/>
                    <a:pt x="992" y="722"/>
                  </a:cubicBezTo>
                  <a:lnTo>
                    <a:pt x="992" y="722"/>
                  </a:lnTo>
                  <a:cubicBezTo>
                    <a:pt x="992" y="722"/>
                    <a:pt x="991" y="721"/>
                    <a:pt x="991" y="720"/>
                  </a:cubicBezTo>
                  <a:cubicBezTo>
                    <a:pt x="998" y="713"/>
                    <a:pt x="998" y="699"/>
                    <a:pt x="998" y="693"/>
                  </a:cubicBezTo>
                  <a:lnTo>
                    <a:pt x="998" y="699"/>
                  </a:lnTo>
                  <a:lnTo>
                    <a:pt x="1026" y="665"/>
                  </a:lnTo>
                  <a:cubicBezTo>
                    <a:pt x="1043" y="665"/>
                    <a:pt x="1051" y="641"/>
                    <a:pt x="1057" y="641"/>
                  </a:cubicBezTo>
                  <a:cubicBezTo>
                    <a:pt x="1058" y="641"/>
                    <a:pt x="1060" y="642"/>
                    <a:pt x="1061" y="644"/>
                  </a:cubicBezTo>
                  <a:cubicBezTo>
                    <a:pt x="1065" y="640"/>
                    <a:pt x="1065" y="639"/>
                    <a:pt x="1064" y="639"/>
                  </a:cubicBezTo>
                  <a:lnTo>
                    <a:pt x="1064" y="639"/>
                  </a:lnTo>
                  <a:cubicBezTo>
                    <a:pt x="1063" y="639"/>
                    <a:pt x="1060" y="640"/>
                    <a:pt x="1059" y="640"/>
                  </a:cubicBezTo>
                  <a:cubicBezTo>
                    <a:pt x="1056" y="640"/>
                    <a:pt x="1055" y="638"/>
                    <a:pt x="1061" y="630"/>
                  </a:cubicBezTo>
                  <a:cubicBezTo>
                    <a:pt x="1072" y="630"/>
                    <a:pt x="1074" y="621"/>
                    <a:pt x="1078" y="621"/>
                  </a:cubicBezTo>
                  <a:cubicBezTo>
                    <a:pt x="1079" y="621"/>
                    <a:pt x="1080" y="622"/>
                    <a:pt x="1082" y="623"/>
                  </a:cubicBezTo>
                  <a:lnTo>
                    <a:pt x="1088" y="616"/>
                  </a:lnTo>
                  <a:lnTo>
                    <a:pt x="1088" y="623"/>
                  </a:lnTo>
                  <a:cubicBezTo>
                    <a:pt x="1095" y="616"/>
                    <a:pt x="1095" y="595"/>
                    <a:pt x="1088" y="595"/>
                  </a:cubicBezTo>
                  <a:cubicBezTo>
                    <a:pt x="1095" y="589"/>
                    <a:pt x="1102" y="582"/>
                    <a:pt x="1116" y="582"/>
                  </a:cubicBezTo>
                  <a:lnTo>
                    <a:pt x="1116" y="589"/>
                  </a:lnTo>
                  <a:cubicBezTo>
                    <a:pt x="1130" y="561"/>
                    <a:pt x="1165" y="561"/>
                    <a:pt x="1172" y="540"/>
                  </a:cubicBezTo>
                  <a:lnTo>
                    <a:pt x="1192" y="519"/>
                  </a:lnTo>
                  <a:lnTo>
                    <a:pt x="1192" y="526"/>
                  </a:lnTo>
                  <a:lnTo>
                    <a:pt x="1206" y="492"/>
                  </a:lnTo>
                  <a:cubicBezTo>
                    <a:pt x="1227" y="478"/>
                    <a:pt x="1241" y="450"/>
                    <a:pt x="1262" y="436"/>
                  </a:cubicBezTo>
                  <a:lnTo>
                    <a:pt x="1262" y="443"/>
                  </a:lnTo>
                  <a:cubicBezTo>
                    <a:pt x="1276" y="415"/>
                    <a:pt x="1289" y="422"/>
                    <a:pt x="1296" y="408"/>
                  </a:cubicBezTo>
                  <a:lnTo>
                    <a:pt x="1310" y="388"/>
                  </a:lnTo>
                  <a:lnTo>
                    <a:pt x="1310" y="401"/>
                  </a:lnTo>
                  <a:cubicBezTo>
                    <a:pt x="1310" y="381"/>
                    <a:pt x="1345" y="381"/>
                    <a:pt x="1338" y="381"/>
                  </a:cubicBezTo>
                  <a:cubicBezTo>
                    <a:pt x="1338" y="374"/>
                    <a:pt x="1345" y="353"/>
                    <a:pt x="1345" y="353"/>
                  </a:cubicBezTo>
                  <a:cubicBezTo>
                    <a:pt x="1353" y="348"/>
                    <a:pt x="1356" y="346"/>
                    <a:pt x="1359" y="346"/>
                  </a:cubicBezTo>
                  <a:cubicBezTo>
                    <a:pt x="1361" y="346"/>
                    <a:pt x="1362" y="348"/>
                    <a:pt x="1363" y="348"/>
                  </a:cubicBezTo>
                  <a:cubicBezTo>
                    <a:pt x="1363" y="348"/>
                    <a:pt x="1364" y="348"/>
                    <a:pt x="1366" y="346"/>
                  </a:cubicBezTo>
                  <a:cubicBezTo>
                    <a:pt x="1373" y="339"/>
                    <a:pt x="1373" y="332"/>
                    <a:pt x="1393" y="311"/>
                  </a:cubicBezTo>
                  <a:cubicBezTo>
                    <a:pt x="1400" y="304"/>
                    <a:pt x="1400" y="297"/>
                    <a:pt x="1407" y="284"/>
                  </a:cubicBezTo>
                  <a:cubicBezTo>
                    <a:pt x="1414" y="270"/>
                    <a:pt x="1435" y="277"/>
                    <a:pt x="1435" y="249"/>
                  </a:cubicBezTo>
                  <a:cubicBezTo>
                    <a:pt x="1441" y="249"/>
                    <a:pt x="1446" y="240"/>
                    <a:pt x="1455" y="240"/>
                  </a:cubicBezTo>
                  <a:cubicBezTo>
                    <a:pt x="1457" y="240"/>
                    <a:pt x="1460" y="241"/>
                    <a:pt x="1463" y="242"/>
                  </a:cubicBezTo>
                  <a:cubicBezTo>
                    <a:pt x="1477" y="228"/>
                    <a:pt x="1484" y="207"/>
                    <a:pt x="1511" y="193"/>
                  </a:cubicBezTo>
                  <a:cubicBezTo>
                    <a:pt x="1514" y="196"/>
                    <a:pt x="1514" y="197"/>
                    <a:pt x="1515" y="197"/>
                  </a:cubicBezTo>
                  <a:cubicBezTo>
                    <a:pt x="1517" y="197"/>
                    <a:pt x="1518" y="193"/>
                    <a:pt x="1532" y="193"/>
                  </a:cubicBezTo>
                  <a:lnTo>
                    <a:pt x="1518" y="180"/>
                  </a:lnTo>
                  <a:cubicBezTo>
                    <a:pt x="1546" y="166"/>
                    <a:pt x="1587" y="166"/>
                    <a:pt x="1615" y="166"/>
                  </a:cubicBezTo>
                  <a:cubicBezTo>
                    <a:pt x="1650" y="166"/>
                    <a:pt x="1657" y="173"/>
                    <a:pt x="1671" y="180"/>
                  </a:cubicBezTo>
                  <a:cubicBezTo>
                    <a:pt x="1678" y="180"/>
                    <a:pt x="1685" y="180"/>
                    <a:pt x="1685" y="193"/>
                  </a:cubicBezTo>
                  <a:cubicBezTo>
                    <a:pt x="1691" y="200"/>
                    <a:pt x="1705" y="207"/>
                    <a:pt x="1705" y="235"/>
                  </a:cubicBezTo>
                  <a:lnTo>
                    <a:pt x="1691" y="235"/>
                  </a:lnTo>
                  <a:cubicBezTo>
                    <a:pt x="1705" y="242"/>
                    <a:pt x="1691" y="242"/>
                    <a:pt x="1691" y="249"/>
                  </a:cubicBezTo>
                  <a:lnTo>
                    <a:pt x="1705" y="242"/>
                  </a:lnTo>
                  <a:lnTo>
                    <a:pt x="1705" y="242"/>
                  </a:lnTo>
                  <a:cubicBezTo>
                    <a:pt x="1712" y="249"/>
                    <a:pt x="1705" y="263"/>
                    <a:pt x="1691" y="263"/>
                  </a:cubicBezTo>
                  <a:lnTo>
                    <a:pt x="1705" y="277"/>
                  </a:lnTo>
                  <a:lnTo>
                    <a:pt x="1691" y="277"/>
                  </a:lnTo>
                  <a:cubicBezTo>
                    <a:pt x="1691" y="277"/>
                    <a:pt x="1691" y="297"/>
                    <a:pt x="1705" y="304"/>
                  </a:cubicBezTo>
                  <a:cubicBezTo>
                    <a:pt x="1705" y="304"/>
                    <a:pt x="1699" y="307"/>
                    <a:pt x="1695" y="307"/>
                  </a:cubicBezTo>
                  <a:cubicBezTo>
                    <a:pt x="1693" y="307"/>
                    <a:pt x="1691" y="307"/>
                    <a:pt x="1691" y="304"/>
                  </a:cubicBezTo>
                  <a:cubicBezTo>
                    <a:pt x="1685" y="318"/>
                    <a:pt x="1678" y="339"/>
                    <a:pt x="1671" y="346"/>
                  </a:cubicBezTo>
                  <a:lnTo>
                    <a:pt x="1678" y="339"/>
                  </a:lnTo>
                  <a:cubicBezTo>
                    <a:pt x="1685" y="339"/>
                    <a:pt x="1685" y="353"/>
                    <a:pt x="1678" y="367"/>
                  </a:cubicBezTo>
                  <a:cubicBezTo>
                    <a:pt x="1678" y="360"/>
                    <a:pt x="1676" y="356"/>
                    <a:pt x="1672" y="356"/>
                  </a:cubicBezTo>
                  <a:cubicBezTo>
                    <a:pt x="1669" y="356"/>
                    <a:pt x="1664" y="360"/>
                    <a:pt x="1657" y="367"/>
                  </a:cubicBezTo>
                  <a:cubicBezTo>
                    <a:pt x="1657" y="369"/>
                    <a:pt x="1658" y="370"/>
                    <a:pt x="1660" y="370"/>
                  </a:cubicBezTo>
                  <a:cubicBezTo>
                    <a:pt x="1664" y="370"/>
                    <a:pt x="1671" y="367"/>
                    <a:pt x="1671" y="367"/>
                  </a:cubicBezTo>
                  <a:lnTo>
                    <a:pt x="1671" y="367"/>
                  </a:lnTo>
                  <a:cubicBezTo>
                    <a:pt x="1671" y="374"/>
                    <a:pt x="1657" y="388"/>
                    <a:pt x="1657" y="401"/>
                  </a:cubicBezTo>
                  <a:lnTo>
                    <a:pt x="1657" y="388"/>
                  </a:lnTo>
                  <a:cubicBezTo>
                    <a:pt x="1657" y="408"/>
                    <a:pt x="1643" y="401"/>
                    <a:pt x="1636" y="415"/>
                  </a:cubicBezTo>
                  <a:cubicBezTo>
                    <a:pt x="1636" y="436"/>
                    <a:pt x="1622" y="436"/>
                    <a:pt x="1636" y="443"/>
                  </a:cubicBezTo>
                  <a:cubicBezTo>
                    <a:pt x="1631" y="448"/>
                    <a:pt x="1628" y="449"/>
                    <a:pt x="1625" y="449"/>
                  </a:cubicBezTo>
                  <a:cubicBezTo>
                    <a:pt x="1623" y="449"/>
                    <a:pt x="1621" y="448"/>
                    <a:pt x="1619" y="448"/>
                  </a:cubicBezTo>
                  <a:cubicBezTo>
                    <a:pt x="1618" y="448"/>
                    <a:pt x="1617" y="448"/>
                    <a:pt x="1615" y="450"/>
                  </a:cubicBezTo>
                  <a:cubicBezTo>
                    <a:pt x="1615" y="456"/>
                    <a:pt x="1604" y="479"/>
                    <a:pt x="1592" y="479"/>
                  </a:cubicBezTo>
                  <a:cubicBezTo>
                    <a:pt x="1591" y="479"/>
                    <a:pt x="1589" y="478"/>
                    <a:pt x="1587" y="478"/>
                  </a:cubicBezTo>
                  <a:lnTo>
                    <a:pt x="1587" y="478"/>
                  </a:lnTo>
                  <a:cubicBezTo>
                    <a:pt x="1601" y="492"/>
                    <a:pt x="1553" y="519"/>
                    <a:pt x="1574" y="526"/>
                  </a:cubicBezTo>
                  <a:lnTo>
                    <a:pt x="1553" y="540"/>
                  </a:lnTo>
                  <a:cubicBezTo>
                    <a:pt x="1553" y="540"/>
                    <a:pt x="1567" y="547"/>
                    <a:pt x="1567" y="561"/>
                  </a:cubicBezTo>
                  <a:cubicBezTo>
                    <a:pt x="1562" y="565"/>
                    <a:pt x="1558" y="567"/>
                    <a:pt x="1555" y="567"/>
                  </a:cubicBezTo>
                  <a:cubicBezTo>
                    <a:pt x="1549" y="567"/>
                    <a:pt x="1546" y="561"/>
                    <a:pt x="1546" y="561"/>
                  </a:cubicBezTo>
                  <a:lnTo>
                    <a:pt x="1546" y="561"/>
                  </a:lnTo>
                  <a:lnTo>
                    <a:pt x="1553" y="582"/>
                  </a:lnTo>
                  <a:cubicBezTo>
                    <a:pt x="1504" y="630"/>
                    <a:pt x="1470" y="713"/>
                    <a:pt x="1414" y="762"/>
                  </a:cubicBezTo>
                  <a:cubicBezTo>
                    <a:pt x="1400" y="790"/>
                    <a:pt x="1380" y="831"/>
                    <a:pt x="1366" y="859"/>
                  </a:cubicBezTo>
                  <a:lnTo>
                    <a:pt x="1366" y="852"/>
                  </a:lnTo>
                  <a:lnTo>
                    <a:pt x="1338" y="873"/>
                  </a:lnTo>
                  <a:lnTo>
                    <a:pt x="1359" y="859"/>
                  </a:lnTo>
                  <a:lnTo>
                    <a:pt x="1359" y="859"/>
                  </a:lnTo>
                  <a:cubicBezTo>
                    <a:pt x="1359" y="866"/>
                    <a:pt x="1359" y="873"/>
                    <a:pt x="1345" y="873"/>
                  </a:cubicBezTo>
                  <a:cubicBezTo>
                    <a:pt x="1324" y="907"/>
                    <a:pt x="1276" y="942"/>
                    <a:pt x="1262" y="991"/>
                  </a:cubicBezTo>
                  <a:cubicBezTo>
                    <a:pt x="1262" y="1025"/>
                    <a:pt x="1234" y="997"/>
                    <a:pt x="1227" y="1032"/>
                  </a:cubicBezTo>
                  <a:lnTo>
                    <a:pt x="1227" y="1025"/>
                  </a:lnTo>
                  <a:cubicBezTo>
                    <a:pt x="1206" y="1060"/>
                    <a:pt x="1199" y="1067"/>
                    <a:pt x="1192" y="1101"/>
                  </a:cubicBezTo>
                  <a:cubicBezTo>
                    <a:pt x="1191" y="1097"/>
                    <a:pt x="1190" y="1095"/>
                    <a:pt x="1188" y="1095"/>
                  </a:cubicBezTo>
                  <a:cubicBezTo>
                    <a:pt x="1185" y="1095"/>
                    <a:pt x="1183" y="1109"/>
                    <a:pt x="1175" y="1109"/>
                  </a:cubicBezTo>
                  <a:cubicBezTo>
                    <a:pt x="1174" y="1109"/>
                    <a:pt x="1173" y="1109"/>
                    <a:pt x="1172" y="1108"/>
                  </a:cubicBezTo>
                  <a:lnTo>
                    <a:pt x="1172" y="1108"/>
                  </a:lnTo>
                  <a:lnTo>
                    <a:pt x="1186" y="1115"/>
                  </a:lnTo>
                  <a:cubicBezTo>
                    <a:pt x="1174" y="1115"/>
                    <a:pt x="1167" y="1131"/>
                    <a:pt x="1161" y="1131"/>
                  </a:cubicBezTo>
                  <a:cubicBezTo>
                    <a:pt x="1160" y="1131"/>
                    <a:pt x="1159" y="1130"/>
                    <a:pt x="1158" y="1129"/>
                  </a:cubicBezTo>
                  <a:lnTo>
                    <a:pt x="1158" y="1143"/>
                  </a:lnTo>
                  <a:lnTo>
                    <a:pt x="1151" y="1143"/>
                  </a:lnTo>
                  <a:cubicBezTo>
                    <a:pt x="1137" y="1164"/>
                    <a:pt x="1116" y="1198"/>
                    <a:pt x="1095" y="1198"/>
                  </a:cubicBezTo>
                  <a:cubicBezTo>
                    <a:pt x="1082" y="1240"/>
                    <a:pt x="1026" y="1302"/>
                    <a:pt x="985" y="1344"/>
                  </a:cubicBezTo>
                  <a:cubicBezTo>
                    <a:pt x="985" y="1351"/>
                    <a:pt x="978" y="1372"/>
                    <a:pt x="964" y="1379"/>
                  </a:cubicBezTo>
                  <a:lnTo>
                    <a:pt x="950" y="1386"/>
                  </a:lnTo>
                  <a:cubicBezTo>
                    <a:pt x="943" y="1393"/>
                    <a:pt x="943" y="1420"/>
                    <a:pt x="929" y="1420"/>
                  </a:cubicBezTo>
                  <a:cubicBezTo>
                    <a:pt x="922" y="1427"/>
                    <a:pt x="915" y="1441"/>
                    <a:pt x="908" y="1455"/>
                  </a:cubicBezTo>
                  <a:cubicBezTo>
                    <a:pt x="899" y="1460"/>
                    <a:pt x="889" y="1468"/>
                    <a:pt x="884" y="1468"/>
                  </a:cubicBezTo>
                  <a:cubicBezTo>
                    <a:pt x="883" y="1468"/>
                    <a:pt x="882" y="1467"/>
                    <a:pt x="881" y="1466"/>
                  </a:cubicBezTo>
                  <a:lnTo>
                    <a:pt x="881" y="1466"/>
                  </a:lnTo>
                  <a:cubicBezTo>
                    <a:pt x="880" y="1479"/>
                    <a:pt x="853" y="1490"/>
                    <a:pt x="853" y="1490"/>
                  </a:cubicBezTo>
                  <a:cubicBezTo>
                    <a:pt x="853" y="1490"/>
                    <a:pt x="714" y="1635"/>
                    <a:pt x="548" y="1801"/>
                  </a:cubicBezTo>
                  <a:cubicBezTo>
                    <a:pt x="395" y="1968"/>
                    <a:pt x="201" y="2141"/>
                    <a:pt x="160" y="2238"/>
                  </a:cubicBezTo>
                  <a:cubicBezTo>
                    <a:pt x="160" y="2245"/>
                    <a:pt x="153" y="2259"/>
                    <a:pt x="160" y="2259"/>
                  </a:cubicBezTo>
                  <a:cubicBezTo>
                    <a:pt x="153" y="2273"/>
                    <a:pt x="132" y="2273"/>
                    <a:pt x="146" y="2280"/>
                  </a:cubicBezTo>
                  <a:cubicBezTo>
                    <a:pt x="148" y="2279"/>
                    <a:pt x="149" y="2278"/>
                    <a:pt x="151" y="2278"/>
                  </a:cubicBezTo>
                  <a:cubicBezTo>
                    <a:pt x="158" y="2278"/>
                    <a:pt x="155" y="2293"/>
                    <a:pt x="166" y="2293"/>
                  </a:cubicBezTo>
                  <a:lnTo>
                    <a:pt x="166" y="2293"/>
                  </a:lnTo>
                  <a:cubicBezTo>
                    <a:pt x="166" y="2293"/>
                    <a:pt x="166" y="2293"/>
                    <a:pt x="166" y="2293"/>
                  </a:cubicBezTo>
                  <a:lnTo>
                    <a:pt x="166" y="2293"/>
                  </a:lnTo>
                  <a:lnTo>
                    <a:pt x="167" y="2293"/>
                  </a:lnTo>
                  <a:cubicBezTo>
                    <a:pt x="167" y="2293"/>
                    <a:pt x="167" y="2292"/>
                    <a:pt x="166" y="2292"/>
                  </a:cubicBezTo>
                  <a:cubicBezTo>
                    <a:pt x="166" y="2292"/>
                    <a:pt x="166" y="2292"/>
                    <a:pt x="166" y="2293"/>
                  </a:cubicBezTo>
                  <a:lnTo>
                    <a:pt x="166" y="2293"/>
                  </a:lnTo>
                  <a:lnTo>
                    <a:pt x="160" y="2280"/>
                  </a:lnTo>
                  <a:cubicBezTo>
                    <a:pt x="167" y="2273"/>
                    <a:pt x="181" y="2273"/>
                    <a:pt x="181" y="2273"/>
                  </a:cubicBezTo>
                  <a:cubicBezTo>
                    <a:pt x="181" y="2259"/>
                    <a:pt x="167" y="2245"/>
                    <a:pt x="194" y="2238"/>
                  </a:cubicBezTo>
                  <a:lnTo>
                    <a:pt x="194" y="2245"/>
                  </a:lnTo>
                  <a:cubicBezTo>
                    <a:pt x="201" y="2243"/>
                    <a:pt x="206" y="2242"/>
                    <a:pt x="209" y="2242"/>
                  </a:cubicBezTo>
                  <a:cubicBezTo>
                    <a:pt x="215" y="2242"/>
                    <a:pt x="215" y="2245"/>
                    <a:pt x="215" y="2245"/>
                  </a:cubicBezTo>
                  <a:lnTo>
                    <a:pt x="225" y="2240"/>
                  </a:lnTo>
                  <a:lnTo>
                    <a:pt x="225" y="2240"/>
                  </a:lnTo>
                  <a:cubicBezTo>
                    <a:pt x="221" y="2244"/>
                    <a:pt x="218" y="2253"/>
                    <a:pt x="220" y="2253"/>
                  </a:cubicBezTo>
                  <a:cubicBezTo>
                    <a:pt x="220" y="2253"/>
                    <a:pt x="221" y="2253"/>
                    <a:pt x="222" y="2252"/>
                  </a:cubicBezTo>
                  <a:cubicBezTo>
                    <a:pt x="229" y="2248"/>
                    <a:pt x="227" y="2248"/>
                    <a:pt x="226" y="2248"/>
                  </a:cubicBezTo>
                  <a:cubicBezTo>
                    <a:pt x="224" y="2248"/>
                    <a:pt x="222" y="2248"/>
                    <a:pt x="229" y="2245"/>
                  </a:cubicBezTo>
                  <a:cubicBezTo>
                    <a:pt x="231" y="2243"/>
                    <a:pt x="233" y="2242"/>
                    <a:pt x="234" y="2242"/>
                  </a:cubicBezTo>
                  <a:cubicBezTo>
                    <a:pt x="236" y="2242"/>
                    <a:pt x="236" y="2245"/>
                    <a:pt x="236" y="2245"/>
                  </a:cubicBezTo>
                  <a:lnTo>
                    <a:pt x="257" y="2238"/>
                  </a:lnTo>
                  <a:lnTo>
                    <a:pt x="257" y="2238"/>
                  </a:lnTo>
                  <a:cubicBezTo>
                    <a:pt x="257" y="2245"/>
                    <a:pt x="250" y="2245"/>
                    <a:pt x="257" y="2245"/>
                  </a:cubicBezTo>
                  <a:lnTo>
                    <a:pt x="264" y="2224"/>
                  </a:lnTo>
                  <a:cubicBezTo>
                    <a:pt x="267" y="2227"/>
                    <a:pt x="270" y="2227"/>
                    <a:pt x="273" y="2227"/>
                  </a:cubicBezTo>
                  <a:cubicBezTo>
                    <a:pt x="284" y="2227"/>
                    <a:pt x="286" y="2209"/>
                    <a:pt x="295" y="2209"/>
                  </a:cubicBezTo>
                  <a:cubicBezTo>
                    <a:pt x="296" y="2209"/>
                    <a:pt x="297" y="2210"/>
                    <a:pt x="298" y="2210"/>
                  </a:cubicBezTo>
                  <a:cubicBezTo>
                    <a:pt x="296" y="2215"/>
                    <a:pt x="296" y="2217"/>
                    <a:pt x="297" y="2217"/>
                  </a:cubicBezTo>
                  <a:cubicBezTo>
                    <a:pt x="299" y="2217"/>
                    <a:pt x="302" y="2215"/>
                    <a:pt x="304" y="2215"/>
                  </a:cubicBezTo>
                  <a:cubicBezTo>
                    <a:pt x="305" y="2215"/>
                    <a:pt x="305" y="2216"/>
                    <a:pt x="305" y="2217"/>
                  </a:cubicBezTo>
                  <a:lnTo>
                    <a:pt x="333" y="2190"/>
                  </a:lnTo>
                  <a:lnTo>
                    <a:pt x="333" y="2190"/>
                  </a:lnTo>
                  <a:cubicBezTo>
                    <a:pt x="340" y="2190"/>
                    <a:pt x="326" y="2203"/>
                    <a:pt x="333" y="2203"/>
                  </a:cubicBezTo>
                  <a:cubicBezTo>
                    <a:pt x="340" y="2203"/>
                    <a:pt x="340" y="2190"/>
                    <a:pt x="340" y="2183"/>
                  </a:cubicBezTo>
                  <a:cubicBezTo>
                    <a:pt x="351" y="2183"/>
                    <a:pt x="362" y="2174"/>
                    <a:pt x="366" y="2174"/>
                  </a:cubicBezTo>
                  <a:cubicBezTo>
                    <a:pt x="367" y="2174"/>
                    <a:pt x="368" y="2174"/>
                    <a:pt x="368" y="2176"/>
                  </a:cubicBezTo>
                  <a:cubicBezTo>
                    <a:pt x="395" y="2169"/>
                    <a:pt x="368" y="2155"/>
                    <a:pt x="395" y="2141"/>
                  </a:cubicBezTo>
                  <a:lnTo>
                    <a:pt x="395" y="2141"/>
                  </a:lnTo>
                  <a:cubicBezTo>
                    <a:pt x="401" y="2141"/>
                    <a:pt x="384" y="2150"/>
                    <a:pt x="388" y="2150"/>
                  </a:cubicBezTo>
                  <a:cubicBezTo>
                    <a:pt x="389" y="2150"/>
                    <a:pt x="391" y="2149"/>
                    <a:pt x="395" y="2148"/>
                  </a:cubicBezTo>
                  <a:lnTo>
                    <a:pt x="409" y="2134"/>
                  </a:lnTo>
                  <a:lnTo>
                    <a:pt x="409" y="2134"/>
                  </a:lnTo>
                  <a:cubicBezTo>
                    <a:pt x="409" y="2134"/>
                    <a:pt x="409" y="2141"/>
                    <a:pt x="402" y="2148"/>
                  </a:cubicBezTo>
                  <a:cubicBezTo>
                    <a:pt x="465" y="2106"/>
                    <a:pt x="513" y="2106"/>
                    <a:pt x="562" y="2051"/>
                  </a:cubicBezTo>
                  <a:cubicBezTo>
                    <a:pt x="569" y="2051"/>
                    <a:pt x="562" y="2065"/>
                    <a:pt x="562" y="2072"/>
                  </a:cubicBezTo>
                  <a:cubicBezTo>
                    <a:pt x="583" y="2030"/>
                    <a:pt x="617" y="2037"/>
                    <a:pt x="645" y="2009"/>
                  </a:cubicBezTo>
                  <a:lnTo>
                    <a:pt x="645" y="2002"/>
                  </a:lnTo>
                  <a:cubicBezTo>
                    <a:pt x="707" y="1975"/>
                    <a:pt x="742" y="1912"/>
                    <a:pt x="790" y="1878"/>
                  </a:cubicBezTo>
                  <a:lnTo>
                    <a:pt x="784" y="1878"/>
                  </a:lnTo>
                  <a:cubicBezTo>
                    <a:pt x="784" y="1871"/>
                    <a:pt x="790" y="1857"/>
                    <a:pt x="804" y="1843"/>
                  </a:cubicBezTo>
                  <a:cubicBezTo>
                    <a:pt x="804" y="1843"/>
                    <a:pt x="807" y="1852"/>
                    <a:pt x="812" y="1852"/>
                  </a:cubicBezTo>
                  <a:cubicBezTo>
                    <a:pt x="814" y="1852"/>
                    <a:pt x="816" y="1850"/>
                    <a:pt x="818" y="1843"/>
                  </a:cubicBezTo>
                  <a:lnTo>
                    <a:pt x="818" y="1843"/>
                  </a:lnTo>
                  <a:cubicBezTo>
                    <a:pt x="814" y="1843"/>
                    <a:pt x="812" y="1849"/>
                    <a:pt x="812" y="1849"/>
                  </a:cubicBezTo>
                  <a:cubicBezTo>
                    <a:pt x="811" y="1849"/>
                    <a:pt x="811" y="1848"/>
                    <a:pt x="811" y="1843"/>
                  </a:cubicBezTo>
                  <a:cubicBezTo>
                    <a:pt x="860" y="1822"/>
                    <a:pt x="943" y="1725"/>
                    <a:pt x="1012" y="1663"/>
                  </a:cubicBezTo>
                  <a:cubicBezTo>
                    <a:pt x="1087" y="1567"/>
                    <a:pt x="1182" y="1479"/>
                    <a:pt x="1258" y="1383"/>
                  </a:cubicBezTo>
                  <a:lnTo>
                    <a:pt x="1258" y="1383"/>
                  </a:lnTo>
                  <a:cubicBezTo>
                    <a:pt x="1257" y="1384"/>
                    <a:pt x="1256" y="1385"/>
                    <a:pt x="1254" y="1385"/>
                  </a:cubicBezTo>
                  <a:cubicBezTo>
                    <a:pt x="1249" y="1385"/>
                    <a:pt x="1245" y="1376"/>
                    <a:pt x="1255" y="1372"/>
                  </a:cubicBezTo>
                  <a:cubicBezTo>
                    <a:pt x="1296" y="1358"/>
                    <a:pt x="1289" y="1316"/>
                    <a:pt x="1331" y="1289"/>
                  </a:cubicBezTo>
                  <a:cubicBezTo>
                    <a:pt x="1366" y="1233"/>
                    <a:pt x="1428" y="1198"/>
                    <a:pt x="1442" y="1129"/>
                  </a:cubicBezTo>
                  <a:lnTo>
                    <a:pt x="1449" y="1129"/>
                  </a:lnTo>
                  <a:cubicBezTo>
                    <a:pt x="1463" y="1115"/>
                    <a:pt x="1463" y="1115"/>
                    <a:pt x="1463" y="1108"/>
                  </a:cubicBezTo>
                  <a:cubicBezTo>
                    <a:pt x="1477" y="1094"/>
                    <a:pt x="1484" y="1067"/>
                    <a:pt x="1497" y="1046"/>
                  </a:cubicBezTo>
                  <a:lnTo>
                    <a:pt x="1484" y="1039"/>
                  </a:lnTo>
                  <a:cubicBezTo>
                    <a:pt x="1497" y="1032"/>
                    <a:pt x="1497" y="1039"/>
                    <a:pt x="1504" y="1025"/>
                  </a:cubicBezTo>
                  <a:lnTo>
                    <a:pt x="1504" y="1004"/>
                  </a:lnTo>
                  <a:cubicBezTo>
                    <a:pt x="1505" y="1005"/>
                    <a:pt x="1505" y="1005"/>
                    <a:pt x="1506" y="1005"/>
                  </a:cubicBezTo>
                  <a:cubicBezTo>
                    <a:pt x="1514" y="1005"/>
                    <a:pt x="1533" y="969"/>
                    <a:pt x="1539" y="963"/>
                  </a:cubicBezTo>
                  <a:cubicBezTo>
                    <a:pt x="1546" y="942"/>
                    <a:pt x="1567" y="907"/>
                    <a:pt x="1581" y="893"/>
                  </a:cubicBezTo>
                  <a:cubicBezTo>
                    <a:pt x="1587" y="893"/>
                    <a:pt x="1608" y="866"/>
                    <a:pt x="1622" y="852"/>
                  </a:cubicBezTo>
                  <a:cubicBezTo>
                    <a:pt x="1643" y="817"/>
                    <a:pt x="1678" y="755"/>
                    <a:pt x="1712" y="713"/>
                  </a:cubicBezTo>
                  <a:lnTo>
                    <a:pt x="1705" y="699"/>
                  </a:lnTo>
                  <a:lnTo>
                    <a:pt x="1712" y="693"/>
                  </a:lnTo>
                  <a:cubicBezTo>
                    <a:pt x="1718" y="693"/>
                    <a:pt x="1721" y="687"/>
                    <a:pt x="1724" y="680"/>
                  </a:cubicBezTo>
                  <a:lnTo>
                    <a:pt x="1724" y="680"/>
                  </a:lnTo>
                  <a:cubicBezTo>
                    <a:pt x="1724" y="680"/>
                    <a:pt x="1724" y="680"/>
                    <a:pt x="1724" y="680"/>
                  </a:cubicBezTo>
                  <a:cubicBezTo>
                    <a:pt x="1719" y="680"/>
                    <a:pt x="1720" y="664"/>
                    <a:pt x="1726" y="658"/>
                  </a:cubicBezTo>
                  <a:lnTo>
                    <a:pt x="1726" y="651"/>
                  </a:lnTo>
                  <a:lnTo>
                    <a:pt x="1754" y="651"/>
                  </a:lnTo>
                  <a:cubicBezTo>
                    <a:pt x="1782" y="609"/>
                    <a:pt x="1782" y="575"/>
                    <a:pt x="1809" y="526"/>
                  </a:cubicBezTo>
                  <a:cubicBezTo>
                    <a:pt x="1810" y="528"/>
                    <a:pt x="1811" y="529"/>
                    <a:pt x="1812" y="529"/>
                  </a:cubicBezTo>
                  <a:cubicBezTo>
                    <a:pt x="1817" y="529"/>
                    <a:pt x="1822" y="507"/>
                    <a:pt x="1826" y="507"/>
                  </a:cubicBezTo>
                  <a:cubicBezTo>
                    <a:pt x="1828" y="507"/>
                    <a:pt x="1829" y="509"/>
                    <a:pt x="1830" y="512"/>
                  </a:cubicBezTo>
                  <a:cubicBezTo>
                    <a:pt x="1836" y="501"/>
                    <a:pt x="1834" y="499"/>
                    <a:pt x="1831" y="499"/>
                  </a:cubicBezTo>
                  <a:cubicBezTo>
                    <a:pt x="1829" y="499"/>
                    <a:pt x="1826" y="500"/>
                    <a:pt x="1823" y="500"/>
                  </a:cubicBezTo>
                  <a:cubicBezTo>
                    <a:pt x="1819" y="500"/>
                    <a:pt x="1816" y="498"/>
                    <a:pt x="1816" y="492"/>
                  </a:cubicBezTo>
                  <a:cubicBezTo>
                    <a:pt x="1816" y="485"/>
                    <a:pt x="1823" y="478"/>
                    <a:pt x="1823" y="478"/>
                  </a:cubicBezTo>
                  <a:cubicBezTo>
                    <a:pt x="1823" y="481"/>
                    <a:pt x="1825" y="481"/>
                    <a:pt x="1827" y="481"/>
                  </a:cubicBezTo>
                  <a:cubicBezTo>
                    <a:pt x="1828" y="481"/>
                    <a:pt x="1830" y="481"/>
                    <a:pt x="1830" y="485"/>
                  </a:cubicBezTo>
                  <a:lnTo>
                    <a:pt x="1844" y="471"/>
                  </a:lnTo>
                  <a:lnTo>
                    <a:pt x="1844" y="478"/>
                  </a:lnTo>
                  <a:cubicBezTo>
                    <a:pt x="1851" y="436"/>
                    <a:pt x="1886" y="408"/>
                    <a:pt x="1892" y="367"/>
                  </a:cubicBezTo>
                  <a:cubicBezTo>
                    <a:pt x="1892" y="364"/>
                    <a:pt x="1892" y="363"/>
                    <a:pt x="1892" y="363"/>
                  </a:cubicBezTo>
                  <a:cubicBezTo>
                    <a:pt x="1890" y="363"/>
                    <a:pt x="1887" y="375"/>
                    <a:pt x="1886" y="375"/>
                  </a:cubicBezTo>
                  <a:cubicBezTo>
                    <a:pt x="1886" y="375"/>
                    <a:pt x="1886" y="374"/>
                    <a:pt x="1886" y="374"/>
                  </a:cubicBezTo>
                  <a:cubicBezTo>
                    <a:pt x="1892" y="332"/>
                    <a:pt x="1913" y="339"/>
                    <a:pt x="1913" y="297"/>
                  </a:cubicBezTo>
                  <a:lnTo>
                    <a:pt x="1920" y="304"/>
                  </a:lnTo>
                  <a:cubicBezTo>
                    <a:pt x="1920" y="284"/>
                    <a:pt x="1913" y="284"/>
                    <a:pt x="1927" y="263"/>
                  </a:cubicBezTo>
                  <a:cubicBezTo>
                    <a:pt x="1934" y="263"/>
                    <a:pt x="1927" y="277"/>
                    <a:pt x="1934" y="297"/>
                  </a:cubicBezTo>
                  <a:cubicBezTo>
                    <a:pt x="1946" y="280"/>
                    <a:pt x="1948" y="246"/>
                    <a:pt x="1939" y="246"/>
                  </a:cubicBezTo>
                  <a:cubicBezTo>
                    <a:pt x="1938" y="246"/>
                    <a:pt x="1936" y="247"/>
                    <a:pt x="1934" y="249"/>
                  </a:cubicBezTo>
                  <a:cubicBezTo>
                    <a:pt x="1934" y="235"/>
                    <a:pt x="1948" y="228"/>
                    <a:pt x="1948" y="214"/>
                  </a:cubicBezTo>
                  <a:lnTo>
                    <a:pt x="1948" y="214"/>
                  </a:lnTo>
                  <a:cubicBezTo>
                    <a:pt x="1948" y="214"/>
                    <a:pt x="1938" y="230"/>
                    <a:pt x="1935" y="230"/>
                  </a:cubicBezTo>
                  <a:cubicBezTo>
                    <a:pt x="1934" y="230"/>
                    <a:pt x="1934" y="229"/>
                    <a:pt x="1934" y="228"/>
                  </a:cubicBezTo>
                  <a:cubicBezTo>
                    <a:pt x="1946" y="204"/>
                    <a:pt x="1948" y="160"/>
                    <a:pt x="1939" y="126"/>
                  </a:cubicBezTo>
                  <a:lnTo>
                    <a:pt x="1939" y="126"/>
                  </a:lnTo>
                  <a:cubicBezTo>
                    <a:pt x="1942" y="130"/>
                    <a:pt x="1945" y="134"/>
                    <a:pt x="1948" y="138"/>
                  </a:cubicBezTo>
                  <a:cubicBezTo>
                    <a:pt x="1949" y="139"/>
                    <a:pt x="1949" y="140"/>
                    <a:pt x="1950" y="141"/>
                  </a:cubicBezTo>
                  <a:lnTo>
                    <a:pt x="1950" y="141"/>
                  </a:lnTo>
                  <a:cubicBezTo>
                    <a:pt x="1949" y="133"/>
                    <a:pt x="1948" y="123"/>
                    <a:pt x="1948" y="110"/>
                  </a:cubicBezTo>
                  <a:lnTo>
                    <a:pt x="1934" y="110"/>
                  </a:lnTo>
                  <a:cubicBezTo>
                    <a:pt x="1936" y="115"/>
                    <a:pt x="1938" y="121"/>
                    <a:pt x="1939" y="126"/>
                  </a:cubicBezTo>
                  <a:lnTo>
                    <a:pt x="1939" y="126"/>
                  </a:lnTo>
                  <a:cubicBezTo>
                    <a:pt x="1904" y="81"/>
                    <a:pt x="1852" y="32"/>
                    <a:pt x="1782" y="13"/>
                  </a:cubicBezTo>
                  <a:cubicBezTo>
                    <a:pt x="1750" y="4"/>
                    <a:pt x="1719" y="0"/>
                    <a:pt x="1690" y="0"/>
                  </a:cubicBezTo>
                  <a:close/>
                  <a:moveTo>
                    <a:pt x="166" y="2293"/>
                  </a:moveTo>
                  <a:lnTo>
                    <a:pt x="166" y="2293"/>
                  </a:lnTo>
                  <a:cubicBezTo>
                    <a:pt x="165" y="2295"/>
                    <a:pt x="164" y="2298"/>
                    <a:pt x="163" y="2300"/>
                  </a:cubicBezTo>
                  <a:lnTo>
                    <a:pt x="163" y="2300"/>
                  </a:lnTo>
                  <a:lnTo>
                    <a:pt x="167" y="2293"/>
                  </a:lnTo>
                  <a:cubicBezTo>
                    <a:pt x="166" y="2293"/>
                    <a:pt x="166" y="2293"/>
                    <a:pt x="166" y="2293"/>
                  </a:cubicBezTo>
                  <a:close/>
                  <a:moveTo>
                    <a:pt x="163" y="2300"/>
                  </a:moveTo>
                  <a:lnTo>
                    <a:pt x="160" y="2307"/>
                  </a:lnTo>
                  <a:cubicBezTo>
                    <a:pt x="160" y="2308"/>
                    <a:pt x="160" y="2308"/>
                    <a:pt x="160" y="2308"/>
                  </a:cubicBezTo>
                  <a:cubicBezTo>
                    <a:pt x="161" y="2308"/>
                    <a:pt x="162" y="2304"/>
                    <a:pt x="163" y="23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9"/>
            <p:cNvSpPr/>
            <p:nvPr/>
          </p:nvSpPr>
          <p:spPr>
            <a:xfrm>
              <a:off x="6542334" y="2168417"/>
              <a:ext cx="808" cy="2223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5"/>
                    <a:pt x="4" y="9"/>
                    <a:pt x="4" y="11"/>
                  </a:cubicBezTo>
                  <a:lnTo>
                    <a:pt x="4" y="11"/>
                  </a:lnTo>
                  <a:lnTo>
                    <a:pt x="7" y="1"/>
                  </a:lnTo>
                  <a:close/>
                  <a:moveTo>
                    <a:pt x="4" y="11"/>
                  </a:moveTo>
                  <a:lnTo>
                    <a:pt x="0" y="22"/>
                  </a:lnTo>
                  <a:cubicBezTo>
                    <a:pt x="5" y="17"/>
                    <a:pt x="3" y="15"/>
                    <a:pt x="4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9"/>
            <p:cNvSpPr/>
            <p:nvPr/>
          </p:nvSpPr>
          <p:spPr>
            <a:xfrm>
              <a:off x="6573153" y="2134869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9"/>
            <p:cNvSpPr/>
            <p:nvPr/>
          </p:nvSpPr>
          <p:spPr>
            <a:xfrm>
              <a:off x="6580125" y="2125775"/>
              <a:ext cx="808" cy="707"/>
            </a:xfrm>
            <a:custGeom>
              <a:avLst/>
              <a:gdLst/>
              <a:ahLst/>
              <a:cxnLst/>
              <a:rect l="l" t="t" r="r" b="b"/>
              <a:pathLst>
                <a:path w="8" h="7" extrusionOk="0">
                  <a:moveTo>
                    <a:pt x="1" y="0"/>
                  </a:moveTo>
                  <a:cubicBezTo>
                    <a:pt x="1" y="7"/>
                    <a:pt x="1" y="0"/>
                    <a:pt x="1" y="0"/>
                  </a:cubicBezTo>
                  <a:cubicBezTo>
                    <a:pt x="7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9"/>
            <p:cNvSpPr/>
            <p:nvPr/>
          </p:nvSpPr>
          <p:spPr>
            <a:xfrm>
              <a:off x="6527581" y="2192971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9"/>
            <p:cNvSpPr/>
            <p:nvPr/>
          </p:nvSpPr>
          <p:spPr>
            <a:xfrm>
              <a:off x="6486960" y="2255316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9"/>
            <p:cNvSpPr/>
            <p:nvPr/>
          </p:nvSpPr>
          <p:spPr>
            <a:xfrm>
              <a:off x="6490497" y="225178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7"/>
                    <a:pt x="0" y="1"/>
                    <a:pt x="0" y="7"/>
                  </a:cubicBezTo>
                  <a:cubicBezTo>
                    <a:pt x="0" y="1"/>
                    <a:pt x="0" y="7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9"/>
            <p:cNvSpPr/>
            <p:nvPr/>
          </p:nvSpPr>
          <p:spPr>
            <a:xfrm>
              <a:off x="6538090" y="2178622"/>
              <a:ext cx="707" cy="404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9"/>
            <p:cNvSpPr/>
            <p:nvPr/>
          </p:nvSpPr>
          <p:spPr>
            <a:xfrm>
              <a:off x="6490497" y="2250365"/>
              <a:ext cx="1516" cy="808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9"/>
            <p:cNvSpPr/>
            <p:nvPr/>
          </p:nvSpPr>
          <p:spPr>
            <a:xfrm>
              <a:off x="6486253" y="2255316"/>
              <a:ext cx="808" cy="808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cubicBezTo>
                    <a:pt x="1" y="0"/>
                    <a:pt x="1" y="7"/>
                    <a:pt x="1" y="7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9"/>
            <p:cNvSpPr/>
            <p:nvPr/>
          </p:nvSpPr>
          <p:spPr>
            <a:xfrm>
              <a:off x="6513637" y="2216110"/>
              <a:ext cx="101" cy="808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0"/>
                    <a:pt x="0" y="0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9"/>
            <p:cNvSpPr/>
            <p:nvPr/>
          </p:nvSpPr>
          <p:spPr>
            <a:xfrm>
              <a:off x="6491912" y="2245515"/>
              <a:ext cx="808" cy="1516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9"/>
            <p:cNvSpPr/>
            <p:nvPr/>
          </p:nvSpPr>
          <p:spPr>
            <a:xfrm>
              <a:off x="6483525" y="2259459"/>
              <a:ext cx="101" cy="1516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ubicBezTo>
                    <a:pt x="0" y="1"/>
                    <a:pt x="0" y="1"/>
                    <a:pt x="0" y="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9"/>
            <p:cNvSpPr/>
            <p:nvPr/>
          </p:nvSpPr>
          <p:spPr>
            <a:xfrm>
              <a:off x="6503835" y="222934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2" name="Google Shape;3782;p9"/>
          <p:cNvGrpSpPr/>
          <p:nvPr/>
        </p:nvGrpSpPr>
        <p:grpSpPr>
          <a:xfrm>
            <a:off x="7998392" y="1425196"/>
            <a:ext cx="1543847" cy="1313637"/>
            <a:chOff x="10468106" y="324247"/>
            <a:chExt cx="318194" cy="270741"/>
          </a:xfrm>
        </p:grpSpPr>
        <p:sp>
          <p:nvSpPr>
            <p:cNvPr id="3783" name="Google Shape;3783;p9"/>
            <p:cNvSpPr/>
            <p:nvPr/>
          </p:nvSpPr>
          <p:spPr>
            <a:xfrm>
              <a:off x="10572333" y="45167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9"/>
            <p:cNvSpPr/>
            <p:nvPr/>
          </p:nvSpPr>
          <p:spPr>
            <a:xfrm>
              <a:off x="10568475" y="44751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cubicBezTo>
                    <a:pt x="8" y="1"/>
                    <a:pt x="1" y="1"/>
                    <a:pt x="8" y="1"/>
                  </a:cubicBezTo>
                  <a:cubicBezTo>
                    <a:pt x="1" y="1"/>
                    <a:pt x="8" y="1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9"/>
            <p:cNvSpPr/>
            <p:nvPr/>
          </p:nvSpPr>
          <p:spPr>
            <a:xfrm>
              <a:off x="10568124" y="44751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9"/>
            <p:cNvSpPr/>
            <p:nvPr/>
          </p:nvSpPr>
          <p:spPr>
            <a:xfrm>
              <a:off x="10577494" y="493365"/>
              <a:ext cx="1102" cy="752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lnTo>
                    <a:pt x="1" y="14"/>
                  </a:lnTo>
                  <a:cubicBezTo>
                    <a:pt x="15" y="14"/>
                    <a:pt x="22" y="8"/>
                    <a:pt x="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9"/>
            <p:cNvSpPr/>
            <p:nvPr/>
          </p:nvSpPr>
          <p:spPr>
            <a:xfrm>
              <a:off x="10577494" y="489908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0"/>
                    <a:pt x="15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9"/>
            <p:cNvSpPr/>
            <p:nvPr/>
          </p:nvSpPr>
          <p:spPr>
            <a:xfrm>
              <a:off x="10577494" y="48990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9"/>
            <p:cNvSpPr/>
            <p:nvPr/>
          </p:nvSpPr>
          <p:spPr>
            <a:xfrm>
              <a:off x="10578546" y="49266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9"/>
            <p:cNvSpPr/>
            <p:nvPr/>
          </p:nvSpPr>
          <p:spPr>
            <a:xfrm>
              <a:off x="10468106" y="408430"/>
              <a:ext cx="109140" cy="93205"/>
            </a:xfrm>
            <a:custGeom>
              <a:avLst/>
              <a:gdLst/>
              <a:ahLst/>
              <a:cxnLst/>
              <a:rect l="l" t="t" r="r" b="b"/>
              <a:pathLst>
                <a:path w="2178" h="1860" extrusionOk="0">
                  <a:moveTo>
                    <a:pt x="685" y="246"/>
                  </a:moveTo>
                  <a:cubicBezTo>
                    <a:pt x="684" y="246"/>
                    <a:pt x="684" y="248"/>
                    <a:pt x="687" y="254"/>
                  </a:cubicBezTo>
                  <a:cubicBezTo>
                    <a:pt x="686" y="250"/>
                    <a:pt x="685" y="248"/>
                    <a:pt x="685" y="246"/>
                  </a:cubicBezTo>
                  <a:close/>
                  <a:moveTo>
                    <a:pt x="722" y="282"/>
                  </a:moveTo>
                  <a:lnTo>
                    <a:pt x="722" y="289"/>
                  </a:lnTo>
                  <a:cubicBezTo>
                    <a:pt x="722" y="288"/>
                    <a:pt x="722" y="288"/>
                    <a:pt x="722" y="287"/>
                  </a:cubicBezTo>
                  <a:lnTo>
                    <a:pt x="722" y="287"/>
                  </a:lnTo>
                  <a:cubicBezTo>
                    <a:pt x="722" y="291"/>
                    <a:pt x="723" y="293"/>
                    <a:pt x="723" y="293"/>
                  </a:cubicBezTo>
                  <a:cubicBezTo>
                    <a:pt x="724" y="293"/>
                    <a:pt x="725" y="291"/>
                    <a:pt x="726" y="289"/>
                  </a:cubicBezTo>
                  <a:lnTo>
                    <a:pt x="726" y="289"/>
                  </a:lnTo>
                  <a:cubicBezTo>
                    <a:pt x="726" y="290"/>
                    <a:pt x="727" y="291"/>
                    <a:pt x="728" y="291"/>
                  </a:cubicBezTo>
                  <a:cubicBezTo>
                    <a:pt x="728" y="291"/>
                    <a:pt x="729" y="290"/>
                    <a:pt x="729" y="289"/>
                  </a:cubicBezTo>
                  <a:cubicBezTo>
                    <a:pt x="729" y="286"/>
                    <a:pt x="728" y="285"/>
                    <a:pt x="728" y="285"/>
                  </a:cubicBezTo>
                  <a:cubicBezTo>
                    <a:pt x="727" y="285"/>
                    <a:pt x="727" y="287"/>
                    <a:pt x="726" y="289"/>
                  </a:cubicBezTo>
                  <a:lnTo>
                    <a:pt x="726" y="289"/>
                  </a:lnTo>
                  <a:cubicBezTo>
                    <a:pt x="724" y="288"/>
                    <a:pt x="723" y="287"/>
                    <a:pt x="722" y="287"/>
                  </a:cubicBezTo>
                  <a:cubicBezTo>
                    <a:pt x="722" y="287"/>
                    <a:pt x="722" y="287"/>
                    <a:pt x="722" y="287"/>
                  </a:cubicBezTo>
                  <a:lnTo>
                    <a:pt x="722" y="287"/>
                  </a:lnTo>
                  <a:cubicBezTo>
                    <a:pt x="722" y="286"/>
                    <a:pt x="722" y="284"/>
                    <a:pt x="722" y="282"/>
                  </a:cubicBezTo>
                  <a:close/>
                  <a:moveTo>
                    <a:pt x="655" y="304"/>
                  </a:moveTo>
                  <a:cubicBezTo>
                    <a:pt x="654" y="305"/>
                    <a:pt x="653" y="307"/>
                    <a:pt x="652" y="309"/>
                  </a:cubicBezTo>
                  <a:cubicBezTo>
                    <a:pt x="658" y="309"/>
                    <a:pt x="658" y="307"/>
                    <a:pt x="655" y="304"/>
                  </a:cubicBezTo>
                  <a:close/>
                  <a:moveTo>
                    <a:pt x="911" y="346"/>
                  </a:moveTo>
                  <a:cubicBezTo>
                    <a:pt x="910" y="349"/>
                    <a:pt x="907" y="351"/>
                    <a:pt x="902" y="351"/>
                  </a:cubicBezTo>
                  <a:cubicBezTo>
                    <a:pt x="908" y="351"/>
                    <a:pt x="911" y="349"/>
                    <a:pt x="911" y="346"/>
                  </a:cubicBezTo>
                  <a:close/>
                  <a:moveTo>
                    <a:pt x="1782" y="642"/>
                  </a:moveTo>
                  <a:cubicBezTo>
                    <a:pt x="1782" y="642"/>
                    <a:pt x="1782" y="642"/>
                    <a:pt x="1782" y="642"/>
                  </a:cubicBezTo>
                  <a:lnTo>
                    <a:pt x="1782" y="642"/>
                  </a:lnTo>
                  <a:close/>
                  <a:moveTo>
                    <a:pt x="1721" y="727"/>
                  </a:moveTo>
                  <a:cubicBezTo>
                    <a:pt x="1719" y="729"/>
                    <a:pt x="1721" y="733"/>
                    <a:pt x="1721" y="735"/>
                  </a:cubicBezTo>
                  <a:lnTo>
                    <a:pt x="1721" y="735"/>
                  </a:lnTo>
                  <a:cubicBezTo>
                    <a:pt x="1722" y="733"/>
                    <a:pt x="1722" y="730"/>
                    <a:pt x="1721" y="727"/>
                  </a:cubicBezTo>
                  <a:close/>
                  <a:moveTo>
                    <a:pt x="1650" y="725"/>
                  </a:moveTo>
                  <a:cubicBezTo>
                    <a:pt x="1648" y="731"/>
                    <a:pt x="1646" y="735"/>
                    <a:pt x="1645" y="739"/>
                  </a:cubicBezTo>
                  <a:lnTo>
                    <a:pt x="1650" y="739"/>
                  </a:lnTo>
                  <a:lnTo>
                    <a:pt x="1650" y="725"/>
                  </a:lnTo>
                  <a:close/>
                  <a:moveTo>
                    <a:pt x="1721" y="735"/>
                  </a:moveTo>
                  <a:cubicBezTo>
                    <a:pt x="1721" y="737"/>
                    <a:pt x="1721" y="738"/>
                    <a:pt x="1720" y="739"/>
                  </a:cubicBezTo>
                  <a:cubicBezTo>
                    <a:pt x="1722" y="739"/>
                    <a:pt x="1722" y="738"/>
                    <a:pt x="1721" y="735"/>
                  </a:cubicBezTo>
                  <a:close/>
                  <a:moveTo>
                    <a:pt x="1643" y="739"/>
                  </a:moveTo>
                  <a:lnTo>
                    <a:pt x="1645" y="745"/>
                  </a:lnTo>
                  <a:lnTo>
                    <a:pt x="1645" y="745"/>
                  </a:lnTo>
                  <a:cubicBezTo>
                    <a:pt x="1645" y="743"/>
                    <a:pt x="1645" y="741"/>
                    <a:pt x="1645" y="739"/>
                  </a:cubicBezTo>
                  <a:close/>
                  <a:moveTo>
                    <a:pt x="1645" y="745"/>
                  </a:moveTo>
                  <a:cubicBezTo>
                    <a:pt x="1646" y="749"/>
                    <a:pt x="1647" y="754"/>
                    <a:pt x="1650" y="760"/>
                  </a:cubicBezTo>
                  <a:lnTo>
                    <a:pt x="1645" y="745"/>
                  </a:lnTo>
                  <a:close/>
                  <a:moveTo>
                    <a:pt x="1934" y="760"/>
                  </a:moveTo>
                  <a:cubicBezTo>
                    <a:pt x="1928" y="760"/>
                    <a:pt x="1928" y="760"/>
                    <a:pt x="1932" y="765"/>
                  </a:cubicBezTo>
                  <a:lnTo>
                    <a:pt x="1932" y="765"/>
                  </a:lnTo>
                  <a:lnTo>
                    <a:pt x="1934" y="760"/>
                  </a:lnTo>
                  <a:close/>
                  <a:moveTo>
                    <a:pt x="486" y="767"/>
                  </a:moveTo>
                  <a:cubicBezTo>
                    <a:pt x="488" y="769"/>
                    <a:pt x="489" y="770"/>
                    <a:pt x="491" y="772"/>
                  </a:cubicBezTo>
                  <a:lnTo>
                    <a:pt x="491" y="772"/>
                  </a:lnTo>
                  <a:cubicBezTo>
                    <a:pt x="488" y="772"/>
                    <a:pt x="485" y="771"/>
                    <a:pt x="482" y="770"/>
                  </a:cubicBezTo>
                  <a:lnTo>
                    <a:pt x="482" y="770"/>
                  </a:lnTo>
                  <a:lnTo>
                    <a:pt x="486" y="767"/>
                  </a:lnTo>
                  <a:close/>
                  <a:moveTo>
                    <a:pt x="1950" y="779"/>
                  </a:moveTo>
                  <a:lnTo>
                    <a:pt x="1955" y="781"/>
                  </a:lnTo>
                  <a:cubicBezTo>
                    <a:pt x="1953" y="780"/>
                    <a:pt x="1951" y="780"/>
                    <a:pt x="1950" y="779"/>
                  </a:cubicBezTo>
                  <a:close/>
                  <a:moveTo>
                    <a:pt x="516" y="1144"/>
                  </a:moveTo>
                  <a:lnTo>
                    <a:pt x="521" y="1148"/>
                  </a:lnTo>
                  <a:cubicBezTo>
                    <a:pt x="520" y="1147"/>
                    <a:pt x="520" y="1146"/>
                    <a:pt x="520" y="1146"/>
                  </a:cubicBezTo>
                  <a:lnTo>
                    <a:pt x="520" y="1146"/>
                  </a:lnTo>
                  <a:cubicBezTo>
                    <a:pt x="523" y="1147"/>
                    <a:pt x="526" y="1148"/>
                    <a:pt x="528" y="1148"/>
                  </a:cubicBezTo>
                  <a:cubicBezTo>
                    <a:pt x="525" y="1147"/>
                    <a:pt x="522" y="1146"/>
                    <a:pt x="520" y="1145"/>
                  </a:cubicBezTo>
                  <a:lnTo>
                    <a:pt x="520" y="1145"/>
                  </a:lnTo>
                  <a:cubicBezTo>
                    <a:pt x="520" y="1145"/>
                    <a:pt x="520" y="1145"/>
                    <a:pt x="520" y="1146"/>
                  </a:cubicBezTo>
                  <a:lnTo>
                    <a:pt x="520" y="1146"/>
                  </a:lnTo>
                  <a:cubicBezTo>
                    <a:pt x="519" y="1145"/>
                    <a:pt x="517" y="1144"/>
                    <a:pt x="516" y="1144"/>
                  </a:cubicBezTo>
                  <a:close/>
                  <a:moveTo>
                    <a:pt x="909" y="1314"/>
                  </a:moveTo>
                  <a:cubicBezTo>
                    <a:pt x="911" y="1315"/>
                    <a:pt x="914" y="1315"/>
                    <a:pt x="916" y="1316"/>
                  </a:cubicBezTo>
                  <a:lnTo>
                    <a:pt x="916" y="1316"/>
                  </a:lnTo>
                  <a:cubicBezTo>
                    <a:pt x="914" y="1315"/>
                    <a:pt x="912" y="1314"/>
                    <a:pt x="909" y="1314"/>
                  </a:cubicBezTo>
                  <a:close/>
                  <a:moveTo>
                    <a:pt x="1088" y="1746"/>
                  </a:moveTo>
                  <a:cubicBezTo>
                    <a:pt x="1086" y="1747"/>
                    <a:pt x="1084" y="1748"/>
                    <a:pt x="1082" y="1751"/>
                  </a:cubicBezTo>
                  <a:cubicBezTo>
                    <a:pt x="1086" y="1749"/>
                    <a:pt x="1087" y="1747"/>
                    <a:pt x="1088" y="1746"/>
                  </a:cubicBezTo>
                  <a:close/>
                  <a:moveTo>
                    <a:pt x="613" y="0"/>
                  </a:moveTo>
                  <a:cubicBezTo>
                    <a:pt x="601" y="0"/>
                    <a:pt x="586" y="8"/>
                    <a:pt x="580" y="8"/>
                  </a:cubicBezTo>
                  <a:cubicBezTo>
                    <a:pt x="577" y="8"/>
                    <a:pt x="576" y="7"/>
                    <a:pt x="576" y="5"/>
                  </a:cubicBezTo>
                  <a:lnTo>
                    <a:pt x="576" y="5"/>
                  </a:lnTo>
                  <a:cubicBezTo>
                    <a:pt x="548" y="11"/>
                    <a:pt x="604" y="11"/>
                    <a:pt x="562" y="18"/>
                  </a:cubicBezTo>
                  <a:cubicBezTo>
                    <a:pt x="561" y="17"/>
                    <a:pt x="560" y="17"/>
                    <a:pt x="559" y="17"/>
                  </a:cubicBezTo>
                  <a:cubicBezTo>
                    <a:pt x="554" y="17"/>
                    <a:pt x="547" y="23"/>
                    <a:pt x="544" y="23"/>
                  </a:cubicBezTo>
                  <a:cubicBezTo>
                    <a:pt x="542" y="23"/>
                    <a:pt x="541" y="22"/>
                    <a:pt x="541" y="18"/>
                  </a:cubicBezTo>
                  <a:lnTo>
                    <a:pt x="521" y="32"/>
                  </a:lnTo>
                  <a:lnTo>
                    <a:pt x="528" y="11"/>
                  </a:lnTo>
                  <a:lnTo>
                    <a:pt x="528" y="11"/>
                  </a:lnTo>
                  <a:cubicBezTo>
                    <a:pt x="514" y="18"/>
                    <a:pt x="507" y="39"/>
                    <a:pt x="514" y="46"/>
                  </a:cubicBezTo>
                  <a:cubicBezTo>
                    <a:pt x="500" y="46"/>
                    <a:pt x="479" y="67"/>
                    <a:pt x="472" y="67"/>
                  </a:cubicBezTo>
                  <a:lnTo>
                    <a:pt x="472" y="53"/>
                  </a:lnTo>
                  <a:cubicBezTo>
                    <a:pt x="437" y="88"/>
                    <a:pt x="382" y="81"/>
                    <a:pt x="382" y="136"/>
                  </a:cubicBezTo>
                  <a:cubicBezTo>
                    <a:pt x="382" y="136"/>
                    <a:pt x="375" y="136"/>
                    <a:pt x="382" y="122"/>
                  </a:cubicBezTo>
                  <a:lnTo>
                    <a:pt x="382" y="122"/>
                  </a:lnTo>
                  <a:cubicBezTo>
                    <a:pt x="375" y="136"/>
                    <a:pt x="375" y="143"/>
                    <a:pt x="368" y="150"/>
                  </a:cubicBezTo>
                  <a:lnTo>
                    <a:pt x="361" y="143"/>
                  </a:lnTo>
                  <a:cubicBezTo>
                    <a:pt x="361" y="157"/>
                    <a:pt x="347" y="178"/>
                    <a:pt x="347" y="206"/>
                  </a:cubicBezTo>
                  <a:lnTo>
                    <a:pt x="340" y="206"/>
                  </a:lnTo>
                  <a:cubicBezTo>
                    <a:pt x="328" y="237"/>
                    <a:pt x="315" y="281"/>
                    <a:pt x="313" y="331"/>
                  </a:cubicBezTo>
                  <a:lnTo>
                    <a:pt x="313" y="331"/>
                  </a:lnTo>
                  <a:cubicBezTo>
                    <a:pt x="313" y="331"/>
                    <a:pt x="313" y="331"/>
                    <a:pt x="313" y="330"/>
                  </a:cubicBezTo>
                  <a:lnTo>
                    <a:pt x="313" y="330"/>
                  </a:lnTo>
                  <a:lnTo>
                    <a:pt x="313" y="344"/>
                  </a:lnTo>
                  <a:cubicBezTo>
                    <a:pt x="313" y="340"/>
                    <a:pt x="313" y="336"/>
                    <a:pt x="313" y="331"/>
                  </a:cubicBezTo>
                  <a:lnTo>
                    <a:pt x="313" y="331"/>
                  </a:lnTo>
                  <a:cubicBezTo>
                    <a:pt x="326" y="386"/>
                    <a:pt x="306" y="386"/>
                    <a:pt x="313" y="420"/>
                  </a:cubicBezTo>
                  <a:lnTo>
                    <a:pt x="327" y="455"/>
                  </a:lnTo>
                  <a:lnTo>
                    <a:pt x="313" y="448"/>
                  </a:lnTo>
                  <a:lnTo>
                    <a:pt x="313" y="448"/>
                  </a:lnTo>
                  <a:cubicBezTo>
                    <a:pt x="330" y="465"/>
                    <a:pt x="319" y="502"/>
                    <a:pt x="322" y="502"/>
                  </a:cubicBezTo>
                  <a:cubicBezTo>
                    <a:pt x="323" y="502"/>
                    <a:pt x="324" y="500"/>
                    <a:pt x="327" y="497"/>
                  </a:cubicBezTo>
                  <a:cubicBezTo>
                    <a:pt x="334" y="504"/>
                    <a:pt x="347" y="524"/>
                    <a:pt x="361" y="524"/>
                  </a:cubicBezTo>
                  <a:cubicBezTo>
                    <a:pt x="368" y="552"/>
                    <a:pt x="347" y="531"/>
                    <a:pt x="347" y="552"/>
                  </a:cubicBezTo>
                  <a:cubicBezTo>
                    <a:pt x="361" y="566"/>
                    <a:pt x="368" y="566"/>
                    <a:pt x="375" y="594"/>
                  </a:cubicBezTo>
                  <a:lnTo>
                    <a:pt x="368" y="594"/>
                  </a:lnTo>
                  <a:lnTo>
                    <a:pt x="396" y="621"/>
                  </a:lnTo>
                  <a:lnTo>
                    <a:pt x="382" y="621"/>
                  </a:lnTo>
                  <a:cubicBezTo>
                    <a:pt x="410" y="635"/>
                    <a:pt x="382" y="663"/>
                    <a:pt x="417" y="663"/>
                  </a:cubicBezTo>
                  <a:cubicBezTo>
                    <a:pt x="417" y="670"/>
                    <a:pt x="437" y="691"/>
                    <a:pt x="417" y="698"/>
                  </a:cubicBezTo>
                  <a:cubicBezTo>
                    <a:pt x="444" y="711"/>
                    <a:pt x="465" y="732"/>
                    <a:pt x="479" y="746"/>
                  </a:cubicBezTo>
                  <a:cubicBezTo>
                    <a:pt x="466" y="766"/>
                    <a:pt x="484" y="748"/>
                    <a:pt x="480" y="770"/>
                  </a:cubicBezTo>
                  <a:lnTo>
                    <a:pt x="480" y="770"/>
                  </a:lnTo>
                  <a:cubicBezTo>
                    <a:pt x="475" y="768"/>
                    <a:pt x="470" y="767"/>
                    <a:pt x="465" y="767"/>
                  </a:cubicBezTo>
                  <a:lnTo>
                    <a:pt x="479" y="774"/>
                  </a:lnTo>
                  <a:cubicBezTo>
                    <a:pt x="474" y="776"/>
                    <a:pt x="468" y="777"/>
                    <a:pt x="462" y="777"/>
                  </a:cubicBezTo>
                  <a:cubicBezTo>
                    <a:pt x="449" y="777"/>
                    <a:pt x="435" y="774"/>
                    <a:pt x="431" y="774"/>
                  </a:cubicBezTo>
                  <a:cubicBezTo>
                    <a:pt x="417" y="781"/>
                    <a:pt x="410" y="781"/>
                    <a:pt x="403" y="795"/>
                  </a:cubicBezTo>
                  <a:lnTo>
                    <a:pt x="396" y="795"/>
                  </a:lnTo>
                  <a:lnTo>
                    <a:pt x="396" y="802"/>
                  </a:lnTo>
                  <a:lnTo>
                    <a:pt x="368" y="781"/>
                  </a:lnTo>
                  <a:cubicBezTo>
                    <a:pt x="361" y="781"/>
                    <a:pt x="327" y="802"/>
                    <a:pt x="327" y="815"/>
                  </a:cubicBezTo>
                  <a:cubicBezTo>
                    <a:pt x="320" y="812"/>
                    <a:pt x="311" y="812"/>
                    <a:pt x="306" y="812"/>
                  </a:cubicBezTo>
                  <a:cubicBezTo>
                    <a:pt x="301" y="812"/>
                    <a:pt x="299" y="812"/>
                    <a:pt x="306" y="808"/>
                  </a:cubicBezTo>
                  <a:lnTo>
                    <a:pt x="306" y="808"/>
                  </a:lnTo>
                  <a:cubicBezTo>
                    <a:pt x="271" y="815"/>
                    <a:pt x="243" y="829"/>
                    <a:pt x="209" y="836"/>
                  </a:cubicBezTo>
                  <a:lnTo>
                    <a:pt x="230" y="836"/>
                  </a:lnTo>
                  <a:cubicBezTo>
                    <a:pt x="236" y="843"/>
                    <a:pt x="223" y="864"/>
                    <a:pt x="202" y="864"/>
                  </a:cubicBezTo>
                  <a:cubicBezTo>
                    <a:pt x="209" y="843"/>
                    <a:pt x="188" y="843"/>
                    <a:pt x="174" y="843"/>
                  </a:cubicBezTo>
                  <a:cubicBezTo>
                    <a:pt x="171" y="847"/>
                    <a:pt x="176" y="847"/>
                    <a:pt x="182" y="847"/>
                  </a:cubicBezTo>
                  <a:cubicBezTo>
                    <a:pt x="188" y="847"/>
                    <a:pt x="195" y="847"/>
                    <a:pt x="195" y="850"/>
                  </a:cubicBezTo>
                  <a:lnTo>
                    <a:pt x="160" y="885"/>
                  </a:lnTo>
                  <a:lnTo>
                    <a:pt x="160" y="878"/>
                  </a:lnTo>
                  <a:cubicBezTo>
                    <a:pt x="157" y="888"/>
                    <a:pt x="146" y="888"/>
                    <a:pt x="135" y="888"/>
                  </a:cubicBezTo>
                  <a:cubicBezTo>
                    <a:pt x="124" y="888"/>
                    <a:pt x="112" y="888"/>
                    <a:pt x="105" y="899"/>
                  </a:cubicBezTo>
                  <a:cubicBezTo>
                    <a:pt x="105" y="912"/>
                    <a:pt x="91" y="912"/>
                    <a:pt x="105" y="919"/>
                  </a:cubicBezTo>
                  <a:cubicBezTo>
                    <a:pt x="102" y="926"/>
                    <a:pt x="100" y="929"/>
                    <a:pt x="98" y="929"/>
                  </a:cubicBezTo>
                  <a:cubicBezTo>
                    <a:pt x="93" y="929"/>
                    <a:pt x="89" y="919"/>
                    <a:pt x="84" y="919"/>
                  </a:cubicBezTo>
                  <a:cubicBezTo>
                    <a:pt x="84" y="933"/>
                    <a:pt x="56" y="954"/>
                    <a:pt x="42" y="954"/>
                  </a:cubicBezTo>
                  <a:cubicBezTo>
                    <a:pt x="70" y="975"/>
                    <a:pt x="1" y="1009"/>
                    <a:pt x="29" y="1023"/>
                  </a:cubicBezTo>
                  <a:lnTo>
                    <a:pt x="15" y="1044"/>
                  </a:lnTo>
                  <a:cubicBezTo>
                    <a:pt x="22" y="1044"/>
                    <a:pt x="29" y="1051"/>
                    <a:pt x="35" y="1072"/>
                  </a:cubicBezTo>
                  <a:cubicBezTo>
                    <a:pt x="32" y="1079"/>
                    <a:pt x="29" y="1081"/>
                    <a:pt x="25" y="1081"/>
                  </a:cubicBezTo>
                  <a:cubicBezTo>
                    <a:pt x="22" y="1081"/>
                    <a:pt x="18" y="1079"/>
                    <a:pt x="15" y="1079"/>
                  </a:cubicBezTo>
                  <a:lnTo>
                    <a:pt x="35" y="1093"/>
                  </a:lnTo>
                  <a:cubicBezTo>
                    <a:pt x="15" y="1183"/>
                    <a:pt x="84" y="1280"/>
                    <a:pt x="153" y="1363"/>
                  </a:cubicBezTo>
                  <a:cubicBezTo>
                    <a:pt x="195" y="1398"/>
                    <a:pt x="264" y="1432"/>
                    <a:pt x="313" y="1467"/>
                  </a:cubicBezTo>
                  <a:lnTo>
                    <a:pt x="306" y="1467"/>
                  </a:lnTo>
                  <a:cubicBezTo>
                    <a:pt x="327" y="1488"/>
                    <a:pt x="340" y="1495"/>
                    <a:pt x="361" y="1502"/>
                  </a:cubicBezTo>
                  <a:lnTo>
                    <a:pt x="327" y="1467"/>
                  </a:lnTo>
                  <a:lnTo>
                    <a:pt x="327" y="1467"/>
                  </a:lnTo>
                  <a:cubicBezTo>
                    <a:pt x="340" y="1474"/>
                    <a:pt x="347" y="1474"/>
                    <a:pt x="361" y="1474"/>
                  </a:cubicBezTo>
                  <a:cubicBezTo>
                    <a:pt x="368" y="1488"/>
                    <a:pt x="375" y="1488"/>
                    <a:pt x="375" y="1495"/>
                  </a:cubicBezTo>
                  <a:lnTo>
                    <a:pt x="396" y="1502"/>
                  </a:lnTo>
                  <a:cubicBezTo>
                    <a:pt x="403" y="1508"/>
                    <a:pt x="410" y="1522"/>
                    <a:pt x="431" y="1529"/>
                  </a:cubicBezTo>
                  <a:cubicBezTo>
                    <a:pt x="451" y="1543"/>
                    <a:pt x="479" y="1557"/>
                    <a:pt x="507" y="1557"/>
                  </a:cubicBezTo>
                  <a:cubicBezTo>
                    <a:pt x="513" y="1554"/>
                    <a:pt x="518" y="1552"/>
                    <a:pt x="522" y="1552"/>
                  </a:cubicBezTo>
                  <a:cubicBezTo>
                    <a:pt x="537" y="1552"/>
                    <a:pt x="524" y="1580"/>
                    <a:pt x="539" y="1580"/>
                  </a:cubicBezTo>
                  <a:cubicBezTo>
                    <a:pt x="541" y="1580"/>
                    <a:pt x="544" y="1579"/>
                    <a:pt x="548" y="1578"/>
                  </a:cubicBezTo>
                  <a:lnTo>
                    <a:pt x="548" y="1578"/>
                  </a:lnTo>
                  <a:lnTo>
                    <a:pt x="541" y="1592"/>
                  </a:lnTo>
                  <a:lnTo>
                    <a:pt x="638" y="1592"/>
                  </a:lnTo>
                  <a:cubicBezTo>
                    <a:pt x="628" y="1602"/>
                    <a:pt x="632" y="1604"/>
                    <a:pt x="637" y="1604"/>
                  </a:cubicBezTo>
                  <a:cubicBezTo>
                    <a:pt x="639" y="1604"/>
                    <a:pt x="642" y="1603"/>
                    <a:pt x="644" y="1603"/>
                  </a:cubicBezTo>
                  <a:cubicBezTo>
                    <a:pt x="646" y="1603"/>
                    <a:pt x="647" y="1604"/>
                    <a:pt x="645" y="1606"/>
                  </a:cubicBezTo>
                  <a:lnTo>
                    <a:pt x="652" y="1599"/>
                  </a:lnTo>
                  <a:cubicBezTo>
                    <a:pt x="652" y="1606"/>
                    <a:pt x="673" y="1612"/>
                    <a:pt x="673" y="1626"/>
                  </a:cubicBezTo>
                  <a:lnTo>
                    <a:pt x="687" y="1612"/>
                  </a:lnTo>
                  <a:lnTo>
                    <a:pt x="687" y="1626"/>
                  </a:lnTo>
                  <a:cubicBezTo>
                    <a:pt x="701" y="1633"/>
                    <a:pt x="749" y="1633"/>
                    <a:pt x="749" y="1668"/>
                  </a:cubicBezTo>
                  <a:cubicBezTo>
                    <a:pt x="798" y="1668"/>
                    <a:pt x="867" y="1696"/>
                    <a:pt x="930" y="1709"/>
                  </a:cubicBezTo>
                  <a:cubicBezTo>
                    <a:pt x="932" y="1707"/>
                    <a:pt x="936" y="1706"/>
                    <a:pt x="940" y="1706"/>
                  </a:cubicBezTo>
                  <a:cubicBezTo>
                    <a:pt x="950" y="1706"/>
                    <a:pt x="962" y="1709"/>
                    <a:pt x="971" y="1709"/>
                  </a:cubicBezTo>
                  <a:lnTo>
                    <a:pt x="978" y="1730"/>
                  </a:lnTo>
                  <a:cubicBezTo>
                    <a:pt x="992" y="1730"/>
                    <a:pt x="1003" y="1721"/>
                    <a:pt x="1012" y="1721"/>
                  </a:cubicBezTo>
                  <a:cubicBezTo>
                    <a:pt x="1017" y="1721"/>
                    <a:pt x="1022" y="1723"/>
                    <a:pt x="1027" y="1730"/>
                  </a:cubicBezTo>
                  <a:cubicBezTo>
                    <a:pt x="1036" y="1730"/>
                    <a:pt x="1042" y="1733"/>
                    <a:pt x="1051" y="1733"/>
                  </a:cubicBezTo>
                  <a:cubicBezTo>
                    <a:pt x="1056" y="1733"/>
                    <a:pt x="1061" y="1733"/>
                    <a:pt x="1068" y="1730"/>
                  </a:cubicBezTo>
                  <a:cubicBezTo>
                    <a:pt x="1078" y="1735"/>
                    <a:pt x="1089" y="1740"/>
                    <a:pt x="1088" y="1746"/>
                  </a:cubicBezTo>
                  <a:lnTo>
                    <a:pt x="1088" y="1746"/>
                  </a:lnTo>
                  <a:cubicBezTo>
                    <a:pt x="1089" y="1745"/>
                    <a:pt x="1091" y="1744"/>
                    <a:pt x="1092" y="1744"/>
                  </a:cubicBezTo>
                  <a:cubicBezTo>
                    <a:pt x="1104" y="1744"/>
                    <a:pt x="1117" y="1765"/>
                    <a:pt x="1117" y="1765"/>
                  </a:cubicBezTo>
                  <a:cubicBezTo>
                    <a:pt x="1117" y="1765"/>
                    <a:pt x="1311" y="1820"/>
                    <a:pt x="1546" y="1848"/>
                  </a:cubicBezTo>
                  <a:cubicBezTo>
                    <a:pt x="1610" y="1856"/>
                    <a:pt x="1677" y="1860"/>
                    <a:pt x="1742" y="1860"/>
                  </a:cubicBezTo>
                  <a:cubicBezTo>
                    <a:pt x="1905" y="1860"/>
                    <a:pt x="2057" y="1835"/>
                    <a:pt x="2122" y="1786"/>
                  </a:cubicBezTo>
                  <a:cubicBezTo>
                    <a:pt x="2135" y="1779"/>
                    <a:pt x="2149" y="1772"/>
                    <a:pt x="2142" y="1751"/>
                  </a:cubicBezTo>
                  <a:cubicBezTo>
                    <a:pt x="2144" y="1750"/>
                    <a:pt x="2145" y="1750"/>
                    <a:pt x="2147" y="1750"/>
                  </a:cubicBezTo>
                  <a:cubicBezTo>
                    <a:pt x="2153" y="1750"/>
                    <a:pt x="2156" y="1759"/>
                    <a:pt x="2161" y="1759"/>
                  </a:cubicBezTo>
                  <a:cubicBezTo>
                    <a:pt x="2163" y="1759"/>
                    <a:pt x="2166" y="1757"/>
                    <a:pt x="2170" y="1751"/>
                  </a:cubicBezTo>
                  <a:cubicBezTo>
                    <a:pt x="2149" y="1744"/>
                    <a:pt x="2177" y="1716"/>
                    <a:pt x="2149" y="1709"/>
                  </a:cubicBezTo>
                  <a:lnTo>
                    <a:pt x="2156" y="1709"/>
                  </a:lnTo>
                  <a:cubicBezTo>
                    <a:pt x="2156" y="1708"/>
                    <a:pt x="2156" y="1707"/>
                    <a:pt x="2154" y="1707"/>
                  </a:cubicBezTo>
                  <a:cubicBezTo>
                    <a:pt x="2153" y="1707"/>
                    <a:pt x="2149" y="1709"/>
                    <a:pt x="2147" y="1709"/>
                  </a:cubicBezTo>
                  <a:cubicBezTo>
                    <a:pt x="2144" y="1709"/>
                    <a:pt x="2142" y="1708"/>
                    <a:pt x="2142" y="1703"/>
                  </a:cubicBezTo>
                  <a:lnTo>
                    <a:pt x="2142" y="1730"/>
                  </a:lnTo>
                  <a:cubicBezTo>
                    <a:pt x="2135" y="1730"/>
                    <a:pt x="2129" y="1716"/>
                    <a:pt x="2129" y="1709"/>
                  </a:cubicBezTo>
                  <a:cubicBezTo>
                    <a:pt x="2117" y="1715"/>
                    <a:pt x="2110" y="1740"/>
                    <a:pt x="2100" y="1740"/>
                  </a:cubicBezTo>
                  <a:cubicBezTo>
                    <a:pt x="2098" y="1740"/>
                    <a:pt x="2096" y="1739"/>
                    <a:pt x="2094" y="1737"/>
                  </a:cubicBezTo>
                  <a:lnTo>
                    <a:pt x="2101" y="1737"/>
                  </a:lnTo>
                  <a:cubicBezTo>
                    <a:pt x="2080" y="1737"/>
                    <a:pt x="2094" y="1716"/>
                    <a:pt x="2080" y="1716"/>
                  </a:cubicBezTo>
                  <a:lnTo>
                    <a:pt x="2070" y="1711"/>
                  </a:lnTo>
                  <a:lnTo>
                    <a:pt x="2070" y="1711"/>
                  </a:lnTo>
                  <a:cubicBezTo>
                    <a:pt x="2070" y="1711"/>
                    <a:pt x="2071" y="1711"/>
                    <a:pt x="2072" y="1711"/>
                  </a:cubicBezTo>
                  <a:cubicBezTo>
                    <a:pt x="2080" y="1711"/>
                    <a:pt x="2091" y="1703"/>
                    <a:pt x="2080" y="1703"/>
                  </a:cubicBezTo>
                  <a:cubicBezTo>
                    <a:pt x="2077" y="1701"/>
                    <a:pt x="2076" y="1701"/>
                    <a:pt x="2076" y="1701"/>
                  </a:cubicBezTo>
                  <a:lnTo>
                    <a:pt x="2076" y="1701"/>
                  </a:lnTo>
                  <a:cubicBezTo>
                    <a:pt x="2075" y="1701"/>
                    <a:pt x="2090" y="1709"/>
                    <a:pt x="2073" y="1709"/>
                  </a:cubicBezTo>
                  <a:cubicBezTo>
                    <a:pt x="2066" y="1709"/>
                    <a:pt x="2066" y="1703"/>
                    <a:pt x="2066" y="1696"/>
                  </a:cubicBezTo>
                  <a:lnTo>
                    <a:pt x="2045" y="1696"/>
                  </a:lnTo>
                  <a:cubicBezTo>
                    <a:pt x="2045" y="1689"/>
                    <a:pt x="2049" y="1689"/>
                    <a:pt x="2051" y="1689"/>
                  </a:cubicBezTo>
                  <a:cubicBezTo>
                    <a:pt x="2052" y="1689"/>
                    <a:pt x="2052" y="1689"/>
                    <a:pt x="2045" y="1682"/>
                  </a:cubicBezTo>
                  <a:lnTo>
                    <a:pt x="2032" y="1696"/>
                  </a:lnTo>
                  <a:cubicBezTo>
                    <a:pt x="2032" y="1688"/>
                    <a:pt x="2029" y="1686"/>
                    <a:pt x="2026" y="1686"/>
                  </a:cubicBezTo>
                  <a:cubicBezTo>
                    <a:pt x="2021" y="1686"/>
                    <a:pt x="2013" y="1692"/>
                    <a:pt x="2006" y="1692"/>
                  </a:cubicBezTo>
                  <a:cubicBezTo>
                    <a:pt x="2002" y="1692"/>
                    <a:pt x="1999" y="1689"/>
                    <a:pt x="1997" y="1682"/>
                  </a:cubicBezTo>
                  <a:cubicBezTo>
                    <a:pt x="2011" y="1675"/>
                    <a:pt x="1997" y="1675"/>
                    <a:pt x="1997" y="1668"/>
                  </a:cubicBezTo>
                  <a:lnTo>
                    <a:pt x="1962" y="1668"/>
                  </a:lnTo>
                  <a:cubicBezTo>
                    <a:pt x="1962" y="1668"/>
                    <a:pt x="1969" y="1661"/>
                    <a:pt x="1962" y="1661"/>
                  </a:cubicBezTo>
                  <a:cubicBezTo>
                    <a:pt x="1960" y="1658"/>
                    <a:pt x="1959" y="1656"/>
                    <a:pt x="1958" y="1656"/>
                  </a:cubicBezTo>
                  <a:cubicBezTo>
                    <a:pt x="1954" y="1656"/>
                    <a:pt x="1952" y="1668"/>
                    <a:pt x="1941" y="1668"/>
                  </a:cubicBezTo>
                  <a:cubicBezTo>
                    <a:pt x="1941" y="1661"/>
                    <a:pt x="1921" y="1668"/>
                    <a:pt x="1921" y="1647"/>
                  </a:cubicBezTo>
                  <a:cubicBezTo>
                    <a:pt x="1918" y="1646"/>
                    <a:pt x="1916" y="1646"/>
                    <a:pt x="1914" y="1646"/>
                  </a:cubicBezTo>
                  <a:cubicBezTo>
                    <a:pt x="1899" y="1646"/>
                    <a:pt x="1902" y="1664"/>
                    <a:pt x="1894" y="1664"/>
                  </a:cubicBezTo>
                  <a:cubicBezTo>
                    <a:pt x="1892" y="1664"/>
                    <a:pt x="1890" y="1663"/>
                    <a:pt x="1886" y="1661"/>
                  </a:cubicBezTo>
                  <a:cubicBezTo>
                    <a:pt x="1886" y="1647"/>
                    <a:pt x="1900" y="1661"/>
                    <a:pt x="1893" y="1640"/>
                  </a:cubicBezTo>
                  <a:lnTo>
                    <a:pt x="1865" y="1640"/>
                  </a:lnTo>
                  <a:cubicBezTo>
                    <a:pt x="1865" y="1633"/>
                    <a:pt x="1872" y="1626"/>
                    <a:pt x="1879" y="1626"/>
                  </a:cubicBezTo>
                  <a:cubicBezTo>
                    <a:pt x="1817" y="1608"/>
                    <a:pt x="1794" y="1555"/>
                    <a:pt x="1744" y="1555"/>
                  </a:cubicBezTo>
                  <a:cubicBezTo>
                    <a:pt x="1738" y="1555"/>
                    <a:pt x="1733" y="1556"/>
                    <a:pt x="1727" y="1557"/>
                  </a:cubicBezTo>
                  <a:cubicBezTo>
                    <a:pt x="1720" y="1536"/>
                    <a:pt x="1734" y="1543"/>
                    <a:pt x="1740" y="1536"/>
                  </a:cubicBezTo>
                  <a:lnTo>
                    <a:pt x="1740" y="1536"/>
                  </a:lnTo>
                  <a:cubicBezTo>
                    <a:pt x="1734" y="1540"/>
                    <a:pt x="1728" y="1541"/>
                    <a:pt x="1723" y="1541"/>
                  </a:cubicBezTo>
                  <a:cubicBezTo>
                    <a:pt x="1694" y="1541"/>
                    <a:pt x="1680" y="1502"/>
                    <a:pt x="1650" y="1502"/>
                  </a:cubicBezTo>
                  <a:lnTo>
                    <a:pt x="1650" y="1508"/>
                  </a:lnTo>
                  <a:cubicBezTo>
                    <a:pt x="1602" y="1474"/>
                    <a:pt x="1533" y="1488"/>
                    <a:pt x="1484" y="1467"/>
                  </a:cubicBezTo>
                  <a:lnTo>
                    <a:pt x="1484" y="1467"/>
                  </a:lnTo>
                  <a:lnTo>
                    <a:pt x="1491" y="1474"/>
                  </a:lnTo>
                  <a:cubicBezTo>
                    <a:pt x="1484" y="1488"/>
                    <a:pt x="1463" y="1488"/>
                    <a:pt x="1456" y="1488"/>
                  </a:cubicBezTo>
                  <a:cubicBezTo>
                    <a:pt x="1456" y="1476"/>
                    <a:pt x="1461" y="1465"/>
                    <a:pt x="1455" y="1465"/>
                  </a:cubicBezTo>
                  <a:cubicBezTo>
                    <a:pt x="1454" y="1465"/>
                    <a:pt x="1452" y="1466"/>
                    <a:pt x="1449" y="1467"/>
                  </a:cubicBezTo>
                  <a:cubicBezTo>
                    <a:pt x="1449" y="1467"/>
                    <a:pt x="1456" y="1474"/>
                    <a:pt x="1456" y="1488"/>
                  </a:cubicBezTo>
                  <a:cubicBezTo>
                    <a:pt x="1415" y="1446"/>
                    <a:pt x="1311" y="1439"/>
                    <a:pt x="1234" y="1405"/>
                  </a:cubicBezTo>
                  <a:cubicBezTo>
                    <a:pt x="1133" y="1391"/>
                    <a:pt x="1018" y="1338"/>
                    <a:pt x="916" y="1316"/>
                  </a:cubicBezTo>
                  <a:lnTo>
                    <a:pt x="916" y="1316"/>
                  </a:lnTo>
                  <a:cubicBezTo>
                    <a:pt x="922" y="1320"/>
                    <a:pt x="912" y="1330"/>
                    <a:pt x="905" y="1330"/>
                  </a:cubicBezTo>
                  <a:cubicBezTo>
                    <a:pt x="904" y="1330"/>
                    <a:pt x="903" y="1329"/>
                    <a:pt x="902" y="1328"/>
                  </a:cubicBezTo>
                  <a:cubicBezTo>
                    <a:pt x="888" y="1280"/>
                    <a:pt x="839" y="1321"/>
                    <a:pt x="826" y="1280"/>
                  </a:cubicBezTo>
                  <a:cubicBezTo>
                    <a:pt x="767" y="1267"/>
                    <a:pt x="727" y="1224"/>
                    <a:pt x="671" y="1224"/>
                  </a:cubicBezTo>
                  <a:cubicBezTo>
                    <a:pt x="667" y="1224"/>
                    <a:pt x="663" y="1224"/>
                    <a:pt x="659" y="1224"/>
                  </a:cubicBezTo>
                  <a:lnTo>
                    <a:pt x="659" y="1217"/>
                  </a:lnTo>
                  <a:cubicBezTo>
                    <a:pt x="657" y="1215"/>
                    <a:pt x="655" y="1214"/>
                    <a:pt x="654" y="1214"/>
                  </a:cubicBezTo>
                  <a:cubicBezTo>
                    <a:pt x="652" y="1214"/>
                    <a:pt x="650" y="1217"/>
                    <a:pt x="645" y="1217"/>
                  </a:cubicBezTo>
                  <a:cubicBezTo>
                    <a:pt x="625" y="1210"/>
                    <a:pt x="597" y="1210"/>
                    <a:pt x="590" y="1197"/>
                  </a:cubicBezTo>
                  <a:lnTo>
                    <a:pt x="583" y="1210"/>
                  </a:lnTo>
                  <a:cubicBezTo>
                    <a:pt x="576" y="1210"/>
                    <a:pt x="583" y="1197"/>
                    <a:pt x="562" y="1197"/>
                  </a:cubicBezTo>
                  <a:lnTo>
                    <a:pt x="562" y="1190"/>
                  </a:lnTo>
                  <a:lnTo>
                    <a:pt x="548" y="1197"/>
                  </a:lnTo>
                  <a:cubicBezTo>
                    <a:pt x="555" y="1190"/>
                    <a:pt x="548" y="1183"/>
                    <a:pt x="541" y="1183"/>
                  </a:cubicBezTo>
                  <a:cubicBezTo>
                    <a:pt x="534" y="1183"/>
                    <a:pt x="534" y="1183"/>
                    <a:pt x="534" y="1176"/>
                  </a:cubicBezTo>
                  <a:cubicBezTo>
                    <a:pt x="534" y="1176"/>
                    <a:pt x="525" y="1179"/>
                    <a:pt x="519" y="1179"/>
                  </a:cubicBezTo>
                  <a:cubicBezTo>
                    <a:pt x="516" y="1179"/>
                    <a:pt x="514" y="1178"/>
                    <a:pt x="514" y="1176"/>
                  </a:cubicBezTo>
                  <a:lnTo>
                    <a:pt x="534" y="1155"/>
                  </a:lnTo>
                  <a:cubicBezTo>
                    <a:pt x="521" y="1155"/>
                    <a:pt x="514" y="1155"/>
                    <a:pt x="521" y="1148"/>
                  </a:cubicBezTo>
                  <a:lnTo>
                    <a:pt x="514" y="1148"/>
                  </a:lnTo>
                  <a:cubicBezTo>
                    <a:pt x="507" y="1148"/>
                    <a:pt x="472" y="1148"/>
                    <a:pt x="486" y="1141"/>
                  </a:cubicBezTo>
                  <a:lnTo>
                    <a:pt x="486" y="1141"/>
                  </a:lnTo>
                  <a:cubicBezTo>
                    <a:pt x="500" y="1141"/>
                    <a:pt x="508" y="1141"/>
                    <a:pt x="516" y="1143"/>
                  </a:cubicBezTo>
                  <a:lnTo>
                    <a:pt x="516" y="1143"/>
                  </a:lnTo>
                  <a:cubicBezTo>
                    <a:pt x="505" y="1137"/>
                    <a:pt x="493" y="1128"/>
                    <a:pt x="506" y="1127"/>
                  </a:cubicBezTo>
                  <a:lnTo>
                    <a:pt x="506" y="1127"/>
                  </a:lnTo>
                  <a:cubicBezTo>
                    <a:pt x="506" y="1128"/>
                    <a:pt x="507" y="1128"/>
                    <a:pt x="508" y="1128"/>
                  </a:cubicBezTo>
                  <a:lnTo>
                    <a:pt x="508" y="1128"/>
                  </a:lnTo>
                  <a:cubicBezTo>
                    <a:pt x="507" y="1128"/>
                    <a:pt x="507" y="1128"/>
                    <a:pt x="507" y="1127"/>
                  </a:cubicBezTo>
                  <a:cubicBezTo>
                    <a:pt x="506" y="1127"/>
                    <a:pt x="506" y="1127"/>
                    <a:pt x="506" y="1127"/>
                  </a:cubicBezTo>
                  <a:lnTo>
                    <a:pt x="506" y="1127"/>
                  </a:lnTo>
                  <a:cubicBezTo>
                    <a:pt x="500" y="1125"/>
                    <a:pt x="494" y="1122"/>
                    <a:pt x="486" y="1120"/>
                  </a:cubicBezTo>
                  <a:cubicBezTo>
                    <a:pt x="486" y="1120"/>
                    <a:pt x="483" y="1117"/>
                    <a:pt x="485" y="1117"/>
                  </a:cubicBezTo>
                  <a:lnTo>
                    <a:pt x="485" y="1117"/>
                  </a:lnTo>
                  <a:cubicBezTo>
                    <a:pt x="486" y="1117"/>
                    <a:pt x="488" y="1118"/>
                    <a:pt x="493" y="1120"/>
                  </a:cubicBezTo>
                  <a:cubicBezTo>
                    <a:pt x="501" y="1124"/>
                    <a:pt x="506" y="1126"/>
                    <a:pt x="510" y="1129"/>
                  </a:cubicBezTo>
                  <a:lnTo>
                    <a:pt x="510" y="1129"/>
                  </a:lnTo>
                  <a:cubicBezTo>
                    <a:pt x="509" y="1129"/>
                    <a:pt x="508" y="1128"/>
                    <a:pt x="508" y="1128"/>
                  </a:cubicBezTo>
                  <a:lnTo>
                    <a:pt x="508" y="1128"/>
                  </a:lnTo>
                  <a:cubicBezTo>
                    <a:pt x="509" y="1130"/>
                    <a:pt x="511" y="1131"/>
                    <a:pt x="512" y="1132"/>
                  </a:cubicBezTo>
                  <a:lnTo>
                    <a:pt x="512" y="1132"/>
                  </a:lnTo>
                  <a:cubicBezTo>
                    <a:pt x="513" y="1134"/>
                    <a:pt x="514" y="1137"/>
                    <a:pt x="514" y="1141"/>
                  </a:cubicBezTo>
                  <a:lnTo>
                    <a:pt x="516" y="1143"/>
                  </a:lnTo>
                  <a:lnTo>
                    <a:pt x="516" y="1143"/>
                  </a:lnTo>
                  <a:cubicBezTo>
                    <a:pt x="516" y="1143"/>
                    <a:pt x="516" y="1143"/>
                    <a:pt x="516" y="1143"/>
                  </a:cubicBezTo>
                  <a:lnTo>
                    <a:pt x="516" y="1143"/>
                  </a:lnTo>
                  <a:cubicBezTo>
                    <a:pt x="516" y="1144"/>
                    <a:pt x="516" y="1144"/>
                    <a:pt x="516" y="1144"/>
                  </a:cubicBezTo>
                  <a:lnTo>
                    <a:pt x="516" y="1144"/>
                  </a:lnTo>
                  <a:lnTo>
                    <a:pt x="516" y="1143"/>
                  </a:lnTo>
                  <a:lnTo>
                    <a:pt x="516" y="1143"/>
                  </a:lnTo>
                  <a:cubicBezTo>
                    <a:pt x="517" y="1144"/>
                    <a:pt x="519" y="1144"/>
                    <a:pt x="520" y="1145"/>
                  </a:cubicBezTo>
                  <a:lnTo>
                    <a:pt x="520" y="1145"/>
                  </a:lnTo>
                  <a:cubicBezTo>
                    <a:pt x="520" y="1143"/>
                    <a:pt x="520" y="1142"/>
                    <a:pt x="521" y="1141"/>
                  </a:cubicBezTo>
                  <a:lnTo>
                    <a:pt x="521" y="1141"/>
                  </a:lnTo>
                  <a:cubicBezTo>
                    <a:pt x="521" y="1141"/>
                    <a:pt x="521" y="1141"/>
                    <a:pt x="521" y="1141"/>
                  </a:cubicBezTo>
                  <a:lnTo>
                    <a:pt x="528" y="1148"/>
                  </a:lnTo>
                  <a:cubicBezTo>
                    <a:pt x="530" y="1149"/>
                    <a:pt x="532" y="1149"/>
                    <a:pt x="533" y="1149"/>
                  </a:cubicBezTo>
                  <a:cubicBezTo>
                    <a:pt x="536" y="1149"/>
                    <a:pt x="534" y="1147"/>
                    <a:pt x="531" y="1145"/>
                  </a:cubicBezTo>
                  <a:lnTo>
                    <a:pt x="531" y="1145"/>
                  </a:lnTo>
                  <a:cubicBezTo>
                    <a:pt x="532" y="1144"/>
                    <a:pt x="531" y="1144"/>
                    <a:pt x="530" y="1142"/>
                  </a:cubicBezTo>
                  <a:lnTo>
                    <a:pt x="530" y="1142"/>
                  </a:lnTo>
                  <a:lnTo>
                    <a:pt x="541" y="1148"/>
                  </a:lnTo>
                  <a:cubicBezTo>
                    <a:pt x="537" y="1146"/>
                    <a:pt x="533" y="1143"/>
                    <a:pt x="528" y="1140"/>
                  </a:cubicBezTo>
                  <a:lnTo>
                    <a:pt x="528" y="1140"/>
                  </a:lnTo>
                  <a:cubicBezTo>
                    <a:pt x="529" y="1141"/>
                    <a:pt x="530" y="1142"/>
                    <a:pt x="530" y="1142"/>
                  </a:cubicBezTo>
                  <a:lnTo>
                    <a:pt x="530" y="1142"/>
                  </a:lnTo>
                  <a:lnTo>
                    <a:pt x="528" y="1141"/>
                  </a:lnTo>
                  <a:lnTo>
                    <a:pt x="528" y="1141"/>
                  </a:lnTo>
                  <a:cubicBezTo>
                    <a:pt x="528" y="1142"/>
                    <a:pt x="529" y="1143"/>
                    <a:pt x="529" y="1143"/>
                  </a:cubicBezTo>
                  <a:lnTo>
                    <a:pt x="529" y="1143"/>
                  </a:lnTo>
                  <a:cubicBezTo>
                    <a:pt x="527" y="1141"/>
                    <a:pt x="525" y="1140"/>
                    <a:pt x="523" y="1140"/>
                  </a:cubicBezTo>
                  <a:cubicBezTo>
                    <a:pt x="522" y="1140"/>
                    <a:pt x="521" y="1140"/>
                    <a:pt x="521" y="1141"/>
                  </a:cubicBezTo>
                  <a:lnTo>
                    <a:pt x="521" y="1141"/>
                  </a:lnTo>
                  <a:cubicBezTo>
                    <a:pt x="519" y="1137"/>
                    <a:pt x="519" y="1136"/>
                    <a:pt x="520" y="1135"/>
                  </a:cubicBezTo>
                  <a:lnTo>
                    <a:pt x="520" y="1135"/>
                  </a:lnTo>
                  <a:cubicBezTo>
                    <a:pt x="523" y="1137"/>
                    <a:pt x="526" y="1138"/>
                    <a:pt x="528" y="1140"/>
                  </a:cubicBezTo>
                  <a:lnTo>
                    <a:pt x="528" y="1140"/>
                  </a:lnTo>
                  <a:cubicBezTo>
                    <a:pt x="526" y="1137"/>
                    <a:pt x="522" y="1134"/>
                    <a:pt x="521" y="1134"/>
                  </a:cubicBezTo>
                  <a:lnTo>
                    <a:pt x="521" y="1134"/>
                  </a:lnTo>
                  <a:cubicBezTo>
                    <a:pt x="520" y="1134"/>
                    <a:pt x="520" y="1134"/>
                    <a:pt x="520" y="1135"/>
                  </a:cubicBezTo>
                  <a:lnTo>
                    <a:pt x="520" y="1135"/>
                  </a:lnTo>
                  <a:cubicBezTo>
                    <a:pt x="519" y="1134"/>
                    <a:pt x="517" y="1133"/>
                    <a:pt x="516" y="1133"/>
                  </a:cubicBezTo>
                  <a:lnTo>
                    <a:pt x="516" y="1133"/>
                  </a:lnTo>
                  <a:cubicBezTo>
                    <a:pt x="516" y="1133"/>
                    <a:pt x="516" y="1133"/>
                    <a:pt x="516" y="1133"/>
                  </a:cubicBezTo>
                  <a:cubicBezTo>
                    <a:pt x="519" y="1133"/>
                    <a:pt x="524" y="1134"/>
                    <a:pt x="541" y="1148"/>
                  </a:cubicBezTo>
                  <a:cubicBezTo>
                    <a:pt x="541" y="1143"/>
                    <a:pt x="535" y="1135"/>
                    <a:pt x="535" y="1135"/>
                  </a:cubicBezTo>
                  <a:lnTo>
                    <a:pt x="535" y="1135"/>
                  </a:lnTo>
                  <a:cubicBezTo>
                    <a:pt x="535" y="1135"/>
                    <a:pt x="537" y="1137"/>
                    <a:pt x="541" y="1141"/>
                  </a:cubicBezTo>
                  <a:cubicBezTo>
                    <a:pt x="548" y="1155"/>
                    <a:pt x="541" y="1148"/>
                    <a:pt x="548" y="1155"/>
                  </a:cubicBezTo>
                  <a:lnTo>
                    <a:pt x="548" y="1141"/>
                  </a:lnTo>
                  <a:cubicBezTo>
                    <a:pt x="548" y="1138"/>
                    <a:pt x="549" y="1136"/>
                    <a:pt x="549" y="1136"/>
                  </a:cubicBezTo>
                  <a:cubicBezTo>
                    <a:pt x="551" y="1136"/>
                    <a:pt x="555" y="1148"/>
                    <a:pt x="555" y="1148"/>
                  </a:cubicBezTo>
                  <a:lnTo>
                    <a:pt x="555" y="1127"/>
                  </a:lnTo>
                  <a:cubicBezTo>
                    <a:pt x="555" y="1127"/>
                    <a:pt x="555" y="1141"/>
                    <a:pt x="562" y="1141"/>
                  </a:cubicBezTo>
                  <a:lnTo>
                    <a:pt x="583" y="1141"/>
                  </a:lnTo>
                  <a:lnTo>
                    <a:pt x="583" y="1148"/>
                  </a:lnTo>
                  <a:cubicBezTo>
                    <a:pt x="632" y="1081"/>
                    <a:pt x="650" y="1072"/>
                    <a:pt x="669" y="1072"/>
                  </a:cubicBezTo>
                  <a:cubicBezTo>
                    <a:pt x="676" y="1072"/>
                    <a:pt x="684" y="1073"/>
                    <a:pt x="693" y="1073"/>
                  </a:cubicBezTo>
                  <a:cubicBezTo>
                    <a:pt x="698" y="1073"/>
                    <a:pt x="702" y="1073"/>
                    <a:pt x="708" y="1072"/>
                  </a:cubicBezTo>
                  <a:cubicBezTo>
                    <a:pt x="742" y="1058"/>
                    <a:pt x="777" y="1058"/>
                    <a:pt x="833" y="1023"/>
                  </a:cubicBezTo>
                  <a:cubicBezTo>
                    <a:pt x="860" y="1009"/>
                    <a:pt x="895" y="982"/>
                    <a:pt x="916" y="947"/>
                  </a:cubicBezTo>
                  <a:cubicBezTo>
                    <a:pt x="936" y="912"/>
                    <a:pt x="950" y="878"/>
                    <a:pt x="957" y="836"/>
                  </a:cubicBezTo>
                  <a:cubicBezTo>
                    <a:pt x="964" y="753"/>
                    <a:pt x="950" y="705"/>
                    <a:pt x="936" y="677"/>
                  </a:cubicBezTo>
                  <a:lnTo>
                    <a:pt x="902" y="608"/>
                  </a:lnTo>
                  <a:cubicBezTo>
                    <a:pt x="881" y="601"/>
                    <a:pt x="860" y="587"/>
                    <a:pt x="853" y="559"/>
                  </a:cubicBezTo>
                  <a:lnTo>
                    <a:pt x="867" y="538"/>
                  </a:lnTo>
                  <a:lnTo>
                    <a:pt x="853" y="531"/>
                  </a:lnTo>
                  <a:cubicBezTo>
                    <a:pt x="853" y="530"/>
                    <a:pt x="854" y="529"/>
                    <a:pt x="854" y="529"/>
                  </a:cubicBezTo>
                  <a:cubicBezTo>
                    <a:pt x="855" y="529"/>
                    <a:pt x="857" y="531"/>
                    <a:pt x="858" y="531"/>
                  </a:cubicBezTo>
                  <a:cubicBezTo>
                    <a:pt x="859" y="531"/>
                    <a:pt x="860" y="529"/>
                    <a:pt x="860" y="524"/>
                  </a:cubicBezTo>
                  <a:lnTo>
                    <a:pt x="846" y="524"/>
                  </a:lnTo>
                  <a:cubicBezTo>
                    <a:pt x="852" y="519"/>
                    <a:pt x="829" y="493"/>
                    <a:pt x="841" y="493"/>
                  </a:cubicBezTo>
                  <a:cubicBezTo>
                    <a:pt x="844" y="493"/>
                    <a:pt x="848" y="494"/>
                    <a:pt x="853" y="497"/>
                  </a:cubicBezTo>
                  <a:lnTo>
                    <a:pt x="812" y="434"/>
                  </a:lnTo>
                  <a:cubicBezTo>
                    <a:pt x="810" y="433"/>
                    <a:pt x="807" y="433"/>
                    <a:pt x="805" y="433"/>
                  </a:cubicBezTo>
                  <a:cubicBezTo>
                    <a:pt x="799" y="433"/>
                    <a:pt x="793" y="437"/>
                    <a:pt x="789" y="437"/>
                  </a:cubicBezTo>
                  <a:cubicBezTo>
                    <a:pt x="786" y="437"/>
                    <a:pt x="784" y="435"/>
                    <a:pt x="784" y="427"/>
                  </a:cubicBezTo>
                  <a:cubicBezTo>
                    <a:pt x="787" y="424"/>
                    <a:pt x="789" y="424"/>
                    <a:pt x="791" y="424"/>
                  </a:cubicBezTo>
                  <a:cubicBezTo>
                    <a:pt x="793" y="424"/>
                    <a:pt x="794" y="424"/>
                    <a:pt x="798" y="420"/>
                  </a:cubicBezTo>
                  <a:cubicBezTo>
                    <a:pt x="791" y="379"/>
                    <a:pt x="729" y="400"/>
                    <a:pt x="722" y="365"/>
                  </a:cubicBezTo>
                  <a:cubicBezTo>
                    <a:pt x="715" y="365"/>
                    <a:pt x="708" y="358"/>
                    <a:pt x="708" y="358"/>
                  </a:cubicBezTo>
                  <a:cubicBezTo>
                    <a:pt x="697" y="368"/>
                    <a:pt x="701" y="368"/>
                    <a:pt x="706" y="368"/>
                  </a:cubicBezTo>
                  <a:cubicBezTo>
                    <a:pt x="711" y="368"/>
                    <a:pt x="718" y="368"/>
                    <a:pt x="715" y="379"/>
                  </a:cubicBezTo>
                  <a:cubicBezTo>
                    <a:pt x="712" y="380"/>
                    <a:pt x="709" y="380"/>
                    <a:pt x="707" y="380"/>
                  </a:cubicBezTo>
                  <a:cubicBezTo>
                    <a:pt x="698" y="380"/>
                    <a:pt x="694" y="374"/>
                    <a:pt x="689" y="374"/>
                  </a:cubicBezTo>
                  <a:cubicBezTo>
                    <a:pt x="686" y="374"/>
                    <a:pt x="684" y="375"/>
                    <a:pt x="680" y="379"/>
                  </a:cubicBezTo>
                  <a:cubicBezTo>
                    <a:pt x="680" y="365"/>
                    <a:pt x="673" y="365"/>
                    <a:pt x="659" y="358"/>
                  </a:cubicBezTo>
                  <a:lnTo>
                    <a:pt x="659" y="344"/>
                  </a:lnTo>
                  <a:cubicBezTo>
                    <a:pt x="659" y="330"/>
                    <a:pt x="659" y="330"/>
                    <a:pt x="673" y="323"/>
                  </a:cubicBezTo>
                  <a:cubicBezTo>
                    <a:pt x="659" y="323"/>
                    <a:pt x="645" y="323"/>
                    <a:pt x="638" y="316"/>
                  </a:cubicBezTo>
                  <a:cubicBezTo>
                    <a:pt x="645" y="313"/>
                    <a:pt x="649" y="313"/>
                    <a:pt x="651" y="313"/>
                  </a:cubicBezTo>
                  <a:cubicBezTo>
                    <a:pt x="652" y="313"/>
                    <a:pt x="652" y="313"/>
                    <a:pt x="652" y="309"/>
                  </a:cubicBezTo>
                  <a:lnTo>
                    <a:pt x="645" y="309"/>
                  </a:lnTo>
                  <a:cubicBezTo>
                    <a:pt x="645" y="304"/>
                    <a:pt x="646" y="301"/>
                    <a:pt x="647" y="300"/>
                  </a:cubicBezTo>
                  <a:lnTo>
                    <a:pt x="647" y="300"/>
                  </a:lnTo>
                  <a:lnTo>
                    <a:pt x="652" y="309"/>
                  </a:lnTo>
                  <a:cubicBezTo>
                    <a:pt x="650" y="305"/>
                    <a:pt x="649" y="302"/>
                    <a:pt x="649" y="300"/>
                  </a:cubicBezTo>
                  <a:lnTo>
                    <a:pt x="649" y="300"/>
                  </a:lnTo>
                  <a:cubicBezTo>
                    <a:pt x="651" y="302"/>
                    <a:pt x="652" y="305"/>
                    <a:pt x="652" y="309"/>
                  </a:cubicBezTo>
                  <a:cubicBezTo>
                    <a:pt x="652" y="303"/>
                    <a:pt x="651" y="300"/>
                    <a:pt x="649" y="299"/>
                  </a:cubicBezTo>
                  <a:lnTo>
                    <a:pt x="649" y="299"/>
                  </a:lnTo>
                  <a:cubicBezTo>
                    <a:pt x="649" y="299"/>
                    <a:pt x="649" y="300"/>
                    <a:pt x="649" y="300"/>
                  </a:cubicBezTo>
                  <a:lnTo>
                    <a:pt x="649" y="300"/>
                  </a:lnTo>
                  <a:cubicBezTo>
                    <a:pt x="649" y="300"/>
                    <a:pt x="649" y="299"/>
                    <a:pt x="648" y="299"/>
                  </a:cubicBezTo>
                  <a:lnTo>
                    <a:pt x="648" y="299"/>
                  </a:lnTo>
                  <a:cubicBezTo>
                    <a:pt x="649" y="299"/>
                    <a:pt x="649" y="299"/>
                    <a:pt x="649" y="299"/>
                  </a:cubicBezTo>
                  <a:cubicBezTo>
                    <a:pt x="649" y="299"/>
                    <a:pt x="649" y="299"/>
                    <a:pt x="649" y="299"/>
                  </a:cubicBezTo>
                  <a:lnTo>
                    <a:pt x="649" y="299"/>
                  </a:lnTo>
                  <a:cubicBezTo>
                    <a:pt x="649" y="299"/>
                    <a:pt x="649" y="299"/>
                    <a:pt x="649" y="298"/>
                  </a:cubicBezTo>
                  <a:lnTo>
                    <a:pt x="649" y="298"/>
                  </a:lnTo>
                  <a:cubicBezTo>
                    <a:pt x="651" y="300"/>
                    <a:pt x="654" y="302"/>
                    <a:pt x="655" y="304"/>
                  </a:cubicBezTo>
                  <a:lnTo>
                    <a:pt x="655" y="304"/>
                  </a:lnTo>
                  <a:cubicBezTo>
                    <a:pt x="659" y="296"/>
                    <a:pt x="658" y="296"/>
                    <a:pt x="652" y="296"/>
                  </a:cubicBezTo>
                  <a:cubicBezTo>
                    <a:pt x="652" y="296"/>
                    <a:pt x="650" y="296"/>
                    <a:pt x="649" y="298"/>
                  </a:cubicBezTo>
                  <a:lnTo>
                    <a:pt x="649" y="298"/>
                  </a:lnTo>
                  <a:cubicBezTo>
                    <a:pt x="647" y="297"/>
                    <a:pt x="645" y="296"/>
                    <a:pt x="645" y="296"/>
                  </a:cubicBezTo>
                  <a:lnTo>
                    <a:pt x="645" y="296"/>
                  </a:lnTo>
                  <a:lnTo>
                    <a:pt x="646" y="297"/>
                  </a:lnTo>
                  <a:lnTo>
                    <a:pt x="646" y="297"/>
                  </a:lnTo>
                  <a:cubicBezTo>
                    <a:pt x="644" y="296"/>
                    <a:pt x="642" y="296"/>
                    <a:pt x="645" y="296"/>
                  </a:cubicBezTo>
                  <a:lnTo>
                    <a:pt x="638" y="296"/>
                  </a:lnTo>
                  <a:lnTo>
                    <a:pt x="625" y="289"/>
                  </a:lnTo>
                  <a:cubicBezTo>
                    <a:pt x="624" y="288"/>
                    <a:pt x="623" y="288"/>
                    <a:pt x="623" y="288"/>
                  </a:cubicBezTo>
                  <a:lnTo>
                    <a:pt x="623" y="288"/>
                  </a:lnTo>
                  <a:cubicBezTo>
                    <a:pt x="625" y="290"/>
                    <a:pt x="630" y="292"/>
                    <a:pt x="638" y="296"/>
                  </a:cubicBezTo>
                  <a:lnTo>
                    <a:pt x="625" y="296"/>
                  </a:lnTo>
                  <a:cubicBezTo>
                    <a:pt x="625" y="296"/>
                    <a:pt x="616" y="287"/>
                    <a:pt x="619" y="287"/>
                  </a:cubicBezTo>
                  <a:lnTo>
                    <a:pt x="619" y="287"/>
                  </a:lnTo>
                  <a:cubicBezTo>
                    <a:pt x="620" y="287"/>
                    <a:pt x="621" y="287"/>
                    <a:pt x="623" y="288"/>
                  </a:cubicBezTo>
                  <a:lnTo>
                    <a:pt x="623" y="288"/>
                  </a:lnTo>
                  <a:cubicBezTo>
                    <a:pt x="621" y="286"/>
                    <a:pt x="622" y="285"/>
                    <a:pt x="625" y="282"/>
                  </a:cubicBezTo>
                  <a:lnTo>
                    <a:pt x="638" y="282"/>
                  </a:lnTo>
                  <a:cubicBezTo>
                    <a:pt x="618" y="261"/>
                    <a:pt x="638" y="261"/>
                    <a:pt x="645" y="261"/>
                  </a:cubicBezTo>
                  <a:cubicBezTo>
                    <a:pt x="645" y="254"/>
                    <a:pt x="638" y="247"/>
                    <a:pt x="638" y="247"/>
                  </a:cubicBezTo>
                  <a:cubicBezTo>
                    <a:pt x="625" y="247"/>
                    <a:pt x="625" y="240"/>
                    <a:pt x="611" y="226"/>
                  </a:cubicBezTo>
                  <a:lnTo>
                    <a:pt x="611" y="226"/>
                  </a:lnTo>
                  <a:cubicBezTo>
                    <a:pt x="612" y="228"/>
                    <a:pt x="614" y="229"/>
                    <a:pt x="614" y="229"/>
                  </a:cubicBezTo>
                  <a:cubicBezTo>
                    <a:pt x="620" y="229"/>
                    <a:pt x="606" y="192"/>
                    <a:pt x="618" y="192"/>
                  </a:cubicBezTo>
                  <a:lnTo>
                    <a:pt x="618" y="192"/>
                  </a:lnTo>
                  <a:cubicBezTo>
                    <a:pt x="625" y="206"/>
                    <a:pt x="625" y="212"/>
                    <a:pt x="618" y="212"/>
                  </a:cubicBezTo>
                  <a:cubicBezTo>
                    <a:pt x="625" y="240"/>
                    <a:pt x="645" y="247"/>
                    <a:pt x="652" y="261"/>
                  </a:cubicBezTo>
                  <a:cubicBezTo>
                    <a:pt x="652" y="258"/>
                    <a:pt x="652" y="256"/>
                    <a:pt x="653" y="256"/>
                  </a:cubicBezTo>
                  <a:cubicBezTo>
                    <a:pt x="654" y="256"/>
                    <a:pt x="656" y="258"/>
                    <a:pt x="659" y="261"/>
                  </a:cubicBezTo>
                  <a:lnTo>
                    <a:pt x="645" y="247"/>
                  </a:lnTo>
                  <a:lnTo>
                    <a:pt x="652" y="247"/>
                  </a:lnTo>
                  <a:cubicBezTo>
                    <a:pt x="645" y="240"/>
                    <a:pt x="638" y="226"/>
                    <a:pt x="638" y="219"/>
                  </a:cubicBezTo>
                  <a:cubicBezTo>
                    <a:pt x="638" y="219"/>
                    <a:pt x="639" y="218"/>
                    <a:pt x="639" y="218"/>
                  </a:cubicBezTo>
                  <a:cubicBezTo>
                    <a:pt x="641" y="218"/>
                    <a:pt x="647" y="230"/>
                    <a:pt x="647" y="230"/>
                  </a:cubicBezTo>
                  <a:cubicBezTo>
                    <a:pt x="647" y="230"/>
                    <a:pt x="647" y="229"/>
                    <a:pt x="645" y="226"/>
                  </a:cubicBezTo>
                  <a:cubicBezTo>
                    <a:pt x="645" y="212"/>
                    <a:pt x="638" y="206"/>
                    <a:pt x="652" y="206"/>
                  </a:cubicBezTo>
                  <a:lnTo>
                    <a:pt x="652" y="212"/>
                  </a:lnTo>
                  <a:cubicBezTo>
                    <a:pt x="655" y="212"/>
                    <a:pt x="658" y="211"/>
                    <a:pt x="661" y="211"/>
                  </a:cubicBezTo>
                  <a:cubicBezTo>
                    <a:pt x="666" y="211"/>
                    <a:pt x="672" y="214"/>
                    <a:pt x="680" y="226"/>
                  </a:cubicBezTo>
                  <a:lnTo>
                    <a:pt x="680" y="240"/>
                  </a:lnTo>
                  <a:cubicBezTo>
                    <a:pt x="680" y="243"/>
                    <a:pt x="680" y="244"/>
                    <a:pt x="680" y="244"/>
                  </a:cubicBezTo>
                  <a:cubicBezTo>
                    <a:pt x="680" y="244"/>
                    <a:pt x="681" y="241"/>
                    <a:pt x="682" y="241"/>
                  </a:cubicBezTo>
                  <a:cubicBezTo>
                    <a:pt x="682" y="241"/>
                    <a:pt x="683" y="242"/>
                    <a:pt x="685" y="246"/>
                  </a:cubicBezTo>
                  <a:lnTo>
                    <a:pt x="685" y="246"/>
                  </a:lnTo>
                  <a:cubicBezTo>
                    <a:pt x="685" y="245"/>
                    <a:pt x="685" y="245"/>
                    <a:pt x="685" y="245"/>
                  </a:cubicBezTo>
                  <a:cubicBezTo>
                    <a:pt x="687" y="245"/>
                    <a:pt x="690" y="247"/>
                    <a:pt x="694" y="247"/>
                  </a:cubicBezTo>
                  <a:lnTo>
                    <a:pt x="687" y="226"/>
                  </a:lnTo>
                  <a:cubicBezTo>
                    <a:pt x="689" y="215"/>
                    <a:pt x="690" y="211"/>
                    <a:pt x="691" y="211"/>
                  </a:cubicBezTo>
                  <a:cubicBezTo>
                    <a:pt x="694" y="211"/>
                    <a:pt x="695" y="254"/>
                    <a:pt x="700" y="254"/>
                  </a:cubicBezTo>
                  <a:cubicBezTo>
                    <a:pt x="700" y="254"/>
                    <a:pt x="701" y="254"/>
                    <a:pt x="701" y="254"/>
                  </a:cubicBezTo>
                  <a:cubicBezTo>
                    <a:pt x="715" y="247"/>
                    <a:pt x="701" y="247"/>
                    <a:pt x="701" y="240"/>
                  </a:cubicBezTo>
                  <a:cubicBezTo>
                    <a:pt x="715" y="240"/>
                    <a:pt x="715" y="254"/>
                    <a:pt x="722" y="254"/>
                  </a:cubicBezTo>
                  <a:lnTo>
                    <a:pt x="722" y="282"/>
                  </a:lnTo>
                  <a:lnTo>
                    <a:pt x="729" y="261"/>
                  </a:lnTo>
                  <a:cubicBezTo>
                    <a:pt x="735" y="261"/>
                    <a:pt x="749" y="261"/>
                    <a:pt x="749" y="275"/>
                  </a:cubicBezTo>
                  <a:lnTo>
                    <a:pt x="749" y="261"/>
                  </a:lnTo>
                  <a:cubicBezTo>
                    <a:pt x="756" y="261"/>
                    <a:pt x="756" y="261"/>
                    <a:pt x="763" y="254"/>
                  </a:cubicBezTo>
                  <a:cubicBezTo>
                    <a:pt x="770" y="254"/>
                    <a:pt x="784" y="254"/>
                    <a:pt x="791" y="261"/>
                  </a:cubicBezTo>
                  <a:cubicBezTo>
                    <a:pt x="788" y="270"/>
                    <a:pt x="783" y="274"/>
                    <a:pt x="779" y="274"/>
                  </a:cubicBezTo>
                  <a:cubicBezTo>
                    <a:pt x="773" y="274"/>
                    <a:pt x="767" y="269"/>
                    <a:pt x="763" y="261"/>
                  </a:cubicBezTo>
                  <a:lnTo>
                    <a:pt x="763" y="261"/>
                  </a:lnTo>
                  <a:cubicBezTo>
                    <a:pt x="770" y="282"/>
                    <a:pt x="770" y="275"/>
                    <a:pt x="791" y="289"/>
                  </a:cubicBezTo>
                  <a:cubicBezTo>
                    <a:pt x="789" y="290"/>
                    <a:pt x="788" y="291"/>
                    <a:pt x="787" y="291"/>
                  </a:cubicBezTo>
                  <a:cubicBezTo>
                    <a:pt x="784" y="291"/>
                    <a:pt x="782" y="287"/>
                    <a:pt x="777" y="287"/>
                  </a:cubicBezTo>
                  <a:cubicBezTo>
                    <a:pt x="775" y="287"/>
                    <a:pt x="773" y="287"/>
                    <a:pt x="770" y="289"/>
                  </a:cubicBezTo>
                  <a:lnTo>
                    <a:pt x="798" y="296"/>
                  </a:lnTo>
                  <a:cubicBezTo>
                    <a:pt x="802" y="293"/>
                    <a:pt x="805" y="292"/>
                    <a:pt x="808" y="292"/>
                  </a:cubicBezTo>
                  <a:cubicBezTo>
                    <a:pt x="819" y="292"/>
                    <a:pt x="821" y="309"/>
                    <a:pt x="833" y="309"/>
                  </a:cubicBezTo>
                  <a:cubicBezTo>
                    <a:pt x="839" y="312"/>
                    <a:pt x="846" y="313"/>
                    <a:pt x="852" y="313"/>
                  </a:cubicBezTo>
                  <a:cubicBezTo>
                    <a:pt x="875" y="313"/>
                    <a:pt x="892" y="296"/>
                    <a:pt x="909" y="296"/>
                  </a:cubicBezTo>
                  <a:lnTo>
                    <a:pt x="909" y="316"/>
                  </a:lnTo>
                  <a:cubicBezTo>
                    <a:pt x="909" y="313"/>
                    <a:pt x="907" y="311"/>
                    <a:pt x="905" y="311"/>
                  </a:cubicBezTo>
                  <a:cubicBezTo>
                    <a:pt x="904" y="311"/>
                    <a:pt x="902" y="313"/>
                    <a:pt x="902" y="316"/>
                  </a:cubicBezTo>
                  <a:cubicBezTo>
                    <a:pt x="905" y="316"/>
                    <a:pt x="910" y="324"/>
                    <a:pt x="912" y="333"/>
                  </a:cubicBezTo>
                  <a:lnTo>
                    <a:pt x="912" y="333"/>
                  </a:lnTo>
                  <a:lnTo>
                    <a:pt x="909" y="330"/>
                  </a:lnTo>
                  <a:lnTo>
                    <a:pt x="909" y="330"/>
                  </a:lnTo>
                  <a:cubicBezTo>
                    <a:pt x="904" y="330"/>
                    <a:pt x="912" y="340"/>
                    <a:pt x="911" y="346"/>
                  </a:cubicBezTo>
                  <a:lnTo>
                    <a:pt x="911" y="346"/>
                  </a:lnTo>
                  <a:cubicBezTo>
                    <a:pt x="913" y="343"/>
                    <a:pt x="913" y="338"/>
                    <a:pt x="912" y="333"/>
                  </a:cubicBezTo>
                  <a:lnTo>
                    <a:pt x="912" y="333"/>
                  </a:lnTo>
                  <a:lnTo>
                    <a:pt x="936" y="351"/>
                  </a:lnTo>
                  <a:cubicBezTo>
                    <a:pt x="936" y="344"/>
                    <a:pt x="930" y="330"/>
                    <a:pt x="950" y="330"/>
                  </a:cubicBezTo>
                  <a:cubicBezTo>
                    <a:pt x="957" y="330"/>
                    <a:pt x="964" y="344"/>
                    <a:pt x="971" y="351"/>
                  </a:cubicBezTo>
                  <a:cubicBezTo>
                    <a:pt x="966" y="351"/>
                    <a:pt x="969" y="360"/>
                    <a:pt x="963" y="360"/>
                  </a:cubicBezTo>
                  <a:cubicBezTo>
                    <a:pt x="962" y="360"/>
                    <a:pt x="960" y="359"/>
                    <a:pt x="957" y="358"/>
                  </a:cubicBezTo>
                  <a:lnTo>
                    <a:pt x="957" y="358"/>
                  </a:lnTo>
                  <a:cubicBezTo>
                    <a:pt x="962" y="363"/>
                    <a:pt x="967" y="371"/>
                    <a:pt x="974" y="371"/>
                  </a:cubicBezTo>
                  <a:cubicBezTo>
                    <a:pt x="977" y="371"/>
                    <a:pt x="981" y="369"/>
                    <a:pt x="985" y="365"/>
                  </a:cubicBezTo>
                  <a:cubicBezTo>
                    <a:pt x="982" y="362"/>
                    <a:pt x="981" y="361"/>
                    <a:pt x="982" y="361"/>
                  </a:cubicBezTo>
                  <a:lnTo>
                    <a:pt x="982" y="361"/>
                  </a:lnTo>
                  <a:cubicBezTo>
                    <a:pt x="984" y="361"/>
                    <a:pt x="990" y="364"/>
                    <a:pt x="996" y="364"/>
                  </a:cubicBezTo>
                  <a:cubicBezTo>
                    <a:pt x="1001" y="364"/>
                    <a:pt x="1006" y="361"/>
                    <a:pt x="1006" y="351"/>
                  </a:cubicBezTo>
                  <a:lnTo>
                    <a:pt x="1020" y="365"/>
                  </a:lnTo>
                  <a:lnTo>
                    <a:pt x="1006" y="365"/>
                  </a:lnTo>
                  <a:cubicBezTo>
                    <a:pt x="1006" y="372"/>
                    <a:pt x="1008" y="374"/>
                    <a:pt x="1011" y="374"/>
                  </a:cubicBezTo>
                  <a:cubicBezTo>
                    <a:pt x="1017" y="374"/>
                    <a:pt x="1027" y="365"/>
                    <a:pt x="1027" y="365"/>
                  </a:cubicBezTo>
                  <a:cubicBezTo>
                    <a:pt x="1027" y="379"/>
                    <a:pt x="1040" y="386"/>
                    <a:pt x="1040" y="386"/>
                  </a:cubicBezTo>
                  <a:cubicBezTo>
                    <a:pt x="1054" y="386"/>
                    <a:pt x="1061" y="393"/>
                    <a:pt x="1061" y="400"/>
                  </a:cubicBezTo>
                  <a:cubicBezTo>
                    <a:pt x="1068" y="400"/>
                    <a:pt x="1068" y="393"/>
                    <a:pt x="1068" y="393"/>
                  </a:cubicBezTo>
                  <a:lnTo>
                    <a:pt x="1096" y="413"/>
                  </a:lnTo>
                  <a:cubicBezTo>
                    <a:pt x="1096" y="420"/>
                    <a:pt x="1075" y="448"/>
                    <a:pt x="1075" y="448"/>
                  </a:cubicBezTo>
                  <a:cubicBezTo>
                    <a:pt x="1087" y="448"/>
                    <a:pt x="1094" y="426"/>
                    <a:pt x="1100" y="426"/>
                  </a:cubicBezTo>
                  <a:cubicBezTo>
                    <a:pt x="1101" y="426"/>
                    <a:pt x="1102" y="427"/>
                    <a:pt x="1103" y="427"/>
                  </a:cubicBezTo>
                  <a:cubicBezTo>
                    <a:pt x="1089" y="434"/>
                    <a:pt x="1110" y="448"/>
                    <a:pt x="1096" y="462"/>
                  </a:cubicBezTo>
                  <a:cubicBezTo>
                    <a:pt x="1096" y="483"/>
                    <a:pt x="1124" y="490"/>
                    <a:pt x="1131" y="490"/>
                  </a:cubicBezTo>
                  <a:cubicBezTo>
                    <a:pt x="1144" y="483"/>
                    <a:pt x="1124" y="469"/>
                    <a:pt x="1131" y="462"/>
                  </a:cubicBezTo>
                  <a:lnTo>
                    <a:pt x="1131" y="462"/>
                  </a:lnTo>
                  <a:cubicBezTo>
                    <a:pt x="1139" y="467"/>
                    <a:pt x="1147" y="469"/>
                    <a:pt x="1154" y="469"/>
                  </a:cubicBezTo>
                  <a:cubicBezTo>
                    <a:pt x="1172" y="469"/>
                    <a:pt x="1187" y="459"/>
                    <a:pt x="1198" y="459"/>
                  </a:cubicBezTo>
                  <a:cubicBezTo>
                    <a:pt x="1201" y="459"/>
                    <a:pt x="1204" y="460"/>
                    <a:pt x="1207" y="462"/>
                  </a:cubicBezTo>
                  <a:lnTo>
                    <a:pt x="1200" y="455"/>
                  </a:lnTo>
                  <a:lnTo>
                    <a:pt x="1234" y="455"/>
                  </a:lnTo>
                  <a:cubicBezTo>
                    <a:pt x="1228" y="469"/>
                    <a:pt x="1228" y="504"/>
                    <a:pt x="1248" y="517"/>
                  </a:cubicBezTo>
                  <a:cubicBezTo>
                    <a:pt x="1262" y="504"/>
                    <a:pt x="1241" y="490"/>
                    <a:pt x="1262" y="483"/>
                  </a:cubicBezTo>
                  <a:lnTo>
                    <a:pt x="1276" y="490"/>
                  </a:lnTo>
                  <a:lnTo>
                    <a:pt x="1269" y="490"/>
                  </a:lnTo>
                  <a:cubicBezTo>
                    <a:pt x="1280" y="490"/>
                    <a:pt x="1282" y="510"/>
                    <a:pt x="1292" y="510"/>
                  </a:cubicBezTo>
                  <a:cubicBezTo>
                    <a:pt x="1295" y="510"/>
                    <a:pt x="1299" y="508"/>
                    <a:pt x="1304" y="504"/>
                  </a:cubicBezTo>
                  <a:lnTo>
                    <a:pt x="1304" y="524"/>
                  </a:lnTo>
                  <a:cubicBezTo>
                    <a:pt x="1306" y="522"/>
                    <a:pt x="1310" y="521"/>
                    <a:pt x="1314" y="521"/>
                  </a:cubicBezTo>
                  <a:cubicBezTo>
                    <a:pt x="1322" y="521"/>
                    <a:pt x="1332" y="524"/>
                    <a:pt x="1332" y="524"/>
                  </a:cubicBezTo>
                  <a:cubicBezTo>
                    <a:pt x="1352" y="524"/>
                    <a:pt x="1352" y="531"/>
                    <a:pt x="1352" y="552"/>
                  </a:cubicBezTo>
                  <a:cubicBezTo>
                    <a:pt x="1352" y="538"/>
                    <a:pt x="1352" y="524"/>
                    <a:pt x="1373" y="524"/>
                  </a:cubicBezTo>
                  <a:cubicBezTo>
                    <a:pt x="1352" y="552"/>
                    <a:pt x="1401" y="552"/>
                    <a:pt x="1387" y="559"/>
                  </a:cubicBezTo>
                  <a:cubicBezTo>
                    <a:pt x="1398" y="559"/>
                    <a:pt x="1400" y="568"/>
                    <a:pt x="1404" y="568"/>
                  </a:cubicBezTo>
                  <a:cubicBezTo>
                    <a:pt x="1405" y="568"/>
                    <a:pt x="1406" y="567"/>
                    <a:pt x="1408" y="566"/>
                  </a:cubicBezTo>
                  <a:lnTo>
                    <a:pt x="1408" y="566"/>
                  </a:lnTo>
                  <a:lnTo>
                    <a:pt x="1401" y="587"/>
                  </a:lnTo>
                  <a:cubicBezTo>
                    <a:pt x="1409" y="574"/>
                    <a:pt x="1420" y="572"/>
                    <a:pt x="1430" y="572"/>
                  </a:cubicBezTo>
                  <a:cubicBezTo>
                    <a:pt x="1437" y="572"/>
                    <a:pt x="1444" y="573"/>
                    <a:pt x="1449" y="573"/>
                  </a:cubicBezTo>
                  <a:cubicBezTo>
                    <a:pt x="1435" y="601"/>
                    <a:pt x="1470" y="587"/>
                    <a:pt x="1456" y="608"/>
                  </a:cubicBezTo>
                  <a:cubicBezTo>
                    <a:pt x="1461" y="604"/>
                    <a:pt x="1465" y="603"/>
                    <a:pt x="1469" y="603"/>
                  </a:cubicBezTo>
                  <a:cubicBezTo>
                    <a:pt x="1478" y="603"/>
                    <a:pt x="1485" y="609"/>
                    <a:pt x="1492" y="609"/>
                  </a:cubicBezTo>
                  <a:cubicBezTo>
                    <a:pt x="1497" y="609"/>
                    <a:pt x="1501" y="607"/>
                    <a:pt x="1505" y="601"/>
                  </a:cubicBezTo>
                  <a:cubicBezTo>
                    <a:pt x="1512" y="608"/>
                    <a:pt x="1505" y="628"/>
                    <a:pt x="1505" y="635"/>
                  </a:cubicBezTo>
                  <a:lnTo>
                    <a:pt x="1512" y="628"/>
                  </a:lnTo>
                  <a:cubicBezTo>
                    <a:pt x="1512" y="635"/>
                    <a:pt x="1526" y="656"/>
                    <a:pt x="1546" y="670"/>
                  </a:cubicBezTo>
                  <a:lnTo>
                    <a:pt x="1574" y="663"/>
                  </a:lnTo>
                  <a:lnTo>
                    <a:pt x="1574" y="670"/>
                  </a:lnTo>
                  <a:cubicBezTo>
                    <a:pt x="1581" y="670"/>
                    <a:pt x="1588" y="670"/>
                    <a:pt x="1588" y="663"/>
                  </a:cubicBezTo>
                  <a:lnTo>
                    <a:pt x="1595" y="670"/>
                  </a:lnTo>
                  <a:cubicBezTo>
                    <a:pt x="1600" y="665"/>
                    <a:pt x="1603" y="664"/>
                    <a:pt x="1605" y="664"/>
                  </a:cubicBezTo>
                  <a:cubicBezTo>
                    <a:pt x="1610" y="664"/>
                    <a:pt x="1613" y="670"/>
                    <a:pt x="1623" y="670"/>
                  </a:cubicBezTo>
                  <a:cubicBezTo>
                    <a:pt x="1623" y="677"/>
                    <a:pt x="1623" y="677"/>
                    <a:pt x="1616" y="677"/>
                  </a:cubicBezTo>
                  <a:cubicBezTo>
                    <a:pt x="1623" y="677"/>
                    <a:pt x="1616" y="691"/>
                    <a:pt x="1616" y="698"/>
                  </a:cubicBezTo>
                  <a:cubicBezTo>
                    <a:pt x="1616" y="691"/>
                    <a:pt x="1657" y="670"/>
                    <a:pt x="1643" y="656"/>
                  </a:cubicBezTo>
                  <a:cubicBezTo>
                    <a:pt x="1643" y="649"/>
                    <a:pt x="1647" y="646"/>
                    <a:pt x="1650" y="646"/>
                  </a:cubicBezTo>
                  <a:cubicBezTo>
                    <a:pt x="1654" y="646"/>
                    <a:pt x="1657" y="649"/>
                    <a:pt x="1657" y="656"/>
                  </a:cubicBezTo>
                  <a:lnTo>
                    <a:pt x="1650" y="670"/>
                  </a:lnTo>
                  <a:lnTo>
                    <a:pt x="1664" y="656"/>
                  </a:lnTo>
                  <a:cubicBezTo>
                    <a:pt x="1678" y="656"/>
                    <a:pt x="1678" y="670"/>
                    <a:pt x="1685" y="677"/>
                  </a:cubicBezTo>
                  <a:cubicBezTo>
                    <a:pt x="1678" y="677"/>
                    <a:pt x="1650" y="705"/>
                    <a:pt x="1664" y="711"/>
                  </a:cubicBezTo>
                  <a:lnTo>
                    <a:pt x="1630" y="711"/>
                  </a:lnTo>
                  <a:cubicBezTo>
                    <a:pt x="1630" y="711"/>
                    <a:pt x="1643" y="725"/>
                    <a:pt x="1623" y="725"/>
                  </a:cubicBezTo>
                  <a:lnTo>
                    <a:pt x="1623" y="725"/>
                  </a:lnTo>
                  <a:cubicBezTo>
                    <a:pt x="1636" y="725"/>
                    <a:pt x="1635" y="719"/>
                    <a:pt x="1639" y="719"/>
                  </a:cubicBezTo>
                  <a:cubicBezTo>
                    <a:pt x="1640" y="719"/>
                    <a:pt x="1643" y="721"/>
                    <a:pt x="1650" y="725"/>
                  </a:cubicBezTo>
                  <a:cubicBezTo>
                    <a:pt x="1650" y="725"/>
                    <a:pt x="1663" y="719"/>
                    <a:pt x="1671" y="719"/>
                  </a:cubicBezTo>
                  <a:cubicBezTo>
                    <a:pt x="1675" y="719"/>
                    <a:pt x="1678" y="721"/>
                    <a:pt x="1678" y="725"/>
                  </a:cubicBezTo>
                  <a:cubicBezTo>
                    <a:pt x="1678" y="711"/>
                    <a:pt x="1685" y="709"/>
                    <a:pt x="1693" y="709"/>
                  </a:cubicBezTo>
                  <a:cubicBezTo>
                    <a:pt x="1697" y="709"/>
                    <a:pt x="1702" y="709"/>
                    <a:pt x="1706" y="709"/>
                  </a:cubicBezTo>
                  <a:cubicBezTo>
                    <a:pt x="1711" y="709"/>
                    <a:pt x="1715" y="707"/>
                    <a:pt x="1713" y="698"/>
                  </a:cubicBezTo>
                  <a:cubicBezTo>
                    <a:pt x="1720" y="698"/>
                    <a:pt x="1727" y="698"/>
                    <a:pt x="1727" y="705"/>
                  </a:cubicBezTo>
                  <a:cubicBezTo>
                    <a:pt x="1717" y="705"/>
                    <a:pt x="1720" y="716"/>
                    <a:pt x="1721" y="727"/>
                  </a:cubicBezTo>
                  <a:lnTo>
                    <a:pt x="1721" y="727"/>
                  </a:lnTo>
                  <a:cubicBezTo>
                    <a:pt x="1722" y="726"/>
                    <a:pt x="1724" y="725"/>
                    <a:pt x="1727" y="725"/>
                  </a:cubicBezTo>
                  <a:cubicBezTo>
                    <a:pt x="1734" y="725"/>
                    <a:pt x="1734" y="739"/>
                    <a:pt x="1734" y="746"/>
                  </a:cubicBezTo>
                  <a:lnTo>
                    <a:pt x="1727" y="746"/>
                  </a:lnTo>
                  <a:lnTo>
                    <a:pt x="1734" y="767"/>
                  </a:lnTo>
                  <a:cubicBezTo>
                    <a:pt x="1747" y="760"/>
                    <a:pt x="1727" y="746"/>
                    <a:pt x="1747" y="746"/>
                  </a:cubicBezTo>
                  <a:cubicBezTo>
                    <a:pt x="1747" y="760"/>
                    <a:pt x="1761" y="760"/>
                    <a:pt x="1754" y="767"/>
                  </a:cubicBezTo>
                  <a:cubicBezTo>
                    <a:pt x="1750" y="771"/>
                    <a:pt x="1743" y="781"/>
                    <a:pt x="1736" y="784"/>
                  </a:cubicBezTo>
                  <a:lnTo>
                    <a:pt x="1736" y="784"/>
                  </a:lnTo>
                  <a:cubicBezTo>
                    <a:pt x="1732" y="782"/>
                    <a:pt x="1729" y="781"/>
                    <a:pt x="1727" y="781"/>
                  </a:cubicBezTo>
                  <a:lnTo>
                    <a:pt x="1727" y="781"/>
                  </a:lnTo>
                  <a:cubicBezTo>
                    <a:pt x="1728" y="784"/>
                    <a:pt x="1730" y="785"/>
                    <a:pt x="1733" y="785"/>
                  </a:cubicBezTo>
                  <a:cubicBezTo>
                    <a:pt x="1734" y="785"/>
                    <a:pt x="1735" y="785"/>
                    <a:pt x="1736" y="784"/>
                  </a:cubicBezTo>
                  <a:lnTo>
                    <a:pt x="1736" y="784"/>
                  </a:lnTo>
                  <a:cubicBezTo>
                    <a:pt x="1742" y="787"/>
                    <a:pt x="1749" y="790"/>
                    <a:pt x="1754" y="790"/>
                  </a:cubicBezTo>
                  <a:cubicBezTo>
                    <a:pt x="1758" y="790"/>
                    <a:pt x="1761" y="788"/>
                    <a:pt x="1761" y="781"/>
                  </a:cubicBezTo>
                  <a:lnTo>
                    <a:pt x="1768" y="795"/>
                  </a:lnTo>
                  <a:cubicBezTo>
                    <a:pt x="1768" y="783"/>
                    <a:pt x="1758" y="766"/>
                    <a:pt x="1773" y="766"/>
                  </a:cubicBezTo>
                  <a:cubicBezTo>
                    <a:pt x="1775" y="766"/>
                    <a:pt x="1778" y="766"/>
                    <a:pt x="1782" y="767"/>
                  </a:cubicBezTo>
                  <a:lnTo>
                    <a:pt x="1796" y="767"/>
                  </a:lnTo>
                  <a:lnTo>
                    <a:pt x="1796" y="774"/>
                  </a:lnTo>
                  <a:cubicBezTo>
                    <a:pt x="1796" y="774"/>
                    <a:pt x="1799" y="771"/>
                    <a:pt x="1801" y="771"/>
                  </a:cubicBezTo>
                  <a:cubicBezTo>
                    <a:pt x="1802" y="771"/>
                    <a:pt x="1803" y="772"/>
                    <a:pt x="1803" y="774"/>
                  </a:cubicBezTo>
                  <a:lnTo>
                    <a:pt x="1803" y="795"/>
                  </a:lnTo>
                  <a:cubicBezTo>
                    <a:pt x="1808" y="796"/>
                    <a:pt x="1812" y="797"/>
                    <a:pt x="1816" y="797"/>
                  </a:cubicBezTo>
                  <a:cubicBezTo>
                    <a:pt x="1824" y="797"/>
                    <a:pt x="1825" y="791"/>
                    <a:pt x="1831" y="781"/>
                  </a:cubicBezTo>
                  <a:cubicBezTo>
                    <a:pt x="1837" y="781"/>
                    <a:pt x="1837" y="795"/>
                    <a:pt x="1831" y="802"/>
                  </a:cubicBezTo>
                  <a:cubicBezTo>
                    <a:pt x="1837" y="808"/>
                    <a:pt x="1865" y="815"/>
                    <a:pt x="1865" y="829"/>
                  </a:cubicBezTo>
                  <a:cubicBezTo>
                    <a:pt x="1886" y="829"/>
                    <a:pt x="1865" y="815"/>
                    <a:pt x="1886" y="815"/>
                  </a:cubicBezTo>
                  <a:cubicBezTo>
                    <a:pt x="1886" y="850"/>
                    <a:pt x="1928" y="850"/>
                    <a:pt x="1955" y="871"/>
                  </a:cubicBezTo>
                  <a:cubicBezTo>
                    <a:pt x="1958" y="860"/>
                    <a:pt x="1960" y="858"/>
                    <a:pt x="1962" y="858"/>
                  </a:cubicBezTo>
                  <a:cubicBezTo>
                    <a:pt x="1963" y="858"/>
                    <a:pt x="1964" y="859"/>
                    <a:pt x="1966" y="859"/>
                  </a:cubicBezTo>
                  <a:cubicBezTo>
                    <a:pt x="1968" y="859"/>
                    <a:pt x="1971" y="857"/>
                    <a:pt x="1976" y="850"/>
                  </a:cubicBezTo>
                  <a:lnTo>
                    <a:pt x="1976" y="850"/>
                  </a:lnTo>
                  <a:cubicBezTo>
                    <a:pt x="1970" y="862"/>
                    <a:pt x="1990" y="879"/>
                    <a:pt x="1978" y="879"/>
                  </a:cubicBezTo>
                  <a:cubicBezTo>
                    <a:pt x="1976" y="879"/>
                    <a:pt x="1973" y="879"/>
                    <a:pt x="1969" y="878"/>
                  </a:cubicBezTo>
                  <a:lnTo>
                    <a:pt x="1969" y="878"/>
                  </a:lnTo>
                  <a:lnTo>
                    <a:pt x="1990" y="885"/>
                  </a:lnTo>
                  <a:cubicBezTo>
                    <a:pt x="1990" y="906"/>
                    <a:pt x="1962" y="885"/>
                    <a:pt x="1962" y="912"/>
                  </a:cubicBezTo>
                  <a:cubicBezTo>
                    <a:pt x="1964" y="914"/>
                    <a:pt x="1967" y="914"/>
                    <a:pt x="1970" y="914"/>
                  </a:cubicBezTo>
                  <a:cubicBezTo>
                    <a:pt x="1978" y="914"/>
                    <a:pt x="1989" y="910"/>
                    <a:pt x="1997" y="910"/>
                  </a:cubicBezTo>
                  <a:cubicBezTo>
                    <a:pt x="2003" y="910"/>
                    <a:pt x="2008" y="912"/>
                    <a:pt x="2011" y="919"/>
                  </a:cubicBezTo>
                  <a:cubicBezTo>
                    <a:pt x="2004" y="930"/>
                    <a:pt x="2009" y="930"/>
                    <a:pt x="2013" y="930"/>
                  </a:cubicBezTo>
                  <a:cubicBezTo>
                    <a:pt x="2018" y="930"/>
                    <a:pt x="2021" y="930"/>
                    <a:pt x="2011" y="940"/>
                  </a:cubicBezTo>
                  <a:lnTo>
                    <a:pt x="1997" y="940"/>
                  </a:lnTo>
                  <a:lnTo>
                    <a:pt x="1997" y="947"/>
                  </a:lnTo>
                  <a:cubicBezTo>
                    <a:pt x="2004" y="954"/>
                    <a:pt x="2008" y="957"/>
                    <a:pt x="2011" y="957"/>
                  </a:cubicBezTo>
                  <a:cubicBezTo>
                    <a:pt x="2020" y="957"/>
                    <a:pt x="2018" y="933"/>
                    <a:pt x="2038" y="933"/>
                  </a:cubicBezTo>
                  <a:cubicBezTo>
                    <a:pt x="2059" y="940"/>
                    <a:pt x="2045" y="954"/>
                    <a:pt x="2045" y="968"/>
                  </a:cubicBezTo>
                  <a:cubicBezTo>
                    <a:pt x="2045" y="975"/>
                    <a:pt x="2059" y="975"/>
                    <a:pt x="2066" y="975"/>
                  </a:cubicBezTo>
                  <a:cubicBezTo>
                    <a:pt x="2045" y="975"/>
                    <a:pt x="2045" y="947"/>
                    <a:pt x="2059" y="940"/>
                  </a:cubicBezTo>
                  <a:lnTo>
                    <a:pt x="2059" y="940"/>
                  </a:lnTo>
                  <a:cubicBezTo>
                    <a:pt x="2059" y="954"/>
                    <a:pt x="2064" y="958"/>
                    <a:pt x="2071" y="958"/>
                  </a:cubicBezTo>
                  <a:cubicBezTo>
                    <a:pt x="2078" y="958"/>
                    <a:pt x="2087" y="954"/>
                    <a:pt x="2094" y="954"/>
                  </a:cubicBezTo>
                  <a:cubicBezTo>
                    <a:pt x="2073" y="919"/>
                    <a:pt x="2073" y="947"/>
                    <a:pt x="2059" y="906"/>
                  </a:cubicBezTo>
                  <a:cubicBezTo>
                    <a:pt x="2049" y="906"/>
                    <a:pt x="2043" y="920"/>
                    <a:pt x="2037" y="920"/>
                  </a:cubicBezTo>
                  <a:cubicBezTo>
                    <a:pt x="2035" y="920"/>
                    <a:pt x="2033" y="918"/>
                    <a:pt x="2032" y="912"/>
                  </a:cubicBezTo>
                  <a:cubicBezTo>
                    <a:pt x="2045" y="912"/>
                    <a:pt x="2038" y="906"/>
                    <a:pt x="2032" y="899"/>
                  </a:cubicBezTo>
                  <a:cubicBezTo>
                    <a:pt x="2032" y="901"/>
                    <a:pt x="2029" y="902"/>
                    <a:pt x="2026" y="902"/>
                  </a:cubicBezTo>
                  <a:cubicBezTo>
                    <a:pt x="2020" y="902"/>
                    <a:pt x="2011" y="899"/>
                    <a:pt x="2011" y="899"/>
                  </a:cubicBezTo>
                  <a:cubicBezTo>
                    <a:pt x="2011" y="885"/>
                    <a:pt x="2038" y="878"/>
                    <a:pt x="2025" y="864"/>
                  </a:cubicBezTo>
                  <a:lnTo>
                    <a:pt x="2025" y="864"/>
                  </a:lnTo>
                  <a:lnTo>
                    <a:pt x="2004" y="885"/>
                  </a:lnTo>
                  <a:cubicBezTo>
                    <a:pt x="1997" y="878"/>
                    <a:pt x="2011" y="871"/>
                    <a:pt x="1997" y="871"/>
                  </a:cubicBezTo>
                  <a:cubicBezTo>
                    <a:pt x="2011" y="864"/>
                    <a:pt x="2004" y="850"/>
                    <a:pt x="2025" y="850"/>
                  </a:cubicBezTo>
                  <a:cubicBezTo>
                    <a:pt x="2019" y="837"/>
                    <a:pt x="2011" y="833"/>
                    <a:pt x="2002" y="833"/>
                  </a:cubicBezTo>
                  <a:cubicBezTo>
                    <a:pt x="1987" y="833"/>
                    <a:pt x="1971" y="843"/>
                    <a:pt x="1962" y="843"/>
                  </a:cubicBezTo>
                  <a:lnTo>
                    <a:pt x="1955" y="843"/>
                  </a:lnTo>
                  <a:cubicBezTo>
                    <a:pt x="1941" y="836"/>
                    <a:pt x="1969" y="836"/>
                    <a:pt x="1969" y="829"/>
                  </a:cubicBezTo>
                  <a:lnTo>
                    <a:pt x="1955" y="815"/>
                  </a:lnTo>
                  <a:cubicBezTo>
                    <a:pt x="1941" y="815"/>
                    <a:pt x="1941" y="815"/>
                    <a:pt x="1941" y="808"/>
                  </a:cubicBezTo>
                  <a:cubicBezTo>
                    <a:pt x="1955" y="802"/>
                    <a:pt x="1962" y="802"/>
                    <a:pt x="1969" y="795"/>
                  </a:cubicBezTo>
                  <a:lnTo>
                    <a:pt x="1969" y="795"/>
                  </a:lnTo>
                  <a:lnTo>
                    <a:pt x="1941" y="802"/>
                  </a:lnTo>
                  <a:cubicBezTo>
                    <a:pt x="1953" y="796"/>
                    <a:pt x="1940" y="779"/>
                    <a:pt x="1949" y="779"/>
                  </a:cubicBezTo>
                  <a:cubicBezTo>
                    <a:pt x="1949" y="779"/>
                    <a:pt x="1950" y="779"/>
                    <a:pt x="1950" y="779"/>
                  </a:cubicBezTo>
                  <a:lnTo>
                    <a:pt x="1950" y="779"/>
                  </a:lnTo>
                  <a:lnTo>
                    <a:pt x="1928" y="774"/>
                  </a:lnTo>
                  <a:lnTo>
                    <a:pt x="1932" y="765"/>
                  </a:lnTo>
                  <a:lnTo>
                    <a:pt x="1932" y="765"/>
                  </a:lnTo>
                  <a:cubicBezTo>
                    <a:pt x="1933" y="766"/>
                    <a:pt x="1934" y="766"/>
                    <a:pt x="1934" y="767"/>
                  </a:cubicBezTo>
                  <a:cubicBezTo>
                    <a:pt x="1934" y="766"/>
                    <a:pt x="1933" y="765"/>
                    <a:pt x="1932" y="765"/>
                  </a:cubicBezTo>
                  <a:lnTo>
                    <a:pt x="1932" y="765"/>
                  </a:lnTo>
                  <a:lnTo>
                    <a:pt x="1932" y="765"/>
                  </a:lnTo>
                  <a:lnTo>
                    <a:pt x="1932" y="765"/>
                  </a:lnTo>
                  <a:cubicBezTo>
                    <a:pt x="1919" y="761"/>
                    <a:pt x="1874" y="765"/>
                    <a:pt x="1900" y="739"/>
                  </a:cubicBezTo>
                  <a:cubicBezTo>
                    <a:pt x="1872" y="739"/>
                    <a:pt x="1865" y="732"/>
                    <a:pt x="1831" y="725"/>
                  </a:cubicBezTo>
                  <a:cubicBezTo>
                    <a:pt x="1856" y="725"/>
                    <a:pt x="1824" y="697"/>
                    <a:pt x="1833" y="697"/>
                  </a:cubicBezTo>
                  <a:cubicBezTo>
                    <a:pt x="1834" y="697"/>
                    <a:pt x="1836" y="697"/>
                    <a:pt x="1837" y="698"/>
                  </a:cubicBezTo>
                  <a:cubicBezTo>
                    <a:pt x="1835" y="691"/>
                    <a:pt x="1833" y="688"/>
                    <a:pt x="1830" y="688"/>
                  </a:cubicBezTo>
                  <a:cubicBezTo>
                    <a:pt x="1824" y="688"/>
                    <a:pt x="1817" y="698"/>
                    <a:pt x="1803" y="698"/>
                  </a:cubicBezTo>
                  <a:cubicBezTo>
                    <a:pt x="1796" y="691"/>
                    <a:pt x="1817" y="670"/>
                    <a:pt x="1824" y="670"/>
                  </a:cubicBezTo>
                  <a:lnTo>
                    <a:pt x="1789" y="670"/>
                  </a:lnTo>
                  <a:cubicBezTo>
                    <a:pt x="1782" y="656"/>
                    <a:pt x="1796" y="656"/>
                    <a:pt x="1789" y="642"/>
                  </a:cubicBezTo>
                  <a:lnTo>
                    <a:pt x="1789" y="642"/>
                  </a:lnTo>
                  <a:lnTo>
                    <a:pt x="1782" y="656"/>
                  </a:lnTo>
                  <a:lnTo>
                    <a:pt x="1782" y="642"/>
                  </a:lnTo>
                  <a:cubicBezTo>
                    <a:pt x="1782" y="649"/>
                    <a:pt x="1779" y="653"/>
                    <a:pt x="1774" y="653"/>
                  </a:cubicBezTo>
                  <a:cubicBezTo>
                    <a:pt x="1770" y="653"/>
                    <a:pt x="1765" y="649"/>
                    <a:pt x="1761" y="642"/>
                  </a:cubicBezTo>
                  <a:lnTo>
                    <a:pt x="1754" y="642"/>
                  </a:lnTo>
                  <a:cubicBezTo>
                    <a:pt x="1768" y="642"/>
                    <a:pt x="1747" y="635"/>
                    <a:pt x="1754" y="628"/>
                  </a:cubicBezTo>
                  <a:cubicBezTo>
                    <a:pt x="1747" y="621"/>
                    <a:pt x="1747" y="621"/>
                    <a:pt x="1727" y="621"/>
                  </a:cubicBezTo>
                  <a:lnTo>
                    <a:pt x="1727" y="628"/>
                  </a:lnTo>
                  <a:cubicBezTo>
                    <a:pt x="1699" y="628"/>
                    <a:pt x="1734" y="608"/>
                    <a:pt x="1720" y="601"/>
                  </a:cubicBezTo>
                  <a:lnTo>
                    <a:pt x="1720" y="601"/>
                  </a:lnTo>
                  <a:lnTo>
                    <a:pt x="1713" y="608"/>
                  </a:lnTo>
                  <a:cubicBezTo>
                    <a:pt x="1692" y="573"/>
                    <a:pt x="1664" y="601"/>
                    <a:pt x="1650" y="573"/>
                  </a:cubicBezTo>
                  <a:cubicBezTo>
                    <a:pt x="1657" y="573"/>
                    <a:pt x="1664" y="566"/>
                    <a:pt x="1664" y="566"/>
                  </a:cubicBezTo>
                  <a:cubicBezTo>
                    <a:pt x="1650" y="559"/>
                    <a:pt x="1623" y="552"/>
                    <a:pt x="1609" y="552"/>
                  </a:cubicBezTo>
                  <a:cubicBezTo>
                    <a:pt x="1609" y="531"/>
                    <a:pt x="1616" y="524"/>
                    <a:pt x="1595" y="504"/>
                  </a:cubicBezTo>
                  <a:cubicBezTo>
                    <a:pt x="1591" y="500"/>
                    <a:pt x="1588" y="498"/>
                    <a:pt x="1584" y="498"/>
                  </a:cubicBezTo>
                  <a:cubicBezTo>
                    <a:pt x="1581" y="498"/>
                    <a:pt x="1578" y="500"/>
                    <a:pt x="1574" y="504"/>
                  </a:cubicBezTo>
                  <a:cubicBezTo>
                    <a:pt x="1560" y="497"/>
                    <a:pt x="1539" y="490"/>
                    <a:pt x="1546" y="483"/>
                  </a:cubicBezTo>
                  <a:lnTo>
                    <a:pt x="1546" y="483"/>
                  </a:lnTo>
                  <a:cubicBezTo>
                    <a:pt x="1545" y="484"/>
                    <a:pt x="1544" y="484"/>
                    <a:pt x="1544" y="484"/>
                  </a:cubicBezTo>
                  <a:cubicBezTo>
                    <a:pt x="1541" y="484"/>
                    <a:pt x="1539" y="478"/>
                    <a:pt x="1534" y="478"/>
                  </a:cubicBezTo>
                  <a:cubicBezTo>
                    <a:pt x="1532" y="478"/>
                    <a:pt x="1529" y="479"/>
                    <a:pt x="1526" y="483"/>
                  </a:cubicBezTo>
                  <a:lnTo>
                    <a:pt x="1526" y="469"/>
                  </a:lnTo>
                  <a:lnTo>
                    <a:pt x="1519" y="483"/>
                  </a:lnTo>
                  <a:cubicBezTo>
                    <a:pt x="1512" y="448"/>
                    <a:pt x="1477" y="469"/>
                    <a:pt x="1470" y="448"/>
                  </a:cubicBezTo>
                  <a:cubicBezTo>
                    <a:pt x="1470" y="434"/>
                    <a:pt x="1477" y="434"/>
                    <a:pt x="1477" y="434"/>
                  </a:cubicBezTo>
                  <a:lnTo>
                    <a:pt x="1442" y="413"/>
                  </a:lnTo>
                  <a:lnTo>
                    <a:pt x="1442" y="420"/>
                  </a:lnTo>
                  <a:cubicBezTo>
                    <a:pt x="1435" y="420"/>
                    <a:pt x="1422" y="420"/>
                    <a:pt x="1415" y="413"/>
                  </a:cubicBezTo>
                  <a:cubicBezTo>
                    <a:pt x="1442" y="400"/>
                    <a:pt x="1408" y="400"/>
                    <a:pt x="1408" y="386"/>
                  </a:cubicBezTo>
                  <a:lnTo>
                    <a:pt x="1415" y="386"/>
                  </a:lnTo>
                  <a:cubicBezTo>
                    <a:pt x="1412" y="383"/>
                    <a:pt x="1410" y="381"/>
                    <a:pt x="1409" y="381"/>
                  </a:cubicBezTo>
                  <a:cubicBezTo>
                    <a:pt x="1407" y="381"/>
                    <a:pt x="1405" y="385"/>
                    <a:pt x="1401" y="393"/>
                  </a:cubicBezTo>
                  <a:cubicBezTo>
                    <a:pt x="1380" y="386"/>
                    <a:pt x="1401" y="365"/>
                    <a:pt x="1380" y="365"/>
                  </a:cubicBezTo>
                  <a:lnTo>
                    <a:pt x="1387" y="379"/>
                  </a:lnTo>
                  <a:cubicBezTo>
                    <a:pt x="1387" y="384"/>
                    <a:pt x="1384" y="389"/>
                    <a:pt x="1379" y="389"/>
                  </a:cubicBezTo>
                  <a:cubicBezTo>
                    <a:pt x="1377" y="389"/>
                    <a:pt x="1375" y="388"/>
                    <a:pt x="1373" y="386"/>
                  </a:cubicBezTo>
                  <a:lnTo>
                    <a:pt x="1373" y="379"/>
                  </a:lnTo>
                  <a:cubicBezTo>
                    <a:pt x="1352" y="379"/>
                    <a:pt x="1345" y="358"/>
                    <a:pt x="1338" y="358"/>
                  </a:cubicBezTo>
                  <a:cubicBezTo>
                    <a:pt x="1332" y="351"/>
                    <a:pt x="1338" y="344"/>
                    <a:pt x="1345" y="344"/>
                  </a:cubicBezTo>
                  <a:cubicBezTo>
                    <a:pt x="1311" y="344"/>
                    <a:pt x="1338" y="330"/>
                    <a:pt x="1304" y="330"/>
                  </a:cubicBezTo>
                  <a:lnTo>
                    <a:pt x="1304" y="323"/>
                  </a:lnTo>
                  <a:lnTo>
                    <a:pt x="1297" y="323"/>
                  </a:lnTo>
                  <a:lnTo>
                    <a:pt x="1283" y="309"/>
                  </a:lnTo>
                  <a:lnTo>
                    <a:pt x="1283" y="316"/>
                  </a:lnTo>
                  <a:cubicBezTo>
                    <a:pt x="1276" y="316"/>
                    <a:pt x="1269" y="316"/>
                    <a:pt x="1262" y="309"/>
                  </a:cubicBezTo>
                  <a:lnTo>
                    <a:pt x="1269" y="296"/>
                  </a:lnTo>
                  <a:cubicBezTo>
                    <a:pt x="1247" y="290"/>
                    <a:pt x="1247" y="271"/>
                    <a:pt x="1230" y="271"/>
                  </a:cubicBezTo>
                  <a:cubicBezTo>
                    <a:pt x="1227" y="271"/>
                    <a:pt x="1223" y="272"/>
                    <a:pt x="1218" y="273"/>
                  </a:cubicBezTo>
                  <a:lnTo>
                    <a:pt x="1218" y="273"/>
                  </a:lnTo>
                  <a:cubicBezTo>
                    <a:pt x="1205" y="268"/>
                    <a:pt x="1209" y="253"/>
                    <a:pt x="1199" y="253"/>
                  </a:cubicBezTo>
                  <a:cubicBezTo>
                    <a:pt x="1197" y="253"/>
                    <a:pt x="1195" y="253"/>
                    <a:pt x="1193" y="254"/>
                  </a:cubicBezTo>
                  <a:cubicBezTo>
                    <a:pt x="1193" y="254"/>
                    <a:pt x="1193" y="247"/>
                    <a:pt x="1200" y="247"/>
                  </a:cubicBezTo>
                  <a:lnTo>
                    <a:pt x="1193" y="247"/>
                  </a:lnTo>
                  <a:lnTo>
                    <a:pt x="1200" y="240"/>
                  </a:lnTo>
                  <a:lnTo>
                    <a:pt x="1179" y="254"/>
                  </a:lnTo>
                  <a:lnTo>
                    <a:pt x="1179" y="240"/>
                  </a:lnTo>
                  <a:lnTo>
                    <a:pt x="1172" y="240"/>
                  </a:lnTo>
                  <a:cubicBezTo>
                    <a:pt x="1172" y="212"/>
                    <a:pt x="1158" y="219"/>
                    <a:pt x="1144" y="192"/>
                  </a:cubicBezTo>
                  <a:lnTo>
                    <a:pt x="1137" y="212"/>
                  </a:lnTo>
                  <a:cubicBezTo>
                    <a:pt x="1133" y="214"/>
                    <a:pt x="1130" y="214"/>
                    <a:pt x="1126" y="214"/>
                  </a:cubicBezTo>
                  <a:cubicBezTo>
                    <a:pt x="1085" y="214"/>
                    <a:pt x="1064" y="150"/>
                    <a:pt x="1020" y="143"/>
                  </a:cubicBezTo>
                  <a:lnTo>
                    <a:pt x="1027" y="136"/>
                  </a:lnTo>
                  <a:lnTo>
                    <a:pt x="1027" y="136"/>
                  </a:lnTo>
                  <a:lnTo>
                    <a:pt x="999" y="143"/>
                  </a:lnTo>
                  <a:cubicBezTo>
                    <a:pt x="999" y="122"/>
                    <a:pt x="1006" y="136"/>
                    <a:pt x="1006" y="122"/>
                  </a:cubicBezTo>
                  <a:cubicBezTo>
                    <a:pt x="988" y="122"/>
                    <a:pt x="991" y="138"/>
                    <a:pt x="974" y="138"/>
                  </a:cubicBezTo>
                  <a:cubicBezTo>
                    <a:pt x="971" y="138"/>
                    <a:pt x="968" y="137"/>
                    <a:pt x="964" y="136"/>
                  </a:cubicBezTo>
                  <a:cubicBezTo>
                    <a:pt x="960" y="124"/>
                    <a:pt x="963" y="121"/>
                    <a:pt x="970" y="121"/>
                  </a:cubicBezTo>
                  <a:cubicBezTo>
                    <a:pt x="974" y="121"/>
                    <a:pt x="979" y="122"/>
                    <a:pt x="985" y="122"/>
                  </a:cubicBezTo>
                  <a:cubicBezTo>
                    <a:pt x="957" y="115"/>
                    <a:pt x="923" y="108"/>
                    <a:pt x="909" y="102"/>
                  </a:cubicBezTo>
                  <a:lnTo>
                    <a:pt x="909" y="108"/>
                  </a:lnTo>
                  <a:cubicBezTo>
                    <a:pt x="895" y="108"/>
                    <a:pt x="874" y="88"/>
                    <a:pt x="867" y="81"/>
                  </a:cubicBezTo>
                  <a:cubicBezTo>
                    <a:pt x="867" y="80"/>
                    <a:pt x="867" y="79"/>
                    <a:pt x="868" y="78"/>
                  </a:cubicBezTo>
                  <a:lnTo>
                    <a:pt x="868" y="78"/>
                  </a:lnTo>
                  <a:cubicBezTo>
                    <a:pt x="869" y="79"/>
                    <a:pt x="871" y="81"/>
                    <a:pt x="874" y="81"/>
                  </a:cubicBezTo>
                  <a:cubicBezTo>
                    <a:pt x="874" y="77"/>
                    <a:pt x="872" y="76"/>
                    <a:pt x="871" y="76"/>
                  </a:cubicBezTo>
                  <a:cubicBezTo>
                    <a:pt x="869" y="76"/>
                    <a:pt x="868" y="76"/>
                    <a:pt x="868" y="78"/>
                  </a:cubicBezTo>
                  <a:lnTo>
                    <a:pt x="868" y="78"/>
                  </a:lnTo>
                  <a:cubicBezTo>
                    <a:pt x="866" y="76"/>
                    <a:pt x="864" y="74"/>
                    <a:pt x="860" y="74"/>
                  </a:cubicBezTo>
                  <a:lnTo>
                    <a:pt x="867" y="67"/>
                  </a:lnTo>
                  <a:lnTo>
                    <a:pt x="833" y="46"/>
                  </a:lnTo>
                  <a:cubicBezTo>
                    <a:pt x="826" y="39"/>
                    <a:pt x="805" y="39"/>
                    <a:pt x="805" y="32"/>
                  </a:cubicBezTo>
                  <a:cubicBezTo>
                    <a:pt x="805" y="37"/>
                    <a:pt x="801" y="42"/>
                    <a:pt x="797" y="42"/>
                  </a:cubicBezTo>
                  <a:cubicBezTo>
                    <a:pt x="795" y="42"/>
                    <a:pt x="793" y="41"/>
                    <a:pt x="791" y="39"/>
                  </a:cubicBezTo>
                  <a:cubicBezTo>
                    <a:pt x="791" y="11"/>
                    <a:pt x="735" y="32"/>
                    <a:pt x="722" y="11"/>
                  </a:cubicBezTo>
                  <a:cubicBezTo>
                    <a:pt x="722" y="10"/>
                    <a:pt x="723" y="9"/>
                    <a:pt x="726" y="9"/>
                  </a:cubicBezTo>
                  <a:lnTo>
                    <a:pt x="726" y="9"/>
                  </a:lnTo>
                  <a:cubicBezTo>
                    <a:pt x="729" y="9"/>
                    <a:pt x="732" y="10"/>
                    <a:pt x="735" y="11"/>
                  </a:cubicBezTo>
                  <a:cubicBezTo>
                    <a:pt x="745" y="11"/>
                    <a:pt x="735" y="8"/>
                    <a:pt x="728" y="8"/>
                  </a:cubicBezTo>
                  <a:cubicBezTo>
                    <a:pt x="727" y="8"/>
                    <a:pt x="727" y="8"/>
                    <a:pt x="726" y="9"/>
                  </a:cubicBezTo>
                  <a:lnTo>
                    <a:pt x="726" y="9"/>
                  </a:lnTo>
                  <a:cubicBezTo>
                    <a:pt x="725" y="8"/>
                    <a:pt x="724" y="8"/>
                    <a:pt x="723" y="8"/>
                  </a:cubicBezTo>
                  <a:cubicBezTo>
                    <a:pt x="715" y="8"/>
                    <a:pt x="708" y="11"/>
                    <a:pt x="694" y="11"/>
                  </a:cubicBezTo>
                  <a:lnTo>
                    <a:pt x="694" y="5"/>
                  </a:lnTo>
                  <a:cubicBezTo>
                    <a:pt x="666" y="5"/>
                    <a:pt x="652" y="5"/>
                    <a:pt x="632" y="11"/>
                  </a:cubicBezTo>
                  <a:cubicBezTo>
                    <a:pt x="627" y="3"/>
                    <a:pt x="620" y="0"/>
                    <a:pt x="6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9"/>
            <p:cNvSpPr/>
            <p:nvPr/>
          </p:nvSpPr>
          <p:spPr>
            <a:xfrm>
              <a:off x="10566420" y="501182"/>
              <a:ext cx="401" cy="251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2" y="1"/>
                  </a:moveTo>
                  <a:cubicBezTo>
                    <a:pt x="1" y="1"/>
                    <a:pt x="0" y="2"/>
                    <a:pt x="0" y="4"/>
                  </a:cubicBezTo>
                  <a:lnTo>
                    <a:pt x="7" y="4"/>
                  </a:lnTo>
                  <a:cubicBezTo>
                    <a:pt x="7" y="4"/>
                    <a:pt x="4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9"/>
            <p:cNvSpPr/>
            <p:nvPr/>
          </p:nvSpPr>
          <p:spPr>
            <a:xfrm>
              <a:off x="10574738" y="49336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9"/>
            <p:cNvSpPr/>
            <p:nvPr/>
          </p:nvSpPr>
          <p:spPr>
            <a:xfrm>
              <a:off x="10569878" y="494067"/>
              <a:ext cx="200" cy="301"/>
            </a:xfrm>
            <a:custGeom>
              <a:avLst/>
              <a:gdLst/>
              <a:ahLst/>
              <a:cxnLst/>
              <a:rect l="l" t="t" r="r" b="b"/>
              <a:pathLst>
                <a:path w="4" h="6" extrusionOk="0">
                  <a:moveTo>
                    <a:pt x="1" y="0"/>
                  </a:moveTo>
                  <a:cubicBezTo>
                    <a:pt x="1" y="4"/>
                    <a:pt x="2" y="6"/>
                    <a:pt x="3" y="6"/>
                  </a:cubicBezTo>
                  <a:cubicBezTo>
                    <a:pt x="4" y="6"/>
                    <a:pt x="4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9"/>
            <p:cNvSpPr/>
            <p:nvPr/>
          </p:nvSpPr>
          <p:spPr>
            <a:xfrm>
              <a:off x="10569878" y="494417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14"/>
                  </a:lnTo>
                  <a:cubicBezTo>
                    <a:pt x="1" y="0"/>
                    <a:pt x="1" y="0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9"/>
            <p:cNvSpPr/>
            <p:nvPr/>
          </p:nvSpPr>
          <p:spPr>
            <a:xfrm>
              <a:off x="10620237" y="523932"/>
              <a:ext cx="50" cy="1453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9"/>
            <p:cNvSpPr/>
            <p:nvPr/>
          </p:nvSpPr>
          <p:spPr>
            <a:xfrm>
              <a:off x="10617130" y="522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9"/>
            <p:cNvSpPr/>
            <p:nvPr/>
          </p:nvSpPr>
          <p:spPr>
            <a:xfrm>
              <a:off x="10617130" y="52287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9"/>
            <p:cNvSpPr/>
            <p:nvPr/>
          </p:nvSpPr>
          <p:spPr>
            <a:xfrm>
              <a:off x="10573335" y="584714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4"/>
                    <a:pt x="1" y="1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9"/>
            <p:cNvSpPr/>
            <p:nvPr/>
          </p:nvSpPr>
          <p:spPr>
            <a:xfrm>
              <a:off x="10575790" y="583662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cubicBezTo>
                    <a:pt x="14" y="1"/>
                    <a:pt x="14" y="2"/>
                    <a:pt x="14" y="3"/>
                  </a:cubicBezTo>
                  <a:lnTo>
                    <a:pt x="14" y="3"/>
                  </a:lnTo>
                  <a:cubicBezTo>
                    <a:pt x="14" y="2"/>
                    <a:pt x="14" y="2"/>
                    <a:pt x="14" y="1"/>
                  </a:cubicBezTo>
                  <a:close/>
                  <a:moveTo>
                    <a:pt x="14" y="3"/>
                  </a:moveTo>
                  <a:cubicBezTo>
                    <a:pt x="11" y="8"/>
                    <a:pt x="0" y="8"/>
                    <a:pt x="0" y="14"/>
                  </a:cubicBezTo>
                  <a:cubicBezTo>
                    <a:pt x="9" y="10"/>
                    <a:pt x="12" y="6"/>
                    <a:pt x="1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9"/>
            <p:cNvSpPr/>
            <p:nvPr/>
          </p:nvSpPr>
          <p:spPr>
            <a:xfrm>
              <a:off x="10620237" y="52393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9"/>
            <p:cNvSpPr/>
            <p:nvPr/>
          </p:nvSpPr>
          <p:spPr>
            <a:xfrm>
              <a:off x="10592777" y="56492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9"/>
            <p:cNvSpPr/>
            <p:nvPr/>
          </p:nvSpPr>
          <p:spPr>
            <a:xfrm>
              <a:off x="10518115" y="491461"/>
              <a:ext cx="102174" cy="94006"/>
            </a:xfrm>
            <a:custGeom>
              <a:avLst/>
              <a:gdLst/>
              <a:ahLst/>
              <a:cxnLst/>
              <a:rect l="l" t="t" r="r" b="b"/>
              <a:pathLst>
                <a:path w="2039" h="1876" extrusionOk="0">
                  <a:moveTo>
                    <a:pt x="999" y="32"/>
                  </a:moveTo>
                  <a:cubicBezTo>
                    <a:pt x="999" y="44"/>
                    <a:pt x="999" y="45"/>
                    <a:pt x="1003" y="46"/>
                  </a:cubicBezTo>
                  <a:lnTo>
                    <a:pt x="1003" y="46"/>
                  </a:lnTo>
                  <a:lnTo>
                    <a:pt x="999" y="32"/>
                  </a:lnTo>
                  <a:close/>
                  <a:moveTo>
                    <a:pt x="1003" y="46"/>
                  </a:moveTo>
                  <a:lnTo>
                    <a:pt x="1004" y="47"/>
                  </a:lnTo>
                  <a:lnTo>
                    <a:pt x="1004" y="47"/>
                  </a:lnTo>
                  <a:cubicBezTo>
                    <a:pt x="1005" y="46"/>
                    <a:pt x="1005" y="46"/>
                    <a:pt x="1006" y="46"/>
                  </a:cubicBezTo>
                  <a:cubicBezTo>
                    <a:pt x="1005" y="46"/>
                    <a:pt x="1004" y="46"/>
                    <a:pt x="1003" y="46"/>
                  </a:cubicBezTo>
                  <a:close/>
                  <a:moveTo>
                    <a:pt x="763" y="198"/>
                  </a:moveTo>
                  <a:cubicBezTo>
                    <a:pt x="761" y="198"/>
                    <a:pt x="761" y="200"/>
                    <a:pt x="762" y="202"/>
                  </a:cubicBezTo>
                  <a:lnTo>
                    <a:pt x="762" y="202"/>
                  </a:lnTo>
                  <a:cubicBezTo>
                    <a:pt x="762" y="201"/>
                    <a:pt x="763" y="199"/>
                    <a:pt x="763" y="198"/>
                  </a:cubicBezTo>
                  <a:close/>
                  <a:moveTo>
                    <a:pt x="504" y="384"/>
                  </a:moveTo>
                  <a:cubicBezTo>
                    <a:pt x="502" y="384"/>
                    <a:pt x="500" y="386"/>
                    <a:pt x="500" y="392"/>
                  </a:cubicBezTo>
                  <a:lnTo>
                    <a:pt x="512" y="386"/>
                  </a:lnTo>
                  <a:lnTo>
                    <a:pt x="512" y="386"/>
                  </a:lnTo>
                  <a:cubicBezTo>
                    <a:pt x="514" y="387"/>
                    <a:pt x="516" y="388"/>
                    <a:pt x="519" y="389"/>
                  </a:cubicBezTo>
                  <a:lnTo>
                    <a:pt x="519" y="389"/>
                  </a:lnTo>
                  <a:cubicBezTo>
                    <a:pt x="518" y="387"/>
                    <a:pt x="516" y="385"/>
                    <a:pt x="514" y="385"/>
                  </a:cubicBezTo>
                  <a:lnTo>
                    <a:pt x="512" y="386"/>
                  </a:lnTo>
                  <a:lnTo>
                    <a:pt x="512" y="386"/>
                  </a:lnTo>
                  <a:cubicBezTo>
                    <a:pt x="509" y="385"/>
                    <a:pt x="506" y="384"/>
                    <a:pt x="504" y="384"/>
                  </a:cubicBezTo>
                  <a:close/>
                  <a:moveTo>
                    <a:pt x="648" y="542"/>
                  </a:moveTo>
                  <a:cubicBezTo>
                    <a:pt x="649" y="543"/>
                    <a:pt x="650" y="544"/>
                    <a:pt x="652" y="545"/>
                  </a:cubicBezTo>
                  <a:lnTo>
                    <a:pt x="659" y="545"/>
                  </a:lnTo>
                  <a:lnTo>
                    <a:pt x="648" y="542"/>
                  </a:lnTo>
                  <a:close/>
                  <a:moveTo>
                    <a:pt x="1831" y="635"/>
                  </a:moveTo>
                  <a:cubicBezTo>
                    <a:pt x="1827" y="635"/>
                    <a:pt x="1827" y="636"/>
                    <a:pt x="1828" y="638"/>
                  </a:cubicBezTo>
                  <a:lnTo>
                    <a:pt x="1828" y="638"/>
                  </a:lnTo>
                  <a:cubicBezTo>
                    <a:pt x="1829" y="637"/>
                    <a:pt x="1831" y="635"/>
                    <a:pt x="1831" y="635"/>
                  </a:cubicBezTo>
                  <a:close/>
                  <a:moveTo>
                    <a:pt x="1828" y="638"/>
                  </a:moveTo>
                  <a:cubicBezTo>
                    <a:pt x="1827" y="640"/>
                    <a:pt x="1827" y="641"/>
                    <a:pt x="1829" y="641"/>
                  </a:cubicBezTo>
                  <a:lnTo>
                    <a:pt x="1829" y="641"/>
                  </a:lnTo>
                  <a:cubicBezTo>
                    <a:pt x="1828" y="640"/>
                    <a:pt x="1828" y="639"/>
                    <a:pt x="1828" y="638"/>
                  </a:cubicBezTo>
                  <a:close/>
                  <a:moveTo>
                    <a:pt x="195" y="669"/>
                  </a:moveTo>
                  <a:cubicBezTo>
                    <a:pt x="195" y="674"/>
                    <a:pt x="189" y="678"/>
                    <a:pt x="191" y="681"/>
                  </a:cubicBezTo>
                  <a:lnTo>
                    <a:pt x="191" y="681"/>
                  </a:lnTo>
                  <a:cubicBezTo>
                    <a:pt x="193" y="676"/>
                    <a:pt x="195" y="672"/>
                    <a:pt x="195" y="669"/>
                  </a:cubicBezTo>
                  <a:close/>
                  <a:moveTo>
                    <a:pt x="42" y="912"/>
                  </a:moveTo>
                  <a:cubicBezTo>
                    <a:pt x="40" y="915"/>
                    <a:pt x="39" y="918"/>
                    <a:pt x="39" y="921"/>
                  </a:cubicBezTo>
                  <a:lnTo>
                    <a:pt x="39" y="921"/>
                  </a:lnTo>
                  <a:cubicBezTo>
                    <a:pt x="40" y="917"/>
                    <a:pt x="42" y="912"/>
                    <a:pt x="42" y="912"/>
                  </a:cubicBezTo>
                  <a:close/>
                  <a:moveTo>
                    <a:pt x="39" y="921"/>
                  </a:moveTo>
                  <a:lnTo>
                    <a:pt x="39" y="921"/>
                  </a:lnTo>
                  <a:cubicBezTo>
                    <a:pt x="39" y="923"/>
                    <a:pt x="39" y="924"/>
                    <a:pt x="40" y="925"/>
                  </a:cubicBezTo>
                  <a:lnTo>
                    <a:pt x="40" y="925"/>
                  </a:lnTo>
                  <a:cubicBezTo>
                    <a:pt x="40" y="923"/>
                    <a:pt x="40" y="922"/>
                    <a:pt x="39" y="921"/>
                  </a:cubicBezTo>
                  <a:close/>
                  <a:moveTo>
                    <a:pt x="1429" y="924"/>
                  </a:moveTo>
                  <a:cubicBezTo>
                    <a:pt x="1429" y="924"/>
                    <a:pt x="1429" y="925"/>
                    <a:pt x="1429" y="926"/>
                  </a:cubicBezTo>
                  <a:lnTo>
                    <a:pt x="1432" y="926"/>
                  </a:lnTo>
                  <a:cubicBezTo>
                    <a:pt x="1431" y="925"/>
                    <a:pt x="1430" y="924"/>
                    <a:pt x="1429" y="924"/>
                  </a:cubicBezTo>
                  <a:close/>
                  <a:moveTo>
                    <a:pt x="1432" y="926"/>
                  </a:moveTo>
                  <a:lnTo>
                    <a:pt x="1432" y="926"/>
                  </a:lnTo>
                  <a:cubicBezTo>
                    <a:pt x="1433" y="927"/>
                    <a:pt x="1435" y="929"/>
                    <a:pt x="1437" y="931"/>
                  </a:cubicBezTo>
                  <a:lnTo>
                    <a:pt x="1437" y="931"/>
                  </a:lnTo>
                  <a:cubicBezTo>
                    <a:pt x="1441" y="929"/>
                    <a:pt x="1445" y="927"/>
                    <a:pt x="1449" y="926"/>
                  </a:cubicBezTo>
                  <a:close/>
                  <a:moveTo>
                    <a:pt x="319" y="988"/>
                  </a:moveTo>
                  <a:lnTo>
                    <a:pt x="306" y="995"/>
                  </a:lnTo>
                  <a:cubicBezTo>
                    <a:pt x="271" y="995"/>
                    <a:pt x="297" y="992"/>
                    <a:pt x="319" y="988"/>
                  </a:cubicBezTo>
                  <a:close/>
                  <a:moveTo>
                    <a:pt x="312" y="1003"/>
                  </a:moveTo>
                  <a:lnTo>
                    <a:pt x="312" y="1003"/>
                  </a:lnTo>
                  <a:cubicBezTo>
                    <a:pt x="308" y="1006"/>
                    <a:pt x="312" y="1008"/>
                    <a:pt x="313" y="1008"/>
                  </a:cubicBezTo>
                  <a:lnTo>
                    <a:pt x="313" y="1008"/>
                  </a:lnTo>
                  <a:cubicBezTo>
                    <a:pt x="313" y="1005"/>
                    <a:pt x="312" y="1004"/>
                    <a:pt x="312" y="1003"/>
                  </a:cubicBezTo>
                  <a:close/>
                  <a:moveTo>
                    <a:pt x="313" y="1008"/>
                  </a:moveTo>
                  <a:cubicBezTo>
                    <a:pt x="313" y="1009"/>
                    <a:pt x="313" y="1009"/>
                    <a:pt x="313" y="1009"/>
                  </a:cubicBezTo>
                  <a:lnTo>
                    <a:pt x="313" y="1009"/>
                  </a:lnTo>
                  <a:cubicBezTo>
                    <a:pt x="313" y="1009"/>
                    <a:pt x="313" y="1009"/>
                    <a:pt x="313" y="1008"/>
                  </a:cubicBezTo>
                  <a:close/>
                  <a:moveTo>
                    <a:pt x="313" y="1009"/>
                  </a:moveTo>
                  <a:lnTo>
                    <a:pt x="313" y="1009"/>
                  </a:lnTo>
                  <a:cubicBezTo>
                    <a:pt x="312" y="1009"/>
                    <a:pt x="310" y="1009"/>
                    <a:pt x="306" y="1009"/>
                  </a:cubicBezTo>
                  <a:lnTo>
                    <a:pt x="313" y="1009"/>
                  </a:lnTo>
                  <a:cubicBezTo>
                    <a:pt x="313" y="1009"/>
                    <a:pt x="313" y="1009"/>
                    <a:pt x="313" y="1009"/>
                  </a:cubicBezTo>
                  <a:close/>
                  <a:moveTo>
                    <a:pt x="412" y="1002"/>
                  </a:moveTo>
                  <a:cubicBezTo>
                    <a:pt x="411" y="1002"/>
                    <a:pt x="410" y="1002"/>
                    <a:pt x="410" y="1002"/>
                  </a:cubicBezTo>
                  <a:cubicBezTo>
                    <a:pt x="410" y="1009"/>
                    <a:pt x="410" y="1012"/>
                    <a:pt x="410" y="1012"/>
                  </a:cubicBezTo>
                  <a:cubicBezTo>
                    <a:pt x="410" y="1012"/>
                    <a:pt x="411" y="1005"/>
                    <a:pt x="412" y="1002"/>
                  </a:cubicBezTo>
                  <a:close/>
                  <a:moveTo>
                    <a:pt x="362" y="1023"/>
                  </a:moveTo>
                  <a:cubicBezTo>
                    <a:pt x="361" y="1023"/>
                    <a:pt x="359" y="1025"/>
                    <a:pt x="354" y="1030"/>
                  </a:cubicBezTo>
                  <a:lnTo>
                    <a:pt x="347" y="1044"/>
                  </a:lnTo>
                  <a:cubicBezTo>
                    <a:pt x="347" y="1044"/>
                    <a:pt x="364" y="1023"/>
                    <a:pt x="362" y="1023"/>
                  </a:cubicBezTo>
                  <a:close/>
                  <a:moveTo>
                    <a:pt x="306" y="1044"/>
                  </a:moveTo>
                  <a:cubicBezTo>
                    <a:pt x="306" y="1044"/>
                    <a:pt x="306" y="1044"/>
                    <a:pt x="306" y="1045"/>
                  </a:cubicBezTo>
                  <a:lnTo>
                    <a:pt x="306" y="1045"/>
                  </a:lnTo>
                  <a:cubicBezTo>
                    <a:pt x="309" y="1044"/>
                    <a:pt x="311" y="1044"/>
                    <a:pt x="313" y="1044"/>
                  </a:cubicBezTo>
                  <a:close/>
                  <a:moveTo>
                    <a:pt x="957" y="1127"/>
                  </a:moveTo>
                  <a:lnTo>
                    <a:pt x="957" y="1127"/>
                  </a:lnTo>
                  <a:cubicBezTo>
                    <a:pt x="949" y="1131"/>
                    <a:pt x="944" y="1139"/>
                    <a:pt x="940" y="1148"/>
                  </a:cubicBezTo>
                  <a:lnTo>
                    <a:pt x="940" y="1148"/>
                  </a:lnTo>
                  <a:cubicBezTo>
                    <a:pt x="947" y="1146"/>
                    <a:pt x="957" y="1127"/>
                    <a:pt x="957" y="1127"/>
                  </a:cubicBezTo>
                  <a:close/>
                  <a:moveTo>
                    <a:pt x="1542" y="1356"/>
                  </a:moveTo>
                  <a:cubicBezTo>
                    <a:pt x="1543" y="1358"/>
                    <a:pt x="1544" y="1360"/>
                    <a:pt x="1546" y="1362"/>
                  </a:cubicBezTo>
                  <a:cubicBezTo>
                    <a:pt x="1545" y="1360"/>
                    <a:pt x="1543" y="1358"/>
                    <a:pt x="1542" y="1356"/>
                  </a:cubicBezTo>
                  <a:close/>
                  <a:moveTo>
                    <a:pt x="929" y="1401"/>
                  </a:moveTo>
                  <a:cubicBezTo>
                    <a:pt x="929" y="1402"/>
                    <a:pt x="929" y="1403"/>
                    <a:pt x="930" y="1404"/>
                  </a:cubicBezTo>
                  <a:cubicBezTo>
                    <a:pt x="930" y="1403"/>
                    <a:pt x="929" y="1402"/>
                    <a:pt x="929" y="1401"/>
                  </a:cubicBezTo>
                  <a:close/>
                  <a:moveTo>
                    <a:pt x="930" y="1425"/>
                  </a:moveTo>
                  <a:lnTo>
                    <a:pt x="930" y="1425"/>
                  </a:lnTo>
                  <a:cubicBezTo>
                    <a:pt x="928" y="1426"/>
                    <a:pt x="927" y="1427"/>
                    <a:pt x="925" y="1428"/>
                  </a:cubicBezTo>
                  <a:lnTo>
                    <a:pt x="925" y="1428"/>
                  </a:lnTo>
                  <a:cubicBezTo>
                    <a:pt x="925" y="1428"/>
                    <a:pt x="925" y="1428"/>
                    <a:pt x="925" y="1428"/>
                  </a:cubicBezTo>
                  <a:lnTo>
                    <a:pt x="925" y="1428"/>
                  </a:lnTo>
                  <a:lnTo>
                    <a:pt x="921" y="1431"/>
                  </a:lnTo>
                  <a:lnTo>
                    <a:pt x="921" y="1431"/>
                  </a:lnTo>
                  <a:cubicBezTo>
                    <a:pt x="919" y="1432"/>
                    <a:pt x="916" y="1433"/>
                    <a:pt x="914" y="1433"/>
                  </a:cubicBezTo>
                  <a:lnTo>
                    <a:pt x="914" y="1433"/>
                  </a:lnTo>
                  <a:cubicBezTo>
                    <a:pt x="918" y="1431"/>
                    <a:pt x="920" y="1429"/>
                    <a:pt x="923" y="1426"/>
                  </a:cubicBezTo>
                  <a:lnTo>
                    <a:pt x="923" y="1426"/>
                  </a:lnTo>
                  <a:cubicBezTo>
                    <a:pt x="923" y="1426"/>
                    <a:pt x="923" y="1426"/>
                    <a:pt x="923" y="1426"/>
                  </a:cubicBezTo>
                  <a:cubicBezTo>
                    <a:pt x="924" y="1426"/>
                    <a:pt x="925" y="1426"/>
                    <a:pt x="926" y="1426"/>
                  </a:cubicBezTo>
                  <a:lnTo>
                    <a:pt x="926" y="1426"/>
                  </a:lnTo>
                  <a:cubicBezTo>
                    <a:pt x="926" y="1426"/>
                    <a:pt x="925" y="1427"/>
                    <a:pt x="925" y="1428"/>
                  </a:cubicBezTo>
                  <a:lnTo>
                    <a:pt x="925" y="1428"/>
                  </a:lnTo>
                  <a:lnTo>
                    <a:pt x="930" y="1425"/>
                  </a:lnTo>
                  <a:close/>
                  <a:moveTo>
                    <a:pt x="1111" y="1"/>
                  </a:moveTo>
                  <a:cubicBezTo>
                    <a:pt x="1095" y="1"/>
                    <a:pt x="1109" y="28"/>
                    <a:pt x="1103" y="46"/>
                  </a:cubicBezTo>
                  <a:lnTo>
                    <a:pt x="1103" y="39"/>
                  </a:lnTo>
                  <a:cubicBezTo>
                    <a:pt x="1103" y="46"/>
                    <a:pt x="1089" y="46"/>
                    <a:pt x="1089" y="52"/>
                  </a:cubicBezTo>
                  <a:cubicBezTo>
                    <a:pt x="1082" y="52"/>
                    <a:pt x="1089" y="39"/>
                    <a:pt x="1082" y="39"/>
                  </a:cubicBezTo>
                  <a:lnTo>
                    <a:pt x="1068" y="46"/>
                  </a:lnTo>
                  <a:cubicBezTo>
                    <a:pt x="1068" y="52"/>
                    <a:pt x="1068" y="52"/>
                    <a:pt x="1054" y="52"/>
                  </a:cubicBezTo>
                  <a:cubicBezTo>
                    <a:pt x="1054" y="46"/>
                    <a:pt x="1054" y="32"/>
                    <a:pt x="1047" y="25"/>
                  </a:cubicBezTo>
                  <a:lnTo>
                    <a:pt x="1040" y="52"/>
                  </a:lnTo>
                  <a:cubicBezTo>
                    <a:pt x="1040" y="46"/>
                    <a:pt x="1013" y="52"/>
                    <a:pt x="1020" y="32"/>
                  </a:cubicBezTo>
                  <a:lnTo>
                    <a:pt x="1020" y="32"/>
                  </a:lnTo>
                  <a:lnTo>
                    <a:pt x="1006" y="52"/>
                  </a:lnTo>
                  <a:lnTo>
                    <a:pt x="1004" y="47"/>
                  </a:lnTo>
                  <a:lnTo>
                    <a:pt x="1004" y="47"/>
                  </a:lnTo>
                  <a:cubicBezTo>
                    <a:pt x="999" y="52"/>
                    <a:pt x="994" y="72"/>
                    <a:pt x="985" y="72"/>
                  </a:cubicBezTo>
                  <a:cubicBezTo>
                    <a:pt x="981" y="72"/>
                    <a:pt x="977" y="69"/>
                    <a:pt x="971" y="59"/>
                  </a:cubicBezTo>
                  <a:cubicBezTo>
                    <a:pt x="964" y="87"/>
                    <a:pt x="957" y="87"/>
                    <a:pt x="936" y="115"/>
                  </a:cubicBezTo>
                  <a:cubicBezTo>
                    <a:pt x="940" y="101"/>
                    <a:pt x="931" y="101"/>
                    <a:pt x="924" y="101"/>
                  </a:cubicBezTo>
                  <a:cubicBezTo>
                    <a:pt x="917" y="101"/>
                    <a:pt x="912" y="101"/>
                    <a:pt x="923" y="87"/>
                  </a:cubicBezTo>
                  <a:cubicBezTo>
                    <a:pt x="902" y="87"/>
                    <a:pt x="909" y="101"/>
                    <a:pt x="909" y="115"/>
                  </a:cubicBezTo>
                  <a:cubicBezTo>
                    <a:pt x="902" y="115"/>
                    <a:pt x="895" y="94"/>
                    <a:pt x="895" y="87"/>
                  </a:cubicBezTo>
                  <a:lnTo>
                    <a:pt x="888" y="101"/>
                  </a:lnTo>
                  <a:lnTo>
                    <a:pt x="888" y="122"/>
                  </a:lnTo>
                  <a:cubicBezTo>
                    <a:pt x="867" y="122"/>
                    <a:pt x="867" y="115"/>
                    <a:pt x="860" y="115"/>
                  </a:cubicBezTo>
                  <a:lnTo>
                    <a:pt x="867" y="129"/>
                  </a:lnTo>
                  <a:lnTo>
                    <a:pt x="860" y="129"/>
                  </a:lnTo>
                  <a:cubicBezTo>
                    <a:pt x="867" y="129"/>
                    <a:pt x="860" y="136"/>
                    <a:pt x="860" y="150"/>
                  </a:cubicBezTo>
                  <a:lnTo>
                    <a:pt x="853" y="156"/>
                  </a:lnTo>
                  <a:cubicBezTo>
                    <a:pt x="853" y="149"/>
                    <a:pt x="852" y="147"/>
                    <a:pt x="849" y="147"/>
                  </a:cubicBezTo>
                  <a:cubicBezTo>
                    <a:pt x="845" y="147"/>
                    <a:pt x="840" y="151"/>
                    <a:pt x="836" y="151"/>
                  </a:cubicBezTo>
                  <a:cubicBezTo>
                    <a:pt x="835" y="151"/>
                    <a:pt x="834" y="151"/>
                    <a:pt x="833" y="150"/>
                  </a:cubicBezTo>
                  <a:lnTo>
                    <a:pt x="819" y="163"/>
                  </a:lnTo>
                  <a:lnTo>
                    <a:pt x="826" y="177"/>
                  </a:lnTo>
                  <a:cubicBezTo>
                    <a:pt x="824" y="180"/>
                    <a:pt x="823" y="181"/>
                    <a:pt x="822" y="181"/>
                  </a:cubicBezTo>
                  <a:cubicBezTo>
                    <a:pt x="819" y="181"/>
                    <a:pt x="816" y="173"/>
                    <a:pt x="809" y="173"/>
                  </a:cubicBezTo>
                  <a:cubicBezTo>
                    <a:pt x="806" y="173"/>
                    <a:pt x="802" y="174"/>
                    <a:pt x="798" y="177"/>
                  </a:cubicBezTo>
                  <a:lnTo>
                    <a:pt x="805" y="184"/>
                  </a:lnTo>
                  <a:cubicBezTo>
                    <a:pt x="770" y="184"/>
                    <a:pt x="784" y="219"/>
                    <a:pt x="763" y="219"/>
                  </a:cubicBezTo>
                  <a:cubicBezTo>
                    <a:pt x="768" y="214"/>
                    <a:pt x="763" y="207"/>
                    <a:pt x="762" y="202"/>
                  </a:cubicBezTo>
                  <a:lnTo>
                    <a:pt x="762" y="202"/>
                  </a:lnTo>
                  <a:cubicBezTo>
                    <a:pt x="754" y="220"/>
                    <a:pt x="735" y="228"/>
                    <a:pt x="729" y="253"/>
                  </a:cubicBezTo>
                  <a:cubicBezTo>
                    <a:pt x="715" y="247"/>
                    <a:pt x="715" y="247"/>
                    <a:pt x="687" y="247"/>
                  </a:cubicBezTo>
                  <a:cubicBezTo>
                    <a:pt x="680" y="253"/>
                    <a:pt x="680" y="253"/>
                    <a:pt x="687" y="267"/>
                  </a:cubicBezTo>
                  <a:cubicBezTo>
                    <a:pt x="669" y="267"/>
                    <a:pt x="661" y="289"/>
                    <a:pt x="655" y="289"/>
                  </a:cubicBezTo>
                  <a:cubicBezTo>
                    <a:pt x="654" y="289"/>
                    <a:pt x="653" y="289"/>
                    <a:pt x="652" y="288"/>
                  </a:cubicBezTo>
                  <a:lnTo>
                    <a:pt x="652" y="288"/>
                  </a:lnTo>
                  <a:cubicBezTo>
                    <a:pt x="659" y="295"/>
                    <a:pt x="645" y="295"/>
                    <a:pt x="645" y="302"/>
                  </a:cubicBezTo>
                  <a:lnTo>
                    <a:pt x="632" y="302"/>
                  </a:lnTo>
                  <a:lnTo>
                    <a:pt x="645" y="309"/>
                  </a:lnTo>
                  <a:cubicBezTo>
                    <a:pt x="643" y="308"/>
                    <a:pt x="641" y="308"/>
                    <a:pt x="639" y="308"/>
                  </a:cubicBezTo>
                  <a:cubicBezTo>
                    <a:pt x="612" y="308"/>
                    <a:pt x="623" y="351"/>
                    <a:pt x="597" y="351"/>
                  </a:cubicBezTo>
                  <a:cubicBezTo>
                    <a:pt x="590" y="351"/>
                    <a:pt x="590" y="337"/>
                    <a:pt x="590" y="330"/>
                  </a:cubicBezTo>
                  <a:lnTo>
                    <a:pt x="555" y="357"/>
                  </a:lnTo>
                  <a:lnTo>
                    <a:pt x="562" y="357"/>
                  </a:lnTo>
                  <a:cubicBezTo>
                    <a:pt x="555" y="364"/>
                    <a:pt x="562" y="371"/>
                    <a:pt x="555" y="371"/>
                  </a:cubicBezTo>
                  <a:cubicBezTo>
                    <a:pt x="555" y="365"/>
                    <a:pt x="555" y="363"/>
                    <a:pt x="553" y="363"/>
                  </a:cubicBezTo>
                  <a:cubicBezTo>
                    <a:pt x="551" y="363"/>
                    <a:pt x="545" y="372"/>
                    <a:pt x="534" y="372"/>
                  </a:cubicBezTo>
                  <a:cubicBezTo>
                    <a:pt x="532" y="372"/>
                    <a:pt x="530" y="372"/>
                    <a:pt x="528" y="371"/>
                  </a:cubicBezTo>
                  <a:lnTo>
                    <a:pt x="528" y="364"/>
                  </a:lnTo>
                  <a:cubicBezTo>
                    <a:pt x="521" y="371"/>
                    <a:pt x="521" y="371"/>
                    <a:pt x="528" y="385"/>
                  </a:cubicBezTo>
                  <a:cubicBezTo>
                    <a:pt x="526" y="388"/>
                    <a:pt x="524" y="389"/>
                    <a:pt x="521" y="389"/>
                  </a:cubicBezTo>
                  <a:cubicBezTo>
                    <a:pt x="521" y="389"/>
                    <a:pt x="520" y="389"/>
                    <a:pt x="519" y="389"/>
                  </a:cubicBezTo>
                  <a:lnTo>
                    <a:pt x="519" y="389"/>
                  </a:lnTo>
                  <a:cubicBezTo>
                    <a:pt x="521" y="393"/>
                    <a:pt x="521" y="399"/>
                    <a:pt x="521" y="399"/>
                  </a:cubicBezTo>
                  <a:cubicBezTo>
                    <a:pt x="521" y="399"/>
                    <a:pt x="514" y="399"/>
                    <a:pt x="514" y="392"/>
                  </a:cubicBezTo>
                  <a:cubicBezTo>
                    <a:pt x="500" y="399"/>
                    <a:pt x="486" y="406"/>
                    <a:pt x="486" y="420"/>
                  </a:cubicBezTo>
                  <a:cubicBezTo>
                    <a:pt x="479" y="420"/>
                    <a:pt x="479" y="406"/>
                    <a:pt x="479" y="406"/>
                  </a:cubicBezTo>
                  <a:cubicBezTo>
                    <a:pt x="465" y="434"/>
                    <a:pt x="465" y="420"/>
                    <a:pt x="458" y="441"/>
                  </a:cubicBezTo>
                  <a:lnTo>
                    <a:pt x="451" y="434"/>
                  </a:lnTo>
                  <a:lnTo>
                    <a:pt x="451" y="441"/>
                  </a:lnTo>
                  <a:lnTo>
                    <a:pt x="444" y="441"/>
                  </a:lnTo>
                  <a:cubicBezTo>
                    <a:pt x="437" y="454"/>
                    <a:pt x="437" y="461"/>
                    <a:pt x="424" y="461"/>
                  </a:cubicBezTo>
                  <a:lnTo>
                    <a:pt x="417" y="454"/>
                  </a:lnTo>
                  <a:cubicBezTo>
                    <a:pt x="410" y="475"/>
                    <a:pt x="382" y="461"/>
                    <a:pt x="382" y="489"/>
                  </a:cubicBezTo>
                  <a:lnTo>
                    <a:pt x="382" y="475"/>
                  </a:lnTo>
                  <a:cubicBezTo>
                    <a:pt x="382" y="489"/>
                    <a:pt x="375" y="489"/>
                    <a:pt x="368" y="489"/>
                  </a:cubicBezTo>
                  <a:cubicBezTo>
                    <a:pt x="361" y="489"/>
                    <a:pt x="354" y="489"/>
                    <a:pt x="354" y="503"/>
                  </a:cubicBezTo>
                  <a:cubicBezTo>
                    <a:pt x="354" y="503"/>
                    <a:pt x="347" y="503"/>
                    <a:pt x="347" y="496"/>
                  </a:cubicBezTo>
                  <a:lnTo>
                    <a:pt x="347" y="503"/>
                  </a:lnTo>
                  <a:lnTo>
                    <a:pt x="340" y="496"/>
                  </a:lnTo>
                  <a:lnTo>
                    <a:pt x="347" y="510"/>
                  </a:lnTo>
                  <a:lnTo>
                    <a:pt x="334" y="503"/>
                  </a:lnTo>
                  <a:lnTo>
                    <a:pt x="334" y="510"/>
                  </a:lnTo>
                  <a:cubicBezTo>
                    <a:pt x="330" y="509"/>
                    <a:pt x="328" y="509"/>
                    <a:pt x="325" y="509"/>
                  </a:cubicBezTo>
                  <a:cubicBezTo>
                    <a:pt x="306" y="509"/>
                    <a:pt x="303" y="531"/>
                    <a:pt x="285" y="531"/>
                  </a:cubicBezTo>
                  <a:lnTo>
                    <a:pt x="306" y="538"/>
                  </a:lnTo>
                  <a:cubicBezTo>
                    <a:pt x="313" y="593"/>
                    <a:pt x="236" y="593"/>
                    <a:pt x="230" y="642"/>
                  </a:cubicBezTo>
                  <a:lnTo>
                    <a:pt x="216" y="635"/>
                  </a:lnTo>
                  <a:lnTo>
                    <a:pt x="216" y="662"/>
                  </a:lnTo>
                  <a:cubicBezTo>
                    <a:pt x="202" y="662"/>
                    <a:pt x="209" y="649"/>
                    <a:pt x="202" y="642"/>
                  </a:cubicBezTo>
                  <a:lnTo>
                    <a:pt x="202" y="642"/>
                  </a:lnTo>
                  <a:cubicBezTo>
                    <a:pt x="195" y="662"/>
                    <a:pt x="209" y="662"/>
                    <a:pt x="202" y="683"/>
                  </a:cubicBezTo>
                  <a:cubicBezTo>
                    <a:pt x="194" y="683"/>
                    <a:pt x="191" y="682"/>
                    <a:pt x="191" y="681"/>
                  </a:cubicBezTo>
                  <a:lnTo>
                    <a:pt x="191" y="681"/>
                  </a:lnTo>
                  <a:cubicBezTo>
                    <a:pt x="186" y="689"/>
                    <a:pt x="179" y="700"/>
                    <a:pt x="174" y="704"/>
                  </a:cubicBezTo>
                  <a:cubicBezTo>
                    <a:pt x="167" y="718"/>
                    <a:pt x="160" y="739"/>
                    <a:pt x="146" y="739"/>
                  </a:cubicBezTo>
                  <a:cubicBezTo>
                    <a:pt x="139" y="752"/>
                    <a:pt x="126" y="780"/>
                    <a:pt x="112" y="801"/>
                  </a:cubicBezTo>
                  <a:cubicBezTo>
                    <a:pt x="105" y="801"/>
                    <a:pt x="105" y="787"/>
                    <a:pt x="112" y="780"/>
                  </a:cubicBezTo>
                  <a:lnTo>
                    <a:pt x="112" y="780"/>
                  </a:lnTo>
                  <a:cubicBezTo>
                    <a:pt x="105" y="787"/>
                    <a:pt x="98" y="801"/>
                    <a:pt x="105" y="808"/>
                  </a:cubicBezTo>
                  <a:lnTo>
                    <a:pt x="98" y="801"/>
                  </a:lnTo>
                  <a:cubicBezTo>
                    <a:pt x="91" y="815"/>
                    <a:pt x="77" y="850"/>
                    <a:pt x="63" y="850"/>
                  </a:cubicBezTo>
                  <a:cubicBezTo>
                    <a:pt x="70" y="850"/>
                    <a:pt x="77" y="850"/>
                    <a:pt x="70" y="870"/>
                  </a:cubicBezTo>
                  <a:cubicBezTo>
                    <a:pt x="42" y="877"/>
                    <a:pt x="63" y="905"/>
                    <a:pt x="42" y="926"/>
                  </a:cubicBezTo>
                  <a:cubicBezTo>
                    <a:pt x="41" y="926"/>
                    <a:pt x="41" y="925"/>
                    <a:pt x="40" y="925"/>
                  </a:cubicBezTo>
                  <a:lnTo>
                    <a:pt x="40" y="925"/>
                  </a:lnTo>
                  <a:cubicBezTo>
                    <a:pt x="41" y="929"/>
                    <a:pt x="42" y="934"/>
                    <a:pt x="42" y="940"/>
                  </a:cubicBezTo>
                  <a:lnTo>
                    <a:pt x="36" y="940"/>
                  </a:lnTo>
                  <a:lnTo>
                    <a:pt x="36" y="981"/>
                  </a:lnTo>
                  <a:cubicBezTo>
                    <a:pt x="8" y="988"/>
                    <a:pt x="36" y="1023"/>
                    <a:pt x="22" y="1023"/>
                  </a:cubicBezTo>
                  <a:cubicBezTo>
                    <a:pt x="22" y="1028"/>
                    <a:pt x="22" y="1030"/>
                    <a:pt x="23" y="1030"/>
                  </a:cubicBezTo>
                  <a:cubicBezTo>
                    <a:pt x="24" y="1030"/>
                    <a:pt x="27" y="1019"/>
                    <a:pt x="28" y="1019"/>
                  </a:cubicBezTo>
                  <a:cubicBezTo>
                    <a:pt x="28" y="1019"/>
                    <a:pt x="29" y="1020"/>
                    <a:pt x="29" y="1023"/>
                  </a:cubicBezTo>
                  <a:cubicBezTo>
                    <a:pt x="22" y="1030"/>
                    <a:pt x="36" y="1044"/>
                    <a:pt x="22" y="1051"/>
                  </a:cubicBezTo>
                  <a:lnTo>
                    <a:pt x="22" y="1064"/>
                  </a:lnTo>
                  <a:lnTo>
                    <a:pt x="1" y="1057"/>
                  </a:lnTo>
                  <a:lnTo>
                    <a:pt x="1" y="1057"/>
                  </a:lnTo>
                  <a:cubicBezTo>
                    <a:pt x="6" y="1062"/>
                    <a:pt x="14" y="1070"/>
                    <a:pt x="21" y="1070"/>
                  </a:cubicBezTo>
                  <a:cubicBezTo>
                    <a:pt x="24" y="1070"/>
                    <a:pt x="26" y="1069"/>
                    <a:pt x="29" y="1064"/>
                  </a:cubicBezTo>
                  <a:lnTo>
                    <a:pt x="29" y="1064"/>
                  </a:lnTo>
                  <a:cubicBezTo>
                    <a:pt x="22" y="1085"/>
                    <a:pt x="36" y="1092"/>
                    <a:pt x="29" y="1113"/>
                  </a:cubicBezTo>
                  <a:lnTo>
                    <a:pt x="22" y="1113"/>
                  </a:lnTo>
                  <a:cubicBezTo>
                    <a:pt x="29" y="1127"/>
                    <a:pt x="29" y="1148"/>
                    <a:pt x="29" y="1161"/>
                  </a:cubicBezTo>
                  <a:cubicBezTo>
                    <a:pt x="29" y="1182"/>
                    <a:pt x="36" y="1196"/>
                    <a:pt x="56" y="1196"/>
                  </a:cubicBezTo>
                  <a:cubicBezTo>
                    <a:pt x="56" y="1196"/>
                    <a:pt x="56" y="1199"/>
                    <a:pt x="52" y="1199"/>
                  </a:cubicBezTo>
                  <a:cubicBezTo>
                    <a:pt x="50" y="1199"/>
                    <a:pt x="47" y="1198"/>
                    <a:pt x="42" y="1196"/>
                  </a:cubicBezTo>
                  <a:lnTo>
                    <a:pt x="42" y="1196"/>
                  </a:lnTo>
                  <a:lnTo>
                    <a:pt x="63" y="1217"/>
                  </a:lnTo>
                  <a:lnTo>
                    <a:pt x="56" y="1217"/>
                  </a:lnTo>
                  <a:cubicBezTo>
                    <a:pt x="70" y="1224"/>
                    <a:pt x="77" y="1224"/>
                    <a:pt x="98" y="1231"/>
                  </a:cubicBezTo>
                  <a:lnTo>
                    <a:pt x="91" y="1238"/>
                  </a:lnTo>
                  <a:cubicBezTo>
                    <a:pt x="105" y="1258"/>
                    <a:pt x="146" y="1272"/>
                    <a:pt x="174" y="1272"/>
                  </a:cubicBezTo>
                  <a:lnTo>
                    <a:pt x="167" y="1272"/>
                  </a:lnTo>
                  <a:cubicBezTo>
                    <a:pt x="203" y="1272"/>
                    <a:pt x="198" y="1288"/>
                    <a:pt x="217" y="1288"/>
                  </a:cubicBezTo>
                  <a:cubicBezTo>
                    <a:pt x="221" y="1288"/>
                    <a:pt x="225" y="1287"/>
                    <a:pt x="230" y="1286"/>
                  </a:cubicBezTo>
                  <a:lnTo>
                    <a:pt x="243" y="1286"/>
                  </a:lnTo>
                  <a:lnTo>
                    <a:pt x="236" y="1293"/>
                  </a:lnTo>
                  <a:cubicBezTo>
                    <a:pt x="242" y="1289"/>
                    <a:pt x="246" y="1288"/>
                    <a:pt x="251" y="1288"/>
                  </a:cubicBezTo>
                  <a:cubicBezTo>
                    <a:pt x="266" y="1288"/>
                    <a:pt x="278" y="1305"/>
                    <a:pt x="279" y="1305"/>
                  </a:cubicBezTo>
                  <a:cubicBezTo>
                    <a:pt x="280" y="1305"/>
                    <a:pt x="279" y="1304"/>
                    <a:pt x="278" y="1300"/>
                  </a:cubicBezTo>
                  <a:cubicBezTo>
                    <a:pt x="299" y="1293"/>
                    <a:pt x="313" y="1286"/>
                    <a:pt x="320" y="1272"/>
                  </a:cubicBezTo>
                  <a:cubicBezTo>
                    <a:pt x="347" y="1272"/>
                    <a:pt x="334" y="1286"/>
                    <a:pt x="347" y="1293"/>
                  </a:cubicBezTo>
                  <a:cubicBezTo>
                    <a:pt x="375" y="1293"/>
                    <a:pt x="375" y="1272"/>
                    <a:pt x="410" y="1272"/>
                  </a:cubicBezTo>
                  <a:lnTo>
                    <a:pt x="410" y="1286"/>
                  </a:lnTo>
                  <a:cubicBezTo>
                    <a:pt x="424" y="1272"/>
                    <a:pt x="437" y="1272"/>
                    <a:pt x="451" y="1265"/>
                  </a:cubicBezTo>
                  <a:lnTo>
                    <a:pt x="451" y="1265"/>
                  </a:lnTo>
                  <a:lnTo>
                    <a:pt x="444" y="1272"/>
                  </a:lnTo>
                  <a:cubicBezTo>
                    <a:pt x="454" y="1267"/>
                    <a:pt x="461" y="1265"/>
                    <a:pt x="467" y="1265"/>
                  </a:cubicBezTo>
                  <a:cubicBezTo>
                    <a:pt x="475" y="1265"/>
                    <a:pt x="482" y="1268"/>
                    <a:pt x="488" y="1268"/>
                  </a:cubicBezTo>
                  <a:cubicBezTo>
                    <a:pt x="496" y="1268"/>
                    <a:pt x="503" y="1265"/>
                    <a:pt x="514" y="1251"/>
                  </a:cubicBezTo>
                  <a:cubicBezTo>
                    <a:pt x="522" y="1251"/>
                    <a:pt x="532" y="1247"/>
                    <a:pt x="539" y="1247"/>
                  </a:cubicBezTo>
                  <a:cubicBezTo>
                    <a:pt x="545" y="1247"/>
                    <a:pt x="548" y="1250"/>
                    <a:pt x="548" y="1258"/>
                  </a:cubicBezTo>
                  <a:cubicBezTo>
                    <a:pt x="555" y="1251"/>
                    <a:pt x="576" y="1238"/>
                    <a:pt x="576" y="1238"/>
                  </a:cubicBezTo>
                  <a:cubicBezTo>
                    <a:pt x="576" y="1238"/>
                    <a:pt x="576" y="1231"/>
                    <a:pt x="583" y="1231"/>
                  </a:cubicBezTo>
                  <a:cubicBezTo>
                    <a:pt x="583" y="1240"/>
                    <a:pt x="583" y="1243"/>
                    <a:pt x="583" y="1243"/>
                  </a:cubicBezTo>
                  <a:cubicBezTo>
                    <a:pt x="584" y="1243"/>
                    <a:pt x="585" y="1236"/>
                    <a:pt x="588" y="1236"/>
                  </a:cubicBezTo>
                  <a:cubicBezTo>
                    <a:pt x="588" y="1236"/>
                    <a:pt x="589" y="1237"/>
                    <a:pt x="590" y="1238"/>
                  </a:cubicBezTo>
                  <a:lnTo>
                    <a:pt x="590" y="1224"/>
                  </a:lnTo>
                  <a:cubicBezTo>
                    <a:pt x="591" y="1223"/>
                    <a:pt x="591" y="1223"/>
                    <a:pt x="592" y="1223"/>
                  </a:cubicBezTo>
                  <a:cubicBezTo>
                    <a:pt x="597" y="1223"/>
                    <a:pt x="598" y="1251"/>
                    <a:pt x="611" y="1251"/>
                  </a:cubicBezTo>
                  <a:lnTo>
                    <a:pt x="611" y="1265"/>
                  </a:lnTo>
                  <a:cubicBezTo>
                    <a:pt x="616" y="1260"/>
                    <a:pt x="624" y="1256"/>
                    <a:pt x="626" y="1256"/>
                  </a:cubicBezTo>
                  <a:lnTo>
                    <a:pt x="626" y="1256"/>
                  </a:lnTo>
                  <a:cubicBezTo>
                    <a:pt x="627" y="1256"/>
                    <a:pt x="627" y="1256"/>
                    <a:pt x="625" y="1258"/>
                  </a:cubicBezTo>
                  <a:cubicBezTo>
                    <a:pt x="632" y="1258"/>
                    <a:pt x="632" y="1258"/>
                    <a:pt x="625" y="1265"/>
                  </a:cubicBezTo>
                  <a:cubicBezTo>
                    <a:pt x="623" y="1265"/>
                    <a:pt x="622" y="1265"/>
                    <a:pt x="620" y="1265"/>
                  </a:cubicBezTo>
                  <a:lnTo>
                    <a:pt x="620" y="1265"/>
                  </a:lnTo>
                  <a:cubicBezTo>
                    <a:pt x="620" y="1265"/>
                    <a:pt x="619" y="1265"/>
                    <a:pt x="618" y="1265"/>
                  </a:cubicBezTo>
                  <a:lnTo>
                    <a:pt x="611" y="1272"/>
                  </a:lnTo>
                  <a:cubicBezTo>
                    <a:pt x="616" y="1267"/>
                    <a:pt x="617" y="1266"/>
                    <a:pt x="620" y="1265"/>
                  </a:cubicBezTo>
                  <a:lnTo>
                    <a:pt x="620" y="1265"/>
                  </a:lnTo>
                  <a:cubicBezTo>
                    <a:pt x="621" y="1266"/>
                    <a:pt x="616" y="1267"/>
                    <a:pt x="611" y="1272"/>
                  </a:cubicBezTo>
                  <a:lnTo>
                    <a:pt x="618" y="1272"/>
                  </a:lnTo>
                  <a:lnTo>
                    <a:pt x="618" y="1286"/>
                  </a:lnTo>
                  <a:lnTo>
                    <a:pt x="611" y="1307"/>
                  </a:lnTo>
                  <a:lnTo>
                    <a:pt x="618" y="1300"/>
                  </a:lnTo>
                  <a:cubicBezTo>
                    <a:pt x="625" y="1300"/>
                    <a:pt x="632" y="1321"/>
                    <a:pt x="625" y="1328"/>
                  </a:cubicBezTo>
                  <a:cubicBezTo>
                    <a:pt x="622" y="1325"/>
                    <a:pt x="620" y="1325"/>
                    <a:pt x="617" y="1325"/>
                  </a:cubicBezTo>
                  <a:cubicBezTo>
                    <a:pt x="612" y="1325"/>
                    <a:pt x="606" y="1328"/>
                    <a:pt x="597" y="1328"/>
                  </a:cubicBezTo>
                  <a:cubicBezTo>
                    <a:pt x="600" y="1329"/>
                    <a:pt x="602" y="1330"/>
                    <a:pt x="604" y="1330"/>
                  </a:cubicBezTo>
                  <a:cubicBezTo>
                    <a:pt x="609" y="1330"/>
                    <a:pt x="611" y="1326"/>
                    <a:pt x="614" y="1326"/>
                  </a:cubicBezTo>
                  <a:cubicBezTo>
                    <a:pt x="615" y="1326"/>
                    <a:pt x="616" y="1326"/>
                    <a:pt x="618" y="1328"/>
                  </a:cubicBezTo>
                  <a:cubicBezTo>
                    <a:pt x="625" y="1335"/>
                    <a:pt x="625" y="1355"/>
                    <a:pt x="625" y="1362"/>
                  </a:cubicBezTo>
                  <a:lnTo>
                    <a:pt x="618" y="1355"/>
                  </a:lnTo>
                  <a:cubicBezTo>
                    <a:pt x="618" y="1362"/>
                    <a:pt x="597" y="1376"/>
                    <a:pt x="597" y="1397"/>
                  </a:cubicBezTo>
                  <a:cubicBezTo>
                    <a:pt x="609" y="1409"/>
                    <a:pt x="600" y="1426"/>
                    <a:pt x="611" y="1426"/>
                  </a:cubicBezTo>
                  <a:cubicBezTo>
                    <a:pt x="613" y="1426"/>
                    <a:pt x="615" y="1426"/>
                    <a:pt x="618" y="1425"/>
                  </a:cubicBezTo>
                  <a:lnTo>
                    <a:pt x="618" y="1425"/>
                  </a:lnTo>
                  <a:cubicBezTo>
                    <a:pt x="618" y="1435"/>
                    <a:pt x="612" y="1437"/>
                    <a:pt x="607" y="1437"/>
                  </a:cubicBezTo>
                  <a:cubicBezTo>
                    <a:pt x="605" y="1437"/>
                    <a:pt x="602" y="1436"/>
                    <a:pt x="600" y="1436"/>
                  </a:cubicBezTo>
                  <a:cubicBezTo>
                    <a:pt x="598" y="1436"/>
                    <a:pt x="597" y="1437"/>
                    <a:pt x="597" y="1439"/>
                  </a:cubicBezTo>
                  <a:cubicBezTo>
                    <a:pt x="611" y="1446"/>
                    <a:pt x="597" y="1494"/>
                    <a:pt x="590" y="1501"/>
                  </a:cubicBezTo>
                  <a:cubicBezTo>
                    <a:pt x="623" y="1508"/>
                    <a:pt x="587" y="1571"/>
                    <a:pt x="607" y="1571"/>
                  </a:cubicBezTo>
                  <a:cubicBezTo>
                    <a:pt x="608" y="1571"/>
                    <a:pt x="609" y="1571"/>
                    <a:pt x="611" y="1570"/>
                  </a:cubicBezTo>
                  <a:lnTo>
                    <a:pt x="611" y="1570"/>
                  </a:lnTo>
                  <a:lnTo>
                    <a:pt x="597" y="1598"/>
                  </a:lnTo>
                  <a:cubicBezTo>
                    <a:pt x="605" y="1598"/>
                    <a:pt x="613" y="1594"/>
                    <a:pt x="618" y="1594"/>
                  </a:cubicBezTo>
                  <a:cubicBezTo>
                    <a:pt x="622" y="1594"/>
                    <a:pt x="625" y="1596"/>
                    <a:pt x="625" y="1605"/>
                  </a:cubicBezTo>
                  <a:cubicBezTo>
                    <a:pt x="618" y="1619"/>
                    <a:pt x="611" y="1633"/>
                    <a:pt x="597" y="1640"/>
                  </a:cubicBezTo>
                  <a:lnTo>
                    <a:pt x="625" y="1633"/>
                  </a:lnTo>
                  <a:lnTo>
                    <a:pt x="625" y="1633"/>
                  </a:lnTo>
                  <a:cubicBezTo>
                    <a:pt x="618" y="1737"/>
                    <a:pt x="687" y="1806"/>
                    <a:pt x="763" y="1861"/>
                  </a:cubicBezTo>
                  <a:cubicBezTo>
                    <a:pt x="805" y="1875"/>
                    <a:pt x="860" y="1875"/>
                    <a:pt x="902" y="1875"/>
                  </a:cubicBezTo>
                  <a:lnTo>
                    <a:pt x="936" y="1875"/>
                  </a:lnTo>
                  <a:cubicBezTo>
                    <a:pt x="930" y="1875"/>
                    <a:pt x="923" y="1861"/>
                    <a:pt x="902" y="1861"/>
                  </a:cubicBezTo>
                  <a:cubicBezTo>
                    <a:pt x="909" y="1854"/>
                    <a:pt x="923" y="1854"/>
                    <a:pt x="930" y="1854"/>
                  </a:cubicBezTo>
                  <a:cubicBezTo>
                    <a:pt x="971" y="1854"/>
                    <a:pt x="1047" y="1848"/>
                    <a:pt x="1103" y="1785"/>
                  </a:cubicBezTo>
                  <a:cubicBezTo>
                    <a:pt x="1113" y="1763"/>
                    <a:pt x="1120" y="1757"/>
                    <a:pt x="1127" y="1757"/>
                  </a:cubicBezTo>
                  <a:cubicBezTo>
                    <a:pt x="1133" y="1757"/>
                    <a:pt x="1138" y="1762"/>
                    <a:pt x="1145" y="1762"/>
                  </a:cubicBezTo>
                  <a:cubicBezTo>
                    <a:pt x="1150" y="1762"/>
                    <a:pt x="1157" y="1758"/>
                    <a:pt x="1165" y="1744"/>
                  </a:cubicBezTo>
                  <a:lnTo>
                    <a:pt x="1165" y="1757"/>
                  </a:lnTo>
                  <a:cubicBezTo>
                    <a:pt x="1200" y="1716"/>
                    <a:pt x="1214" y="1688"/>
                    <a:pt x="1235" y="1640"/>
                  </a:cubicBezTo>
                  <a:cubicBezTo>
                    <a:pt x="1238" y="1646"/>
                    <a:pt x="1240" y="1648"/>
                    <a:pt x="1242" y="1648"/>
                  </a:cubicBezTo>
                  <a:cubicBezTo>
                    <a:pt x="1246" y="1648"/>
                    <a:pt x="1248" y="1638"/>
                    <a:pt x="1251" y="1635"/>
                  </a:cubicBezTo>
                  <a:lnTo>
                    <a:pt x="1251" y="1635"/>
                  </a:lnTo>
                  <a:lnTo>
                    <a:pt x="1255" y="1640"/>
                  </a:lnTo>
                  <a:cubicBezTo>
                    <a:pt x="1254" y="1636"/>
                    <a:pt x="1253" y="1634"/>
                    <a:pt x="1252" y="1634"/>
                  </a:cubicBezTo>
                  <a:cubicBezTo>
                    <a:pt x="1252" y="1634"/>
                    <a:pt x="1251" y="1635"/>
                    <a:pt x="1251" y="1635"/>
                  </a:cubicBezTo>
                  <a:lnTo>
                    <a:pt x="1251" y="1635"/>
                  </a:lnTo>
                  <a:lnTo>
                    <a:pt x="1248" y="1633"/>
                  </a:lnTo>
                  <a:cubicBezTo>
                    <a:pt x="1253" y="1633"/>
                    <a:pt x="1264" y="1627"/>
                    <a:pt x="1270" y="1627"/>
                  </a:cubicBezTo>
                  <a:cubicBezTo>
                    <a:pt x="1274" y="1627"/>
                    <a:pt x="1276" y="1628"/>
                    <a:pt x="1276" y="1633"/>
                  </a:cubicBezTo>
                  <a:lnTo>
                    <a:pt x="1276" y="1612"/>
                  </a:lnTo>
                  <a:lnTo>
                    <a:pt x="1283" y="1619"/>
                  </a:lnTo>
                  <a:cubicBezTo>
                    <a:pt x="1289" y="1613"/>
                    <a:pt x="1307" y="1583"/>
                    <a:pt x="1331" y="1583"/>
                  </a:cubicBezTo>
                  <a:cubicBezTo>
                    <a:pt x="1334" y="1583"/>
                    <a:pt x="1336" y="1584"/>
                    <a:pt x="1338" y="1584"/>
                  </a:cubicBezTo>
                  <a:cubicBezTo>
                    <a:pt x="1352" y="1543"/>
                    <a:pt x="1394" y="1501"/>
                    <a:pt x="1442" y="1466"/>
                  </a:cubicBezTo>
                  <a:cubicBezTo>
                    <a:pt x="1442" y="1459"/>
                    <a:pt x="1449" y="1439"/>
                    <a:pt x="1456" y="1432"/>
                  </a:cubicBezTo>
                  <a:lnTo>
                    <a:pt x="1477" y="1432"/>
                  </a:lnTo>
                  <a:cubicBezTo>
                    <a:pt x="1484" y="1425"/>
                    <a:pt x="1477" y="1397"/>
                    <a:pt x="1491" y="1397"/>
                  </a:cubicBezTo>
                  <a:cubicBezTo>
                    <a:pt x="1498" y="1390"/>
                    <a:pt x="1512" y="1376"/>
                    <a:pt x="1512" y="1362"/>
                  </a:cubicBezTo>
                  <a:cubicBezTo>
                    <a:pt x="1516" y="1358"/>
                    <a:pt x="1523" y="1351"/>
                    <a:pt x="1530" y="1351"/>
                  </a:cubicBezTo>
                  <a:cubicBezTo>
                    <a:pt x="1534" y="1351"/>
                    <a:pt x="1538" y="1353"/>
                    <a:pt x="1542" y="1356"/>
                  </a:cubicBezTo>
                  <a:lnTo>
                    <a:pt x="1542" y="1356"/>
                  </a:lnTo>
                  <a:cubicBezTo>
                    <a:pt x="1533" y="1342"/>
                    <a:pt x="1560" y="1342"/>
                    <a:pt x="1560" y="1342"/>
                  </a:cubicBezTo>
                  <a:cubicBezTo>
                    <a:pt x="1560" y="1342"/>
                    <a:pt x="1692" y="1224"/>
                    <a:pt x="1803" y="1064"/>
                  </a:cubicBezTo>
                  <a:cubicBezTo>
                    <a:pt x="1928" y="912"/>
                    <a:pt x="2038" y="718"/>
                    <a:pt x="2032" y="614"/>
                  </a:cubicBezTo>
                  <a:cubicBezTo>
                    <a:pt x="2018" y="607"/>
                    <a:pt x="2018" y="593"/>
                    <a:pt x="2011" y="579"/>
                  </a:cubicBezTo>
                  <a:cubicBezTo>
                    <a:pt x="2011" y="572"/>
                    <a:pt x="2038" y="572"/>
                    <a:pt x="2032" y="565"/>
                  </a:cubicBezTo>
                  <a:lnTo>
                    <a:pt x="2032" y="565"/>
                  </a:lnTo>
                  <a:cubicBezTo>
                    <a:pt x="2030" y="566"/>
                    <a:pt x="2028" y="566"/>
                    <a:pt x="2026" y="566"/>
                  </a:cubicBezTo>
                  <a:cubicBezTo>
                    <a:pt x="2011" y="566"/>
                    <a:pt x="2004" y="544"/>
                    <a:pt x="1988" y="544"/>
                  </a:cubicBezTo>
                  <a:cubicBezTo>
                    <a:pt x="1987" y="544"/>
                    <a:pt x="1985" y="544"/>
                    <a:pt x="1983" y="545"/>
                  </a:cubicBezTo>
                  <a:lnTo>
                    <a:pt x="1983" y="538"/>
                  </a:lnTo>
                  <a:cubicBezTo>
                    <a:pt x="1982" y="537"/>
                    <a:pt x="1981" y="536"/>
                    <a:pt x="1981" y="536"/>
                  </a:cubicBezTo>
                  <a:cubicBezTo>
                    <a:pt x="1978" y="536"/>
                    <a:pt x="1981" y="546"/>
                    <a:pt x="1978" y="546"/>
                  </a:cubicBezTo>
                  <a:cubicBezTo>
                    <a:pt x="1978" y="546"/>
                    <a:pt x="1977" y="546"/>
                    <a:pt x="1976" y="545"/>
                  </a:cubicBezTo>
                  <a:lnTo>
                    <a:pt x="1976" y="545"/>
                  </a:lnTo>
                  <a:lnTo>
                    <a:pt x="1997" y="565"/>
                  </a:lnTo>
                  <a:cubicBezTo>
                    <a:pt x="1990" y="569"/>
                    <a:pt x="1985" y="571"/>
                    <a:pt x="1980" y="571"/>
                  </a:cubicBezTo>
                  <a:cubicBezTo>
                    <a:pt x="1976" y="571"/>
                    <a:pt x="1973" y="569"/>
                    <a:pt x="1969" y="565"/>
                  </a:cubicBezTo>
                  <a:lnTo>
                    <a:pt x="1969" y="565"/>
                  </a:lnTo>
                  <a:cubicBezTo>
                    <a:pt x="1969" y="572"/>
                    <a:pt x="1997" y="600"/>
                    <a:pt x="1969" y="607"/>
                  </a:cubicBezTo>
                  <a:lnTo>
                    <a:pt x="1969" y="600"/>
                  </a:lnTo>
                  <a:cubicBezTo>
                    <a:pt x="1967" y="602"/>
                    <a:pt x="1964" y="603"/>
                    <a:pt x="1960" y="603"/>
                  </a:cubicBezTo>
                  <a:cubicBezTo>
                    <a:pt x="1954" y="603"/>
                    <a:pt x="1946" y="600"/>
                    <a:pt x="1941" y="600"/>
                  </a:cubicBezTo>
                  <a:lnTo>
                    <a:pt x="1928" y="600"/>
                  </a:lnTo>
                  <a:cubicBezTo>
                    <a:pt x="1934" y="600"/>
                    <a:pt x="1934" y="578"/>
                    <a:pt x="1930" y="578"/>
                  </a:cubicBezTo>
                  <a:lnTo>
                    <a:pt x="1930" y="578"/>
                  </a:lnTo>
                  <a:cubicBezTo>
                    <a:pt x="1929" y="578"/>
                    <a:pt x="1928" y="578"/>
                    <a:pt x="1928" y="579"/>
                  </a:cubicBezTo>
                  <a:cubicBezTo>
                    <a:pt x="1917" y="583"/>
                    <a:pt x="1919" y="583"/>
                    <a:pt x="1922" y="583"/>
                  </a:cubicBezTo>
                  <a:cubicBezTo>
                    <a:pt x="1926" y="583"/>
                    <a:pt x="1931" y="583"/>
                    <a:pt x="1928" y="586"/>
                  </a:cubicBezTo>
                  <a:cubicBezTo>
                    <a:pt x="1928" y="590"/>
                    <a:pt x="1926" y="592"/>
                    <a:pt x="1924" y="592"/>
                  </a:cubicBezTo>
                  <a:cubicBezTo>
                    <a:pt x="1920" y="592"/>
                    <a:pt x="1912" y="584"/>
                    <a:pt x="1907" y="579"/>
                  </a:cubicBezTo>
                  <a:lnTo>
                    <a:pt x="1900" y="586"/>
                  </a:lnTo>
                  <a:cubicBezTo>
                    <a:pt x="1893" y="579"/>
                    <a:pt x="1907" y="579"/>
                    <a:pt x="1893" y="579"/>
                  </a:cubicBezTo>
                  <a:lnTo>
                    <a:pt x="1893" y="607"/>
                  </a:lnTo>
                  <a:cubicBezTo>
                    <a:pt x="1888" y="603"/>
                    <a:pt x="1885" y="602"/>
                    <a:pt x="1883" y="602"/>
                  </a:cubicBezTo>
                  <a:cubicBezTo>
                    <a:pt x="1875" y="602"/>
                    <a:pt x="1884" y="623"/>
                    <a:pt x="1873" y="623"/>
                  </a:cubicBezTo>
                  <a:cubicBezTo>
                    <a:pt x="1871" y="623"/>
                    <a:pt x="1869" y="623"/>
                    <a:pt x="1865" y="621"/>
                  </a:cubicBezTo>
                  <a:cubicBezTo>
                    <a:pt x="1865" y="614"/>
                    <a:pt x="1863" y="612"/>
                    <a:pt x="1860" y="612"/>
                  </a:cubicBezTo>
                  <a:cubicBezTo>
                    <a:pt x="1857" y="612"/>
                    <a:pt x="1851" y="614"/>
                    <a:pt x="1844" y="614"/>
                  </a:cubicBezTo>
                  <a:lnTo>
                    <a:pt x="1831" y="642"/>
                  </a:lnTo>
                  <a:cubicBezTo>
                    <a:pt x="1830" y="642"/>
                    <a:pt x="1829" y="642"/>
                    <a:pt x="1829" y="641"/>
                  </a:cubicBezTo>
                  <a:lnTo>
                    <a:pt x="1829" y="641"/>
                  </a:lnTo>
                  <a:cubicBezTo>
                    <a:pt x="1830" y="644"/>
                    <a:pt x="1831" y="646"/>
                    <a:pt x="1831" y="649"/>
                  </a:cubicBezTo>
                  <a:cubicBezTo>
                    <a:pt x="1825" y="649"/>
                    <a:pt x="1816" y="660"/>
                    <a:pt x="1809" y="660"/>
                  </a:cubicBezTo>
                  <a:cubicBezTo>
                    <a:pt x="1807" y="660"/>
                    <a:pt x="1805" y="659"/>
                    <a:pt x="1803" y="655"/>
                  </a:cubicBezTo>
                  <a:lnTo>
                    <a:pt x="1803" y="655"/>
                  </a:lnTo>
                  <a:cubicBezTo>
                    <a:pt x="1775" y="669"/>
                    <a:pt x="1810" y="676"/>
                    <a:pt x="1796" y="697"/>
                  </a:cubicBezTo>
                  <a:cubicBezTo>
                    <a:pt x="1789" y="697"/>
                    <a:pt x="1803" y="676"/>
                    <a:pt x="1789" y="676"/>
                  </a:cubicBezTo>
                  <a:lnTo>
                    <a:pt x="1775" y="697"/>
                  </a:lnTo>
                  <a:cubicBezTo>
                    <a:pt x="1775" y="683"/>
                    <a:pt x="1768" y="676"/>
                    <a:pt x="1768" y="676"/>
                  </a:cubicBezTo>
                  <a:cubicBezTo>
                    <a:pt x="1727" y="718"/>
                    <a:pt x="1657" y="704"/>
                    <a:pt x="1636" y="752"/>
                  </a:cubicBezTo>
                  <a:cubicBezTo>
                    <a:pt x="1623" y="752"/>
                    <a:pt x="1636" y="746"/>
                    <a:pt x="1630" y="739"/>
                  </a:cubicBezTo>
                  <a:lnTo>
                    <a:pt x="1630" y="739"/>
                  </a:lnTo>
                  <a:cubicBezTo>
                    <a:pt x="1623" y="780"/>
                    <a:pt x="1581" y="766"/>
                    <a:pt x="1553" y="787"/>
                  </a:cubicBezTo>
                  <a:lnTo>
                    <a:pt x="1560" y="794"/>
                  </a:lnTo>
                  <a:cubicBezTo>
                    <a:pt x="1512" y="815"/>
                    <a:pt x="1491" y="863"/>
                    <a:pt x="1449" y="898"/>
                  </a:cubicBezTo>
                  <a:lnTo>
                    <a:pt x="1456" y="898"/>
                  </a:lnTo>
                  <a:cubicBezTo>
                    <a:pt x="1456" y="912"/>
                    <a:pt x="1456" y="926"/>
                    <a:pt x="1449" y="940"/>
                  </a:cubicBezTo>
                  <a:cubicBezTo>
                    <a:pt x="1446" y="940"/>
                    <a:pt x="1442" y="935"/>
                    <a:pt x="1437" y="931"/>
                  </a:cubicBezTo>
                  <a:lnTo>
                    <a:pt x="1437" y="931"/>
                  </a:lnTo>
                  <a:cubicBezTo>
                    <a:pt x="1387" y="957"/>
                    <a:pt x="1341" y="1026"/>
                    <a:pt x="1283" y="1064"/>
                  </a:cubicBezTo>
                  <a:cubicBezTo>
                    <a:pt x="1221" y="1148"/>
                    <a:pt x="1137" y="1217"/>
                    <a:pt x="1075" y="1293"/>
                  </a:cubicBezTo>
                  <a:cubicBezTo>
                    <a:pt x="1076" y="1292"/>
                    <a:pt x="1078" y="1291"/>
                    <a:pt x="1080" y="1291"/>
                  </a:cubicBezTo>
                  <a:cubicBezTo>
                    <a:pt x="1088" y="1291"/>
                    <a:pt x="1099" y="1301"/>
                    <a:pt x="1082" y="1307"/>
                  </a:cubicBezTo>
                  <a:cubicBezTo>
                    <a:pt x="1079" y="1306"/>
                    <a:pt x="1076" y="1306"/>
                    <a:pt x="1073" y="1306"/>
                  </a:cubicBezTo>
                  <a:cubicBezTo>
                    <a:pt x="1037" y="1306"/>
                    <a:pt x="1058" y="1349"/>
                    <a:pt x="1006" y="1349"/>
                  </a:cubicBezTo>
                  <a:cubicBezTo>
                    <a:pt x="999" y="1362"/>
                    <a:pt x="992" y="1376"/>
                    <a:pt x="978" y="1390"/>
                  </a:cubicBezTo>
                  <a:cubicBezTo>
                    <a:pt x="971" y="1397"/>
                    <a:pt x="957" y="1404"/>
                    <a:pt x="957" y="1404"/>
                  </a:cubicBezTo>
                  <a:lnTo>
                    <a:pt x="957" y="1425"/>
                  </a:lnTo>
                  <a:lnTo>
                    <a:pt x="943" y="1411"/>
                  </a:lnTo>
                  <a:lnTo>
                    <a:pt x="943" y="1425"/>
                  </a:lnTo>
                  <a:lnTo>
                    <a:pt x="943" y="1432"/>
                  </a:lnTo>
                  <a:lnTo>
                    <a:pt x="943" y="1446"/>
                  </a:lnTo>
                  <a:lnTo>
                    <a:pt x="943" y="1459"/>
                  </a:lnTo>
                  <a:cubicBezTo>
                    <a:pt x="943" y="1446"/>
                    <a:pt x="942" y="1443"/>
                    <a:pt x="941" y="1443"/>
                  </a:cubicBezTo>
                  <a:cubicBezTo>
                    <a:pt x="940" y="1443"/>
                    <a:pt x="939" y="1446"/>
                    <a:pt x="938" y="1446"/>
                  </a:cubicBezTo>
                  <a:cubicBezTo>
                    <a:pt x="937" y="1446"/>
                    <a:pt x="936" y="1444"/>
                    <a:pt x="936" y="1439"/>
                  </a:cubicBezTo>
                  <a:cubicBezTo>
                    <a:pt x="936" y="1445"/>
                    <a:pt x="931" y="1461"/>
                    <a:pt x="930" y="1461"/>
                  </a:cubicBezTo>
                  <a:cubicBezTo>
                    <a:pt x="930" y="1461"/>
                    <a:pt x="930" y="1460"/>
                    <a:pt x="930" y="1459"/>
                  </a:cubicBezTo>
                  <a:cubicBezTo>
                    <a:pt x="936" y="1439"/>
                    <a:pt x="930" y="1439"/>
                    <a:pt x="936" y="1432"/>
                  </a:cubicBezTo>
                  <a:cubicBezTo>
                    <a:pt x="930" y="1432"/>
                    <a:pt x="930" y="1432"/>
                    <a:pt x="930" y="1425"/>
                  </a:cubicBezTo>
                  <a:lnTo>
                    <a:pt x="930" y="1425"/>
                  </a:lnTo>
                  <a:lnTo>
                    <a:pt x="930" y="1425"/>
                  </a:lnTo>
                  <a:cubicBezTo>
                    <a:pt x="930" y="1425"/>
                    <a:pt x="930" y="1425"/>
                    <a:pt x="930" y="1425"/>
                  </a:cubicBezTo>
                  <a:lnTo>
                    <a:pt x="930" y="1425"/>
                  </a:lnTo>
                  <a:lnTo>
                    <a:pt x="930" y="1425"/>
                  </a:lnTo>
                  <a:lnTo>
                    <a:pt x="930" y="1425"/>
                  </a:lnTo>
                  <a:cubicBezTo>
                    <a:pt x="928" y="1425"/>
                    <a:pt x="927" y="1426"/>
                    <a:pt x="926" y="1426"/>
                  </a:cubicBezTo>
                  <a:lnTo>
                    <a:pt x="926" y="1426"/>
                  </a:lnTo>
                  <a:cubicBezTo>
                    <a:pt x="927" y="1424"/>
                    <a:pt x="927" y="1423"/>
                    <a:pt x="926" y="1422"/>
                  </a:cubicBezTo>
                  <a:lnTo>
                    <a:pt x="926" y="1422"/>
                  </a:lnTo>
                  <a:cubicBezTo>
                    <a:pt x="929" y="1419"/>
                    <a:pt x="932" y="1415"/>
                    <a:pt x="936" y="1411"/>
                  </a:cubicBezTo>
                  <a:cubicBezTo>
                    <a:pt x="936" y="1411"/>
                    <a:pt x="909" y="1411"/>
                    <a:pt x="923" y="1404"/>
                  </a:cubicBezTo>
                  <a:lnTo>
                    <a:pt x="923" y="1397"/>
                  </a:lnTo>
                  <a:cubicBezTo>
                    <a:pt x="923" y="1397"/>
                    <a:pt x="927" y="1397"/>
                    <a:pt x="929" y="1401"/>
                  </a:cubicBezTo>
                  <a:lnTo>
                    <a:pt x="929" y="1401"/>
                  </a:lnTo>
                  <a:cubicBezTo>
                    <a:pt x="924" y="1368"/>
                    <a:pt x="943" y="1354"/>
                    <a:pt x="936" y="1321"/>
                  </a:cubicBezTo>
                  <a:lnTo>
                    <a:pt x="936" y="1321"/>
                  </a:lnTo>
                  <a:cubicBezTo>
                    <a:pt x="936" y="1321"/>
                    <a:pt x="930" y="1321"/>
                    <a:pt x="930" y="1328"/>
                  </a:cubicBezTo>
                  <a:cubicBezTo>
                    <a:pt x="930" y="1328"/>
                    <a:pt x="930" y="1331"/>
                    <a:pt x="928" y="1331"/>
                  </a:cubicBezTo>
                  <a:cubicBezTo>
                    <a:pt x="926" y="1331"/>
                    <a:pt x="925" y="1330"/>
                    <a:pt x="923" y="1328"/>
                  </a:cubicBezTo>
                  <a:cubicBezTo>
                    <a:pt x="902" y="1286"/>
                    <a:pt x="936" y="1286"/>
                    <a:pt x="930" y="1231"/>
                  </a:cubicBezTo>
                  <a:lnTo>
                    <a:pt x="930" y="1231"/>
                  </a:lnTo>
                  <a:lnTo>
                    <a:pt x="936" y="1238"/>
                  </a:lnTo>
                  <a:cubicBezTo>
                    <a:pt x="930" y="1224"/>
                    <a:pt x="923" y="1224"/>
                    <a:pt x="930" y="1189"/>
                  </a:cubicBezTo>
                  <a:cubicBezTo>
                    <a:pt x="931" y="1188"/>
                    <a:pt x="933" y="1188"/>
                    <a:pt x="934" y="1188"/>
                  </a:cubicBezTo>
                  <a:cubicBezTo>
                    <a:pt x="942" y="1188"/>
                    <a:pt x="937" y="1206"/>
                    <a:pt x="943" y="1224"/>
                  </a:cubicBezTo>
                  <a:cubicBezTo>
                    <a:pt x="943" y="1206"/>
                    <a:pt x="943" y="1166"/>
                    <a:pt x="939" y="1166"/>
                  </a:cubicBezTo>
                  <a:cubicBezTo>
                    <a:pt x="938" y="1166"/>
                    <a:pt x="937" y="1167"/>
                    <a:pt x="936" y="1168"/>
                  </a:cubicBezTo>
                  <a:cubicBezTo>
                    <a:pt x="936" y="1162"/>
                    <a:pt x="938" y="1155"/>
                    <a:pt x="940" y="1148"/>
                  </a:cubicBezTo>
                  <a:lnTo>
                    <a:pt x="940" y="1148"/>
                  </a:lnTo>
                  <a:cubicBezTo>
                    <a:pt x="940" y="1149"/>
                    <a:pt x="939" y="1149"/>
                    <a:pt x="939" y="1149"/>
                  </a:cubicBezTo>
                  <a:cubicBezTo>
                    <a:pt x="938" y="1149"/>
                    <a:pt x="937" y="1148"/>
                    <a:pt x="936" y="1148"/>
                  </a:cubicBezTo>
                  <a:cubicBezTo>
                    <a:pt x="943" y="1113"/>
                    <a:pt x="957" y="1064"/>
                    <a:pt x="943" y="1030"/>
                  </a:cubicBezTo>
                  <a:lnTo>
                    <a:pt x="957" y="1023"/>
                  </a:lnTo>
                  <a:cubicBezTo>
                    <a:pt x="960" y="1037"/>
                    <a:pt x="968" y="1043"/>
                    <a:pt x="975" y="1043"/>
                  </a:cubicBezTo>
                  <a:cubicBezTo>
                    <a:pt x="984" y="1043"/>
                    <a:pt x="990" y="1032"/>
                    <a:pt x="978" y="1016"/>
                  </a:cubicBezTo>
                  <a:cubicBezTo>
                    <a:pt x="971" y="995"/>
                    <a:pt x="964" y="981"/>
                    <a:pt x="943" y="974"/>
                  </a:cubicBezTo>
                  <a:cubicBezTo>
                    <a:pt x="930" y="953"/>
                    <a:pt x="902" y="940"/>
                    <a:pt x="888" y="926"/>
                  </a:cubicBezTo>
                  <a:cubicBezTo>
                    <a:pt x="839" y="912"/>
                    <a:pt x="798" y="905"/>
                    <a:pt x="756" y="905"/>
                  </a:cubicBezTo>
                  <a:cubicBezTo>
                    <a:pt x="729" y="919"/>
                    <a:pt x="694" y="926"/>
                    <a:pt x="659" y="940"/>
                  </a:cubicBezTo>
                  <a:lnTo>
                    <a:pt x="659" y="912"/>
                  </a:lnTo>
                  <a:lnTo>
                    <a:pt x="632" y="926"/>
                  </a:lnTo>
                  <a:cubicBezTo>
                    <a:pt x="625" y="919"/>
                    <a:pt x="659" y="919"/>
                    <a:pt x="632" y="912"/>
                  </a:cubicBezTo>
                  <a:lnTo>
                    <a:pt x="632" y="912"/>
                  </a:lnTo>
                  <a:lnTo>
                    <a:pt x="618" y="926"/>
                  </a:lnTo>
                  <a:cubicBezTo>
                    <a:pt x="618" y="925"/>
                    <a:pt x="616" y="924"/>
                    <a:pt x="613" y="924"/>
                  </a:cubicBezTo>
                  <a:cubicBezTo>
                    <a:pt x="606" y="924"/>
                    <a:pt x="592" y="927"/>
                    <a:pt x="584" y="927"/>
                  </a:cubicBezTo>
                  <a:cubicBezTo>
                    <a:pt x="575" y="927"/>
                    <a:pt x="572" y="924"/>
                    <a:pt x="590" y="912"/>
                  </a:cubicBezTo>
                  <a:lnTo>
                    <a:pt x="590" y="912"/>
                  </a:lnTo>
                  <a:lnTo>
                    <a:pt x="479" y="940"/>
                  </a:lnTo>
                  <a:cubicBezTo>
                    <a:pt x="451" y="947"/>
                    <a:pt x="472" y="960"/>
                    <a:pt x="451" y="960"/>
                  </a:cubicBezTo>
                  <a:cubicBezTo>
                    <a:pt x="444" y="953"/>
                    <a:pt x="451" y="953"/>
                    <a:pt x="451" y="947"/>
                  </a:cubicBezTo>
                  <a:cubicBezTo>
                    <a:pt x="444" y="947"/>
                    <a:pt x="437" y="947"/>
                    <a:pt x="424" y="953"/>
                  </a:cubicBezTo>
                  <a:lnTo>
                    <a:pt x="424" y="974"/>
                  </a:lnTo>
                  <a:cubicBezTo>
                    <a:pt x="424" y="988"/>
                    <a:pt x="424" y="995"/>
                    <a:pt x="417" y="995"/>
                  </a:cubicBezTo>
                  <a:cubicBezTo>
                    <a:pt x="417" y="997"/>
                    <a:pt x="416" y="999"/>
                    <a:pt x="415" y="1000"/>
                  </a:cubicBezTo>
                  <a:lnTo>
                    <a:pt x="415" y="1000"/>
                  </a:lnTo>
                  <a:cubicBezTo>
                    <a:pt x="415" y="999"/>
                    <a:pt x="414" y="999"/>
                    <a:pt x="414" y="999"/>
                  </a:cubicBezTo>
                  <a:cubicBezTo>
                    <a:pt x="413" y="999"/>
                    <a:pt x="412" y="1000"/>
                    <a:pt x="412" y="1002"/>
                  </a:cubicBezTo>
                  <a:lnTo>
                    <a:pt x="412" y="1002"/>
                  </a:lnTo>
                  <a:cubicBezTo>
                    <a:pt x="413" y="1001"/>
                    <a:pt x="414" y="1001"/>
                    <a:pt x="415" y="1000"/>
                  </a:cubicBezTo>
                  <a:lnTo>
                    <a:pt x="415" y="1000"/>
                  </a:lnTo>
                  <a:cubicBezTo>
                    <a:pt x="416" y="1000"/>
                    <a:pt x="416" y="1001"/>
                    <a:pt x="417" y="1002"/>
                  </a:cubicBezTo>
                  <a:cubicBezTo>
                    <a:pt x="417" y="1030"/>
                    <a:pt x="410" y="1023"/>
                    <a:pt x="410" y="1044"/>
                  </a:cubicBezTo>
                  <a:cubicBezTo>
                    <a:pt x="410" y="1040"/>
                    <a:pt x="409" y="1039"/>
                    <a:pt x="409" y="1039"/>
                  </a:cubicBezTo>
                  <a:cubicBezTo>
                    <a:pt x="407" y="1039"/>
                    <a:pt x="403" y="1051"/>
                    <a:pt x="403" y="1051"/>
                  </a:cubicBezTo>
                  <a:cubicBezTo>
                    <a:pt x="403" y="1040"/>
                    <a:pt x="399" y="1040"/>
                    <a:pt x="396" y="1040"/>
                  </a:cubicBezTo>
                  <a:cubicBezTo>
                    <a:pt x="392" y="1040"/>
                    <a:pt x="389" y="1040"/>
                    <a:pt x="389" y="1030"/>
                  </a:cubicBezTo>
                  <a:cubicBezTo>
                    <a:pt x="382" y="1037"/>
                    <a:pt x="375" y="1064"/>
                    <a:pt x="361" y="1064"/>
                  </a:cubicBezTo>
                  <a:cubicBezTo>
                    <a:pt x="375" y="1051"/>
                    <a:pt x="375" y="1051"/>
                    <a:pt x="375" y="1044"/>
                  </a:cubicBezTo>
                  <a:lnTo>
                    <a:pt x="375" y="1044"/>
                  </a:lnTo>
                  <a:lnTo>
                    <a:pt x="361" y="1057"/>
                  </a:lnTo>
                  <a:lnTo>
                    <a:pt x="361" y="1051"/>
                  </a:lnTo>
                  <a:cubicBezTo>
                    <a:pt x="361" y="1051"/>
                    <a:pt x="352" y="1059"/>
                    <a:pt x="349" y="1059"/>
                  </a:cubicBezTo>
                  <a:cubicBezTo>
                    <a:pt x="348" y="1059"/>
                    <a:pt x="347" y="1059"/>
                    <a:pt x="347" y="1057"/>
                  </a:cubicBezTo>
                  <a:lnTo>
                    <a:pt x="354" y="1044"/>
                  </a:lnTo>
                  <a:lnTo>
                    <a:pt x="354" y="1044"/>
                  </a:lnTo>
                  <a:cubicBezTo>
                    <a:pt x="352" y="1046"/>
                    <a:pt x="350" y="1047"/>
                    <a:pt x="349" y="1047"/>
                  </a:cubicBezTo>
                  <a:cubicBezTo>
                    <a:pt x="347" y="1047"/>
                    <a:pt x="347" y="1044"/>
                    <a:pt x="347" y="1044"/>
                  </a:cubicBezTo>
                  <a:cubicBezTo>
                    <a:pt x="340" y="1051"/>
                    <a:pt x="347" y="1051"/>
                    <a:pt x="334" y="1064"/>
                  </a:cubicBezTo>
                  <a:cubicBezTo>
                    <a:pt x="334" y="1064"/>
                    <a:pt x="321" y="1074"/>
                    <a:pt x="317" y="1074"/>
                  </a:cubicBezTo>
                  <a:cubicBezTo>
                    <a:pt x="315" y="1074"/>
                    <a:pt x="315" y="1071"/>
                    <a:pt x="320" y="1064"/>
                  </a:cubicBezTo>
                  <a:lnTo>
                    <a:pt x="340" y="1051"/>
                  </a:lnTo>
                  <a:lnTo>
                    <a:pt x="340" y="1051"/>
                  </a:lnTo>
                  <a:cubicBezTo>
                    <a:pt x="326" y="1055"/>
                    <a:pt x="321" y="1060"/>
                    <a:pt x="318" y="1060"/>
                  </a:cubicBezTo>
                  <a:cubicBezTo>
                    <a:pt x="316" y="1060"/>
                    <a:pt x="315" y="1059"/>
                    <a:pt x="313" y="1057"/>
                  </a:cubicBezTo>
                  <a:lnTo>
                    <a:pt x="320" y="1051"/>
                  </a:lnTo>
                  <a:lnTo>
                    <a:pt x="320" y="1051"/>
                  </a:lnTo>
                  <a:cubicBezTo>
                    <a:pt x="311" y="1055"/>
                    <a:pt x="306" y="1056"/>
                    <a:pt x="304" y="1056"/>
                  </a:cubicBezTo>
                  <a:cubicBezTo>
                    <a:pt x="300" y="1056"/>
                    <a:pt x="305" y="1049"/>
                    <a:pt x="306" y="1045"/>
                  </a:cubicBezTo>
                  <a:lnTo>
                    <a:pt x="306" y="1045"/>
                  </a:lnTo>
                  <a:cubicBezTo>
                    <a:pt x="297" y="1047"/>
                    <a:pt x="285" y="1051"/>
                    <a:pt x="285" y="1051"/>
                  </a:cubicBezTo>
                  <a:cubicBezTo>
                    <a:pt x="278" y="1057"/>
                    <a:pt x="278" y="1064"/>
                    <a:pt x="257" y="1071"/>
                  </a:cubicBezTo>
                  <a:cubicBezTo>
                    <a:pt x="271" y="1064"/>
                    <a:pt x="257" y="1064"/>
                    <a:pt x="250" y="1064"/>
                  </a:cubicBezTo>
                  <a:cubicBezTo>
                    <a:pt x="247" y="1064"/>
                    <a:pt x="240" y="1066"/>
                    <a:pt x="236" y="1066"/>
                  </a:cubicBezTo>
                  <a:cubicBezTo>
                    <a:pt x="231" y="1066"/>
                    <a:pt x="230" y="1064"/>
                    <a:pt x="236" y="1057"/>
                  </a:cubicBezTo>
                  <a:cubicBezTo>
                    <a:pt x="240" y="1054"/>
                    <a:pt x="247" y="1052"/>
                    <a:pt x="251" y="1052"/>
                  </a:cubicBezTo>
                  <a:cubicBezTo>
                    <a:pt x="256" y="1052"/>
                    <a:pt x="257" y="1054"/>
                    <a:pt x="250" y="1057"/>
                  </a:cubicBezTo>
                  <a:cubicBezTo>
                    <a:pt x="278" y="1051"/>
                    <a:pt x="292" y="1030"/>
                    <a:pt x="313" y="1030"/>
                  </a:cubicBezTo>
                  <a:cubicBezTo>
                    <a:pt x="320" y="1030"/>
                    <a:pt x="320" y="1030"/>
                    <a:pt x="327" y="1023"/>
                  </a:cubicBezTo>
                  <a:lnTo>
                    <a:pt x="320" y="1023"/>
                  </a:lnTo>
                  <a:lnTo>
                    <a:pt x="327" y="1016"/>
                  </a:lnTo>
                  <a:lnTo>
                    <a:pt x="306" y="1030"/>
                  </a:lnTo>
                  <a:lnTo>
                    <a:pt x="306" y="1023"/>
                  </a:lnTo>
                  <a:cubicBezTo>
                    <a:pt x="285" y="1030"/>
                    <a:pt x="278" y="1051"/>
                    <a:pt x="257" y="1051"/>
                  </a:cubicBezTo>
                  <a:cubicBezTo>
                    <a:pt x="250" y="1051"/>
                    <a:pt x="285" y="1030"/>
                    <a:pt x="278" y="1030"/>
                  </a:cubicBezTo>
                  <a:cubicBezTo>
                    <a:pt x="273" y="1030"/>
                    <a:pt x="260" y="1036"/>
                    <a:pt x="253" y="1036"/>
                  </a:cubicBezTo>
                  <a:cubicBezTo>
                    <a:pt x="250" y="1036"/>
                    <a:pt x="248" y="1034"/>
                    <a:pt x="250" y="1030"/>
                  </a:cubicBezTo>
                  <a:lnTo>
                    <a:pt x="257" y="1030"/>
                  </a:lnTo>
                  <a:cubicBezTo>
                    <a:pt x="271" y="1023"/>
                    <a:pt x="257" y="1016"/>
                    <a:pt x="292" y="1009"/>
                  </a:cubicBezTo>
                  <a:cubicBezTo>
                    <a:pt x="301" y="1009"/>
                    <a:pt x="307" y="1003"/>
                    <a:pt x="310" y="1003"/>
                  </a:cubicBezTo>
                  <a:cubicBezTo>
                    <a:pt x="311" y="1003"/>
                    <a:pt x="311" y="1003"/>
                    <a:pt x="312" y="1003"/>
                  </a:cubicBezTo>
                  <a:lnTo>
                    <a:pt x="312" y="1003"/>
                  </a:lnTo>
                  <a:cubicBezTo>
                    <a:pt x="313" y="1002"/>
                    <a:pt x="315" y="1001"/>
                    <a:pt x="318" y="999"/>
                  </a:cubicBezTo>
                  <a:lnTo>
                    <a:pt x="318" y="999"/>
                  </a:lnTo>
                  <a:cubicBezTo>
                    <a:pt x="318" y="1000"/>
                    <a:pt x="318" y="1001"/>
                    <a:pt x="319" y="1001"/>
                  </a:cubicBezTo>
                  <a:cubicBezTo>
                    <a:pt x="320" y="1001"/>
                    <a:pt x="322" y="999"/>
                    <a:pt x="327" y="995"/>
                  </a:cubicBezTo>
                  <a:lnTo>
                    <a:pt x="327" y="995"/>
                  </a:lnTo>
                  <a:cubicBezTo>
                    <a:pt x="323" y="996"/>
                    <a:pt x="320" y="998"/>
                    <a:pt x="318" y="999"/>
                  </a:cubicBezTo>
                  <a:lnTo>
                    <a:pt x="318" y="999"/>
                  </a:lnTo>
                  <a:cubicBezTo>
                    <a:pt x="318" y="996"/>
                    <a:pt x="320" y="992"/>
                    <a:pt x="320" y="988"/>
                  </a:cubicBezTo>
                  <a:lnTo>
                    <a:pt x="320" y="988"/>
                  </a:lnTo>
                  <a:cubicBezTo>
                    <a:pt x="332" y="986"/>
                    <a:pt x="343" y="984"/>
                    <a:pt x="340" y="981"/>
                  </a:cubicBezTo>
                  <a:lnTo>
                    <a:pt x="320" y="981"/>
                  </a:lnTo>
                  <a:cubicBezTo>
                    <a:pt x="327" y="974"/>
                    <a:pt x="347" y="974"/>
                    <a:pt x="340" y="960"/>
                  </a:cubicBezTo>
                  <a:cubicBezTo>
                    <a:pt x="347" y="960"/>
                    <a:pt x="354" y="953"/>
                    <a:pt x="382" y="953"/>
                  </a:cubicBezTo>
                  <a:cubicBezTo>
                    <a:pt x="375" y="953"/>
                    <a:pt x="389" y="947"/>
                    <a:pt x="375" y="947"/>
                  </a:cubicBezTo>
                  <a:cubicBezTo>
                    <a:pt x="354" y="947"/>
                    <a:pt x="389" y="947"/>
                    <a:pt x="361" y="953"/>
                  </a:cubicBezTo>
                  <a:lnTo>
                    <a:pt x="347" y="953"/>
                  </a:lnTo>
                  <a:cubicBezTo>
                    <a:pt x="347" y="953"/>
                    <a:pt x="347" y="947"/>
                    <a:pt x="354" y="940"/>
                  </a:cubicBezTo>
                  <a:lnTo>
                    <a:pt x="347" y="940"/>
                  </a:lnTo>
                  <a:cubicBezTo>
                    <a:pt x="347" y="926"/>
                    <a:pt x="327" y="919"/>
                    <a:pt x="340" y="912"/>
                  </a:cubicBezTo>
                  <a:cubicBezTo>
                    <a:pt x="354" y="912"/>
                    <a:pt x="347" y="919"/>
                    <a:pt x="347" y="919"/>
                  </a:cubicBezTo>
                  <a:cubicBezTo>
                    <a:pt x="361" y="919"/>
                    <a:pt x="347" y="912"/>
                    <a:pt x="361" y="912"/>
                  </a:cubicBezTo>
                  <a:cubicBezTo>
                    <a:pt x="375" y="912"/>
                    <a:pt x="361" y="919"/>
                    <a:pt x="375" y="919"/>
                  </a:cubicBezTo>
                  <a:lnTo>
                    <a:pt x="375" y="912"/>
                  </a:lnTo>
                  <a:cubicBezTo>
                    <a:pt x="354" y="905"/>
                    <a:pt x="382" y="905"/>
                    <a:pt x="375" y="905"/>
                  </a:cubicBezTo>
                  <a:cubicBezTo>
                    <a:pt x="375" y="905"/>
                    <a:pt x="382" y="884"/>
                    <a:pt x="375" y="877"/>
                  </a:cubicBezTo>
                  <a:cubicBezTo>
                    <a:pt x="375" y="870"/>
                    <a:pt x="361" y="850"/>
                    <a:pt x="361" y="843"/>
                  </a:cubicBezTo>
                  <a:cubicBezTo>
                    <a:pt x="375" y="843"/>
                    <a:pt x="375" y="843"/>
                    <a:pt x="382" y="850"/>
                  </a:cubicBezTo>
                  <a:cubicBezTo>
                    <a:pt x="375" y="850"/>
                    <a:pt x="375" y="850"/>
                    <a:pt x="382" y="856"/>
                  </a:cubicBezTo>
                  <a:cubicBezTo>
                    <a:pt x="386" y="853"/>
                    <a:pt x="394" y="851"/>
                    <a:pt x="402" y="851"/>
                  </a:cubicBezTo>
                  <a:cubicBezTo>
                    <a:pt x="410" y="851"/>
                    <a:pt x="417" y="853"/>
                    <a:pt x="417" y="856"/>
                  </a:cubicBezTo>
                  <a:cubicBezTo>
                    <a:pt x="420" y="850"/>
                    <a:pt x="418" y="850"/>
                    <a:pt x="416" y="850"/>
                  </a:cubicBezTo>
                  <a:cubicBezTo>
                    <a:pt x="413" y="850"/>
                    <a:pt x="410" y="850"/>
                    <a:pt x="410" y="843"/>
                  </a:cubicBezTo>
                  <a:lnTo>
                    <a:pt x="424" y="822"/>
                  </a:lnTo>
                  <a:cubicBezTo>
                    <a:pt x="417" y="815"/>
                    <a:pt x="410" y="822"/>
                    <a:pt x="410" y="808"/>
                  </a:cubicBezTo>
                  <a:cubicBezTo>
                    <a:pt x="410" y="801"/>
                    <a:pt x="417" y="801"/>
                    <a:pt x="424" y="780"/>
                  </a:cubicBezTo>
                  <a:cubicBezTo>
                    <a:pt x="424" y="787"/>
                    <a:pt x="444" y="787"/>
                    <a:pt x="431" y="801"/>
                  </a:cubicBezTo>
                  <a:cubicBezTo>
                    <a:pt x="444" y="801"/>
                    <a:pt x="451" y="787"/>
                    <a:pt x="444" y="780"/>
                  </a:cubicBezTo>
                  <a:lnTo>
                    <a:pt x="444" y="780"/>
                  </a:lnTo>
                  <a:cubicBezTo>
                    <a:pt x="443" y="781"/>
                    <a:pt x="441" y="781"/>
                    <a:pt x="440" y="781"/>
                  </a:cubicBezTo>
                  <a:cubicBezTo>
                    <a:pt x="428" y="781"/>
                    <a:pt x="449" y="752"/>
                    <a:pt x="431" y="752"/>
                  </a:cubicBezTo>
                  <a:lnTo>
                    <a:pt x="451" y="746"/>
                  </a:lnTo>
                  <a:lnTo>
                    <a:pt x="451" y="752"/>
                  </a:lnTo>
                  <a:cubicBezTo>
                    <a:pt x="455" y="756"/>
                    <a:pt x="456" y="757"/>
                    <a:pt x="457" y="757"/>
                  </a:cubicBezTo>
                  <a:cubicBezTo>
                    <a:pt x="460" y="757"/>
                    <a:pt x="453" y="744"/>
                    <a:pt x="458" y="739"/>
                  </a:cubicBezTo>
                  <a:cubicBezTo>
                    <a:pt x="465" y="739"/>
                    <a:pt x="479" y="732"/>
                    <a:pt x="479" y="732"/>
                  </a:cubicBezTo>
                  <a:cubicBezTo>
                    <a:pt x="479" y="718"/>
                    <a:pt x="486" y="718"/>
                    <a:pt x="493" y="718"/>
                  </a:cubicBezTo>
                  <a:cubicBezTo>
                    <a:pt x="493" y="711"/>
                    <a:pt x="486" y="711"/>
                    <a:pt x="486" y="711"/>
                  </a:cubicBezTo>
                  <a:lnTo>
                    <a:pt x="500" y="697"/>
                  </a:lnTo>
                  <a:cubicBezTo>
                    <a:pt x="514" y="704"/>
                    <a:pt x="528" y="711"/>
                    <a:pt x="528" y="718"/>
                  </a:cubicBezTo>
                  <a:cubicBezTo>
                    <a:pt x="528" y="711"/>
                    <a:pt x="514" y="704"/>
                    <a:pt x="521" y="697"/>
                  </a:cubicBezTo>
                  <a:lnTo>
                    <a:pt x="521" y="697"/>
                  </a:lnTo>
                  <a:cubicBezTo>
                    <a:pt x="522" y="700"/>
                    <a:pt x="524" y="701"/>
                    <a:pt x="526" y="701"/>
                  </a:cubicBezTo>
                  <a:cubicBezTo>
                    <a:pt x="529" y="701"/>
                    <a:pt x="532" y="698"/>
                    <a:pt x="537" y="698"/>
                  </a:cubicBezTo>
                  <a:cubicBezTo>
                    <a:pt x="542" y="698"/>
                    <a:pt x="548" y="701"/>
                    <a:pt x="555" y="711"/>
                  </a:cubicBezTo>
                  <a:cubicBezTo>
                    <a:pt x="569" y="711"/>
                    <a:pt x="583" y="697"/>
                    <a:pt x="590" y="683"/>
                  </a:cubicBezTo>
                  <a:cubicBezTo>
                    <a:pt x="588" y="680"/>
                    <a:pt x="587" y="679"/>
                    <a:pt x="585" y="679"/>
                  </a:cubicBezTo>
                  <a:cubicBezTo>
                    <a:pt x="580" y="679"/>
                    <a:pt x="575" y="684"/>
                    <a:pt x="570" y="684"/>
                  </a:cubicBezTo>
                  <a:cubicBezTo>
                    <a:pt x="567" y="684"/>
                    <a:pt x="564" y="682"/>
                    <a:pt x="562" y="676"/>
                  </a:cubicBezTo>
                  <a:cubicBezTo>
                    <a:pt x="583" y="649"/>
                    <a:pt x="555" y="628"/>
                    <a:pt x="569" y="607"/>
                  </a:cubicBezTo>
                  <a:lnTo>
                    <a:pt x="562" y="607"/>
                  </a:lnTo>
                  <a:lnTo>
                    <a:pt x="562" y="579"/>
                  </a:lnTo>
                  <a:cubicBezTo>
                    <a:pt x="566" y="590"/>
                    <a:pt x="576" y="595"/>
                    <a:pt x="588" y="595"/>
                  </a:cubicBezTo>
                  <a:cubicBezTo>
                    <a:pt x="600" y="595"/>
                    <a:pt x="614" y="590"/>
                    <a:pt x="625" y="579"/>
                  </a:cubicBezTo>
                  <a:cubicBezTo>
                    <a:pt x="618" y="572"/>
                    <a:pt x="597" y="579"/>
                    <a:pt x="597" y="565"/>
                  </a:cubicBezTo>
                  <a:lnTo>
                    <a:pt x="604" y="545"/>
                  </a:lnTo>
                  <a:lnTo>
                    <a:pt x="604" y="558"/>
                  </a:lnTo>
                  <a:cubicBezTo>
                    <a:pt x="611" y="548"/>
                    <a:pt x="619" y="548"/>
                    <a:pt x="625" y="548"/>
                  </a:cubicBezTo>
                  <a:cubicBezTo>
                    <a:pt x="632" y="548"/>
                    <a:pt x="635" y="548"/>
                    <a:pt x="632" y="538"/>
                  </a:cubicBezTo>
                  <a:lnTo>
                    <a:pt x="632" y="538"/>
                  </a:lnTo>
                  <a:lnTo>
                    <a:pt x="648" y="542"/>
                  </a:lnTo>
                  <a:lnTo>
                    <a:pt x="648" y="542"/>
                  </a:lnTo>
                  <a:cubicBezTo>
                    <a:pt x="642" y="536"/>
                    <a:pt x="652" y="530"/>
                    <a:pt x="652" y="524"/>
                  </a:cubicBezTo>
                  <a:cubicBezTo>
                    <a:pt x="659" y="503"/>
                    <a:pt x="666" y="503"/>
                    <a:pt x="673" y="503"/>
                  </a:cubicBezTo>
                  <a:cubicBezTo>
                    <a:pt x="666" y="503"/>
                    <a:pt x="652" y="496"/>
                    <a:pt x="659" y="489"/>
                  </a:cubicBezTo>
                  <a:lnTo>
                    <a:pt x="659" y="489"/>
                  </a:lnTo>
                  <a:cubicBezTo>
                    <a:pt x="662" y="492"/>
                    <a:pt x="665" y="493"/>
                    <a:pt x="668" y="493"/>
                  </a:cubicBezTo>
                  <a:cubicBezTo>
                    <a:pt x="676" y="493"/>
                    <a:pt x="683" y="485"/>
                    <a:pt x="689" y="485"/>
                  </a:cubicBezTo>
                  <a:cubicBezTo>
                    <a:pt x="691" y="485"/>
                    <a:pt x="692" y="486"/>
                    <a:pt x="694" y="489"/>
                  </a:cubicBezTo>
                  <a:cubicBezTo>
                    <a:pt x="694" y="489"/>
                    <a:pt x="701" y="483"/>
                    <a:pt x="702" y="476"/>
                  </a:cubicBezTo>
                  <a:lnTo>
                    <a:pt x="702" y="476"/>
                  </a:lnTo>
                  <a:cubicBezTo>
                    <a:pt x="703" y="480"/>
                    <a:pt x="705" y="484"/>
                    <a:pt x="708" y="489"/>
                  </a:cubicBezTo>
                  <a:lnTo>
                    <a:pt x="703" y="474"/>
                  </a:lnTo>
                  <a:lnTo>
                    <a:pt x="703" y="474"/>
                  </a:lnTo>
                  <a:cubicBezTo>
                    <a:pt x="703" y="475"/>
                    <a:pt x="703" y="475"/>
                    <a:pt x="702" y="476"/>
                  </a:cubicBezTo>
                  <a:lnTo>
                    <a:pt x="702" y="476"/>
                  </a:lnTo>
                  <a:cubicBezTo>
                    <a:pt x="702" y="475"/>
                    <a:pt x="702" y="473"/>
                    <a:pt x="702" y="472"/>
                  </a:cubicBezTo>
                  <a:lnTo>
                    <a:pt x="702" y="472"/>
                  </a:lnTo>
                  <a:lnTo>
                    <a:pt x="703" y="474"/>
                  </a:lnTo>
                  <a:lnTo>
                    <a:pt x="703" y="474"/>
                  </a:lnTo>
                  <a:cubicBezTo>
                    <a:pt x="703" y="473"/>
                    <a:pt x="703" y="471"/>
                    <a:pt x="702" y="470"/>
                  </a:cubicBezTo>
                  <a:lnTo>
                    <a:pt x="702" y="470"/>
                  </a:lnTo>
                  <a:cubicBezTo>
                    <a:pt x="703" y="459"/>
                    <a:pt x="712" y="450"/>
                    <a:pt x="722" y="441"/>
                  </a:cubicBezTo>
                  <a:cubicBezTo>
                    <a:pt x="725" y="448"/>
                    <a:pt x="728" y="451"/>
                    <a:pt x="730" y="451"/>
                  </a:cubicBezTo>
                  <a:cubicBezTo>
                    <a:pt x="732" y="451"/>
                    <a:pt x="734" y="444"/>
                    <a:pt x="740" y="444"/>
                  </a:cubicBezTo>
                  <a:cubicBezTo>
                    <a:pt x="744" y="444"/>
                    <a:pt x="749" y="447"/>
                    <a:pt x="756" y="454"/>
                  </a:cubicBezTo>
                  <a:cubicBezTo>
                    <a:pt x="736" y="434"/>
                    <a:pt x="763" y="427"/>
                    <a:pt x="756" y="406"/>
                  </a:cubicBezTo>
                  <a:cubicBezTo>
                    <a:pt x="757" y="405"/>
                    <a:pt x="758" y="405"/>
                    <a:pt x="759" y="405"/>
                  </a:cubicBezTo>
                  <a:cubicBezTo>
                    <a:pt x="765" y="405"/>
                    <a:pt x="771" y="420"/>
                    <a:pt x="777" y="420"/>
                  </a:cubicBezTo>
                  <a:lnTo>
                    <a:pt x="777" y="406"/>
                  </a:lnTo>
                  <a:cubicBezTo>
                    <a:pt x="791" y="406"/>
                    <a:pt x="805" y="399"/>
                    <a:pt x="826" y="399"/>
                  </a:cubicBezTo>
                  <a:lnTo>
                    <a:pt x="812" y="371"/>
                  </a:lnTo>
                  <a:lnTo>
                    <a:pt x="826" y="371"/>
                  </a:lnTo>
                  <a:cubicBezTo>
                    <a:pt x="826" y="364"/>
                    <a:pt x="826" y="357"/>
                    <a:pt x="812" y="357"/>
                  </a:cubicBezTo>
                  <a:lnTo>
                    <a:pt x="826" y="357"/>
                  </a:lnTo>
                  <a:cubicBezTo>
                    <a:pt x="805" y="337"/>
                    <a:pt x="826" y="351"/>
                    <a:pt x="833" y="330"/>
                  </a:cubicBezTo>
                  <a:cubicBezTo>
                    <a:pt x="839" y="330"/>
                    <a:pt x="839" y="337"/>
                    <a:pt x="839" y="337"/>
                  </a:cubicBezTo>
                  <a:cubicBezTo>
                    <a:pt x="846" y="337"/>
                    <a:pt x="846" y="351"/>
                    <a:pt x="860" y="351"/>
                  </a:cubicBezTo>
                  <a:cubicBezTo>
                    <a:pt x="846" y="351"/>
                    <a:pt x="846" y="302"/>
                    <a:pt x="833" y="302"/>
                  </a:cubicBezTo>
                  <a:cubicBezTo>
                    <a:pt x="826" y="295"/>
                    <a:pt x="833" y="288"/>
                    <a:pt x="833" y="288"/>
                  </a:cubicBezTo>
                  <a:lnTo>
                    <a:pt x="846" y="295"/>
                  </a:lnTo>
                  <a:lnTo>
                    <a:pt x="846" y="295"/>
                  </a:lnTo>
                  <a:lnTo>
                    <a:pt x="839" y="281"/>
                  </a:lnTo>
                  <a:cubicBezTo>
                    <a:pt x="843" y="274"/>
                    <a:pt x="848" y="274"/>
                    <a:pt x="853" y="274"/>
                  </a:cubicBezTo>
                  <a:cubicBezTo>
                    <a:pt x="859" y="274"/>
                    <a:pt x="864" y="274"/>
                    <a:pt x="867" y="267"/>
                  </a:cubicBezTo>
                  <a:lnTo>
                    <a:pt x="867" y="267"/>
                  </a:lnTo>
                  <a:cubicBezTo>
                    <a:pt x="862" y="278"/>
                    <a:pt x="869" y="302"/>
                    <a:pt x="882" y="302"/>
                  </a:cubicBezTo>
                  <a:cubicBezTo>
                    <a:pt x="885" y="302"/>
                    <a:pt x="887" y="301"/>
                    <a:pt x="890" y="299"/>
                  </a:cubicBezTo>
                  <a:lnTo>
                    <a:pt x="890" y="299"/>
                  </a:lnTo>
                  <a:cubicBezTo>
                    <a:pt x="885" y="306"/>
                    <a:pt x="893" y="317"/>
                    <a:pt x="881" y="323"/>
                  </a:cubicBezTo>
                  <a:cubicBezTo>
                    <a:pt x="881" y="323"/>
                    <a:pt x="895" y="323"/>
                    <a:pt x="895" y="330"/>
                  </a:cubicBezTo>
                  <a:cubicBezTo>
                    <a:pt x="902" y="309"/>
                    <a:pt x="895" y="323"/>
                    <a:pt x="902" y="302"/>
                  </a:cubicBezTo>
                  <a:cubicBezTo>
                    <a:pt x="906" y="313"/>
                    <a:pt x="909" y="319"/>
                    <a:pt x="916" y="319"/>
                  </a:cubicBezTo>
                  <a:cubicBezTo>
                    <a:pt x="921" y="319"/>
                    <a:pt x="927" y="315"/>
                    <a:pt x="936" y="309"/>
                  </a:cubicBezTo>
                  <a:lnTo>
                    <a:pt x="916" y="309"/>
                  </a:lnTo>
                  <a:lnTo>
                    <a:pt x="916" y="302"/>
                  </a:lnTo>
                  <a:cubicBezTo>
                    <a:pt x="909" y="302"/>
                    <a:pt x="909" y="302"/>
                    <a:pt x="909" y="295"/>
                  </a:cubicBezTo>
                  <a:cubicBezTo>
                    <a:pt x="909" y="295"/>
                    <a:pt x="909" y="267"/>
                    <a:pt x="916" y="267"/>
                  </a:cubicBezTo>
                  <a:cubicBezTo>
                    <a:pt x="881" y="260"/>
                    <a:pt x="930" y="233"/>
                    <a:pt x="909" y="226"/>
                  </a:cubicBezTo>
                  <a:cubicBezTo>
                    <a:pt x="909" y="221"/>
                    <a:pt x="912" y="216"/>
                    <a:pt x="919" y="216"/>
                  </a:cubicBezTo>
                  <a:cubicBezTo>
                    <a:pt x="922" y="216"/>
                    <a:pt x="926" y="217"/>
                    <a:pt x="930" y="219"/>
                  </a:cubicBezTo>
                  <a:cubicBezTo>
                    <a:pt x="930" y="233"/>
                    <a:pt x="943" y="226"/>
                    <a:pt x="950" y="233"/>
                  </a:cubicBezTo>
                  <a:cubicBezTo>
                    <a:pt x="950" y="226"/>
                    <a:pt x="936" y="233"/>
                    <a:pt x="936" y="219"/>
                  </a:cubicBezTo>
                  <a:cubicBezTo>
                    <a:pt x="939" y="217"/>
                    <a:pt x="941" y="216"/>
                    <a:pt x="944" y="216"/>
                  </a:cubicBezTo>
                  <a:cubicBezTo>
                    <a:pt x="949" y="216"/>
                    <a:pt x="955" y="219"/>
                    <a:pt x="964" y="219"/>
                  </a:cubicBezTo>
                  <a:lnTo>
                    <a:pt x="964" y="226"/>
                  </a:lnTo>
                  <a:lnTo>
                    <a:pt x="978" y="226"/>
                  </a:lnTo>
                  <a:cubicBezTo>
                    <a:pt x="978" y="219"/>
                    <a:pt x="964" y="226"/>
                    <a:pt x="971" y="212"/>
                  </a:cubicBezTo>
                  <a:cubicBezTo>
                    <a:pt x="976" y="212"/>
                    <a:pt x="977" y="206"/>
                    <a:pt x="980" y="206"/>
                  </a:cubicBezTo>
                  <a:cubicBezTo>
                    <a:pt x="981" y="206"/>
                    <a:pt x="983" y="207"/>
                    <a:pt x="985" y="212"/>
                  </a:cubicBezTo>
                  <a:cubicBezTo>
                    <a:pt x="985" y="226"/>
                    <a:pt x="1006" y="233"/>
                    <a:pt x="999" y="247"/>
                  </a:cubicBezTo>
                  <a:cubicBezTo>
                    <a:pt x="1006" y="233"/>
                    <a:pt x="1020" y="219"/>
                    <a:pt x="1006" y="219"/>
                  </a:cubicBezTo>
                  <a:lnTo>
                    <a:pt x="1013" y="212"/>
                  </a:lnTo>
                  <a:cubicBezTo>
                    <a:pt x="1006" y="212"/>
                    <a:pt x="978" y="212"/>
                    <a:pt x="999" y="191"/>
                  </a:cubicBezTo>
                  <a:lnTo>
                    <a:pt x="999" y="177"/>
                  </a:lnTo>
                  <a:lnTo>
                    <a:pt x="1006" y="177"/>
                  </a:lnTo>
                  <a:lnTo>
                    <a:pt x="1006" y="163"/>
                  </a:lnTo>
                  <a:cubicBezTo>
                    <a:pt x="1013" y="163"/>
                    <a:pt x="1013" y="163"/>
                    <a:pt x="1020" y="177"/>
                  </a:cubicBezTo>
                  <a:cubicBezTo>
                    <a:pt x="1034" y="163"/>
                    <a:pt x="1034" y="156"/>
                    <a:pt x="1020" y="156"/>
                  </a:cubicBezTo>
                  <a:cubicBezTo>
                    <a:pt x="1025" y="154"/>
                    <a:pt x="1029" y="152"/>
                    <a:pt x="1031" y="152"/>
                  </a:cubicBezTo>
                  <a:cubicBezTo>
                    <a:pt x="1035" y="152"/>
                    <a:pt x="1036" y="155"/>
                    <a:pt x="1040" y="163"/>
                  </a:cubicBezTo>
                  <a:cubicBezTo>
                    <a:pt x="1047" y="156"/>
                    <a:pt x="1068" y="150"/>
                    <a:pt x="1075" y="150"/>
                  </a:cubicBezTo>
                  <a:cubicBezTo>
                    <a:pt x="1079" y="139"/>
                    <a:pt x="1077" y="139"/>
                    <a:pt x="1074" y="139"/>
                  </a:cubicBezTo>
                  <a:cubicBezTo>
                    <a:pt x="1072" y="139"/>
                    <a:pt x="1068" y="139"/>
                    <a:pt x="1068" y="129"/>
                  </a:cubicBezTo>
                  <a:lnTo>
                    <a:pt x="1068" y="129"/>
                  </a:lnTo>
                  <a:cubicBezTo>
                    <a:pt x="1073" y="133"/>
                    <a:pt x="1077" y="135"/>
                    <a:pt x="1082" y="135"/>
                  </a:cubicBezTo>
                  <a:cubicBezTo>
                    <a:pt x="1098" y="135"/>
                    <a:pt x="1116" y="110"/>
                    <a:pt x="1137" y="94"/>
                  </a:cubicBezTo>
                  <a:cubicBezTo>
                    <a:pt x="1119" y="81"/>
                    <a:pt x="1134" y="86"/>
                    <a:pt x="1127" y="76"/>
                  </a:cubicBezTo>
                  <a:lnTo>
                    <a:pt x="1127" y="76"/>
                  </a:lnTo>
                  <a:cubicBezTo>
                    <a:pt x="1135" y="81"/>
                    <a:pt x="1156" y="83"/>
                    <a:pt x="1144" y="94"/>
                  </a:cubicBezTo>
                  <a:lnTo>
                    <a:pt x="1151" y="87"/>
                  </a:lnTo>
                  <a:lnTo>
                    <a:pt x="1151" y="87"/>
                  </a:lnTo>
                  <a:cubicBezTo>
                    <a:pt x="1172" y="94"/>
                    <a:pt x="1144" y="108"/>
                    <a:pt x="1158" y="122"/>
                  </a:cubicBezTo>
                  <a:cubicBezTo>
                    <a:pt x="1172" y="115"/>
                    <a:pt x="1158" y="80"/>
                    <a:pt x="1186" y="80"/>
                  </a:cubicBezTo>
                  <a:cubicBezTo>
                    <a:pt x="1188" y="84"/>
                    <a:pt x="1189" y="85"/>
                    <a:pt x="1191" y="85"/>
                  </a:cubicBezTo>
                  <a:cubicBezTo>
                    <a:pt x="1193" y="85"/>
                    <a:pt x="1195" y="82"/>
                    <a:pt x="1198" y="82"/>
                  </a:cubicBezTo>
                  <a:cubicBezTo>
                    <a:pt x="1200" y="82"/>
                    <a:pt x="1203" y="83"/>
                    <a:pt x="1207" y="87"/>
                  </a:cubicBezTo>
                  <a:cubicBezTo>
                    <a:pt x="1207" y="94"/>
                    <a:pt x="1193" y="94"/>
                    <a:pt x="1193" y="94"/>
                  </a:cubicBezTo>
                  <a:lnTo>
                    <a:pt x="1207" y="94"/>
                  </a:lnTo>
                  <a:cubicBezTo>
                    <a:pt x="1228" y="87"/>
                    <a:pt x="1193" y="73"/>
                    <a:pt x="1207" y="52"/>
                  </a:cubicBezTo>
                  <a:cubicBezTo>
                    <a:pt x="1210" y="51"/>
                    <a:pt x="1212" y="51"/>
                    <a:pt x="1214" y="51"/>
                  </a:cubicBezTo>
                  <a:cubicBezTo>
                    <a:pt x="1221" y="51"/>
                    <a:pt x="1222" y="59"/>
                    <a:pt x="1228" y="59"/>
                  </a:cubicBezTo>
                  <a:cubicBezTo>
                    <a:pt x="1241" y="59"/>
                    <a:pt x="1241" y="53"/>
                    <a:pt x="1241" y="46"/>
                  </a:cubicBezTo>
                  <a:lnTo>
                    <a:pt x="1241" y="46"/>
                  </a:lnTo>
                  <a:cubicBezTo>
                    <a:pt x="1241" y="50"/>
                    <a:pt x="1239" y="51"/>
                    <a:pt x="1236" y="51"/>
                  </a:cubicBezTo>
                  <a:cubicBezTo>
                    <a:pt x="1228" y="51"/>
                    <a:pt x="1214" y="41"/>
                    <a:pt x="1214" y="32"/>
                  </a:cubicBezTo>
                  <a:lnTo>
                    <a:pt x="1214" y="32"/>
                  </a:lnTo>
                  <a:cubicBezTo>
                    <a:pt x="1217" y="36"/>
                    <a:pt x="1220" y="38"/>
                    <a:pt x="1223" y="38"/>
                  </a:cubicBezTo>
                  <a:cubicBezTo>
                    <a:pt x="1233" y="38"/>
                    <a:pt x="1241" y="16"/>
                    <a:pt x="1241" y="11"/>
                  </a:cubicBezTo>
                  <a:cubicBezTo>
                    <a:pt x="1234" y="9"/>
                    <a:pt x="1229" y="9"/>
                    <a:pt x="1225" y="9"/>
                  </a:cubicBezTo>
                  <a:cubicBezTo>
                    <a:pt x="1214" y="9"/>
                    <a:pt x="1213" y="13"/>
                    <a:pt x="1202" y="13"/>
                  </a:cubicBezTo>
                  <a:cubicBezTo>
                    <a:pt x="1198" y="13"/>
                    <a:pt x="1193" y="12"/>
                    <a:pt x="1186" y="11"/>
                  </a:cubicBezTo>
                  <a:lnTo>
                    <a:pt x="1186" y="11"/>
                  </a:lnTo>
                  <a:cubicBezTo>
                    <a:pt x="1186" y="18"/>
                    <a:pt x="1193" y="32"/>
                    <a:pt x="1179" y="32"/>
                  </a:cubicBezTo>
                  <a:cubicBezTo>
                    <a:pt x="1179" y="25"/>
                    <a:pt x="1177" y="23"/>
                    <a:pt x="1176" y="23"/>
                  </a:cubicBezTo>
                  <a:cubicBezTo>
                    <a:pt x="1174" y="23"/>
                    <a:pt x="1172" y="25"/>
                    <a:pt x="1172" y="25"/>
                  </a:cubicBezTo>
                  <a:cubicBezTo>
                    <a:pt x="1179" y="32"/>
                    <a:pt x="1158" y="32"/>
                    <a:pt x="1158" y="46"/>
                  </a:cubicBezTo>
                  <a:cubicBezTo>
                    <a:pt x="1151" y="39"/>
                    <a:pt x="1151" y="18"/>
                    <a:pt x="1137" y="18"/>
                  </a:cubicBezTo>
                  <a:lnTo>
                    <a:pt x="1144" y="46"/>
                  </a:lnTo>
                  <a:cubicBezTo>
                    <a:pt x="1139" y="46"/>
                    <a:pt x="1138" y="34"/>
                    <a:pt x="1132" y="34"/>
                  </a:cubicBezTo>
                  <a:cubicBezTo>
                    <a:pt x="1130" y="34"/>
                    <a:pt x="1127" y="35"/>
                    <a:pt x="1124" y="39"/>
                  </a:cubicBezTo>
                  <a:cubicBezTo>
                    <a:pt x="1124" y="18"/>
                    <a:pt x="1110" y="18"/>
                    <a:pt x="1124" y="4"/>
                  </a:cubicBezTo>
                  <a:cubicBezTo>
                    <a:pt x="1118" y="2"/>
                    <a:pt x="1114" y="1"/>
                    <a:pt x="1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9"/>
            <p:cNvSpPr/>
            <p:nvPr/>
          </p:nvSpPr>
          <p:spPr>
            <a:xfrm>
              <a:off x="10610165" y="559710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cubicBezTo>
                    <a:pt x="0" y="0"/>
                    <a:pt x="0" y="0"/>
                    <a:pt x="7" y="0"/>
                  </a:cubicBez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9"/>
            <p:cNvSpPr/>
            <p:nvPr/>
          </p:nvSpPr>
          <p:spPr>
            <a:xfrm>
              <a:off x="10613623" y="57774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9"/>
            <p:cNvSpPr/>
            <p:nvPr/>
          </p:nvSpPr>
          <p:spPr>
            <a:xfrm>
              <a:off x="10608411" y="547884"/>
              <a:ext cx="50" cy="1102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9"/>
            <p:cNvSpPr/>
            <p:nvPr/>
          </p:nvSpPr>
          <p:spPr>
            <a:xfrm>
              <a:off x="10653209" y="58260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9"/>
            <p:cNvSpPr/>
            <p:nvPr/>
          </p:nvSpPr>
          <p:spPr>
            <a:xfrm>
              <a:off x="10624396" y="59443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9"/>
            <p:cNvSpPr/>
            <p:nvPr/>
          </p:nvSpPr>
          <p:spPr>
            <a:xfrm>
              <a:off x="10613973" y="541971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1"/>
                  </a:moveTo>
                  <a:lnTo>
                    <a:pt x="1" y="8"/>
                  </a:lnTo>
                  <a:cubicBezTo>
                    <a:pt x="1" y="8"/>
                    <a:pt x="15" y="8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9"/>
            <p:cNvSpPr/>
            <p:nvPr/>
          </p:nvSpPr>
          <p:spPr>
            <a:xfrm>
              <a:off x="10611919" y="531598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9"/>
            <p:cNvSpPr/>
            <p:nvPr/>
          </p:nvSpPr>
          <p:spPr>
            <a:xfrm>
              <a:off x="10610165" y="53575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9"/>
            <p:cNvSpPr/>
            <p:nvPr/>
          </p:nvSpPr>
          <p:spPr>
            <a:xfrm>
              <a:off x="10610165" y="536108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0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9"/>
            <p:cNvSpPr/>
            <p:nvPr/>
          </p:nvSpPr>
          <p:spPr>
            <a:xfrm>
              <a:off x="10677211" y="494067"/>
              <a:ext cx="702" cy="1102"/>
            </a:xfrm>
            <a:custGeom>
              <a:avLst/>
              <a:gdLst/>
              <a:ahLst/>
              <a:cxnLst/>
              <a:rect l="l" t="t" r="r" b="b"/>
              <a:pathLst>
                <a:path w="14" h="22" extrusionOk="0">
                  <a:moveTo>
                    <a:pt x="0" y="0"/>
                  </a:moveTo>
                  <a:lnTo>
                    <a:pt x="14" y="21"/>
                  </a:lnTo>
                  <a:cubicBezTo>
                    <a:pt x="14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9"/>
            <p:cNvSpPr/>
            <p:nvPr/>
          </p:nvSpPr>
          <p:spPr>
            <a:xfrm>
              <a:off x="10658420" y="5836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9"/>
            <p:cNvSpPr/>
            <p:nvPr/>
          </p:nvSpPr>
          <p:spPr>
            <a:xfrm>
              <a:off x="10674054" y="4954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9"/>
            <p:cNvSpPr/>
            <p:nvPr/>
          </p:nvSpPr>
          <p:spPr>
            <a:xfrm>
              <a:off x="10616780" y="547182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cubicBezTo>
                    <a:pt x="7" y="1"/>
                    <a:pt x="0" y="15"/>
                    <a:pt x="7" y="15"/>
                  </a:cubicBezTo>
                  <a:cubicBezTo>
                    <a:pt x="7" y="8"/>
                    <a:pt x="7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9"/>
            <p:cNvSpPr/>
            <p:nvPr/>
          </p:nvSpPr>
          <p:spPr>
            <a:xfrm>
              <a:off x="10672701" y="572187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9"/>
            <p:cNvSpPr/>
            <p:nvPr/>
          </p:nvSpPr>
          <p:spPr>
            <a:xfrm>
              <a:off x="10674054" y="4954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9"/>
            <p:cNvSpPr/>
            <p:nvPr/>
          </p:nvSpPr>
          <p:spPr>
            <a:xfrm>
              <a:off x="10692144" y="56386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9"/>
            <p:cNvSpPr/>
            <p:nvPr/>
          </p:nvSpPr>
          <p:spPr>
            <a:xfrm>
              <a:off x="10692795" y="56176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cubicBezTo>
                    <a:pt x="8" y="8"/>
                    <a:pt x="8" y="8"/>
                    <a:pt x="1" y="1"/>
                  </a:cubicBezTo>
                  <a:cubicBezTo>
                    <a:pt x="8" y="8"/>
                    <a:pt x="8" y="8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9"/>
            <p:cNvSpPr/>
            <p:nvPr/>
          </p:nvSpPr>
          <p:spPr>
            <a:xfrm>
              <a:off x="10676510" y="493716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9"/>
            <p:cNvSpPr/>
            <p:nvPr/>
          </p:nvSpPr>
          <p:spPr>
            <a:xfrm>
              <a:off x="10690039" y="540267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1" y="7"/>
                    <a:pt x="1" y="7"/>
                    <a:pt x="1" y="0"/>
                  </a:cubicBezTo>
                  <a:cubicBezTo>
                    <a:pt x="7" y="7"/>
                    <a:pt x="7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9"/>
            <p:cNvSpPr/>
            <p:nvPr/>
          </p:nvSpPr>
          <p:spPr>
            <a:xfrm>
              <a:off x="10622642" y="593032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cubicBezTo>
                    <a:pt x="15" y="1"/>
                    <a:pt x="1" y="1"/>
                    <a:pt x="15" y="1"/>
                  </a:cubicBezTo>
                  <a:cubicBezTo>
                    <a:pt x="1" y="1"/>
                    <a:pt x="1" y="1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9"/>
            <p:cNvSpPr/>
            <p:nvPr/>
          </p:nvSpPr>
          <p:spPr>
            <a:xfrm>
              <a:off x="10636573" y="58401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9"/>
            <p:cNvSpPr/>
            <p:nvPr/>
          </p:nvSpPr>
          <p:spPr>
            <a:xfrm>
              <a:off x="10636573" y="58366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9"/>
            <p:cNvSpPr/>
            <p:nvPr/>
          </p:nvSpPr>
          <p:spPr>
            <a:xfrm>
              <a:off x="10637625" y="583662"/>
              <a:ext cx="0" cy="50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9"/>
            <p:cNvSpPr/>
            <p:nvPr/>
          </p:nvSpPr>
          <p:spPr>
            <a:xfrm>
              <a:off x="10631011" y="5826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9"/>
            <p:cNvSpPr/>
            <p:nvPr/>
          </p:nvSpPr>
          <p:spPr>
            <a:xfrm>
              <a:off x="10632714" y="58366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9"/>
            <p:cNvSpPr/>
            <p:nvPr/>
          </p:nvSpPr>
          <p:spPr>
            <a:xfrm>
              <a:off x="10638276" y="57880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9"/>
            <p:cNvSpPr/>
            <p:nvPr/>
          </p:nvSpPr>
          <p:spPr>
            <a:xfrm>
              <a:off x="10606708" y="492313"/>
              <a:ext cx="85137" cy="102675"/>
            </a:xfrm>
            <a:custGeom>
              <a:avLst/>
              <a:gdLst/>
              <a:ahLst/>
              <a:cxnLst/>
              <a:rect l="l" t="t" r="r" b="b"/>
              <a:pathLst>
                <a:path w="1699" h="2049" extrusionOk="0">
                  <a:moveTo>
                    <a:pt x="1345" y="1"/>
                  </a:moveTo>
                  <a:cubicBezTo>
                    <a:pt x="1345" y="2"/>
                    <a:pt x="1345" y="3"/>
                    <a:pt x="1344" y="3"/>
                  </a:cubicBezTo>
                  <a:lnTo>
                    <a:pt x="1344" y="3"/>
                  </a:lnTo>
                  <a:cubicBezTo>
                    <a:pt x="1346" y="2"/>
                    <a:pt x="1347" y="1"/>
                    <a:pt x="1345" y="1"/>
                  </a:cubicBezTo>
                  <a:close/>
                  <a:moveTo>
                    <a:pt x="1344" y="3"/>
                  </a:moveTo>
                  <a:cubicBezTo>
                    <a:pt x="1343" y="4"/>
                    <a:pt x="1342" y="5"/>
                    <a:pt x="1341" y="6"/>
                  </a:cubicBezTo>
                  <a:lnTo>
                    <a:pt x="1341" y="6"/>
                  </a:lnTo>
                  <a:cubicBezTo>
                    <a:pt x="1343" y="6"/>
                    <a:pt x="1344" y="5"/>
                    <a:pt x="1344" y="3"/>
                  </a:cubicBezTo>
                  <a:close/>
                  <a:moveTo>
                    <a:pt x="1289" y="8"/>
                  </a:moveTo>
                  <a:cubicBezTo>
                    <a:pt x="1282" y="8"/>
                    <a:pt x="1296" y="15"/>
                    <a:pt x="1289" y="15"/>
                  </a:cubicBezTo>
                  <a:lnTo>
                    <a:pt x="1296" y="15"/>
                  </a:lnTo>
                  <a:lnTo>
                    <a:pt x="1289" y="8"/>
                  </a:lnTo>
                  <a:close/>
                  <a:moveTo>
                    <a:pt x="1248" y="666"/>
                  </a:moveTo>
                  <a:cubicBezTo>
                    <a:pt x="1239" y="667"/>
                    <a:pt x="1230" y="668"/>
                    <a:pt x="1241" y="673"/>
                  </a:cubicBezTo>
                  <a:lnTo>
                    <a:pt x="1248" y="666"/>
                  </a:lnTo>
                  <a:close/>
                  <a:moveTo>
                    <a:pt x="146" y="701"/>
                  </a:moveTo>
                  <a:lnTo>
                    <a:pt x="146" y="715"/>
                  </a:lnTo>
                  <a:lnTo>
                    <a:pt x="146" y="715"/>
                  </a:lnTo>
                  <a:cubicBezTo>
                    <a:pt x="150" y="711"/>
                    <a:pt x="152" y="707"/>
                    <a:pt x="146" y="701"/>
                  </a:cubicBezTo>
                  <a:close/>
                  <a:moveTo>
                    <a:pt x="7" y="888"/>
                  </a:moveTo>
                  <a:cubicBezTo>
                    <a:pt x="7" y="891"/>
                    <a:pt x="11" y="893"/>
                    <a:pt x="14" y="893"/>
                  </a:cubicBezTo>
                  <a:cubicBezTo>
                    <a:pt x="18" y="893"/>
                    <a:pt x="21" y="891"/>
                    <a:pt x="21" y="888"/>
                  </a:cubicBezTo>
                  <a:close/>
                  <a:moveTo>
                    <a:pt x="1676" y="1348"/>
                  </a:moveTo>
                  <a:cubicBezTo>
                    <a:pt x="1677" y="1350"/>
                    <a:pt x="1677" y="1351"/>
                    <a:pt x="1677" y="1352"/>
                  </a:cubicBezTo>
                  <a:cubicBezTo>
                    <a:pt x="1677" y="1351"/>
                    <a:pt x="1677" y="1349"/>
                    <a:pt x="1676" y="1348"/>
                  </a:cubicBezTo>
                  <a:close/>
                  <a:moveTo>
                    <a:pt x="1137" y="1422"/>
                  </a:moveTo>
                  <a:cubicBezTo>
                    <a:pt x="1136" y="1422"/>
                    <a:pt x="1135" y="1422"/>
                    <a:pt x="1134" y="1422"/>
                  </a:cubicBezTo>
                  <a:lnTo>
                    <a:pt x="1134" y="1422"/>
                  </a:lnTo>
                  <a:cubicBezTo>
                    <a:pt x="1134" y="1426"/>
                    <a:pt x="1134" y="1428"/>
                    <a:pt x="1135" y="1428"/>
                  </a:cubicBezTo>
                  <a:cubicBezTo>
                    <a:pt x="1135" y="1428"/>
                    <a:pt x="1135" y="1426"/>
                    <a:pt x="1137" y="1422"/>
                  </a:cubicBezTo>
                  <a:close/>
                  <a:moveTo>
                    <a:pt x="1677" y="1560"/>
                  </a:moveTo>
                  <a:lnTo>
                    <a:pt x="1677" y="1560"/>
                  </a:lnTo>
                  <a:cubicBezTo>
                    <a:pt x="1677" y="1560"/>
                    <a:pt x="1677" y="1560"/>
                    <a:pt x="1677" y="1560"/>
                  </a:cubicBezTo>
                  <a:close/>
                  <a:moveTo>
                    <a:pt x="1288" y="1567"/>
                  </a:moveTo>
                  <a:cubicBezTo>
                    <a:pt x="1288" y="1568"/>
                    <a:pt x="1288" y="1569"/>
                    <a:pt x="1288" y="1570"/>
                  </a:cubicBezTo>
                  <a:lnTo>
                    <a:pt x="1288" y="1570"/>
                  </a:lnTo>
                  <a:cubicBezTo>
                    <a:pt x="1286" y="1570"/>
                    <a:pt x="1285" y="1568"/>
                    <a:pt x="1288" y="1567"/>
                  </a:cubicBezTo>
                  <a:close/>
                  <a:moveTo>
                    <a:pt x="1296" y="1574"/>
                  </a:moveTo>
                  <a:cubicBezTo>
                    <a:pt x="1299" y="1577"/>
                    <a:pt x="1301" y="1580"/>
                    <a:pt x="1303" y="1582"/>
                  </a:cubicBezTo>
                  <a:lnTo>
                    <a:pt x="1303" y="1582"/>
                  </a:lnTo>
                  <a:cubicBezTo>
                    <a:pt x="1303" y="1582"/>
                    <a:pt x="1303" y="1582"/>
                    <a:pt x="1303" y="1582"/>
                  </a:cubicBezTo>
                  <a:cubicBezTo>
                    <a:pt x="1302" y="1582"/>
                    <a:pt x="1301" y="1581"/>
                    <a:pt x="1296" y="1574"/>
                  </a:cubicBezTo>
                  <a:lnTo>
                    <a:pt x="1296" y="1574"/>
                  </a:lnTo>
                  <a:lnTo>
                    <a:pt x="1308" y="1592"/>
                  </a:lnTo>
                  <a:lnTo>
                    <a:pt x="1308" y="1592"/>
                  </a:lnTo>
                  <a:cubicBezTo>
                    <a:pt x="1309" y="1595"/>
                    <a:pt x="1310" y="1597"/>
                    <a:pt x="1310" y="1597"/>
                  </a:cubicBezTo>
                  <a:cubicBezTo>
                    <a:pt x="1310" y="1597"/>
                    <a:pt x="1310" y="1596"/>
                    <a:pt x="1310" y="1595"/>
                  </a:cubicBezTo>
                  <a:lnTo>
                    <a:pt x="1310" y="1602"/>
                  </a:lnTo>
                  <a:cubicBezTo>
                    <a:pt x="1298" y="1590"/>
                    <a:pt x="1296" y="1588"/>
                    <a:pt x="1296" y="1574"/>
                  </a:cubicBezTo>
                  <a:close/>
                  <a:moveTo>
                    <a:pt x="1287" y="1575"/>
                  </a:moveTo>
                  <a:cubicBezTo>
                    <a:pt x="1285" y="1584"/>
                    <a:pt x="1282" y="1594"/>
                    <a:pt x="1282" y="1602"/>
                  </a:cubicBezTo>
                  <a:cubicBezTo>
                    <a:pt x="1282" y="1602"/>
                    <a:pt x="1281" y="1604"/>
                    <a:pt x="1280" y="1604"/>
                  </a:cubicBezTo>
                  <a:cubicBezTo>
                    <a:pt x="1279" y="1604"/>
                    <a:pt x="1279" y="1602"/>
                    <a:pt x="1282" y="1595"/>
                  </a:cubicBezTo>
                  <a:cubicBezTo>
                    <a:pt x="1282" y="1589"/>
                    <a:pt x="1282" y="1578"/>
                    <a:pt x="1287" y="1575"/>
                  </a:cubicBezTo>
                  <a:close/>
                  <a:moveTo>
                    <a:pt x="345" y="1635"/>
                  </a:moveTo>
                  <a:cubicBezTo>
                    <a:pt x="343" y="1635"/>
                    <a:pt x="338" y="1637"/>
                    <a:pt x="333" y="1640"/>
                  </a:cubicBezTo>
                  <a:lnTo>
                    <a:pt x="333" y="1640"/>
                  </a:lnTo>
                  <a:cubicBezTo>
                    <a:pt x="338" y="1639"/>
                    <a:pt x="344" y="1636"/>
                    <a:pt x="347" y="1636"/>
                  </a:cubicBezTo>
                  <a:cubicBezTo>
                    <a:pt x="347" y="1635"/>
                    <a:pt x="346" y="1635"/>
                    <a:pt x="345" y="1635"/>
                  </a:cubicBezTo>
                  <a:close/>
                  <a:moveTo>
                    <a:pt x="918" y="1709"/>
                  </a:moveTo>
                  <a:cubicBezTo>
                    <a:pt x="917" y="1709"/>
                    <a:pt x="919" y="1711"/>
                    <a:pt x="920" y="1713"/>
                  </a:cubicBezTo>
                  <a:lnTo>
                    <a:pt x="920" y="1713"/>
                  </a:lnTo>
                  <a:cubicBezTo>
                    <a:pt x="920" y="1713"/>
                    <a:pt x="921" y="1713"/>
                    <a:pt x="922" y="1713"/>
                  </a:cubicBezTo>
                  <a:cubicBezTo>
                    <a:pt x="919" y="1710"/>
                    <a:pt x="918" y="1709"/>
                    <a:pt x="918" y="1709"/>
                  </a:cubicBezTo>
                  <a:close/>
                  <a:moveTo>
                    <a:pt x="919" y="1732"/>
                  </a:moveTo>
                  <a:cubicBezTo>
                    <a:pt x="920" y="1733"/>
                    <a:pt x="921" y="1733"/>
                    <a:pt x="922" y="1734"/>
                  </a:cubicBezTo>
                  <a:cubicBezTo>
                    <a:pt x="924" y="1734"/>
                    <a:pt x="922" y="1733"/>
                    <a:pt x="919" y="1732"/>
                  </a:cubicBezTo>
                  <a:close/>
                  <a:moveTo>
                    <a:pt x="409" y="1761"/>
                  </a:moveTo>
                  <a:cubicBezTo>
                    <a:pt x="408" y="1761"/>
                    <a:pt x="406" y="1762"/>
                    <a:pt x="405" y="1762"/>
                  </a:cubicBezTo>
                  <a:lnTo>
                    <a:pt x="405" y="1762"/>
                  </a:lnTo>
                  <a:cubicBezTo>
                    <a:pt x="407" y="1762"/>
                    <a:pt x="408" y="1761"/>
                    <a:pt x="409" y="1761"/>
                  </a:cubicBezTo>
                  <a:close/>
                  <a:moveTo>
                    <a:pt x="405" y="1762"/>
                  </a:moveTo>
                  <a:cubicBezTo>
                    <a:pt x="403" y="1763"/>
                    <a:pt x="400" y="1765"/>
                    <a:pt x="397" y="1767"/>
                  </a:cubicBezTo>
                  <a:lnTo>
                    <a:pt x="397" y="1767"/>
                  </a:lnTo>
                  <a:cubicBezTo>
                    <a:pt x="401" y="1766"/>
                    <a:pt x="403" y="1763"/>
                    <a:pt x="405" y="1762"/>
                  </a:cubicBezTo>
                  <a:close/>
                  <a:moveTo>
                    <a:pt x="506" y="1796"/>
                  </a:moveTo>
                  <a:cubicBezTo>
                    <a:pt x="506" y="1797"/>
                    <a:pt x="505" y="1798"/>
                    <a:pt x="504" y="1798"/>
                  </a:cubicBezTo>
                  <a:cubicBezTo>
                    <a:pt x="502" y="1798"/>
                    <a:pt x="499" y="1796"/>
                    <a:pt x="497" y="1796"/>
                  </a:cubicBezTo>
                  <a:cubicBezTo>
                    <a:pt x="494" y="1796"/>
                    <a:pt x="492" y="1798"/>
                    <a:pt x="492" y="1803"/>
                  </a:cubicBezTo>
                  <a:cubicBezTo>
                    <a:pt x="492" y="1808"/>
                    <a:pt x="493" y="1810"/>
                    <a:pt x="494" y="1810"/>
                  </a:cubicBezTo>
                  <a:cubicBezTo>
                    <a:pt x="497" y="1810"/>
                    <a:pt x="501" y="1803"/>
                    <a:pt x="504" y="1803"/>
                  </a:cubicBezTo>
                  <a:cubicBezTo>
                    <a:pt x="505" y="1803"/>
                    <a:pt x="506" y="1805"/>
                    <a:pt x="506" y="1810"/>
                  </a:cubicBezTo>
                  <a:lnTo>
                    <a:pt x="506" y="1796"/>
                  </a:lnTo>
                  <a:close/>
                  <a:moveTo>
                    <a:pt x="447" y="1808"/>
                  </a:moveTo>
                  <a:cubicBezTo>
                    <a:pt x="446" y="1808"/>
                    <a:pt x="445" y="1809"/>
                    <a:pt x="444" y="1810"/>
                  </a:cubicBezTo>
                  <a:cubicBezTo>
                    <a:pt x="444" y="1810"/>
                    <a:pt x="444" y="1810"/>
                    <a:pt x="444" y="1810"/>
                  </a:cubicBezTo>
                  <a:lnTo>
                    <a:pt x="444" y="1810"/>
                  </a:lnTo>
                  <a:cubicBezTo>
                    <a:pt x="445" y="1810"/>
                    <a:pt x="446" y="1809"/>
                    <a:pt x="447" y="1808"/>
                  </a:cubicBezTo>
                  <a:lnTo>
                    <a:pt x="447" y="1808"/>
                  </a:lnTo>
                  <a:cubicBezTo>
                    <a:pt x="447" y="1808"/>
                    <a:pt x="447" y="1808"/>
                    <a:pt x="447" y="1808"/>
                  </a:cubicBezTo>
                  <a:close/>
                  <a:moveTo>
                    <a:pt x="451" y="1803"/>
                  </a:moveTo>
                  <a:cubicBezTo>
                    <a:pt x="449" y="1805"/>
                    <a:pt x="448" y="1807"/>
                    <a:pt x="447" y="1808"/>
                  </a:cubicBezTo>
                  <a:lnTo>
                    <a:pt x="447" y="1808"/>
                  </a:lnTo>
                  <a:cubicBezTo>
                    <a:pt x="449" y="1808"/>
                    <a:pt x="450" y="1812"/>
                    <a:pt x="452" y="1812"/>
                  </a:cubicBezTo>
                  <a:cubicBezTo>
                    <a:pt x="454" y="1812"/>
                    <a:pt x="455" y="1810"/>
                    <a:pt x="458" y="1803"/>
                  </a:cubicBezTo>
                  <a:close/>
                  <a:moveTo>
                    <a:pt x="548" y="1810"/>
                  </a:moveTo>
                  <a:cubicBezTo>
                    <a:pt x="549" y="1814"/>
                    <a:pt x="550" y="1817"/>
                    <a:pt x="551" y="1819"/>
                  </a:cubicBezTo>
                  <a:lnTo>
                    <a:pt x="551" y="1819"/>
                  </a:lnTo>
                  <a:cubicBezTo>
                    <a:pt x="551" y="1817"/>
                    <a:pt x="550" y="1814"/>
                    <a:pt x="548" y="1810"/>
                  </a:cubicBezTo>
                  <a:close/>
                  <a:moveTo>
                    <a:pt x="588" y="1836"/>
                  </a:moveTo>
                  <a:cubicBezTo>
                    <a:pt x="587" y="1836"/>
                    <a:pt x="588" y="1840"/>
                    <a:pt x="590" y="1843"/>
                  </a:cubicBezTo>
                  <a:lnTo>
                    <a:pt x="590" y="1843"/>
                  </a:lnTo>
                  <a:cubicBezTo>
                    <a:pt x="590" y="1841"/>
                    <a:pt x="589" y="1839"/>
                    <a:pt x="589" y="1837"/>
                  </a:cubicBezTo>
                  <a:cubicBezTo>
                    <a:pt x="588" y="1837"/>
                    <a:pt x="588" y="1836"/>
                    <a:pt x="588" y="1836"/>
                  </a:cubicBezTo>
                  <a:close/>
                  <a:moveTo>
                    <a:pt x="1341" y="6"/>
                  </a:moveTo>
                  <a:lnTo>
                    <a:pt x="1341" y="6"/>
                  </a:lnTo>
                  <a:cubicBezTo>
                    <a:pt x="1338" y="8"/>
                    <a:pt x="1332" y="8"/>
                    <a:pt x="1326" y="8"/>
                  </a:cubicBezTo>
                  <a:cubicBezTo>
                    <a:pt x="1315" y="8"/>
                    <a:pt x="1303" y="8"/>
                    <a:pt x="1296" y="15"/>
                  </a:cubicBezTo>
                  <a:lnTo>
                    <a:pt x="1317" y="15"/>
                  </a:lnTo>
                  <a:cubicBezTo>
                    <a:pt x="1317" y="29"/>
                    <a:pt x="1310" y="35"/>
                    <a:pt x="1310" y="35"/>
                  </a:cubicBezTo>
                  <a:cubicBezTo>
                    <a:pt x="1316" y="41"/>
                    <a:pt x="1340" y="38"/>
                    <a:pt x="1345" y="51"/>
                  </a:cubicBezTo>
                  <a:lnTo>
                    <a:pt x="1345" y="51"/>
                  </a:lnTo>
                  <a:lnTo>
                    <a:pt x="1345" y="49"/>
                  </a:lnTo>
                  <a:lnTo>
                    <a:pt x="1345" y="49"/>
                  </a:lnTo>
                  <a:cubicBezTo>
                    <a:pt x="1347" y="55"/>
                    <a:pt x="1346" y="58"/>
                    <a:pt x="1345" y="61"/>
                  </a:cubicBezTo>
                  <a:lnTo>
                    <a:pt x="1345" y="61"/>
                  </a:lnTo>
                  <a:cubicBezTo>
                    <a:pt x="1346" y="57"/>
                    <a:pt x="1346" y="54"/>
                    <a:pt x="1345" y="51"/>
                  </a:cubicBezTo>
                  <a:lnTo>
                    <a:pt x="1345" y="51"/>
                  </a:lnTo>
                  <a:lnTo>
                    <a:pt x="1345" y="62"/>
                  </a:lnTo>
                  <a:lnTo>
                    <a:pt x="1345" y="62"/>
                  </a:lnTo>
                  <a:cubicBezTo>
                    <a:pt x="1345" y="61"/>
                    <a:pt x="1345" y="61"/>
                    <a:pt x="1345" y="61"/>
                  </a:cubicBezTo>
                  <a:lnTo>
                    <a:pt x="1345" y="61"/>
                  </a:lnTo>
                  <a:cubicBezTo>
                    <a:pt x="1345" y="61"/>
                    <a:pt x="1345" y="62"/>
                    <a:pt x="1345" y="63"/>
                  </a:cubicBezTo>
                  <a:lnTo>
                    <a:pt x="1345" y="62"/>
                  </a:lnTo>
                  <a:lnTo>
                    <a:pt x="1345" y="62"/>
                  </a:lnTo>
                  <a:cubicBezTo>
                    <a:pt x="1341" y="67"/>
                    <a:pt x="1329" y="65"/>
                    <a:pt x="1324" y="70"/>
                  </a:cubicBezTo>
                  <a:lnTo>
                    <a:pt x="1318" y="82"/>
                  </a:lnTo>
                  <a:lnTo>
                    <a:pt x="1318" y="82"/>
                  </a:lnTo>
                  <a:cubicBezTo>
                    <a:pt x="1319" y="76"/>
                    <a:pt x="1305" y="68"/>
                    <a:pt x="1299" y="68"/>
                  </a:cubicBezTo>
                  <a:cubicBezTo>
                    <a:pt x="1297" y="68"/>
                    <a:pt x="1296" y="69"/>
                    <a:pt x="1296" y="70"/>
                  </a:cubicBezTo>
                  <a:cubicBezTo>
                    <a:pt x="1296" y="74"/>
                    <a:pt x="1297" y="75"/>
                    <a:pt x="1299" y="75"/>
                  </a:cubicBezTo>
                  <a:cubicBezTo>
                    <a:pt x="1301" y="75"/>
                    <a:pt x="1305" y="72"/>
                    <a:pt x="1307" y="72"/>
                  </a:cubicBezTo>
                  <a:cubicBezTo>
                    <a:pt x="1309" y="72"/>
                    <a:pt x="1310" y="73"/>
                    <a:pt x="1310" y="77"/>
                  </a:cubicBezTo>
                  <a:cubicBezTo>
                    <a:pt x="1310" y="84"/>
                    <a:pt x="1296" y="84"/>
                    <a:pt x="1289" y="84"/>
                  </a:cubicBezTo>
                  <a:lnTo>
                    <a:pt x="1296" y="105"/>
                  </a:lnTo>
                  <a:cubicBezTo>
                    <a:pt x="1292" y="105"/>
                    <a:pt x="1293" y="102"/>
                    <a:pt x="1293" y="102"/>
                  </a:cubicBezTo>
                  <a:lnTo>
                    <a:pt x="1293" y="102"/>
                  </a:lnTo>
                  <a:cubicBezTo>
                    <a:pt x="1292" y="102"/>
                    <a:pt x="1292" y="102"/>
                    <a:pt x="1289" y="105"/>
                  </a:cubicBezTo>
                  <a:lnTo>
                    <a:pt x="1310" y="119"/>
                  </a:lnTo>
                  <a:cubicBezTo>
                    <a:pt x="1282" y="133"/>
                    <a:pt x="1324" y="139"/>
                    <a:pt x="1296" y="153"/>
                  </a:cubicBezTo>
                  <a:cubicBezTo>
                    <a:pt x="1294" y="151"/>
                    <a:pt x="1292" y="150"/>
                    <a:pt x="1291" y="150"/>
                  </a:cubicBezTo>
                  <a:cubicBezTo>
                    <a:pt x="1289" y="150"/>
                    <a:pt x="1287" y="153"/>
                    <a:pt x="1282" y="153"/>
                  </a:cubicBezTo>
                  <a:lnTo>
                    <a:pt x="1289" y="188"/>
                  </a:lnTo>
                  <a:cubicBezTo>
                    <a:pt x="1289" y="188"/>
                    <a:pt x="1286" y="185"/>
                    <a:pt x="1284" y="185"/>
                  </a:cubicBezTo>
                  <a:cubicBezTo>
                    <a:pt x="1283" y="185"/>
                    <a:pt x="1282" y="186"/>
                    <a:pt x="1282" y="188"/>
                  </a:cubicBezTo>
                  <a:cubicBezTo>
                    <a:pt x="1275" y="202"/>
                    <a:pt x="1289" y="202"/>
                    <a:pt x="1289" y="202"/>
                  </a:cubicBezTo>
                  <a:cubicBezTo>
                    <a:pt x="1282" y="209"/>
                    <a:pt x="1296" y="223"/>
                    <a:pt x="1282" y="223"/>
                  </a:cubicBezTo>
                  <a:cubicBezTo>
                    <a:pt x="1279" y="236"/>
                    <a:pt x="1286" y="236"/>
                    <a:pt x="1292" y="236"/>
                  </a:cubicBezTo>
                  <a:cubicBezTo>
                    <a:pt x="1298" y="236"/>
                    <a:pt x="1303" y="236"/>
                    <a:pt x="1296" y="250"/>
                  </a:cubicBezTo>
                  <a:cubicBezTo>
                    <a:pt x="1295" y="251"/>
                    <a:pt x="1294" y="252"/>
                    <a:pt x="1294" y="252"/>
                  </a:cubicBezTo>
                  <a:cubicBezTo>
                    <a:pt x="1290" y="252"/>
                    <a:pt x="1289" y="245"/>
                    <a:pt x="1287" y="245"/>
                  </a:cubicBezTo>
                  <a:cubicBezTo>
                    <a:pt x="1286" y="245"/>
                    <a:pt x="1284" y="247"/>
                    <a:pt x="1282" y="250"/>
                  </a:cubicBezTo>
                  <a:lnTo>
                    <a:pt x="1289" y="271"/>
                  </a:lnTo>
                  <a:cubicBezTo>
                    <a:pt x="1282" y="271"/>
                    <a:pt x="1275" y="271"/>
                    <a:pt x="1275" y="257"/>
                  </a:cubicBezTo>
                  <a:cubicBezTo>
                    <a:pt x="1275" y="320"/>
                    <a:pt x="1220" y="361"/>
                    <a:pt x="1248" y="417"/>
                  </a:cubicBezTo>
                  <a:cubicBezTo>
                    <a:pt x="1246" y="419"/>
                    <a:pt x="1244" y="420"/>
                    <a:pt x="1243" y="420"/>
                  </a:cubicBezTo>
                  <a:cubicBezTo>
                    <a:pt x="1240" y="420"/>
                    <a:pt x="1239" y="415"/>
                    <a:pt x="1234" y="410"/>
                  </a:cubicBezTo>
                  <a:lnTo>
                    <a:pt x="1234" y="410"/>
                  </a:lnTo>
                  <a:cubicBezTo>
                    <a:pt x="1255" y="444"/>
                    <a:pt x="1213" y="465"/>
                    <a:pt x="1220" y="493"/>
                  </a:cubicBezTo>
                  <a:lnTo>
                    <a:pt x="1234" y="493"/>
                  </a:lnTo>
                  <a:cubicBezTo>
                    <a:pt x="1206" y="548"/>
                    <a:pt x="1241" y="597"/>
                    <a:pt x="1234" y="652"/>
                  </a:cubicBezTo>
                  <a:lnTo>
                    <a:pt x="1241" y="638"/>
                  </a:lnTo>
                  <a:cubicBezTo>
                    <a:pt x="1248" y="652"/>
                    <a:pt x="1255" y="659"/>
                    <a:pt x="1255" y="666"/>
                  </a:cubicBezTo>
                  <a:cubicBezTo>
                    <a:pt x="1253" y="666"/>
                    <a:pt x="1250" y="666"/>
                    <a:pt x="1248" y="666"/>
                  </a:cubicBezTo>
                  <a:lnTo>
                    <a:pt x="1248" y="666"/>
                  </a:lnTo>
                  <a:cubicBezTo>
                    <a:pt x="1248" y="666"/>
                    <a:pt x="1248" y="666"/>
                    <a:pt x="1248" y="666"/>
                  </a:cubicBezTo>
                  <a:lnTo>
                    <a:pt x="1248" y="666"/>
                  </a:lnTo>
                  <a:lnTo>
                    <a:pt x="1248" y="666"/>
                  </a:lnTo>
                  <a:lnTo>
                    <a:pt x="1248" y="666"/>
                  </a:lnTo>
                  <a:cubicBezTo>
                    <a:pt x="1248" y="666"/>
                    <a:pt x="1248" y="666"/>
                    <a:pt x="1248" y="666"/>
                  </a:cubicBezTo>
                  <a:lnTo>
                    <a:pt x="1248" y="666"/>
                  </a:lnTo>
                  <a:cubicBezTo>
                    <a:pt x="1234" y="722"/>
                    <a:pt x="1255" y="805"/>
                    <a:pt x="1248" y="874"/>
                  </a:cubicBezTo>
                  <a:cubicBezTo>
                    <a:pt x="1275" y="971"/>
                    <a:pt x="1262" y="1075"/>
                    <a:pt x="1282" y="1172"/>
                  </a:cubicBezTo>
                  <a:cubicBezTo>
                    <a:pt x="1282" y="1163"/>
                    <a:pt x="1288" y="1159"/>
                    <a:pt x="1293" y="1159"/>
                  </a:cubicBezTo>
                  <a:cubicBezTo>
                    <a:pt x="1299" y="1159"/>
                    <a:pt x="1304" y="1165"/>
                    <a:pt x="1296" y="1172"/>
                  </a:cubicBezTo>
                  <a:cubicBezTo>
                    <a:pt x="1255" y="1207"/>
                    <a:pt x="1310" y="1221"/>
                    <a:pt x="1282" y="1255"/>
                  </a:cubicBezTo>
                  <a:cubicBezTo>
                    <a:pt x="1296" y="1311"/>
                    <a:pt x="1268" y="1359"/>
                    <a:pt x="1296" y="1415"/>
                  </a:cubicBezTo>
                  <a:lnTo>
                    <a:pt x="1289" y="1415"/>
                  </a:lnTo>
                  <a:cubicBezTo>
                    <a:pt x="1282" y="1422"/>
                    <a:pt x="1289" y="1422"/>
                    <a:pt x="1296" y="1429"/>
                  </a:cubicBezTo>
                  <a:cubicBezTo>
                    <a:pt x="1289" y="1449"/>
                    <a:pt x="1310" y="1470"/>
                    <a:pt x="1296" y="1484"/>
                  </a:cubicBezTo>
                  <a:lnTo>
                    <a:pt x="1317" y="1484"/>
                  </a:lnTo>
                  <a:cubicBezTo>
                    <a:pt x="1317" y="1491"/>
                    <a:pt x="1310" y="1491"/>
                    <a:pt x="1317" y="1498"/>
                  </a:cubicBezTo>
                  <a:lnTo>
                    <a:pt x="1310" y="1498"/>
                  </a:lnTo>
                  <a:lnTo>
                    <a:pt x="1324" y="1519"/>
                  </a:lnTo>
                  <a:cubicBezTo>
                    <a:pt x="1296" y="1519"/>
                    <a:pt x="1324" y="1539"/>
                    <a:pt x="1310" y="1553"/>
                  </a:cubicBezTo>
                  <a:lnTo>
                    <a:pt x="1310" y="1560"/>
                  </a:lnTo>
                  <a:lnTo>
                    <a:pt x="1317" y="1560"/>
                  </a:lnTo>
                  <a:lnTo>
                    <a:pt x="1317" y="1567"/>
                  </a:lnTo>
                  <a:lnTo>
                    <a:pt x="1296" y="1567"/>
                  </a:lnTo>
                  <a:cubicBezTo>
                    <a:pt x="1296" y="1573"/>
                    <a:pt x="1296" y="1592"/>
                    <a:pt x="1293" y="1592"/>
                  </a:cubicBezTo>
                  <a:cubicBezTo>
                    <a:pt x="1292" y="1592"/>
                    <a:pt x="1291" y="1591"/>
                    <a:pt x="1289" y="1588"/>
                  </a:cubicBezTo>
                  <a:lnTo>
                    <a:pt x="1289" y="1567"/>
                  </a:lnTo>
                  <a:cubicBezTo>
                    <a:pt x="1289" y="1562"/>
                    <a:pt x="1293" y="1561"/>
                    <a:pt x="1289" y="1560"/>
                  </a:cubicBezTo>
                  <a:lnTo>
                    <a:pt x="1289" y="1560"/>
                  </a:lnTo>
                  <a:lnTo>
                    <a:pt x="1289" y="1560"/>
                  </a:lnTo>
                  <a:cubicBezTo>
                    <a:pt x="1289" y="1560"/>
                    <a:pt x="1289" y="1560"/>
                    <a:pt x="1289" y="1560"/>
                  </a:cubicBezTo>
                  <a:lnTo>
                    <a:pt x="1289" y="1560"/>
                  </a:lnTo>
                  <a:cubicBezTo>
                    <a:pt x="1288" y="1560"/>
                    <a:pt x="1286" y="1560"/>
                    <a:pt x="1282" y="1560"/>
                  </a:cubicBezTo>
                  <a:lnTo>
                    <a:pt x="1282" y="1567"/>
                  </a:lnTo>
                  <a:lnTo>
                    <a:pt x="1282" y="1574"/>
                  </a:lnTo>
                  <a:cubicBezTo>
                    <a:pt x="1255" y="1574"/>
                    <a:pt x="1275" y="1553"/>
                    <a:pt x="1248" y="1539"/>
                  </a:cubicBezTo>
                  <a:lnTo>
                    <a:pt x="1255" y="1533"/>
                  </a:lnTo>
                  <a:cubicBezTo>
                    <a:pt x="1251" y="1533"/>
                    <a:pt x="1244" y="1534"/>
                    <a:pt x="1238" y="1534"/>
                  </a:cubicBezTo>
                  <a:cubicBezTo>
                    <a:pt x="1232" y="1534"/>
                    <a:pt x="1227" y="1533"/>
                    <a:pt x="1227" y="1526"/>
                  </a:cubicBezTo>
                  <a:cubicBezTo>
                    <a:pt x="1232" y="1523"/>
                    <a:pt x="1235" y="1523"/>
                    <a:pt x="1239" y="1523"/>
                  </a:cubicBezTo>
                  <a:cubicBezTo>
                    <a:pt x="1245" y="1523"/>
                    <a:pt x="1250" y="1526"/>
                    <a:pt x="1255" y="1526"/>
                  </a:cubicBezTo>
                  <a:cubicBezTo>
                    <a:pt x="1250" y="1521"/>
                    <a:pt x="1238" y="1513"/>
                    <a:pt x="1230" y="1513"/>
                  </a:cubicBezTo>
                  <a:cubicBezTo>
                    <a:pt x="1226" y="1513"/>
                    <a:pt x="1222" y="1514"/>
                    <a:pt x="1220" y="1519"/>
                  </a:cubicBezTo>
                  <a:cubicBezTo>
                    <a:pt x="1213" y="1519"/>
                    <a:pt x="1213" y="1498"/>
                    <a:pt x="1213" y="1491"/>
                  </a:cubicBezTo>
                  <a:cubicBezTo>
                    <a:pt x="1213" y="1491"/>
                    <a:pt x="1213" y="1505"/>
                    <a:pt x="1206" y="1505"/>
                  </a:cubicBezTo>
                  <a:cubicBezTo>
                    <a:pt x="1206" y="1498"/>
                    <a:pt x="1185" y="1484"/>
                    <a:pt x="1171" y="1470"/>
                  </a:cubicBezTo>
                  <a:cubicBezTo>
                    <a:pt x="1151" y="1456"/>
                    <a:pt x="1137" y="1449"/>
                    <a:pt x="1123" y="1429"/>
                  </a:cubicBezTo>
                  <a:cubicBezTo>
                    <a:pt x="1123" y="1429"/>
                    <a:pt x="1123" y="1423"/>
                    <a:pt x="1134" y="1422"/>
                  </a:cubicBezTo>
                  <a:lnTo>
                    <a:pt x="1134" y="1422"/>
                  </a:lnTo>
                  <a:cubicBezTo>
                    <a:pt x="1133" y="1413"/>
                    <a:pt x="1128" y="1395"/>
                    <a:pt x="1109" y="1380"/>
                  </a:cubicBezTo>
                  <a:cubicBezTo>
                    <a:pt x="1081" y="1359"/>
                    <a:pt x="1068" y="1345"/>
                    <a:pt x="1040" y="1325"/>
                  </a:cubicBezTo>
                  <a:cubicBezTo>
                    <a:pt x="1033" y="1318"/>
                    <a:pt x="1012" y="1311"/>
                    <a:pt x="1005" y="1304"/>
                  </a:cubicBezTo>
                  <a:cubicBezTo>
                    <a:pt x="998" y="1290"/>
                    <a:pt x="977" y="1290"/>
                    <a:pt x="970" y="1283"/>
                  </a:cubicBezTo>
                  <a:cubicBezTo>
                    <a:pt x="929" y="1269"/>
                    <a:pt x="887" y="1241"/>
                    <a:pt x="846" y="1214"/>
                  </a:cubicBezTo>
                  <a:cubicBezTo>
                    <a:pt x="843" y="1221"/>
                    <a:pt x="839" y="1223"/>
                    <a:pt x="833" y="1223"/>
                  </a:cubicBezTo>
                  <a:cubicBezTo>
                    <a:pt x="822" y="1223"/>
                    <a:pt x="806" y="1214"/>
                    <a:pt x="797" y="1214"/>
                  </a:cubicBezTo>
                  <a:lnTo>
                    <a:pt x="790" y="1179"/>
                  </a:lnTo>
                  <a:lnTo>
                    <a:pt x="783" y="1214"/>
                  </a:lnTo>
                  <a:cubicBezTo>
                    <a:pt x="772" y="1214"/>
                    <a:pt x="783" y="1196"/>
                    <a:pt x="778" y="1196"/>
                  </a:cubicBezTo>
                  <a:cubicBezTo>
                    <a:pt x="776" y="1196"/>
                    <a:pt x="774" y="1197"/>
                    <a:pt x="769" y="1200"/>
                  </a:cubicBezTo>
                  <a:lnTo>
                    <a:pt x="769" y="1221"/>
                  </a:lnTo>
                  <a:cubicBezTo>
                    <a:pt x="769" y="1220"/>
                    <a:pt x="769" y="1220"/>
                    <a:pt x="768" y="1220"/>
                  </a:cubicBezTo>
                  <a:cubicBezTo>
                    <a:pt x="763" y="1220"/>
                    <a:pt x="751" y="1242"/>
                    <a:pt x="749" y="1242"/>
                  </a:cubicBezTo>
                  <a:cubicBezTo>
                    <a:pt x="747" y="1242"/>
                    <a:pt x="749" y="1235"/>
                    <a:pt x="756" y="1214"/>
                  </a:cubicBezTo>
                  <a:lnTo>
                    <a:pt x="756" y="1214"/>
                  </a:lnTo>
                  <a:lnTo>
                    <a:pt x="714" y="1304"/>
                  </a:lnTo>
                  <a:cubicBezTo>
                    <a:pt x="700" y="1318"/>
                    <a:pt x="721" y="1338"/>
                    <a:pt x="700" y="1345"/>
                  </a:cubicBezTo>
                  <a:cubicBezTo>
                    <a:pt x="693" y="1345"/>
                    <a:pt x="700" y="1338"/>
                    <a:pt x="693" y="1325"/>
                  </a:cubicBezTo>
                  <a:cubicBezTo>
                    <a:pt x="652" y="1373"/>
                    <a:pt x="693" y="1449"/>
                    <a:pt x="666" y="1498"/>
                  </a:cubicBezTo>
                  <a:lnTo>
                    <a:pt x="666" y="1491"/>
                  </a:lnTo>
                  <a:cubicBezTo>
                    <a:pt x="666" y="1512"/>
                    <a:pt x="659" y="1526"/>
                    <a:pt x="666" y="1533"/>
                  </a:cubicBezTo>
                  <a:cubicBezTo>
                    <a:pt x="670" y="1535"/>
                    <a:pt x="673" y="1536"/>
                    <a:pt x="675" y="1536"/>
                  </a:cubicBezTo>
                  <a:cubicBezTo>
                    <a:pt x="684" y="1536"/>
                    <a:pt x="662" y="1509"/>
                    <a:pt x="679" y="1498"/>
                  </a:cubicBezTo>
                  <a:lnTo>
                    <a:pt x="679" y="1498"/>
                  </a:lnTo>
                  <a:cubicBezTo>
                    <a:pt x="693" y="1519"/>
                    <a:pt x="679" y="1533"/>
                    <a:pt x="693" y="1546"/>
                  </a:cubicBezTo>
                  <a:cubicBezTo>
                    <a:pt x="686" y="1553"/>
                    <a:pt x="693" y="1567"/>
                    <a:pt x="693" y="1588"/>
                  </a:cubicBezTo>
                  <a:cubicBezTo>
                    <a:pt x="679" y="1602"/>
                    <a:pt x="679" y="1636"/>
                    <a:pt x="659" y="1650"/>
                  </a:cubicBezTo>
                  <a:cubicBezTo>
                    <a:pt x="659" y="1664"/>
                    <a:pt x="672" y="1685"/>
                    <a:pt x="672" y="1706"/>
                  </a:cubicBezTo>
                  <a:cubicBezTo>
                    <a:pt x="668" y="1710"/>
                    <a:pt x="665" y="1711"/>
                    <a:pt x="663" y="1711"/>
                  </a:cubicBezTo>
                  <a:cubicBezTo>
                    <a:pt x="661" y="1711"/>
                    <a:pt x="659" y="1710"/>
                    <a:pt x="658" y="1710"/>
                  </a:cubicBezTo>
                  <a:cubicBezTo>
                    <a:pt x="656" y="1710"/>
                    <a:pt x="654" y="1712"/>
                    <a:pt x="652" y="1720"/>
                  </a:cubicBezTo>
                  <a:cubicBezTo>
                    <a:pt x="652" y="1720"/>
                    <a:pt x="659" y="1720"/>
                    <a:pt x="659" y="1727"/>
                  </a:cubicBezTo>
                  <a:cubicBezTo>
                    <a:pt x="655" y="1730"/>
                    <a:pt x="653" y="1732"/>
                    <a:pt x="651" y="1732"/>
                  </a:cubicBezTo>
                  <a:cubicBezTo>
                    <a:pt x="648" y="1732"/>
                    <a:pt x="645" y="1730"/>
                    <a:pt x="638" y="1727"/>
                  </a:cubicBezTo>
                  <a:lnTo>
                    <a:pt x="638" y="1727"/>
                  </a:lnTo>
                  <a:cubicBezTo>
                    <a:pt x="638" y="1734"/>
                    <a:pt x="659" y="1740"/>
                    <a:pt x="638" y="1740"/>
                  </a:cubicBezTo>
                  <a:lnTo>
                    <a:pt x="631" y="1734"/>
                  </a:lnTo>
                  <a:cubicBezTo>
                    <a:pt x="631" y="1740"/>
                    <a:pt x="631" y="1740"/>
                    <a:pt x="624" y="1754"/>
                  </a:cubicBezTo>
                  <a:cubicBezTo>
                    <a:pt x="617" y="1754"/>
                    <a:pt x="624" y="1740"/>
                    <a:pt x="624" y="1740"/>
                  </a:cubicBezTo>
                  <a:cubicBezTo>
                    <a:pt x="610" y="1740"/>
                    <a:pt x="624" y="1754"/>
                    <a:pt x="624" y="1761"/>
                  </a:cubicBezTo>
                  <a:cubicBezTo>
                    <a:pt x="629" y="1761"/>
                    <a:pt x="630" y="1758"/>
                    <a:pt x="633" y="1758"/>
                  </a:cubicBezTo>
                  <a:cubicBezTo>
                    <a:pt x="634" y="1758"/>
                    <a:pt x="635" y="1759"/>
                    <a:pt x="638" y="1761"/>
                  </a:cubicBezTo>
                  <a:cubicBezTo>
                    <a:pt x="631" y="1761"/>
                    <a:pt x="652" y="1775"/>
                    <a:pt x="631" y="1775"/>
                  </a:cubicBezTo>
                  <a:lnTo>
                    <a:pt x="624" y="1768"/>
                  </a:lnTo>
                  <a:lnTo>
                    <a:pt x="624" y="1768"/>
                  </a:lnTo>
                  <a:cubicBezTo>
                    <a:pt x="624" y="1789"/>
                    <a:pt x="631" y="1789"/>
                    <a:pt x="624" y="1789"/>
                  </a:cubicBezTo>
                  <a:lnTo>
                    <a:pt x="617" y="1789"/>
                  </a:lnTo>
                  <a:cubicBezTo>
                    <a:pt x="624" y="1803"/>
                    <a:pt x="610" y="1803"/>
                    <a:pt x="596" y="1803"/>
                  </a:cubicBezTo>
                  <a:cubicBezTo>
                    <a:pt x="596" y="1810"/>
                    <a:pt x="610" y="1824"/>
                    <a:pt x="610" y="1824"/>
                  </a:cubicBezTo>
                  <a:cubicBezTo>
                    <a:pt x="616" y="1824"/>
                    <a:pt x="617" y="1828"/>
                    <a:pt x="620" y="1830"/>
                  </a:cubicBezTo>
                  <a:lnTo>
                    <a:pt x="620" y="1830"/>
                  </a:lnTo>
                  <a:cubicBezTo>
                    <a:pt x="615" y="1832"/>
                    <a:pt x="629" y="1858"/>
                    <a:pt x="617" y="1858"/>
                  </a:cubicBezTo>
                  <a:cubicBezTo>
                    <a:pt x="617" y="1848"/>
                    <a:pt x="613" y="1842"/>
                    <a:pt x="614" y="1842"/>
                  </a:cubicBezTo>
                  <a:lnTo>
                    <a:pt x="614" y="1842"/>
                  </a:lnTo>
                  <a:cubicBezTo>
                    <a:pt x="614" y="1842"/>
                    <a:pt x="615" y="1843"/>
                    <a:pt x="617" y="1844"/>
                  </a:cubicBezTo>
                  <a:cubicBezTo>
                    <a:pt x="610" y="1831"/>
                    <a:pt x="589" y="1810"/>
                    <a:pt x="589" y="1803"/>
                  </a:cubicBezTo>
                  <a:cubicBezTo>
                    <a:pt x="589" y="1806"/>
                    <a:pt x="589" y="1808"/>
                    <a:pt x="588" y="1808"/>
                  </a:cubicBezTo>
                  <a:cubicBezTo>
                    <a:pt x="588" y="1808"/>
                    <a:pt x="586" y="1806"/>
                    <a:pt x="582" y="1803"/>
                  </a:cubicBezTo>
                  <a:lnTo>
                    <a:pt x="582" y="1803"/>
                  </a:lnTo>
                  <a:lnTo>
                    <a:pt x="589" y="1824"/>
                  </a:lnTo>
                  <a:lnTo>
                    <a:pt x="582" y="1824"/>
                  </a:lnTo>
                  <a:cubicBezTo>
                    <a:pt x="589" y="1831"/>
                    <a:pt x="596" y="1831"/>
                    <a:pt x="596" y="1844"/>
                  </a:cubicBezTo>
                  <a:cubicBezTo>
                    <a:pt x="596" y="1847"/>
                    <a:pt x="596" y="1848"/>
                    <a:pt x="595" y="1848"/>
                  </a:cubicBezTo>
                  <a:cubicBezTo>
                    <a:pt x="594" y="1848"/>
                    <a:pt x="592" y="1846"/>
                    <a:pt x="590" y="1843"/>
                  </a:cubicBezTo>
                  <a:lnTo>
                    <a:pt x="590" y="1843"/>
                  </a:lnTo>
                  <a:cubicBezTo>
                    <a:pt x="591" y="1850"/>
                    <a:pt x="593" y="1858"/>
                    <a:pt x="582" y="1858"/>
                  </a:cubicBezTo>
                  <a:lnTo>
                    <a:pt x="582" y="1844"/>
                  </a:lnTo>
                  <a:cubicBezTo>
                    <a:pt x="578" y="1844"/>
                    <a:pt x="572" y="1849"/>
                    <a:pt x="566" y="1849"/>
                  </a:cubicBezTo>
                  <a:cubicBezTo>
                    <a:pt x="562" y="1849"/>
                    <a:pt x="558" y="1846"/>
                    <a:pt x="555" y="1837"/>
                  </a:cubicBezTo>
                  <a:lnTo>
                    <a:pt x="555" y="1831"/>
                  </a:lnTo>
                  <a:cubicBezTo>
                    <a:pt x="555" y="1824"/>
                    <a:pt x="555" y="1822"/>
                    <a:pt x="554" y="1822"/>
                  </a:cubicBezTo>
                  <a:cubicBezTo>
                    <a:pt x="554" y="1822"/>
                    <a:pt x="554" y="1823"/>
                    <a:pt x="553" y="1823"/>
                  </a:cubicBezTo>
                  <a:cubicBezTo>
                    <a:pt x="553" y="1823"/>
                    <a:pt x="552" y="1822"/>
                    <a:pt x="551" y="1819"/>
                  </a:cubicBezTo>
                  <a:lnTo>
                    <a:pt x="551" y="1819"/>
                  </a:lnTo>
                  <a:cubicBezTo>
                    <a:pt x="550" y="1824"/>
                    <a:pt x="545" y="1824"/>
                    <a:pt x="541" y="1824"/>
                  </a:cubicBezTo>
                  <a:lnTo>
                    <a:pt x="541" y="1837"/>
                  </a:lnTo>
                  <a:cubicBezTo>
                    <a:pt x="537" y="1847"/>
                    <a:pt x="535" y="1851"/>
                    <a:pt x="533" y="1851"/>
                  </a:cubicBezTo>
                  <a:cubicBezTo>
                    <a:pt x="527" y="1851"/>
                    <a:pt x="526" y="1822"/>
                    <a:pt x="522" y="1822"/>
                  </a:cubicBezTo>
                  <a:cubicBezTo>
                    <a:pt x="521" y="1822"/>
                    <a:pt x="521" y="1822"/>
                    <a:pt x="520" y="1824"/>
                  </a:cubicBezTo>
                  <a:cubicBezTo>
                    <a:pt x="513" y="1831"/>
                    <a:pt x="520" y="1824"/>
                    <a:pt x="520" y="1837"/>
                  </a:cubicBezTo>
                  <a:cubicBezTo>
                    <a:pt x="514" y="1837"/>
                    <a:pt x="513" y="1829"/>
                    <a:pt x="510" y="1829"/>
                  </a:cubicBezTo>
                  <a:cubicBezTo>
                    <a:pt x="509" y="1829"/>
                    <a:pt x="508" y="1829"/>
                    <a:pt x="506" y="1831"/>
                  </a:cubicBezTo>
                  <a:lnTo>
                    <a:pt x="506" y="1810"/>
                  </a:lnTo>
                  <a:lnTo>
                    <a:pt x="492" y="1831"/>
                  </a:lnTo>
                  <a:lnTo>
                    <a:pt x="478" y="1831"/>
                  </a:lnTo>
                  <a:lnTo>
                    <a:pt x="478" y="1837"/>
                  </a:lnTo>
                  <a:cubicBezTo>
                    <a:pt x="474" y="1837"/>
                    <a:pt x="463" y="1847"/>
                    <a:pt x="454" y="1847"/>
                  </a:cubicBezTo>
                  <a:cubicBezTo>
                    <a:pt x="450" y="1847"/>
                    <a:pt x="446" y="1844"/>
                    <a:pt x="444" y="1837"/>
                  </a:cubicBezTo>
                  <a:cubicBezTo>
                    <a:pt x="447" y="1831"/>
                    <a:pt x="449" y="1829"/>
                    <a:pt x="451" y="1829"/>
                  </a:cubicBezTo>
                  <a:cubicBezTo>
                    <a:pt x="452" y="1829"/>
                    <a:pt x="454" y="1831"/>
                    <a:pt x="458" y="1831"/>
                  </a:cubicBezTo>
                  <a:cubicBezTo>
                    <a:pt x="458" y="1810"/>
                    <a:pt x="451" y="1823"/>
                    <a:pt x="444" y="1810"/>
                  </a:cubicBezTo>
                  <a:lnTo>
                    <a:pt x="444" y="1810"/>
                  </a:lnTo>
                  <a:cubicBezTo>
                    <a:pt x="444" y="1810"/>
                    <a:pt x="444" y="1811"/>
                    <a:pt x="443" y="1811"/>
                  </a:cubicBezTo>
                  <a:cubicBezTo>
                    <a:pt x="440" y="1811"/>
                    <a:pt x="442" y="1796"/>
                    <a:pt x="437" y="1796"/>
                  </a:cubicBezTo>
                  <a:cubicBezTo>
                    <a:pt x="433" y="1795"/>
                    <a:pt x="429" y="1794"/>
                    <a:pt x="425" y="1794"/>
                  </a:cubicBezTo>
                  <a:cubicBezTo>
                    <a:pt x="410" y="1794"/>
                    <a:pt x="397" y="1803"/>
                    <a:pt x="374" y="1803"/>
                  </a:cubicBezTo>
                  <a:cubicBezTo>
                    <a:pt x="374" y="1796"/>
                    <a:pt x="381" y="1796"/>
                    <a:pt x="381" y="1789"/>
                  </a:cubicBezTo>
                  <a:cubicBezTo>
                    <a:pt x="381" y="1792"/>
                    <a:pt x="381" y="1794"/>
                    <a:pt x="382" y="1794"/>
                  </a:cubicBezTo>
                  <a:cubicBezTo>
                    <a:pt x="383" y="1794"/>
                    <a:pt x="385" y="1792"/>
                    <a:pt x="388" y="1789"/>
                  </a:cubicBezTo>
                  <a:cubicBezTo>
                    <a:pt x="384" y="1781"/>
                    <a:pt x="390" y="1772"/>
                    <a:pt x="397" y="1767"/>
                  </a:cubicBezTo>
                  <a:lnTo>
                    <a:pt x="397" y="1767"/>
                  </a:lnTo>
                  <a:cubicBezTo>
                    <a:pt x="395" y="1768"/>
                    <a:pt x="392" y="1768"/>
                    <a:pt x="388" y="1768"/>
                  </a:cubicBezTo>
                  <a:cubicBezTo>
                    <a:pt x="388" y="1761"/>
                    <a:pt x="381" y="1761"/>
                    <a:pt x="381" y="1754"/>
                  </a:cubicBezTo>
                  <a:cubicBezTo>
                    <a:pt x="376" y="1759"/>
                    <a:pt x="375" y="1764"/>
                    <a:pt x="372" y="1764"/>
                  </a:cubicBezTo>
                  <a:cubicBezTo>
                    <a:pt x="371" y="1764"/>
                    <a:pt x="370" y="1763"/>
                    <a:pt x="368" y="1761"/>
                  </a:cubicBezTo>
                  <a:cubicBezTo>
                    <a:pt x="354" y="1754"/>
                    <a:pt x="354" y="1754"/>
                    <a:pt x="354" y="1740"/>
                  </a:cubicBezTo>
                  <a:cubicBezTo>
                    <a:pt x="368" y="1740"/>
                    <a:pt x="368" y="1734"/>
                    <a:pt x="374" y="1734"/>
                  </a:cubicBezTo>
                  <a:cubicBezTo>
                    <a:pt x="374" y="1727"/>
                    <a:pt x="374" y="1727"/>
                    <a:pt x="368" y="1727"/>
                  </a:cubicBezTo>
                  <a:cubicBezTo>
                    <a:pt x="368" y="1730"/>
                    <a:pt x="366" y="1731"/>
                    <a:pt x="364" y="1731"/>
                  </a:cubicBezTo>
                  <a:cubicBezTo>
                    <a:pt x="359" y="1731"/>
                    <a:pt x="350" y="1725"/>
                    <a:pt x="344" y="1725"/>
                  </a:cubicBezTo>
                  <a:cubicBezTo>
                    <a:pt x="342" y="1725"/>
                    <a:pt x="341" y="1726"/>
                    <a:pt x="340" y="1727"/>
                  </a:cubicBezTo>
                  <a:lnTo>
                    <a:pt x="340" y="1706"/>
                  </a:lnTo>
                  <a:lnTo>
                    <a:pt x="347" y="1706"/>
                  </a:lnTo>
                  <a:cubicBezTo>
                    <a:pt x="368" y="1699"/>
                    <a:pt x="340" y="1699"/>
                    <a:pt x="340" y="1699"/>
                  </a:cubicBezTo>
                  <a:lnTo>
                    <a:pt x="340" y="1685"/>
                  </a:lnTo>
                  <a:cubicBezTo>
                    <a:pt x="333" y="1685"/>
                    <a:pt x="333" y="1671"/>
                    <a:pt x="340" y="1664"/>
                  </a:cubicBezTo>
                  <a:lnTo>
                    <a:pt x="319" y="1664"/>
                  </a:lnTo>
                  <a:lnTo>
                    <a:pt x="312" y="1650"/>
                  </a:lnTo>
                  <a:cubicBezTo>
                    <a:pt x="316" y="1650"/>
                    <a:pt x="325" y="1645"/>
                    <a:pt x="333" y="1640"/>
                  </a:cubicBezTo>
                  <a:lnTo>
                    <a:pt x="333" y="1640"/>
                  </a:lnTo>
                  <a:cubicBezTo>
                    <a:pt x="331" y="1641"/>
                    <a:pt x="329" y="1641"/>
                    <a:pt x="328" y="1641"/>
                  </a:cubicBezTo>
                  <a:cubicBezTo>
                    <a:pt x="323" y="1641"/>
                    <a:pt x="319" y="1638"/>
                    <a:pt x="319" y="1630"/>
                  </a:cubicBezTo>
                  <a:cubicBezTo>
                    <a:pt x="340" y="1630"/>
                    <a:pt x="333" y="1616"/>
                    <a:pt x="354" y="1616"/>
                  </a:cubicBezTo>
                  <a:cubicBezTo>
                    <a:pt x="368" y="1602"/>
                    <a:pt x="354" y="1588"/>
                    <a:pt x="354" y="1581"/>
                  </a:cubicBezTo>
                  <a:cubicBezTo>
                    <a:pt x="340" y="1581"/>
                    <a:pt x="354" y="1595"/>
                    <a:pt x="340" y="1595"/>
                  </a:cubicBezTo>
                  <a:cubicBezTo>
                    <a:pt x="319" y="1567"/>
                    <a:pt x="284" y="1581"/>
                    <a:pt x="284" y="1553"/>
                  </a:cubicBezTo>
                  <a:lnTo>
                    <a:pt x="284" y="1560"/>
                  </a:lnTo>
                  <a:cubicBezTo>
                    <a:pt x="277" y="1553"/>
                    <a:pt x="277" y="1553"/>
                    <a:pt x="264" y="1546"/>
                  </a:cubicBezTo>
                  <a:cubicBezTo>
                    <a:pt x="277" y="1546"/>
                    <a:pt x="305" y="1519"/>
                    <a:pt x="298" y="1491"/>
                  </a:cubicBezTo>
                  <a:cubicBezTo>
                    <a:pt x="284" y="1491"/>
                    <a:pt x="284" y="1512"/>
                    <a:pt x="270" y="1512"/>
                  </a:cubicBezTo>
                  <a:lnTo>
                    <a:pt x="264" y="1491"/>
                  </a:lnTo>
                  <a:lnTo>
                    <a:pt x="270" y="1491"/>
                  </a:lnTo>
                  <a:cubicBezTo>
                    <a:pt x="264" y="1484"/>
                    <a:pt x="284" y="1456"/>
                    <a:pt x="264" y="1456"/>
                  </a:cubicBezTo>
                  <a:lnTo>
                    <a:pt x="270" y="1442"/>
                  </a:lnTo>
                  <a:cubicBezTo>
                    <a:pt x="264" y="1442"/>
                    <a:pt x="250" y="1422"/>
                    <a:pt x="250" y="1422"/>
                  </a:cubicBezTo>
                  <a:cubicBezTo>
                    <a:pt x="236" y="1408"/>
                    <a:pt x="243" y="1394"/>
                    <a:pt x="250" y="1387"/>
                  </a:cubicBezTo>
                  <a:lnTo>
                    <a:pt x="250" y="1387"/>
                  </a:lnTo>
                  <a:cubicBezTo>
                    <a:pt x="245" y="1392"/>
                    <a:pt x="240" y="1400"/>
                    <a:pt x="235" y="1400"/>
                  </a:cubicBezTo>
                  <a:cubicBezTo>
                    <a:pt x="233" y="1400"/>
                    <a:pt x="231" y="1398"/>
                    <a:pt x="229" y="1394"/>
                  </a:cubicBezTo>
                  <a:cubicBezTo>
                    <a:pt x="250" y="1387"/>
                    <a:pt x="229" y="1359"/>
                    <a:pt x="243" y="1359"/>
                  </a:cubicBezTo>
                  <a:cubicBezTo>
                    <a:pt x="243" y="1352"/>
                    <a:pt x="243" y="1345"/>
                    <a:pt x="236" y="1345"/>
                  </a:cubicBezTo>
                  <a:lnTo>
                    <a:pt x="250" y="1338"/>
                  </a:lnTo>
                  <a:lnTo>
                    <a:pt x="250" y="1338"/>
                  </a:lnTo>
                  <a:cubicBezTo>
                    <a:pt x="247" y="1339"/>
                    <a:pt x="244" y="1340"/>
                    <a:pt x="242" y="1340"/>
                  </a:cubicBezTo>
                  <a:cubicBezTo>
                    <a:pt x="229" y="1340"/>
                    <a:pt x="227" y="1323"/>
                    <a:pt x="215" y="1311"/>
                  </a:cubicBezTo>
                  <a:cubicBezTo>
                    <a:pt x="250" y="1304"/>
                    <a:pt x="208" y="1290"/>
                    <a:pt x="236" y="1276"/>
                  </a:cubicBezTo>
                  <a:cubicBezTo>
                    <a:pt x="211" y="1276"/>
                    <a:pt x="214" y="1254"/>
                    <a:pt x="205" y="1254"/>
                  </a:cubicBezTo>
                  <a:cubicBezTo>
                    <a:pt x="204" y="1254"/>
                    <a:pt x="203" y="1255"/>
                    <a:pt x="201" y="1255"/>
                  </a:cubicBezTo>
                  <a:cubicBezTo>
                    <a:pt x="194" y="1248"/>
                    <a:pt x="215" y="1241"/>
                    <a:pt x="229" y="1241"/>
                  </a:cubicBezTo>
                  <a:lnTo>
                    <a:pt x="215" y="1241"/>
                  </a:lnTo>
                  <a:cubicBezTo>
                    <a:pt x="229" y="1234"/>
                    <a:pt x="215" y="1214"/>
                    <a:pt x="229" y="1200"/>
                  </a:cubicBezTo>
                  <a:lnTo>
                    <a:pt x="201" y="1186"/>
                  </a:lnTo>
                  <a:lnTo>
                    <a:pt x="208" y="1179"/>
                  </a:lnTo>
                  <a:cubicBezTo>
                    <a:pt x="203" y="1179"/>
                    <a:pt x="202" y="1176"/>
                    <a:pt x="199" y="1176"/>
                  </a:cubicBezTo>
                  <a:cubicBezTo>
                    <a:pt x="198" y="1176"/>
                    <a:pt x="197" y="1177"/>
                    <a:pt x="194" y="1179"/>
                  </a:cubicBezTo>
                  <a:lnTo>
                    <a:pt x="194" y="1172"/>
                  </a:lnTo>
                  <a:cubicBezTo>
                    <a:pt x="189" y="1173"/>
                    <a:pt x="185" y="1174"/>
                    <a:pt x="183" y="1174"/>
                  </a:cubicBezTo>
                  <a:cubicBezTo>
                    <a:pt x="171" y="1174"/>
                    <a:pt x="179" y="1163"/>
                    <a:pt x="173" y="1151"/>
                  </a:cubicBezTo>
                  <a:cubicBezTo>
                    <a:pt x="173" y="1151"/>
                    <a:pt x="177" y="1148"/>
                    <a:pt x="179" y="1148"/>
                  </a:cubicBezTo>
                  <a:cubicBezTo>
                    <a:pt x="180" y="1148"/>
                    <a:pt x="180" y="1149"/>
                    <a:pt x="180" y="1151"/>
                  </a:cubicBezTo>
                  <a:cubicBezTo>
                    <a:pt x="180" y="1149"/>
                    <a:pt x="182" y="1147"/>
                    <a:pt x="185" y="1146"/>
                  </a:cubicBezTo>
                  <a:lnTo>
                    <a:pt x="185" y="1146"/>
                  </a:lnTo>
                  <a:cubicBezTo>
                    <a:pt x="188" y="1146"/>
                    <a:pt x="190" y="1146"/>
                    <a:pt x="193" y="1146"/>
                  </a:cubicBezTo>
                  <a:cubicBezTo>
                    <a:pt x="197" y="1146"/>
                    <a:pt x="200" y="1146"/>
                    <a:pt x="201" y="1144"/>
                  </a:cubicBezTo>
                  <a:cubicBezTo>
                    <a:pt x="197" y="1144"/>
                    <a:pt x="190" y="1144"/>
                    <a:pt x="185" y="1146"/>
                  </a:cubicBezTo>
                  <a:lnTo>
                    <a:pt x="185" y="1146"/>
                  </a:lnTo>
                  <a:cubicBezTo>
                    <a:pt x="180" y="1146"/>
                    <a:pt x="173" y="1145"/>
                    <a:pt x="167" y="1145"/>
                  </a:cubicBezTo>
                  <a:cubicBezTo>
                    <a:pt x="159" y="1145"/>
                    <a:pt x="151" y="1146"/>
                    <a:pt x="146" y="1151"/>
                  </a:cubicBezTo>
                  <a:cubicBezTo>
                    <a:pt x="139" y="1151"/>
                    <a:pt x="132" y="1144"/>
                    <a:pt x="132" y="1144"/>
                  </a:cubicBezTo>
                  <a:lnTo>
                    <a:pt x="146" y="1137"/>
                  </a:lnTo>
                  <a:lnTo>
                    <a:pt x="125" y="1137"/>
                  </a:lnTo>
                  <a:cubicBezTo>
                    <a:pt x="111" y="1131"/>
                    <a:pt x="132" y="1117"/>
                    <a:pt x="132" y="1110"/>
                  </a:cubicBezTo>
                  <a:cubicBezTo>
                    <a:pt x="132" y="1113"/>
                    <a:pt x="139" y="1114"/>
                    <a:pt x="147" y="1114"/>
                  </a:cubicBezTo>
                  <a:cubicBezTo>
                    <a:pt x="158" y="1114"/>
                    <a:pt x="171" y="1111"/>
                    <a:pt x="167" y="1103"/>
                  </a:cubicBezTo>
                  <a:lnTo>
                    <a:pt x="167" y="1103"/>
                  </a:lnTo>
                  <a:cubicBezTo>
                    <a:pt x="173" y="1110"/>
                    <a:pt x="180" y="1110"/>
                    <a:pt x="194" y="1117"/>
                  </a:cubicBezTo>
                  <a:cubicBezTo>
                    <a:pt x="194" y="1117"/>
                    <a:pt x="194" y="1114"/>
                    <a:pt x="196" y="1114"/>
                  </a:cubicBezTo>
                  <a:cubicBezTo>
                    <a:pt x="197" y="1114"/>
                    <a:pt x="199" y="1114"/>
                    <a:pt x="201" y="1117"/>
                  </a:cubicBezTo>
                  <a:cubicBezTo>
                    <a:pt x="198" y="1110"/>
                    <a:pt x="193" y="1110"/>
                    <a:pt x="188" y="1110"/>
                  </a:cubicBezTo>
                  <a:cubicBezTo>
                    <a:pt x="184" y="1110"/>
                    <a:pt x="180" y="1110"/>
                    <a:pt x="180" y="1103"/>
                  </a:cubicBezTo>
                  <a:cubicBezTo>
                    <a:pt x="201" y="1103"/>
                    <a:pt x="208" y="1096"/>
                    <a:pt x="208" y="1075"/>
                  </a:cubicBezTo>
                  <a:lnTo>
                    <a:pt x="208" y="1075"/>
                  </a:lnTo>
                  <a:lnTo>
                    <a:pt x="201" y="1082"/>
                  </a:lnTo>
                  <a:lnTo>
                    <a:pt x="194" y="1082"/>
                  </a:lnTo>
                  <a:cubicBezTo>
                    <a:pt x="194" y="1082"/>
                    <a:pt x="194" y="1096"/>
                    <a:pt x="180" y="1096"/>
                  </a:cubicBezTo>
                  <a:cubicBezTo>
                    <a:pt x="180" y="1096"/>
                    <a:pt x="160" y="1082"/>
                    <a:pt x="167" y="1075"/>
                  </a:cubicBezTo>
                  <a:lnTo>
                    <a:pt x="167" y="1075"/>
                  </a:lnTo>
                  <a:cubicBezTo>
                    <a:pt x="161" y="1079"/>
                    <a:pt x="157" y="1080"/>
                    <a:pt x="154" y="1080"/>
                  </a:cubicBezTo>
                  <a:cubicBezTo>
                    <a:pt x="142" y="1080"/>
                    <a:pt x="138" y="1063"/>
                    <a:pt x="131" y="1063"/>
                  </a:cubicBezTo>
                  <a:cubicBezTo>
                    <a:pt x="130" y="1063"/>
                    <a:pt x="127" y="1064"/>
                    <a:pt x="125" y="1068"/>
                  </a:cubicBezTo>
                  <a:cubicBezTo>
                    <a:pt x="111" y="1068"/>
                    <a:pt x="111" y="1061"/>
                    <a:pt x="125" y="1047"/>
                  </a:cubicBezTo>
                  <a:cubicBezTo>
                    <a:pt x="128" y="1050"/>
                    <a:pt x="130" y="1051"/>
                    <a:pt x="132" y="1051"/>
                  </a:cubicBezTo>
                  <a:cubicBezTo>
                    <a:pt x="140" y="1051"/>
                    <a:pt x="143" y="1034"/>
                    <a:pt x="160" y="1034"/>
                  </a:cubicBezTo>
                  <a:lnTo>
                    <a:pt x="160" y="1034"/>
                  </a:lnTo>
                  <a:cubicBezTo>
                    <a:pt x="146" y="1034"/>
                    <a:pt x="146" y="1040"/>
                    <a:pt x="139" y="1040"/>
                  </a:cubicBezTo>
                  <a:cubicBezTo>
                    <a:pt x="139" y="1034"/>
                    <a:pt x="146" y="1027"/>
                    <a:pt x="146" y="1027"/>
                  </a:cubicBezTo>
                  <a:lnTo>
                    <a:pt x="160" y="1006"/>
                  </a:lnTo>
                  <a:cubicBezTo>
                    <a:pt x="150" y="1006"/>
                    <a:pt x="144" y="1015"/>
                    <a:pt x="141" y="1015"/>
                  </a:cubicBezTo>
                  <a:cubicBezTo>
                    <a:pt x="140" y="1015"/>
                    <a:pt x="139" y="1013"/>
                    <a:pt x="139" y="1006"/>
                  </a:cubicBezTo>
                  <a:lnTo>
                    <a:pt x="139" y="992"/>
                  </a:lnTo>
                  <a:cubicBezTo>
                    <a:pt x="146" y="992"/>
                    <a:pt x="167" y="992"/>
                    <a:pt x="173" y="999"/>
                  </a:cubicBezTo>
                  <a:cubicBezTo>
                    <a:pt x="173" y="993"/>
                    <a:pt x="169" y="974"/>
                    <a:pt x="156" y="974"/>
                  </a:cubicBezTo>
                  <a:cubicBezTo>
                    <a:pt x="153" y="974"/>
                    <a:pt x="150" y="975"/>
                    <a:pt x="146" y="978"/>
                  </a:cubicBezTo>
                  <a:lnTo>
                    <a:pt x="146" y="971"/>
                  </a:lnTo>
                  <a:cubicBezTo>
                    <a:pt x="141" y="976"/>
                    <a:pt x="136" y="987"/>
                    <a:pt x="132" y="987"/>
                  </a:cubicBezTo>
                  <a:cubicBezTo>
                    <a:pt x="129" y="987"/>
                    <a:pt x="127" y="985"/>
                    <a:pt x="125" y="978"/>
                  </a:cubicBezTo>
                  <a:lnTo>
                    <a:pt x="104" y="971"/>
                  </a:lnTo>
                  <a:lnTo>
                    <a:pt x="111" y="964"/>
                  </a:lnTo>
                  <a:cubicBezTo>
                    <a:pt x="104" y="964"/>
                    <a:pt x="104" y="964"/>
                    <a:pt x="104" y="957"/>
                  </a:cubicBezTo>
                  <a:cubicBezTo>
                    <a:pt x="111" y="957"/>
                    <a:pt x="111" y="943"/>
                    <a:pt x="125" y="943"/>
                  </a:cubicBezTo>
                  <a:cubicBezTo>
                    <a:pt x="125" y="930"/>
                    <a:pt x="111" y="936"/>
                    <a:pt x="104" y="930"/>
                  </a:cubicBezTo>
                  <a:cubicBezTo>
                    <a:pt x="104" y="923"/>
                    <a:pt x="104" y="923"/>
                    <a:pt x="111" y="923"/>
                  </a:cubicBezTo>
                  <a:cubicBezTo>
                    <a:pt x="111" y="909"/>
                    <a:pt x="111" y="895"/>
                    <a:pt x="125" y="888"/>
                  </a:cubicBezTo>
                  <a:cubicBezTo>
                    <a:pt x="120" y="881"/>
                    <a:pt x="119" y="879"/>
                    <a:pt x="118" y="879"/>
                  </a:cubicBezTo>
                  <a:lnTo>
                    <a:pt x="118" y="879"/>
                  </a:lnTo>
                  <a:cubicBezTo>
                    <a:pt x="116" y="879"/>
                    <a:pt x="118" y="888"/>
                    <a:pt x="104" y="888"/>
                  </a:cubicBezTo>
                  <a:cubicBezTo>
                    <a:pt x="139" y="867"/>
                    <a:pt x="111" y="833"/>
                    <a:pt x="111" y="819"/>
                  </a:cubicBezTo>
                  <a:lnTo>
                    <a:pt x="111" y="819"/>
                  </a:lnTo>
                  <a:cubicBezTo>
                    <a:pt x="108" y="820"/>
                    <a:pt x="106" y="820"/>
                    <a:pt x="104" y="820"/>
                  </a:cubicBezTo>
                  <a:cubicBezTo>
                    <a:pt x="97" y="820"/>
                    <a:pt x="104" y="810"/>
                    <a:pt x="97" y="806"/>
                  </a:cubicBezTo>
                  <a:lnTo>
                    <a:pt x="97" y="806"/>
                  </a:lnTo>
                  <a:cubicBezTo>
                    <a:pt x="100" y="803"/>
                    <a:pt x="103" y="798"/>
                    <a:pt x="106" y="798"/>
                  </a:cubicBezTo>
                  <a:cubicBezTo>
                    <a:pt x="108" y="798"/>
                    <a:pt x="109" y="800"/>
                    <a:pt x="111" y="805"/>
                  </a:cubicBezTo>
                  <a:lnTo>
                    <a:pt x="111" y="798"/>
                  </a:lnTo>
                  <a:cubicBezTo>
                    <a:pt x="113" y="797"/>
                    <a:pt x="115" y="797"/>
                    <a:pt x="117" y="797"/>
                  </a:cubicBezTo>
                  <a:cubicBezTo>
                    <a:pt x="128" y="797"/>
                    <a:pt x="128" y="809"/>
                    <a:pt x="136" y="809"/>
                  </a:cubicBezTo>
                  <a:cubicBezTo>
                    <a:pt x="138" y="809"/>
                    <a:pt x="141" y="808"/>
                    <a:pt x="146" y="805"/>
                  </a:cubicBezTo>
                  <a:cubicBezTo>
                    <a:pt x="146" y="791"/>
                    <a:pt x="111" y="784"/>
                    <a:pt x="132" y="763"/>
                  </a:cubicBezTo>
                  <a:lnTo>
                    <a:pt x="132" y="763"/>
                  </a:lnTo>
                  <a:cubicBezTo>
                    <a:pt x="135" y="765"/>
                    <a:pt x="136" y="765"/>
                    <a:pt x="137" y="765"/>
                  </a:cubicBezTo>
                  <a:cubicBezTo>
                    <a:pt x="139" y="765"/>
                    <a:pt x="129" y="756"/>
                    <a:pt x="146" y="756"/>
                  </a:cubicBezTo>
                  <a:cubicBezTo>
                    <a:pt x="160" y="756"/>
                    <a:pt x="160" y="763"/>
                    <a:pt x="160" y="763"/>
                  </a:cubicBezTo>
                  <a:cubicBezTo>
                    <a:pt x="167" y="735"/>
                    <a:pt x="132" y="756"/>
                    <a:pt x="125" y="735"/>
                  </a:cubicBezTo>
                  <a:cubicBezTo>
                    <a:pt x="125" y="722"/>
                    <a:pt x="139" y="722"/>
                    <a:pt x="146" y="722"/>
                  </a:cubicBezTo>
                  <a:lnTo>
                    <a:pt x="146" y="715"/>
                  </a:lnTo>
                  <a:lnTo>
                    <a:pt x="146" y="715"/>
                  </a:lnTo>
                  <a:cubicBezTo>
                    <a:pt x="140" y="719"/>
                    <a:pt x="129" y="722"/>
                    <a:pt x="125" y="722"/>
                  </a:cubicBezTo>
                  <a:cubicBezTo>
                    <a:pt x="146" y="715"/>
                    <a:pt x="125" y="694"/>
                    <a:pt x="111" y="687"/>
                  </a:cubicBezTo>
                  <a:cubicBezTo>
                    <a:pt x="90" y="715"/>
                    <a:pt x="111" y="701"/>
                    <a:pt x="90" y="729"/>
                  </a:cubicBezTo>
                  <a:cubicBezTo>
                    <a:pt x="97" y="729"/>
                    <a:pt x="111" y="729"/>
                    <a:pt x="104" y="749"/>
                  </a:cubicBezTo>
                  <a:cubicBezTo>
                    <a:pt x="102" y="745"/>
                    <a:pt x="100" y="743"/>
                    <a:pt x="99" y="743"/>
                  </a:cubicBezTo>
                  <a:cubicBezTo>
                    <a:pt x="96" y="743"/>
                    <a:pt x="95" y="749"/>
                    <a:pt x="90" y="749"/>
                  </a:cubicBezTo>
                  <a:cubicBezTo>
                    <a:pt x="97" y="749"/>
                    <a:pt x="90" y="756"/>
                    <a:pt x="97" y="763"/>
                  </a:cubicBezTo>
                  <a:cubicBezTo>
                    <a:pt x="94" y="763"/>
                    <a:pt x="87" y="761"/>
                    <a:pt x="80" y="761"/>
                  </a:cubicBezTo>
                  <a:cubicBezTo>
                    <a:pt x="73" y="761"/>
                    <a:pt x="66" y="763"/>
                    <a:pt x="63" y="770"/>
                  </a:cubicBezTo>
                  <a:lnTo>
                    <a:pt x="90" y="770"/>
                  </a:lnTo>
                  <a:cubicBezTo>
                    <a:pt x="90" y="777"/>
                    <a:pt x="85" y="777"/>
                    <a:pt x="80" y="777"/>
                  </a:cubicBezTo>
                  <a:cubicBezTo>
                    <a:pt x="75" y="777"/>
                    <a:pt x="69" y="777"/>
                    <a:pt x="69" y="784"/>
                  </a:cubicBezTo>
                  <a:cubicBezTo>
                    <a:pt x="56" y="770"/>
                    <a:pt x="42" y="784"/>
                    <a:pt x="42" y="763"/>
                  </a:cubicBezTo>
                  <a:lnTo>
                    <a:pt x="42" y="763"/>
                  </a:lnTo>
                  <a:cubicBezTo>
                    <a:pt x="21" y="784"/>
                    <a:pt x="56" y="798"/>
                    <a:pt x="69" y="819"/>
                  </a:cubicBezTo>
                  <a:lnTo>
                    <a:pt x="63" y="819"/>
                  </a:lnTo>
                  <a:cubicBezTo>
                    <a:pt x="69" y="819"/>
                    <a:pt x="69" y="826"/>
                    <a:pt x="69" y="833"/>
                  </a:cubicBezTo>
                  <a:cubicBezTo>
                    <a:pt x="68" y="834"/>
                    <a:pt x="67" y="834"/>
                    <a:pt x="66" y="834"/>
                  </a:cubicBezTo>
                  <a:cubicBezTo>
                    <a:pt x="62" y="834"/>
                    <a:pt x="61" y="826"/>
                    <a:pt x="56" y="826"/>
                  </a:cubicBezTo>
                  <a:lnTo>
                    <a:pt x="56" y="839"/>
                  </a:lnTo>
                  <a:cubicBezTo>
                    <a:pt x="56" y="853"/>
                    <a:pt x="63" y="853"/>
                    <a:pt x="56" y="853"/>
                  </a:cubicBezTo>
                  <a:cubicBezTo>
                    <a:pt x="42" y="839"/>
                    <a:pt x="35" y="839"/>
                    <a:pt x="28" y="839"/>
                  </a:cubicBezTo>
                  <a:lnTo>
                    <a:pt x="42" y="860"/>
                  </a:lnTo>
                  <a:cubicBezTo>
                    <a:pt x="37" y="860"/>
                    <a:pt x="33" y="866"/>
                    <a:pt x="28" y="866"/>
                  </a:cubicBezTo>
                  <a:cubicBezTo>
                    <a:pt x="26" y="866"/>
                    <a:pt x="23" y="865"/>
                    <a:pt x="21" y="860"/>
                  </a:cubicBezTo>
                  <a:lnTo>
                    <a:pt x="21" y="860"/>
                  </a:lnTo>
                  <a:lnTo>
                    <a:pt x="28" y="888"/>
                  </a:lnTo>
                  <a:lnTo>
                    <a:pt x="21" y="888"/>
                  </a:lnTo>
                  <a:cubicBezTo>
                    <a:pt x="21" y="894"/>
                    <a:pt x="50" y="924"/>
                    <a:pt x="29" y="924"/>
                  </a:cubicBezTo>
                  <a:cubicBezTo>
                    <a:pt x="27" y="924"/>
                    <a:pt x="24" y="923"/>
                    <a:pt x="21" y="923"/>
                  </a:cubicBezTo>
                  <a:lnTo>
                    <a:pt x="21" y="923"/>
                  </a:lnTo>
                  <a:cubicBezTo>
                    <a:pt x="35" y="936"/>
                    <a:pt x="28" y="943"/>
                    <a:pt x="42" y="971"/>
                  </a:cubicBezTo>
                  <a:cubicBezTo>
                    <a:pt x="40" y="969"/>
                    <a:pt x="38" y="968"/>
                    <a:pt x="36" y="968"/>
                  </a:cubicBezTo>
                  <a:cubicBezTo>
                    <a:pt x="30" y="968"/>
                    <a:pt x="28" y="984"/>
                    <a:pt x="25" y="984"/>
                  </a:cubicBezTo>
                  <a:cubicBezTo>
                    <a:pt x="24" y="984"/>
                    <a:pt x="22" y="982"/>
                    <a:pt x="21" y="978"/>
                  </a:cubicBezTo>
                  <a:lnTo>
                    <a:pt x="21" y="978"/>
                  </a:lnTo>
                  <a:cubicBezTo>
                    <a:pt x="7" y="999"/>
                    <a:pt x="35" y="999"/>
                    <a:pt x="35" y="1006"/>
                  </a:cubicBezTo>
                  <a:cubicBezTo>
                    <a:pt x="31" y="1009"/>
                    <a:pt x="24" y="1011"/>
                    <a:pt x="18" y="1011"/>
                  </a:cubicBezTo>
                  <a:cubicBezTo>
                    <a:pt x="11" y="1011"/>
                    <a:pt x="4" y="1009"/>
                    <a:pt x="0" y="1006"/>
                  </a:cubicBezTo>
                  <a:lnTo>
                    <a:pt x="0" y="1006"/>
                  </a:lnTo>
                  <a:lnTo>
                    <a:pt x="7" y="1013"/>
                  </a:lnTo>
                  <a:lnTo>
                    <a:pt x="21" y="1027"/>
                  </a:lnTo>
                  <a:cubicBezTo>
                    <a:pt x="7" y="1034"/>
                    <a:pt x="0" y="1034"/>
                    <a:pt x="0" y="1040"/>
                  </a:cubicBezTo>
                  <a:lnTo>
                    <a:pt x="21" y="1040"/>
                  </a:lnTo>
                  <a:lnTo>
                    <a:pt x="7" y="1047"/>
                  </a:lnTo>
                  <a:cubicBezTo>
                    <a:pt x="21" y="1047"/>
                    <a:pt x="21" y="1047"/>
                    <a:pt x="28" y="1061"/>
                  </a:cubicBezTo>
                  <a:lnTo>
                    <a:pt x="35" y="1068"/>
                  </a:lnTo>
                  <a:cubicBezTo>
                    <a:pt x="33" y="1067"/>
                    <a:pt x="33" y="1066"/>
                    <a:pt x="32" y="1066"/>
                  </a:cubicBezTo>
                  <a:cubicBezTo>
                    <a:pt x="30" y="1066"/>
                    <a:pt x="32" y="1075"/>
                    <a:pt x="21" y="1075"/>
                  </a:cubicBezTo>
                  <a:cubicBezTo>
                    <a:pt x="21" y="1082"/>
                    <a:pt x="21" y="1082"/>
                    <a:pt x="28" y="1103"/>
                  </a:cubicBezTo>
                  <a:lnTo>
                    <a:pt x="35" y="1096"/>
                  </a:lnTo>
                  <a:lnTo>
                    <a:pt x="35" y="1096"/>
                  </a:lnTo>
                  <a:cubicBezTo>
                    <a:pt x="56" y="1110"/>
                    <a:pt x="21" y="1103"/>
                    <a:pt x="28" y="1110"/>
                  </a:cubicBezTo>
                  <a:lnTo>
                    <a:pt x="35" y="1110"/>
                  </a:lnTo>
                  <a:cubicBezTo>
                    <a:pt x="21" y="1137"/>
                    <a:pt x="56" y="1144"/>
                    <a:pt x="42" y="1172"/>
                  </a:cubicBezTo>
                  <a:cubicBezTo>
                    <a:pt x="39" y="1170"/>
                    <a:pt x="37" y="1169"/>
                    <a:pt x="35" y="1169"/>
                  </a:cubicBezTo>
                  <a:cubicBezTo>
                    <a:pt x="31" y="1169"/>
                    <a:pt x="28" y="1172"/>
                    <a:pt x="28" y="1172"/>
                  </a:cubicBezTo>
                  <a:cubicBezTo>
                    <a:pt x="35" y="1186"/>
                    <a:pt x="35" y="1214"/>
                    <a:pt x="63" y="1221"/>
                  </a:cubicBezTo>
                  <a:cubicBezTo>
                    <a:pt x="42" y="1228"/>
                    <a:pt x="42" y="1241"/>
                    <a:pt x="35" y="1255"/>
                  </a:cubicBezTo>
                  <a:cubicBezTo>
                    <a:pt x="42" y="1269"/>
                    <a:pt x="42" y="1269"/>
                    <a:pt x="56" y="1269"/>
                  </a:cubicBezTo>
                  <a:cubicBezTo>
                    <a:pt x="56" y="1283"/>
                    <a:pt x="63" y="1304"/>
                    <a:pt x="56" y="1304"/>
                  </a:cubicBezTo>
                  <a:cubicBezTo>
                    <a:pt x="61" y="1304"/>
                    <a:pt x="58" y="1308"/>
                    <a:pt x="60" y="1313"/>
                  </a:cubicBezTo>
                  <a:lnTo>
                    <a:pt x="60" y="1313"/>
                  </a:lnTo>
                  <a:lnTo>
                    <a:pt x="63" y="1311"/>
                  </a:lnTo>
                  <a:lnTo>
                    <a:pt x="63" y="1311"/>
                  </a:lnTo>
                  <a:cubicBezTo>
                    <a:pt x="62" y="1312"/>
                    <a:pt x="61" y="1313"/>
                    <a:pt x="60" y="1314"/>
                  </a:cubicBezTo>
                  <a:lnTo>
                    <a:pt x="60" y="1314"/>
                  </a:lnTo>
                  <a:cubicBezTo>
                    <a:pt x="60" y="1314"/>
                    <a:pt x="60" y="1314"/>
                    <a:pt x="60" y="1313"/>
                  </a:cubicBezTo>
                  <a:lnTo>
                    <a:pt x="60" y="1313"/>
                  </a:lnTo>
                  <a:lnTo>
                    <a:pt x="56" y="1318"/>
                  </a:lnTo>
                  <a:lnTo>
                    <a:pt x="58" y="1318"/>
                  </a:lnTo>
                  <a:cubicBezTo>
                    <a:pt x="59" y="1317"/>
                    <a:pt x="59" y="1315"/>
                    <a:pt x="60" y="1314"/>
                  </a:cubicBezTo>
                  <a:lnTo>
                    <a:pt x="60" y="1314"/>
                  </a:lnTo>
                  <a:cubicBezTo>
                    <a:pt x="61" y="1315"/>
                    <a:pt x="61" y="1317"/>
                    <a:pt x="63" y="1318"/>
                  </a:cubicBezTo>
                  <a:lnTo>
                    <a:pt x="58" y="1318"/>
                  </a:lnTo>
                  <a:cubicBezTo>
                    <a:pt x="50" y="1339"/>
                    <a:pt x="88" y="1340"/>
                    <a:pt x="69" y="1359"/>
                  </a:cubicBezTo>
                  <a:lnTo>
                    <a:pt x="76" y="1373"/>
                  </a:lnTo>
                  <a:lnTo>
                    <a:pt x="63" y="1373"/>
                  </a:lnTo>
                  <a:lnTo>
                    <a:pt x="69" y="1408"/>
                  </a:lnTo>
                  <a:lnTo>
                    <a:pt x="76" y="1394"/>
                  </a:lnTo>
                  <a:cubicBezTo>
                    <a:pt x="76" y="1408"/>
                    <a:pt x="97" y="1408"/>
                    <a:pt x="83" y="1415"/>
                  </a:cubicBezTo>
                  <a:cubicBezTo>
                    <a:pt x="79" y="1413"/>
                    <a:pt x="77" y="1413"/>
                    <a:pt x="76" y="1413"/>
                  </a:cubicBezTo>
                  <a:cubicBezTo>
                    <a:pt x="70" y="1413"/>
                    <a:pt x="81" y="1422"/>
                    <a:pt x="77" y="1428"/>
                  </a:cubicBezTo>
                  <a:lnTo>
                    <a:pt x="77" y="1428"/>
                  </a:lnTo>
                  <a:cubicBezTo>
                    <a:pt x="75" y="1427"/>
                    <a:pt x="73" y="1426"/>
                    <a:pt x="70" y="1422"/>
                  </a:cubicBezTo>
                  <a:lnTo>
                    <a:pt x="70" y="1422"/>
                  </a:lnTo>
                  <a:lnTo>
                    <a:pt x="76" y="1429"/>
                  </a:lnTo>
                  <a:cubicBezTo>
                    <a:pt x="77" y="1428"/>
                    <a:pt x="77" y="1428"/>
                    <a:pt x="77" y="1428"/>
                  </a:cubicBezTo>
                  <a:lnTo>
                    <a:pt x="77" y="1428"/>
                  </a:lnTo>
                  <a:cubicBezTo>
                    <a:pt x="79" y="1429"/>
                    <a:pt x="80" y="1429"/>
                    <a:pt x="83" y="1429"/>
                  </a:cubicBezTo>
                  <a:cubicBezTo>
                    <a:pt x="97" y="1442"/>
                    <a:pt x="69" y="1449"/>
                    <a:pt x="83" y="1456"/>
                  </a:cubicBezTo>
                  <a:lnTo>
                    <a:pt x="83" y="1449"/>
                  </a:lnTo>
                  <a:cubicBezTo>
                    <a:pt x="87" y="1447"/>
                    <a:pt x="91" y="1446"/>
                    <a:pt x="94" y="1446"/>
                  </a:cubicBezTo>
                  <a:cubicBezTo>
                    <a:pt x="101" y="1446"/>
                    <a:pt x="104" y="1451"/>
                    <a:pt x="104" y="1456"/>
                  </a:cubicBezTo>
                  <a:cubicBezTo>
                    <a:pt x="104" y="1456"/>
                    <a:pt x="101" y="1459"/>
                    <a:pt x="99" y="1459"/>
                  </a:cubicBezTo>
                  <a:lnTo>
                    <a:pt x="99" y="1459"/>
                  </a:lnTo>
                  <a:cubicBezTo>
                    <a:pt x="99" y="1458"/>
                    <a:pt x="98" y="1457"/>
                    <a:pt x="97" y="1456"/>
                  </a:cubicBezTo>
                  <a:lnTo>
                    <a:pt x="97" y="1456"/>
                  </a:lnTo>
                  <a:cubicBezTo>
                    <a:pt x="97" y="1459"/>
                    <a:pt x="98" y="1459"/>
                    <a:pt x="99" y="1459"/>
                  </a:cubicBezTo>
                  <a:cubicBezTo>
                    <a:pt x="99" y="1459"/>
                    <a:pt x="99" y="1459"/>
                    <a:pt x="99" y="1459"/>
                  </a:cubicBezTo>
                  <a:lnTo>
                    <a:pt x="99" y="1459"/>
                  </a:lnTo>
                  <a:cubicBezTo>
                    <a:pt x="104" y="1468"/>
                    <a:pt x="104" y="1485"/>
                    <a:pt x="104" y="1491"/>
                  </a:cubicBezTo>
                  <a:cubicBezTo>
                    <a:pt x="104" y="1498"/>
                    <a:pt x="97" y="1498"/>
                    <a:pt x="83" y="1498"/>
                  </a:cubicBezTo>
                  <a:cubicBezTo>
                    <a:pt x="104" y="1519"/>
                    <a:pt x="83" y="1512"/>
                    <a:pt x="104" y="1533"/>
                  </a:cubicBezTo>
                  <a:lnTo>
                    <a:pt x="97" y="1533"/>
                  </a:lnTo>
                  <a:lnTo>
                    <a:pt x="104" y="1546"/>
                  </a:lnTo>
                  <a:lnTo>
                    <a:pt x="97" y="1560"/>
                  </a:lnTo>
                  <a:lnTo>
                    <a:pt x="104" y="1553"/>
                  </a:lnTo>
                  <a:cubicBezTo>
                    <a:pt x="104" y="1560"/>
                    <a:pt x="111" y="1560"/>
                    <a:pt x="111" y="1581"/>
                  </a:cubicBezTo>
                  <a:lnTo>
                    <a:pt x="104" y="1581"/>
                  </a:lnTo>
                  <a:cubicBezTo>
                    <a:pt x="111" y="1595"/>
                    <a:pt x="97" y="1616"/>
                    <a:pt x="111" y="1630"/>
                  </a:cubicBezTo>
                  <a:lnTo>
                    <a:pt x="104" y="1630"/>
                  </a:lnTo>
                  <a:cubicBezTo>
                    <a:pt x="132" y="1650"/>
                    <a:pt x="83" y="1650"/>
                    <a:pt x="111" y="1664"/>
                  </a:cubicBezTo>
                  <a:lnTo>
                    <a:pt x="104" y="1664"/>
                  </a:lnTo>
                  <a:lnTo>
                    <a:pt x="111" y="1671"/>
                  </a:lnTo>
                  <a:lnTo>
                    <a:pt x="118" y="1671"/>
                  </a:lnTo>
                  <a:lnTo>
                    <a:pt x="111" y="1685"/>
                  </a:lnTo>
                  <a:lnTo>
                    <a:pt x="118" y="1685"/>
                  </a:lnTo>
                  <a:cubicBezTo>
                    <a:pt x="97" y="1699"/>
                    <a:pt x="118" y="1706"/>
                    <a:pt x="111" y="1734"/>
                  </a:cubicBezTo>
                  <a:lnTo>
                    <a:pt x="132" y="1727"/>
                  </a:lnTo>
                  <a:cubicBezTo>
                    <a:pt x="180" y="1754"/>
                    <a:pt x="146" y="1824"/>
                    <a:pt x="201" y="1865"/>
                  </a:cubicBezTo>
                  <a:lnTo>
                    <a:pt x="194" y="1872"/>
                  </a:lnTo>
                  <a:lnTo>
                    <a:pt x="215" y="1879"/>
                  </a:lnTo>
                  <a:cubicBezTo>
                    <a:pt x="215" y="1886"/>
                    <a:pt x="213" y="1889"/>
                    <a:pt x="211" y="1889"/>
                  </a:cubicBezTo>
                  <a:cubicBezTo>
                    <a:pt x="208" y="1889"/>
                    <a:pt x="204" y="1885"/>
                    <a:pt x="202" y="1885"/>
                  </a:cubicBezTo>
                  <a:cubicBezTo>
                    <a:pt x="202" y="1885"/>
                    <a:pt x="201" y="1885"/>
                    <a:pt x="201" y="1886"/>
                  </a:cubicBezTo>
                  <a:cubicBezTo>
                    <a:pt x="210" y="1893"/>
                    <a:pt x="217" y="1894"/>
                    <a:pt x="221" y="1894"/>
                  </a:cubicBezTo>
                  <a:cubicBezTo>
                    <a:pt x="225" y="1894"/>
                    <a:pt x="228" y="1893"/>
                    <a:pt x="230" y="1893"/>
                  </a:cubicBezTo>
                  <a:cubicBezTo>
                    <a:pt x="234" y="1893"/>
                    <a:pt x="237" y="1896"/>
                    <a:pt x="243" y="1907"/>
                  </a:cubicBezTo>
                  <a:cubicBezTo>
                    <a:pt x="243" y="1911"/>
                    <a:pt x="242" y="1913"/>
                    <a:pt x="241" y="1913"/>
                  </a:cubicBezTo>
                  <a:cubicBezTo>
                    <a:pt x="238" y="1913"/>
                    <a:pt x="234" y="1907"/>
                    <a:pt x="229" y="1907"/>
                  </a:cubicBezTo>
                  <a:lnTo>
                    <a:pt x="229" y="1907"/>
                  </a:lnTo>
                  <a:cubicBezTo>
                    <a:pt x="250" y="1921"/>
                    <a:pt x="284" y="1941"/>
                    <a:pt x="298" y="1955"/>
                  </a:cubicBezTo>
                  <a:cubicBezTo>
                    <a:pt x="312" y="1969"/>
                    <a:pt x="333" y="1983"/>
                    <a:pt x="347" y="1990"/>
                  </a:cubicBezTo>
                  <a:cubicBezTo>
                    <a:pt x="347" y="1995"/>
                    <a:pt x="346" y="1996"/>
                    <a:pt x="345" y="1996"/>
                  </a:cubicBezTo>
                  <a:cubicBezTo>
                    <a:pt x="342" y="1996"/>
                    <a:pt x="337" y="1990"/>
                    <a:pt x="333" y="1990"/>
                  </a:cubicBezTo>
                  <a:lnTo>
                    <a:pt x="333" y="1990"/>
                  </a:lnTo>
                  <a:cubicBezTo>
                    <a:pt x="338" y="2000"/>
                    <a:pt x="343" y="2007"/>
                    <a:pt x="348" y="2007"/>
                  </a:cubicBezTo>
                  <a:cubicBezTo>
                    <a:pt x="348" y="2007"/>
                    <a:pt x="348" y="2007"/>
                    <a:pt x="348" y="2007"/>
                  </a:cubicBezTo>
                  <a:lnTo>
                    <a:pt x="348" y="2007"/>
                  </a:lnTo>
                  <a:lnTo>
                    <a:pt x="340" y="2011"/>
                  </a:lnTo>
                  <a:cubicBezTo>
                    <a:pt x="354" y="2018"/>
                    <a:pt x="388" y="2018"/>
                    <a:pt x="388" y="2038"/>
                  </a:cubicBezTo>
                  <a:cubicBezTo>
                    <a:pt x="388" y="2028"/>
                    <a:pt x="388" y="2022"/>
                    <a:pt x="396" y="2022"/>
                  </a:cubicBezTo>
                  <a:cubicBezTo>
                    <a:pt x="399" y="2022"/>
                    <a:pt x="404" y="2023"/>
                    <a:pt x="409" y="2025"/>
                  </a:cubicBezTo>
                  <a:cubicBezTo>
                    <a:pt x="409" y="2036"/>
                    <a:pt x="416" y="2038"/>
                    <a:pt x="426" y="2038"/>
                  </a:cubicBezTo>
                  <a:cubicBezTo>
                    <a:pt x="432" y="2038"/>
                    <a:pt x="440" y="2037"/>
                    <a:pt x="448" y="2037"/>
                  </a:cubicBezTo>
                  <a:cubicBezTo>
                    <a:pt x="458" y="2037"/>
                    <a:pt x="469" y="2038"/>
                    <a:pt x="478" y="2045"/>
                  </a:cubicBezTo>
                  <a:cubicBezTo>
                    <a:pt x="478" y="2046"/>
                    <a:pt x="478" y="2047"/>
                    <a:pt x="478" y="2047"/>
                  </a:cubicBezTo>
                  <a:lnTo>
                    <a:pt x="478" y="2047"/>
                  </a:lnTo>
                  <a:cubicBezTo>
                    <a:pt x="484" y="2045"/>
                    <a:pt x="489" y="2042"/>
                    <a:pt x="492" y="2038"/>
                  </a:cubicBezTo>
                  <a:lnTo>
                    <a:pt x="492" y="2045"/>
                  </a:lnTo>
                  <a:cubicBezTo>
                    <a:pt x="513" y="2045"/>
                    <a:pt x="541" y="2038"/>
                    <a:pt x="555" y="2025"/>
                  </a:cubicBezTo>
                  <a:cubicBezTo>
                    <a:pt x="556" y="2032"/>
                    <a:pt x="561" y="2034"/>
                    <a:pt x="567" y="2034"/>
                  </a:cubicBezTo>
                  <a:cubicBezTo>
                    <a:pt x="580" y="2034"/>
                    <a:pt x="600" y="2022"/>
                    <a:pt x="607" y="2022"/>
                  </a:cubicBezTo>
                  <a:cubicBezTo>
                    <a:pt x="609" y="2022"/>
                    <a:pt x="610" y="2023"/>
                    <a:pt x="610" y="2025"/>
                  </a:cubicBezTo>
                  <a:cubicBezTo>
                    <a:pt x="624" y="2018"/>
                    <a:pt x="589" y="2025"/>
                    <a:pt x="617" y="2011"/>
                  </a:cubicBezTo>
                  <a:lnTo>
                    <a:pt x="617" y="2011"/>
                  </a:lnTo>
                  <a:cubicBezTo>
                    <a:pt x="618" y="2012"/>
                    <a:pt x="620" y="2013"/>
                    <a:pt x="621" y="2013"/>
                  </a:cubicBezTo>
                  <a:cubicBezTo>
                    <a:pt x="626" y="2013"/>
                    <a:pt x="630" y="2009"/>
                    <a:pt x="637" y="2009"/>
                  </a:cubicBezTo>
                  <a:cubicBezTo>
                    <a:pt x="639" y="2009"/>
                    <a:pt x="642" y="2009"/>
                    <a:pt x="645" y="2011"/>
                  </a:cubicBezTo>
                  <a:lnTo>
                    <a:pt x="659" y="2004"/>
                  </a:lnTo>
                  <a:lnTo>
                    <a:pt x="652" y="2018"/>
                  </a:lnTo>
                  <a:cubicBezTo>
                    <a:pt x="666" y="2011"/>
                    <a:pt x="666" y="1990"/>
                    <a:pt x="666" y="1983"/>
                  </a:cubicBezTo>
                  <a:cubicBezTo>
                    <a:pt x="682" y="1983"/>
                    <a:pt x="694" y="1974"/>
                    <a:pt x="706" y="1974"/>
                  </a:cubicBezTo>
                  <a:cubicBezTo>
                    <a:pt x="708" y="1974"/>
                    <a:pt x="711" y="1975"/>
                    <a:pt x="714" y="1976"/>
                  </a:cubicBezTo>
                  <a:lnTo>
                    <a:pt x="714" y="1983"/>
                  </a:lnTo>
                  <a:cubicBezTo>
                    <a:pt x="749" y="1955"/>
                    <a:pt x="797" y="1969"/>
                    <a:pt x="797" y="1914"/>
                  </a:cubicBezTo>
                  <a:cubicBezTo>
                    <a:pt x="797" y="1914"/>
                    <a:pt x="804" y="1914"/>
                    <a:pt x="797" y="1921"/>
                  </a:cubicBezTo>
                  <a:lnTo>
                    <a:pt x="818" y="1907"/>
                  </a:lnTo>
                  <a:lnTo>
                    <a:pt x="825" y="1914"/>
                  </a:lnTo>
                  <a:cubicBezTo>
                    <a:pt x="825" y="1900"/>
                    <a:pt x="832" y="1886"/>
                    <a:pt x="832" y="1872"/>
                  </a:cubicBezTo>
                  <a:lnTo>
                    <a:pt x="839" y="1872"/>
                  </a:lnTo>
                  <a:cubicBezTo>
                    <a:pt x="860" y="1851"/>
                    <a:pt x="873" y="1810"/>
                    <a:pt x="887" y="1782"/>
                  </a:cubicBezTo>
                  <a:lnTo>
                    <a:pt x="887" y="1796"/>
                  </a:lnTo>
                  <a:cubicBezTo>
                    <a:pt x="887" y="1761"/>
                    <a:pt x="901" y="1761"/>
                    <a:pt x="901" y="1740"/>
                  </a:cubicBezTo>
                  <a:lnTo>
                    <a:pt x="901" y="1734"/>
                  </a:lnTo>
                  <a:lnTo>
                    <a:pt x="908" y="1734"/>
                  </a:lnTo>
                  <a:cubicBezTo>
                    <a:pt x="903" y="1731"/>
                    <a:pt x="904" y="1730"/>
                    <a:pt x="907" y="1730"/>
                  </a:cubicBezTo>
                  <a:cubicBezTo>
                    <a:pt x="910" y="1730"/>
                    <a:pt x="915" y="1731"/>
                    <a:pt x="919" y="1732"/>
                  </a:cubicBezTo>
                  <a:lnTo>
                    <a:pt x="919" y="1732"/>
                  </a:lnTo>
                  <a:cubicBezTo>
                    <a:pt x="907" y="1727"/>
                    <a:pt x="901" y="1726"/>
                    <a:pt x="901" y="1713"/>
                  </a:cubicBezTo>
                  <a:cubicBezTo>
                    <a:pt x="901" y="1712"/>
                    <a:pt x="901" y="1711"/>
                    <a:pt x="902" y="1711"/>
                  </a:cubicBezTo>
                  <a:cubicBezTo>
                    <a:pt x="903" y="1711"/>
                    <a:pt x="910" y="1727"/>
                    <a:pt x="922" y="1727"/>
                  </a:cubicBezTo>
                  <a:cubicBezTo>
                    <a:pt x="922" y="1727"/>
                    <a:pt x="910" y="1715"/>
                    <a:pt x="919" y="1713"/>
                  </a:cubicBezTo>
                  <a:lnTo>
                    <a:pt x="919" y="1713"/>
                  </a:lnTo>
                  <a:cubicBezTo>
                    <a:pt x="921" y="1714"/>
                    <a:pt x="921" y="1715"/>
                    <a:pt x="921" y="1715"/>
                  </a:cubicBezTo>
                  <a:cubicBezTo>
                    <a:pt x="921" y="1715"/>
                    <a:pt x="920" y="1714"/>
                    <a:pt x="920" y="1713"/>
                  </a:cubicBezTo>
                  <a:lnTo>
                    <a:pt x="920" y="1713"/>
                  </a:lnTo>
                  <a:cubicBezTo>
                    <a:pt x="920" y="1713"/>
                    <a:pt x="919" y="1713"/>
                    <a:pt x="919" y="1713"/>
                  </a:cubicBezTo>
                  <a:lnTo>
                    <a:pt x="919" y="1713"/>
                  </a:lnTo>
                  <a:cubicBezTo>
                    <a:pt x="918" y="1711"/>
                    <a:pt x="914" y="1706"/>
                    <a:pt x="908" y="1699"/>
                  </a:cubicBezTo>
                  <a:lnTo>
                    <a:pt x="908" y="1699"/>
                  </a:lnTo>
                  <a:lnTo>
                    <a:pt x="929" y="1713"/>
                  </a:lnTo>
                  <a:cubicBezTo>
                    <a:pt x="922" y="1699"/>
                    <a:pt x="922" y="1692"/>
                    <a:pt x="922" y="1671"/>
                  </a:cubicBezTo>
                  <a:cubicBezTo>
                    <a:pt x="922" y="1669"/>
                    <a:pt x="922" y="1669"/>
                    <a:pt x="923" y="1669"/>
                  </a:cubicBezTo>
                  <a:cubicBezTo>
                    <a:pt x="925" y="1669"/>
                    <a:pt x="931" y="1676"/>
                    <a:pt x="936" y="1692"/>
                  </a:cubicBezTo>
                  <a:cubicBezTo>
                    <a:pt x="943" y="1706"/>
                    <a:pt x="943" y="1713"/>
                    <a:pt x="943" y="1713"/>
                  </a:cubicBezTo>
                  <a:cubicBezTo>
                    <a:pt x="950" y="1734"/>
                    <a:pt x="950" y="1740"/>
                    <a:pt x="950" y="1740"/>
                  </a:cubicBezTo>
                  <a:cubicBezTo>
                    <a:pt x="950" y="1735"/>
                    <a:pt x="958" y="1722"/>
                    <a:pt x="962" y="1722"/>
                  </a:cubicBezTo>
                  <a:cubicBezTo>
                    <a:pt x="963" y="1722"/>
                    <a:pt x="964" y="1723"/>
                    <a:pt x="964" y="1727"/>
                  </a:cubicBezTo>
                  <a:cubicBezTo>
                    <a:pt x="967" y="1720"/>
                    <a:pt x="970" y="1717"/>
                    <a:pt x="972" y="1717"/>
                  </a:cubicBezTo>
                  <a:cubicBezTo>
                    <a:pt x="975" y="1717"/>
                    <a:pt x="977" y="1722"/>
                    <a:pt x="977" y="1734"/>
                  </a:cubicBezTo>
                  <a:lnTo>
                    <a:pt x="970" y="1740"/>
                  </a:lnTo>
                  <a:cubicBezTo>
                    <a:pt x="974" y="1737"/>
                    <a:pt x="976" y="1735"/>
                    <a:pt x="977" y="1735"/>
                  </a:cubicBezTo>
                  <a:cubicBezTo>
                    <a:pt x="977" y="1735"/>
                    <a:pt x="977" y="1737"/>
                    <a:pt x="977" y="1740"/>
                  </a:cubicBezTo>
                  <a:cubicBezTo>
                    <a:pt x="977" y="1740"/>
                    <a:pt x="977" y="1747"/>
                    <a:pt x="984" y="1747"/>
                  </a:cubicBezTo>
                  <a:lnTo>
                    <a:pt x="984" y="1740"/>
                  </a:lnTo>
                  <a:cubicBezTo>
                    <a:pt x="1005" y="1740"/>
                    <a:pt x="1005" y="1761"/>
                    <a:pt x="1005" y="1768"/>
                  </a:cubicBezTo>
                  <a:lnTo>
                    <a:pt x="1019" y="1768"/>
                  </a:lnTo>
                  <a:lnTo>
                    <a:pt x="1019" y="1775"/>
                  </a:lnTo>
                  <a:lnTo>
                    <a:pt x="1033" y="1775"/>
                  </a:lnTo>
                  <a:lnTo>
                    <a:pt x="1019" y="1796"/>
                  </a:lnTo>
                  <a:cubicBezTo>
                    <a:pt x="1028" y="1796"/>
                    <a:pt x="1034" y="1799"/>
                    <a:pt x="1042" y="1799"/>
                  </a:cubicBezTo>
                  <a:cubicBezTo>
                    <a:pt x="1045" y="1799"/>
                    <a:pt x="1049" y="1798"/>
                    <a:pt x="1054" y="1796"/>
                  </a:cubicBezTo>
                  <a:cubicBezTo>
                    <a:pt x="1054" y="1801"/>
                    <a:pt x="1061" y="1806"/>
                    <a:pt x="1057" y="1806"/>
                  </a:cubicBezTo>
                  <a:cubicBezTo>
                    <a:pt x="1056" y="1806"/>
                    <a:pt x="1053" y="1805"/>
                    <a:pt x="1047" y="1803"/>
                  </a:cubicBezTo>
                  <a:lnTo>
                    <a:pt x="1047" y="1803"/>
                  </a:lnTo>
                  <a:lnTo>
                    <a:pt x="1054" y="1810"/>
                  </a:lnTo>
                  <a:lnTo>
                    <a:pt x="1074" y="1831"/>
                  </a:lnTo>
                  <a:lnTo>
                    <a:pt x="1109" y="1865"/>
                  </a:lnTo>
                  <a:lnTo>
                    <a:pt x="1102" y="1844"/>
                  </a:lnTo>
                  <a:cubicBezTo>
                    <a:pt x="1104" y="1842"/>
                    <a:pt x="1107" y="1842"/>
                    <a:pt x="1110" y="1842"/>
                  </a:cubicBezTo>
                  <a:cubicBezTo>
                    <a:pt x="1117" y="1842"/>
                    <a:pt x="1127" y="1846"/>
                    <a:pt x="1137" y="1851"/>
                  </a:cubicBezTo>
                  <a:cubicBezTo>
                    <a:pt x="1116" y="1851"/>
                    <a:pt x="1123" y="1872"/>
                    <a:pt x="1123" y="1879"/>
                  </a:cubicBezTo>
                  <a:cubicBezTo>
                    <a:pt x="1144" y="1879"/>
                    <a:pt x="1123" y="1865"/>
                    <a:pt x="1137" y="1865"/>
                  </a:cubicBezTo>
                  <a:cubicBezTo>
                    <a:pt x="1151" y="1865"/>
                    <a:pt x="1178" y="1879"/>
                    <a:pt x="1178" y="1886"/>
                  </a:cubicBezTo>
                  <a:lnTo>
                    <a:pt x="1171" y="1886"/>
                  </a:lnTo>
                  <a:cubicBezTo>
                    <a:pt x="1185" y="1900"/>
                    <a:pt x="1185" y="1921"/>
                    <a:pt x="1206" y="1935"/>
                  </a:cubicBezTo>
                  <a:cubicBezTo>
                    <a:pt x="1212" y="1935"/>
                    <a:pt x="1216" y="1936"/>
                    <a:pt x="1219" y="1936"/>
                  </a:cubicBezTo>
                  <a:cubicBezTo>
                    <a:pt x="1224" y="1936"/>
                    <a:pt x="1227" y="1933"/>
                    <a:pt x="1227" y="1921"/>
                  </a:cubicBezTo>
                  <a:cubicBezTo>
                    <a:pt x="1255" y="1921"/>
                    <a:pt x="1241" y="1941"/>
                    <a:pt x="1248" y="1948"/>
                  </a:cubicBezTo>
                  <a:cubicBezTo>
                    <a:pt x="1249" y="1947"/>
                    <a:pt x="1251" y="1947"/>
                    <a:pt x="1254" y="1947"/>
                  </a:cubicBezTo>
                  <a:cubicBezTo>
                    <a:pt x="1266" y="1947"/>
                    <a:pt x="1291" y="1958"/>
                    <a:pt x="1296" y="1969"/>
                  </a:cubicBezTo>
                  <a:cubicBezTo>
                    <a:pt x="1301" y="1960"/>
                    <a:pt x="1310" y="1958"/>
                    <a:pt x="1320" y="1958"/>
                  </a:cubicBezTo>
                  <a:cubicBezTo>
                    <a:pt x="1331" y="1958"/>
                    <a:pt x="1342" y="1960"/>
                    <a:pt x="1351" y="1960"/>
                  </a:cubicBezTo>
                  <a:cubicBezTo>
                    <a:pt x="1359" y="1960"/>
                    <a:pt x="1366" y="1958"/>
                    <a:pt x="1366" y="1948"/>
                  </a:cubicBezTo>
                  <a:cubicBezTo>
                    <a:pt x="1379" y="1948"/>
                    <a:pt x="1386" y="1955"/>
                    <a:pt x="1393" y="1955"/>
                  </a:cubicBezTo>
                  <a:cubicBezTo>
                    <a:pt x="1393" y="1948"/>
                    <a:pt x="1393" y="1935"/>
                    <a:pt x="1414" y="1921"/>
                  </a:cubicBezTo>
                  <a:cubicBezTo>
                    <a:pt x="1428" y="1921"/>
                    <a:pt x="1428" y="1941"/>
                    <a:pt x="1435" y="1948"/>
                  </a:cubicBezTo>
                  <a:lnTo>
                    <a:pt x="1435" y="1921"/>
                  </a:lnTo>
                  <a:cubicBezTo>
                    <a:pt x="1483" y="1921"/>
                    <a:pt x="1532" y="1900"/>
                    <a:pt x="1567" y="1851"/>
                  </a:cubicBezTo>
                  <a:cubicBezTo>
                    <a:pt x="1608" y="1817"/>
                    <a:pt x="1636" y="1768"/>
                    <a:pt x="1664" y="1727"/>
                  </a:cubicBezTo>
                  <a:cubicBezTo>
                    <a:pt x="1670" y="1671"/>
                    <a:pt x="1670" y="1609"/>
                    <a:pt x="1677" y="1553"/>
                  </a:cubicBezTo>
                  <a:lnTo>
                    <a:pt x="1677" y="1560"/>
                  </a:lnTo>
                  <a:cubicBezTo>
                    <a:pt x="1677" y="1533"/>
                    <a:pt x="1691" y="1533"/>
                    <a:pt x="1691" y="1519"/>
                  </a:cubicBezTo>
                  <a:lnTo>
                    <a:pt x="1691" y="1519"/>
                  </a:lnTo>
                  <a:lnTo>
                    <a:pt x="1670" y="1539"/>
                  </a:lnTo>
                  <a:cubicBezTo>
                    <a:pt x="1670" y="1533"/>
                    <a:pt x="1664" y="1526"/>
                    <a:pt x="1664" y="1519"/>
                  </a:cubicBezTo>
                  <a:cubicBezTo>
                    <a:pt x="1670" y="1470"/>
                    <a:pt x="1691" y="1429"/>
                    <a:pt x="1670" y="1387"/>
                  </a:cubicBezTo>
                  <a:cubicBezTo>
                    <a:pt x="1636" y="1359"/>
                    <a:pt x="1698" y="1366"/>
                    <a:pt x="1670" y="1345"/>
                  </a:cubicBezTo>
                  <a:lnTo>
                    <a:pt x="1670" y="1345"/>
                  </a:lnTo>
                  <a:cubicBezTo>
                    <a:pt x="1670" y="1345"/>
                    <a:pt x="1675" y="1345"/>
                    <a:pt x="1676" y="1348"/>
                  </a:cubicBezTo>
                  <a:lnTo>
                    <a:pt x="1676" y="1348"/>
                  </a:lnTo>
                  <a:cubicBezTo>
                    <a:pt x="1670" y="1323"/>
                    <a:pt x="1663" y="1309"/>
                    <a:pt x="1643" y="1283"/>
                  </a:cubicBezTo>
                  <a:cubicBezTo>
                    <a:pt x="1677" y="1283"/>
                    <a:pt x="1643" y="1262"/>
                    <a:pt x="1664" y="1262"/>
                  </a:cubicBezTo>
                  <a:lnTo>
                    <a:pt x="1657" y="1262"/>
                  </a:lnTo>
                  <a:cubicBezTo>
                    <a:pt x="1662" y="1257"/>
                    <a:pt x="1663" y="1247"/>
                    <a:pt x="1667" y="1247"/>
                  </a:cubicBezTo>
                  <a:lnTo>
                    <a:pt x="1667" y="1247"/>
                  </a:lnTo>
                  <a:lnTo>
                    <a:pt x="1670" y="1248"/>
                  </a:lnTo>
                  <a:cubicBezTo>
                    <a:pt x="1669" y="1247"/>
                    <a:pt x="1668" y="1246"/>
                    <a:pt x="1667" y="1246"/>
                  </a:cubicBezTo>
                  <a:cubicBezTo>
                    <a:pt x="1667" y="1246"/>
                    <a:pt x="1667" y="1246"/>
                    <a:pt x="1667" y="1247"/>
                  </a:cubicBezTo>
                  <a:lnTo>
                    <a:pt x="1667" y="1247"/>
                  </a:lnTo>
                  <a:lnTo>
                    <a:pt x="1657" y="1241"/>
                  </a:lnTo>
                  <a:lnTo>
                    <a:pt x="1664" y="1241"/>
                  </a:lnTo>
                  <a:cubicBezTo>
                    <a:pt x="1664" y="1221"/>
                    <a:pt x="1643" y="1186"/>
                    <a:pt x="1670" y="1179"/>
                  </a:cubicBezTo>
                  <a:cubicBezTo>
                    <a:pt x="1643" y="1137"/>
                    <a:pt x="1643" y="1075"/>
                    <a:pt x="1643" y="1013"/>
                  </a:cubicBezTo>
                  <a:cubicBezTo>
                    <a:pt x="1636" y="1006"/>
                    <a:pt x="1629" y="999"/>
                    <a:pt x="1629" y="978"/>
                  </a:cubicBezTo>
                  <a:lnTo>
                    <a:pt x="1643" y="964"/>
                  </a:lnTo>
                  <a:cubicBezTo>
                    <a:pt x="1636" y="950"/>
                    <a:pt x="1622" y="936"/>
                    <a:pt x="1629" y="930"/>
                  </a:cubicBezTo>
                  <a:cubicBezTo>
                    <a:pt x="1622" y="916"/>
                    <a:pt x="1629" y="902"/>
                    <a:pt x="1608" y="895"/>
                  </a:cubicBezTo>
                  <a:cubicBezTo>
                    <a:pt x="1608" y="874"/>
                    <a:pt x="1622" y="867"/>
                    <a:pt x="1629" y="867"/>
                  </a:cubicBezTo>
                  <a:cubicBezTo>
                    <a:pt x="1601" y="867"/>
                    <a:pt x="1629" y="839"/>
                    <a:pt x="1629" y="839"/>
                  </a:cubicBezTo>
                  <a:cubicBezTo>
                    <a:pt x="1629" y="839"/>
                    <a:pt x="1622" y="666"/>
                    <a:pt x="1573" y="479"/>
                  </a:cubicBezTo>
                  <a:cubicBezTo>
                    <a:pt x="1532" y="285"/>
                    <a:pt x="1463" y="84"/>
                    <a:pt x="1379" y="29"/>
                  </a:cubicBezTo>
                  <a:cubicBezTo>
                    <a:pt x="1362" y="29"/>
                    <a:pt x="1354" y="13"/>
                    <a:pt x="1348" y="13"/>
                  </a:cubicBezTo>
                  <a:cubicBezTo>
                    <a:pt x="1347" y="13"/>
                    <a:pt x="1346" y="14"/>
                    <a:pt x="1345" y="15"/>
                  </a:cubicBezTo>
                  <a:cubicBezTo>
                    <a:pt x="1339" y="12"/>
                    <a:pt x="1339" y="9"/>
                    <a:pt x="1341" y="6"/>
                  </a:cubicBezTo>
                  <a:close/>
                  <a:moveTo>
                    <a:pt x="458" y="2045"/>
                  </a:moveTo>
                  <a:cubicBezTo>
                    <a:pt x="453" y="2045"/>
                    <a:pt x="464" y="2048"/>
                    <a:pt x="471" y="2048"/>
                  </a:cubicBezTo>
                  <a:cubicBezTo>
                    <a:pt x="474" y="2048"/>
                    <a:pt x="476" y="2048"/>
                    <a:pt x="478" y="2047"/>
                  </a:cubicBezTo>
                  <a:lnTo>
                    <a:pt x="478" y="2047"/>
                  </a:lnTo>
                  <a:cubicBezTo>
                    <a:pt x="475" y="2048"/>
                    <a:pt x="472" y="2048"/>
                    <a:pt x="470" y="2048"/>
                  </a:cubicBezTo>
                  <a:cubicBezTo>
                    <a:pt x="466" y="2048"/>
                    <a:pt x="462" y="2047"/>
                    <a:pt x="458" y="20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9"/>
            <p:cNvSpPr/>
            <p:nvPr/>
          </p:nvSpPr>
          <p:spPr>
            <a:xfrm>
              <a:off x="10631011" y="58260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0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9"/>
            <p:cNvSpPr/>
            <p:nvPr/>
          </p:nvSpPr>
          <p:spPr>
            <a:xfrm>
              <a:off x="10637926" y="58190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9"/>
            <p:cNvSpPr/>
            <p:nvPr/>
          </p:nvSpPr>
          <p:spPr>
            <a:xfrm>
              <a:off x="10637926" y="578450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1"/>
                  </a:moveTo>
                  <a:cubicBezTo>
                    <a:pt x="1" y="3"/>
                    <a:pt x="2" y="4"/>
                    <a:pt x="3" y="4"/>
                  </a:cubicBezTo>
                  <a:cubicBezTo>
                    <a:pt x="4" y="4"/>
                    <a:pt x="5" y="3"/>
                    <a:pt x="6" y="2"/>
                  </a:cubicBezTo>
                  <a:lnTo>
                    <a:pt x="6" y="2"/>
                  </a:ln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3"/>
                    <a:pt x="8" y="1"/>
                  </a:cubicBezTo>
                  <a:lnTo>
                    <a:pt x="8" y="1"/>
                  </a:lnTo>
                  <a:cubicBezTo>
                    <a:pt x="8" y="1"/>
                    <a:pt x="7" y="1"/>
                    <a:pt x="6" y="2"/>
                  </a:cubicBezTo>
                  <a:lnTo>
                    <a:pt x="6" y="2"/>
                  </a:lnTo>
                  <a:cubicBezTo>
                    <a:pt x="5" y="1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9"/>
            <p:cNvSpPr/>
            <p:nvPr/>
          </p:nvSpPr>
          <p:spPr>
            <a:xfrm>
              <a:off x="10625098" y="57774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1" y="1"/>
                    <a:pt x="7" y="1"/>
                    <a:pt x="1" y="1"/>
                  </a:cubicBezTo>
                  <a:cubicBezTo>
                    <a:pt x="7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9"/>
            <p:cNvSpPr/>
            <p:nvPr/>
          </p:nvSpPr>
          <p:spPr>
            <a:xfrm>
              <a:off x="10617130" y="54998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9"/>
            <p:cNvSpPr/>
            <p:nvPr/>
          </p:nvSpPr>
          <p:spPr>
            <a:xfrm>
              <a:off x="10616780" y="551692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cubicBezTo>
                    <a:pt x="0" y="1"/>
                    <a:pt x="0" y="1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9"/>
            <p:cNvSpPr/>
            <p:nvPr/>
          </p:nvSpPr>
          <p:spPr>
            <a:xfrm>
              <a:off x="10627854" y="582259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cubicBezTo>
                    <a:pt x="15" y="1"/>
                    <a:pt x="15" y="1"/>
                    <a:pt x="1" y="1"/>
                  </a:cubicBezTo>
                  <a:cubicBezTo>
                    <a:pt x="15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9"/>
            <p:cNvSpPr/>
            <p:nvPr/>
          </p:nvSpPr>
          <p:spPr>
            <a:xfrm>
              <a:off x="10617130" y="55239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9"/>
            <p:cNvSpPr/>
            <p:nvPr/>
          </p:nvSpPr>
          <p:spPr>
            <a:xfrm>
              <a:off x="10617130" y="54963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0" y="7"/>
                  </a:lnTo>
                  <a:cubicBezTo>
                    <a:pt x="7" y="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9"/>
            <p:cNvSpPr/>
            <p:nvPr/>
          </p:nvSpPr>
          <p:spPr>
            <a:xfrm>
              <a:off x="10620939" y="568378"/>
              <a:ext cx="651" cy="200"/>
            </a:xfrm>
            <a:custGeom>
              <a:avLst/>
              <a:gdLst/>
              <a:ahLst/>
              <a:cxnLst/>
              <a:rect l="l" t="t" r="r" b="b"/>
              <a:pathLst>
                <a:path w="13" h="4" extrusionOk="0">
                  <a:moveTo>
                    <a:pt x="0" y="1"/>
                  </a:moveTo>
                  <a:cubicBezTo>
                    <a:pt x="5" y="3"/>
                    <a:pt x="8" y="4"/>
                    <a:pt x="10" y="4"/>
                  </a:cubicBezTo>
                  <a:cubicBezTo>
                    <a:pt x="13" y="4"/>
                    <a:pt x="1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9"/>
            <p:cNvSpPr/>
            <p:nvPr/>
          </p:nvSpPr>
          <p:spPr>
            <a:xfrm>
              <a:off x="10618483" y="553446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4"/>
                  </a:lnTo>
                  <a:lnTo>
                    <a:pt x="8" y="1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9"/>
            <p:cNvSpPr/>
            <p:nvPr/>
          </p:nvSpPr>
          <p:spPr>
            <a:xfrm>
              <a:off x="10617130" y="54788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9"/>
            <p:cNvSpPr/>
            <p:nvPr/>
          </p:nvSpPr>
          <p:spPr>
            <a:xfrm>
              <a:off x="10620087" y="561764"/>
              <a:ext cx="551" cy="351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3" y="1"/>
                  </a:moveTo>
                  <a:cubicBezTo>
                    <a:pt x="0" y="4"/>
                    <a:pt x="0" y="6"/>
                    <a:pt x="2" y="6"/>
                  </a:cubicBezTo>
                  <a:cubicBezTo>
                    <a:pt x="3" y="6"/>
                    <a:pt x="7" y="4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9"/>
            <p:cNvSpPr/>
            <p:nvPr/>
          </p:nvSpPr>
          <p:spPr>
            <a:xfrm>
              <a:off x="10715394" y="50203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1"/>
                    <a:pt x="0" y="8"/>
                    <a:pt x="0" y="1"/>
                  </a:cubicBez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9"/>
            <p:cNvSpPr/>
            <p:nvPr/>
          </p:nvSpPr>
          <p:spPr>
            <a:xfrm>
              <a:off x="10738645" y="50554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9"/>
            <p:cNvSpPr/>
            <p:nvPr/>
          </p:nvSpPr>
          <p:spPr>
            <a:xfrm>
              <a:off x="10700111" y="500330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14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9"/>
            <p:cNvSpPr/>
            <p:nvPr/>
          </p:nvSpPr>
          <p:spPr>
            <a:xfrm>
              <a:off x="10761595" y="462448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"/>
                    <a:pt x="14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9"/>
            <p:cNvSpPr/>
            <p:nvPr/>
          </p:nvSpPr>
          <p:spPr>
            <a:xfrm>
              <a:off x="10763298" y="499629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" y="0"/>
                    <a:pt x="1" y="14"/>
                    <a:pt x="1" y="14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9"/>
            <p:cNvSpPr/>
            <p:nvPr/>
          </p:nvSpPr>
          <p:spPr>
            <a:xfrm>
              <a:off x="10693496" y="49266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9"/>
            <p:cNvSpPr/>
            <p:nvPr/>
          </p:nvSpPr>
          <p:spPr>
            <a:xfrm>
              <a:off x="10678915" y="4940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9"/>
            <p:cNvSpPr/>
            <p:nvPr/>
          </p:nvSpPr>
          <p:spPr>
            <a:xfrm>
              <a:off x="10684477" y="49617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cubicBezTo>
                    <a:pt x="1" y="0"/>
                    <a:pt x="8" y="0"/>
                    <a:pt x="1" y="0"/>
                  </a:cubicBez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9"/>
            <p:cNvSpPr/>
            <p:nvPr/>
          </p:nvSpPr>
          <p:spPr>
            <a:xfrm>
              <a:off x="10684828" y="49617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9"/>
            <p:cNvSpPr/>
            <p:nvPr/>
          </p:nvSpPr>
          <p:spPr>
            <a:xfrm>
              <a:off x="10672000" y="423914"/>
              <a:ext cx="702" cy="752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14" y="0"/>
                  </a:moveTo>
                  <a:cubicBezTo>
                    <a:pt x="7" y="0"/>
                    <a:pt x="7" y="7"/>
                    <a:pt x="0" y="1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9"/>
            <p:cNvSpPr/>
            <p:nvPr/>
          </p:nvSpPr>
          <p:spPr>
            <a:xfrm>
              <a:off x="10751873" y="45067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9"/>
            <p:cNvSpPr/>
            <p:nvPr/>
          </p:nvSpPr>
          <p:spPr>
            <a:xfrm>
              <a:off x="10673703" y="42807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9"/>
            <p:cNvSpPr/>
            <p:nvPr/>
          </p:nvSpPr>
          <p:spPr>
            <a:xfrm>
              <a:off x="10701514" y="491611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cubicBezTo>
                    <a:pt x="18" y="4"/>
                    <a:pt x="12" y="4"/>
                    <a:pt x="8" y="4"/>
                  </a:cubicBezTo>
                  <a:cubicBezTo>
                    <a:pt x="4" y="4"/>
                    <a:pt x="0" y="4"/>
                    <a:pt x="0" y="8"/>
                  </a:cubicBezTo>
                  <a:cubicBezTo>
                    <a:pt x="4" y="4"/>
                    <a:pt x="9" y="4"/>
                    <a:pt x="13" y="4"/>
                  </a:cubicBezTo>
                  <a:cubicBezTo>
                    <a:pt x="18" y="4"/>
                    <a:pt x="21" y="4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9"/>
            <p:cNvSpPr/>
            <p:nvPr/>
          </p:nvSpPr>
          <p:spPr>
            <a:xfrm>
              <a:off x="10754279" y="430879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9"/>
            <p:cNvSpPr/>
            <p:nvPr/>
          </p:nvSpPr>
          <p:spPr>
            <a:xfrm>
              <a:off x="10673703" y="427923"/>
              <a:ext cx="351" cy="200"/>
            </a:xfrm>
            <a:custGeom>
              <a:avLst/>
              <a:gdLst/>
              <a:ahLst/>
              <a:cxnLst/>
              <a:rect l="l" t="t" r="r" b="b"/>
              <a:pathLst>
                <a:path w="7" h="4" extrusionOk="0">
                  <a:moveTo>
                    <a:pt x="5" y="1"/>
                  </a:moveTo>
                  <a:cubicBezTo>
                    <a:pt x="5" y="1"/>
                    <a:pt x="3" y="1"/>
                    <a:pt x="1" y="4"/>
                  </a:cubicBezTo>
                  <a:cubicBezTo>
                    <a:pt x="5" y="4"/>
                    <a:pt x="7" y="1"/>
                    <a:pt x="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9"/>
            <p:cNvSpPr/>
            <p:nvPr/>
          </p:nvSpPr>
          <p:spPr>
            <a:xfrm>
              <a:off x="10765754" y="405524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7"/>
                  </a:lnTo>
                  <a:cubicBezTo>
                    <a:pt x="0" y="7"/>
                    <a:pt x="0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9"/>
            <p:cNvSpPr/>
            <p:nvPr/>
          </p:nvSpPr>
          <p:spPr>
            <a:xfrm>
              <a:off x="10762948" y="40412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9"/>
            <p:cNvSpPr/>
            <p:nvPr/>
          </p:nvSpPr>
          <p:spPr>
            <a:xfrm>
              <a:off x="10671298" y="424966"/>
              <a:ext cx="752" cy="75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9"/>
            <p:cNvSpPr/>
            <p:nvPr/>
          </p:nvSpPr>
          <p:spPr>
            <a:xfrm>
              <a:off x="10732782" y="40377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9"/>
            <p:cNvSpPr/>
            <p:nvPr/>
          </p:nvSpPr>
          <p:spPr>
            <a:xfrm>
              <a:off x="10760893" y="50203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9"/>
            <p:cNvSpPr/>
            <p:nvPr/>
          </p:nvSpPr>
          <p:spPr>
            <a:xfrm>
              <a:off x="10757786" y="48123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9"/>
            <p:cNvSpPr/>
            <p:nvPr/>
          </p:nvSpPr>
          <p:spPr>
            <a:xfrm>
              <a:off x="10757436" y="481239"/>
              <a:ext cx="702" cy="351"/>
            </a:xfrm>
            <a:custGeom>
              <a:avLst/>
              <a:gdLst/>
              <a:ahLst/>
              <a:cxnLst/>
              <a:rect l="l" t="t" r="r" b="b"/>
              <a:pathLst>
                <a:path w="14" h="7" extrusionOk="0">
                  <a:moveTo>
                    <a:pt x="0" y="0"/>
                  </a:moveTo>
                  <a:cubicBezTo>
                    <a:pt x="7" y="7"/>
                    <a:pt x="7" y="7"/>
                    <a:pt x="14" y="7"/>
                  </a:cubicBezTo>
                  <a:cubicBezTo>
                    <a:pt x="14" y="0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9"/>
            <p:cNvSpPr/>
            <p:nvPr/>
          </p:nvSpPr>
          <p:spPr>
            <a:xfrm>
              <a:off x="10757436" y="479485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7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9"/>
            <p:cNvSpPr/>
            <p:nvPr/>
          </p:nvSpPr>
          <p:spPr>
            <a:xfrm>
              <a:off x="10754279" y="4906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9"/>
            <p:cNvSpPr/>
            <p:nvPr/>
          </p:nvSpPr>
          <p:spPr>
            <a:xfrm>
              <a:off x="10756033" y="48885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9"/>
            <p:cNvSpPr/>
            <p:nvPr/>
          </p:nvSpPr>
          <p:spPr>
            <a:xfrm>
              <a:off x="10752224" y="47462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9"/>
            <p:cNvSpPr/>
            <p:nvPr/>
          </p:nvSpPr>
          <p:spPr>
            <a:xfrm>
              <a:off x="10674054" y="403419"/>
              <a:ext cx="112246" cy="104580"/>
            </a:xfrm>
            <a:custGeom>
              <a:avLst/>
              <a:gdLst/>
              <a:ahLst/>
              <a:cxnLst/>
              <a:rect l="l" t="t" r="r" b="b"/>
              <a:pathLst>
                <a:path w="2240" h="2087" extrusionOk="0">
                  <a:moveTo>
                    <a:pt x="1844" y="486"/>
                  </a:moveTo>
                  <a:lnTo>
                    <a:pt x="1844" y="486"/>
                  </a:lnTo>
                  <a:cubicBezTo>
                    <a:pt x="1846" y="488"/>
                    <a:pt x="1848" y="489"/>
                    <a:pt x="1849" y="489"/>
                  </a:cubicBezTo>
                  <a:cubicBezTo>
                    <a:pt x="1850" y="489"/>
                    <a:pt x="1850" y="488"/>
                    <a:pt x="1851" y="487"/>
                  </a:cubicBezTo>
                  <a:lnTo>
                    <a:pt x="1851" y="487"/>
                  </a:lnTo>
                  <a:cubicBezTo>
                    <a:pt x="1850" y="487"/>
                    <a:pt x="1850" y="487"/>
                    <a:pt x="1850" y="487"/>
                  </a:cubicBezTo>
                  <a:cubicBezTo>
                    <a:pt x="1849" y="487"/>
                    <a:pt x="1847" y="487"/>
                    <a:pt x="1844" y="486"/>
                  </a:cubicBezTo>
                  <a:close/>
                  <a:moveTo>
                    <a:pt x="378" y="492"/>
                  </a:moveTo>
                  <a:lnTo>
                    <a:pt x="378" y="492"/>
                  </a:lnTo>
                  <a:cubicBezTo>
                    <a:pt x="377" y="492"/>
                    <a:pt x="376" y="492"/>
                    <a:pt x="375" y="493"/>
                  </a:cubicBezTo>
                  <a:cubicBezTo>
                    <a:pt x="376" y="493"/>
                    <a:pt x="377" y="492"/>
                    <a:pt x="378" y="492"/>
                  </a:cubicBezTo>
                  <a:close/>
                  <a:moveTo>
                    <a:pt x="577" y="490"/>
                  </a:moveTo>
                  <a:cubicBezTo>
                    <a:pt x="573" y="492"/>
                    <a:pt x="569" y="494"/>
                    <a:pt x="564" y="498"/>
                  </a:cubicBezTo>
                  <a:lnTo>
                    <a:pt x="564" y="498"/>
                  </a:lnTo>
                  <a:cubicBezTo>
                    <a:pt x="570" y="494"/>
                    <a:pt x="581" y="493"/>
                    <a:pt x="577" y="490"/>
                  </a:cubicBezTo>
                  <a:close/>
                  <a:moveTo>
                    <a:pt x="564" y="498"/>
                  </a:moveTo>
                  <a:cubicBezTo>
                    <a:pt x="563" y="499"/>
                    <a:pt x="563" y="499"/>
                    <a:pt x="562" y="500"/>
                  </a:cubicBezTo>
                  <a:cubicBezTo>
                    <a:pt x="563" y="499"/>
                    <a:pt x="563" y="499"/>
                    <a:pt x="564" y="498"/>
                  </a:cubicBezTo>
                  <a:close/>
                  <a:moveTo>
                    <a:pt x="48" y="523"/>
                  </a:moveTo>
                  <a:lnTo>
                    <a:pt x="49" y="527"/>
                  </a:lnTo>
                  <a:cubicBezTo>
                    <a:pt x="49" y="525"/>
                    <a:pt x="49" y="524"/>
                    <a:pt x="48" y="523"/>
                  </a:cubicBezTo>
                  <a:close/>
                  <a:moveTo>
                    <a:pt x="1574" y="978"/>
                  </a:moveTo>
                  <a:cubicBezTo>
                    <a:pt x="1574" y="985"/>
                    <a:pt x="1581" y="985"/>
                    <a:pt x="1581" y="985"/>
                  </a:cubicBezTo>
                  <a:lnTo>
                    <a:pt x="1574" y="978"/>
                  </a:lnTo>
                  <a:close/>
                  <a:moveTo>
                    <a:pt x="1664" y="1567"/>
                  </a:moveTo>
                  <a:cubicBezTo>
                    <a:pt x="1659" y="1567"/>
                    <a:pt x="1661" y="1570"/>
                    <a:pt x="1663" y="1572"/>
                  </a:cubicBezTo>
                  <a:lnTo>
                    <a:pt x="1663" y="1572"/>
                  </a:lnTo>
                  <a:cubicBezTo>
                    <a:pt x="1663" y="1571"/>
                    <a:pt x="1663" y="1569"/>
                    <a:pt x="1664" y="1567"/>
                  </a:cubicBezTo>
                  <a:close/>
                  <a:moveTo>
                    <a:pt x="1588" y="1664"/>
                  </a:moveTo>
                  <a:cubicBezTo>
                    <a:pt x="1588" y="1671"/>
                    <a:pt x="1567" y="1671"/>
                    <a:pt x="1588" y="1678"/>
                  </a:cubicBezTo>
                  <a:cubicBezTo>
                    <a:pt x="1602" y="1678"/>
                    <a:pt x="1574" y="1664"/>
                    <a:pt x="1602" y="1664"/>
                  </a:cubicBezTo>
                  <a:close/>
                  <a:moveTo>
                    <a:pt x="33" y="1746"/>
                  </a:moveTo>
                  <a:cubicBezTo>
                    <a:pt x="31" y="1746"/>
                    <a:pt x="30" y="1746"/>
                    <a:pt x="28" y="1747"/>
                  </a:cubicBezTo>
                  <a:lnTo>
                    <a:pt x="37" y="1747"/>
                  </a:lnTo>
                  <a:cubicBezTo>
                    <a:pt x="36" y="1746"/>
                    <a:pt x="34" y="1746"/>
                    <a:pt x="33" y="1746"/>
                  </a:cubicBezTo>
                  <a:close/>
                  <a:moveTo>
                    <a:pt x="548" y="1747"/>
                  </a:moveTo>
                  <a:lnTo>
                    <a:pt x="562" y="1768"/>
                  </a:lnTo>
                  <a:lnTo>
                    <a:pt x="562" y="1775"/>
                  </a:lnTo>
                  <a:cubicBezTo>
                    <a:pt x="569" y="1775"/>
                    <a:pt x="569" y="1782"/>
                    <a:pt x="569" y="1782"/>
                  </a:cubicBezTo>
                  <a:cubicBezTo>
                    <a:pt x="569" y="1768"/>
                    <a:pt x="569" y="1761"/>
                    <a:pt x="548" y="1747"/>
                  </a:cubicBez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902" y="1782"/>
                  </a:moveTo>
                  <a:cubicBezTo>
                    <a:pt x="902" y="1782"/>
                    <a:pt x="902" y="1782"/>
                    <a:pt x="902" y="1782"/>
                  </a:cubicBezTo>
                  <a:lnTo>
                    <a:pt x="902" y="1782"/>
                  </a:lnTo>
                  <a:close/>
                  <a:moveTo>
                    <a:pt x="548" y="1796"/>
                  </a:moveTo>
                  <a:lnTo>
                    <a:pt x="548" y="1796"/>
                  </a:lnTo>
                  <a:cubicBezTo>
                    <a:pt x="548" y="1796"/>
                    <a:pt x="549" y="1797"/>
                    <a:pt x="549" y="1797"/>
                  </a:cubicBezTo>
                  <a:lnTo>
                    <a:pt x="549" y="1797"/>
                  </a:lnTo>
                  <a:cubicBezTo>
                    <a:pt x="549" y="1797"/>
                    <a:pt x="549" y="1796"/>
                    <a:pt x="548" y="1796"/>
                  </a:cubicBezTo>
                  <a:close/>
                  <a:moveTo>
                    <a:pt x="1020" y="1782"/>
                  </a:moveTo>
                  <a:lnTo>
                    <a:pt x="1032" y="1798"/>
                  </a:lnTo>
                  <a:lnTo>
                    <a:pt x="1032" y="1798"/>
                  </a:lnTo>
                  <a:cubicBezTo>
                    <a:pt x="1033" y="1797"/>
                    <a:pt x="1033" y="1797"/>
                    <a:pt x="1033" y="1796"/>
                  </a:cubicBezTo>
                  <a:lnTo>
                    <a:pt x="1020" y="1782"/>
                  </a:lnTo>
                  <a:close/>
                  <a:moveTo>
                    <a:pt x="493" y="1796"/>
                  </a:moveTo>
                  <a:cubicBezTo>
                    <a:pt x="490" y="1798"/>
                    <a:pt x="493" y="1801"/>
                    <a:pt x="496" y="1803"/>
                  </a:cubicBezTo>
                  <a:lnTo>
                    <a:pt x="496" y="1803"/>
                  </a:lnTo>
                  <a:cubicBezTo>
                    <a:pt x="494" y="1801"/>
                    <a:pt x="493" y="1798"/>
                    <a:pt x="493" y="1796"/>
                  </a:cubicBezTo>
                  <a:close/>
                  <a:moveTo>
                    <a:pt x="496" y="1803"/>
                  </a:moveTo>
                  <a:lnTo>
                    <a:pt x="496" y="1803"/>
                  </a:lnTo>
                  <a:cubicBezTo>
                    <a:pt x="497" y="1805"/>
                    <a:pt x="499" y="1807"/>
                    <a:pt x="500" y="1809"/>
                  </a:cubicBezTo>
                  <a:lnTo>
                    <a:pt x="500" y="1809"/>
                  </a:lnTo>
                  <a:cubicBezTo>
                    <a:pt x="502" y="1808"/>
                    <a:pt x="499" y="1806"/>
                    <a:pt x="496" y="1803"/>
                  </a:cubicBezTo>
                  <a:close/>
                  <a:moveTo>
                    <a:pt x="181" y="1839"/>
                  </a:moveTo>
                  <a:lnTo>
                    <a:pt x="181" y="1839"/>
                  </a:lnTo>
                  <a:cubicBezTo>
                    <a:pt x="179" y="1840"/>
                    <a:pt x="176" y="1842"/>
                    <a:pt x="174" y="1844"/>
                  </a:cubicBezTo>
                  <a:cubicBezTo>
                    <a:pt x="178" y="1844"/>
                    <a:pt x="180" y="1841"/>
                    <a:pt x="181" y="1839"/>
                  </a:cubicBezTo>
                  <a:close/>
                  <a:moveTo>
                    <a:pt x="923" y="1986"/>
                  </a:moveTo>
                  <a:lnTo>
                    <a:pt x="916" y="1990"/>
                  </a:lnTo>
                  <a:lnTo>
                    <a:pt x="929" y="1990"/>
                  </a:lnTo>
                  <a:cubicBezTo>
                    <a:pt x="927" y="1988"/>
                    <a:pt x="925" y="1987"/>
                    <a:pt x="923" y="1986"/>
                  </a:cubicBezTo>
                  <a:close/>
                  <a:moveTo>
                    <a:pt x="1120" y="2024"/>
                  </a:moveTo>
                  <a:cubicBezTo>
                    <a:pt x="1119" y="2024"/>
                    <a:pt x="1118" y="2024"/>
                    <a:pt x="1117" y="2024"/>
                  </a:cubicBezTo>
                  <a:cubicBezTo>
                    <a:pt x="1118" y="2024"/>
                    <a:pt x="1119" y="2024"/>
                    <a:pt x="1120" y="2024"/>
                  </a:cubicBezTo>
                  <a:close/>
                  <a:moveTo>
                    <a:pt x="1274" y="2049"/>
                  </a:moveTo>
                  <a:cubicBezTo>
                    <a:pt x="1271" y="2049"/>
                    <a:pt x="1267" y="2050"/>
                    <a:pt x="1262" y="2052"/>
                  </a:cubicBezTo>
                  <a:cubicBezTo>
                    <a:pt x="1269" y="2052"/>
                    <a:pt x="1272" y="2050"/>
                    <a:pt x="1274" y="2049"/>
                  </a:cubicBezTo>
                  <a:lnTo>
                    <a:pt x="1274" y="2049"/>
                  </a:lnTo>
                  <a:cubicBezTo>
                    <a:pt x="1274" y="2049"/>
                    <a:pt x="1274" y="2049"/>
                    <a:pt x="1274" y="2049"/>
                  </a:cubicBezTo>
                  <a:close/>
                  <a:moveTo>
                    <a:pt x="1588" y="1"/>
                  </a:moveTo>
                  <a:cubicBezTo>
                    <a:pt x="1557" y="8"/>
                    <a:pt x="1517" y="9"/>
                    <a:pt x="1476" y="9"/>
                  </a:cubicBezTo>
                  <a:cubicBezTo>
                    <a:pt x="1435" y="9"/>
                    <a:pt x="1394" y="8"/>
                    <a:pt x="1359" y="8"/>
                  </a:cubicBezTo>
                  <a:cubicBezTo>
                    <a:pt x="1352" y="14"/>
                    <a:pt x="1324" y="28"/>
                    <a:pt x="1318" y="28"/>
                  </a:cubicBezTo>
                  <a:lnTo>
                    <a:pt x="1297" y="8"/>
                  </a:lnTo>
                  <a:cubicBezTo>
                    <a:pt x="1285" y="13"/>
                    <a:pt x="1268" y="30"/>
                    <a:pt x="1254" y="30"/>
                  </a:cubicBezTo>
                  <a:cubicBezTo>
                    <a:pt x="1252" y="30"/>
                    <a:pt x="1250" y="29"/>
                    <a:pt x="1248" y="28"/>
                  </a:cubicBezTo>
                  <a:cubicBezTo>
                    <a:pt x="1227" y="35"/>
                    <a:pt x="1214" y="28"/>
                    <a:pt x="1193" y="42"/>
                  </a:cubicBezTo>
                  <a:cubicBezTo>
                    <a:pt x="1179" y="42"/>
                    <a:pt x="1158" y="35"/>
                    <a:pt x="1158" y="28"/>
                  </a:cubicBezTo>
                  <a:cubicBezTo>
                    <a:pt x="1158" y="35"/>
                    <a:pt x="1154" y="38"/>
                    <a:pt x="1147" y="38"/>
                  </a:cubicBezTo>
                  <a:cubicBezTo>
                    <a:pt x="1135" y="38"/>
                    <a:pt x="1117" y="28"/>
                    <a:pt x="1117" y="28"/>
                  </a:cubicBezTo>
                  <a:cubicBezTo>
                    <a:pt x="1117" y="28"/>
                    <a:pt x="1103" y="28"/>
                    <a:pt x="1075" y="35"/>
                  </a:cubicBezTo>
                  <a:cubicBezTo>
                    <a:pt x="1047" y="35"/>
                    <a:pt x="1006" y="42"/>
                    <a:pt x="964" y="49"/>
                  </a:cubicBezTo>
                  <a:cubicBezTo>
                    <a:pt x="867" y="70"/>
                    <a:pt x="742" y="98"/>
                    <a:pt x="624" y="132"/>
                  </a:cubicBezTo>
                  <a:cubicBezTo>
                    <a:pt x="375" y="208"/>
                    <a:pt x="119" y="326"/>
                    <a:pt x="42" y="430"/>
                  </a:cubicBezTo>
                  <a:cubicBezTo>
                    <a:pt x="42" y="451"/>
                    <a:pt x="28" y="458"/>
                    <a:pt x="35" y="479"/>
                  </a:cubicBezTo>
                  <a:cubicBezTo>
                    <a:pt x="34" y="480"/>
                    <a:pt x="33" y="480"/>
                    <a:pt x="31" y="480"/>
                  </a:cubicBezTo>
                  <a:cubicBezTo>
                    <a:pt x="26" y="480"/>
                    <a:pt x="19" y="476"/>
                    <a:pt x="14" y="476"/>
                  </a:cubicBezTo>
                  <a:cubicBezTo>
                    <a:pt x="10" y="476"/>
                    <a:pt x="8" y="478"/>
                    <a:pt x="8" y="486"/>
                  </a:cubicBezTo>
                  <a:cubicBezTo>
                    <a:pt x="35" y="486"/>
                    <a:pt x="15" y="520"/>
                    <a:pt x="42" y="520"/>
                  </a:cubicBezTo>
                  <a:lnTo>
                    <a:pt x="35" y="527"/>
                  </a:lnTo>
                  <a:cubicBezTo>
                    <a:pt x="35" y="528"/>
                    <a:pt x="36" y="529"/>
                    <a:pt x="36" y="529"/>
                  </a:cubicBezTo>
                  <a:cubicBezTo>
                    <a:pt x="38" y="529"/>
                    <a:pt x="44" y="522"/>
                    <a:pt x="47" y="522"/>
                  </a:cubicBezTo>
                  <a:cubicBezTo>
                    <a:pt x="47" y="522"/>
                    <a:pt x="48" y="523"/>
                    <a:pt x="48" y="523"/>
                  </a:cubicBezTo>
                  <a:lnTo>
                    <a:pt x="48" y="523"/>
                  </a:lnTo>
                  <a:lnTo>
                    <a:pt x="42" y="500"/>
                  </a:lnTo>
                  <a:cubicBezTo>
                    <a:pt x="49" y="500"/>
                    <a:pt x="63" y="500"/>
                    <a:pt x="70" y="513"/>
                  </a:cubicBezTo>
                  <a:cubicBezTo>
                    <a:pt x="77" y="500"/>
                    <a:pt x="70" y="465"/>
                    <a:pt x="98" y="465"/>
                  </a:cubicBezTo>
                  <a:lnTo>
                    <a:pt x="84" y="465"/>
                  </a:lnTo>
                  <a:cubicBezTo>
                    <a:pt x="87" y="464"/>
                    <a:pt x="89" y="464"/>
                    <a:pt x="92" y="464"/>
                  </a:cubicBezTo>
                  <a:cubicBezTo>
                    <a:pt x="105" y="464"/>
                    <a:pt x="106" y="479"/>
                    <a:pt x="112" y="479"/>
                  </a:cubicBezTo>
                  <a:lnTo>
                    <a:pt x="132" y="486"/>
                  </a:lnTo>
                  <a:cubicBezTo>
                    <a:pt x="116" y="486"/>
                    <a:pt x="108" y="503"/>
                    <a:pt x="109" y="503"/>
                  </a:cubicBezTo>
                  <a:cubicBezTo>
                    <a:pt x="109" y="503"/>
                    <a:pt x="110" y="502"/>
                    <a:pt x="112" y="500"/>
                  </a:cubicBezTo>
                  <a:cubicBezTo>
                    <a:pt x="139" y="500"/>
                    <a:pt x="105" y="500"/>
                    <a:pt x="119" y="493"/>
                  </a:cubicBezTo>
                  <a:cubicBezTo>
                    <a:pt x="121" y="491"/>
                    <a:pt x="123" y="491"/>
                    <a:pt x="125" y="491"/>
                  </a:cubicBezTo>
                  <a:cubicBezTo>
                    <a:pt x="133" y="491"/>
                    <a:pt x="134" y="502"/>
                    <a:pt x="139" y="513"/>
                  </a:cubicBezTo>
                  <a:lnTo>
                    <a:pt x="153" y="500"/>
                  </a:lnTo>
                  <a:lnTo>
                    <a:pt x="153" y="500"/>
                  </a:lnTo>
                  <a:cubicBezTo>
                    <a:pt x="153" y="507"/>
                    <a:pt x="151" y="507"/>
                    <a:pt x="151" y="507"/>
                  </a:cubicBezTo>
                  <a:cubicBezTo>
                    <a:pt x="150" y="507"/>
                    <a:pt x="150" y="507"/>
                    <a:pt x="153" y="513"/>
                  </a:cubicBezTo>
                  <a:lnTo>
                    <a:pt x="174" y="493"/>
                  </a:lnTo>
                  <a:cubicBezTo>
                    <a:pt x="177" y="499"/>
                    <a:pt x="179" y="501"/>
                    <a:pt x="181" y="501"/>
                  </a:cubicBezTo>
                  <a:cubicBezTo>
                    <a:pt x="187" y="501"/>
                    <a:pt x="191" y="485"/>
                    <a:pt x="201" y="485"/>
                  </a:cubicBezTo>
                  <a:cubicBezTo>
                    <a:pt x="205" y="485"/>
                    <a:pt x="210" y="487"/>
                    <a:pt x="216" y="493"/>
                  </a:cubicBezTo>
                  <a:cubicBezTo>
                    <a:pt x="202" y="500"/>
                    <a:pt x="223" y="500"/>
                    <a:pt x="223" y="513"/>
                  </a:cubicBezTo>
                  <a:lnTo>
                    <a:pt x="271" y="493"/>
                  </a:lnTo>
                  <a:cubicBezTo>
                    <a:pt x="278" y="493"/>
                    <a:pt x="257" y="500"/>
                    <a:pt x="271" y="500"/>
                  </a:cubicBezTo>
                  <a:cubicBezTo>
                    <a:pt x="278" y="500"/>
                    <a:pt x="278" y="493"/>
                    <a:pt x="285" y="493"/>
                  </a:cubicBezTo>
                  <a:cubicBezTo>
                    <a:pt x="286" y="494"/>
                    <a:pt x="289" y="495"/>
                    <a:pt x="292" y="495"/>
                  </a:cubicBezTo>
                  <a:cubicBezTo>
                    <a:pt x="298" y="495"/>
                    <a:pt x="305" y="493"/>
                    <a:pt x="311" y="493"/>
                  </a:cubicBezTo>
                  <a:cubicBezTo>
                    <a:pt x="316" y="493"/>
                    <a:pt x="320" y="494"/>
                    <a:pt x="320" y="500"/>
                  </a:cubicBezTo>
                  <a:cubicBezTo>
                    <a:pt x="354" y="500"/>
                    <a:pt x="320" y="479"/>
                    <a:pt x="354" y="479"/>
                  </a:cubicBezTo>
                  <a:cubicBezTo>
                    <a:pt x="361" y="486"/>
                    <a:pt x="340" y="486"/>
                    <a:pt x="354" y="493"/>
                  </a:cubicBezTo>
                  <a:lnTo>
                    <a:pt x="382" y="479"/>
                  </a:lnTo>
                  <a:lnTo>
                    <a:pt x="382" y="479"/>
                  </a:lnTo>
                  <a:cubicBezTo>
                    <a:pt x="382" y="485"/>
                    <a:pt x="382" y="490"/>
                    <a:pt x="378" y="492"/>
                  </a:cubicBezTo>
                  <a:lnTo>
                    <a:pt x="378" y="492"/>
                  </a:lnTo>
                  <a:cubicBezTo>
                    <a:pt x="388" y="490"/>
                    <a:pt x="399" y="490"/>
                    <a:pt x="409" y="490"/>
                  </a:cubicBezTo>
                  <a:cubicBezTo>
                    <a:pt x="448" y="490"/>
                    <a:pt x="483" y="500"/>
                    <a:pt x="515" y="500"/>
                  </a:cubicBezTo>
                  <a:cubicBezTo>
                    <a:pt x="534" y="500"/>
                    <a:pt x="552" y="496"/>
                    <a:pt x="569" y="486"/>
                  </a:cubicBezTo>
                  <a:lnTo>
                    <a:pt x="569" y="486"/>
                  </a:lnTo>
                  <a:cubicBezTo>
                    <a:pt x="574" y="487"/>
                    <a:pt x="576" y="489"/>
                    <a:pt x="577" y="490"/>
                  </a:cubicBezTo>
                  <a:lnTo>
                    <a:pt x="577" y="490"/>
                  </a:lnTo>
                  <a:cubicBezTo>
                    <a:pt x="586" y="485"/>
                    <a:pt x="595" y="484"/>
                    <a:pt x="603" y="484"/>
                  </a:cubicBezTo>
                  <a:cubicBezTo>
                    <a:pt x="624" y="484"/>
                    <a:pt x="644" y="494"/>
                    <a:pt x="663" y="494"/>
                  </a:cubicBezTo>
                  <a:cubicBezTo>
                    <a:pt x="666" y="494"/>
                    <a:pt x="670" y="493"/>
                    <a:pt x="673" y="493"/>
                  </a:cubicBezTo>
                  <a:lnTo>
                    <a:pt x="673" y="486"/>
                  </a:lnTo>
                  <a:cubicBezTo>
                    <a:pt x="683" y="488"/>
                    <a:pt x="693" y="489"/>
                    <a:pt x="702" y="489"/>
                  </a:cubicBezTo>
                  <a:cubicBezTo>
                    <a:pt x="760" y="489"/>
                    <a:pt x="815" y="458"/>
                    <a:pt x="874" y="458"/>
                  </a:cubicBezTo>
                  <a:lnTo>
                    <a:pt x="867" y="451"/>
                  </a:lnTo>
                  <a:lnTo>
                    <a:pt x="895" y="423"/>
                  </a:lnTo>
                  <a:cubicBezTo>
                    <a:pt x="895" y="429"/>
                    <a:pt x="895" y="446"/>
                    <a:pt x="904" y="446"/>
                  </a:cubicBezTo>
                  <a:cubicBezTo>
                    <a:pt x="905" y="446"/>
                    <a:pt x="907" y="445"/>
                    <a:pt x="909" y="444"/>
                  </a:cubicBezTo>
                  <a:cubicBezTo>
                    <a:pt x="902" y="444"/>
                    <a:pt x="895" y="430"/>
                    <a:pt x="902" y="430"/>
                  </a:cubicBezTo>
                  <a:lnTo>
                    <a:pt x="902" y="430"/>
                  </a:lnTo>
                  <a:cubicBezTo>
                    <a:pt x="914" y="434"/>
                    <a:pt x="929" y="436"/>
                    <a:pt x="944" y="436"/>
                  </a:cubicBezTo>
                  <a:cubicBezTo>
                    <a:pt x="1008" y="436"/>
                    <a:pt x="1094" y="409"/>
                    <a:pt x="1172" y="409"/>
                  </a:cubicBezTo>
                  <a:cubicBezTo>
                    <a:pt x="1290" y="382"/>
                    <a:pt x="1422" y="389"/>
                    <a:pt x="1532" y="382"/>
                  </a:cubicBezTo>
                  <a:cubicBezTo>
                    <a:pt x="1520" y="382"/>
                    <a:pt x="1524" y="360"/>
                    <a:pt x="1530" y="360"/>
                  </a:cubicBezTo>
                  <a:lnTo>
                    <a:pt x="1530" y="360"/>
                  </a:lnTo>
                  <a:cubicBezTo>
                    <a:pt x="1531" y="360"/>
                    <a:pt x="1532" y="360"/>
                    <a:pt x="1532" y="361"/>
                  </a:cubicBezTo>
                  <a:cubicBezTo>
                    <a:pt x="1545" y="379"/>
                    <a:pt x="1558" y="384"/>
                    <a:pt x="1569" y="384"/>
                  </a:cubicBezTo>
                  <a:cubicBezTo>
                    <a:pt x="1581" y="384"/>
                    <a:pt x="1592" y="379"/>
                    <a:pt x="1604" y="379"/>
                  </a:cubicBezTo>
                  <a:cubicBezTo>
                    <a:pt x="1612" y="379"/>
                    <a:pt x="1621" y="382"/>
                    <a:pt x="1629" y="389"/>
                  </a:cubicBezTo>
                  <a:cubicBezTo>
                    <a:pt x="1664" y="389"/>
                    <a:pt x="1692" y="396"/>
                    <a:pt x="1726" y="409"/>
                  </a:cubicBezTo>
                  <a:cubicBezTo>
                    <a:pt x="1741" y="414"/>
                    <a:pt x="1763" y="419"/>
                    <a:pt x="1786" y="419"/>
                  </a:cubicBezTo>
                  <a:cubicBezTo>
                    <a:pt x="1796" y="419"/>
                    <a:pt x="1806" y="418"/>
                    <a:pt x="1817" y="416"/>
                  </a:cubicBezTo>
                  <a:lnTo>
                    <a:pt x="1817" y="423"/>
                  </a:lnTo>
                  <a:cubicBezTo>
                    <a:pt x="1821" y="426"/>
                    <a:pt x="1824" y="426"/>
                    <a:pt x="1827" y="426"/>
                  </a:cubicBezTo>
                  <a:cubicBezTo>
                    <a:pt x="1831" y="426"/>
                    <a:pt x="1833" y="423"/>
                    <a:pt x="1837" y="423"/>
                  </a:cubicBezTo>
                  <a:cubicBezTo>
                    <a:pt x="1844" y="430"/>
                    <a:pt x="1851" y="430"/>
                    <a:pt x="1865" y="430"/>
                  </a:cubicBezTo>
                  <a:lnTo>
                    <a:pt x="1872" y="423"/>
                  </a:lnTo>
                  <a:lnTo>
                    <a:pt x="1872" y="430"/>
                  </a:lnTo>
                  <a:lnTo>
                    <a:pt x="1879" y="423"/>
                  </a:lnTo>
                  <a:lnTo>
                    <a:pt x="1879" y="423"/>
                  </a:lnTo>
                  <a:cubicBezTo>
                    <a:pt x="1865" y="444"/>
                    <a:pt x="1879" y="430"/>
                    <a:pt x="1879" y="444"/>
                  </a:cubicBezTo>
                  <a:lnTo>
                    <a:pt x="1900" y="444"/>
                  </a:lnTo>
                  <a:lnTo>
                    <a:pt x="1900" y="451"/>
                  </a:lnTo>
                  <a:cubicBezTo>
                    <a:pt x="1879" y="458"/>
                    <a:pt x="1886" y="458"/>
                    <a:pt x="1879" y="458"/>
                  </a:cubicBezTo>
                  <a:lnTo>
                    <a:pt x="1879" y="465"/>
                  </a:lnTo>
                  <a:lnTo>
                    <a:pt x="1886" y="479"/>
                  </a:lnTo>
                  <a:lnTo>
                    <a:pt x="1879" y="486"/>
                  </a:lnTo>
                  <a:cubicBezTo>
                    <a:pt x="1879" y="486"/>
                    <a:pt x="1872" y="486"/>
                    <a:pt x="1872" y="479"/>
                  </a:cubicBezTo>
                  <a:cubicBezTo>
                    <a:pt x="1868" y="476"/>
                    <a:pt x="1865" y="475"/>
                    <a:pt x="1863" y="475"/>
                  </a:cubicBezTo>
                  <a:cubicBezTo>
                    <a:pt x="1860" y="475"/>
                    <a:pt x="1859" y="477"/>
                    <a:pt x="1858" y="480"/>
                  </a:cubicBezTo>
                  <a:lnTo>
                    <a:pt x="1858" y="480"/>
                  </a:lnTo>
                  <a:cubicBezTo>
                    <a:pt x="1856" y="479"/>
                    <a:pt x="1854" y="479"/>
                    <a:pt x="1851" y="479"/>
                  </a:cubicBezTo>
                  <a:cubicBezTo>
                    <a:pt x="1851" y="482"/>
                    <a:pt x="1851" y="485"/>
                    <a:pt x="1851" y="487"/>
                  </a:cubicBezTo>
                  <a:lnTo>
                    <a:pt x="1851" y="487"/>
                  </a:lnTo>
                  <a:cubicBezTo>
                    <a:pt x="1855" y="487"/>
                    <a:pt x="1857" y="483"/>
                    <a:pt x="1858" y="480"/>
                  </a:cubicBezTo>
                  <a:lnTo>
                    <a:pt x="1858" y="480"/>
                  </a:lnTo>
                  <a:cubicBezTo>
                    <a:pt x="1867" y="483"/>
                    <a:pt x="1868" y="493"/>
                    <a:pt x="1851" y="493"/>
                  </a:cubicBezTo>
                  <a:lnTo>
                    <a:pt x="1851" y="500"/>
                  </a:lnTo>
                  <a:cubicBezTo>
                    <a:pt x="1844" y="493"/>
                    <a:pt x="1837" y="493"/>
                    <a:pt x="1830" y="486"/>
                  </a:cubicBezTo>
                  <a:cubicBezTo>
                    <a:pt x="1810" y="500"/>
                    <a:pt x="1782" y="534"/>
                    <a:pt x="1740" y="548"/>
                  </a:cubicBezTo>
                  <a:cubicBezTo>
                    <a:pt x="1740" y="543"/>
                    <a:pt x="1738" y="541"/>
                    <a:pt x="1736" y="541"/>
                  </a:cubicBezTo>
                  <a:cubicBezTo>
                    <a:pt x="1731" y="541"/>
                    <a:pt x="1724" y="546"/>
                    <a:pt x="1719" y="546"/>
                  </a:cubicBezTo>
                  <a:cubicBezTo>
                    <a:pt x="1715" y="546"/>
                    <a:pt x="1713" y="543"/>
                    <a:pt x="1713" y="534"/>
                  </a:cubicBezTo>
                  <a:lnTo>
                    <a:pt x="1713" y="534"/>
                  </a:lnTo>
                  <a:cubicBezTo>
                    <a:pt x="1699" y="555"/>
                    <a:pt x="1726" y="555"/>
                    <a:pt x="1726" y="569"/>
                  </a:cubicBezTo>
                  <a:cubicBezTo>
                    <a:pt x="1717" y="569"/>
                    <a:pt x="1714" y="575"/>
                    <a:pt x="1711" y="575"/>
                  </a:cubicBezTo>
                  <a:cubicBezTo>
                    <a:pt x="1710" y="575"/>
                    <a:pt x="1708" y="574"/>
                    <a:pt x="1706" y="569"/>
                  </a:cubicBezTo>
                  <a:cubicBezTo>
                    <a:pt x="1706" y="562"/>
                    <a:pt x="1699" y="562"/>
                    <a:pt x="1699" y="555"/>
                  </a:cubicBezTo>
                  <a:lnTo>
                    <a:pt x="1678" y="562"/>
                  </a:lnTo>
                  <a:lnTo>
                    <a:pt x="1678" y="555"/>
                  </a:lnTo>
                  <a:cubicBezTo>
                    <a:pt x="1643" y="583"/>
                    <a:pt x="1609" y="562"/>
                    <a:pt x="1574" y="590"/>
                  </a:cubicBezTo>
                  <a:cubicBezTo>
                    <a:pt x="1574" y="593"/>
                    <a:pt x="1579" y="593"/>
                    <a:pt x="1584" y="593"/>
                  </a:cubicBezTo>
                  <a:cubicBezTo>
                    <a:pt x="1590" y="593"/>
                    <a:pt x="1595" y="593"/>
                    <a:pt x="1595" y="597"/>
                  </a:cubicBezTo>
                  <a:cubicBezTo>
                    <a:pt x="1583" y="611"/>
                    <a:pt x="1576" y="613"/>
                    <a:pt x="1568" y="613"/>
                  </a:cubicBezTo>
                  <a:cubicBezTo>
                    <a:pt x="1563" y="613"/>
                    <a:pt x="1559" y="613"/>
                    <a:pt x="1554" y="613"/>
                  </a:cubicBezTo>
                  <a:cubicBezTo>
                    <a:pt x="1547" y="613"/>
                    <a:pt x="1538" y="614"/>
                    <a:pt x="1525" y="624"/>
                  </a:cubicBezTo>
                  <a:lnTo>
                    <a:pt x="1525" y="604"/>
                  </a:lnTo>
                  <a:cubicBezTo>
                    <a:pt x="1519" y="617"/>
                    <a:pt x="1519" y="631"/>
                    <a:pt x="1491" y="631"/>
                  </a:cubicBezTo>
                  <a:cubicBezTo>
                    <a:pt x="1484" y="624"/>
                    <a:pt x="1498" y="617"/>
                    <a:pt x="1505" y="604"/>
                  </a:cubicBezTo>
                  <a:lnTo>
                    <a:pt x="1505" y="604"/>
                  </a:lnTo>
                  <a:cubicBezTo>
                    <a:pt x="1491" y="617"/>
                    <a:pt x="1463" y="631"/>
                    <a:pt x="1470" y="631"/>
                  </a:cubicBezTo>
                  <a:cubicBezTo>
                    <a:pt x="1463" y="638"/>
                    <a:pt x="1435" y="638"/>
                    <a:pt x="1422" y="638"/>
                  </a:cubicBezTo>
                  <a:cubicBezTo>
                    <a:pt x="1422" y="638"/>
                    <a:pt x="1449" y="638"/>
                    <a:pt x="1435" y="652"/>
                  </a:cubicBezTo>
                  <a:cubicBezTo>
                    <a:pt x="1394" y="659"/>
                    <a:pt x="1345" y="687"/>
                    <a:pt x="1297" y="708"/>
                  </a:cubicBezTo>
                  <a:lnTo>
                    <a:pt x="1290" y="701"/>
                  </a:lnTo>
                  <a:cubicBezTo>
                    <a:pt x="1207" y="728"/>
                    <a:pt x="1179" y="701"/>
                    <a:pt x="1137" y="735"/>
                  </a:cubicBezTo>
                  <a:cubicBezTo>
                    <a:pt x="1082" y="777"/>
                    <a:pt x="1040" y="839"/>
                    <a:pt x="1020" y="902"/>
                  </a:cubicBezTo>
                  <a:cubicBezTo>
                    <a:pt x="1006" y="964"/>
                    <a:pt x="1006" y="1040"/>
                    <a:pt x="1020" y="1089"/>
                  </a:cubicBezTo>
                  <a:cubicBezTo>
                    <a:pt x="1047" y="1109"/>
                    <a:pt x="1061" y="1137"/>
                    <a:pt x="1089" y="1158"/>
                  </a:cubicBezTo>
                  <a:lnTo>
                    <a:pt x="1061" y="1179"/>
                  </a:lnTo>
                  <a:cubicBezTo>
                    <a:pt x="1075" y="1186"/>
                    <a:pt x="1082" y="1186"/>
                    <a:pt x="1089" y="1193"/>
                  </a:cubicBezTo>
                  <a:cubicBezTo>
                    <a:pt x="1089" y="1196"/>
                    <a:pt x="1088" y="1197"/>
                    <a:pt x="1087" y="1197"/>
                  </a:cubicBezTo>
                  <a:cubicBezTo>
                    <a:pt x="1085" y="1197"/>
                    <a:pt x="1082" y="1194"/>
                    <a:pt x="1079" y="1194"/>
                  </a:cubicBezTo>
                  <a:cubicBezTo>
                    <a:pt x="1077" y="1194"/>
                    <a:pt x="1075" y="1196"/>
                    <a:pt x="1075" y="1207"/>
                  </a:cubicBezTo>
                  <a:lnTo>
                    <a:pt x="1103" y="1207"/>
                  </a:lnTo>
                  <a:cubicBezTo>
                    <a:pt x="1091" y="1212"/>
                    <a:pt x="1137" y="1246"/>
                    <a:pt x="1121" y="1246"/>
                  </a:cubicBezTo>
                  <a:cubicBezTo>
                    <a:pt x="1118" y="1246"/>
                    <a:pt x="1112" y="1245"/>
                    <a:pt x="1103" y="1241"/>
                  </a:cubicBezTo>
                  <a:lnTo>
                    <a:pt x="1103" y="1241"/>
                  </a:lnTo>
                  <a:cubicBezTo>
                    <a:pt x="1137" y="1262"/>
                    <a:pt x="1179" y="1290"/>
                    <a:pt x="1221" y="1317"/>
                  </a:cubicBezTo>
                  <a:cubicBezTo>
                    <a:pt x="1230" y="1321"/>
                    <a:pt x="1237" y="1322"/>
                    <a:pt x="1243" y="1322"/>
                  </a:cubicBezTo>
                  <a:cubicBezTo>
                    <a:pt x="1252" y="1322"/>
                    <a:pt x="1257" y="1319"/>
                    <a:pt x="1265" y="1319"/>
                  </a:cubicBezTo>
                  <a:cubicBezTo>
                    <a:pt x="1270" y="1319"/>
                    <a:pt x="1275" y="1321"/>
                    <a:pt x="1283" y="1324"/>
                  </a:cubicBezTo>
                  <a:cubicBezTo>
                    <a:pt x="1283" y="1328"/>
                    <a:pt x="1278" y="1328"/>
                    <a:pt x="1273" y="1328"/>
                  </a:cubicBezTo>
                  <a:cubicBezTo>
                    <a:pt x="1267" y="1328"/>
                    <a:pt x="1262" y="1328"/>
                    <a:pt x="1262" y="1331"/>
                  </a:cubicBezTo>
                  <a:cubicBezTo>
                    <a:pt x="1290" y="1352"/>
                    <a:pt x="1311" y="1359"/>
                    <a:pt x="1324" y="1359"/>
                  </a:cubicBezTo>
                  <a:lnTo>
                    <a:pt x="1359" y="1359"/>
                  </a:lnTo>
                  <a:cubicBezTo>
                    <a:pt x="1366" y="1356"/>
                    <a:pt x="1375" y="1354"/>
                    <a:pt x="1383" y="1354"/>
                  </a:cubicBezTo>
                  <a:cubicBezTo>
                    <a:pt x="1392" y="1354"/>
                    <a:pt x="1401" y="1356"/>
                    <a:pt x="1408" y="1359"/>
                  </a:cubicBezTo>
                  <a:lnTo>
                    <a:pt x="1401" y="1359"/>
                  </a:lnTo>
                  <a:cubicBezTo>
                    <a:pt x="1405" y="1359"/>
                    <a:pt x="1416" y="1362"/>
                    <a:pt x="1423" y="1362"/>
                  </a:cubicBezTo>
                  <a:cubicBezTo>
                    <a:pt x="1426" y="1362"/>
                    <a:pt x="1428" y="1361"/>
                    <a:pt x="1428" y="1359"/>
                  </a:cubicBezTo>
                  <a:cubicBezTo>
                    <a:pt x="1431" y="1351"/>
                    <a:pt x="1430" y="1348"/>
                    <a:pt x="1428" y="1348"/>
                  </a:cubicBezTo>
                  <a:cubicBezTo>
                    <a:pt x="1426" y="1348"/>
                    <a:pt x="1419" y="1355"/>
                    <a:pt x="1416" y="1355"/>
                  </a:cubicBezTo>
                  <a:cubicBezTo>
                    <a:pt x="1415" y="1355"/>
                    <a:pt x="1415" y="1355"/>
                    <a:pt x="1415" y="1352"/>
                  </a:cubicBezTo>
                  <a:cubicBezTo>
                    <a:pt x="1418" y="1342"/>
                    <a:pt x="1422" y="1342"/>
                    <a:pt x="1425" y="1342"/>
                  </a:cubicBezTo>
                  <a:cubicBezTo>
                    <a:pt x="1428" y="1342"/>
                    <a:pt x="1432" y="1342"/>
                    <a:pt x="1435" y="1331"/>
                  </a:cubicBezTo>
                  <a:cubicBezTo>
                    <a:pt x="1449" y="1345"/>
                    <a:pt x="1456" y="1345"/>
                    <a:pt x="1463" y="1345"/>
                  </a:cubicBezTo>
                  <a:cubicBezTo>
                    <a:pt x="1470" y="1359"/>
                    <a:pt x="1491" y="1366"/>
                    <a:pt x="1491" y="1387"/>
                  </a:cubicBezTo>
                  <a:cubicBezTo>
                    <a:pt x="1495" y="1387"/>
                    <a:pt x="1506" y="1384"/>
                    <a:pt x="1517" y="1384"/>
                  </a:cubicBezTo>
                  <a:cubicBezTo>
                    <a:pt x="1522" y="1384"/>
                    <a:pt x="1528" y="1384"/>
                    <a:pt x="1532" y="1387"/>
                  </a:cubicBezTo>
                  <a:cubicBezTo>
                    <a:pt x="1532" y="1401"/>
                    <a:pt x="1525" y="1394"/>
                    <a:pt x="1525" y="1414"/>
                  </a:cubicBezTo>
                  <a:lnTo>
                    <a:pt x="1532" y="1401"/>
                  </a:lnTo>
                  <a:cubicBezTo>
                    <a:pt x="1539" y="1414"/>
                    <a:pt x="1532" y="1414"/>
                    <a:pt x="1532" y="1421"/>
                  </a:cubicBezTo>
                  <a:cubicBezTo>
                    <a:pt x="1534" y="1423"/>
                    <a:pt x="1536" y="1423"/>
                    <a:pt x="1538" y="1423"/>
                  </a:cubicBezTo>
                  <a:cubicBezTo>
                    <a:pt x="1542" y="1423"/>
                    <a:pt x="1546" y="1422"/>
                    <a:pt x="1550" y="1422"/>
                  </a:cubicBezTo>
                  <a:cubicBezTo>
                    <a:pt x="1554" y="1422"/>
                    <a:pt x="1558" y="1423"/>
                    <a:pt x="1560" y="1428"/>
                  </a:cubicBezTo>
                  <a:lnTo>
                    <a:pt x="1539" y="1428"/>
                  </a:lnTo>
                  <a:cubicBezTo>
                    <a:pt x="1553" y="1435"/>
                    <a:pt x="1560" y="1435"/>
                    <a:pt x="1567" y="1456"/>
                  </a:cubicBezTo>
                  <a:cubicBezTo>
                    <a:pt x="1560" y="1456"/>
                    <a:pt x="1560" y="1456"/>
                    <a:pt x="1560" y="1449"/>
                  </a:cubicBezTo>
                  <a:lnTo>
                    <a:pt x="1560" y="1449"/>
                  </a:lnTo>
                  <a:cubicBezTo>
                    <a:pt x="1557" y="1456"/>
                    <a:pt x="1560" y="1458"/>
                    <a:pt x="1564" y="1458"/>
                  </a:cubicBezTo>
                  <a:cubicBezTo>
                    <a:pt x="1569" y="1458"/>
                    <a:pt x="1574" y="1456"/>
                    <a:pt x="1574" y="1456"/>
                  </a:cubicBezTo>
                  <a:cubicBezTo>
                    <a:pt x="1574" y="1456"/>
                    <a:pt x="1574" y="1435"/>
                    <a:pt x="1588" y="1435"/>
                  </a:cubicBezTo>
                  <a:cubicBezTo>
                    <a:pt x="1588" y="1442"/>
                    <a:pt x="1609" y="1435"/>
                    <a:pt x="1602" y="1456"/>
                  </a:cubicBezTo>
                  <a:lnTo>
                    <a:pt x="1588" y="1456"/>
                  </a:lnTo>
                  <a:cubicBezTo>
                    <a:pt x="1602" y="1463"/>
                    <a:pt x="1602" y="1456"/>
                    <a:pt x="1609" y="1470"/>
                  </a:cubicBezTo>
                  <a:lnTo>
                    <a:pt x="1602" y="1470"/>
                  </a:lnTo>
                  <a:cubicBezTo>
                    <a:pt x="1623" y="1470"/>
                    <a:pt x="1623" y="1498"/>
                    <a:pt x="1623" y="1505"/>
                  </a:cubicBezTo>
                  <a:lnTo>
                    <a:pt x="1609" y="1505"/>
                  </a:lnTo>
                  <a:cubicBezTo>
                    <a:pt x="1616" y="1511"/>
                    <a:pt x="1621" y="1511"/>
                    <a:pt x="1624" y="1511"/>
                  </a:cubicBezTo>
                  <a:cubicBezTo>
                    <a:pt x="1628" y="1511"/>
                    <a:pt x="1629" y="1511"/>
                    <a:pt x="1629" y="1518"/>
                  </a:cubicBezTo>
                  <a:cubicBezTo>
                    <a:pt x="1629" y="1505"/>
                    <a:pt x="1636" y="1505"/>
                    <a:pt x="1643" y="1498"/>
                  </a:cubicBezTo>
                  <a:lnTo>
                    <a:pt x="1643" y="1498"/>
                  </a:lnTo>
                  <a:cubicBezTo>
                    <a:pt x="1629" y="1518"/>
                    <a:pt x="1678" y="1505"/>
                    <a:pt x="1671" y="1539"/>
                  </a:cubicBezTo>
                  <a:cubicBezTo>
                    <a:pt x="1664" y="1539"/>
                    <a:pt x="1657" y="1539"/>
                    <a:pt x="1664" y="1532"/>
                  </a:cubicBezTo>
                  <a:cubicBezTo>
                    <a:pt x="1636" y="1532"/>
                    <a:pt x="1623" y="1532"/>
                    <a:pt x="1609" y="1525"/>
                  </a:cubicBezTo>
                  <a:lnTo>
                    <a:pt x="1609" y="1525"/>
                  </a:lnTo>
                  <a:cubicBezTo>
                    <a:pt x="1623" y="1532"/>
                    <a:pt x="1629" y="1539"/>
                    <a:pt x="1609" y="1539"/>
                  </a:cubicBezTo>
                  <a:lnTo>
                    <a:pt x="1629" y="1539"/>
                  </a:lnTo>
                  <a:lnTo>
                    <a:pt x="1629" y="1553"/>
                  </a:lnTo>
                  <a:cubicBezTo>
                    <a:pt x="1635" y="1553"/>
                    <a:pt x="1641" y="1538"/>
                    <a:pt x="1652" y="1538"/>
                  </a:cubicBezTo>
                  <a:cubicBezTo>
                    <a:pt x="1653" y="1538"/>
                    <a:pt x="1655" y="1538"/>
                    <a:pt x="1657" y="1539"/>
                  </a:cubicBezTo>
                  <a:cubicBezTo>
                    <a:pt x="1664" y="1553"/>
                    <a:pt x="1636" y="1553"/>
                    <a:pt x="1643" y="1553"/>
                  </a:cubicBezTo>
                  <a:cubicBezTo>
                    <a:pt x="1657" y="1567"/>
                    <a:pt x="1671" y="1553"/>
                    <a:pt x="1664" y="1574"/>
                  </a:cubicBezTo>
                  <a:cubicBezTo>
                    <a:pt x="1664" y="1574"/>
                    <a:pt x="1663" y="1573"/>
                    <a:pt x="1663" y="1572"/>
                  </a:cubicBezTo>
                  <a:lnTo>
                    <a:pt x="1663" y="1572"/>
                  </a:lnTo>
                  <a:cubicBezTo>
                    <a:pt x="1659" y="1590"/>
                    <a:pt x="1669" y="1602"/>
                    <a:pt x="1643" y="1602"/>
                  </a:cubicBezTo>
                  <a:cubicBezTo>
                    <a:pt x="1636" y="1602"/>
                    <a:pt x="1636" y="1602"/>
                    <a:pt x="1636" y="1595"/>
                  </a:cubicBezTo>
                  <a:cubicBezTo>
                    <a:pt x="1634" y="1593"/>
                    <a:pt x="1632" y="1593"/>
                    <a:pt x="1632" y="1593"/>
                  </a:cubicBezTo>
                  <a:lnTo>
                    <a:pt x="1632" y="1593"/>
                  </a:lnTo>
                  <a:cubicBezTo>
                    <a:pt x="1629" y="1593"/>
                    <a:pt x="1639" y="1602"/>
                    <a:pt x="1623" y="1602"/>
                  </a:cubicBezTo>
                  <a:cubicBezTo>
                    <a:pt x="1636" y="1602"/>
                    <a:pt x="1629" y="1622"/>
                    <a:pt x="1629" y="1622"/>
                  </a:cubicBezTo>
                  <a:lnTo>
                    <a:pt x="1643" y="1622"/>
                  </a:lnTo>
                  <a:cubicBezTo>
                    <a:pt x="1662" y="1630"/>
                    <a:pt x="1663" y="1632"/>
                    <a:pt x="1657" y="1632"/>
                  </a:cubicBezTo>
                  <a:cubicBezTo>
                    <a:pt x="1653" y="1632"/>
                    <a:pt x="1644" y="1631"/>
                    <a:pt x="1636" y="1631"/>
                  </a:cubicBezTo>
                  <a:cubicBezTo>
                    <a:pt x="1629" y="1631"/>
                    <a:pt x="1623" y="1632"/>
                    <a:pt x="1623" y="1636"/>
                  </a:cubicBezTo>
                  <a:cubicBezTo>
                    <a:pt x="1625" y="1644"/>
                    <a:pt x="1627" y="1646"/>
                    <a:pt x="1628" y="1646"/>
                  </a:cubicBezTo>
                  <a:cubicBezTo>
                    <a:pt x="1630" y="1646"/>
                    <a:pt x="1631" y="1642"/>
                    <a:pt x="1634" y="1642"/>
                  </a:cubicBezTo>
                  <a:cubicBezTo>
                    <a:pt x="1634" y="1642"/>
                    <a:pt x="1635" y="1642"/>
                    <a:pt x="1636" y="1643"/>
                  </a:cubicBezTo>
                  <a:cubicBezTo>
                    <a:pt x="1629" y="1657"/>
                    <a:pt x="1623" y="1657"/>
                    <a:pt x="1623" y="1664"/>
                  </a:cubicBezTo>
                  <a:lnTo>
                    <a:pt x="1602" y="1664"/>
                  </a:lnTo>
                  <a:lnTo>
                    <a:pt x="1623" y="1671"/>
                  </a:lnTo>
                  <a:cubicBezTo>
                    <a:pt x="1623" y="1678"/>
                    <a:pt x="1623" y="1699"/>
                    <a:pt x="1609" y="1699"/>
                  </a:cubicBezTo>
                  <a:cubicBezTo>
                    <a:pt x="1609" y="1699"/>
                    <a:pt x="1623" y="1699"/>
                    <a:pt x="1623" y="1706"/>
                  </a:cubicBezTo>
                  <a:cubicBezTo>
                    <a:pt x="1623" y="1726"/>
                    <a:pt x="1623" y="1733"/>
                    <a:pt x="1609" y="1740"/>
                  </a:cubicBezTo>
                  <a:cubicBezTo>
                    <a:pt x="1602" y="1733"/>
                    <a:pt x="1609" y="1726"/>
                    <a:pt x="1609" y="1726"/>
                  </a:cubicBezTo>
                  <a:cubicBezTo>
                    <a:pt x="1595" y="1726"/>
                    <a:pt x="1602" y="1733"/>
                    <a:pt x="1588" y="1733"/>
                  </a:cubicBezTo>
                  <a:cubicBezTo>
                    <a:pt x="1574" y="1726"/>
                    <a:pt x="1595" y="1726"/>
                    <a:pt x="1588" y="1712"/>
                  </a:cubicBezTo>
                  <a:lnTo>
                    <a:pt x="1588" y="1712"/>
                  </a:lnTo>
                  <a:cubicBezTo>
                    <a:pt x="1588" y="1719"/>
                    <a:pt x="1574" y="1719"/>
                    <a:pt x="1574" y="1719"/>
                  </a:cubicBezTo>
                  <a:cubicBezTo>
                    <a:pt x="1588" y="1740"/>
                    <a:pt x="1567" y="1733"/>
                    <a:pt x="1560" y="1740"/>
                  </a:cubicBezTo>
                  <a:cubicBezTo>
                    <a:pt x="1532" y="1747"/>
                    <a:pt x="1539" y="1775"/>
                    <a:pt x="1525" y="1803"/>
                  </a:cubicBezTo>
                  <a:cubicBezTo>
                    <a:pt x="1519" y="1803"/>
                    <a:pt x="1519" y="1796"/>
                    <a:pt x="1519" y="1782"/>
                  </a:cubicBezTo>
                  <a:lnTo>
                    <a:pt x="1519" y="1782"/>
                  </a:lnTo>
                  <a:cubicBezTo>
                    <a:pt x="1521" y="1784"/>
                    <a:pt x="1522" y="1785"/>
                    <a:pt x="1523" y="1785"/>
                  </a:cubicBezTo>
                  <a:cubicBezTo>
                    <a:pt x="1525" y="1785"/>
                    <a:pt x="1525" y="1780"/>
                    <a:pt x="1525" y="1775"/>
                  </a:cubicBezTo>
                  <a:lnTo>
                    <a:pt x="1525" y="1775"/>
                  </a:lnTo>
                  <a:cubicBezTo>
                    <a:pt x="1525" y="1776"/>
                    <a:pt x="1523" y="1776"/>
                    <a:pt x="1522" y="1776"/>
                  </a:cubicBezTo>
                  <a:cubicBezTo>
                    <a:pt x="1513" y="1776"/>
                    <a:pt x="1498" y="1759"/>
                    <a:pt x="1498" y="1747"/>
                  </a:cubicBezTo>
                  <a:lnTo>
                    <a:pt x="1498" y="1747"/>
                  </a:lnTo>
                  <a:cubicBezTo>
                    <a:pt x="1484" y="1761"/>
                    <a:pt x="1505" y="1761"/>
                    <a:pt x="1498" y="1768"/>
                  </a:cubicBezTo>
                  <a:lnTo>
                    <a:pt x="1470" y="1768"/>
                  </a:lnTo>
                  <a:cubicBezTo>
                    <a:pt x="1484" y="1775"/>
                    <a:pt x="1491" y="1775"/>
                    <a:pt x="1470" y="1782"/>
                  </a:cubicBezTo>
                  <a:cubicBezTo>
                    <a:pt x="1467" y="1789"/>
                    <a:pt x="1463" y="1789"/>
                    <a:pt x="1458" y="1789"/>
                  </a:cubicBezTo>
                  <a:cubicBezTo>
                    <a:pt x="1453" y="1789"/>
                    <a:pt x="1446" y="1789"/>
                    <a:pt x="1435" y="1796"/>
                  </a:cubicBezTo>
                  <a:cubicBezTo>
                    <a:pt x="1435" y="1782"/>
                    <a:pt x="1428" y="1775"/>
                    <a:pt x="1449" y="1775"/>
                  </a:cubicBezTo>
                  <a:cubicBezTo>
                    <a:pt x="1435" y="1775"/>
                    <a:pt x="1428" y="1775"/>
                    <a:pt x="1422" y="1782"/>
                  </a:cubicBezTo>
                  <a:cubicBezTo>
                    <a:pt x="1435" y="1789"/>
                    <a:pt x="1394" y="1789"/>
                    <a:pt x="1415" y="1809"/>
                  </a:cubicBezTo>
                  <a:lnTo>
                    <a:pt x="1394" y="1803"/>
                  </a:lnTo>
                  <a:cubicBezTo>
                    <a:pt x="1394" y="1803"/>
                    <a:pt x="1394" y="1796"/>
                    <a:pt x="1401" y="1796"/>
                  </a:cubicBezTo>
                  <a:cubicBezTo>
                    <a:pt x="1399" y="1790"/>
                    <a:pt x="1397" y="1788"/>
                    <a:pt x="1395" y="1788"/>
                  </a:cubicBezTo>
                  <a:cubicBezTo>
                    <a:pt x="1391" y="1788"/>
                    <a:pt x="1387" y="1803"/>
                    <a:pt x="1387" y="1803"/>
                  </a:cubicBezTo>
                  <a:cubicBezTo>
                    <a:pt x="1380" y="1803"/>
                    <a:pt x="1359" y="1803"/>
                    <a:pt x="1359" y="1796"/>
                  </a:cubicBezTo>
                  <a:cubicBezTo>
                    <a:pt x="1357" y="1797"/>
                    <a:pt x="1355" y="1798"/>
                    <a:pt x="1354" y="1798"/>
                  </a:cubicBezTo>
                  <a:cubicBezTo>
                    <a:pt x="1349" y="1798"/>
                    <a:pt x="1345" y="1792"/>
                    <a:pt x="1345" y="1782"/>
                  </a:cubicBezTo>
                  <a:cubicBezTo>
                    <a:pt x="1331" y="1782"/>
                    <a:pt x="1345" y="1796"/>
                    <a:pt x="1345" y="1803"/>
                  </a:cubicBezTo>
                  <a:lnTo>
                    <a:pt x="1318" y="1803"/>
                  </a:lnTo>
                  <a:lnTo>
                    <a:pt x="1318" y="1768"/>
                  </a:lnTo>
                  <a:cubicBezTo>
                    <a:pt x="1311" y="1775"/>
                    <a:pt x="1311" y="1796"/>
                    <a:pt x="1297" y="1796"/>
                  </a:cubicBezTo>
                  <a:cubicBezTo>
                    <a:pt x="1311" y="1775"/>
                    <a:pt x="1283" y="1775"/>
                    <a:pt x="1290" y="1761"/>
                  </a:cubicBezTo>
                  <a:cubicBezTo>
                    <a:pt x="1285" y="1748"/>
                    <a:pt x="1273" y="1743"/>
                    <a:pt x="1260" y="1743"/>
                  </a:cubicBezTo>
                  <a:cubicBezTo>
                    <a:pt x="1253" y="1743"/>
                    <a:pt x="1246" y="1745"/>
                    <a:pt x="1241" y="1747"/>
                  </a:cubicBezTo>
                  <a:cubicBezTo>
                    <a:pt x="1227" y="1768"/>
                    <a:pt x="1255" y="1761"/>
                    <a:pt x="1255" y="1775"/>
                  </a:cubicBezTo>
                  <a:cubicBezTo>
                    <a:pt x="1217" y="1775"/>
                    <a:pt x="1208" y="1810"/>
                    <a:pt x="1185" y="1810"/>
                  </a:cubicBezTo>
                  <a:cubicBezTo>
                    <a:pt x="1183" y="1810"/>
                    <a:pt x="1181" y="1810"/>
                    <a:pt x="1179" y="1809"/>
                  </a:cubicBezTo>
                  <a:lnTo>
                    <a:pt x="1179" y="1809"/>
                  </a:lnTo>
                  <a:lnTo>
                    <a:pt x="1186" y="1816"/>
                  </a:lnTo>
                  <a:lnTo>
                    <a:pt x="1151" y="1837"/>
                  </a:lnTo>
                  <a:cubicBezTo>
                    <a:pt x="1157" y="1820"/>
                    <a:pt x="1143" y="1792"/>
                    <a:pt x="1118" y="1792"/>
                  </a:cubicBezTo>
                  <a:cubicBezTo>
                    <a:pt x="1113" y="1792"/>
                    <a:pt x="1108" y="1793"/>
                    <a:pt x="1103" y="1796"/>
                  </a:cubicBezTo>
                  <a:cubicBezTo>
                    <a:pt x="1103" y="1803"/>
                    <a:pt x="1117" y="1809"/>
                    <a:pt x="1110" y="1830"/>
                  </a:cubicBezTo>
                  <a:lnTo>
                    <a:pt x="1082" y="1830"/>
                  </a:lnTo>
                  <a:lnTo>
                    <a:pt x="1082" y="1816"/>
                  </a:lnTo>
                  <a:cubicBezTo>
                    <a:pt x="1080" y="1819"/>
                    <a:pt x="1077" y="1820"/>
                    <a:pt x="1074" y="1820"/>
                  </a:cubicBezTo>
                  <a:cubicBezTo>
                    <a:pt x="1064" y="1820"/>
                    <a:pt x="1052" y="1806"/>
                    <a:pt x="1045" y="1806"/>
                  </a:cubicBezTo>
                  <a:cubicBezTo>
                    <a:pt x="1043" y="1806"/>
                    <a:pt x="1042" y="1807"/>
                    <a:pt x="1040" y="1809"/>
                  </a:cubicBezTo>
                  <a:lnTo>
                    <a:pt x="1032" y="1798"/>
                  </a:lnTo>
                  <a:lnTo>
                    <a:pt x="1032" y="1798"/>
                  </a:lnTo>
                  <a:cubicBezTo>
                    <a:pt x="1026" y="1803"/>
                    <a:pt x="1006" y="1804"/>
                    <a:pt x="1006" y="1809"/>
                  </a:cubicBezTo>
                  <a:cubicBezTo>
                    <a:pt x="998" y="1812"/>
                    <a:pt x="991" y="1812"/>
                    <a:pt x="986" y="1812"/>
                  </a:cubicBezTo>
                  <a:cubicBezTo>
                    <a:pt x="974" y="1812"/>
                    <a:pt x="969" y="1807"/>
                    <a:pt x="964" y="1803"/>
                  </a:cubicBezTo>
                  <a:lnTo>
                    <a:pt x="964" y="1803"/>
                  </a:lnTo>
                  <a:cubicBezTo>
                    <a:pt x="964" y="1809"/>
                    <a:pt x="971" y="1830"/>
                    <a:pt x="950" y="1830"/>
                  </a:cubicBezTo>
                  <a:cubicBezTo>
                    <a:pt x="950" y="1803"/>
                    <a:pt x="916" y="1816"/>
                    <a:pt x="916" y="1803"/>
                  </a:cubicBezTo>
                  <a:cubicBezTo>
                    <a:pt x="911" y="1803"/>
                    <a:pt x="906" y="1799"/>
                    <a:pt x="904" y="1799"/>
                  </a:cubicBezTo>
                  <a:cubicBezTo>
                    <a:pt x="902" y="1799"/>
                    <a:pt x="902" y="1800"/>
                    <a:pt x="902" y="1803"/>
                  </a:cubicBezTo>
                  <a:lnTo>
                    <a:pt x="902" y="1782"/>
                  </a:lnTo>
                  <a:cubicBezTo>
                    <a:pt x="902" y="1809"/>
                    <a:pt x="874" y="1809"/>
                    <a:pt x="846" y="1809"/>
                  </a:cubicBezTo>
                  <a:cubicBezTo>
                    <a:pt x="852" y="1795"/>
                    <a:pt x="850" y="1793"/>
                    <a:pt x="845" y="1793"/>
                  </a:cubicBezTo>
                  <a:cubicBezTo>
                    <a:pt x="842" y="1793"/>
                    <a:pt x="838" y="1794"/>
                    <a:pt x="835" y="1794"/>
                  </a:cubicBezTo>
                  <a:cubicBezTo>
                    <a:pt x="830" y="1794"/>
                    <a:pt x="825" y="1792"/>
                    <a:pt x="825" y="1782"/>
                  </a:cubicBezTo>
                  <a:cubicBezTo>
                    <a:pt x="812" y="1809"/>
                    <a:pt x="791" y="1796"/>
                    <a:pt x="777" y="1809"/>
                  </a:cubicBezTo>
                  <a:cubicBezTo>
                    <a:pt x="763" y="1809"/>
                    <a:pt x="770" y="1796"/>
                    <a:pt x="763" y="1782"/>
                  </a:cubicBezTo>
                  <a:lnTo>
                    <a:pt x="756" y="1796"/>
                  </a:lnTo>
                  <a:cubicBezTo>
                    <a:pt x="742" y="1782"/>
                    <a:pt x="722" y="1775"/>
                    <a:pt x="701" y="1768"/>
                  </a:cubicBezTo>
                  <a:lnTo>
                    <a:pt x="687" y="1782"/>
                  </a:lnTo>
                  <a:lnTo>
                    <a:pt x="673" y="1775"/>
                  </a:lnTo>
                  <a:cubicBezTo>
                    <a:pt x="673" y="1782"/>
                    <a:pt x="659" y="1782"/>
                    <a:pt x="666" y="1796"/>
                  </a:cubicBezTo>
                  <a:lnTo>
                    <a:pt x="659" y="1796"/>
                  </a:lnTo>
                  <a:cubicBezTo>
                    <a:pt x="659" y="1806"/>
                    <a:pt x="657" y="1808"/>
                    <a:pt x="653" y="1808"/>
                  </a:cubicBezTo>
                  <a:cubicBezTo>
                    <a:pt x="651" y="1808"/>
                    <a:pt x="648" y="1807"/>
                    <a:pt x="645" y="1807"/>
                  </a:cubicBezTo>
                  <a:cubicBezTo>
                    <a:pt x="641" y="1807"/>
                    <a:pt x="637" y="1808"/>
                    <a:pt x="631" y="1809"/>
                  </a:cubicBezTo>
                  <a:lnTo>
                    <a:pt x="631" y="1803"/>
                  </a:lnTo>
                  <a:cubicBezTo>
                    <a:pt x="624" y="1803"/>
                    <a:pt x="631" y="1796"/>
                    <a:pt x="625" y="1782"/>
                  </a:cubicBezTo>
                  <a:lnTo>
                    <a:pt x="625" y="1782"/>
                  </a:lnTo>
                  <a:cubicBezTo>
                    <a:pt x="631" y="1796"/>
                    <a:pt x="590" y="1816"/>
                    <a:pt x="618" y="1837"/>
                  </a:cubicBezTo>
                  <a:cubicBezTo>
                    <a:pt x="618" y="1842"/>
                    <a:pt x="611" y="1847"/>
                    <a:pt x="604" y="1847"/>
                  </a:cubicBezTo>
                  <a:cubicBezTo>
                    <a:pt x="601" y="1847"/>
                    <a:pt x="599" y="1846"/>
                    <a:pt x="597" y="1844"/>
                  </a:cubicBezTo>
                  <a:lnTo>
                    <a:pt x="597" y="1830"/>
                  </a:lnTo>
                  <a:lnTo>
                    <a:pt x="590" y="1844"/>
                  </a:lnTo>
                  <a:cubicBezTo>
                    <a:pt x="569" y="1844"/>
                    <a:pt x="569" y="1837"/>
                    <a:pt x="562" y="1830"/>
                  </a:cubicBezTo>
                  <a:cubicBezTo>
                    <a:pt x="569" y="1830"/>
                    <a:pt x="590" y="1796"/>
                    <a:pt x="562" y="1796"/>
                  </a:cubicBezTo>
                  <a:cubicBezTo>
                    <a:pt x="583" y="1796"/>
                    <a:pt x="590" y="1782"/>
                    <a:pt x="597" y="1775"/>
                  </a:cubicBezTo>
                  <a:cubicBezTo>
                    <a:pt x="590" y="1775"/>
                    <a:pt x="590" y="1775"/>
                    <a:pt x="597" y="1768"/>
                  </a:cubicBezTo>
                  <a:lnTo>
                    <a:pt x="597" y="1768"/>
                  </a:lnTo>
                  <a:cubicBezTo>
                    <a:pt x="569" y="1775"/>
                    <a:pt x="590" y="1775"/>
                    <a:pt x="569" y="1782"/>
                  </a:cubicBezTo>
                  <a:cubicBezTo>
                    <a:pt x="569" y="1782"/>
                    <a:pt x="554" y="1797"/>
                    <a:pt x="549" y="1797"/>
                  </a:cubicBezTo>
                  <a:cubicBezTo>
                    <a:pt x="549" y="1797"/>
                    <a:pt x="549" y="1797"/>
                    <a:pt x="549" y="1797"/>
                  </a:cubicBezTo>
                  <a:lnTo>
                    <a:pt x="549" y="1797"/>
                  </a:lnTo>
                  <a:cubicBezTo>
                    <a:pt x="559" y="1816"/>
                    <a:pt x="500" y="1810"/>
                    <a:pt x="521" y="1830"/>
                  </a:cubicBezTo>
                  <a:cubicBezTo>
                    <a:pt x="521" y="1834"/>
                    <a:pt x="515" y="1835"/>
                    <a:pt x="510" y="1835"/>
                  </a:cubicBezTo>
                  <a:cubicBezTo>
                    <a:pt x="505" y="1835"/>
                    <a:pt x="500" y="1834"/>
                    <a:pt x="500" y="1830"/>
                  </a:cubicBezTo>
                  <a:cubicBezTo>
                    <a:pt x="513" y="1821"/>
                    <a:pt x="507" y="1815"/>
                    <a:pt x="500" y="1809"/>
                  </a:cubicBezTo>
                  <a:lnTo>
                    <a:pt x="500" y="1809"/>
                  </a:lnTo>
                  <a:cubicBezTo>
                    <a:pt x="499" y="1809"/>
                    <a:pt x="497" y="1809"/>
                    <a:pt x="493" y="1809"/>
                  </a:cubicBezTo>
                  <a:cubicBezTo>
                    <a:pt x="486" y="1809"/>
                    <a:pt x="479" y="1803"/>
                    <a:pt x="465" y="1796"/>
                  </a:cubicBezTo>
                  <a:lnTo>
                    <a:pt x="479" y="1796"/>
                  </a:lnTo>
                  <a:lnTo>
                    <a:pt x="458" y="1782"/>
                  </a:lnTo>
                  <a:lnTo>
                    <a:pt x="458" y="1782"/>
                  </a:lnTo>
                  <a:cubicBezTo>
                    <a:pt x="458" y="1796"/>
                    <a:pt x="479" y="1803"/>
                    <a:pt x="458" y="1803"/>
                  </a:cubicBezTo>
                  <a:cubicBezTo>
                    <a:pt x="458" y="1803"/>
                    <a:pt x="444" y="1803"/>
                    <a:pt x="444" y="1796"/>
                  </a:cubicBezTo>
                  <a:cubicBezTo>
                    <a:pt x="451" y="1782"/>
                    <a:pt x="444" y="1768"/>
                    <a:pt x="458" y="1761"/>
                  </a:cubicBezTo>
                  <a:cubicBezTo>
                    <a:pt x="451" y="1761"/>
                    <a:pt x="417" y="1761"/>
                    <a:pt x="424" y="1775"/>
                  </a:cubicBezTo>
                  <a:lnTo>
                    <a:pt x="410" y="1775"/>
                  </a:lnTo>
                  <a:cubicBezTo>
                    <a:pt x="417" y="1782"/>
                    <a:pt x="430" y="1803"/>
                    <a:pt x="410" y="1803"/>
                  </a:cubicBezTo>
                  <a:lnTo>
                    <a:pt x="389" y="1809"/>
                  </a:lnTo>
                  <a:lnTo>
                    <a:pt x="382" y="1803"/>
                  </a:lnTo>
                  <a:cubicBezTo>
                    <a:pt x="382" y="1809"/>
                    <a:pt x="382" y="1809"/>
                    <a:pt x="375" y="1809"/>
                  </a:cubicBezTo>
                  <a:cubicBezTo>
                    <a:pt x="375" y="1803"/>
                    <a:pt x="361" y="1803"/>
                    <a:pt x="361" y="1796"/>
                  </a:cubicBezTo>
                  <a:cubicBezTo>
                    <a:pt x="347" y="1796"/>
                    <a:pt x="347" y="1803"/>
                    <a:pt x="347" y="1809"/>
                  </a:cubicBezTo>
                  <a:cubicBezTo>
                    <a:pt x="340" y="1809"/>
                    <a:pt x="326" y="1809"/>
                    <a:pt x="340" y="1796"/>
                  </a:cubicBezTo>
                  <a:cubicBezTo>
                    <a:pt x="320" y="1796"/>
                    <a:pt x="292" y="1796"/>
                    <a:pt x="285" y="1782"/>
                  </a:cubicBezTo>
                  <a:cubicBezTo>
                    <a:pt x="271" y="1796"/>
                    <a:pt x="285" y="1782"/>
                    <a:pt x="278" y="1803"/>
                  </a:cubicBezTo>
                  <a:cubicBezTo>
                    <a:pt x="266" y="1783"/>
                    <a:pt x="246" y="1779"/>
                    <a:pt x="226" y="1779"/>
                  </a:cubicBezTo>
                  <a:cubicBezTo>
                    <a:pt x="210" y="1779"/>
                    <a:pt x="193" y="1782"/>
                    <a:pt x="181" y="1782"/>
                  </a:cubicBezTo>
                  <a:cubicBezTo>
                    <a:pt x="184" y="1796"/>
                    <a:pt x="183" y="1796"/>
                    <a:pt x="179" y="1796"/>
                  </a:cubicBezTo>
                  <a:cubicBezTo>
                    <a:pt x="176" y="1796"/>
                    <a:pt x="171" y="1796"/>
                    <a:pt x="168" y="1806"/>
                  </a:cubicBezTo>
                  <a:lnTo>
                    <a:pt x="168" y="1806"/>
                  </a:lnTo>
                  <a:cubicBezTo>
                    <a:pt x="166" y="1798"/>
                    <a:pt x="143" y="1782"/>
                    <a:pt x="167" y="1782"/>
                  </a:cubicBezTo>
                  <a:lnTo>
                    <a:pt x="146" y="1782"/>
                  </a:lnTo>
                  <a:cubicBezTo>
                    <a:pt x="139" y="1768"/>
                    <a:pt x="174" y="1775"/>
                    <a:pt x="153" y="1747"/>
                  </a:cubicBezTo>
                  <a:cubicBezTo>
                    <a:pt x="141" y="1747"/>
                    <a:pt x="123" y="1769"/>
                    <a:pt x="105" y="1769"/>
                  </a:cubicBezTo>
                  <a:cubicBezTo>
                    <a:pt x="102" y="1769"/>
                    <a:pt x="100" y="1769"/>
                    <a:pt x="98" y="1768"/>
                  </a:cubicBezTo>
                  <a:cubicBezTo>
                    <a:pt x="100" y="1761"/>
                    <a:pt x="99" y="1759"/>
                    <a:pt x="96" y="1759"/>
                  </a:cubicBezTo>
                  <a:cubicBezTo>
                    <a:pt x="93" y="1759"/>
                    <a:pt x="90" y="1760"/>
                    <a:pt x="88" y="1760"/>
                  </a:cubicBezTo>
                  <a:cubicBezTo>
                    <a:pt x="84" y="1760"/>
                    <a:pt x="81" y="1758"/>
                    <a:pt x="84" y="1747"/>
                  </a:cubicBezTo>
                  <a:cubicBezTo>
                    <a:pt x="91" y="1744"/>
                    <a:pt x="94" y="1744"/>
                    <a:pt x="97" y="1744"/>
                  </a:cubicBezTo>
                  <a:cubicBezTo>
                    <a:pt x="99" y="1744"/>
                    <a:pt x="101" y="1744"/>
                    <a:pt x="105" y="1740"/>
                  </a:cubicBezTo>
                  <a:cubicBezTo>
                    <a:pt x="101" y="1740"/>
                    <a:pt x="98" y="1739"/>
                    <a:pt x="95" y="1739"/>
                  </a:cubicBezTo>
                  <a:cubicBezTo>
                    <a:pt x="67" y="1739"/>
                    <a:pt x="83" y="1769"/>
                    <a:pt x="70" y="1775"/>
                  </a:cubicBezTo>
                  <a:cubicBezTo>
                    <a:pt x="42" y="1775"/>
                    <a:pt x="49" y="1761"/>
                    <a:pt x="49" y="1747"/>
                  </a:cubicBezTo>
                  <a:lnTo>
                    <a:pt x="37" y="1747"/>
                  </a:lnTo>
                  <a:cubicBezTo>
                    <a:pt x="45" y="1752"/>
                    <a:pt x="48" y="1769"/>
                    <a:pt x="42" y="1775"/>
                  </a:cubicBezTo>
                  <a:cubicBezTo>
                    <a:pt x="40" y="1766"/>
                    <a:pt x="36" y="1763"/>
                    <a:pt x="31" y="1763"/>
                  </a:cubicBezTo>
                  <a:cubicBezTo>
                    <a:pt x="20" y="1763"/>
                    <a:pt x="5" y="1777"/>
                    <a:pt x="1" y="1782"/>
                  </a:cubicBezTo>
                  <a:cubicBezTo>
                    <a:pt x="18" y="1796"/>
                    <a:pt x="25" y="1796"/>
                    <a:pt x="32" y="1796"/>
                  </a:cubicBezTo>
                  <a:cubicBezTo>
                    <a:pt x="39" y="1796"/>
                    <a:pt x="46" y="1796"/>
                    <a:pt x="63" y="1809"/>
                  </a:cubicBezTo>
                  <a:cubicBezTo>
                    <a:pt x="68" y="1804"/>
                    <a:pt x="70" y="1791"/>
                    <a:pt x="76" y="1791"/>
                  </a:cubicBezTo>
                  <a:cubicBezTo>
                    <a:pt x="78" y="1791"/>
                    <a:pt x="81" y="1792"/>
                    <a:pt x="84" y="1796"/>
                  </a:cubicBezTo>
                  <a:cubicBezTo>
                    <a:pt x="70" y="1803"/>
                    <a:pt x="84" y="1803"/>
                    <a:pt x="84" y="1809"/>
                  </a:cubicBezTo>
                  <a:cubicBezTo>
                    <a:pt x="84" y="1806"/>
                    <a:pt x="89" y="1806"/>
                    <a:pt x="94" y="1806"/>
                  </a:cubicBezTo>
                  <a:cubicBezTo>
                    <a:pt x="99" y="1806"/>
                    <a:pt x="105" y="1806"/>
                    <a:pt x="105" y="1803"/>
                  </a:cubicBezTo>
                  <a:lnTo>
                    <a:pt x="105" y="1803"/>
                  </a:lnTo>
                  <a:cubicBezTo>
                    <a:pt x="112" y="1809"/>
                    <a:pt x="84" y="1830"/>
                    <a:pt x="112" y="1837"/>
                  </a:cubicBezTo>
                  <a:lnTo>
                    <a:pt x="119" y="1809"/>
                  </a:lnTo>
                  <a:lnTo>
                    <a:pt x="119" y="1809"/>
                  </a:lnTo>
                  <a:cubicBezTo>
                    <a:pt x="132" y="1816"/>
                    <a:pt x="112" y="1830"/>
                    <a:pt x="139" y="1830"/>
                  </a:cubicBezTo>
                  <a:cubicBezTo>
                    <a:pt x="132" y="1844"/>
                    <a:pt x="139" y="1851"/>
                    <a:pt x="112" y="1851"/>
                  </a:cubicBezTo>
                  <a:cubicBezTo>
                    <a:pt x="119" y="1859"/>
                    <a:pt x="126" y="1862"/>
                    <a:pt x="132" y="1862"/>
                  </a:cubicBezTo>
                  <a:cubicBezTo>
                    <a:pt x="148" y="1862"/>
                    <a:pt x="161" y="1842"/>
                    <a:pt x="181" y="1837"/>
                  </a:cubicBezTo>
                  <a:lnTo>
                    <a:pt x="181" y="1837"/>
                  </a:lnTo>
                  <a:cubicBezTo>
                    <a:pt x="181" y="1837"/>
                    <a:pt x="181" y="1838"/>
                    <a:pt x="181" y="1839"/>
                  </a:cubicBezTo>
                  <a:lnTo>
                    <a:pt x="181" y="1839"/>
                  </a:lnTo>
                  <a:cubicBezTo>
                    <a:pt x="185" y="1837"/>
                    <a:pt x="188" y="1837"/>
                    <a:pt x="188" y="1837"/>
                  </a:cubicBezTo>
                  <a:lnTo>
                    <a:pt x="188" y="1837"/>
                  </a:lnTo>
                  <a:cubicBezTo>
                    <a:pt x="209" y="1844"/>
                    <a:pt x="181" y="1844"/>
                    <a:pt x="181" y="1851"/>
                  </a:cubicBezTo>
                  <a:lnTo>
                    <a:pt x="209" y="1851"/>
                  </a:lnTo>
                  <a:cubicBezTo>
                    <a:pt x="213" y="1851"/>
                    <a:pt x="215" y="1848"/>
                    <a:pt x="217" y="1848"/>
                  </a:cubicBezTo>
                  <a:cubicBezTo>
                    <a:pt x="219" y="1848"/>
                    <a:pt x="220" y="1849"/>
                    <a:pt x="223" y="1851"/>
                  </a:cubicBezTo>
                  <a:cubicBezTo>
                    <a:pt x="216" y="1865"/>
                    <a:pt x="216" y="1872"/>
                    <a:pt x="209" y="1879"/>
                  </a:cubicBezTo>
                  <a:lnTo>
                    <a:pt x="236" y="1865"/>
                  </a:lnTo>
                  <a:cubicBezTo>
                    <a:pt x="236" y="1872"/>
                    <a:pt x="250" y="1879"/>
                    <a:pt x="236" y="1886"/>
                  </a:cubicBezTo>
                  <a:lnTo>
                    <a:pt x="271" y="1886"/>
                  </a:lnTo>
                  <a:lnTo>
                    <a:pt x="271" y="1907"/>
                  </a:lnTo>
                  <a:cubicBezTo>
                    <a:pt x="276" y="1907"/>
                    <a:pt x="278" y="1902"/>
                    <a:pt x="275" y="1901"/>
                  </a:cubicBezTo>
                  <a:lnTo>
                    <a:pt x="275" y="1901"/>
                  </a:lnTo>
                  <a:cubicBezTo>
                    <a:pt x="283" y="1900"/>
                    <a:pt x="300" y="1891"/>
                    <a:pt x="311" y="1891"/>
                  </a:cubicBezTo>
                  <a:cubicBezTo>
                    <a:pt x="318" y="1891"/>
                    <a:pt x="322" y="1895"/>
                    <a:pt x="320" y="1907"/>
                  </a:cubicBezTo>
                  <a:cubicBezTo>
                    <a:pt x="347" y="1886"/>
                    <a:pt x="361" y="1900"/>
                    <a:pt x="396" y="1886"/>
                  </a:cubicBezTo>
                  <a:lnTo>
                    <a:pt x="396" y="1886"/>
                  </a:lnTo>
                  <a:cubicBezTo>
                    <a:pt x="375" y="1907"/>
                    <a:pt x="424" y="1913"/>
                    <a:pt x="396" y="1913"/>
                  </a:cubicBezTo>
                  <a:cubicBezTo>
                    <a:pt x="400" y="1915"/>
                    <a:pt x="403" y="1915"/>
                    <a:pt x="406" y="1915"/>
                  </a:cubicBezTo>
                  <a:cubicBezTo>
                    <a:pt x="417" y="1915"/>
                    <a:pt x="419" y="1907"/>
                    <a:pt x="430" y="1907"/>
                  </a:cubicBezTo>
                  <a:cubicBezTo>
                    <a:pt x="444" y="1913"/>
                    <a:pt x="444" y="1934"/>
                    <a:pt x="424" y="1941"/>
                  </a:cubicBezTo>
                  <a:lnTo>
                    <a:pt x="444" y="1934"/>
                  </a:lnTo>
                  <a:lnTo>
                    <a:pt x="458" y="1920"/>
                  </a:lnTo>
                  <a:cubicBezTo>
                    <a:pt x="479" y="1934"/>
                    <a:pt x="458" y="1941"/>
                    <a:pt x="479" y="1941"/>
                  </a:cubicBezTo>
                  <a:lnTo>
                    <a:pt x="479" y="1920"/>
                  </a:lnTo>
                  <a:lnTo>
                    <a:pt x="486" y="1934"/>
                  </a:lnTo>
                  <a:cubicBezTo>
                    <a:pt x="486" y="1920"/>
                    <a:pt x="493" y="1920"/>
                    <a:pt x="500" y="1920"/>
                  </a:cubicBezTo>
                  <a:lnTo>
                    <a:pt x="521" y="1920"/>
                  </a:lnTo>
                  <a:cubicBezTo>
                    <a:pt x="500" y="1934"/>
                    <a:pt x="527" y="1920"/>
                    <a:pt x="527" y="1941"/>
                  </a:cubicBezTo>
                  <a:lnTo>
                    <a:pt x="562" y="1941"/>
                  </a:lnTo>
                  <a:lnTo>
                    <a:pt x="562" y="1934"/>
                  </a:lnTo>
                  <a:cubicBezTo>
                    <a:pt x="568" y="1931"/>
                    <a:pt x="571" y="1930"/>
                    <a:pt x="573" y="1930"/>
                  </a:cubicBezTo>
                  <a:cubicBezTo>
                    <a:pt x="581" y="1930"/>
                    <a:pt x="568" y="1948"/>
                    <a:pt x="590" y="1948"/>
                  </a:cubicBezTo>
                  <a:lnTo>
                    <a:pt x="590" y="1941"/>
                  </a:lnTo>
                  <a:cubicBezTo>
                    <a:pt x="598" y="1950"/>
                    <a:pt x="606" y="1952"/>
                    <a:pt x="614" y="1952"/>
                  </a:cubicBezTo>
                  <a:cubicBezTo>
                    <a:pt x="626" y="1952"/>
                    <a:pt x="638" y="1945"/>
                    <a:pt x="652" y="1945"/>
                  </a:cubicBezTo>
                  <a:cubicBezTo>
                    <a:pt x="656" y="1945"/>
                    <a:pt x="661" y="1946"/>
                    <a:pt x="666" y="1948"/>
                  </a:cubicBezTo>
                  <a:cubicBezTo>
                    <a:pt x="652" y="1948"/>
                    <a:pt x="659" y="1969"/>
                    <a:pt x="659" y="1969"/>
                  </a:cubicBezTo>
                  <a:cubicBezTo>
                    <a:pt x="673" y="1969"/>
                    <a:pt x="708" y="1969"/>
                    <a:pt x="735" y="1955"/>
                  </a:cubicBezTo>
                  <a:cubicBezTo>
                    <a:pt x="742" y="1976"/>
                    <a:pt x="742" y="1983"/>
                    <a:pt x="763" y="1990"/>
                  </a:cubicBezTo>
                  <a:cubicBezTo>
                    <a:pt x="777" y="1990"/>
                    <a:pt x="777" y="1990"/>
                    <a:pt x="791" y="1983"/>
                  </a:cubicBezTo>
                  <a:cubicBezTo>
                    <a:pt x="798" y="1986"/>
                    <a:pt x="808" y="1986"/>
                    <a:pt x="817" y="1986"/>
                  </a:cubicBezTo>
                  <a:cubicBezTo>
                    <a:pt x="825" y="1986"/>
                    <a:pt x="832" y="1986"/>
                    <a:pt x="832" y="1990"/>
                  </a:cubicBezTo>
                  <a:cubicBezTo>
                    <a:pt x="832" y="1986"/>
                    <a:pt x="836" y="1986"/>
                    <a:pt x="841" y="1986"/>
                  </a:cubicBezTo>
                  <a:cubicBezTo>
                    <a:pt x="846" y="1986"/>
                    <a:pt x="853" y="1986"/>
                    <a:pt x="860" y="1983"/>
                  </a:cubicBezTo>
                  <a:cubicBezTo>
                    <a:pt x="866" y="1990"/>
                    <a:pt x="871" y="1993"/>
                    <a:pt x="877" y="1993"/>
                  </a:cubicBezTo>
                  <a:cubicBezTo>
                    <a:pt x="888" y="1993"/>
                    <a:pt x="899" y="1984"/>
                    <a:pt x="912" y="1984"/>
                  </a:cubicBezTo>
                  <a:cubicBezTo>
                    <a:pt x="916" y="1984"/>
                    <a:pt x="919" y="1984"/>
                    <a:pt x="923" y="1986"/>
                  </a:cubicBezTo>
                  <a:lnTo>
                    <a:pt x="923" y="1986"/>
                  </a:lnTo>
                  <a:lnTo>
                    <a:pt x="929" y="1983"/>
                  </a:lnTo>
                  <a:lnTo>
                    <a:pt x="929" y="2004"/>
                  </a:lnTo>
                  <a:lnTo>
                    <a:pt x="978" y="2010"/>
                  </a:lnTo>
                  <a:lnTo>
                    <a:pt x="971" y="2004"/>
                  </a:lnTo>
                  <a:cubicBezTo>
                    <a:pt x="976" y="2004"/>
                    <a:pt x="980" y="1997"/>
                    <a:pt x="989" y="1997"/>
                  </a:cubicBezTo>
                  <a:cubicBezTo>
                    <a:pt x="993" y="1997"/>
                    <a:pt x="999" y="1999"/>
                    <a:pt x="1006" y="2004"/>
                  </a:cubicBezTo>
                  <a:cubicBezTo>
                    <a:pt x="992" y="2010"/>
                    <a:pt x="995" y="2010"/>
                    <a:pt x="1002" y="2010"/>
                  </a:cubicBezTo>
                  <a:cubicBezTo>
                    <a:pt x="1009" y="2010"/>
                    <a:pt x="1020" y="2010"/>
                    <a:pt x="1020" y="2017"/>
                  </a:cubicBezTo>
                  <a:lnTo>
                    <a:pt x="1013" y="2024"/>
                  </a:lnTo>
                  <a:cubicBezTo>
                    <a:pt x="1033" y="2024"/>
                    <a:pt x="1033" y="2024"/>
                    <a:pt x="1033" y="2010"/>
                  </a:cubicBezTo>
                  <a:cubicBezTo>
                    <a:pt x="1043" y="2010"/>
                    <a:pt x="1043" y="2025"/>
                    <a:pt x="1052" y="2025"/>
                  </a:cubicBezTo>
                  <a:cubicBezTo>
                    <a:pt x="1056" y="2025"/>
                    <a:pt x="1060" y="2023"/>
                    <a:pt x="1068" y="2017"/>
                  </a:cubicBezTo>
                  <a:lnTo>
                    <a:pt x="1054" y="2017"/>
                  </a:lnTo>
                  <a:cubicBezTo>
                    <a:pt x="1054" y="2010"/>
                    <a:pt x="1068" y="2004"/>
                    <a:pt x="1075" y="2004"/>
                  </a:cubicBezTo>
                  <a:cubicBezTo>
                    <a:pt x="1075" y="2004"/>
                    <a:pt x="1082" y="2010"/>
                    <a:pt x="1075" y="2010"/>
                  </a:cubicBezTo>
                  <a:lnTo>
                    <a:pt x="1117" y="2010"/>
                  </a:lnTo>
                  <a:cubicBezTo>
                    <a:pt x="1122" y="2016"/>
                    <a:pt x="1123" y="2022"/>
                    <a:pt x="1120" y="2024"/>
                  </a:cubicBezTo>
                  <a:lnTo>
                    <a:pt x="1120" y="2024"/>
                  </a:lnTo>
                  <a:cubicBezTo>
                    <a:pt x="1135" y="2021"/>
                    <a:pt x="1139" y="2021"/>
                    <a:pt x="1144" y="2021"/>
                  </a:cubicBezTo>
                  <a:cubicBezTo>
                    <a:pt x="1149" y="2021"/>
                    <a:pt x="1155" y="2021"/>
                    <a:pt x="1172" y="2017"/>
                  </a:cubicBezTo>
                  <a:lnTo>
                    <a:pt x="1172" y="2024"/>
                  </a:lnTo>
                  <a:lnTo>
                    <a:pt x="1179" y="2017"/>
                  </a:lnTo>
                  <a:lnTo>
                    <a:pt x="1193" y="2038"/>
                  </a:lnTo>
                  <a:lnTo>
                    <a:pt x="1193" y="2038"/>
                  </a:lnTo>
                  <a:lnTo>
                    <a:pt x="1186" y="2024"/>
                  </a:lnTo>
                  <a:cubicBezTo>
                    <a:pt x="1191" y="2024"/>
                    <a:pt x="1198" y="2021"/>
                    <a:pt x="1207" y="2021"/>
                  </a:cubicBezTo>
                  <a:cubicBezTo>
                    <a:pt x="1211" y="2021"/>
                    <a:pt x="1216" y="2022"/>
                    <a:pt x="1221" y="2024"/>
                  </a:cubicBezTo>
                  <a:lnTo>
                    <a:pt x="1214" y="2038"/>
                  </a:lnTo>
                  <a:cubicBezTo>
                    <a:pt x="1241" y="2038"/>
                    <a:pt x="1247" y="2047"/>
                    <a:pt x="1262" y="2047"/>
                  </a:cubicBezTo>
                  <a:cubicBezTo>
                    <a:pt x="1266" y="2047"/>
                    <a:pt x="1270" y="2047"/>
                    <a:pt x="1276" y="2045"/>
                  </a:cubicBezTo>
                  <a:lnTo>
                    <a:pt x="1276" y="2045"/>
                  </a:lnTo>
                  <a:cubicBezTo>
                    <a:pt x="1276" y="2045"/>
                    <a:pt x="1276" y="2047"/>
                    <a:pt x="1274" y="2049"/>
                  </a:cubicBezTo>
                  <a:lnTo>
                    <a:pt x="1274" y="2049"/>
                  </a:lnTo>
                  <a:cubicBezTo>
                    <a:pt x="1284" y="2049"/>
                    <a:pt x="1288" y="2059"/>
                    <a:pt x="1299" y="2059"/>
                  </a:cubicBezTo>
                  <a:cubicBezTo>
                    <a:pt x="1303" y="2059"/>
                    <a:pt x="1309" y="2057"/>
                    <a:pt x="1318" y="2052"/>
                  </a:cubicBezTo>
                  <a:lnTo>
                    <a:pt x="1318" y="2059"/>
                  </a:lnTo>
                  <a:lnTo>
                    <a:pt x="1331" y="2052"/>
                  </a:lnTo>
                  <a:lnTo>
                    <a:pt x="1331" y="2073"/>
                  </a:lnTo>
                  <a:lnTo>
                    <a:pt x="1345" y="2052"/>
                  </a:lnTo>
                  <a:lnTo>
                    <a:pt x="1352" y="2073"/>
                  </a:lnTo>
                  <a:lnTo>
                    <a:pt x="1359" y="2059"/>
                  </a:lnTo>
                  <a:cubicBezTo>
                    <a:pt x="1380" y="2087"/>
                    <a:pt x="1394" y="2073"/>
                    <a:pt x="1415" y="2087"/>
                  </a:cubicBezTo>
                  <a:lnTo>
                    <a:pt x="1415" y="2073"/>
                  </a:lnTo>
                  <a:cubicBezTo>
                    <a:pt x="1429" y="2063"/>
                    <a:pt x="1445" y="2060"/>
                    <a:pt x="1462" y="2060"/>
                  </a:cubicBezTo>
                  <a:cubicBezTo>
                    <a:pt x="1486" y="2060"/>
                    <a:pt x="1512" y="2065"/>
                    <a:pt x="1538" y="2065"/>
                  </a:cubicBezTo>
                  <a:cubicBezTo>
                    <a:pt x="1557" y="2065"/>
                    <a:pt x="1576" y="2062"/>
                    <a:pt x="1595" y="2052"/>
                  </a:cubicBezTo>
                  <a:lnTo>
                    <a:pt x="1595" y="2073"/>
                  </a:lnTo>
                  <a:lnTo>
                    <a:pt x="1623" y="2045"/>
                  </a:lnTo>
                  <a:lnTo>
                    <a:pt x="1623" y="2045"/>
                  </a:lnTo>
                  <a:cubicBezTo>
                    <a:pt x="1636" y="2052"/>
                    <a:pt x="1609" y="2059"/>
                    <a:pt x="1623" y="2059"/>
                  </a:cubicBezTo>
                  <a:cubicBezTo>
                    <a:pt x="1643" y="2045"/>
                    <a:pt x="1629" y="2038"/>
                    <a:pt x="1664" y="2024"/>
                  </a:cubicBezTo>
                  <a:cubicBezTo>
                    <a:pt x="1678" y="2024"/>
                    <a:pt x="1664" y="2038"/>
                    <a:pt x="1657" y="2045"/>
                  </a:cubicBezTo>
                  <a:cubicBezTo>
                    <a:pt x="1692" y="2024"/>
                    <a:pt x="1733" y="2004"/>
                    <a:pt x="1761" y="1990"/>
                  </a:cubicBezTo>
                  <a:lnTo>
                    <a:pt x="1761" y="1983"/>
                  </a:lnTo>
                  <a:cubicBezTo>
                    <a:pt x="1775" y="1969"/>
                    <a:pt x="1810" y="1948"/>
                    <a:pt x="1830" y="1934"/>
                  </a:cubicBezTo>
                  <a:lnTo>
                    <a:pt x="1830" y="1934"/>
                  </a:lnTo>
                  <a:cubicBezTo>
                    <a:pt x="1830" y="1941"/>
                    <a:pt x="1830" y="1941"/>
                    <a:pt x="1817" y="1948"/>
                  </a:cubicBezTo>
                  <a:cubicBezTo>
                    <a:pt x="1830" y="1941"/>
                    <a:pt x="1844" y="1941"/>
                    <a:pt x="1844" y="1920"/>
                  </a:cubicBezTo>
                  <a:lnTo>
                    <a:pt x="1844" y="1941"/>
                  </a:lnTo>
                  <a:cubicBezTo>
                    <a:pt x="1865" y="1920"/>
                    <a:pt x="1879" y="1886"/>
                    <a:pt x="1900" y="1886"/>
                  </a:cubicBezTo>
                  <a:cubicBezTo>
                    <a:pt x="1886" y="1886"/>
                    <a:pt x="1879" y="1879"/>
                    <a:pt x="1900" y="1865"/>
                  </a:cubicBezTo>
                  <a:cubicBezTo>
                    <a:pt x="1921" y="1865"/>
                    <a:pt x="1914" y="1809"/>
                    <a:pt x="1941" y="1782"/>
                  </a:cubicBezTo>
                  <a:lnTo>
                    <a:pt x="1941" y="1782"/>
                  </a:lnTo>
                  <a:cubicBezTo>
                    <a:pt x="1941" y="1793"/>
                    <a:pt x="1937" y="1804"/>
                    <a:pt x="1939" y="1804"/>
                  </a:cubicBezTo>
                  <a:cubicBezTo>
                    <a:pt x="1939" y="1804"/>
                    <a:pt x="1940" y="1804"/>
                    <a:pt x="1941" y="1803"/>
                  </a:cubicBezTo>
                  <a:cubicBezTo>
                    <a:pt x="1948" y="1796"/>
                    <a:pt x="1948" y="1775"/>
                    <a:pt x="1941" y="1761"/>
                  </a:cubicBezTo>
                  <a:lnTo>
                    <a:pt x="1941" y="1761"/>
                  </a:lnTo>
                  <a:lnTo>
                    <a:pt x="1948" y="1768"/>
                  </a:lnTo>
                  <a:lnTo>
                    <a:pt x="1948" y="1699"/>
                  </a:lnTo>
                  <a:cubicBezTo>
                    <a:pt x="1976" y="1692"/>
                    <a:pt x="1948" y="1636"/>
                    <a:pt x="1969" y="1636"/>
                  </a:cubicBezTo>
                  <a:cubicBezTo>
                    <a:pt x="1969" y="1630"/>
                    <a:pt x="1968" y="1627"/>
                    <a:pt x="1967" y="1627"/>
                  </a:cubicBezTo>
                  <a:cubicBezTo>
                    <a:pt x="1964" y="1627"/>
                    <a:pt x="1960" y="1638"/>
                    <a:pt x="1957" y="1638"/>
                  </a:cubicBezTo>
                  <a:cubicBezTo>
                    <a:pt x="1956" y="1638"/>
                    <a:pt x="1955" y="1636"/>
                    <a:pt x="1955" y="1629"/>
                  </a:cubicBezTo>
                  <a:cubicBezTo>
                    <a:pt x="1969" y="1622"/>
                    <a:pt x="1948" y="1602"/>
                    <a:pt x="1969" y="1602"/>
                  </a:cubicBezTo>
                  <a:lnTo>
                    <a:pt x="1969" y="1588"/>
                  </a:lnTo>
                  <a:lnTo>
                    <a:pt x="1983" y="1595"/>
                  </a:lnTo>
                  <a:cubicBezTo>
                    <a:pt x="1976" y="1574"/>
                    <a:pt x="1969" y="1567"/>
                    <a:pt x="1948" y="1567"/>
                  </a:cubicBezTo>
                  <a:cubicBezTo>
                    <a:pt x="1955" y="1553"/>
                    <a:pt x="1941" y="1525"/>
                    <a:pt x="1955" y="1518"/>
                  </a:cubicBezTo>
                  <a:lnTo>
                    <a:pt x="1969" y="1525"/>
                  </a:lnTo>
                  <a:cubicBezTo>
                    <a:pt x="1948" y="1484"/>
                    <a:pt x="1983" y="1435"/>
                    <a:pt x="1941" y="1414"/>
                  </a:cubicBezTo>
                  <a:cubicBezTo>
                    <a:pt x="1941" y="1414"/>
                    <a:pt x="1941" y="1408"/>
                    <a:pt x="1943" y="1408"/>
                  </a:cubicBezTo>
                  <a:cubicBezTo>
                    <a:pt x="1944" y="1408"/>
                    <a:pt x="1946" y="1410"/>
                    <a:pt x="1948" y="1414"/>
                  </a:cubicBezTo>
                  <a:cubicBezTo>
                    <a:pt x="1948" y="1401"/>
                    <a:pt x="1941" y="1394"/>
                    <a:pt x="1941" y="1387"/>
                  </a:cubicBezTo>
                  <a:lnTo>
                    <a:pt x="1948" y="1387"/>
                  </a:lnTo>
                  <a:cubicBezTo>
                    <a:pt x="1941" y="1380"/>
                    <a:pt x="1921" y="1359"/>
                    <a:pt x="1907" y="1352"/>
                  </a:cubicBezTo>
                  <a:lnTo>
                    <a:pt x="1914" y="1352"/>
                  </a:lnTo>
                  <a:cubicBezTo>
                    <a:pt x="1900" y="1317"/>
                    <a:pt x="1865" y="1283"/>
                    <a:pt x="1837" y="1255"/>
                  </a:cubicBezTo>
                  <a:lnTo>
                    <a:pt x="1844" y="1255"/>
                  </a:lnTo>
                  <a:cubicBezTo>
                    <a:pt x="1810" y="1227"/>
                    <a:pt x="1817" y="1220"/>
                    <a:pt x="1796" y="1207"/>
                  </a:cubicBezTo>
                  <a:lnTo>
                    <a:pt x="1803" y="1207"/>
                  </a:lnTo>
                  <a:cubicBezTo>
                    <a:pt x="1796" y="1193"/>
                    <a:pt x="1782" y="1193"/>
                    <a:pt x="1782" y="1186"/>
                  </a:cubicBezTo>
                  <a:lnTo>
                    <a:pt x="1796" y="1186"/>
                  </a:lnTo>
                  <a:cubicBezTo>
                    <a:pt x="1772" y="1186"/>
                    <a:pt x="1758" y="1149"/>
                    <a:pt x="1755" y="1149"/>
                  </a:cubicBezTo>
                  <a:cubicBezTo>
                    <a:pt x="1754" y="1149"/>
                    <a:pt x="1754" y="1149"/>
                    <a:pt x="1754" y="1151"/>
                  </a:cubicBezTo>
                  <a:cubicBezTo>
                    <a:pt x="1745" y="1151"/>
                    <a:pt x="1733" y="1148"/>
                    <a:pt x="1723" y="1148"/>
                  </a:cubicBezTo>
                  <a:cubicBezTo>
                    <a:pt x="1719" y="1148"/>
                    <a:pt x="1715" y="1149"/>
                    <a:pt x="1713" y="1151"/>
                  </a:cubicBezTo>
                  <a:cubicBezTo>
                    <a:pt x="1685" y="1137"/>
                    <a:pt x="1713" y="1144"/>
                    <a:pt x="1706" y="1123"/>
                  </a:cubicBezTo>
                  <a:cubicBezTo>
                    <a:pt x="1692" y="1116"/>
                    <a:pt x="1678" y="1123"/>
                    <a:pt x="1664" y="1103"/>
                  </a:cubicBezTo>
                  <a:lnTo>
                    <a:pt x="1664" y="1089"/>
                  </a:lnTo>
                  <a:cubicBezTo>
                    <a:pt x="1657" y="1082"/>
                    <a:pt x="1643" y="1082"/>
                    <a:pt x="1629" y="1082"/>
                  </a:cubicBezTo>
                  <a:lnTo>
                    <a:pt x="1636" y="1082"/>
                  </a:lnTo>
                  <a:cubicBezTo>
                    <a:pt x="1610" y="1082"/>
                    <a:pt x="1608" y="1061"/>
                    <a:pt x="1596" y="1061"/>
                  </a:cubicBezTo>
                  <a:cubicBezTo>
                    <a:pt x="1592" y="1061"/>
                    <a:pt x="1587" y="1063"/>
                    <a:pt x="1581" y="1068"/>
                  </a:cubicBezTo>
                  <a:cubicBezTo>
                    <a:pt x="1567" y="1047"/>
                    <a:pt x="1567" y="1054"/>
                    <a:pt x="1574" y="1047"/>
                  </a:cubicBezTo>
                  <a:lnTo>
                    <a:pt x="1574" y="1047"/>
                  </a:lnTo>
                  <a:cubicBezTo>
                    <a:pt x="1567" y="1054"/>
                    <a:pt x="1560" y="1054"/>
                    <a:pt x="1546" y="1054"/>
                  </a:cubicBezTo>
                  <a:cubicBezTo>
                    <a:pt x="1532" y="1047"/>
                    <a:pt x="1567" y="1033"/>
                    <a:pt x="1560" y="1033"/>
                  </a:cubicBezTo>
                  <a:lnTo>
                    <a:pt x="1546" y="1033"/>
                  </a:lnTo>
                  <a:cubicBezTo>
                    <a:pt x="1560" y="1019"/>
                    <a:pt x="1567" y="1019"/>
                    <a:pt x="1574" y="1012"/>
                  </a:cubicBezTo>
                  <a:cubicBezTo>
                    <a:pt x="1567" y="1012"/>
                    <a:pt x="1546" y="999"/>
                    <a:pt x="1560" y="999"/>
                  </a:cubicBezTo>
                  <a:cubicBezTo>
                    <a:pt x="1560" y="985"/>
                    <a:pt x="1560" y="978"/>
                    <a:pt x="1574" y="978"/>
                  </a:cubicBezTo>
                  <a:cubicBezTo>
                    <a:pt x="1571" y="974"/>
                    <a:pt x="1576" y="973"/>
                    <a:pt x="1583" y="973"/>
                  </a:cubicBezTo>
                  <a:cubicBezTo>
                    <a:pt x="1590" y="973"/>
                    <a:pt x="1598" y="974"/>
                    <a:pt x="1602" y="978"/>
                  </a:cubicBezTo>
                  <a:lnTo>
                    <a:pt x="1609" y="964"/>
                  </a:lnTo>
                  <a:lnTo>
                    <a:pt x="1616" y="964"/>
                  </a:lnTo>
                  <a:lnTo>
                    <a:pt x="1616" y="950"/>
                  </a:lnTo>
                  <a:lnTo>
                    <a:pt x="1636" y="964"/>
                  </a:lnTo>
                  <a:cubicBezTo>
                    <a:pt x="1636" y="950"/>
                    <a:pt x="1664" y="943"/>
                    <a:pt x="1664" y="929"/>
                  </a:cubicBezTo>
                  <a:cubicBezTo>
                    <a:pt x="1664" y="933"/>
                    <a:pt x="1668" y="933"/>
                    <a:pt x="1670" y="933"/>
                  </a:cubicBezTo>
                  <a:cubicBezTo>
                    <a:pt x="1673" y="933"/>
                    <a:pt x="1674" y="933"/>
                    <a:pt x="1671" y="936"/>
                  </a:cubicBezTo>
                  <a:lnTo>
                    <a:pt x="1733" y="915"/>
                  </a:lnTo>
                  <a:lnTo>
                    <a:pt x="1720" y="915"/>
                  </a:lnTo>
                  <a:cubicBezTo>
                    <a:pt x="1713" y="908"/>
                    <a:pt x="1733" y="895"/>
                    <a:pt x="1747" y="895"/>
                  </a:cubicBezTo>
                  <a:cubicBezTo>
                    <a:pt x="1740" y="908"/>
                    <a:pt x="1754" y="908"/>
                    <a:pt x="1768" y="915"/>
                  </a:cubicBezTo>
                  <a:cubicBezTo>
                    <a:pt x="1775" y="908"/>
                    <a:pt x="1754" y="908"/>
                    <a:pt x="1754" y="902"/>
                  </a:cubicBezTo>
                  <a:cubicBezTo>
                    <a:pt x="1768" y="895"/>
                    <a:pt x="1782" y="874"/>
                    <a:pt x="1789" y="874"/>
                  </a:cubicBezTo>
                  <a:lnTo>
                    <a:pt x="1789" y="874"/>
                  </a:lnTo>
                  <a:lnTo>
                    <a:pt x="1782" y="881"/>
                  </a:lnTo>
                  <a:cubicBezTo>
                    <a:pt x="1785" y="880"/>
                    <a:pt x="1788" y="879"/>
                    <a:pt x="1790" y="879"/>
                  </a:cubicBezTo>
                  <a:cubicBezTo>
                    <a:pt x="1800" y="879"/>
                    <a:pt x="1807" y="886"/>
                    <a:pt x="1814" y="886"/>
                  </a:cubicBezTo>
                  <a:cubicBezTo>
                    <a:pt x="1817" y="886"/>
                    <a:pt x="1820" y="884"/>
                    <a:pt x="1824" y="881"/>
                  </a:cubicBezTo>
                  <a:cubicBezTo>
                    <a:pt x="1837" y="867"/>
                    <a:pt x="1851" y="874"/>
                    <a:pt x="1837" y="860"/>
                  </a:cubicBezTo>
                  <a:cubicBezTo>
                    <a:pt x="1841" y="857"/>
                    <a:pt x="1843" y="855"/>
                    <a:pt x="1845" y="855"/>
                  </a:cubicBezTo>
                  <a:cubicBezTo>
                    <a:pt x="1851" y="855"/>
                    <a:pt x="1851" y="867"/>
                    <a:pt x="1851" y="867"/>
                  </a:cubicBezTo>
                  <a:cubicBezTo>
                    <a:pt x="1858" y="846"/>
                    <a:pt x="1886" y="846"/>
                    <a:pt x="1893" y="846"/>
                  </a:cubicBezTo>
                  <a:cubicBezTo>
                    <a:pt x="1893" y="811"/>
                    <a:pt x="1955" y="832"/>
                    <a:pt x="1948" y="805"/>
                  </a:cubicBezTo>
                  <a:lnTo>
                    <a:pt x="1976" y="805"/>
                  </a:lnTo>
                  <a:cubicBezTo>
                    <a:pt x="1976" y="798"/>
                    <a:pt x="1962" y="777"/>
                    <a:pt x="1983" y="770"/>
                  </a:cubicBezTo>
                  <a:cubicBezTo>
                    <a:pt x="1997" y="770"/>
                    <a:pt x="2011" y="777"/>
                    <a:pt x="2018" y="777"/>
                  </a:cubicBezTo>
                  <a:lnTo>
                    <a:pt x="2011" y="756"/>
                  </a:lnTo>
                  <a:cubicBezTo>
                    <a:pt x="2031" y="742"/>
                    <a:pt x="2052" y="728"/>
                    <a:pt x="2080" y="708"/>
                  </a:cubicBezTo>
                  <a:cubicBezTo>
                    <a:pt x="2101" y="694"/>
                    <a:pt x="2128" y="659"/>
                    <a:pt x="2156" y="631"/>
                  </a:cubicBezTo>
                  <a:cubicBezTo>
                    <a:pt x="2198" y="569"/>
                    <a:pt x="2225" y="493"/>
                    <a:pt x="2239" y="423"/>
                  </a:cubicBezTo>
                  <a:cubicBezTo>
                    <a:pt x="2239" y="382"/>
                    <a:pt x="2225" y="326"/>
                    <a:pt x="2198" y="285"/>
                  </a:cubicBezTo>
                  <a:cubicBezTo>
                    <a:pt x="2191" y="271"/>
                    <a:pt x="2170" y="243"/>
                    <a:pt x="2163" y="222"/>
                  </a:cubicBezTo>
                  <a:lnTo>
                    <a:pt x="2163" y="222"/>
                  </a:lnTo>
                  <a:lnTo>
                    <a:pt x="2170" y="236"/>
                  </a:lnTo>
                  <a:cubicBezTo>
                    <a:pt x="2163" y="215"/>
                    <a:pt x="2149" y="188"/>
                    <a:pt x="2128" y="174"/>
                  </a:cubicBezTo>
                  <a:lnTo>
                    <a:pt x="2128" y="174"/>
                  </a:lnTo>
                  <a:cubicBezTo>
                    <a:pt x="2135" y="188"/>
                    <a:pt x="2149" y="208"/>
                    <a:pt x="2156" y="215"/>
                  </a:cubicBezTo>
                  <a:cubicBezTo>
                    <a:pt x="2149" y="208"/>
                    <a:pt x="2128" y="202"/>
                    <a:pt x="2122" y="188"/>
                  </a:cubicBezTo>
                  <a:cubicBezTo>
                    <a:pt x="2094" y="153"/>
                    <a:pt x="2059" y="132"/>
                    <a:pt x="2018" y="105"/>
                  </a:cubicBezTo>
                  <a:cubicBezTo>
                    <a:pt x="1990" y="98"/>
                    <a:pt x="1976" y="77"/>
                    <a:pt x="1948" y="70"/>
                  </a:cubicBezTo>
                  <a:cubicBezTo>
                    <a:pt x="1927" y="63"/>
                    <a:pt x="1914" y="63"/>
                    <a:pt x="1893" y="63"/>
                  </a:cubicBezTo>
                  <a:cubicBezTo>
                    <a:pt x="1887" y="65"/>
                    <a:pt x="1882" y="65"/>
                    <a:pt x="1878" y="65"/>
                  </a:cubicBezTo>
                  <a:cubicBezTo>
                    <a:pt x="1856" y="65"/>
                    <a:pt x="1868" y="40"/>
                    <a:pt x="1850" y="40"/>
                  </a:cubicBezTo>
                  <a:cubicBezTo>
                    <a:pt x="1847" y="40"/>
                    <a:pt x="1843" y="40"/>
                    <a:pt x="1837" y="42"/>
                  </a:cubicBezTo>
                  <a:lnTo>
                    <a:pt x="1844" y="35"/>
                  </a:lnTo>
                  <a:cubicBezTo>
                    <a:pt x="1803" y="35"/>
                    <a:pt x="1775" y="35"/>
                    <a:pt x="1740" y="49"/>
                  </a:cubicBezTo>
                  <a:cubicBezTo>
                    <a:pt x="1743" y="41"/>
                    <a:pt x="1739" y="39"/>
                    <a:pt x="1735" y="39"/>
                  </a:cubicBezTo>
                  <a:cubicBezTo>
                    <a:pt x="1731" y="39"/>
                    <a:pt x="1727" y="40"/>
                    <a:pt x="1725" y="40"/>
                  </a:cubicBezTo>
                  <a:cubicBezTo>
                    <a:pt x="1723" y="40"/>
                    <a:pt x="1722" y="39"/>
                    <a:pt x="1726" y="35"/>
                  </a:cubicBezTo>
                  <a:lnTo>
                    <a:pt x="1726" y="35"/>
                  </a:lnTo>
                  <a:lnTo>
                    <a:pt x="1713" y="42"/>
                  </a:lnTo>
                  <a:cubicBezTo>
                    <a:pt x="1706" y="35"/>
                    <a:pt x="1692" y="28"/>
                    <a:pt x="1692" y="14"/>
                  </a:cubicBezTo>
                  <a:lnTo>
                    <a:pt x="1671" y="35"/>
                  </a:lnTo>
                  <a:lnTo>
                    <a:pt x="1671" y="28"/>
                  </a:lnTo>
                  <a:cubicBezTo>
                    <a:pt x="1643" y="14"/>
                    <a:pt x="1595" y="28"/>
                    <a:pt x="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9"/>
            <p:cNvSpPr/>
            <p:nvPr/>
          </p:nvSpPr>
          <p:spPr>
            <a:xfrm>
              <a:off x="10754279" y="49025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9"/>
            <p:cNvSpPr/>
            <p:nvPr/>
          </p:nvSpPr>
          <p:spPr>
            <a:xfrm>
              <a:off x="10755682" y="47702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9"/>
            <p:cNvSpPr/>
            <p:nvPr/>
          </p:nvSpPr>
          <p:spPr>
            <a:xfrm>
              <a:off x="10752224" y="474624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7" y="7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9"/>
            <p:cNvSpPr/>
            <p:nvPr/>
          </p:nvSpPr>
          <p:spPr>
            <a:xfrm>
              <a:off x="10744207" y="49441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9"/>
            <p:cNvSpPr/>
            <p:nvPr/>
          </p:nvSpPr>
          <p:spPr>
            <a:xfrm>
              <a:off x="10705673" y="49231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9"/>
            <p:cNvSpPr/>
            <p:nvPr/>
          </p:nvSpPr>
          <p:spPr>
            <a:xfrm>
              <a:off x="10707778" y="493565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4" y="0"/>
                  </a:moveTo>
                  <a:cubicBezTo>
                    <a:pt x="0" y="0"/>
                    <a:pt x="0" y="4"/>
                    <a:pt x="0" y="4"/>
                  </a:cubicBezTo>
                  <a:lnTo>
                    <a:pt x="14" y="4"/>
                  </a:lnTo>
                  <a:cubicBezTo>
                    <a:pt x="9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9"/>
            <p:cNvSpPr/>
            <p:nvPr/>
          </p:nvSpPr>
          <p:spPr>
            <a:xfrm>
              <a:off x="10752224" y="49336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9"/>
            <p:cNvSpPr/>
            <p:nvPr/>
          </p:nvSpPr>
          <p:spPr>
            <a:xfrm>
              <a:off x="10708780" y="49336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9"/>
            <p:cNvSpPr/>
            <p:nvPr/>
          </p:nvSpPr>
          <p:spPr>
            <a:xfrm>
              <a:off x="10704971" y="492062"/>
              <a:ext cx="752" cy="301"/>
            </a:xfrm>
            <a:custGeom>
              <a:avLst/>
              <a:gdLst/>
              <a:ahLst/>
              <a:cxnLst/>
              <a:rect l="l" t="t" r="r" b="b"/>
              <a:pathLst>
                <a:path w="15" h="6" extrusionOk="0">
                  <a:moveTo>
                    <a:pt x="7" y="1"/>
                  </a:moveTo>
                  <a:cubicBezTo>
                    <a:pt x="6" y="1"/>
                    <a:pt x="4" y="2"/>
                    <a:pt x="1" y="6"/>
                  </a:cubicBezTo>
                  <a:lnTo>
                    <a:pt x="14" y="6"/>
                  </a:lnTo>
                  <a:cubicBezTo>
                    <a:pt x="11" y="2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9"/>
            <p:cNvSpPr/>
            <p:nvPr/>
          </p:nvSpPr>
          <p:spPr>
            <a:xfrm>
              <a:off x="10729976" y="494818"/>
              <a:ext cx="651" cy="351"/>
            </a:xfrm>
            <a:custGeom>
              <a:avLst/>
              <a:gdLst/>
              <a:ahLst/>
              <a:cxnLst/>
              <a:rect l="l" t="t" r="r" b="b"/>
              <a:pathLst>
                <a:path w="13" h="7" extrusionOk="0">
                  <a:moveTo>
                    <a:pt x="11" y="0"/>
                  </a:moveTo>
                  <a:cubicBezTo>
                    <a:pt x="11" y="0"/>
                    <a:pt x="8" y="2"/>
                    <a:pt x="1" y="6"/>
                  </a:cubicBezTo>
                  <a:cubicBezTo>
                    <a:pt x="5" y="6"/>
                    <a:pt x="13" y="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9"/>
            <p:cNvSpPr/>
            <p:nvPr/>
          </p:nvSpPr>
          <p:spPr>
            <a:xfrm>
              <a:off x="10710884" y="491962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9"/>
            <p:cNvSpPr/>
            <p:nvPr/>
          </p:nvSpPr>
          <p:spPr>
            <a:xfrm>
              <a:off x="10702566" y="49161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8"/>
                  </a:lnTo>
                  <a:cubicBezTo>
                    <a:pt x="0" y="1"/>
                    <a:pt x="0" y="1"/>
                    <a:pt x="0" y="8"/>
                  </a:cubicBez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9"/>
            <p:cNvSpPr/>
            <p:nvPr/>
          </p:nvSpPr>
          <p:spPr>
            <a:xfrm>
              <a:off x="10721658" y="493716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cubicBezTo>
                    <a:pt x="14" y="7"/>
                    <a:pt x="0" y="7"/>
                    <a:pt x="0" y="7"/>
                  </a:cubicBezTo>
                  <a:cubicBezTo>
                    <a:pt x="14" y="7"/>
                    <a:pt x="14" y="7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9"/>
            <p:cNvSpPr/>
            <p:nvPr/>
          </p:nvSpPr>
          <p:spPr>
            <a:xfrm>
              <a:off x="10695601" y="39855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cubicBezTo>
                    <a:pt x="0" y="7"/>
                    <a:pt x="0" y="7"/>
                    <a:pt x="0" y="1"/>
                  </a:cubicBezTo>
                  <a:cubicBezTo>
                    <a:pt x="0" y="7"/>
                    <a:pt x="0" y="7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9"/>
            <p:cNvSpPr/>
            <p:nvPr/>
          </p:nvSpPr>
          <p:spPr>
            <a:xfrm>
              <a:off x="10708780" y="38051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9"/>
            <p:cNvSpPr/>
            <p:nvPr/>
          </p:nvSpPr>
          <p:spPr>
            <a:xfrm>
              <a:off x="10686932" y="408981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1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9"/>
            <p:cNvSpPr/>
            <p:nvPr/>
          </p:nvSpPr>
          <p:spPr>
            <a:xfrm>
              <a:off x="10707076" y="328406"/>
              <a:ext cx="401" cy="2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1"/>
                  </a:moveTo>
                  <a:cubicBezTo>
                    <a:pt x="0" y="1"/>
                    <a:pt x="0" y="4"/>
                    <a:pt x="2" y="4"/>
                  </a:cubicBezTo>
                  <a:cubicBezTo>
                    <a:pt x="3" y="4"/>
                    <a:pt x="5" y="3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9"/>
            <p:cNvSpPr/>
            <p:nvPr/>
          </p:nvSpPr>
          <p:spPr>
            <a:xfrm>
              <a:off x="10715745" y="36137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9"/>
            <p:cNvSpPr/>
            <p:nvPr/>
          </p:nvSpPr>
          <p:spPr>
            <a:xfrm>
              <a:off x="10677562" y="410034"/>
              <a:ext cx="351" cy="50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9"/>
            <p:cNvSpPr/>
            <p:nvPr/>
          </p:nvSpPr>
          <p:spPr>
            <a:xfrm>
              <a:off x="10670947" y="421158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9"/>
            <p:cNvSpPr/>
            <p:nvPr/>
          </p:nvSpPr>
          <p:spPr>
            <a:xfrm>
              <a:off x="10675457" y="418402"/>
              <a:ext cx="351" cy="351"/>
            </a:xfrm>
            <a:custGeom>
              <a:avLst/>
              <a:gdLst/>
              <a:ahLst/>
              <a:cxnLst/>
              <a:rect l="l" t="t" r="r" b="b"/>
              <a:pathLst>
                <a:path w="7" h="7" extrusionOk="0">
                  <a:moveTo>
                    <a:pt x="5" y="0"/>
                  </a:moveTo>
                  <a:cubicBezTo>
                    <a:pt x="4" y="0"/>
                    <a:pt x="3" y="2"/>
                    <a:pt x="0" y="7"/>
                  </a:cubicBezTo>
                  <a:cubicBezTo>
                    <a:pt x="5" y="7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9"/>
            <p:cNvSpPr/>
            <p:nvPr/>
          </p:nvSpPr>
          <p:spPr>
            <a:xfrm>
              <a:off x="10675808" y="41765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0" y="8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9"/>
            <p:cNvSpPr/>
            <p:nvPr/>
          </p:nvSpPr>
          <p:spPr>
            <a:xfrm>
              <a:off x="10610165" y="414543"/>
              <a:ext cx="401" cy="1453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cubicBezTo>
                    <a:pt x="0" y="14"/>
                    <a:pt x="0" y="21"/>
                    <a:pt x="7" y="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9"/>
            <p:cNvSpPr/>
            <p:nvPr/>
          </p:nvSpPr>
          <p:spPr>
            <a:xfrm>
              <a:off x="10667490" y="35030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9"/>
            <p:cNvSpPr/>
            <p:nvPr/>
          </p:nvSpPr>
          <p:spPr>
            <a:xfrm>
              <a:off x="10613623" y="416297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9"/>
            <p:cNvSpPr/>
            <p:nvPr/>
          </p:nvSpPr>
          <p:spPr>
            <a:xfrm>
              <a:off x="10680669" y="402367"/>
              <a:ext cx="1102" cy="1453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4" y="1"/>
                  </a:moveTo>
                  <a:lnTo>
                    <a:pt x="14" y="1"/>
                  </a:lnTo>
                  <a:cubicBezTo>
                    <a:pt x="7" y="15"/>
                    <a:pt x="0" y="22"/>
                    <a:pt x="7" y="29"/>
                  </a:cubicBezTo>
                  <a:cubicBezTo>
                    <a:pt x="7" y="22"/>
                    <a:pt x="21" y="15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9"/>
            <p:cNvSpPr/>
            <p:nvPr/>
          </p:nvSpPr>
          <p:spPr>
            <a:xfrm>
              <a:off x="10656716" y="35270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9"/>
            <p:cNvSpPr/>
            <p:nvPr/>
          </p:nvSpPr>
          <p:spPr>
            <a:xfrm>
              <a:off x="10613623" y="415946"/>
              <a:ext cx="50" cy="351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7"/>
                  </a:lnTo>
                  <a:cubicBezTo>
                    <a:pt x="1" y="0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9"/>
            <p:cNvSpPr/>
            <p:nvPr/>
          </p:nvSpPr>
          <p:spPr>
            <a:xfrm>
              <a:off x="10645943" y="332916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14"/>
                  </a:lnTo>
                  <a:cubicBezTo>
                    <a:pt x="0" y="14"/>
                    <a:pt x="0" y="1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9"/>
            <p:cNvSpPr/>
            <p:nvPr/>
          </p:nvSpPr>
          <p:spPr>
            <a:xfrm>
              <a:off x="10642786" y="335371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8" y="0"/>
                  </a:moveTo>
                  <a:cubicBezTo>
                    <a:pt x="8" y="7"/>
                    <a:pt x="1" y="7"/>
                    <a:pt x="1" y="14"/>
                  </a:cubicBezTo>
                  <a:cubicBezTo>
                    <a:pt x="1" y="14"/>
                    <a:pt x="8" y="7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9"/>
            <p:cNvSpPr/>
            <p:nvPr/>
          </p:nvSpPr>
          <p:spPr>
            <a:xfrm>
              <a:off x="10610165" y="415596"/>
              <a:ext cx="401" cy="702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0"/>
                  </a:moveTo>
                  <a:lnTo>
                    <a:pt x="0" y="14"/>
                  </a:lnTo>
                  <a:cubicBezTo>
                    <a:pt x="7" y="14"/>
                    <a:pt x="0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9"/>
            <p:cNvSpPr/>
            <p:nvPr/>
          </p:nvSpPr>
          <p:spPr>
            <a:xfrm>
              <a:off x="10628555" y="361728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1"/>
                    <a:pt x="1" y="1"/>
                    <a:pt x="1" y="8"/>
                  </a:cubicBez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9"/>
            <p:cNvSpPr/>
            <p:nvPr/>
          </p:nvSpPr>
          <p:spPr>
            <a:xfrm>
              <a:off x="10715394" y="36383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9"/>
            <p:cNvSpPr/>
            <p:nvPr/>
          </p:nvSpPr>
          <p:spPr>
            <a:xfrm>
              <a:off x="10704270" y="346445"/>
              <a:ext cx="752" cy="50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9"/>
            <p:cNvSpPr/>
            <p:nvPr/>
          </p:nvSpPr>
          <p:spPr>
            <a:xfrm>
              <a:off x="10704270" y="346445"/>
              <a:ext cx="1102" cy="401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15" y="1"/>
                    <a:pt x="15" y="8"/>
                    <a:pt x="21" y="8"/>
                  </a:cubicBezTo>
                  <a:cubicBezTo>
                    <a:pt x="21" y="1"/>
                    <a:pt x="15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9"/>
            <p:cNvSpPr/>
            <p:nvPr/>
          </p:nvSpPr>
          <p:spPr>
            <a:xfrm>
              <a:off x="10704270" y="34509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9"/>
            <p:cNvSpPr/>
            <p:nvPr/>
          </p:nvSpPr>
          <p:spPr>
            <a:xfrm>
              <a:off x="10702566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9"/>
            <p:cNvSpPr/>
            <p:nvPr/>
          </p:nvSpPr>
          <p:spPr>
            <a:xfrm>
              <a:off x="10703218" y="35651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cubicBezTo>
                    <a:pt x="8" y="1"/>
                    <a:pt x="8" y="1"/>
                    <a:pt x="1" y="1"/>
                  </a:cubicBezTo>
                  <a:cubicBezTo>
                    <a:pt x="8" y="1"/>
                    <a:pt x="8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9"/>
            <p:cNvSpPr/>
            <p:nvPr/>
          </p:nvSpPr>
          <p:spPr>
            <a:xfrm>
              <a:off x="10700812" y="34263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9"/>
            <p:cNvSpPr/>
            <p:nvPr/>
          </p:nvSpPr>
          <p:spPr>
            <a:xfrm>
              <a:off x="10613272" y="324597"/>
              <a:ext cx="108087" cy="100420"/>
            </a:xfrm>
            <a:custGeom>
              <a:avLst/>
              <a:gdLst/>
              <a:ahLst/>
              <a:cxnLst/>
              <a:rect l="l" t="t" r="r" b="b"/>
              <a:pathLst>
                <a:path w="2157" h="2004" extrusionOk="0">
                  <a:moveTo>
                    <a:pt x="1783" y="367"/>
                  </a:moveTo>
                  <a:cubicBezTo>
                    <a:pt x="1781" y="367"/>
                    <a:pt x="1778" y="368"/>
                    <a:pt x="1775" y="368"/>
                  </a:cubicBezTo>
                  <a:lnTo>
                    <a:pt x="1782" y="368"/>
                  </a:lnTo>
                  <a:cubicBezTo>
                    <a:pt x="1782" y="367"/>
                    <a:pt x="1783" y="367"/>
                    <a:pt x="1783" y="367"/>
                  </a:cubicBezTo>
                  <a:close/>
                  <a:moveTo>
                    <a:pt x="1703" y="369"/>
                  </a:moveTo>
                  <a:cubicBezTo>
                    <a:pt x="1702" y="369"/>
                    <a:pt x="1702" y="373"/>
                    <a:pt x="1702" y="376"/>
                  </a:cubicBezTo>
                  <a:lnTo>
                    <a:pt x="1702" y="376"/>
                  </a:lnTo>
                  <a:cubicBezTo>
                    <a:pt x="1704" y="375"/>
                    <a:pt x="1706" y="375"/>
                    <a:pt x="1706" y="375"/>
                  </a:cubicBezTo>
                  <a:cubicBezTo>
                    <a:pt x="1704" y="370"/>
                    <a:pt x="1704" y="369"/>
                    <a:pt x="1703" y="369"/>
                  </a:cubicBezTo>
                  <a:close/>
                  <a:moveTo>
                    <a:pt x="1768" y="375"/>
                  </a:moveTo>
                  <a:lnTo>
                    <a:pt x="1768" y="375"/>
                  </a:lnTo>
                  <a:cubicBezTo>
                    <a:pt x="1768" y="375"/>
                    <a:pt x="1767" y="375"/>
                    <a:pt x="1766" y="376"/>
                  </a:cubicBezTo>
                  <a:lnTo>
                    <a:pt x="1766" y="376"/>
                  </a:lnTo>
                  <a:cubicBezTo>
                    <a:pt x="1767" y="376"/>
                    <a:pt x="1767" y="375"/>
                    <a:pt x="1768" y="375"/>
                  </a:cubicBezTo>
                  <a:close/>
                  <a:moveTo>
                    <a:pt x="1754" y="375"/>
                  </a:moveTo>
                  <a:cubicBezTo>
                    <a:pt x="1752" y="381"/>
                    <a:pt x="1753" y="384"/>
                    <a:pt x="1755" y="384"/>
                  </a:cubicBezTo>
                  <a:cubicBezTo>
                    <a:pt x="1758" y="384"/>
                    <a:pt x="1763" y="379"/>
                    <a:pt x="1766" y="376"/>
                  </a:cubicBezTo>
                  <a:lnTo>
                    <a:pt x="1766" y="376"/>
                  </a:lnTo>
                  <a:cubicBezTo>
                    <a:pt x="1763" y="380"/>
                    <a:pt x="1760" y="381"/>
                    <a:pt x="1758" y="381"/>
                  </a:cubicBezTo>
                  <a:cubicBezTo>
                    <a:pt x="1754" y="381"/>
                    <a:pt x="1754" y="375"/>
                    <a:pt x="1754" y="375"/>
                  </a:cubicBezTo>
                  <a:close/>
                  <a:moveTo>
                    <a:pt x="576" y="479"/>
                  </a:moveTo>
                  <a:cubicBezTo>
                    <a:pt x="576" y="480"/>
                    <a:pt x="577" y="480"/>
                    <a:pt x="577" y="480"/>
                  </a:cubicBezTo>
                  <a:lnTo>
                    <a:pt x="577" y="480"/>
                  </a:lnTo>
                  <a:lnTo>
                    <a:pt x="576" y="479"/>
                  </a:lnTo>
                  <a:close/>
                  <a:moveTo>
                    <a:pt x="2128" y="551"/>
                  </a:moveTo>
                  <a:cubicBezTo>
                    <a:pt x="2128" y="551"/>
                    <a:pt x="2127" y="553"/>
                    <a:pt x="2126" y="554"/>
                  </a:cubicBezTo>
                  <a:lnTo>
                    <a:pt x="2126" y="554"/>
                  </a:lnTo>
                  <a:cubicBezTo>
                    <a:pt x="2126" y="554"/>
                    <a:pt x="2126" y="554"/>
                    <a:pt x="2126" y="554"/>
                  </a:cubicBezTo>
                  <a:cubicBezTo>
                    <a:pt x="2124" y="554"/>
                    <a:pt x="2123" y="556"/>
                    <a:pt x="2123" y="559"/>
                  </a:cubicBezTo>
                  <a:lnTo>
                    <a:pt x="2123" y="559"/>
                  </a:lnTo>
                  <a:cubicBezTo>
                    <a:pt x="2124" y="559"/>
                    <a:pt x="2125" y="556"/>
                    <a:pt x="2126" y="554"/>
                  </a:cubicBezTo>
                  <a:lnTo>
                    <a:pt x="2126" y="554"/>
                  </a:lnTo>
                  <a:cubicBezTo>
                    <a:pt x="2127" y="554"/>
                    <a:pt x="2128" y="554"/>
                    <a:pt x="2129" y="555"/>
                  </a:cubicBezTo>
                  <a:cubicBezTo>
                    <a:pt x="2129" y="552"/>
                    <a:pt x="2128" y="551"/>
                    <a:pt x="2128" y="551"/>
                  </a:cubicBezTo>
                  <a:close/>
                  <a:moveTo>
                    <a:pt x="985" y="603"/>
                  </a:moveTo>
                  <a:lnTo>
                    <a:pt x="983" y="609"/>
                  </a:lnTo>
                  <a:lnTo>
                    <a:pt x="983" y="609"/>
                  </a:lnTo>
                  <a:cubicBezTo>
                    <a:pt x="984" y="608"/>
                    <a:pt x="985" y="606"/>
                    <a:pt x="985" y="603"/>
                  </a:cubicBezTo>
                  <a:close/>
                  <a:moveTo>
                    <a:pt x="1777" y="594"/>
                  </a:moveTo>
                  <a:cubicBezTo>
                    <a:pt x="1769" y="602"/>
                    <a:pt x="1771" y="606"/>
                    <a:pt x="1773" y="609"/>
                  </a:cubicBezTo>
                  <a:lnTo>
                    <a:pt x="1773" y="609"/>
                  </a:lnTo>
                  <a:cubicBezTo>
                    <a:pt x="1774" y="604"/>
                    <a:pt x="1776" y="599"/>
                    <a:pt x="1777" y="594"/>
                  </a:cubicBezTo>
                  <a:close/>
                  <a:moveTo>
                    <a:pt x="1773" y="609"/>
                  </a:moveTo>
                  <a:lnTo>
                    <a:pt x="1773" y="609"/>
                  </a:lnTo>
                  <a:cubicBezTo>
                    <a:pt x="1773" y="615"/>
                    <a:pt x="1773" y="620"/>
                    <a:pt x="1775" y="624"/>
                  </a:cubicBezTo>
                  <a:cubicBezTo>
                    <a:pt x="1782" y="617"/>
                    <a:pt x="1777" y="614"/>
                    <a:pt x="1773" y="609"/>
                  </a:cubicBezTo>
                  <a:close/>
                  <a:moveTo>
                    <a:pt x="1006" y="638"/>
                  </a:moveTo>
                  <a:cubicBezTo>
                    <a:pt x="1006" y="638"/>
                    <a:pt x="1013" y="638"/>
                    <a:pt x="1006" y="645"/>
                  </a:cubicBezTo>
                  <a:cubicBezTo>
                    <a:pt x="1002" y="645"/>
                    <a:pt x="999" y="646"/>
                    <a:pt x="997" y="647"/>
                  </a:cubicBezTo>
                  <a:lnTo>
                    <a:pt x="997" y="647"/>
                  </a:lnTo>
                  <a:lnTo>
                    <a:pt x="1006" y="638"/>
                  </a:lnTo>
                  <a:close/>
                  <a:moveTo>
                    <a:pt x="839" y="797"/>
                  </a:moveTo>
                  <a:lnTo>
                    <a:pt x="839" y="797"/>
                  </a:lnTo>
                  <a:cubicBezTo>
                    <a:pt x="838" y="800"/>
                    <a:pt x="837" y="802"/>
                    <a:pt x="836" y="804"/>
                  </a:cubicBezTo>
                  <a:lnTo>
                    <a:pt x="836" y="804"/>
                  </a:lnTo>
                  <a:cubicBezTo>
                    <a:pt x="837" y="803"/>
                    <a:pt x="838" y="800"/>
                    <a:pt x="839" y="797"/>
                  </a:cubicBezTo>
                  <a:close/>
                  <a:moveTo>
                    <a:pt x="1331" y="831"/>
                  </a:moveTo>
                  <a:cubicBezTo>
                    <a:pt x="1333" y="832"/>
                    <a:pt x="1334" y="832"/>
                    <a:pt x="1336" y="832"/>
                  </a:cubicBezTo>
                  <a:lnTo>
                    <a:pt x="1336" y="832"/>
                  </a:lnTo>
                  <a:cubicBezTo>
                    <a:pt x="1334" y="832"/>
                    <a:pt x="1333" y="832"/>
                    <a:pt x="1331" y="831"/>
                  </a:cubicBezTo>
                  <a:close/>
                  <a:moveTo>
                    <a:pt x="1336" y="832"/>
                  </a:moveTo>
                  <a:lnTo>
                    <a:pt x="1336" y="832"/>
                  </a:lnTo>
                  <a:cubicBezTo>
                    <a:pt x="1337" y="832"/>
                    <a:pt x="1338" y="832"/>
                    <a:pt x="1338" y="832"/>
                  </a:cubicBezTo>
                  <a:cubicBezTo>
                    <a:pt x="1338" y="832"/>
                    <a:pt x="1337" y="832"/>
                    <a:pt x="1336" y="832"/>
                  </a:cubicBezTo>
                  <a:close/>
                  <a:moveTo>
                    <a:pt x="361" y="867"/>
                  </a:moveTo>
                  <a:cubicBezTo>
                    <a:pt x="363" y="868"/>
                    <a:pt x="364" y="869"/>
                    <a:pt x="366" y="869"/>
                  </a:cubicBezTo>
                  <a:lnTo>
                    <a:pt x="366" y="869"/>
                  </a:lnTo>
                  <a:cubicBezTo>
                    <a:pt x="365" y="868"/>
                    <a:pt x="363" y="868"/>
                    <a:pt x="361" y="867"/>
                  </a:cubicBezTo>
                  <a:close/>
                  <a:moveTo>
                    <a:pt x="2059" y="911"/>
                  </a:moveTo>
                  <a:cubicBezTo>
                    <a:pt x="2059" y="917"/>
                    <a:pt x="2059" y="923"/>
                    <a:pt x="2059" y="929"/>
                  </a:cubicBezTo>
                  <a:cubicBezTo>
                    <a:pt x="2059" y="924"/>
                    <a:pt x="2063" y="911"/>
                    <a:pt x="2059" y="911"/>
                  </a:cubicBezTo>
                  <a:close/>
                  <a:moveTo>
                    <a:pt x="541" y="1310"/>
                  </a:moveTo>
                  <a:cubicBezTo>
                    <a:pt x="546" y="1312"/>
                    <a:pt x="549" y="1313"/>
                    <a:pt x="551" y="1313"/>
                  </a:cubicBezTo>
                  <a:lnTo>
                    <a:pt x="551" y="1313"/>
                  </a:lnTo>
                  <a:cubicBezTo>
                    <a:pt x="548" y="1312"/>
                    <a:pt x="545" y="1310"/>
                    <a:pt x="541" y="1310"/>
                  </a:cubicBezTo>
                  <a:close/>
                  <a:moveTo>
                    <a:pt x="562" y="1310"/>
                  </a:moveTo>
                  <a:cubicBezTo>
                    <a:pt x="558" y="1310"/>
                    <a:pt x="556" y="1313"/>
                    <a:pt x="551" y="1313"/>
                  </a:cubicBezTo>
                  <a:cubicBezTo>
                    <a:pt x="551" y="1313"/>
                    <a:pt x="551" y="1313"/>
                    <a:pt x="551" y="1313"/>
                  </a:cubicBezTo>
                  <a:lnTo>
                    <a:pt x="551" y="1313"/>
                  </a:lnTo>
                  <a:cubicBezTo>
                    <a:pt x="555" y="1316"/>
                    <a:pt x="558" y="1319"/>
                    <a:pt x="560" y="1319"/>
                  </a:cubicBezTo>
                  <a:cubicBezTo>
                    <a:pt x="561" y="1319"/>
                    <a:pt x="562" y="1317"/>
                    <a:pt x="562" y="1310"/>
                  </a:cubicBezTo>
                  <a:close/>
                  <a:moveTo>
                    <a:pt x="1429" y="1539"/>
                  </a:moveTo>
                  <a:lnTo>
                    <a:pt x="1429" y="1539"/>
                  </a:lnTo>
                  <a:cubicBezTo>
                    <a:pt x="1431" y="1542"/>
                    <a:pt x="1433" y="1545"/>
                    <a:pt x="1435" y="1547"/>
                  </a:cubicBezTo>
                  <a:lnTo>
                    <a:pt x="1435" y="1547"/>
                  </a:lnTo>
                  <a:cubicBezTo>
                    <a:pt x="1432" y="1542"/>
                    <a:pt x="1431" y="1539"/>
                    <a:pt x="1429" y="1539"/>
                  </a:cubicBezTo>
                  <a:close/>
                  <a:moveTo>
                    <a:pt x="404" y="1581"/>
                  </a:moveTo>
                  <a:cubicBezTo>
                    <a:pt x="403" y="1585"/>
                    <a:pt x="403" y="1590"/>
                    <a:pt x="403" y="1594"/>
                  </a:cubicBezTo>
                  <a:cubicBezTo>
                    <a:pt x="403" y="1589"/>
                    <a:pt x="412" y="1583"/>
                    <a:pt x="404" y="1581"/>
                  </a:cubicBezTo>
                  <a:close/>
                  <a:moveTo>
                    <a:pt x="287" y="1716"/>
                  </a:moveTo>
                  <a:cubicBezTo>
                    <a:pt x="286" y="1717"/>
                    <a:pt x="286" y="1718"/>
                    <a:pt x="285" y="1719"/>
                  </a:cubicBezTo>
                  <a:cubicBezTo>
                    <a:pt x="286" y="1718"/>
                    <a:pt x="286" y="1717"/>
                    <a:pt x="287" y="1716"/>
                  </a:cubicBezTo>
                  <a:close/>
                  <a:moveTo>
                    <a:pt x="1436" y="1775"/>
                  </a:moveTo>
                  <a:lnTo>
                    <a:pt x="1436" y="1781"/>
                  </a:lnTo>
                  <a:lnTo>
                    <a:pt x="1436" y="1795"/>
                  </a:lnTo>
                  <a:cubicBezTo>
                    <a:pt x="1439" y="1788"/>
                    <a:pt x="1439" y="1780"/>
                    <a:pt x="1436" y="1775"/>
                  </a:cubicBezTo>
                  <a:close/>
                  <a:moveTo>
                    <a:pt x="1098" y="1961"/>
                  </a:moveTo>
                  <a:cubicBezTo>
                    <a:pt x="1100" y="1962"/>
                    <a:pt x="1103" y="1963"/>
                    <a:pt x="1106" y="1963"/>
                  </a:cubicBezTo>
                  <a:lnTo>
                    <a:pt x="1106" y="1963"/>
                  </a:lnTo>
                  <a:cubicBezTo>
                    <a:pt x="1103" y="1962"/>
                    <a:pt x="1101" y="1961"/>
                    <a:pt x="1098" y="1961"/>
                  </a:cubicBezTo>
                  <a:close/>
                  <a:moveTo>
                    <a:pt x="1089" y="1955"/>
                  </a:moveTo>
                  <a:cubicBezTo>
                    <a:pt x="1082" y="1955"/>
                    <a:pt x="1082" y="1962"/>
                    <a:pt x="1082" y="1969"/>
                  </a:cubicBezTo>
                  <a:cubicBezTo>
                    <a:pt x="1082" y="1963"/>
                    <a:pt x="1087" y="1961"/>
                    <a:pt x="1093" y="1961"/>
                  </a:cubicBezTo>
                  <a:cubicBezTo>
                    <a:pt x="1095" y="1961"/>
                    <a:pt x="1096" y="1961"/>
                    <a:pt x="1098" y="1961"/>
                  </a:cubicBezTo>
                  <a:lnTo>
                    <a:pt x="1098" y="1961"/>
                  </a:lnTo>
                  <a:cubicBezTo>
                    <a:pt x="1094" y="1959"/>
                    <a:pt x="1091" y="1957"/>
                    <a:pt x="1089" y="1955"/>
                  </a:cubicBezTo>
                  <a:close/>
                  <a:moveTo>
                    <a:pt x="1027" y="0"/>
                  </a:moveTo>
                  <a:cubicBezTo>
                    <a:pt x="1006" y="14"/>
                    <a:pt x="957" y="56"/>
                    <a:pt x="923" y="63"/>
                  </a:cubicBezTo>
                  <a:lnTo>
                    <a:pt x="923" y="56"/>
                  </a:lnTo>
                  <a:cubicBezTo>
                    <a:pt x="916" y="56"/>
                    <a:pt x="902" y="56"/>
                    <a:pt x="888" y="63"/>
                  </a:cubicBezTo>
                  <a:lnTo>
                    <a:pt x="888" y="63"/>
                  </a:lnTo>
                  <a:cubicBezTo>
                    <a:pt x="893" y="60"/>
                    <a:pt x="896" y="60"/>
                    <a:pt x="900" y="60"/>
                  </a:cubicBezTo>
                  <a:cubicBezTo>
                    <a:pt x="906" y="60"/>
                    <a:pt x="911" y="63"/>
                    <a:pt x="916" y="63"/>
                  </a:cubicBezTo>
                  <a:cubicBezTo>
                    <a:pt x="909" y="70"/>
                    <a:pt x="909" y="83"/>
                    <a:pt x="902" y="83"/>
                  </a:cubicBezTo>
                  <a:cubicBezTo>
                    <a:pt x="853" y="118"/>
                    <a:pt x="798" y="160"/>
                    <a:pt x="742" y="243"/>
                  </a:cubicBezTo>
                  <a:cubicBezTo>
                    <a:pt x="736" y="284"/>
                    <a:pt x="727" y="288"/>
                    <a:pt x="716" y="288"/>
                  </a:cubicBezTo>
                  <a:cubicBezTo>
                    <a:pt x="714" y="288"/>
                    <a:pt x="712" y="288"/>
                    <a:pt x="710" y="288"/>
                  </a:cubicBezTo>
                  <a:cubicBezTo>
                    <a:pt x="701" y="288"/>
                    <a:pt x="691" y="290"/>
                    <a:pt x="680" y="312"/>
                  </a:cubicBezTo>
                  <a:lnTo>
                    <a:pt x="680" y="298"/>
                  </a:lnTo>
                  <a:cubicBezTo>
                    <a:pt x="659" y="361"/>
                    <a:pt x="638" y="381"/>
                    <a:pt x="625" y="444"/>
                  </a:cubicBezTo>
                  <a:cubicBezTo>
                    <a:pt x="621" y="442"/>
                    <a:pt x="617" y="441"/>
                    <a:pt x="614" y="441"/>
                  </a:cubicBezTo>
                  <a:cubicBezTo>
                    <a:pt x="607" y="441"/>
                    <a:pt x="604" y="446"/>
                    <a:pt x="604" y="451"/>
                  </a:cubicBezTo>
                  <a:cubicBezTo>
                    <a:pt x="604" y="465"/>
                    <a:pt x="604" y="465"/>
                    <a:pt x="597" y="465"/>
                  </a:cubicBezTo>
                  <a:lnTo>
                    <a:pt x="604" y="472"/>
                  </a:lnTo>
                  <a:cubicBezTo>
                    <a:pt x="598" y="472"/>
                    <a:pt x="584" y="480"/>
                    <a:pt x="578" y="480"/>
                  </a:cubicBezTo>
                  <a:cubicBezTo>
                    <a:pt x="578" y="480"/>
                    <a:pt x="578" y="480"/>
                    <a:pt x="577" y="480"/>
                  </a:cubicBezTo>
                  <a:lnTo>
                    <a:pt x="577" y="480"/>
                  </a:lnTo>
                  <a:lnTo>
                    <a:pt x="590" y="499"/>
                  </a:lnTo>
                  <a:lnTo>
                    <a:pt x="576" y="485"/>
                  </a:lnTo>
                  <a:cubicBezTo>
                    <a:pt x="570" y="505"/>
                    <a:pt x="557" y="542"/>
                    <a:pt x="534" y="542"/>
                  </a:cubicBezTo>
                  <a:cubicBezTo>
                    <a:pt x="532" y="542"/>
                    <a:pt x="530" y="541"/>
                    <a:pt x="528" y="541"/>
                  </a:cubicBezTo>
                  <a:cubicBezTo>
                    <a:pt x="521" y="589"/>
                    <a:pt x="472" y="659"/>
                    <a:pt x="437" y="714"/>
                  </a:cubicBezTo>
                  <a:cubicBezTo>
                    <a:pt x="451" y="721"/>
                    <a:pt x="437" y="742"/>
                    <a:pt x="431" y="756"/>
                  </a:cubicBezTo>
                  <a:lnTo>
                    <a:pt x="417" y="763"/>
                  </a:lnTo>
                  <a:cubicBezTo>
                    <a:pt x="417" y="783"/>
                    <a:pt x="424" y="797"/>
                    <a:pt x="403" y="811"/>
                  </a:cubicBezTo>
                  <a:cubicBezTo>
                    <a:pt x="403" y="825"/>
                    <a:pt x="389" y="832"/>
                    <a:pt x="396" y="853"/>
                  </a:cubicBezTo>
                  <a:cubicBezTo>
                    <a:pt x="391" y="863"/>
                    <a:pt x="386" y="872"/>
                    <a:pt x="376" y="872"/>
                  </a:cubicBezTo>
                  <a:cubicBezTo>
                    <a:pt x="373" y="872"/>
                    <a:pt x="370" y="871"/>
                    <a:pt x="366" y="869"/>
                  </a:cubicBezTo>
                  <a:lnTo>
                    <a:pt x="366" y="869"/>
                  </a:lnTo>
                  <a:cubicBezTo>
                    <a:pt x="384" y="882"/>
                    <a:pt x="347" y="894"/>
                    <a:pt x="347" y="894"/>
                  </a:cubicBezTo>
                  <a:cubicBezTo>
                    <a:pt x="347" y="894"/>
                    <a:pt x="243" y="1075"/>
                    <a:pt x="153" y="1282"/>
                  </a:cubicBezTo>
                  <a:cubicBezTo>
                    <a:pt x="70" y="1504"/>
                    <a:pt x="1" y="1747"/>
                    <a:pt x="36" y="1858"/>
                  </a:cubicBezTo>
                  <a:cubicBezTo>
                    <a:pt x="42" y="1865"/>
                    <a:pt x="42" y="1885"/>
                    <a:pt x="56" y="1885"/>
                  </a:cubicBezTo>
                  <a:cubicBezTo>
                    <a:pt x="56" y="1899"/>
                    <a:pt x="36" y="1899"/>
                    <a:pt x="49" y="1899"/>
                  </a:cubicBezTo>
                  <a:cubicBezTo>
                    <a:pt x="53" y="1897"/>
                    <a:pt x="56" y="1896"/>
                    <a:pt x="59" y="1896"/>
                  </a:cubicBezTo>
                  <a:cubicBezTo>
                    <a:pt x="70" y="1896"/>
                    <a:pt x="78" y="1910"/>
                    <a:pt x="92" y="1910"/>
                  </a:cubicBezTo>
                  <a:cubicBezTo>
                    <a:pt x="96" y="1910"/>
                    <a:pt x="100" y="1909"/>
                    <a:pt x="105" y="1906"/>
                  </a:cubicBezTo>
                  <a:lnTo>
                    <a:pt x="105" y="1920"/>
                  </a:lnTo>
                  <a:cubicBezTo>
                    <a:pt x="106" y="1921"/>
                    <a:pt x="106" y="1921"/>
                    <a:pt x="107" y="1921"/>
                  </a:cubicBezTo>
                  <a:cubicBezTo>
                    <a:pt x="110" y="1921"/>
                    <a:pt x="107" y="1908"/>
                    <a:pt x="109" y="1905"/>
                  </a:cubicBezTo>
                  <a:lnTo>
                    <a:pt x="109" y="1905"/>
                  </a:lnTo>
                  <a:lnTo>
                    <a:pt x="112" y="1906"/>
                  </a:lnTo>
                  <a:cubicBezTo>
                    <a:pt x="111" y="1905"/>
                    <a:pt x="110" y="1905"/>
                    <a:pt x="110" y="1905"/>
                  </a:cubicBezTo>
                  <a:cubicBezTo>
                    <a:pt x="110" y="1905"/>
                    <a:pt x="109" y="1905"/>
                    <a:pt x="109" y="1905"/>
                  </a:cubicBezTo>
                  <a:lnTo>
                    <a:pt x="109" y="1905"/>
                  </a:lnTo>
                  <a:lnTo>
                    <a:pt x="91" y="1899"/>
                  </a:lnTo>
                  <a:cubicBezTo>
                    <a:pt x="105" y="1892"/>
                    <a:pt x="112" y="1892"/>
                    <a:pt x="112" y="1892"/>
                  </a:cubicBezTo>
                  <a:cubicBezTo>
                    <a:pt x="105" y="1885"/>
                    <a:pt x="77" y="1865"/>
                    <a:pt x="105" y="1851"/>
                  </a:cubicBezTo>
                  <a:lnTo>
                    <a:pt x="105" y="1851"/>
                  </a:lnTo>
                  <a:lnTo>
                    <a:pt x="105" y="1858"/>
                  </a:lnTo>
                  <a:cubicBezTo>
                    <a:pt x="108" y="1849"/>
                    <a:pt x="111" y="1846"/>
                    <a:pt x="114" y="1846"/>
                  </a:cubicBezTo>
                  <a:cubicBezTo>
                    <a:pt x="118" y="1846"/>
                    <a:pt x="122" y="1851"/>
                    <a:pt x="126" y="1851"/>
                  </a:cubicBezTo>
                  <a:lnTo>
                    <a:pt x="146" y="1837"/>
                  </a:lnTo>
                  <a:lnTo>
                    <a:pt x="146" y="1837"/>
                  </a:lnTo>
                  <a:cubicBezTo>
                    <a:pt x="144" y="1843"/>
                    <a:pt x="143" y="1849"/>
                    <a:pt x="143" y="1855"/>
                  </a:cubicBezTo>
                  <a:lnTo>
                    <a:pt x="143" y="1855"/>
                  </a:lnTo>
                  <a:cubicBezTo>
                    <a:pt x="143" y="1855"/>
                    <a:pt x="142" y="1855"/>
                    <a:pt x="142" y="1855"/>
                  </a:cubicBezTo>
                  <a:cubicBezTo>
                    <a:pt x="140" y="1855"/>
                    <a:pt x="139" y="1855"/>
                    <a:pt x="139" y="1858"/>
                  </a:cubicBezTo>
                  <a:cubicBezTo>
                    <a:pt x="139" y="1859"/>
                    <a:pt x="141" y="1860"/>
                    <a:pt x="142" y="1860"/>
                  </a:cubicBezTo>
                  <a:cubicBezTo>
                    <a:pt x="143" y="1860"/>
                    <a:pt x="143" y="1860"/>
                    <a:pt x="144" y="1860"/>
                  </a:cubicBezTo>
                  <a:lnTo>
                    <a:pt x="144" y="1860"/>
                  </a:lnTo>
                  <a:cubicBezTo>
                    <a:pt x="145" y="1863"/>
                    <a:pt x="146" y="1866"/>
                    <a:pt x="146" y="1866"/>
                  </a:cubicBezTo>
                  <a:cubicBezTo>
                    <a:pt x="146" y="1866"/>
                    <a:pt x="146" y="1866"/>
                    <a:pt x="146" y="1865"/>
                  </a:cubicBezTo>
                  <a:cubicBezTo>
                    <a:pt x="152" y="1860"/>
                    <a:pt x="152" y="1858"/>
                    <a:pt x="150" y="1858"/>
                  </a:cubicBezTo>
                  <a:cubicBezTo>
                    <a:pt x="149" y="1858"/>
                    <a:pt x="146" y="1859"/>
                    <a:pt x="144" y="1860"/>
                  </a:cubicBezTo>
                  <a:lnTo>
                    <a:pt x="144" y="1860"/>
                  </a:lnTo>
                  <a:cubicBezTo>
                    <a:pt x="144" y="1858"/>
                    <a:pt x="144" y="1857"/>
                    <a:pt x="143" y="1855"/>
                  </a:cubicBezTo>
                  <a:lnTo>
                    <a:pt x="143" y="1855"/>
                  </a:lnTo>
                  <a:cubicBezTo>
                    <a:pt x="146" y="1856"/>
                    <a:pt x="150" y="1858"/>
                    <a:pt x="153" y="1858"/>
                  </a:cubicBezTo>
                  <a:lnTo>
                    <a:pt x="160" y="1837"/>
                  </a:lnTo>
                  <a:cubicBezTo>
                    <a:pt x="174" y="1837"/>
                    <a:pt x="153" y="1851"/>
                    <a:pt x="174" y="1851"/>
                  </a:cubicBezTo>
                  <a:lnTo>
                    <a:pt x="174" y="1823"/>
                  </a:lnTo>
                  <a:cubicBezTo>
                    <a:pt x="176" y="1824"/>
                    <a:pt x="178" y="1824"/>
                    <a:pt x="179" y="1824"/>
                  </a:cubicBezTo>
                  <a:cubicBezTo>
                    <a:pt x="191" y="1824"/>
                    <a:pt x="176" y="1795"/>
                    <a:pt x="195" y="1795"/>
                  </a:cubicBezTo>
                  <a:cubicBezTo>
                    <a:pt x="195" y="1803"/>
                    <a:pt x="197" y="1805"/>
                    <a:pt x="199" y="1805"/>
                  </a:cubicBezTo>
                  <a:cubicBezTo>
                    <a:pt x="203" y="1805"/>
                    <a:pt x="208" y="1801"/>
                    <a:pt x="212" y="1801"/>
                  </a:cubicBezTo>
                  <a:cubicBezTo>
                    <a:pt x="213" y="1801"/>
                    <a:pt x="215" y="1801"/>
                    <a:pt x="216" y="1802"/>
                  </a:cubicBezTo>
                  <a:lnTo>
                    <a:pt x="223" y="1768"/>
                  </a:lnTo>
                  <a:cubicBezTo>
                    <a:pt x="230" y="1768"/>
                    <a:pt x="223" y="1781"/>
                    <a:pt x="230" y="1781"/>
                  </a:cubicBezTo>
                  <a:cubicBezTo>
                    <a:pt x="243" y="1781"/>
                    <a:pt x="230" y="1761"/>
                    <a:pt x="230" y="1761"/>
                  </a:cubicBezTo>
                  <a:cubicBezTo>
                    <a:pt x="241" y="1761"/>
                    <a:pt x="243" y="1743"/>
                    <a:pt x="250" y="1743"/>
                  </a:cubicBezTo>
                  <a:cubicBezTo>
                    <a:pt x="252" y="1743"/>
                    <a:pt x="255" y="1744"/>
                    <a:pt x="257" y="1747"/>
                  </a:cubicBezTo>
                  <a:cubicBezTo>
                    <a:pt x="278" y="1726"/>
                    <a:pt x="243" y="1726"/>
                    <a:pt x="257" y="1712"/>
                  </a:cubicBezTo>
                  <a:lnTo>
                    <a:pt x="257" y="1712"/>
                  </a:lnTo>
                  <a:cubicBezTo>
                    <a:pt x="264" y="1712"/>
                    <a:pt x="250" y="1726"/>
                    <a:pt x="264" y="1726"/>
                  </a:cubicBezTo>
                  <a:lnTo>
                    <a:pt x="278" y="1698"/>
                  </a:lnTo>
                  <a:cubicBezTo>
                    <a:pt x="278" y="1698"/>
                    <a:pt x="289" y="1709"/>
                    <a:pt x="287" y="1716"/>
                  </a:cubicBezTo>
                  <a:lnTo>
                    <a:pt x="287" y="1716"/>
                  </a:lnTo>
                  <a:cubicBezTo>
                    <a:pt x="322" y="1656"/>
                    <a:pt x="389" y="1642"/>
                    <a:pt x="396" y="1581"/>
                  </a:cubicBezTo>
                  <a:cubicBezTo>
                    <a:pt x="400" y="1581"/>
                    <a:pt x="403" y="1581"/>
                    <a:pt x="404" y="1581"/>
                  </a:cubicBezTo>
                  <a:lnTo>
                    <a:pt x="404" y="1581"/>
                  </a:lnTo>
                  <a:cubicBezTo>
                    <a:pt x="413" y="1546"/>
                    <a:pt x="459" y="1542"/>
                    <a:pt x="465" y="1511"/>
                  </a:cubicBezTo>
                  <a:lnTo>
                    <a:pt x="458" y="1504"/>
                  </a:lnTo>
                  <a:cubicBezTo>
                    <a:pt x="507" y="1470"/>
                    <a:pt x="521" y="1400"/>
                    <a:pt x="555" y="1345"/>
                  </a:cubicBezTo>
                  <a:lnTo>
                    <a:pt x="541" y="1345"/>
                  </a:lnTo>
                  <a:cubicBezTo>
                    <a:pt x="535" y="1338"/>
                    <a:pt x="541" y="1317"/>
                    <a:pt x="541" y="1310"/>
                  </a:cubicBezTo>
                  <a:cubicBezTo>
                    <a:pt x="590" y="1276"/>
                    <a:pt x="632" y="1172"/>
                    <a:pt x="673" y="1102"/>
                  </a:cubicBezTo>
                  <a:cubicBezTo>
                    <a:pt x="714" y="1001"/>
                    <a:pt x="781" y="899"/>
                    <a:pt x="836" y="804"/>
                  </a:cubicBezTo>
                  <a:lnTo>
                    <a:pt x="836" y="804"/>
                  </a:lnTo>
                  <a:cubicBezTo>
                    <a:pt x="834" y="806"/>
                    <a:pt x="832" y="806"/>
                    <a:pt x="830" y="806"/>
                  </a:cubicBezTo>
                  <a:cubicBezTo>
                    <a:pt x="822" y="806"/>
                    <a:pt x="814" y="795"/>
                    <a:pt x="819" y="790"/>
                  </a:cubicBezTo>
                  <a:cubicBezTo>
                    <a:pt x="881" y="783"/>
                    <a:pt x="846" y="728"/>
                    <a:pt x="888" y="721"/>
                  </a:cubicBezTo>
                  <a:cubicBezTo>
                    <a:pt x="902" y="707"/>
                    <a:pt x="909" y="693"/>
                    <a:pt x="916" y="680"/>
                  </a:cubicBezTo>
                  <a:lnTo>
                    <a:pt x="937" y="659"/>
                  </a:lnTo>
                  <a:cubicBezTo>
                    <a:pt x="939" y="656"/>
                    <a:pt x="940" y="656"/>
                    <a:pt x="940" y="656"/>
                  </a:cubicBezTo>
                  <a:lnTo>
                    <a:pt x="940" y="656"/>
                  </a:lnTo>
                  <a:cubicBezTo>
                    <a:pt x="940" y="656"/>
                    <a:pt x="939" y="659"/>
                    <a:pt x="943" y="659"/>
                  </a:cubicBezTo>
                  <a:cubicBezTo>
                    <a:pt x="950" y="659"/>
                    <a:pt x="950" y="659"/>
                    <a:pt x="943" y="645"/>
                  </a:cubicBezTo>
                  <a:lnTo>
                    <a:pt x="943" y="645"/>
                  </a:lnTo>
                  <a:lnTo>
                    <a:pt x="950" y="652"/>
                  </a:lnTo>
                  <a:lnTo>
                    <a:pt x="950" y="645"/>
                  </a:lnTo>
                  <a:lnTo>
                    <a:pt x="950" y="638"/>
                  </a:lnTo>
                  <a:lnTo>
                    <a:pt x="943" y="617"/>
                  </a:lnTo>
                  <a:lnTo>
                    <a:pt x="943" y="610"/>
                  </a:lnTo>
                  <a:cubicBezTo>
                    <a:pt x="946" y="623"/>
                    <a:pt x="947" y="626"/>
                    <a:pt x="947" y="626"/>
                  </a:cubicBezTo>
                  <a:cubicBezTo>
                    <a:pt x="947" y="626"/>
                    <a:pt x="947" y="621"/>
                    <a:pt x="948" y="621"/>
                  </a:cubicBezTo>
                  <a:cubicBezTo>
                    <a:pt x="948" y="621"/>
                    <a:pt x="949" y="622"/>
                    <a:pt x="950" y="624"/>
                  </a:cubicBezTo>
                  <a:cubicBezTo>
                    <a:pt x="950" y="618"/>
                    <a:pt x="955" y="599"/>
                    <a:pt x="957" y="599"/>
                  </a:cubicBezTo>
                  <a:cubicBezTo>
                    <a:pt x="957" y="599"/>
                    <a:pt x="957" y="601"/>
                    <a:pt x="957" y="603"/>
                  </a:cubicBezTo>
                  <a:lnTo>
                    <a:pt x="957" y="638"/>
                  </a:lnTo>
                  <a:cubicBezTo>
                    <a:pt x="957" y="630"/>
                    <a:pt x="964" y="625"/>
                    <a:pt x="968" y="625"/>
                  </a:cubicBezTo>
                  <a:cubicBezTo>
                    <a:pt x="970" y="625"/>
                    <a:pt x="971" y="626"/>
                    <a:pt x="972" y="627"/>
                  </a:cubicBezTo>
                  <a:lnTo>
                    <a:pt x="972" y="627"/>
                  </a:lnTo>
                  <a:cubicBezTo>
                    <a:pt x="970" y="631"/>
                    <a:pt x="970" y="632"/>
                    <a:pt x="970" y="632"/>
                  </a:cubicBezTo>
                  <a:cubicBezTo>
                    <a:pt x="970" y="632"/>
                    <a:pt x="971" y="631"/>
                    <a:pt x="973" y="630"/>
                  </a:cubicBezTo>
                  <a:lnTo>
                    <a:pt x="973" y="630"/>
                  </a:lnTo>
                  <a:cubicBezTo>
                    <a:pt x="973" y="632"/>
                    <a:pt x="972" y="634"/>
                    <a:pt x="971" y="638"/>
                  </a:cubicBezTo>
                  <a:lnTo>
                    <a:pt x="975" y="628"/>
                  </a:lnTo>
                  <a:lnTo>
                    <a:pt x="975" y="628"/>
                  </a:lnTo>
                  <a:cubicBezTo>
                    <a:pt x="975" y="628"/>
                    <a:pt x="975" y="631"/>
                    <a:pt x="971" y="638"/>
                  </a:cubicBezTo>
                  <a:lnTo>
                    <a:pt x="971" y="638"/>
                  </a:lnTo>
                  <a:cubicBezTo>
                    <a:pt x="975" y="629"/>
                    <a:pt x="977" y="625"/>
                    <a:pt x="977" y="623"/>
                  </a:cubicBezTo>
                  <a:lnTo>
                    <a:pt x="977" y="623"/>
                  </a:lnTo>
                  <a:lnTo>
                    <a:pt x="983" y="609"/>
                  </a:lnTo>
                  <a:lnTo>
                    <a:pt x="983" y="609"/>
                  </a:lnTo>
                  <a:cubicBezTo>
                    <a:pt x="981" y="611"/>
                    <a:pt x="978" y="613"/>
                    <a:pt x="978" y="617"/>
                  </a:cubicBezTo>
                  <a:cubicBezTo>
                    <a:pt x="977" y="618"/>
                    <a:pt x="977" y="620"/>
                    <a:pt x="976" y="621"/>
                  </a:cubicBezTo>
                  <a:lnTo>
                    <a:pt x="976" y="621"/>
                  </a:lnTo>
                  <a:cubicBezTo>
                    <a:pt x="974" y="621"/>
                    <a:pt x="971" y="624"/>
                    <a:pt x="971" y="624"/>
                  </a:cubicBezTo>
                  <a:cubicBezTo>
                    <a:pt x="976" y="614"/>
                    <a:pt x="981" y="596"/>
                    <a:pt x="984" y="596"/>
                  </a:cubicBezTo>
                  <a:cubicBezTo>
                    <a:pt x="985" y="596"/>
                    <a:pt x="985" y="598"/>
                    <a:pt x="985" y="603"/>
                  </a:cubicBezTo>
                  <a:lnTo>
                    <a:pt x="985" y="610"/>
                  </a:lnTo>
                  <a:lnTo>
                    <a:pt x="992" y="603"/>
                  </a:lnTo>
                  <a:lnTo>
                    <a:pt x="971" y="652"/>
                  </a:lnTo>
                  <a:cubicBezTo>
                    <a:pt x="971" y="652"/>
                    <a:pt x="982" y="637"/>
                    <a:pt x="985" y="637"/>
                  </a:cubicBezTo>
                  <a:lnTo>
                    <a:pt x="985" y="637"/>
                  </a:lnTo>
                  <a:cubicBezTo>
                    <a:pt x="987" y="637"/>
                    <a:pt x="987" y="639"/>
                    <a:pt x="985" y="645"/>
                  </a:cubicBezTo>
                  <a:cubicBezTo>
                    <a:pt x="971" y="659"/>
                    <a:pt x="985" y="645"/>
                    <a:pt x="971" y="673"/>
                  </a:cubicBezTo>
                  <a:lnTo>
                    <a:pt x="979" y="665"/>
                  </a:lnTo>
                  <a:lnTo>
                    <a:pt x="979" y="665"/>
                  </a:lnTo>
                  <a:cubicBezTo>
                    <a:pt x="979" y="667"/>
                    <a:pt x="978" y="669"/>
                    <a:pt x="978" y="673"/>
                  </a:cubicBezTo>
                  <a:cubicBezTo>
                    <a:pt x="989" y="673"/>
                    <a:pt x="969" y="681"/>
                    <a:pt x="971" y="681"/>
                  </a:cubicBezTo>
                  <a:cubicBezTo>
                    <a:pt x="972" y="681"/>
                    <a:pt x="974" y="681"/>
                    <a:pt x="978" y="680"/>
                  </a:cubicBezTo>
                  <a:cubicBezTo>
                    <a:pt x="985" y="680"/>
                    <a:pt x="978" y="680"/>
                    <a:pt x="985" y="673"/>
                  </a:cubicBezTo>
                  <a:lnTo>
                    <a:pt x="992" y="673"/>
                  </a:lnTo>
                  <a:cubicBezTo>
                    <a:pt x="992" y="673"/>
                    <a:pt x="992" y="680"/>
                    <a:pt x="1006" y="686"/>
                  </a:cubicBezTo>
                  <a:cubicBezTo>
                    <a:pt x="1013" y="707"/>
                    <a:pt x="1013" y="721"/>
                    <a:pt x="1020" y="742"/>
                  </a:cubicBezTo>
                  <a:cubicBezTo>
                    <a:pt x="1040" y="763"/>
                    <a:pt x="1054" y="811"/>
                    <a:pt x="1144" y="832"/>
                  </a:cubicBezTo>
                  <a:lnTo>
                    <a:pt x="1110" y="832"/>
                  </a:lnTo>
                  <a:cubicBezTo>
                    <a:pt x="1139" y="844"/>
                    <a:pt x="1161" y="847"/>
                    <a:pt x="1187" y="847"/>
                  </a:cubicBezTo>
                  <a:cubicBezTo>
                    <a:pt x="1204" y="847"/>
                    <a:pt x="1223" y="846"/>
                    <a:pt x="1248" y="846"/>
                  </a:cubicBezTo>
                  <a:cubicBezTo>
                    <a:pt x="1260" y="851"/>
                    <a:pt x="1221" y="862"/>
                    <a:pt x="1180" y="862"/>
                  </a:cubicBezTo>
                  <a:cubicBezTo>
                    <a:pt x="1170" y="862"/>
                    <a:pt x="1161" y="861"/>
                    <a:pt x="1151" y="860"/>
                  </a:cubicBezTo>
                  <a:lnTo>
                    <a:pt x="1151" y="860"/>
                  </a:lnTo>
                  <a:cubicBezTo>
                    <a:pt x="1169" y="863"/>
                    <a:pt x="1188" y="865"/>
                    <a:pt x="1206" y="865"/>
                  </a:cubicBezTo>
                  <a:cubicBezTo>
                    <a:pt x="1224" y="865"/>
                    <a:pt x="1241" y="863"/>
                    <a:pt x="1255" y="860"/>
                  </a:cubicBezTo>
                  <a:cubicBezTo>
                    <a:pt x="1283" y="853"/>
                    <a:pt x="1290" y="846"/>
                    <a:pt x="1283" y="846"/>
                  </a:cubicBezTo>
                  <a:cubicBezTo>
                    <a:pt x="1304" y="833"/>
                    <a:pt x="1315" y="831"/>
                    <a:pt x="1323" y="831"/>
                  </a:cubicBezTo>
                  <a:cubicBezTo>
                    <a:pt x="1326" y="831"/>
                    <a:pt x="1328" y="831"/>
                    <a:pt x="1331" y="831"/>
                  </a:cubicBezTo>
                  <a:lnTo>
                    <a:pt x="1331" y="831"/>
                  </a:lnTo>
                  <a:cubicBezTo>
                    <a:pt x="1326" y="831"/>
                    <a:pt x="1321" y="829"/>
                    <a:pt x="1325" y="825"/>
                  </a:cubicBezTo>
                  <a:cubicBezTo>
                    <a:pt x="1338" y="825"/>
                    <a:pt x="1366" y="811"/>
                    <a:pt x="1387" y="797"/>
                  </a:cubicBezTo>
                  <a:cubicBezTo>
                    <a:pt x="1394" y="790"/>
                    <a:pt x="1408" y="783"/>
                    <a:pt x="1422" y="777"/>
                  </a:cubicBezTo>
                  <a:lnTo>
                    <a:pt x="1429" y="783"/>
                  </a:lnTo>
                  <a:cubicBezTo>
                    <a:pt x="1311" y="652"/>
                    <a:pt x="1325" y="680"/>
                    <a:pt x="1345" y="666"/>
                  </a:cubicBezTo>
                  <a:cubicBezTo>
                    <a:pt x="1401" y="610"/>
                    <a:pt x="1456" y="541"/>
                    <a:pt x="1505" y="513"/>
                  </a:cubicBezTo>
                  <a:cubicBezTo>
                    <a:pt x="1505" y="492"/>
                    <a:pt x="1526" y="479"/>
                    <a:pt x="1533" y="465"/>
                  </a:cubicBezTo>
                  <a:lnTo>
                    <a:pt x="1553" y="479"/>
                  </a:lnTo>
                  <a:lnTo>
                    <a:pt x="1560" y="465"/>
                  </a:lnTo>
                  <a:cubicBezTo>
                    <a:pt x="1567" y="465"/>
                    <a:pt x="1553" y="472"/>
                    <a:pt x="1567" y="472"/>
                  </a:cubicBezTo>
                  <a:lnTo>
                    <a:pt x="1567" y="458"/>
                  </a:lnTo>
                  <a:cubicBezTo>
                    <a:pt x="1568" y="459"/>
                    <a:pt x="1569" y="459"/>
                    <a:pt x="1571" y="459"/>
                  </a:cubicBezTo>
                  <a:cubicBezTo>
                    <a:pt x="1576" y="459"/>
                    <a:pt x="1584" y="454"/>
                    <a:pt x="1590" y="454"/>
                  </a:cubicBezTo>
                  <a:cubicBezTo>
                    <a:pt x="1595" y="454"/>
                    <a:pt x="1598" y="458"/>
                    <a:pt x="1595" y="472"/>
                  </a:cubicBezTo>
                  <a:cubicBezTo>
                    <a:pt x="1609" y="465"/>
                    <a:pt x="1630" y="458"/>
                    <a:pt x="1637" y="444"/>
                  </a:cubicBezTo>
                  <a:cubicBezTo>
                    <a:pt x="1642" y="444"/>
                    <a:pt x="1638" y="429"/>
                    <a:pt x="1641" y="429"/>
                  </a:cubicBezTo>
                  <a:lnTo>
                    <a:pt x="1641" y="429"/>
                  </a:lnTo>
                  <a:cubicBezTo>
                    <a:pt x="1642" y="429"/>
                    <a:pt x="1642" y="429"/>
                    <a:pt x="1643" y="430"/>
                  </a:cubicBezTo>
                  <a:cubicBezTo>
                    <a:pt x="1657" y="437"/>
                    <a:pt x="1643" y="437"/>
                    <a:pt x="1643" y="444"/>
                  </a:cubicBezTo>
                  <a:cubicBezTo>
                    <a:pt x="1692" y="444"/>
                    <a:pt x="1671" y="388"/>
                    <a:pt x="1699" y="388"/>
                  </a:cubicBezTo>
                  <a:cubicBezTo>
                    <a:pt x="1699" y="384"/>
                    <a:pt x="1700" y="381"/>
                    <a:pt x="1701" y="379"/>
                  </a:cubicBezTo>
                  <a:lnTo>
                    <a:pt x="1701" y="379"/>
                  </a:lnTo>
                  <a:cubicBezTo>
                    <a:pt x="1701" y="380"/>
                    <a:pt x="1701" y="381"/>
                    <a:pt x="1702" y="381"/>
                  </a:cubicBezTo>
                  <a:cubicBezTo>
                    <a:pt x="1702" y="381"/>
                    <a:pt x="1702" y="379"/>
                    <a:pt x="1702" y="376"/>
                  </a:cubicBezTo>
                  <a:lnTo>
                    <a:pt x="1702" y="376"/>
                  </a:lnTo>
                  <a:cubicBezTo>
                    <a:pt x="1702" y="377"/>
                    <a:pt x="1701" y="378"/>
                    <a:pt x="1701" y="379"/>
                  </a:cubicBezTo>
                  <a:lnTo>
                    <a:pt x="1701" y="379"/>
                  </a:lnTo>
                  <a:cubicBezTo>
                    <a:pt x="1700" y="378"/>
                    <a:pt x="1700" y="377"/>
                    <a:pt x="1699" y="375"/>
                  </a:cubicBezTo>
                  <a:cubicBezTo>
                    <a:pt x="1699" y="361"/>
                    <a:pt x="1706" y="361"/>
                    <a:pt x="1699" y="354"/>
                  </a:cubicBezTo>
                  <a:lnTo>
                    <a:pt x="1699" y="354"/>
                  </a:lnTo>
                  <a:cubicBezTo>
                    <a:pt x="1700" y="355"/>
                    <a:pt x="1701" y="355"/>
                    <a:pt x="1701" y="355"/>
                  </a:cubicBezTo>
                  <a:cubicBezTo>
                    <a:pt x="1706" y="355"/>
                    <a:pt x="1706" y="340"/>
                    <a:pt x="1706" y="340"/>
                  </a:cubicBezTo>
                  <a:cubicBezTo>
                    <a:pt x="1713" y="354"/>
                    <a:pt x="1720" y="340"/>
                    <a:pt x="1720" y="361"/>
                  </a:cubicBezTo>
                  <a:lnTo>
                    <a:pt x="1720" y="354"/>
                  </a:lnTo>
                  <a:cubicBezTo>
                    <a:pt x="1720" y="340"/>
                    <a:pt x="1734" y="333"/>
                    <a:pt x="1740" y="333"/>
                  </a:cubicBezTo>
                  <a:cubicBezTo>
                    <a:pt x="1740" y="354"/>
                    <a:pt x="1734" y="354"/>
                    <a:pt x="1740" y="361"/>
                  </a:cubicBezTo>
                  <a:lnTo>
                    <a:pt x="1747" y="354"/>
                  </a:lnTo>
                  <a:lnTo>
                    <a:pt x="1747" y="361"/>
                  </a:lnTo>
                  <a:cubicBezTo>
                    <a:pt x="1747" y="361"/>
                    <a:pt x="1750" y="358"/>
                    <a:pt x="1757" y="358"/>
                  </a:cubicBezTo>
                  <a:cubicBezTo>
                    <a:pt x="1760" y="358"/>
                    <a:pt x="1764" y="358"/>
                    <a:pt x="1768" y="361"/>
                  </a:cubicBezTo>
                  <a:lnTo>
                    <a:pt x="1754" y="368"/>
                  </a:lnTo>
                  <a:cubicBezTo>
                    <a:pt x="1768" y="368"/>
                    <a:pt x="1768" y="368"/>
                    <a:pt x="1768" y="375"/>
                  </a:cubicBezTo>
                  <a:cubicBezTo>
                    <a:pt x="1768" y="375"/>
                    <a:pt x="1768" y="368"/>
                    <a:pt x="1775" y="361"/>
                  </a:cubicBezTo>
                  <a:cubicBezTo>
                    <a:pt x="1775" y="361"/>
                    <a:pt x="1788" y="361"/>
                    <a:pt x="1783" y="367"/>
                  </a:cubicBezTo>
                  <a:lnTo>
                    <a:pt x="1783" y="367"/>
                  </a:lnTo>
                  <a:cubicBezTo>
                    <a:pt x="1785" y="366"/>
                    <a:pt x="1786" y="366"/>
                    <a:pt x="1787" y="366"/>
                  </a:cubicBezTo>
                  <a:cubicBezTo>
                    <a:pt x="1789" y="366"/>
                    <a:pt x="1789" y="368"/>
                    <a:pt x="1789" y="375"/>
                  </a:cubicBezTo>
                  <a:lnTo>
                    <a:pt x="1782" y="375"/>
                  </a:lnTo>
                  <a:cubicBezTo>
                    <a:pt x="1803" y="375"/>
                    <a:pt x="1789" y="395"/>
                    <a:pt x="1803" y="402"/>
                  </a:cubicBezTo>
                  <a:cubicBezTo>
                    <a:pt x="1810" y="402"/>
                    <a:pt x="1817" y="402"/>
                    <a:pt x="1817" y="409"/>
                  </a:cubicBezTo>
                  <a:cubicBezTo>
                    <a:pt x="1817" y="402"/>
                    <a:pt x="1824" y="402"/>
                    <a:pt x="1837" y="395"/>
                  </a:cubicBezTo>
                  <a:lnTo>
                    <a:pt x="1837" y="395"/>
                  </a:lnTo>
                  <a:cubicBezTo>
                    <a:pt x="1817" y="409"/>
                    <a:pt x="1858" y="402"/>
                    <a:pt x="1851" y="430"/>
                  </a:cubicBezTo>
                  <a:cubicBezTo>
                    <a:pt x="1844" y="430"/>
                    <a:pt x="1837" y="430"/>
                    <a:pt x="1844" y="416"/>
                  </a:cubicBezTo>
                  <a:lnTo>
                    <a:pt x="1789" y="416"/>
                  </a:lnTo>
                  <a:cubicBezTo>
                    <a:pt x="1803" y="416"/>
                    <a:pt x="1803" y="430"/>
                    <a:pt x="1789" y="430"/>
                  </a:cubicBezTo>
                  <a:lnTo>
                    <a:pt x="1810" y="430"/>
                  </a:lnTo>
                  <a:lnTo>
                    <a:pt x="1810" y="437"/>
                  </a:lnTo>
                  <a:cubicBezTo>
                    <a:pt x="1815" y="437"/>
                    <a:pt x="1820" y="425"/>
                    <a:pt x="1828" y="425"/>
                  </a:cubicBezTo>
                  <a:cubicBezTo>
                    <a:pt x="1831" y="425"/>
                    <a:pt x="1834" y="427"/>
                    <a:pt x="1837" y="430"/>
                  </a:cubicBezTo>
                  <a:cubicBezTo>
                    <a:pt x="1844" y="437"/>
                    <a:pt x="1817" y="437"/>
                    <a:pt x="1824" y="437"/>
                  </a:cubicBezTo>
                  <a:cubicBezTo>
                    <a:pt x="1831" y="444"/>
                    <a:pt x="1837" y="444"/>
                    <a:pt x="1842" y="444"/>
                  </a:cubicBezTo>
                  <a:cubicBezTo>
                    <a:pt x="1843" y="444"/>
                    <a:pt x="1843" y="444"/>
                    <a:pt x="1844" y="444"/>
                  </a:cubicBezTo>
                  <a:lnTo>
                    <a:pt x="1844" y="444"/>
                  </a:lnTo>
                  <a:cubicBezTo>
                    <a:pt x="1844" y="444"/>
                    <a:pt x="1844" y="444"/>
                    <a:pt x="1844" y="444"/>
                  </a:cubicBezTo>
                  <a:cubicBezTo>
                    <a:pt x="1844" y="444"/>
                    <a:pt x="1844" y="444"/>
                    <a:pt x="1844" y="444"/>
                  </a:cubicBezTo>
                  <a:lnTo>
                    <a:pt x="1844" y="444"/>
                  </a:lnTo>
                  <a:cubicBezTo>
                    <a:pt x="1844" y="444"/>
                    <a:pt x="1844" y="444"/>
                    <a:pt x="1844" y="444"/>
                  </a:cubicBezTo>
                  <a:lnTo>
                    <a:pt x="1844" y="444"/>
                  </a:lnTo>
                  <a:cubicBezTo>
                    <a:pt x="1840" y="444"/>
                    <a:pt x="1841" y="446"/>
                    <a:pt x="1842" y="448"/>
                  </a:cubicBezTo>
                  <a:lnTo>
                    <a:pt x="1842" y="448"/>
                  </a:lnTo>
                  <a:cubicBezTo>
                    <a:pt x="1843" y="447"/>
                    <a:pt x="1843" y="445"/>
                    <a:pt x="1844" y="444"/>
                  </a:cubicBezTo>
                  <a:lnTo>
                    <a:pt x="1844" y="444"/>
                  </a:lnTo>
                  <a:cubicBezTo>
                    <a:pt x="1847" y="444"/>
                    <a:pt x="1847" y="445"/>
                    <a:pt x="1844" y="451"/>
                  </a:cubicBezTo>
                  <a:cubicBezTo>
                    <a:pt x="1844" y="451"/>
                    <a:pt x="1843" y="450"/>
                    <a:pt x="1842" y="448"/>
                  </a:cubicBezTo>
                  <a:lnTo>
                    <a:pt x="1842" y="448"/>
                  </a:lnTo>
                  <a:cubicBezTo>
                    <a:pt x="1841" y="457"/>
                    <a:pt x="1847" y="473"/>
                    <a:pt x="1824" y="479"/>
                  </a:cubicBezTo>
                  <a:cubicBezTo>
                    <a:pt x="1817" y="479"/>
                    <a:pt x="1817" y="479"/>
                    <a:pt x="1817" y="472"/>
                  </a:cubicBezTo>
                  <a:cubicBezTo>
                    <a:pt x="1814" y="470"/>
                    <a:pt x="1813" y="470"/>
                    <a:pt x="1812" y="470"/>
                  </a:cubicBezTo>
                  <a:lnTo>
                    <a:pt x="1812" y="470"/>
                  </a:lnTo>
                  <a:cubicBezTo>
                    <a:pt x="1809" y="470"/>
                    <a:pt x="1819" y="479"/>
                    <a:pt x="1803" y="479"/>
                  </a:cubicBezTo>
                  <a:cubicBezTo>
                    <a:pt x="1810" y="479"/>
                    <a:pt x="1810" y="499"/>
                    <a:pt x="1810" y="506"/>
                  </a:cubicBezTo>
                  <a:lnTo>
                    <a:pt x="1824" y="506"/>
                  </a:lnTo>
                  <a:cubicBezTo>
                    <a:pt x="1848" y="520"/>
                    <a:pt x="1843" y="520"/>
                    <a:pt x="1831" y="520"/>
                  </a:cubicBezTo>
                  <a:cubicBezTo>
                    <a:pt x="1820" y="520"/>
                    <a:pt x="1803" y="520"/>
                    <a:pt x="1803" y="534"/>
                  </a:cubicBezTo>
                  <a:cubicBezTo>
                    <a:pt x="1804" y="537"/>
                    <a:pt x="1806" y="538"/>
                    <a:pt x="1807" y="538"/>
                  </a:cubicBezTo>
                  <a:cubicBezTo>
                    <a:pt x="1809" y="538"/>
                    <a:pt x="1810" y="533"/>
                    <a:pt x="1812" y="533"/>
                  </a:cubicBezTo>
                  <a:cubicBezTo>
                    <a:pt x="1813" y="533"/>
                    <a:pt x="1815" y="535"/>
                    <a:pt x="1817" y="541"/>
                  </a:cubicBezTo>
                  <a:cubicBezTo>
                    <a:pt x="1817" y="548"/>
                    <a:pt x="1803" y="555"/>
                    <a:pt x="1810" y="576"/>
                  </a:cubicBezTo>
                  <a:cubicBezTo>
                    <a:pt x="1803" y="576"/>
                    <a:pt x="1789" y="582"/>
                    <a:pt x="1775" y="582"/>
                  </a:cubicBezTo>
                  <a:cubicBezTo>
                    <a:pt x="1778" y="585"/>
                    <a:pt x="1777" y="589"/>
                    <a:pt x="1777" y="594"/>
                  </a:cubicBezTo>
                  <a:lnTo>
                    <a:pt x="1777" y="594"/>
                  </a:lnTo>
                  <a:cubicBezTo>
                    <a:pt x="1778" y="593"/>
                    <a:pt x="1780" y="591"/>
                    <a:pt x="1782" y="589"/>
                  </a:cubicBezTo>
                  <a:lnTo>
                    <a:pt x="1782" y="589"/>
                  </a:lnTo>
                  <a:lnTo>
                    <a:pt x="1803" y="603"/>
                  </a:lnTo>
                  <a:cubicBezTo>
                    <a:pt x="1803" y="617"/>
                    <a:pt x="1803" y="638"/>
                    <a:pt x="1789" y="645"/>
                  </a:cubicBezTo>
                  <a:lnTo>
                    <a:pt x="1803" y="645"/>
                  </a:lnTo>
                  <a:cubicBezTo>
                    <a:pt x="1803" y="673"/>
                    <a:pt x="1817" y="680"/>
                    <a:pt x="1810" y="693"/>
                  </a:cubicBezTo>
                  <a:cubicBezTo>
                    <a:pt x="1789" y="693"/>
                    <a:pt x="1803" y="686"/>
                    <a:pt x="1803" y="680"/>
                  </a:cubicBezTo>
                  <a:lnTo>
                    <a:pt x="1803" y="680"/>
                  </a:lnTo>
                  <a:cubicBezTo>
                    <a:pt x="1782" y="686"/>
                    <a:pt x="1803" y="693"/>
                    <a:pt x="1789" y="714"/>
                  </a:cubicBezTo>
                  <a:cubicBezTo>
                    <a:pt x="1782" y="714"/>
                    <a:pt x="1789" y="693"/>
                    <a:pt x="1782" y="693"/>
                  </a:cubicBezTo>
                  <a:lnTo>
                    <a:pt x="1782" y="721"/>
                  </a:lnTo>
                  <a:cubicBezTo>
                    <a:pt x="1803" y="728"/>
                    <a:pt x="1775" y="742"/>
                    <a:pt x="1775" y="756"/>
                  </a:cubicBezTo>
                  <a:cubicBezTo>
                    <a:pt x="1768" y="790"/>
                    <a:pt x="1789" y="797"/>
                    <a:pt x="1803" y="825"/>
                  </a:cubicBezTo>
                  <a:lnTo>
                    <a:pt x="1782" y="825"/>
                  </a:lnTo>
                  <a:cubicBezTo>
                    <a:pt x="1789" y="818"/>
                    <a:pt x="1782" y="818"/>
                    <a:pt x="1782" y="818"/>
                  </a:cubicBezTo>
                  <a:cubicBezTo>
                    <a:pt x="1782" y="823"/>
                    <a:pt x="1768" y="828"/>
                    <a:pt x="1758" y="828"/>
                  </a:cubicBezTo>
                  <a:cubicBezTo>
                    <a:pt x="1753" y="828"/>
                    <a:pt x="1749" y="827"/>
                    <a:pt x="1747" y="825"/>
                  </a:cubicBezTo>
                  <a:lnTo>
                    <a:pt x="1747" y="825"/>
                  </a:lnTo>
                  <a:cubicBezTo>
                    <a:pt x="1747" y="832"/>
                    <a:pt x="1748" y="835"/>
                    <a:pt x="1750" y="835"/>
                  </a:cubicBezTo>
                  <a:cubicBezTo>
                    <a:pt x="1752" y="835"/>
                    <a:pt x="1757" y="831"/>
                    <a:pt x="1762" y="831"/>
                  </a:cubicBezTo>
                  <a:cubicBezTo>
                    <a:pt x="1764" y="831"/>
                    <a:pt x="1766" y="831"/>
                    <a:pt x="1768" y="832"/>
                  </a:cubicBezTo>
                  <a:lnTo>
                    <a:pt x="1754" y="860"/>
                  </a:lnTo>
                  <a:cubicBezTo>
                    <a:pt x="1761" y="860"/>
                    <a:pt x="1766" y="858"/>
                    <a:pt x="1770" y="858"/>
                  </a:cubicBezTo>
                  <a:cubicBezTo>
                    <a:pt x="1773" y="858"/>
                    <a:pt x="1775" y="860"/>
                    <a:pt x="1775" y="867"/>
                  </a:cubicBezTo>
                  <a:cubicBezTo>
                    <a:pt x="1775" y="881"/>
                    <a:pt x="1768" y="887"/>
                    <a:pt x="1768" y="894"/>
                  </a:cubicBezTo>
                  <a:cubicBezTo>
                    <a:pt x="1754" y="894"/>
                    <a:pt x="1748" y="894"/>
                    <a:pt x="1754" y="888"/>
                  </a:cubicBezTo>
                  <a:lnTo>
                    <a:pt x="1754" y="888"/>
                  </a:lnTo>
                  <a:cubicBezTo>
                    <a:pt x="1747" y="894"/>
                    <a:pt x="1747" y="901"/>
                    <a:pt x="1754" y="915"/>
                  </a:cubicBezTo>
                  <a:cubicBezTo>
                    <a:pt x="1758" y="913"/>
                    <a:pt x="1760" y="912"/>
                    <a:pt x="1762" y="912"/>
                  </a:cubicBezTo>
                  <a:cubicBezTo>
                    <a:pt x="1769" y="912"/>
                    <a:pt x="1758" y="936"/>
                    <a:pt x="1775" y="936"/>
                  </a:cubicBezTo>
                  <a:lnTo>
                    <a:pt x="1754" y="950"/>
                  </a:lnTo>
                  <a:cubicBezTo>
                    <a:pt x="1754" y="950"/>
                    <a:pt x="1747" y="936"/>
                    <a:pt x="1754" y="936"/>
                  </a:cubicBezTo>
                  <a:lnTo>
                    <a:pt x="1754" y="936"/>
                  </a:lnTo>
                  <a:cubicBezTo>
                    <a:pt x="1740" y="936"/>
                    <a:pt x="1754" y="957"/>
                    <a:pt x="1754" y="957"/>
                  </a:cubicBezTo>
                  <a:cubicBezTo>
                    <a:pt x="1747" y="957"/>
                    <a:pt x="1747" y="971"/>
                    <a:pt x="1740" y="971"/>
                  </a:cubicBezTo>
                  <a:cubicBezTo>
                    <a:pt x="1740" y="984"/>
                    <a:pt x="1734" y="991"/>
                    <a:pt x="1720" y="991"/>
                  </a:cubicBezTo>
                  <a:cubicBezTo>
                    <a:pt x="1720" y="998"/>
                    <a:pt x="1734" y="998"/>
                    <a:pt x="1740" y="998"/>
                  </a:cubicBezTo>
                  <a:cubicBezTo>
                    <a:pt x="1740" y="1005"/>
                    <a:pt x="1734" y="1019"/>
                    <a:pt x="1734" y="1026"/>
                  </a:cubicBezTo>
                  <a:cubicBezTo>
                    <a:pt x="1720" y="1026"/>
                    <a:pt x="1699" y="1019"/>
                    <a:pt x="1699" y="1006"/>
                  </a:cubicBezTo>
                  <a:lnTo>
                    <a:pt x="1699" y="1006"/>
                  </a:lnTo>
                  <a:cubicBezTo>
                    <a:pt x="1699" y="1019"/>
                    <a:pt x="1720" y="1026"/>
                    <a:pt x="1713" y="1033"/>
                  </a:cubicBezTo>
                  <a:cubicBezTo>
                    <a:pt x="1711" y="1029"/>
                    <a:pt x="1709" y="1028"/>
                    <a:pt x="1707" y="1028"/>
                  </a:cubicBezTo>
                  <a:cubicBezTo>
                    <a:pt x="1703" y="1028"/>
                    <a:pt x="1699" y="1031"/>
                    <a:pt x="1692" y="1031"/>
                  </a:cubicBezTo>
                  <a:cubicBezTo>
                    <a:pt x="1689" y="1031"/>
                    <a:pt x="1684" y="1030"/>
                    <a:pt x="1678" y="1026"/>
                  </a:cubicBezTo>
                  <a:cubicBezTo>
                    <a:pt x="1664" y="1026"/>
                    <a:pt x="1650" y="1054"/>
                    <a:pt x="1650" y="1061"/>
                  </a:cubicBezTo>
                  <a:cubicBezTo>
                    <a:pt x="1654" y="1064"/>
                    <a:pt x="1657" y="1066"/>
                    <a:pt x="1660" y="1066"/>
                  </a:cubicBezTo>
                  <a:cubicBezTo>
                    <a:pt x="1666" y="1066"/>
                    <a:pt x="1671" y="1059"/>
                    <a:pt x="1675" y="1059"/>
                  </a:cubicBezTo>
                  <a:cubicBezTo>
                    <a:pt x="1676" y="1059"/>
                    <a:pt x="1677" y="1060"/>
                    <a:pt x="1678" y="1061"/>
                  </a:cubicBezTo>
                  <a:cubicBezTo>
                    <a:pt x="1671" y="1095"/>
                    <a:pt x="1706" y="1109"/>
                    <a:pt x="1678" y="1137"/>
                  </a:cubicBezTo>
                  <a:lnTo>
                    <a:pt x="1685" y="1130"/>
                  </a:lnTo>
                  <a:cubicBezTo>
                    <a:pt x="1685" y="1144"/>
                    <a:pt x="1685" y="1144"/>
                    <a:pt x="1699" y="1165"/>
                  </a:cubicBezTo>
                  <a:lnTo>
                    <a:pt x="1699" y="1165"/>
                  </a:lnTo>
                  <a:cubicBezTo>
                    <a:pt x="1692" y="1163"/>
                    <a:pt x="1685" y="1161"/>
                    <a:pt x="1677" y="1161"/>
                  </a:cubicBezTo>
                  <a:cubicBezTo>
                    <a:pt x="1659" y="1161"/>
                    <a:pt x="1641" y="1168"/>
                    <a:pt x="1637" y="1192"/>
                  </a:cubicBezTo>
                  <a:cubicBezTo>
                    <a:pt x="1638" y="1193"/>
                    <a:pt x="1639" y="1194"/>
                    <a:pt x="1641" y="1194"/>
                  </a:cubicBezTo>
                  <a:cubicBezTo>
                    <a:pt x="1646" y="1194"/>
                    <a:pt x="1653" y="1190"/>
                    <a:pt x="1660" y="1190"/>
                  </a:cubicBezTo>
                  <a:cubicBezTo>
                    <a:pt x="1664" y="1190"/>
                    <a:pt x="1669" y="1192"/>
                    <a:pt x="1671" y="1199"/>
                  </a:cubicBezTo>
                  <a:lnTo>
                    <a:pt x="1664" y="1213"/>
                  </a:lnTo>
                  <a:lnTo>
                    <a:pt x="1664" y="1206"/>
                  </a:lnTo>
                  <a:cubicBezTo>
                    <a:pt x="1664" y="1227"/>
                    <a:pt x="1630" y="1227"/>
                    <a:pt x="1643" y="1241"/>
                  </a:cubicBezTo>
                  <a:lnTo>
                    <a:pt x="1630" y="1241"/>
                  </a:lnTo>
                  <a:cubicBezTo>
                    <a:pt x="1637" y="1248"/>
                    <a:pt x="1630" y="1269"/>
                    <a:pt x="1630" y="1269"/>
                  </a:cubicBezTo>
                  <a:cubicBezTo>
                    <a:pt x="1630" y="1296"/>
                    <a:pt x="1616" y="1296"/>
                    <a:pt x="1602" y="1296"/>
                  </a:cubicBezTo>
                  <a:cubicBezTo>
                    <a:pt x="1609" y="1296"/>
                    <a:pt x="1630" y="1296"/>
                    <a:pt x="1616" y="1310"/>
                  </a:cubicBezTo>
                  <a:cubicBezTo>
                    <a:pt x="1613" y="1308"/>
                    <a:pt x="1610" y="1307"/>
                    <a:pt x="1608" y="1307"/>
                  </a:cubicBezTo>
                  <a:cubicBezTo>
                    <a:pt x="1596" y="1307"/>
                    <a:pt x="1593" y="1332"/>
                    <a:pt x="1584" y="1332"/>
                  </a:cubicBezTo>
                  <a:cubicBezTo>
                    <a:pt x="1583" y="1332"/>
                    <a:pt x="1582" y="1332"/>
                    <a:pt x="1581" y="1331"/>
                  </a:cubicBezTo>
                  <a:cubicBezTo>
                    <a:pt x="1581" y="1338"/>
                    <a:pt x="1567" y="1338"/>
                    <a:pt x="1574" y="1345"/>
                  </a:cubicBezTo>
                  <a:lnTo>
                    <a:pt x="1560" y="1338"/>
                  </a:lnTo>
                  <a:lnTo>
                    <a:pt x="1560" y="1338"/>
                  </a:lnTo>
                  <a:cubicBezTo>
                    <a:pt x="1574" y="1352"/>
                    <a:pt x="1567" y="1373"/>
                    <a:pt x="1560" y="1386"/>
                  </a:cubicBezTo>
                  <a:cubicBezTo>
                    <a:pt x="1555" y="1382"/>
                    <a:pt x="1551" y="1381"/>
                    <a:pt x="1548" y="1381"/>
                  </a:cubicBezTo>
                  <a:cubicBezTo>
                    <a:pt x="1538" y="1381"/>
                    <a:pt x="1541" y="1401"/>
                    <a:pt x="1530" y="1401"/>
                  </a:cubicBezTo>
                  <a:cubicBezTo>
                    <a:pt x="1529" y="1401"/>
                    <a:pt x="1527" y="1401"/>
                    <a:pt x="1526" y="1400"/>
                  </a:cubicBezTo>
                  <a:lnTo>
                    <a:pt x="1526" y="1400"/>
                  </a:lnTo>
                  <a:cubicBezTo>
                    <a:pt x="1539" y="1414"/>
                    <a:pt x="1512" y="1435"/>
                    <a:pt x="1533" y="1442"/>
                  </a:cubicBezTo>
                  <a:cubicBezTo>
                    <a:pt x="1530" y="1444"/>
                    <a:pt x="1526" y="1445"/>
                    <a:pt x="1522" y="1445"/>
                  </a:cubicBezTo>
                  <a:cubicBezTo>
                    <a:pt x="1513" y="1445"/>
                    <a:pt x="1503" y="1442"/>
                    <a:pt x="1498" y="1442"/>
                  </a:cubicBezTo>
                  <a:lnTo>
                    <a:pt x="1498" y="1449"/>
                  </a:lnTo>
                  <a:cubicBezTo>
                    <a:pt x="1491" y="1449"/>
                    <a:pt x="1470" y="1470"/>
                    <a:pt x="1456" y="1477"/>
                  </a:cubicBezTo>
                  <a:lnTo>
                    <a:pt x="1463" y="1504"/>
                  </a:lnTo>
                  <a:lnTo>
                    <a:pt x="1456" y="1504"/>
                  </a:lnTo>
                  <a:cubicBezTo>
                    <a:pt x="1456" y="1511"/>
                    <a:pt x="1456" y="1518"/>
                    <a:pt x="1463" y="1518"/>
                  </a:cubicBezTo>
                  <a:lnTo>
                    <a:pt x="1456" y="1525"/>
                  </a:lnTo>
                  <a:cubicBezTo>
                    <a:pt x="1470" y="1546"/>
                    <a:pt x="1456" y="1539"/>
                    <a:pt x="1456" y="1553"/>
                  </a:cubicBezTo>
                  <a:cubicBezTo>
                    <a:pt x="1442" y="1553"/>
                    <a:pt x="1442" y="1553"/>
                    <a:pt x="1442" y="1546"/>
                  </a:cubicBezTo>
                  <a:cubicBezTo>
                    <a:pt x="1440" y="1548"/>
                    <a:pt x="1439" y="1549"/>
                    <a:pt x="1438" y="1549"/>
                  </a:cubicBezTo>
                  <a:cubicBezTo>
                    <a:pt x="1437" y="1549"/>
                    <a:pt x="1436" y="1548"/>
                    <a:pt x="1435" y="1547"/>
                  </a:cubicBezTo>
                  <a:lnTo>
                    <a:pt x="1435" y="1547"/>
                  </a:lnTo>
                  <a:cubicBezTo>
                    <a:pt x="1440" y="1557"/>
                    <a:pt x="1447" y="1574"/>
                    <a:pt x="1459" y="1574"/>
                  </a:cubicBezTo>
                  <a:cubicBezTo>
                    <a:pt x="1460" y="1574"/>
                    <a:pt x="1462" y="1574"/>
                    <a:pt x="1463" y="1574"/>
                  </a:cubicBezTo>
                  <a:cubicBezTo>
                    <a:pt x="1470" y="1574"/>
                    <a:pt x="1470" y="1587"/>
                    <a:pt x="1463" y="1587"/>
                  </a:cubicBezTo>
                  <a:lnTo>
                    <a:pt x="1442" y="1581"/>
                  </a:lnTo>
                  <a:lnTo>
                    <a:pt x="1456" y="1594"/>
                  </a:lnTo>
                  <a:cubicBezTo>
                    <a:pt x="1442" y="1608"/>
                    <a:pt x="1436" y="1608"/>
                    <a:pt x="1429" y="1615"/>
                  </a:cubicBezTo>
                  <a:cubicBezTo>
                    <a:pt x="1434" y="1610"/>
                    <a:pt x="1419" y="1588"/>
                    <a:pt x="1405" y="1588"/>
                  </a:cubicBezTo>
                  <a:cubicBezTo>
                    <a:pt x="1402" y="1588"/>
                    <a:pt x="1398" y="1589"/>
                    <a:pt x="1395" y="1592"/>
                  </a:cubicBezTo>
                  <a:lnTo>
                    <a:pt x="1395" y="1592"/>
                  </a:lnTo>
                  <a:cubicBezTo>
                    <a:pt x="1400" y="1585"/>
                    <a:pt x="1394" y="1572"/>
                    <a:pt x="1394" y="1560"/>
                  </a:cubicBezTo>
                  <a:cubicBezTo>
                    <a:pt x="1394" y="1560"/>
                    <a:pt x="1392" y="1564"/>
                    <a:pt x="1390" y="1564"/>
                  </a:cubicBezTo>
                  <a:cubicBezTo>
                    <a:pt x="1388" y="1564"/>
                    <a:pt x="1387" y="1562"/>
                    <a:pt x="1387" y="1553"/>
                  </a:cubicBezTo>
                  <a:lnTo>
                    <a:pt x="1387" y="1553"/>
                  </a:lnTo>
                  <a:cubicBezTo>
                    <a:pt x="1373" y="1574"/>
                    <a:pt x="1394" y="1560"/>
                    <a:pt x="1387" y="1581"/>
                  </a:cubicBezTo>
                  <a:cubicBezTo>
                    <a:pt x="1377" y="1577"/>
                    <a:pt x="1371" y="1575"/>
                    <a:pt x="1367" y="1575"/>
                  </a:cubicBezTo>
                  <a:cubicBezTo>
                    <a:pt x="1363" y="1575"/>
                    <a:pt x="1359" y="1577"/>
                    <a:pt x="1352" y="1581"/>
                  </a:cubicBezTo>
                  <a:lnTo>
                    <a:pt x="1366" y="1581"/>
                  </a:lnTo>
                  <a:lnTo>
                    <a:pt x="1366" y="1587"/>
                  </a:lnTo>
                  <a:lnTo>
                    <a:pt x="1387" y="1587"/>
                  </a:lnTo>
                  <a:cubicBezTo>
                    <a:pt x="1387" y="1587"/>
                    <a:pt x="1387" y="1612"/>
                    <a:pt x="1379" y="1616"/>
                  </a:cubicBezTo>
                  <a:lnTo>
                    <a:pt x="1379" y="1616"/>
                  </a:lnTo>
                  <a:cubicBezTo>
                    <a:pt x="1377" y="1615"/>
                    <a:pt x="1375" y="1615"/>
                    <a:pt x="1373" y="1615"/>
                  </a:cubicBezTo>
                  <a:cubicBezTo>
                    <a:pt x="1374" y="1616"/>
                    <a:pt x="1376" y="1616"/>
                    <a:pt x="1377" y="1616"/>
                  </a:cubicBezTo>
                  <a:cubicBezTo>
                    <a:pt x="1377" y="1616"/>
                    <a:pt x="1378" y="1616"/>
                    <a:pt x="1379" y="1616"/>
                  </a:cubicBezTo>
                  <a:lnTo>
                    <a:pt x="1379" y="1616"/>
                  </a:lnTo>
                  <a:cubicBezTo>
                    <a:pt x="1404" y="1620"/>
                    <a:pt x="1374" y="1657"/>
                    <a:pt x="1394" y="1657"/>
                  </a:cubicBezTo>
                  <a:cubicBezTo>
                    <a:pt x="1394" y="1662"/>
                    <a:pt x="1391" y="1670"/>
                    <a:pt x="1389" y="1670"/>
                  </a:cubicBezTo>
                  <a:cubicBezTo>
                    <a:pt x="1388" y="1670"/>
                    <a:pt x="1387" y="1668"/>
                    <a:pt x="1387" y="1664"/>
                  </a:cubicBezTo>
                  <a:cubicBezTo>
                    <a:pt x="1387" y="1659"/>
                    <a:pt x="1383" y="1657"/>
                    <a:pt x="1378" y="1657"/>
                  </a:cubicBezTo>
                  <a:cubicBezTo>
                    <a:pt x="1372" y="1657"/>
                    <a:pt x="1365" y="1659"/>
                    <a:pt x="1360" y="1659"/>
                  </a:cubicBezTo>
                  <a:cubicBezTo>
                    <a:pt x="1357" y="1659"/>
                    <a:pt x="1354" y="1658"/>
                    <a:pt x="1352" y="1657"/>
                  </a:cubicBezTo>
                  <a:lnTo>
                    <a:pt x="1352" y="1657"/>
                  </a:lnTo>
                  <a:cubicBezTo>
                    <a:pt x="1352" y="1660"/>
                    <a:pt x="1356" y="1660"/>
                    <a:pt x="1359" y="1660"/>
                  </a:cubicBezTo>
                  <a:cubicBezTo>
                    <a:pt x="1363" y="1660"/>
                    <a:pt x="1366" y="1660"/>
                    <a:pt x="1366" y="1664"/>
                  </a:cubicBezTo>
                  <a:cubicBezTo>
                    <a:pt x="1359" y="1678"/>
                    <a:pt x="1352" y="1678"/>
                    <a:pt x="1338" y="1678"/>
                  </a:cubicBezTo>
                  <a:lnTo>
                    <a:pt x="1338" y="1664"/>
                  </a:lnTo>
                  <a:lnTo>
                    <a:pt x="1325" y="1678"/>
                  </a:lnTo>
                  <a:cubicBezTo>
                    <a:pt x="1328" y="1681"/>
                    <a:pt x="1332" y="1681"/>
                    <a:pt x="1334" y="1681"/>
                  </a:cubicBezTo>
                  <a:cubicBezTo>
                    <a:pt x="1337" y="1681"/>
                    <a:pt x="1338" y="1681"/>
                    <a:pt x="1338" y="1684"/>
                  </a:cubicBezTo>
                  <a:cubicBezTo>
                    <a:pt x="1333" y="1684"/>
                    <a:pt x="1332" y="1693"/>
                    <a:pt x="1328" y="1693"/>
                  </a:cubicBezTo>
                  <a:cubicBezTo>
                    <a:pt x="1327" y="1693"/>
                    <a:pt x="1326" y="1693"/>
                    <a:pt x="1325" y="1691"/>
                  </a:cubicBezTo>
                  <a:cubicBezTo>
                    <a:pt x="1318" y="1684"/>
                    <a:pt x="1304" y="1678"/>
                    <a:pt x="1304" y="1664"/>
                  </a:cubicBezTo>
                  <a:cubicBezTo>
                    <a:pt x="1297" y="1678"/>
                    <a:pt x="1283" y="1698"/>
                    <a:pt x="1304" y="1698"/>
                  </a:cubicBezTo>
                  <a:lnTo>
                    <a:pt x="1297" y="1712"/>
                  </a:lnTo>
                  <a:cubicBezTo>
                    <a:pt x="1301" y="1712"/>
                    <a:pt x="1312" y="1708"/>
                    <a:pt x="1318" y="1708"/>
                  </a:cubicBezTo>
                  <a:cubicBezTo>
                    <a:pt x="1322" y="1708"/>
                    <a:pt x="1324" y="1710"/>
                    <a:pt x="1318" y="1719"/>
                  </a:cubicBezTo>
                  <a:lnTo>
                    <a:pt x="1318" y="1733"/>
                  </a:lnTo>
                  <a:lnTo>
                    <a:pt x="1304" y="1733"/>
                  </a:lnTo>
                  <a:cubicBezTo>
                    <a:pt x="1304" y="1733"/>
                    <a:pt x="1318" y="1747"/>
                    <a:pt x="1304" y="1747"/>
                  </a:cubicBezTo>
                  <a:lnTo>
                    <a:pt x="1290" y="1747"/>
                  </a:lnTo>
                  <a:cubicBezTo>
                    <a:pt x="1283" y="1761"/>
                    <a:pt x="1290" y="1761"/>
                    <a:pt x="1290" y="1768"/>
                  </a:cubicBezTo>
                  <a:cubicBezTo>
                    <a:pt x="1287" y="1775"/>
                    <a:pt x="1285" y="1778"/>
                    <a:pt x="1282" y="1778"/>
                  </a:cubicBezTo>
                  <a:cubicBezTo>
                    <a:pt x="1280" y="1778"/>
                    <a:pt x="1276" y="1775"/>
                    <a:pt x="1269" y="1768"/>
                  </a:cubicBezTo>
                  <a:cubicBezTo>
                    <a:pt x="1262" y="1781"/>
                    <a:pt x="1248" y="1795"/>
                    <a:pt x="1235" y="1795"/>
                  </a:cubicBezTo>
                  <a:cubicBezTo>
                    <a:pt x="1231" y="1806"/>
                    <a:pt x="1235" y="1806"/>
                    <a:pt x="1239" y="1806"/>
                  </a:cubicBezTo>
                  <a:cubicBezTo>
                    <a:pt x="1243" y="1806"/>
                    <a:pt x="1248" y="1806"/>
                    <a:pt x="1248" y="1816"/>
                  </a:cubicBezTo>
                  <a:cubicBezTo>
                    <a:pt x="1244" y="1814"/>
                    <a:pt x="1240" y="1814"/>
                    <a:pt x="1237" y="1814"/>
                  </a:cubicBezTo>
                  <a:cubicBezTo>
                    <a:pt x="1210" y="1814"/>
                    <a:pt x="1198" y="1853"/>
                    <a:pt x="1186" y="1872"/>
                  </a:cubicBezTo>
                  <a:cubicBezTo>
                    <a:pt x="1212" y="1885"/>
                    <a:pt x="1188" y="1885"/>
                    <a:pt x="1198" y="1898"/>
                  </a:cubicBezTo>
                  <a:lnTo>
                    <a:pt x="1198" y="1898"/>
                  </a:lnTo>
                  <a:cubicBezTo>
                    <a:pt x="1197" y="1897"/>
                    <a:pt x="1196" y="1897"/>
                    <a:pt x="1195" y="1897"/>
                  </a:cubicBezTo>
                  <a:cubicBezTo>
                    <a:pt x="1192" y="1897"/>
                    <a:pt x="1188" y="1898"/>
                    <a:pt x="1184" y="1898"/>
                  </a:cubicBezTo>
                  <a:cubicBezTo>
                    <a:pt x="1177" y="1898"/>
                    <a:pt x="1172" y="1896"/>
                    <a:pt x="1179" y="1885"/>
                  </a:cubicBezTo>
                  <a:lnTo>
                    <a:pt x="1179" y="1885"/>
                  </a:lnTo>
                  <a:lnTo>
                    <a:pt x="1165" y="1899"/>
                  </a:lnTo>
                  <a:cubicBezTo>
                    <a:pt x="1151" y="1899"/>
                    <a:pt x="1179" y="1872"/>
                    <a:pt x="1151" y="1872"/>
                  </a:cubicBezTo>
                  <a:cubicBezTo>
                    <a:pt x="1144" y="1892"/>
                    <a:pt x="1158" y="1920"/>
                    <a:pt x="1131" y="1927"/>
                  </a:cubicBezTo>
                  <a:cubicBezTo>
                    <a:pt x="1129" y="1922"/>
                    <a:pt x="1128" y="1920"/>
                    <a:pt x="1127" y="1920"/>
                  </a:cubicBezTo>
                  <a:cubicBezTo>
                    <a:pt x="1124" y="1920"/>
                    <a:pt x="1123" y="1930"/>
                    <a:pt x="1120" y="1930"/>
                  </a:cubicBezTo>
                  <a:cubicBezTo>
                    <a:pt x="1119" y="1930"/>
                    <a:pt x="1118" y="1929"/>
                    <a:pt x="1117" y="1927"/>
                  </a:cubicBezTo>
                  <a:cubicBezTo>
                    <a:pt x="1117" y="1920"/>
                    <a:pt x="1117" y="1920"/>
                    <a:pt x="1124" y="1906"/>
                  </a:cubicBezTo>
                  <a:lnTo>
                    <a:pt x="1117" y="1906"/>
                  </a:lnTo>
                  <a:cubicBezTo>
                    <a:pt x="1089" y="1934"/>
                    <a:pt x="1124" y="1934"/>
                    <a:pt x="1124" y="1955"/>
                  </a:cubicBezTo>
                  <a:cubicBezTo>
                    <a:pt x="1118" y="1961"/>
                    <a:pt x="1112" y="1963"/>
                    <a:pt x="1107" y="1963"/>
                  </a:cubicBezTo>
                  <a:cubicBezTo>
                    <a:pt x="1106" y="1963"/>
                    <a:pt x="1106" y="1963"/>
                    <a:pt x="1106" y="1963"/>
                  </a:cubicBezTo>
                  <a:lnTo>
                    <a:pt x="1106" y="1963"/>
                  </a:lnTo>
                  <a:cubicBezTo>
                    <a:pt x="1110" y="1964"/>
                    <a:pt x="1115" y="1966"/>
                    <a:pt x="1117" y="1969"/>
                  </a:cubicBezTo>
                  <a:cubicBezTo>
                    <a:pt x="1114" y="1968"/>
                    <a:pt x="1112" y="1968"/>
                    <a:pt x="1110" y="1968"/>
                  </a:cubicBezTo>
                  <a:cubicBezTo>
                    <a:pt x="1089" y="1968"/>
                    <a:pt x="1090" y="1997"/>
                    <a:pt x="1096" y="2003"/>
                  </a:cubicBezTo>
                  <a:cubicBezTo>
                    <a:pt x="1144" y="1996"/>
                    <a:pt x="1117" y="1989"/>
                    <a:pt x="1151" y="1976"/>
                  </a:cubicBezTo>
                  <a:cubicBezTo>
                    <a:pt x="1151" y="1969"/>
                    <a:pt x="1131" y="1962"/>
                    <a:pt x="1151" y="1955"/>
                  </a:cubicBezTo>
                  <a:cubicBezTo>
                    <a:pt x="1151" y="1962"/>
                    <a:pt x="1153" y="1963"/>
                    <a:pt x="1156" y="1963"/>
                  </a:cubicBezTo>
                  <a:cubicBezTo>
                    <a:pt x="1158" y="1963"/>
                    <a:pt x="1162" y="1962"/>
                    <a:pt x="1165" y="1962"/>
                  </a:cubicBezTo>
                  <a:cubicBezTo>
                    <a:pt x="1158" y="1955"/>
                    <a:pt x="1179" y="1941"/>
                    <a:pt x="1179" y="1941"/>
                  </a:cubicBezTo>
                  <a:cubicBezTo>
                    <a:pt x="1185" y="1941"/>
                    <a:pt x="1186" y="1963"/>
                    <a:pt x="1196" y="1963"/>
                  </a:cubicBezTo>
                  <a:cubicBezTo>
                    <a:pt x="1197" y="1963"/>
                    <a:pt x="1198" y="1962"/>
                    <a:pt x="1200" y="1962"/>
                  </a:cubicBezTo>
                  <a:lnTo>
                    <a:pt x="1186" y="1941"/>
                  </a:lnTo>
                  <a:lnTo>
                    <a:pt x="1186" y="1941"/>
                  </a:lnTo>
                  <a:cubicBezTo>
                    <a:pt x="1191" y="1941"/>
                    <a:pt x="1195" y="1950"/>
                    <a:pt x="1198" y="1950"/>
                  </a:cubicBezTo>
                  <a:cubicBezTo>
                    <a:pt x="1199" y="1950"/>
                    <a:pt x="1200" y="1948"/>
                    <a:pt x="1200" y="1941"/>
                  </a:cubicBezTo>
                  <a:cubicBezTo>
                    <a:pt x="1214" y="1962"/>
                    <a:pt x="1221" y="1955"/>
                    <a:pt x="1214" y="1976"/>
                  </a:cubicBezTo>
                  <a:cubicBezTo>
                    <a:pt x="1247" y="1969"/>
                    <a:pt x="1229" y="1943"/>
                    <a:pt x="1228" y="1922"/>
                  </a:cubicBezTo>
                  <a:lnTo>
                    <a:pt x="1228" y="1922"/>
                  </a:lnTo>
                  <a:cubicBezTo>
                    <a:pt x="1228" y="1915"/>
                    <a:pt x="1229" y="1906"/>
                    <a:pt x="1235" y="1906"/>
                  </a:cubicBezTo>
                  <a:cubicBezTo>
                    <a:pt x="1237" y="1905"/>
                    <a:pt x="1239" y="1905"/>
                    <a:pt x="1240" y="1905"/>
                  </a:cubicBezTo>
                  <a:cubicBezTo>
                    <a:pt x="1251" y="1905"/>
                    <a:pt x="1236" y="1927"/>
                    <a:pt x="1248" y="1927"/>
                  </a:cubicBezTo>
                  <a:lnTo>
                    <a:pt x="1262" y="1906"/>
                  </a:lnTo>
                  <a:cubicBezTo>
                    <a:pt x="1262" y="1899"/>
                    <a:pt x="1262" y="1899"/>
                    <a:pt x="1269" y="1899"/>
                  </a:cubicBezTo>
                  <a:cubicBezTo>
                    <a:pt x="1269" y="1906"/>
                    <a:pt x="1283" y="1920"/>
                    <a:pt x="1283" y="1927"/>
                  </a:cubicBezTo>
                  <a:lnTo>
                    <a:pt x="1283" y="1899"/>
                  </a:lnTo>
                  <a:cubicBezTo>
                    <a:pt x="1285" y="1901"/>
                    <a:pt x="1287" y="1901"/>
                    <a:pt x="1288" y="1901"/>
                  </a:cubicBezTo>
                  <a:cubicBezTo>
                    <a:pt x="1292" y="1901"/>
                    <a:pt x="1296" y="1900"/>
                    <a:pt x="1297" y="1900"/>
                  </a:cubicBezTo>
                  <a:cubicBezTo>
                    <a:pt x="1299" y="1900"/>
                    <a:pt x="1299" y="1901"/>
                    <a:pt x="1297" y="1906"/>
                  </a:cubicBezTo>
                  <a:lnTo>
                    <a:pt x="1318" y="1885"/>
                  </a:lnTo>
                  <a:lnTo>
                    <a:pt x="1332" y="1892"/>
                  </a:lnTo>
                  <a:cubicBezTo>
                    <a:pt x="1332" y="1885"/>
                    <a:pt x="1332" y="1885"/>
                    <a:pt x="1325" y="1885"/>
                  </a:cubicBezTo>
                  <a:cubicBezTo>
                    <a:pt x="1330" y="1875"/>
                    <a:pt x="1331" y="1842"/>
                    <a:pt x="1345" y="1842"/>
                  </a:cubicBezTo>
                  <a:cubicBezTo>
                    <a:pt x="1349" y="1842"/>
                    <a:pt x="1353" y="1845"/>
                    <a:pt x="1359" y="1851"/>
                  </a:cubicBezTo>
                  <a:cubicBezTo>
                    <a:pt x="1366" y="1823"/>
                    <a:pt x="1373" y="1816"/>
                    <a:pt x="1387" y="1788"/>
                  </a:cubicBezTo>
                  <a:cubicBezTo>
                    <a:pt x="1387" y="1797"/>
                    <a:pt x="1390" y="1800"/>
                    <a:pt x="1395" y="1800"/>
                  </a:cubicBezTo>
                  <a:cubicBezTo>
                    <a:pt x="1401" y="1800"/>
                    <a:pt x="1408" y="1795"/>
                    <a:pt x="1410" y="1795"/>
                  </a:cubicBezTo>
                  <a:lnTo>
                    <a:pt x="1410" y="1795"/>
                  </a:lnTo>
                  <a:cubicBezTo>
                    <a:pt x="1412" y="1795"/>
                    <a:pt x="1411" y="1797"/>
                    <a:pt x="1408" y="1802"/>
                  </a:cubicBezTo>
                  <a:cubicBezTo>
                    <a:pt x="1429" y="1795"/>
                    <a:pt x="1408" y="1788"/>
                    <a:pt x="1422" y="1768"/>
                  </a:cubicBezTo>
                  <a:cubicBezTo>
                    <a:pt x="1428" y="1768"/>
                    <a:pt x="1433" y="1770"/>
                    <a:pt x="1436" y="1775"/>
                  </a:cubicBezTo>
                  <a:lnTo>
                    <a:pt x="1436" y="1775"/>
                  </a:lnTo>
                  <a:lnTo>
                    <a:pt x="1436" y="1761"/>
                  </a:lnTo>
                  <a:cubicBezTo>
                    <a:pt x="1440" y="1759"/>
                    <a:pt x="1443" y="1759"/>
                    <a:pt x="1446" y="1759"/>
                  </a:cubicBezTo>
                  <a:cubicBezTo>
                    <a:pt x="1454" y="1759"/>
                    <a:pt x="1456" y="1763"/>
                    <a:pt x="1460" y="1763"/>
                  </a:cubicBezTo>
                  <a:cubicBezTo>
                    <a:pt x="1461" y="1763"/>
                    <a:pt x="1462" y="1762"/>
                    <a:pt x="1463" y="1761"/>
                  </a:cubicBezTo>
                  <a:lnTo>
                    <a:pt x="1456" y="1754"/>
                  </a:lnTo>
                  <a:lnTo>
                    <a:pt x="1470" y="1754"/>
                  </a:lnTo>
                  <a:cubicBezTo>
                    <a:pt x="1463" y="1754"/>
                    <a:pt x="1463" y="1747"/>
                    <a:pt x="1470" y="1733"/>
                  </a:cubicBezTo>
                  <a:lnTo>
                    <a:pt x="1477" y="1726"/>
                  </a:lnTo>
                  <a:cubicBezTo>
                    <a:pt x="1477" y="1732"/>
                    <a:pt x="1478" y="1734"/>
                    <a:pt x="1480" y="1734"/>
                  </a:cubicBezTo>
                  <a:cubicBezTo>
                    <a:pt x="1483" y="1734"/>
                    <a:pt x="1488" y="1729"/>
                    <a:pt x="1493" y="1729"/>
                  </a:cubicBezTo>
                  <a:cubicBezTo>
                    <a:pt x="1495" y="1729"/>
                    <a:pt x="1496" y="1730"/>
                    <a:pt x="1498" y="1733"/>
                  </a:cubicBezTo>
                  <a:cubicBezTo>
                    <a:pt x="1505" y="1726"/>
                    <a:pt x="1505" y="1726"/>
                    <a:pt x="1512" y="1712"/>
                  </a:cubicBezTo>
                  <a:lnTo>
                    <a:pt x="1505" y="1712"/>
                  </a:lnTo>
                  <a:cubicBezTo>
                    <a:pt x="1507" y="1703"/>
                    <a:pt x="1510" y="1701"/>
                    <a:pt x="1513" y="1701"/>
                  </a:cubicBezTo>
                  <a:cubicBezTo>
                    <a:pt x="1517" y="1701"/>
                    <a:pt x="1522" y="1705"/>
                    <a:pt x="1526" y="1705"/>
                  </a:cubicBezTo>
                  <a:cubicBezTo>
                    <a:pt x="1528" y="1705"/>
                    <a:pt x="1531" y="1704"/>
                    <a:pt x="1533" y="1698"/>
                  </a:cubicBezTo>
                  <a:lnTo>
                    <a:pt x="1526" y="1691"/>
                  </a:lnTo>
                  <a:cubicBezTo>
                    <a:pt x="1560" y="1684"/>
                    <a:pt x="1539" y="1650"/>
                    <a:pt x="1567" y="1643"/>
                  </a:cubicBezTo>
                  <a:lnTo>
                    <a:pt x="1567" y="1643"/>
                  </a:lnTo>
                  <a:cubicBezTo>
                    <a:pt x="1560" y="1650"/>
                    <a:pt x="1574" y="1657"/>
                    <a:pt x="1574" y="1657"/>
                  </a:cubicBezTo>
                  <a:cubicBezTo>
                    <a:pt x="1581" y="1643"/>
                    <a:pt x="1602" y="1615"/>
                    <a:pt x="1602" y="1594"/>
                  </a:cubicBezTo>
                  <a:cubicBezTo>
                    <a:pt x="1609" y="1601"/>
                    <a:pt x="1616" y="1605"/>
                    <a:pt x="1623" y="1605"/>
                  </a:cubicBezTo>
                  <a:cubicBezTo>
                    <a:pt x="1630" y="1605"/>
                    <a:pt x="1637" y="1601"/>
                    <a:pt x="1643" y="1594"/>
                  </a:cubicBezTo>
                  <a:cubicBezTo>
                    <a:pt x="1650" y="1587"/>
                    <a:pt x="1650" y="1581"/>
                    <a:pt x="1643" y="1574"/>
                  </a:cubicBezTo>
                  <a:cubicBezTo>
                    <a:pt x="1661" y="1562"/>
                    <a:pt x="1664" y="1544"/>
                    <a:pt x="1673" y="1544"/>
                  </a:cubicBezTo>
                  <a:cubicBezTo>
                    <a:pt x="1675" y="1544"/>
                    <a:pt x="1676" y="1545"/>
                    <a:pt x="1678" y="1546"/>
                  </a:cubicBezTo>
                  <a:cubicBezTo>
                    <a:pt x="1671" y="1539"/>
                    <a:pt x="1685" y="1539"/>
                    <a:pt x="1685" y="1525"/>
                  </a:cubicBezTo>
                  <a:lnTo>
                    <a:pt x="1699" y="1525"/>
                  </a:lnTo>
                  <a:lnTo>
                    <a:pt x="1685" y="1518"/>
                  </a:lnTo>
                  <a:cubicBezTo>
                    <a:pt x="1720" y="1511"/>
                    <a:pt x="1699" y="1477"/>
                    <a:pt x="1734" y="1470"/>
                  </a:cubicBezTo>
                  <a:cubicBezTo>
                    <a:pt x="1740" y="1470"/>
                    <a:pt x="1740" y="1477"/>
                    <a:pt x="1740" y="1477"/>
                  </a:cubicBezTo>
                  <a:lnTo>
                    <a:pt x="1768" y="1435"/>
                  </a:lnTo>
                  <a:lnTo>
                    <a:pt x="1747" y="1435"/>
                  </a:lnTo>
                  <a:cubicBezTo>
                    <a:pt x="1747" y="1421"/>
                    <a:pt x="1747" y="1414"/>
                    <a:pt x="1754" y="1407"/>
                  </a:cubicBezTo>
                  <a:cubicBezTo>
                    <a:pt x="1758" y="1414"/>
                    <a:pt x="1760" y="1416"/>
                    <a:pt x="1762" y="1416"/>
                  </a:cubicBezTo>
                  <a:cubicBezTo>
                    <a:pt x="1768" y="1416"/>
                    <a:pt x="1770" y="1398"/>
                    <a:pt x="1777" y="1398"/>
                  </a:cubicBezTo>
                  <a:cubicBezTo>
                    <a:pt x="1779" y="1398"/>
                    <a:pt x="1780" y="1399"/>
                    <a:pt x="1782" y="1400"/>
                  </a:cubicBezTo>
                  <a:lnTo>
                    <a:pt x="1782" y="1407"/>
                  </a:lnTo>
                  <a:cubicBezTo>
                    <a:pt x="1789" y="1400"/>
                    <a:pt x="1789" y="1400"/>
                    <a:pt x="1775" y="1386"/>
                  </a:cubicBezTo>
                  <a:cubicBezTo>
                    <a:pt x="1779" y="1380"/>
                    <a:pt x="1786" y="1380"/>
                    <a:pt x="1792" y="1380"/>
                  </a:cubicBezTo>
                  <a:cubicBezTo>
                    <a:pt x="1798" y="1380"/>
                    <a:pt x="1803" y="1380"/>
                    <a:pt x="1803" y="1373"/>
                  </a:cubicBezTo>
                  <a:lnTo>
                    <a:pt x="1803" y="1373"/>
                  </a:lnTo>
                  <a:lnTo>
                    <a:pt x="1789" y="1380"/>
                  </a:lnTo>
                  <a:cubicBezTo>
                    <a:pt x="1782" y="1380"/>
                    <a:pt x="1782" y="1366"/>
                    <a:pt x="1782" y="1366"/>
                  </a:cubicBezTo>
                  <a:lnTo>
                    <a:pt x="1789" y="1366"/>
                  </a:lnTo>
                  <a:cubicBezTo>
                    <a:pt x="1789" y="1345"/>
                    <a:pt x="1810" y="1331"/>
                    <a:pt x="1810" y="1331"/>
                  </a:cubicBezTo>
                  <a:cubicBezTo>
                    <a:pt x="1812" y="1327"/>
                    <a:pt x="1814" y="1325"/>
                    <a:pt x="1816" y="1325"/>
                  </a:cubicBezTo>
                  <a:cubicBezTo>
                    <a:pt x="1820" y="1325"/>
                    <a:pt x="1824" y="1333"/>
                    <a:pt x="1824" y="1338"/>
                  </a:cubicBezTo>
                  <a:cubicBezTo>
                    <a:pt x="1837" y="1303"/>
                    <a:pt x="1837" y="1331"/>
                    <a:pt x="1844" y="1296"/>
                  </a:cubicBezTo>
                  <a:lnTo>
                    <a:pt x="1851" y="1296"/>
                  </a:lnTo>
                  <a:lnTo>
                    <a:pt x="1851" y="1276"/>
                  </a:lnTo>
                  <a:lnTo>
                    <a:pt x="1872" y="1269"/>
                  </a:lnTo>
                  <a:lnTo>
                    <a:pt x="1858" y="1269"/>
                  </a:lnTo>
                  <a:cubicBezTo>
                    <a:pt x="1858" y="1262"/>
                    <a:pt x="1858" y="1248"/>
                    <a:pt x="1872" y="1241"/>
                  </a:cubicBezTo>
                  <a:lnTo>
                    <a:pt x="1879" y="1248"/>
                  </a:lnTo>
                  <a:cubicBezTo>
                    <a:pt x="1886" y="1227"/>
                    <a:pt x="1914" y="1234"/>
                    <a:pt x="1914" y="1199"/>
                  </a:cubicBezTo>
                  <a:cubicBezTo>
                    <a:pt x="1914" y="1199"/>
                    <a:pt x="1914" y="1206"/>
                    <a:pt x="1921" y="1206"/>
                  </a:cubicBezTo>
                  <a:cubicBezTo>
                    <a:pt x="1921" y="1172"/>
                    <a:pt x="1948" y="1199"/>
                    <a:pt x="1941" y="1165"/>
                  </a:cubicBezTo>
                  <a:lnTo>
                    <a:pt x="1941" y="1165"/>
                  </a:lnTo>
                  <a:cubicBezTo>
                    <a:pt x="1941" y="1165"/>
                    <a:pt x="1948" y="1165"/>
                    <a:pt x="1948" y="1172"/>
                  </a:cubicBezTo>
                  <a:lnTo>
                    <a:pt x="1948" y="1158"/>
                  </a:lnTo>
                  <a:lnTo>
                    <a:pt x="1955" y="1165"/>
                  </a:lnTo>
                  <a:lnTo>
                    <a:pt x="1941" y="1144"/>
                  </a:lnTo>
                  <a:lnTo>
                    <a:pt x="1955" y="1144"/>
                  </a:lnTo>
                  <a:lnTo>
                    <a:pt x="1948" y="1137"/>
                  </a:lnTo>
                  <a:cubicBezTo>
                    <a:pt x="1983" y="1137"/>
                    <a:pt x="1962" y="1109"/>
                    <a:pt x="1990" y="1102"/>
                  </a:cubicBezTo>
                  <a:lnTo>
                    <a:pt x="1976" y="1102"/>
                  </a:lnTo>
                  <a:cubicBezTo>
                    <a:pt x="1955" y="1054"/>
                    <a:pt x="2032" y="1019"/>
                    <a:pt x="2032" y="964"/>
                  </a:cubicBezTo>
                  <a:lnTo>
                    <a:pt x="2052" y="971"/>
                  </a:lnTo>
                  <a:lnTo>
                    <a:pt x="2045" y="950"/>
                  </a:lnTo>
                  <a:cubicBezTo>
                    <a:pt x="2049" y="946"/>
                    <a:pt x="2051" y="945"/>
                    <a:pt x="2052" y="945"/>
                  </a:cubicBezTo>
                  <a:cubicBezTo>
                    <a:pt x="2057" y="945"/>
                    <a:pt x="2054" y="957"/>
                    <a:pt x="2059" y="957"/>
                  </a:cubicBezTo>
                  <a:cubicBezTo>
                    <a:pt x="2059" y="929"/>
                    <a:pt x="2045" y="936"/>
                    <a:pt x="2052" y="915"/>
                  </a:cubicBezTo>
                  <a:cubicBezTo>
                    <a:pt x="2056" y="912"/>
                    <a:pt x="2058" y="910"/>
                    <a:pt x="2059" y="910"/>
                  </a:cubicBezTo>
                  <a:cubicBezTo>
                    <a:pt x="2059" y="910"/>
                    <a:pt x="2059" y="911"/>
                    <a:pt x="2059" y="911"/>
                  </a:cubicBezTo>
                  <a:lnTo>
                    <a:pt x="2059" y="911"/>
                  </a:lnTo>
                  <a:cubicBezTo>
                    <a:pt x="2060" y="886"/>
                    <a:pt x="2064" y="858"/>
                    <a:pt x="2080" y="853"/>
                  </a:cubicBezTo>
                  <a:lnTo>
                    <a:pt x="2066" y="853"/>
                  </a:lnTo>
                  <a:cubicBezTo>
                    <a:pt x="2066" y="832"/>
                    <a:pt x="2080" y="818"/>
                    <a:pt x="2080" y="790"/>
                  </a:cubicBezTo>
                  <a:cubicBezTo>
                    <a:pt x="2087" y="790"/>
                    <a:pt x="2087" y="797"/>
                    <a:pt x="2087" y="797"/>
                  </a:cubicBezTo>
                  <a:cubicBezTo>
                    <a:pt x="2087" y="790"/>
                    <a:pt x="2094" y="783"/>
                    <a:pt x="2087" y="777"/>
                  </a:cubicBezTo>
                  <a:lnTo>
                    <a:pt x="2087" y="777"/>
                  </a:lnTo>
                  <a:lnTo>
                    <a:pt x="2094" y="783"/>
                  </a:lnTo>
                  <a:cubicBezTo>
                    <a:pt x="2101" y="763"/>
                    <a:pt x="2094" y="742"/>
                    <a:pt x="2115" y="742"/>
                  </a:cubicBezTo>
                  <a:cubicBezTo>
                    <a:pt x="2101" y="742"/>
                    <a:pt x="2094" y="742"/>
                    <a:pt x="2101" y="721"/>
                  </a:cubicBezTo>
                  <a:cubicBezTo>
                    <a:pt x="2129" y="721"/>
                    <a:pt x="2101" y="686"/>
                    <a:pt x="2115" y="673"/>
                  </a:cubicBezTo>
                  <a:lnTo>
                    <a:pt x="2115" y="673"/>
                  </a:lnTo>
                  <a:cubicBezTo>
                    <a:pt x="2122" y="673"/>
                    <a:pt x="2115" y="686"/>
                    <a:pt x="2122" y="686"/>
                  </a:cubicBezTo>
                  <a:cubicBezTo>
                    <a:pt x="2129" y="680"/>
                    <a:pt x="2122" y="673"/>
                    <a:pt x="2115" y="652"/>
                  </a:cubicBezTo>
                  <a:lnTo>
                    <a:pt x="2122" y="652"/>
                  </a:lnTo>
                  <a:cubicBezTo>
                    <a:pt x="2122" y="638"/>
                    <a:pt x="2122" y="617"/>
                    <a:pt x="2115" y="603"/>
                  </a:cubicBezTo>
                  <a:cubicBezTo>
                    <a:pt x="2130" y="593"/>
                    <a:pt x="2123" y="569"/>
                    <a:pt x="2123" y="559"/>
                  </a:cubicBezTo>
                  <a:lnTo>
                    <a:pt x="2123" y="559"/>
                  </a:lnTo>
                  <a:cubicBezTo>
                    <a:pt x="2123" y="559"/>
                    <a:pt x="2123" y="559"/>
                    <a:pt x="2123" y="559"/>
                  </a:cubicBezTo>
                  <a:cubicBezTo>
                    <a:pt x="2122" y="559"/>
                    <a:pt x="2122" y="556"/>
                    <a:pt x="2122" y="548"/>
                  </a:cubicBezTo>
                  <a:cubicBezTo>
                    <a:pt x="2129" y="541"/>
                    <a:pt x="2115" y="520"/>
                    <a:pt x="2129" y="520"/>
                  </a:cubicBezTo>
                  <a:lnTo>
                    <a:pt x="2129" y="506"/>
                  </a:lnTo>
                  <a:lnTo>
                    <a:pt x="2149" y="513"/>
                  </a:lnTo>
                  <a:cubicBezTo>
                    <a:pt x="2149" y="499"/>
                    <a:pt x="2129" y="485"/>
                    <a:pt x="2122" y="485"/>
                  </a:cubicBezTo>
                  <a:cubicBezTo>
                    <a:pt x="2129" y="472"/>
                    <a:pt x="2122" y="451"/>
                    <a:pt x="2129" y="444"/>
                  </a:cubicBezTo>
                  <a:lnTo>
                    <a:pt x="2136" y="451"/>
                  </a:lnTo>
                  <a:cubicBezTo>
                    <a:pt x="2129" y="409"/>
                    <a:pt x="2156" y="368"/>
                    <a:pt x="2122" y="340"/>
                  </a:cubicBezTo>
                  <a:cubicBezTo>
                    <a:pt x="2122" y="340"/>
                    <a:pt x="2122" y="337"/>
                    <a:pt x="2124" y="337"/>
                  </a:cubicBezTo>
                  <a:cubicBezTo>
                    <a:pt x="2125" y="337"/>
                    <a:pt x="2126" y="338"/>
                    <a:pt x="2129" y="340"/>
                  </a:cubicBezTo>
                  <a:cubicBezTo>
                    <a:pt x="2129" y="333"/>
                    <a:pt x="2122" y="326"/>
                    <a:pt x="2122" y="312"/>
                  </a:cubicBezTo>
                  <a:lnTo>
                    <a:pt x="2129" y="312"/>
                  </a:lnTo>
                  <a:cubicBezTo>
                    <a:pt x="2122" y="305"/>
                    <a:pt x="2101" y="291"/>
                    <a:pt x="2087" y="278"/>
                  </a:cubicBezTo>
                  <a:lnTo>
                    <a:pt x="2094" y="278"/>
                  </a:lnTo>
                  <a:cubicBezTo>
                    <a:pt x="2080" y="257"/>
                    <a:pt x="2032" y="208"/>
                    <a:pt x="1997" y="187"/>
                  </a:cubicBezTo>
                  <a:lnTo>
                    <a:pt x="2011" y="187"/>
                  </a:lnTo>
                  <a:cubicBezTo>
                    <a:pt x="1955" y="167"/>
                    <a:pt x="1962" y="153"/>
                    <a:pt x="1928" y="139"/>
                  </a:cubicBezTo>
                  <a:lnTo>
                    <a:pt x="1941" y="139"/>
                  </a:lnTo>
                  <a:cubicBezTo>
                    <a:pt x="1928" y="132"/>
                    <a:pt x="1914" y="132"/>
                    <a:pt x="1907" y="132"/>
                  </a:cubicBezTo>
                  <a:lnTo>
                    <a:pt x="1914" y="132"/>
                  </a:lnTo>
                  <a:cubicBezTo>
                    <a:pt x="1893" y="132"/>
                    <a:pt x="1886" y="125"/>
                    <a:pt x="1872" y="118"/>
                  </a:cubicBezTo>
                  <a:cubicBezTo>
                    <a:pt x="1857" y="108"/>
                    <a:pt x="1849" y="102"/>
                    <a:pt x="1849" y="102"/>
                  </a:cubicBezTo>
                  <a:lnTo>
                    <a:pt x="1849" y="102"/>
                  </a:lnTo>
                  <a:cubicBezTo>
                    <a:pt x="1849" y="102"/>
                    <a:pt x="1849" y="102"/>
                    <a:pt x="1851" y="104"/>
                  </a:cubicBezTo>
                  <a:cubicBezTo>
                    <a:pt x="1837" y="104"/>
                    <a:pt x="1810" y="118"/>
                    <a:pt x="1810" y="125"/>
                  </a:cubicBezTo>
                  <a:cubicBezTo>
                    <a:pt x="1775" y="125"/>
                    <a:pt x="1803" y="118"/>
                    <a:pt x="1775" y="104"/>
                  </a:cubicBezTo>
                  <a:cubicBezTo>
                    <a:pt x="1747" y="104"/>
                    <a:pt x="1740" y="125"/>
                    <a:pt x="1706" y="125"/>
                  </a:cubicBezTo>
                  <a:lnTo>
                    <a:pt x="1706" y="118"/>
                  </a:lnTo>
                  <a:cubicBezTo>
                    <a:pt x="1685" y="118"/>
                    <a:pt x="1678" y="125"/>
                    <a:pt x="1664" y="132"/>
                  </a:cubicBezTo>
                  <a:lnTo>
                    <a:pt x="1671" y="125"/>
                  </a:lnTo>
                  <a:lnTo>
                    <a:pt x="1671" y="125"/>
                  </a:lnTo>
                  <a:cubicBezTo>
                    <a:pt x="1661" y="135"/>
                    <a:pt x="1653" y="137"/>
                    <a:pt x="1646" y="137"/>
                  </a:cubicBezTo>
                  <a:cubicBezTo>
                    <a:pt x="1642" y="137"/>
                    <a:pt x="1637" y="136"/>
                    <a:pt x="1634" y="136"/>
                  </a:cubicBezTo>
                  <a:cubicBezTo>
                    <a:pt x="1627" y="136"/>
                    <a:pt x="1621" y="139"/>
                    <a:pt x="1616" y="153"/>
                  </a:cubicBezTo>
                  <a:cubicBezTo>
                    <a:pt x="1611" y="153"/>
                    <a:pt x="1597" y="156"/>
                    <a:pt x="1589" y="156"/>
                  </a:cubicBezTo>
                  <a:cubicBezTo>
                    <a:pt x="1584" y="156"/>
                    <a:pt x="1581" y="155"/>
                    <a:pt x="1581" y="153"/>
                  </a:cubicBezTo>
                  <a:cubicBezTo>
                    <a:pt x="1560" y="174"/>
                    <a:pt x="1533" y="187"/>
                    <a:pt x="1505" y="208"/>
                  </a:cubicBezTo>
                  <a:cubicBezTo>
                    <a:pt x="1502" y="205"/>
                    <a:pt x="1500" y="204"/>
                    <a:pt x="1498" y="204"/>
                  </a:cubicBezTo>
                  <a:cubicBezTo>
                    <a:pt x="1494" y="204"/>
                    <a:pt x="1494" y="212"/>
                    <a:pt x="1487" y="212"/>
                  </a:cubicBezTo>
                  <a:cubicBezTo>
                    <a:pt x="1485" y="212"/>
                    <a:pt x="1481" y="211"/>
                    <a:pt x="1477" y="208"/>
                  </a:cubicBezTo>
                  <a:lnTo>
                    <a:pt x="1477" y="208"/>
                  </a:lnTo>
                  <a:lnTo>
                    <a:pt x="1491" y="222"/>
                  </a:lnTo>
                  <a:cubicBezTo>
                    <a:pt x="1456" y="243"/>
                    <a:pt x="1394" y="243"/>
                    <a:pt x="1359" y="278"/>
                  </a:cubicBezTo>
                  <a:lnTo>
                    <a:pt x="1352" y="271"/>
                  </a:lnTo>
                  <a:lnTo>
                    <a:pt x="1352" y="291"/>
                  </a:lnTo>
                  <a:cubicBezTo>
                    <a:pt x="1322" y="305"/>
                    <a:pt x="1291" y="323"/>
                    <a:pt x="1266" y="340"/>
                  </a:cubicBezTo>
                  <a:lnTo>
                    <a:pt x="1266" y="340"/>
                  </a:lnTo>
                  <a:cubicBezTo>
                    <a:pt x="1263" y="335"/>
                    <a:pt x="1261" y="328"/>
                    <a:pt x="1258" y="328"/>
                  </a:cubicBezTo>
                  <a:cubicBezTo>
                    <a:pt x="1256" y="328"/>
                    <a:pt x="1253" y="331"/>
                    <a:pt x="1248" y="340"/>
                  </a:cubicBezTo>
                  <a:cubicBezTo>
                    <a:pt x="1235" y="312"/>
                    <a:pt x="1255" y="326"/>
                    <a:pt x="1255" y="305"/>
                  </a:cubicBezTo>
                  <a:cubicBezTo>
                    <a:pt x="1248" y="305"/>
                    <a:pt x="1248" y="264"/>
                    <a:pt x="1255" y="243"/>
                  </a:cubicBezTo>
                  <a:lnTo>
                    <a:pt x="1255" y="243"/>
                  </a:lnTo>
                  <a:cubicBezTo>
                    <a:pt x="1253" y="245"/>
                    <a:pt x="1251" y="246"/>
                    <a:pt x="1249" y="246"/>
                  </a:cubicBezTo>
                  <a:cubicBezTo>
                    <a:pt x="1233" y="246"/>
                    <a:pt x="1243" y="183"/>
                    <a:pt x="1233" y="183"/>
                  </a:cubicBezTo>
                  <a:lnTo>
                    <a:pt x="1233" y="183"/>
                  </a:lnTo>
                  <a:cubicBezTo>
                    <a:pt x="1232" y="183"/>
                    <a:pt x="1230" y="184"/>
                    <a:pt x="1228" y="187"/>
                  </a:cubicBezTo>
                  <a:lnTo>
                    <a:pt x="1235" y="153"/>
                  </a:lnTo>
                  <a:lnTo>
                    <a:pt x="1235" y="153"/>
                  </a:lnTo>
                  <a:cubicBezTo>
                    <a:pt x="1230" y="158"/>
                    <a:pt x="1225" y="163"/>
                    <a:pt x="1222" y="163"/>
                  </a:cubicBezTo>
                  <a:cubicBezTo>
                    <a:pt x="1221" y="163"/>
                    <a:pt x="1221" y="162"/>
                    <a:pt x="1221" y="160"/>
                  </a:cubicBezTo>
                  <a:cubicBezTo>
                    <a:pt x="1221" y="132"/>
                    <a:pt x="1228" y="125"/>
                    <a:pt x="1235" y="104"/>
                  </a:cubicBezTo>
                  <a:lnTo>
                    <a:pt x="1235" y="104"/>
                  </a:lnTo>
                  <a:lnTo>
                    <a:pt x="1221" y="132"/>
                  </a:lnTo>
                  <a:cubicBezTo>
                    <a:pt x="1214" y="90"/>
                    <a:pt x="1193" y="63"/>
                    <a:pt x="1151" y="35"/>
                  </a:cubicBezTo>
                  <a:cubicBezTo>
                    <a:pt x="1131" y="28"/>
                    <a:pt x="1110" y="14"/>
                    <a:pt x="1082" y="14"/>
                  </a:cubicBezTo>
                  <a:cubicBezTo>
                    <a:pt x="1054" y="0"/>
                    <a:pt x="1040" y="0"/>
                    <a:pt x="10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9"/>
            <p:cNvSpPr/>
            <p:nvPr/>
          </p:nvSpPr>
          <p:spPr>
            <a:xfrm>
              <a:off x="10701865" y="35967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7"/>
                    <a:pt x="7" y="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9"/>
            <p:cNvSpPr/>
            <p:nvPr/>
          </p:nvSpPr>
          <p:spPr>
            <a:xfrm>
              <a:off x="10703218" y="343338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4"/>
                    <a:pt x="1" y="1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9"/>
            <p:cNvSpPr/>
            <p:nvPr/>
          </p:nvSpPr>
          <p:spPr>
            <a:xfrm>
              <a:off x="10700812" y="342637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9"/>
            <p:cNvSpPr/>
            <p:nvPr/>
          </p:nvSpPr>
          <p:spPr>
            <a:xfrm>
              <a:off x="10700462" y="37180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cubicBezTo>
                    <a:pt x="0" y="8"/>
                    <a:pt x="0" y="1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9"/>
            <p:cNvSpPr/>
            <p:nvPr/>
          </p:nvSpPr>
          <p:spPr>
            <a:xfrm>
              <a:off x="10683074" y="400663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9"/>
            <p:cNvSpPr/>
            <p:nvPr/>
          </p:nvSpPr>
          <p:spPr>
            <a:xfrm>
              <a:off x="10684928" y="399811"/>
              <a:ext cx="301" cy="200"/>
            </a:xfrm>
            <a:custGeom>
              <a:avLst/>
              <a:gdLst/>
              <a:ahLst/>
              <a:cxnLst/>
              <a:rect l="l" t="t" r="r" b="b"/>
              <a:pathLst>
                <a:path w="6" h="4" extrusionOk="0">
                  <a:moveTo>
                    <a:pt x="4" y="0"/>
                  </a:moveTo>
                  <a:lnTo>
                    <a:pt x="4" y="0"/>
                  </a:lnTo>
                  <a:cubicBezTo>
                    <a:pt x="2" y="0"/>
                    <a:pt x="1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9"/>
            <p:cNvSpPr/>
            <p:nvPr/>
          </p:nvSpPr>
          <p:spPr>
            <a:xfrm>
              <a:off x="10702566" y="364184"/>
              <a:ext cx="702" cy="50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0"/>
                  </a:moveTo>
                  <a:lnTo>
                    <a:pt x="14" y="0"/>
                  </a:lnTo>
                  <a:cubicBezTo>
                    <a:pt x="0" y="0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9"/>
            <p:cNvSpPr/>
            <p:nvPr/>
          </p:nvSpPr>
          <p:spPr>
            <a:xfrm>
              <a:off x="10685178" y="398559"/>
              <a:ext cx="752" cy="401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" y="7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9"/>
            <p:cNvSpPr/>
            <p:nvPr/>
          </p:nvSpPr>
          <p:spPr>
            <a:xfrm>
              <a:off x="10682723" y="400663"/>
              <a:ext cx="50" cy="70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cubicBezTo>
                    <a:pt x="1" y="14"/>
                    <a:pt x="1" y="0"/>
                    <a:pt x="1" y="14"/>
                  </a:cubicBezTo>
                  <a:cubicBezTo>
                    <a:pt x="1" y="0"/>
                    <a:pt x="1" y="0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9"/>
            <p:cNvSpPr/>
            <p:nvPr/>
          </p:nvSpPr>
          <p:spPr>
            <a:xfrm>
              <a:off x="10695651" y="383125"/>
              <a:ext cx="702" cy="200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4" y="1"/>
                  </a:moveTo>
                  <a:cubicBezTo>
                    <a:pt x="1" y="1"/>
                    <a:pt x="4" y="4"/>
                    <a:pt x="13" y="4"/>
                  </a:cubicBezTo>
                  <a:cubicBezTo>
                    <a:pt x="9" y="1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9"/>
            <p:cNvSpPr/>
            <p:nvPr/>
          </p:nvSpPr>
          <p:spPr>
            <a:xfrm>
              <a:off x="10685880" y="3968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9"/>
            <p:cNvSpPr/>
            <p:nvPr/>
          </p:nvSpPr>
          <p:spPr>
            <a:xfrm>
              <a:off x="10681019" y="40236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cubicBezTo>
                    <a:pt x="7" y="1"/>
                    <a:pt x="7" y="1"/>
                    <a:pt x="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9"/>
            <p:cNvSpPr/>
            <p:nvPr/>
          </p:nvSpPr>
          <p:spPr>
            <a:xfrm>
              <a:off x="10691442" y="389188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cubicBezTo>
                    <a:pt x="0" y="7"/>
                    <a:pt x="7" y="7"/>
                    <a:pt x="7" y="7"/>
                  </a:cubicBezTo>
                  <a:cubicBezTo>
                    <a:pt x="7" y="7"/>
                    <a:pt x="7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9"/>
            <p:cNvSpPr/>
            <p:nvPr/>
          </p:nvSpPr>
          <p:spPr>
            <a:xfrm>
              <a:off x="10612921" y="379467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9"/>
            <p:cNvSpPr/>
            <p:nvPr/>
          </p:nvSpPr>
          <p:spPr>
            <a:xfrm>
              <a:off x="10608411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9"/>
            <p:cNvSpPr/>
            <p:nvPr/>
          </p:nvSpPr>
          <p:spPr>
            <a:xfrm>
              <a:off x="10615377" y="390942"/>
              <a:ext cx="50" cy="702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9"/>
            <p:cNvSpPr/>
            <p:nvPr/>
          </p:nvSpPr>
          <p:spPr>
            <a:xfrm>
              <a:off x="10575790" y="332916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10601496" y="341584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5"/>
                  </a:moveTo>
                  <a:cubicBezTo>
                    <a:pt x="7" y="15"/>
                    <a:pt x="7" y="1"/>
                    <a:pt x="7" y="15"/>
                  </a:cubicBezTo>
                  <a:cubicBezTo>
                    <a:pt x="0" y="15"/>
                    <a:pt x="7" y="15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10610165" y="398559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cubicBezTo>
                    <a:pt x="7" y="1"/>
                    <a:pt x="0" y="1"/>
                    <a:pt x="0" y="7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10615377" y="410034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10615727" y="404822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10615377" y="404121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0568475" y="454130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10606708" y="392646"/>
              <a:ext cx="1052" cy="752"/>
            </a:xfrm>
            <a:custGeom>
              <a:avLst/>
              <a:gdLst/>
              <a:ahLst/>
              <a:cxnLst/>
              <a:rect l="l" t="t" r="r" b="b"/>
              <a:pathLst>
                <a:path w="21" h="15" extrusionOk="0">
                  <a:moveTo>
                    <a:pt x="7" y="1"/>
                  </a:moveTo>
                  <a:cubicBezTo>
                    <a:pt x="7" y="1"/>
                    <a:pt x="0" y="15"/>
                    <a:pt x="21" y="15"/>
                  </a:cubicBezTo>
                  <a:cubicBezTo>
                    <a:pt x="7" y="15"/>
                    <a:pt x="21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10568475" y="45413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10602849" y="34439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0"/>
                    <a:pt x="1" y="7"/>
                    <a:pt x="1" y="0"/>
                  </a:cubicBezTo>
                  <a:cubicBezTo>
                    <a:pt x="1" y="7"/>
                    <a:pt x="1" y="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10588618" y="34474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588618" y="344040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cubicBezTo>
                    <a:pt x="8" y="0"/>
                    <a:pt x="1" y="7"/>
                    <a:pt x="1" y="1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587566" y="34439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10591074" y="35100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10590723" y="349251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cubicBezTo>
                    <a:pt x="0" y="0"/>
                    <a:pt x="0" y="0"/>
                    <a:pt x="0" y="7"/>
                  </a:cubicBezTo>
                  <a:cubicBezTo>
                    <a:pt x="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9"/>
            <p:cNvSpPr/>
            <p:nvPr/>
          </p:nvSpPr>
          <p:spPr>
            <a:xfrm>
              <a:off x="10585512" y="348199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9"/>
            <p:cNvSpPr/>
            <p:nvPr/>
          </p:nvSpPr>
          <p:spPr>
            <a:xfrm>
              <a:off x="10543821" y="324247"/>
              <a:ext cx="74714" cy="130988"/>
            </a:xfrm>
            <a:custGeom>
              <a:avLst/>
              <a:gdLst/>
              <a:ahLst/>
              <a:cxnLst/>
              <a:rect l="l" t="t" r="r" b="b"/>
              <a:pathLst>
                <a:path w="1491" h="2614" extrusionOk="0">
                  <a:moveTo>
                    <a:pt x="1109" y="146"/>
                  </a:moveTo>
                  <a:cubicBezTo>
                    <a:pt x="1109" y="148"/>
                    <a:pt x="1110" y="150"/>
                    <a:pt x="1110" y="153"/>
                  </a:cubicBezTo>
                  <a:cubicBezTo>
                    <a:pt x="1111" y="154"/>
                    <a:pt x="1111" y="154"/>
                    <a:pt x="1112" y="154"/>
                  </a:cubicBezTo>
                  <a:cubicBezTo>
                    <a:pt x="1113" y="154"/>
                    <a:pt x="1112" y="150"/>
                    <a:pt x="1109" y="146"/>
                  </a:cubicBezTo>
                  <a:close/>
                  <a:moveTo>
                    <a:pt x="1151" y="201"/>
                  </a:moveTo>
                  <a:lnTo>
                    <a:pt x="1151" y="201"/>
                  </a:lnTo>
                  <a:cubicBezTo>
                    <a:pt x="1151" y="203"/>
                    <a:pt x="1150" y="205"/>
                    <a:pt x="1150" y="207"/>
                  </a:cubicBezTo>
                  <a:lnTo>
                    <a:pt x="1150" y="207"/>
                  </a:lnTo>
                  <a:cubicBezTo>
                    <a:pt x="1151" y="205"/>
                    <a:pt x="1151" y="203"/>
                    <a:pt x="1151" y="201"/>
                  </a:cubicBezTo>
                  <a:close/>
                  <a:moveTo>
                    <a:pt x="527" y="340"/>
                  </a:moveTo>
                  <a:cubicBezTo>
                    <a:pt x="528" y="342"/>
                    <a:pt x="528" y="343"/>
                    <a:pt x="528" y="345"/>
                  </a:cubicBezTo>
                  <a:lnTo>
                    <a:pt x="528" y="345"/>
                  </a:lnTo>
                  <a:cubicBezTo>
                    <a:pt x="528" y="346"/>
                    <a:pt x="528" y="346"/>
                    <a:pt x="527" y="347"/>
                  </a:cubicBezTo>
                  <a:lnTo>
                    <a:pt x="527" y="340"/>
                  </a:lnTo>
                  <a:close/>
                  <a:moveTo>
                    <a:pt x="904" y="343"/>
                  </a:moveTo>
                  <a:cubicBezTo>
                    <a:pt x="904" y="345"/>
                    <a:pt x="903" y="346"/>
                    <a:pt x="902" y="347"/>
                  </a:cubicBezTo>
                  <a:cubicBezTo>
                    <a:pt x="902" y="351"/>
                    <a:pt x="902" y="352"/>
                    <a:pt x="902" y="352"/>
                  </a:cubicBezTo>
                  <a:cubicBezTo>
                    <a:pt x="903" y="352"/>
                    <a:pt x="904" y="348"/>
                    <a:pt x="904" y="343"/>
                  </a:cubicBezTo>
                  <a:close/>
                  <a:moveTo>
                    <a:pt x="832" y="447"/>
                  </a:moveTo>
                  <a:cubicBezTo>
                    <a:pt x="832" y="449"/>
                    <a:pt x="832" y="451"/>
                    <a:pt x="832" y="451"/>
                  </a:cubicBezTo>
                  <a:cubicBezTo>
                    <a:pt x="832" y="449"/>
                    <a:pt x="832" y="448"/>
                    <a:pt x="832" y="447"/>
                  </a:cubicBezTo>
                  <a:close/>
                  <a:moveTo>
                    <a:pt x="923" y="437"/>
                  </a:moveTo>
                  <a:lnTo>
                    <a:pt x="916" y="451"/>
                  </a:lnTo>
                  <a:cubicBezTo>
                    <a:pt x="910" y="461"/>
                    <a:pt x="910" y="464"/>
                    <a:pt x="911" y="464"/>
                  </a:cubicBezTo>
                  <a:lnTo>
                    <a:pt x="911" y="464"/>
                  </a:lnTo>
                  <a:cubicBezTo>
                    <a:pt x="917" y="449"/>
                    <a:pt x="923" y="443"/>
                    <a:pt x="923" y="437"/>
                  </a:cubicBezTo>
                  <a:close/>
                  <a:moveTo>
                    <a:pt x="916" y="463"/>
                  </a:moveTo>
                  <a:cubicBezTo>
                    <a:pt x="914" y="463"/>
                    <a:pt x="913" y="464"/>
                    <a:pt x="912" y="464"/>
                  </a:cubicBezTo>
                  <a:cubicBezTo>
                    <a:pt x="912" y="464"/>
                    <a:pt x="911" y="464"/>
                    <a:pt x="911" y="464"/>
                  </a:cubicBezTo>
                  <a:lnTo>
                    <a:pt x="911" y="464"/>
                  </a:lnTo>
                  <a:cubicBezTo>
                    <a:pt x="910" y="466"/>
                    <a:pt x="910" y="469"/>
                    <a:pt x="909" y="472"/>
                  </a:cubicBezTo>
                  <a:cubicBezTo>
                    <a:pt x="913" y="472"/>
                    <a:pt x="912" y="478"/>
                    <a:pt x="912" y="478"/>
                  </a:cubicBezTo>
                  <a:cubicBezTo>
                    <a:pt x="912" y="478"/>
                    <a:pt x="913" y="476"/>
                    <a:pt x="916" y="472"/>
                  </a:cubicBezTo>
                  <a:cubicBezTo>
                    <a:pt x="918" y="465"/>
                    <a:pt x="917" y="463"/>
                    <a:pt x="916" y="463"/>
                  </a:cubicBezTo>
                  <a:close/>
                  <a:moveTo>
                    <a:pt x="500" y="477"/>
                  </a:moveTo>
                  <a:lnTo>
                    <a:pt x="500" y="479"/>
                  </a:lnTo>
                  <a:cubicBezTo>
                    <a:pt x="499" y="478"/>
                    <a:pt x="498" y="478"/>
                    <a:pt x="498" y="478"/>
                  </a:cubicBezTo>
                  <a:lnTo>
                    <a:pt x="498" y="478"/>
                  </a:lnTo>
                  <a:lnTo>
                    <a:pt x="500" y="477"/>
                  </a:lnTo>
                  <a:close/>
                  <a:moveTo>
                    <a:pt x="492" y="478"/>
                  </a:moveTo>
                  <a:cubicBezTo>
                    <a:pt x="491" y="478"/>
                    <a:pt x="489" y="479"/>
                    <a:pt x="486" y="479"/>
                  </a:cubicBezTo>
                  <a:lnTo>
                    <a:pt x="493" y="486"/>
                  </a:lnTo>
                  <a:lnTo>
                    <a:pt x="486" y="486"/>
                  </a:lnTo>
                  <a:cubicBezTo>
                    <a:pt x="472" y="486"/>
                    <a:pt x="472" y="479"/>
                    <a:pt x="472" y="479"/>
                  </a:cubicBezTo>
                  <a:lnTo>
                    <a:pt x="492" y="478"/>
                  </a:lnTo>
                  <a:close/>
                  <a:moveTo>
                    <a:pt x="1350" y="857"/>
                  </a:moveTo>
                  <a:cubicBezTo>
                    <a:pt x="1350" y="857"/>
                    <a:pt x="1350" y="857"/>
                    <a:pt x="1350" y="857"/>
                  </a:cubicBezTo>
                  <a:lnTo>
                    <a:pt x="1350" y="857"/>
                  </a:lnTo>
                  <a:cubicBezTo>
                    <a:pt x="1351" y="858"/>
                    <a:pt x="1351" y="859"/>
                    <a:pt x="1352" y="860"/>
                  </a:cubicBezTo>
                  <a:cubicBezTo>
                    <a:pt x="1352" y="857"/>
                    <a:pt x="1351" y="857"/>
                    <a:pt x="1350" y="857"/>
                  </a:cubicBezTo>
                  <a:close/>
                  <a:moveTo>
                    <a:pt x="1257" y="1239"/>
                  </a:moveTo>
                  <a:cubicBezTo>
                    <a:pt x="1256" y="1239"/>
                    <a:pt x="1255" y="1240"/>
                    <a:pt x="1255" y="1241"/>
                  </a:cubicBezTo>
                  <a:cubicBezTo>
                    <a:pt x="1256" y="1240"/>
                    <a:pt x="1257" y="1240"/>
                    <a:pt x="1257" y="1239"/>
                  </a:cubicBezTo>
                  <a:close/>
                  <a:moveTo>
                    <a:pt x="1276" y="1289"/>
                  </a:moveTo>
                  <a:cubicBezTo>
                    <a:pt x="1268" y="1289"/>
                    <a:pt x="1264" y="1289"/>
                    <a:pt x="1263" y="1292"/>
                  </a:cubicBezTo>
                  <a:lnTo>
                    <a:pt x="1263" y="1292"/>
                  </a:lnTo>
                  <a:cubicBezTo>
                    <a:pt x="1266" y="1290"/>
                    <a:pt x="1270" y="1289"/>
                    <a:pt x="1276" y="1289"/>
                  </a:cubicBezTo>
                  <a:close/>
                  <a:moveTo>
                    <a:pt x="1291" y="1309"/>
                  </a:moveTo>
                  <a:lnTo>
                    <a:pt x="1291" y="1309"/>
                  </a:lnTo>
                  <a:cubicBezTo>
                    <a:pt x="1291" y="1309"/>
                    <a:pt x="1290" y="1310"/>
                    <a:pt x="1290" y="1310"/>
                  </a:cubicBezTo>
                  <a:cubicBezTo>
                    <a:pt x="1291" y="1310"/>
                    <a:pt x="1291" y="1310"/>
                    <a:pt x="1291" y="1309"/>
                  </a:cubicBezTo>
                  <a:close/>
                  <a:moveTo>
                    <a:pt x="1263" y="1292"/>
                  </a:moveTo>
                  <a:cubicBezTo>
                    <a:pt x="1255" y="1297"/>
                    <a:pt x="1253" y="1307"/>
                    <a:pt x="1248" y="1317"/>
                  </a:cubicBezTo>
                  <a:lnTo>
                    <a:pt x="1255" y="1303"/>
                  </a:lnTo>
                  <a:lnTo>
                    <a:pt x="1262" y="1303"/>
                  </a:lnTo>
                  <a:cubicBezTo>
                    <a:pt x="1262" y="1298"/>
                    <a:pt x="1262" y="1294"/>
                    <a:pt x="1263" y="1292"/>
                  </a:cubicBezTo>
                  <a:close/>
                  <a:moveTo>
                    <a:pt x="1457" y="1526"/>
                  </a:moveTo>
                  <a:lnTo>
                    <a:pt x="1470" y="1532"/>
                  </a:lnTo>
                  <a:cubicBezTo>
                    <a:pt x="1466" y="1528"/>
                    <a:pt x="1462" y="1527"/>
                    <a:pt x="1457" y="1526"/>
                  </a:cubicBezTo>
                  <a:close/>
                  <a:moveTo>
                    <a:pt x="527" y="1892"/>
                  </a:moveTo>
                  <a:lnTo>
                    <a:pt x="521" y="1899"/>
                  </a:lnTo>
                  <a:lnTo>
                    <a:pt x="521" y="1899"/>
                  </a:lnTo>
                  <a:cubicBezTo>
                    <a:pt x="528" y="1898"/>
                    <a:pt x="532" y="1897"/>
                    <a:pt x="527" y="1892"/>
                  </a:cubicBezTo>
                  <a:close/>
                  <a:moveTo>
                    <a:pt x="521" y="1899"/>
                  </a:moveTo>
                  <a:cubicBezTo>
                    <a:pt x="521" y="1899"/>
                    <a:pt x="521" y="1899"/>
                    <a:pt x="521" y="1899"/>
                  </a:cubicBezTo>
                  <a:lnTo>
                    <a:pt x="521" y="1899"/>
                  </a:lnTo>
                  <a:cubicBezTo>
                    <a:pt x="521" y="1899"/>
                    <a:pt x="521" y="1899"/>
                    <a:pt x="521" y="1899"/>
                  </a:cubicBezTo>
                  <a:lnTo>
                    <a:pt x="521" y="1899"/>
                  </a:lnTo>
                  <a:close/>
                  <a:moveTo>
                    <a:pt x="805" y="0"/>
                  </a:moveTo>
                  <a:cubicBezTo>
                    <a:pt x="798" y="14"/>
                    <a:pt x="777" y="21"/>
                    <a:pt x="770" y="35"/>
                  </a:cubicBezTo>
                  <a:lnTo>
                    <a:pt x="770" y="28"/>
                  </a:lnTo>
                  <a:cubicBezTo>
                    <a:pt x="742" y="35"/>
                    <a:pt x="708" y="63"/>
                    <a:pt x="680" y="90"/>
                  </a:cubicBezTo>
                  <a:lnTo>
                    <a:pt x="680" y="84"/>
                  </a:lnTo>
                  <a:cubicBezTo>
                    <a:pt x="659" y="118"/>
                    <a:pt x="645" y="97"/>
                    <a:pt x="638" y="132"/>
                  </a:cubicBezTo>
                  <a:lnTo>
                    <a:pt x="638" y="125"/>
                  </a:lnTo>
                  <a:lnTo>
                    <a:pt x="624" y="153"/>
                  </a:lnTo>
                  <a:lnTo>
                    <a:pt x="624" y="139"/>
                  </a:lnTo>
                  <a:cubicBezTo>
                    <a:pt x="624" y="167"/>
                    <a:pt x="576" y="174"/>
                    <a:pt x="590" y="174"/>
                  </a:cubicBezTo>
                  <a:cubicBezTo>
                    <a:pt x="590" y="194"/>
                    <a:pt x="576" y="222"/>
                    <a:pt x="590" y="229"/>
                  </a:cubicBezTo>
                  <a:cubicBezTo>
                    <a:pt x="585" y="239"/>
                    <a:pt x="581" y="242"/>
                    <a:pt x="579" y="242"/>
                  </a:cubicBezTo>
                  <a:cubicBezTo>
                    <a:pt x="576" y="242"/>
                    <a:pt x="573" y="239"/>
                    <a:pt x="570" y="239"/>
                  </a:cubicBezTo>
                  <a:cubicBezTo>
                    <a:pt x="568" y="239"/>
                    <a:pt x="565" y="240"/>
                    <a:pt x="562" y="243"/>
                  </a:cubicBezTo>
                  <a:cubicBezTo>
                    <a:pt x="556" y="263"/>
                    <a:pt x="561" y="276"/>
                    <a:pt x="544" y="301"/>
                  </a:cubicBezTo>
                  <a:lnTo>
                    <a:pt x="544" y="301"/>
                  </a:lnTo>
                  <a:cubicBezTo>
                    <a:pt x="521" y="264"/>
                    <a:pt x="497" y="240"/>
                    <a:pt x="486" y="229"/>
                  </a:cubicBezTo>
                  <a:cubicBezTo>
                    <a:pt x="475" y="229"/>
                    <a:pt x="467" y="231"/>
                    <a:pt x="458" y="231"/>
                  </a:cubicBezTo>
                  <a:cubicBezTo>
                    <a:pt x="449" y="231"/>
                    <a:pt x="441" y="229"/>
                    <a:pt x="430" y="222"/>
                  </a:cubicBezTo>
                  <a:cubicBezTo>
                    <a:pt x="396" y="208"/>
                    <a:pt x="396" y="208"/>
                    <a:pt x="361" y="194"/>
                  </a:cubicBezTo>
                  <a:lnTo>
                    <a:pt x="361" y="174"/>
                  </a:lnTo>
                  <a:cubicBezTo>
                    <a:pt x="359" y="181"/>
                    <a:pt x="356" y="183"/>
                    <a:pt x="354" y="183"/>
                  </a:cubicBezTo>
                  <a:cubicBezTo>
                    <a:pt x="349" y="183"/>
                    <a:pt x="343" y="174"/>
                    <a:pt x="333" y="174"/>
                  </a:cubicBezTo>
                  <a:lnTo>
                    <a:pt x="347" y="187"/>
                  </a:lnTo>
                  <a:cubicBezTo>
                    <a:pt x="344" y="189"/>
                    <a:pt x="340" y="190"/>
                    <a:pt x="336" y="190"/>
                  </a:cubicBezTo>
                  <a:cubicBezTo>
                    <a:pt x="326" y="190"/>
                    <a:pt x="318" y="184"/>
                    <a:pt x="313" y="174"/>
                  </a:cubicBezTo>
                  <a:lnTo>
                    <a:pt x="292" y="194"/>
                  </a:lnTo>
                  <a:lnTo>
                    <a:pt x="285" y="187"/>
                  </a:lnTo>
                  <a:lnTo>
                    <a:pt x="285" y="194"/>
                  </a:lnTo>
                  <a:lnTo>
                    <a:pt x="271" y="174"/>
                  </a:lnTo>
                  <a:cubicBezTo>
                    <a:pt x="257" y="174"/>
                    <a:pt x="236" y="194"/>
                    <a:pt x="236" y="208"/>
                  </a:cubicBezTo>
                  <a:cubicBezTo>
                    <a:pt x="236" y="205"/>
                    <a:pt x="229" y="205"/>
                    <a:pt x="224" y="205"/>
                  </a:cubicBezTo>
                  <a:cubicBezTo>
                    <a:pt x="219" y="205"/>
                    <a:pt x="216" y="205"/>
                    <a:pt x="223" y="201"/>
                  </a:cubicBezTo>
                  <a:lnTo>
                    <a:pt x="223" y="201"/>
                  </a:lnTo>
                  <a:cubicBezTo>
                    <a:pt x="195" y="208"/>
                    <a:pt x="181" y="222"/>
                    <a:pt x="153" y="236"/>
                  </a:cubicBezTo>
                  <a:lnTo>
                    <a:pt x="160" y="236"/>
                  </a:lnTo>
                  <a:cubicBezTo>
                    <a:pt x="174" y="243"/>
                    <a:pt x="153" y="271"/>
                    <a:pt x="146" y="271"/>
                  </a:cubicBezTo>
                  <a:cubicBezTo>
                    <a:pt x="153" y="257"/>
                    <a:pt x="139" y="257"/>
                    <a:pt x="132" y="243"/>
                  </a:cubicBezTo>
                  <a:lnTo>
                    <a:pt x="132" y="243"/>
                  </a:lnTo>
                  <a:cubicBezTo>
                    <a:pt x="132" y="264"/>
                    <a:pt x="139" y="257"/>
                    <a:pt x="139" y="264"/>
                  </a:cubicBezTo>
                  <a:cubicBezTo>
                    <a:pt x="132" y="278"/>
                    <a:pt x="119" y="305"/>
                    <a:pt x="112" y="305"/>
                  </a:cubicBezTo>
                  <a:lnTo>
                    <a:pt x="112" y="298"/>
                  </a:lnTo>
                  <a:cubicBezTo>
                    <a:pt x="108" y="305"/>
                    <a:pt x="105" y="307"/>
                    <a:pt x="100" y="307"/>
                  </a:cubicBezTo>
                  <a:cubicBezTo>
                    <a:pt x="96" y="307"/>
                    <a:pt x="91" y="305"/>
                    <a:pt x="84" y="305"/>
                  </a:cubicBezTo>
                  <a:cubicBezTo>
                    <a:pt x="84" y="305"/>
                    <a:pt x="77" y="305"/>
                    <a:pt x="77" y="312"/>
                  </a:cubicBezTo>
                  <a:cubicBezTo>
                    <a:pt x="77" y="340"/>
                    <a:pt x="63" y="340"/>
                    <a:pt x="77" y="361"/>
                  </a:cubicBezTo>
                  <a:cubicBezTo>
                    <a:pt x="75" y="366"/>
                    <a:pt x="74" y="368"/>
                    <a:pt x="72" y="368"/>
                  </a:cubicBezTo>
                  <a:cubicBezTo>
                    <a:pt x="68" y="368"/>
                    <a:pt x="65" y="357"/>
                    <a:pt x="64" y="357"/>
                  </a:cubicBezTo>
                  <a:cubicBezTo>
                    <a:pt x="63" y="357"/>
                    <a:pt x="63" y="358"/>
                    <a:pt x="63" y="361"/>
                  </a:cubicBezTo>
                  <a:cubicBezTo>
                    <a:pt x="63" y="373"/>
                    <a:pt x="47" y="397"/>
                    <a:pt x="38" y="397"/>
                  </a:cubicBezTo>
                  <a:cubicBezTo>
                    <a:pt x="37" y="397"/>
                    <a:pt x="36" y="396"/>
                    <a:pt x="35" y="395"/>
                  </a:cubicBezTo>
                  <a:lnTo>
                    <a:pt x="35" y="395"/>
                  </a:lnTo>
                  <a:cubicBezTo>
                    <a:pt x="49" y="430"/>
                    <a:pt x="1" y="444"/>
                    <a:pt x="22" y="472"/>
                  </a:cubicBezTo>
                  <a:cubicBezTo>
                    <a:pt x="15" y="472"/>
                    <a:pt x="15" y="479"/>
                    <a:pt x="8" y="479"/>
                  </a:cubicBezTo>
                  <a:cubicBezTo>
                    <a:pt x="15" y="486"/>
                    <a:pt x="22" y="499"/>
                    <a:pt x="22" y="513"/>
                  </a:cubicBezTo>
                  <a:cubicBezTo>
                    <a:pt x="19" y="516"/>
                    <a:pt x="17" y="516"/>
                    <a:pt x="15" y="516"/>
                  </a:cubicBezTo>
                  <a:cubicBezTo>
                    <a:pt x="10" y="516"/>
                    <a:pt x="5" y="513"/>
                    <a:pt x="1" y="513"/>
                  </a:cubicBezTo>
                  <a:lnTo>
                    <a:pt x="22" y="541"/>
                  </a:lnTo>
                  <a:cubicBezTo>
                    <a:pt x="8" y="576"/>
                    <a:pt x="1" y="638"/>
                    <a:pt x="8" y="693"/>
                  </a:cubicBezTo>
                  <a:lnTo>
                    <a:pt x="15" y="790"/>
                  </a:lnTo>
                  <a:lnTo>
                    <a:pt x="15" y="825"/>
                  </a:lnTo>
                  <a:lnTo>
                    <a:pt x="15" y="853"/>
                  </a:lnTo>
                  <a:cubicBezTo>
                    <a:pt x="22" y="881"/>
                    <a:pt x="42" y="915"/>
                    <a:pt x="42" y="950"/>
                  </a:cubicBezTo>
                  <a:lnTo>
                    <a:pt x="42" y="985"/>
                  </a:lnTo>
                  <a:lnTo>
                    <a:pt x="49" y="957"/>
                  </a:lnTo>
                  <a:cubicBezTo>
                    <a:pt x="49" y="964"/>
                    <a:pt x="63" y="964"/>
                    <a:pt x="63" y="971"/>
                  </a:cubicBezTo>
                  <a:cubicBezTo>
                    <a:pt x="49" y="1005"/>
                    <a:pt x="49" y="1061"/>
                    <a:pt x="70" y="1102"/>
                  </a:cubicBezTo>
                  <a:cubicBezTo>
                    <a:pt x="105" y="1130"/>
                    <a:pt x="42" y="1130"/>
                    <a:pt x="70" y="1158"/>
                  </a:cubicBezTo>
                  <a:lnTo>
                    <a:pt x="63" y="1158"/>
                  </a:lnTo>
                  <a:cubicBezTo>
                    <a:pt x="77" y="1179"/>
                    <a:pt x="84" y="1199"/>
                    <a:pt x="105" y="1227"/>
                  </a:cubicBezTo>
                  <a:cubicBezTo>
                    <a:pt x="70" y="1227"/>
                    <a:pt x="105" y="1241"/>
                    <a:pt x="98" y="1241"/>
                  </a:cubicBezTo>
                  <a:lnTo>
                    <a:pt x="105" y="1241"/>
                  </a:lnTo>
                  <a:cubicBezTo>
                    <a:pt x="98" y="1248"/>
                    <a:pt x="98" y="1269"/>
                    <a:pt x="84" y="1269"/>
                  </a:cubicBezTo>
                  <a:lnTo>
                    <a:pt x="105" y="1276"/>
                  </a:lnTo>
                  <a:lnTo>
                    <a:pt x="98" y="1276"/>
                  </a:lnTo>
                  <a:cubicBezTo>
                    <a:pt x="98" y="1296"/>
                    <a:pt x="112" y="1331"/>
                    <a:pt x="84" y="1345"/>
                  </a:cubicBezTo>
                  <a:cubicBezTo>
                    <a:pt x="112" y="1387"/>
                    <a:pt x="119" y="1456"/>
                    <a:pt x="119" y="1511"/>
                  </a:cubicBezTo>
                  <a:cubicBezTo>
                    <a:pt x="132" y="1518"/>
                    <a:pt x="139" y="1539"/>
                    <a:pt x="139" y="1546"/>
                  </a:cubicBezTo>
                  <a:lnTo>
                    <a:pt x="132" y="1560"/>
                  </a:lnTo>
                  <a:cubicBezTo>
                    <a:pt x="139" y="1574"/>
                    <a:pt x="153" y="1588"/>
                    <a:pt x="146" y="1594"/>
                  </a:cubicBezTo>
                  <a:cubicBezTo>
                    <a:pt x="153" y="1608"/>
                    <a:pt x="146" y="1622"/>
                    <a:pt x="160" y="1629"/>
                  </a:cubicBezTo>
                  <a:cubicBezTo>
                    <a:pt x="160" y="1650"/>
                    <a:pt x="160" y="1657"/>
                    <a:pt x="146" y="1657"/>
                  </a:cubicBezTo>
                  <a:cubicBezTo>
                    <a:pt x="174" y="1657"/>
                    <a:pt x="146" y="1691"/>
                    <a:pt x="146" y="1691"/>
                  </a:cubicBezTo>
                  <a:cubicBezTo>
                    <a:pt x="146" y="1691"/>
                    <a:pt x="160" y="1872"/>
                    <a:pt x="209" y="2080"/>
                  </a:cubicBezTo>
                  <a:cubicBezTo>
                    <a:pt x="250" y="2281"/>
                    <a:pt x="320" y="2509"/>
                    <a:pt x="410" y="2579"/>
                  </a:cubicBezTo>
                  <a:cubicBezTo>
                    <a:pt x="421" y="2579"/>
                    <a:pt x="427" y="2587"/>
                    <a:pt x="437" y="2587"/>
                  </a:cubicBezTo>
                  <a:cubicBezTo>
                    <a:pt x="439" y="2587"/>
                    <a:pt x="442" y="2587"/>
                    <a:pt x="444" y="2586"/>
                  </a:cubicBezTo>
                  <a:lnTo>
                    <a:pt x="444" y="2586"/>
                  </a:lnTo>
                  <a:cubicBezTo>
                    <a:pt x="451" y="2592"/>
                    <a:pt x="430" y="2613"/>
                    <a:pt x="444" y="2613"/>
                  </a:cubicBezTo>
                  <a:cubicBezTo>
                    <a:pt x="444" y="2592"/>
                    <a:pt x="479" y="2613"/>
                    <a:pt x="486" y="2586"/>
                  </a:cubicBezTo>
                  <a:lnTo>
                    <a:pt x="493" y="2592"/>
                  </a:lnTo>
                  <a:cubicBezTo>
                    <a:pt x="500" y="2592"/>
                    <a:pt x="479" y="2586"/>
                    <a:pt x="493" y="2579"/>
                  </a:cubicBezTo>
                  <a:lnTo>
                    <a:pt x="465" y="2579"/>
                  </a:lnTo>
                  <a:cubicBezTo>
                    <a:pt x="465" y="2565"/>
                    <a:pt x="472" y="2558"/>
                    <a:pt x="472" y="2558"/>
                  </a:cubicBezTo>
                  <a:cubicBezTo>
                    <a:pt x="466" y="2552"/>
                    <a:pt x="442" y="2556"/>
                    <a:pt x="437" y="2542"/>
                  </a:cubicBezTo>
                  <a:lnTo>
                    <a:pt x="437" y="2542"/>
                  </a:lnTo>
                  <a:lnTo>
                    <a:pt x="437" y="2544"/>
                  </a:lnTo>
                  <a:cubicBezTo>
                    <a:pt x="435" y="2538"/>
                    <a:pt x="436" y="2534"/>
                    <a:pt x="437" y="2531"/>
                  </a:cubicBezTo>
                  <a:lnTo>
                    <a:pt x="437" y="2531"/>
                  </a:lnTo>
                  <a:cubicBezTo>
                    <a:pt x="436" y="2536"/>
                    <a:pt x="436" y="2539"/>
                    <a:pt x="437" y="2542"/>
                  </a:cubicBezTo>
                  <a:lnTo>
                    <a:pt x="437" y="2542"/>
                  </a:lnTo>
                  <a:lnTo>
                    <a:pt x="437" y="2530"/>
                  </a:lnTo>
                  <a:lnTo>
                    <a:pt x="437" y="2530"/>
                  </a:lnTo>
                  <a:cubicBezTo>
                    <a:pt x="437" y="2531"/>
                    <a:pt x="437" y="2531"/>
                    <a:pt x="437" y="2531"/>
                  </a:cubicBezTo>
                  <a:lnTo>
                    <a:pt x="437" y="2531"/>
                  </a:lnTo>
                  <a:cubicBezTo>
                    <a:pt x="437" y="2531"/>
                    <a:pt x="437" y="2530"/>
                    <a:pt x="437" y="2530"/>
                  </a:cubicBezTo>
                  <a:lnTo>
                    <a:pt x="437" y="2530"/>
                  </a:lnTo>
                  <a:lnTo>
                    <a:pt x="437" y="2530"/>
                  </a:lnTo>
                  <a:lnTo>
                    <a:pt x="437" y="2530"/>
                  </a:lnTo>
                  <a:cubicBezTo>
                    <a:pt x="441" y="2523"/>
                    <a:pt x="453" y="2523"/>
                    <a:pt x="458" y="2523"/>
                  </a:cubicBezTo>
                  <a:lnTo>
                    <a:pt x="464" y="2511"/>
                  </a:lnTo>
                  <a:lnTo>
                    <a:pt x="464" y="2511"/>
                  </a:lnTo>
                  <a:cubicBezTo>
                    <a:pt x="463" y="2517"/>
                    <a:pt x="477" y="2525"/>
                    <a:pt x="483" y="2525"/>
                  </a:cubicBezTo>
                  <a:cubicBezTo>
                    <a:pt x="485" y="2525"/>
                    <a:pt x="486" y="2524"/>
                    <a:pt x="486" y="2523"/>
                  </a:cubicBezTo>
                  <a:cubicBezTo>
                    <a:pt x="486" y="2519"/>
                    <a:pt x="485" y="2518"/>
                    <a:pt x="483" y="2518"/>
                  </a:cubicBezTo>
                  <a:cubicBezTo>
                    <a:pt x="481" y="2518"/>
                    <a:pt x="477" y="2521"/>
                    <a:pt x="475" y="2521"/>
                  </a:cubicBezTo>
                  <a:cubicBezTo>
                    <a:pt x="473" y="2521"/>
                    <a:pt x="472" y="2520"/>
                    <a:pt x="472" y="2516"/>
                  </a:cubicBezTo>
                  <a:cubicBezTo>
                    <a:pt x="472" y="2509"/>
                    <a:pt x="486" y="2509"/>
                    <a:pt x="493" y="2509"/>
                  </a:cubicBezTo>
                  <a:lnTo>
                    <a:pt x="486" y="2488"/>
                  </a:lnTo>
                  <a:cubicBezTo>
                    <a:pt x="490" y="2488"/>
                    <a:pt x="489" y="2492"/>
                    <a:pt x="489" y="2492"/>
                  </a:cubicBezTo>
                  <a:cubicBezTo>
                    <a:pt x="490" y="2492"/>
                    <a:pt x="490" y="2491"/>
                    <a:pt x="493" y="2488"/>
                  </a:cubicBezTo>
                  <a:lnTo>
                    <a:pt x="472" y="2475"/>
                  </a:lnTo>
                  <a:cubicBezTo>
                    <a:pt x="500" y="2461"/>
                    <a:pt x="458" y="2454"/>
                    <a:pt x="486" y="2440"/>
                  </a:cubicBezTo>
                  <a:lnTo>
                    <a:pt x="486" y="2440"/>
                  </a:lnTo>
                  <a:cubicBezTo>
                    <a:pt x="488" y="2442"/>
                    <a:pt x="490" y="2443"/>
                    <a:pt x="491" y="2443"/>
                  </a:cubicBezTo>
                  <a:cubicBezTo>
                    <a:pt x="494" y="2443"/>
                    <a:pt x="495" y="2440"/>
                    <a:pt x="500" y="2440"/>
                  </a:cubicBezTo>
                  <a:lnTo>
                    <a:pt x="493" y="2405"/>
                  </a:lnTo>
                  <a:lnTo>
                    <a:pt x="493" y="2405"/>
                  </a:lnTo>
                  <a:cubicBezTo>
                    <a:pt x="493" y="2405"/>
                    <a:pt x="496" y="2408"/>
                    <a:pt x="498" y="2408"/>
                  </a:cubicBezTo>
                  <a:cubicBezTo>
                    <a:pt x="499" y="2408"/>
                    <a:pt x="500" y="2408"/>
                    <a:pt x="500" y="2405"/>
                  </a:cubicBezTo>
                  <a:cubicBezTo>
                    <a:pt x="507" y="2391"/>
                    <a:pt x="493" y="2391"/>
                    <a:pt x="493" y="2391"/>
                  </a:cubicBezTo>
                  <a:cubicBezTo>
                    <a:pt x="500" y="2385"/>
                    <a:pt x="486" y="2371"/>
                    <a:pt x="500" y="2371"/>
                  </a:cubicBezTo>
                  <a:cubicBezTo>
                    <a:pt x="507" y="2343"/>
                    <a:pt x="472" y="2357"/>
                    <a:pt x="486" y="2343"/>
                  </a:cubicBezTo>
                  <a:cubicBezTo>
                    <a:pt x="487" y="2342"/>
                    <a:pt x="488" y="2342"/>
                    <a:pt x="489" y="2342"/>
                  </a:cubicBezTo>
                  <a:cubicBezTo>
                    <a:pt x="492" y="2342"/>
                    <a:pt x="493" y="2351"/>
                    <a:pt x="497" y="2351"/>
                  </a:cubicBezTo>
                  <a:cubicBezTo>
                    <a:pt x="498" y="2351"/>
                    <a:pt x="499" y="2351"/>
                    <a:pt x="500" y="2350"/>
                  </a:cubicBezTo>
                  <a:lnTo>
                    <a:pt x="493" y="2322"/>
                  </a:lnTo>
                  <a:cubicBezTo>
                    <a:pt x="500" y="2322"/>
                    <a:pt x="507" y="2322"/>
                    <a:pt x="507" y="2336"/>
                  </a:cubicBezTo>
                  <a:cubicBezTo>
                    <a:pt x="507" y="2274"/>
                    <a:pt x="562" y="2218"/>
                    <a:pt x="534" y="2170"/>
                  </a:cubicBezTo>
                  <a:cubicBezTo>
                    <a:pt x="536" y="2168"/>
                    <a:pt x="538" y="2167"/>
                    <a:pt x="539" y="2167"/>
                  </a:cubicBezTo>
                  <a:cubicBezTo>
                    <a:pt x="543" y="2167"/>
                    <a:pt x="545" y="2172"/>
                    <a:pt x="555" y="2177"/>
                  </a:cubicBezTo>
                  <a:cubicBezTo>
                    <a:pt x="527" y="2142"/>
                    <a:pt x="569" y="2114"/>
                    <a:pt x="562" y="2080"/>
                  </a:cubicBezTo>
                  <a:lnTo>
                    <a:pt x="555" y="2080"/>
                  </a:lnTo>
                  <a:cubicBezTo>
                    <a:pt x="576" y="2031"/>
                    <a:pt x="541" y="1969"/>
                    <a:pt x="541" y="1920"/>
                  </a:cubicBezTo>
                  <a:lnTo>
                    <a:pt x="534" y="1927"/>
                  </a:lnTo>
                  <a:lnTo>
                    <a:pt x="507" y="1899"/>
                  </a:lnTo>
                  <a:cubicBezTo>
                    <a:pt x="512" y="1899"/>
                    <a:pt x="517" y="1899"/>
                    <a:pt x="521" y="1899"/>
                  </a:cubicBezTo>
                  <a:lnTo>
                    <a:pt x="521" y="1899"/>
                  </a:lnTo>
                  <a:cubicBezTo>
                    <a:pt x="534" y="1850"/>
                    <a:pt x="507" y="1754"/>
                    <a:pt x="507" y="1664"/>
                  </a:cubicBezTo>
                  <a:cubicBezTo>
                    <a:pt x="486" y="1560"/>
                    <a:pt x="486" y="1449"/>
                    <a:pt x="458" y="1345"/>
                  </a:cubicBezTo>
                  <a:cubicBezTo>
                    <a:pt x="458" y="1355"/>
                    <a:pt x="451" y="1361"/>
                    <a:pt x="445" y="1361"/>
                  </a:cubicBezTo>
                  <a:cubicBezTo>
                    <a:pt x="439" y="1361"/>
                    <a:pt x="434" y="1355"/>
                    <a:pt x="437" y="1345"/>
                  </a:cubicBezTo>
                  <a:cubicBezTo>
                    <a:pt x="486" y="1303"/>
                    <a:pt x="423" y="1296"/>
                    <a:pt x="451" y="1248"/>
                  </a:cubicBezTo>
                  <a:cubicBezTo>
                    <a:pt x="423" y="1192"/>
                    <a:pt x="458" y="1130"/>
                    <a:pt x="417" y="1088"/>
                  </a:cubicBezTo>
                  <a:lnTo>
                    <a:pt x="423" y="1088"/>
                  </a:lnTo>
                  <a:cubicBezTo>
                    <a:pt x="430" y="1075"/>
                    <a:pt x="417" y="1075"/>
                    <a:pt x="417" y="1068"/>
                  </a:cubicBezTo>
                  <a:cubicBezTo>
                    <a:pt x="417" y="1054"/>
                    <a:pt x="396" y="1026"/>
                    <a:pt x="403" y="1005"/>
                  </a:cubicBezTo>
                  <a:lnTo>
                    <a:pt x="389" y="1005"/>
                  </a:lnTo>
                  <a:cubicBezTo>
                    <a:pt x="389" y="998"/>
                    <a:pt x="396" y="998"/>
                    <a:pt x="389" y="991"/>
                  </a:cubicBezTo>
                  <a:lnTo>
                    <a:pt x="396" y="991"/>
                  </a:lnTo>
                  <a:lnTo>
                    <a:pt x="382" y="985"/>
                  </a:lnTo>
                  <a:cubicBezTo>
                    <a:pt x="403" y="985"/>
                    <a:pt x="382" y="950"/>
                    <a:pt x="389" y="936"/>
                  </a:cubicBezTo>
                  <a:cubicBezTo>
                    <a:pt x="382" y="922"/>
                    <a:pt x="361" y="894"/>
                    <a:pt x="368" y="867"/>
                  </a:cubicBezTo>
                  <a:cubicBezTo>
                    <a:pt x="382" y="860"/>
                    <a:pt x="382" y="832"/>
                    <a:pt x="382" y="818"/>
                  </a:cubicBezTo>
                  <a:cubicBezTo>
                    <a:pt x="382" y="811"/>
                    <a:pt x="382" y="797"/>
                    <a:pt x="368" y="790"/>
                  </a:cubicBezTo>
                  <a:lnTo>
                    <a:pt x="368" y="784"/>
                  </a:lnTo>
                  <a:lnTo>
                    <a:pt x="368" y="777"/>
                  </a:lnTo>
                  <a:lnTo>
                    <a:pt x="354" y="763"/>
                  </a:lnTo>
                  <a:lnTo>
                    <a:pt x="361" y="763"/>
                  </a:lnTo>
                  <a:cubicBezTo>
                    <a:pt x="367" y="766"/>
                    <a:pt x="369" y="768"/>
                    <a:pt x="369" y="768"/>
                  </a:cubicBezTo>
                  <a:cubicBezTo>
                    <a:pt x="370" y="768"/>
                    <a:pt x="366" y="764"/>
                    <a:pt x="364" y="762"/>
                  </a:cubicBezTo>
                  <a:lnTo>
                    <a:pt x="364" y="762"/>
                  </a:lnTo>
                  <a:cubicBezTo>
                    <a:pt x="366" y="763"/>
                    <a:pt x="367" y="763"/>
                    <a:pt x="368" y="763"/>
                  </a:cubicBezTo>
                  <a:cubicBezTo>
                    <a:pt x="366" y="762"/>
                    <a:pt x="365" y="761"/>
                    <a:pt x="364" y="761"/>
                  </a:cubicBezTo>
                  <a:lnTo>
                    <a:pt x="364" y="761"/>
                  </a:lnTo>
                  <a:cubicBezTo>
                    <a:pt x="364" y="761"/>
                    <a:pt x="364" y="762"/>
                    <a:pt x="364" y="762"/>
                  </a:cubicBezTo>
                  <a:lnTo>
                    <a:pt x="364" y="762"/>
                  </a:lnTo>
                  <a:cubicBezTo>
                    <a:pt x="357" y="761"/>
                    <a:pt x="348" y="756"/>
                    <a:pt x="354" y="756"/>
                  </a:cubicBezTo>
                  <a:lnTo>
                    <a:pt x="347" y="749"/>
                  </a:lnTo>
                  <a:lnTo>
                    <a:pt x="347" y="749"/>
                  </a:lnTo>
                  <a:lnTo>
                    <a:pt x="382" y="763"/>
                  </a:lnTo>
                  <a:cubicBezTo>
                    <a:pt x="382" y="763"/>
                    <a:pt x="355" y="742"/>
                    <a:pt x="361" y="729"/>
                  </a:cubicBezTo>
                  <a:lnTo>
                    <a:pt x="361" y="729"/>
                  </a:lnTo>
                  <a:cubicBezTo>
                    <a:pt x="367" y="739"/>
                    <a:pt x="373" y="747"/>
                    <a:pt x="382" y="756"/>
                  </a:cubicBezTo>
                  <a:cubicBezTo>
                    <a:pt x="372" y="738"/>
                    <a:pt x="372" y="737"/>
                    <a:pt x="372" y="737"/>
                  </a:cubicBezTo>
                  <a:cubicBezTo>
                    <a:pt x="372" y="737"/>
                    <a:pt x="372" y="737"/>
                    <a:pt x="371" y="737"/>
                  </a:cubicBezTo>
                  <a:cubicBezTo>
                    <a:pt x="371" y="737"/>
                    <a:pt x="369" y="736"/>
                    <a:pt x="361" y="728"/>
                  </a:cubicBezTo>
                  <a:lnTo>
                    <a:pt x="361" y="728"/>
                  </a:lnTo>
                  <a:cubicBezTo>
                    <a:pt x="361" y="728"/>
                    <a:pt x="361" y="728"/>
                    <a:pt x="361" y="729"/>
                  </a:cubicBezTo>
                  <a:lnTo>
                    <a:pt x="361" y="729"/>
                  </a:lnTo>
                  <a:cubicBezTo>
                    <a:pt x="357" y="722"/>
                    <a:pt x="353" y="715"/>
                    <a:pt x="347" y="707"/>
                  </a:cubicBezTo>
                  <a:cubicBezTo>
                    <a:pt x="347" y="707"/>
                    <a:pt x="347" y="701"/>
                    <a:pt x="349" y="701"/>
                  </a:cubicBezTo>
                  <a:cubicBezTo>
                    <a:pt x="350" y="701"/>
                    <a:pt x="352" y="703"/>
                    <a:pt x="354" y="707"/>
                  </a:cubicBezTo>
                  <a:cubicBezTo>
                    <a:pt x="361" y="714"/>
                    <a:pt x="368" y="721"/>
                    <a:pt x="368" y="728"/>
                  </a:cubicBezTo>
                  <a:lnTo>
                    <a:pt x="368" y="721"/>
                  </a:lnTo>
                  <a:lnTo>
                    <a:pt x="382" y="728"/>
                  </a:lnTo>
                  <a:cubicBezTo>
                    <a:pt x="379" y="724"/>
                    <a:pt x="378" y="722"/>
                    <a:pt x="378" y="722"/>
                  </a:cubicBezTo>
                  <a:lnTo>
                    <a:pt x="378" y="722"/>
                  </a:lnTo>
                  <a:cubicBezTo>
                    <a:pt x="378" y="722"/>
                    <a:pt x="385" y="731"/>
                    <a:pt x="388" y="731"/>
                  </a:cubicBezTo>
                  <a:cubicBezTo>
                    <a:pt x="390" y="731"/>
                    <a:pt x="391" y="729"/>
                    <a:pt x="389" y="721"/>
                  </a:cubicBezTo>
                  <a:lnTo>
                    <a:pt x="382" y="707"/>
                  </a:lnTo>
                  <a:cubicBezTo>
                    <a:pt x="379" y="699"/>
                    <a:pt x="377" y="696"/>
                    <a:pt x="377" y="696"/>
                  </a:cubicBezTo>
                  <a:lnTo>
                    <a:pt x="377" y="696"/>
                  </a:lnTo>
                  <a:cubicBezTo>
                    <a:pt x="377" y="696"/>
                    <a:pt x="384" y="712"/>
                    <a:pt x="387" y="712"/>
                  </a:cubicBezTo>
                  <a:cubicBezTo>
                    <a:pt x="388" y="712"/>
                    <a:pt x="389" y="711"/>
                    <a:pt x="389" y="707"/>
                  </a:cubicBezTo>
                  <a:lnTo>
                    <a:pt x="396" y="728"/>
                  </a:lnTo>
                  <a:cubicBezTo>
                    <a:pt x="396" y="718"/>
                    <a:pt x="392" y="705"/>
                    <a:pt x="393" y="705"/>
                  </a:cubicBezTo>
                  <a:lnTo>
                    <a:pt x="393" y="705"/>
                  </a:lnTo>
                  <a:cubicBezTo>
                    <a:pt x="393" y="705"/>
                    <a:pt x="394" y="708"/>
                    <a:pt x="396" y="714"/>
                  </a:cubicBezTo>
                  <a:cubicBezTo>
                    <a:pt x="403" y="742"/>
                    <a:pt x="396" y="742"/>
                    <a:pt x="403" y="749"/>
                  </a:cubicBezTo>
                  <a:lnTo>
                    <a:pt x="403" y="714"/>
                  </a:lnTo>
                  <a:cubicBezTo>
                    <a:pt x="403" y="713"/>
                    <a:pt x="403" y="713"/>
                    <a:pt x="403" y="713"/>
                  </a:cubicBezTo>
                  <a:cubicBezTo>
                    <a:pt x="403" y="713"/>
                    <a:pt x="405" y="730"/>
                    <a:pt x="417" y="742"/>
                  </a:cubicBezTo>
                  <a:lnTo>
                    <a:pt x="417" y="707"/>
                  </a:lnTo>
                  <a:cubicBezTo>
                    <a:pt x="417" y="714"/>
                    <a:pt x="417" y="721"/>
                    <a:pt x="423" y="728"/>
                  </a:cubicBezTo>
                  <a:lnTo>
                    <a:pt x="423" y="749"/>
                  </a:lnTo>
                  <a:cubicBezTo>
                    <a:pt x="410" y="749"/>
                    <a:pt x="410" y="797"/>
                    <a:pt x="410" y="797"/>
                  </a:cubicBezTo>
                  <a:cubicBezTo>
                    <a:pt x="410" y="797"/>
                    <a:pt x="410" y="790"/>
                    <a:pt x="417" y="784"/>
                  </a:cubicBezTo>
                  <a:lnTo>
                    <a:pt x="430" y="784"/>
                  </a:lnTo>
                  <a:cubicBezTo>
                    <a:pt x="444" y="790"/>
                    <a:pt x="451" y="790"/>
                    <a:pt x="458" y="797"/>
                  </a:cubicBezTo>
                  <a:cubicBezTo>
                    <a:pt x="479" y="797"/>
                    <a:pt x="493" y="797"/>
                    <a:pt x="500" y="811"/>
                  </a:cubicBezTo>
                  <a:lnTo>
                    <a:pt x="624" y="853"/>
                  </a:lnTo>
                  <a:lnTo>
                    <a:pt x="673" y="811"/>
                  </a:lnTo>
                  <a:cubicBezTo>
                    <a:pt x="687" y="797"/>
                    <a:pt x="701" y="790"/>
                    <a:pt x="708" y="770"/>
                  </a:cubicBezTo>
                  <a:lnTo>
                    <a:pt x="728" y="790"/>
                  </a:lnTo>
                  <a:cubicBezTo>
                    <a:pt x="735" y="784"/>
                    <a:pt x="742" y="770"/>
                    <a:pt x="742" y="763"/>
                  </a:cubicBezTo>
                  <a:cubicBezTo>
                    <a:pt x="744" y="762"/>
                    <a:pt x="746" y="762"/>
                    <a:pt x="747" y="762"/>
                  </a:cubicBezTo>
                  <a:cubicBezTo>
                    <a:pt x="754" y="762"/>
                    <a:pt x="742" y="776"/>
                    <a:pt x="745" y="776"/>
                  </a:cubicBezTo>
                  <a:cubicBezTo>
                    <a:pt x="747" y="776"/>
                    <a:pt x="750" y="775"/>
                    <a:pt x="756" y="770"/>
                  </a:cubicBezTo>
                  <a:lnTo>
                    <a:pt x="756" y="756"/>
                  </a:lnTo>
                  <a:cubicBezTo>
                    <a:pt x="757" y="756"/>
                    <a:pt x="757" y="756"/>
                    <a:pt x="757" y="756"/>
                  </a:cubicBezTo>
                  <a:cubicBezTo>
                    <a:pt x="764" y="756"/>
                    <a:pt x="784" y="727"/>
                    <a:pt x="791" y="727"/>
                  </a:cubicBezTo>
                  <a:cubicBezTo>
                    <a:pt x="794" y="727"/>
                    <a:pt x="795" y="733"/>
                    <a:pt x="791" y="749"/>
                  </a:cubicBezTo>
                  <a:cubicBezTo>
                    <a:pt x="812" y="714"/>
                    <a:pt x="832" y="680"/>
                    <a:pt x="846" y="645"/>
                  </a:cubicBezTo>
                  <a:cubicBezTo>
                    <a:pt x="853" y="624"/>
                    <a:pt x="832" y="624"/>
                    <a:pt x="846" y="596"/>
                  </a:cubicBezTo>
                  <a:lnTo>
                    <a:pt x="846" y="596"/>
                  </a:lnTo>
                  <a:cubicBezTo>
                    <a:pt x="853" y="596"/>
                    <a:pt x="846" y="610"/>
                    <a:pt x="853" y="610"/>
                  </a:cubicBezTo>
                  <a:cubicBezTo>
                    <a:pt x="902" y="541"/>
                    <a:pt x="819" y="541"/>
                    <a:pt x="839" y="527"/>
                  </a:cubicBezTo>
                  <a:cubicBezTo>
                    <a:pt x="832" y="520"/>
                    <a:pt x="839" y="520"/>
                    <a:pt x="832" y="520"/>
                  </a:cubicBezTo>
                  <a:cubicBezTo>
                    <a:pt x="825" y="517"/>
                    <a:pt x="822" y="515"/>
                    <a:pt x="822" y="515"/>
                  </a:cubicBezTo>
                  <a:lnTo>
                    <a:pt x="822" y="515"/>
                  </a:lnTo>
                  <a:cubicBezTo>
                    <a:pt x="821" y="515"/>
                    <a:pt x="822" y="516"/>
                    <a:pt x="822" y="516"/>
                  </a:cubicBezTo>
                  <a:lnTo>
                    <a:pt x="822" y="516"/>
                  </a:lnTo>
                  <a:cubicBezTo>
                    <a:pt x="816" y="513"/>
                    <a:pt x="820" y="512"/>
                    <a:pt x="805" y="506"/>
                  </a:cubicBezTo>
                  <a:cubicBezTo>
                    <a:pt x="812" y="506"/>
                    <a:pt x="805" y="492"/>
                    <a:pt x="805" y="486"/>
                  </a:cubicBezTo>
                  <a:lnTo>
                    <a:pt x="805" y="486"/>
                  </a:lnTo>
                  <a:cubicBezTo>
                    <a:pt x="806" y="487"/>
                    <a:pt x="807" y="488"/>
                    <a:pt x="808" y="488"/>
                  </a:cubicBezTo>
                  <a:cubicBezTo>
                    <a:pt x="811" y="488"/>
                    <a:pt x="814" y="484"/>
                    <a:pt x="822" y="484"/>
                  </a:cubicBezTo>
                  <a:cubicBezTo>
                    <a:pt x="825" y="484"/>
                    <a:pt x="828" y="484"/>
                    <a:pt x="832" y="486"/>
                  </a:cubicBezTo>
                  <a:cubicBezTo>
                    <a:pt x="825" y="479"/>
                    <a:pt x="812" y="451"/>
                    <a:pt x="812" y="444"/>
                  </a:cubicBezTo>
                  <a:lnTo>
                    <a:pt x="812" y="444"/>
                  </a:lnTo>
                  <a:cubicBezTo>
                    <a:pt x="832" y="458"/>
                    <a:pt x="825" y="458"/>
                    <a:pt x="832" y="458"/>
                  </a:cubicBezTo>
                  <a:lnTo>
                    <a:pt x="825" y="444"/>
                  </a:lnTo>
                  <a:lnTo>
                    <a:pt x="825" y="444"/>
                  </a:lnTo>
                  <a:cubicBezTo>
                    <a:pt x="825" y="444"/>
                    <a:pt x="830" y="444"/>
                    <a:pt x="832" y="447"/>
                  </a:cubicBezTo>
                  <a:lnTo>
                    <a:pt x="832" y="447"/>
                  </a:lnTo>
                  <a:cubicBezTo>
                    <a:pt x="830" y="442"/>
                    <a:pt x="828" y="433"/>
                    <a:pt x="830" y="433"/>
                  </a:cubicBezTo>
                  <a:lnTo>
                    <a:pt x="830" y="433"/>
                  </a:lnTo>
                  <a:cubicBezTo>
                    <a:pt x="830" y="433"/>
                    <a:pt x="831" y="434"/>
                    <a:pt x="832" y="437"/>
                  </a:cubicBezTo>
                  <a:lnTo>
                    <a:pt x="839" y="451"/>
                  </a:lnTo>
                  <a:cubicBezTo>
                    <a:pt x="839" y="444"/>
                    <a:pt x="839" y="444"/>
                    <a:pt x="846" y="444"/>
                  </a:cubicBezTo>
                  <a:lnTo>
                    <a:pt x="846" y="451"/>
                  </a:lnTo>
                  <a:cubicBezTo>
                    <a:pt x="848" y="458"/>
                    <a:pt x="849" y="460"/>
                    <a:pt x="849" y="460"/>
                  </a:cubicBezTo>
                  <a:cubicBezTo>
                    <a:pt x="850" y="460"/>
                    <a:pt x="846" y="437"/>
                    <a:pt x="846" y="437"/>
                  </a:cubicBezTo>
                  <a:cubicBezTo>
                    <a:pt x="846" y="423"/>
                    <a:pt x="839" y="423"/>
                    <a:pt x="839" y="409"/>
                  </a:cubicBezTo>
                  <a:cubicBezTo>
                    <a:pt x="839" y="409"/>
                    <a:pt x="839" y="392"/>
                    <a:pt x="842" y="392"/>
                  </a:cubicBezTo>
                  <a:cubicBezTo>
                    <a:pt x="843" y="392"/>
                    <a:pt x="844" y="394"/>
                    <a:pt x="846" y="402"/>
                  </a:cubicBezTo>
                  <a:lnTo>
                    <a:pt x="846" y="416"/>
                  </a:lnTo>
                  <a:cubicBezTo>
                    <a:pt x="846" y="402"/>
                    <a:pt x="846" y="388"/>
                    <a:pt x="853" y="388"/>
                  </a:cubicBezTo>
                  <a:lnTo>
                    <a:pt x="853" y="402"/>
                  </a:lnTo>
                  <a:cubicBezTo>
                    <a:pt x="853" y="388"/>
                    <a:pt x="857" y="385"/>
                    <a:pt x="861" y="385"/>
                  </a:cubicBezTo>
                  <a:cubicBezTo>
                    <a:pt x="865" y="385"/>
                    <a:pt x="871" y="388"/>
                    <a:pt x="874" y="388"/>
                  </a:cubicBezTo>
                  <a:lnTo>
                    <a:pt x="874" y="402"/>
                  </a:lnTo>
                  <a:cubicBezTo>
                    <a:pt x="874" y="388"/>
                    <a:pt x="874" y="375"/>
                    <a:pt x="881" y="375"/>
                  </a:cubicBezTo>
                  <a:cubicBezTo>
                    <a:pt x="874" y="368"/>
                    <a:pt x="874" y="354"/>
                    <a:pt x="874" y="340"/>
                  </a:cubicBezTo>
                  <a:lnTo>
                    <a:pt x="874" y="340"/>
                  </a:lnTo>
                  <a:cubicBezTo>
                    <a:pt x="875" y="347"/>
                    <a:pt x="876" y="349"/>
                    <a:pt x="877" y="349"/>
                  </a:cubicBezTo>
                  <a:cubicBezTo>
                    <a:pt x="881" y="349"/>
                    <a:pt x="884" y="316"/>
                    <a:pt x="895" y="316"/>
                  </a:cubicBezTo>
                  <a:cubicBezTo>
                    <a:pt x="897" y="316"/>
                    <a:pt x="899" y="317"/>
                    <a:pt x="902" y="319"/>
                  </a:cubicBezTo>
                  <a:cubicBezTo>
                    <a:pt x="902" y="329"/>
                    <a:pt x="895" y="339"/>
                    <a:pt x="891" y="339"/>
                  </a:cubicBezTo>
                  <a:cubicBezTo>
                    <a:pt x="889" y="339"/>
                    <a:pt x="888" y="337"/>
                    <a:pt x="888" y="333"/>
                  </a:cubicBezTo>
                  <a:cubicBezTo>
                    <a:pt x="881" y="368"/>
                    <a:pt x="881" y="402"/>
                    <a:pt x="881" y="409"/>
                  </a:cubicBezTo>
                  <a:cubicBezTo>
                    <a:pt x="881" y="405"/>
                    <a:pt x="883" y="398"/>
                    <a:pt x="885" y="398"/>
                  </a:cubicBezTo>
                  <a:cubicBezTo>
                    <a:pt x="887" y="398"/>
                    <a:pt x="888" y="401"/>
                    <a:pt x="888" y="409"/>
                  </a:cubicBezTo>
                  <a:lnTo>
                    <a:pt x="888" y="375"/>
                  </a:lnTo>
                  <a:lnTo>
                    <a:pt x="902" y="375"/>
                  </a:lnTo>
                  <a:lnTo>
                    <a:pt x="902" y="333"/>
                  </a:lnTo>
                  <a:cubicBezTo>
                    <a:pt x="903" y="331"/>
                    <a:pt x="903" y="331"/>
                    <a:pt x="904" y="331"/>
                  </a:cubicBezTo>
                  <a:lnTo>
                    <a:pt x="904" y="331"/>
                  </a:lnTo>
                  <a:cubicBezTo>
                    <a:pt x="905" y="331"/>
                    <a:pt x="905" y="337"/>
                    <a:pt x="904" y="343"/>
                  </a:cubicBezTo>
                  <a:lnTo>
                    <a:pt x="904" y="343"/>
                  </a:lnTo>
                  <a:cubicBezTo>
                    <a:pt x="907" y="336"/>
                    <a:pt x="909" y="325"/>
                    <a:pt x="911" y="325"/>
                  </a:cubicBezTo>
                  <a:cubicBezTo>
                    <a:pt x="912" y="325"/>
                    <a:pt x="914" y="328"/>
                    <a:pt x="916" y="333"/>
                  </a:cubicBezTo>
                  <a:cubicBezTo>
                    <a:pt x="916" y="333"/>
                    <a:pt x="916" y="336"/>
                    <a:pt x="914" y="336"/>
                  </a:cubicBezTo>
                  <a:cubicBezTo>
                    <a:pt x="912" y="336"/>
                    <a:pt x="911" y="335"/>
                    <a:pt x="909" y="333"/>
                  </a:cubicBezTo>
                  <a:lnTo>
                    <a:pt x="909" y="333"/>
                  </a:lnTo>
                  <a:cubicBezTo>
                    <a:pt x="916" y="347"/>
                    <a:pt x="923" y="340"/>
                    <a:pt x="916" y="375"/>
                  </a:cubicBezTo>
                  <a:cubicBezTo>
                    <a:pt x="916" y="382"/>
                    <a:pt x="909" y="388"/>
                    <a:pt x="909" y="388"/>
                  </a:cubicBezTo>
                  <a:lnTo>
                    <a:pt x="909" y="382"/>
                  </a:lnTo>
                  <a:cubicBezTo>
                    <a:pt x="905" y="395"/>
                    <a:pt x="907" y="395"/>
                    <a:pt x="909" y="395"/>
                  </a:cubicBezTo>
                  <a:cubicBezTo>
                    <a:pt x="910" y="395"/>
                    <a:pt x="912" y="395"/>
                    <a:pt x="909" y="409"/>
                  </a:cubicBezTo>
                  <a:cubicBezTo>
                    <a:pt x="911" y="401"/>
                    <a:pt x="913" y="398"/>
                    <a:pt x="914" y="398"/>
                  </a:cubicBezTo>
                  <a:cubicBezTo>
                    <a:pt x="916" y="398"/>
                    <a:pt x="916" y="405"/>
                    <a:pt x="916" y="409"/>
                  </a:cubicBezTo>
                  <a:lnTo>
                    <a:pt x="923" y="388"/>
                  </a:lnTo>
                  <a:lnTo>
                    <a:pt x="923" y="382"/>
                  </a:lnTo>
                  <a:cubicBezTo>
                    <a:pt x="928" y="373"/>
                    <a:pt x="931" y="370"/>
                    <a:pt x="932" y="370"/>
                  </a:cubicBezTo>
                  <a:lnTo>
                    <a:pt x="932" y="370"/>
                  </a:lnTo>
                  <a:cubicBezTo>
                    <a:pt x="936" y="370"/>
                    <a:pt x="910" y="423"/>
                    <a:pt x="916" y="423"/>
                  </a:cubicBezTo>
                  <a:cubicBezTo>
                    <a:pt x="923" y="416"/>
                    <a:pt x="916" y="416"/>
                    <a:pt x="923" y="409"/>
                  </a:cubicBezTo>
                  <a:lnTo>
                    <a:pt x="923" y="409"/>
                  </a:lnTo>
                  <a:cubicBezTo>
                    <a:pt x="923" y="416"/>
                    <a:pt x="916" y="437"/>
                    <a:pt x="923" y="437"/>
                  </a:cubicBezTo>
                  <a:cubicBezTo>
                    <a:pt x="923" y="444"/>
                    <a:pt x="936" y="444"/>
                    <a:pt x="936" y="451"/>
                  </a:cubicBezTo>
                  <a:lnTo>
                    <a:pt x="943" y="444"/>
                  </a:lnTo>
                  <a:cubicBezTo>
                    <a:pt x="947" y="444"/>
                    <a:pt x="954" y="442"/>
                    <a:pt x="960" y="442"/>
                  </a:cubicBezTo>
                  <a:cubicBezTo>
                    <a:pt x="966" y="442"/>
                    <a:pt x="971" y="444"/>
                    <a:pt x="971" y="451"/>
                  </a:cubicBezTo>
                  <a:cubicBezTo>
                    <a:pt x="966" y="453"/>
                    <a:pt x="963" y="454"/>
                    <a:pt x="961" y="454"/>
                  </a:cubicBezTo>
                  <a:cubicBezTo>
                    <a:pt x="956" y="454"/>
                    <a:pt x="955" y="451"/>
                    <a:pt x="950" y="451"/>
                  </a:cubicBezTo>
                  <a:cubicBezTo>
                    <a:pt x="943" y="472"/>
                    <a:pt x="950" y="458"/>
                    <a:pt x="950" y="472"/>
                  </a:cubicBezTo>
                  <a:cubicBezTo>
                    <a:pt x="949" y="473"/>
                    <a:pt x="948" y="473"/>
                    <a:pt x="948" y="473"/>
                  </a:cubicBezTo>
                  <a:cubicBezTo>
                    <a:pt x="946" y="473"/>
                    <a:pt x="947" y="467"/>
                    <a:pt x="946" y="467"/>
                  </a:cubicBezTo>
                  <a:lnTo>
                    <a:pt x="946" y="467"/>
                  </a:lnTo>
                  <a:cubicBezTo>
                    <a:pt x="946" y="467"/>
                    <a:pt x="945" y="468"/>
                    <a:pt x="943" y="472"/>
                  </a:cubicBezTo>
                  <a:lnTo>
                    <a:pt x="950" y="479"/>
                  </a:lnTo>
                  <a:cubicBezTo>
                    <a:pt x="954" y="477"/>
                    <a:pt x="957" y="477"/>
                    <a:pt x="958" y="477"/>
                  </a:cubicBezTo>
                  <a:cubicBezTo>
                    <a:pt x="964" y="477"/>
                    <a:pt x="952" y="486"/>
                    <a:pt x="957" y="486"/>
                  </a:cubicBezTo>
                  <a:cubicBezTo>
                    <a:pt x="957" y="492"/>
                    <a:pt x="978" y="506"/>
                    <a:pt x="985" y="506"/>
                  </a:cubicBezTo>
                  <a:cubicBezTo>
                    <a:pt x="992" y="506"/>
                    <a:pt x="1013" y="513"/>
                    <a:pt x="1020" y="513"/>
                  </a:cubicBezTo>
                  <a:cubicBezTo>
                    <a:pt x="1020" y="520"/>
                    <a:pt x="1013" y="520"/>
                    <a:pt x="1006" y="520"/>
                  </a:cubicBezTo>
                  <a:cubicBezTo>
                    <a:pt x="1013" y="513"/>
                    <a:pt x="1006" y="513"/>
                    <a:pt x="999" y="513"/>
                  </a:cubicBezTo>
                  <a:cubicBezTo>
                    <a:pt x="1005" y="519"/>
                    <a:pt x="989" y="542"/>
                    <a:pt x="981" y="542"/>
                  </a:cubicBezTo>
                  <a:cubicBezTo>
                    <a:pt x="980" y="542"/>
                    <a:pt x="979" y="542"/>
                    <a:pt x="978" y="541"/>
                  </a:cubicBezTo>
                  <a:lnTo>
                    <a:pt x="978" y="541"/>
                  </a:lnTo>
                  <a:cubicBezTo>
                    <a:pt x="979" y="544"/>
                    <a:pt x="981" y="545"/>
                    <a:pt x="982" y="545"/>
                  </a:cubicBezTo>
                  <a:cubicBezTo>
                    <a:pt x="984" y="545"/>
                    <a:pt x="986" y="537"/>
                    <a:pt x="992" y="537"/>
                  </a:cubicBezTo>
                  <a:cubicBezTo>
                    <a:pt x="994" y="537"/>
                    <a:pt x="996" y="538"/>
                    <a:pt x="999" y="541"/>
                  </a:cubicBezTo>
                  <a:lnTo>
                    <a:pt x="1006" y="562"/>
                  </a:lnTo>
                  <a:cubicBezTo>
                    <a:pt x="1011" y="557"/>
                    <a:pt x="1012" y="552"/>
                    <a:pt x="1015" y="552"/>
                  </a:cubicBezTo>
                  <a:cubicBezTo>
                    <a:pt x="1016" y="552"/>
                    <a:pt x="1018" y="553"/>
                    <a:pt x="1020" y="555"/>
                  </a:cubicBezTo>
                  <a:cubicBezTo>
                    <a:pt x="1026" y="562"/>
                    <a:pt x="1026" y="576"/>
                    <a:pt x="1026" y="583"/>
                  </a:cubicBezTo>
                  <a:cubicBezTo>
                    <a:pt x="1022" y="583"/>
                    <a:pt x="1017" y="586"/>
                    <a:pt x="1015" y="586"/>
                  </a:cubicBezTo>
                  <a:cubicBezTo>
                    <a:pt x="1013" y="586"/>
                    <a:pt x="1013" y="585"/>
                    <a:pt x="1013" y="583"/>
                  </a:cubicBezTo>
                  <a:lnTo>
                    <a:pt x="1013" y="583"/>
                  </a:lnTo>
                  <a:cubicBezTo>
                    <a:pt x="1013" y="589"/>
                    <a:pt x="1013" y="596"/>
                    <a:pt x="1026" y="596"/>
                  </a:cubicBezTo>
                  <a:cubicBezTo>
                    <a:pt x="1026" y="594"/>
                    <a:pt x="1027" y="593"/>
                    <a:pt x="1028" y="593"/>
                  </a:cubicBezTo>
                  <a:cubicBezTo>
                    <a:pt x="1032" y="593"/>
                    <a:pt x="1040" y="603"/>
                    <a:pt x="1047" y="603"/>
                  </a:cubicBezTo>
                  <a:cubicBezTo>
                    <a:pt x="1050" y="603"/>
                    <a:pt x="1053" y="601"/>
                    <a:pt x="1054" y="596"/>
                  </a:cubicBezTo>
                  <a:lnTo>
                    <a:pt x="1054" y="617"/>
                  </a:lnTo>
                  <a:cubicBezTo>
                    <a:pt x="1054" y="617"/>
                    <a:pt x="1047" y="617"/>
                    <a:pt x="1047" y="610"/>
                  </a:cubicBezTo>
                  <a:lnTo>
                    <a:pt x="1047" y="610"/>
                  </a:lnTo>
                  <a:cubicBezTo>
                    <a:pt x="1033" y="617"/>
                    <a:pt x="1054" y="617"/>
                    <a:pt x="1054" y="624"/>
                  </a:cubicBezTo>
                  <a:lnTo>
                    <a:pt x="1054" y="652"/>
                  </a:lnTo>
                  <a:cubicBezTo>
                    <a:pt x="1061" y="652"/>
                    <a:pt x="1061" y="666"/>
                    <a:pt x="1054" y="666"/>
                  </a:cubicBezTo>
                  <a:cubicBezTo>
                    <a:pt x="1056" y="670"/>
                    <a:pt x="1058" y="672"/>
                    <a:pt x="1060" y="672"/>
                  </a:cubicBezTo>
                  <a:cubicBezTo>
                    <a:pt x="1063" y="672"/>
                    <a:pt x="1066" y="666"/>
                    <a:pt x="1075" y="666"/>
                  </a:cubicBezTo>
                  <a:lnTo>
                    <a:pt x="1082" y="693"/>
                  </a:lnTo>
                  <a:cubicBezTo>
                    <a:pt x="1075" y="700"/>
                    <a:pt x="1047" y="714"/>
                    <a:pt x="1047" y="714"/>
                  </a:cubicBezTo>
                  <a:cubicBezTo>
                    <a:pt x="1048" y="715"/>
                    <a:pt x="1050" y="716"/>
                    <a:pt x="1051" y="716"/>
                  </a:cubicBezTo>
                  <a:cubicBezTo>
                    <a:pt x="1057" y="716"/>
                    <a:pt x="1064" y="712"/>
                    <a:pt x="1071" y="712"/>
                  </a:cubicBezTo>
                  <a:cubicBezTo>
                    <a:pt x="1075" y="712"/>
                    <a:pt x="1079" y="714"/>
                    <a:pt x="1082" y="721"/>
                  </a:cubicBezTo>
                  <a:cubicBezTo>
                    <a:pt x="1065" y="721"/>
                    <a:pt x="1071" y="739"/>
                    <a:pt x="1063" y="739"/>
                  </a:cubicBezTo>
                  <a:cubicBezTo>
                    <a:pt x="1061" y="739"/>
                    <a:pt x="1058" y="738"/>
                    <a:pt x="1054" y="735"/>
                  </a:cubicBezTo>
                  <a:lnTo>
                    <a:pt x="1054" y="735"/>
                  </a:lnTo>
                  <a:cubicBezTo>
                    <a:pt x="1047" y="749"/>
                    <a:pt x="1054" y="770"/>
                    <a:pt x="1061" y="784"/>
                  </a:cubicBezTo>
                  <a:cubicBezTo>
                    <a:pt x="1082" y="784"/>
                    <a:pt x="1061" y="763"/>
                    <a:pt x="1082" y="763"/>
                  </a:cubicBezTo>
                  <a:cubicBezTo>
                    <a:pt x="1096" y="797"/>
                    <a:pt x="1130" y="784"/>
                    <a:pt x="1144" y="804"/>
                  </a:cubicBezTo>
                  <a:lnTo>
                    <a:pt x="1144" y="797"/>
                  </a:lnTo>
                  <a:cubicBezTo>
                    <a:pt x="1158" y="804"/>
                    <a:pt x="1151" y="804"/>
                    <a:pt x="1165" y="818"/>
                  </a:cubicBezTo>
                  <a:cubicBezTo>
                    <a:pt x="1151" y="818"/>
                    <a:pt x="1130" y="853"/>
                    <a:pt x="1144" y="874"/>
                  </a:cubicBezTo>
                  <a:cubicBezTo>
                    <a:pt x="1151" y="874"/>
                    <a:pt x="1151" y="860"/>
                    <a:pt x="1165" y="860"/>
                  </a:cubicBezTo>
                  <a:lnTo>
                    <a:pt x="1179" y="874"/>
                  </a:lnTo>
                  <a:lnTo>
                    <a:pt x="1165" y="874"/>
                  </a:lnTo>
                  <a:cubicBezTo>
                    <a:pt x="1179" y="888"/>
                    <a:pt x="1158" y="908"/>
                    <a:pt x="1179" y="908"/>
                  </a:cubicBezTo>
                  <a:lnTo>
                    <a:pt x="1158" y="936"/>
                  </a:lnTo>
                  <a:lnTo>
                    <a:pt x="1165" y="929"/>
                  </a:lnTo>
                  <a:cubicBezTo>
                    <a:pt x="1179" y="929"/>
                    <a:pt x="1186" y="943"/>
                    <a:pt x="1193" y="943"/>
                  </a:cubicBezTo>
                  <a:cubicBezTo>
                    <a:pt x="1214" y="964"/>
                    <a:pt x="1200" y="971"/>
                    <a:pt x="1193" y="984"/>
                  </a:cubicBezTo>
                  <a:lnTo>
                    <a:pt x="1193" y="984"/>
                  </a:lnTo>
                  <a:cubicBezTo>
                    <a:pt x="1198" y="974"/>
                    <a:pt x="1207" y="968"/>
                    <a:pt x="1214" y="968"/>
                  </a:cubicBezTo>
                  <a:cubicBezTo>
                    <a:pt x="1216" y="968"/>
                    <a:pt x="1219" y="969"/>
                    <a:pt x="1221" y="971"/>
                  </a:cubicBezTo>
                  <a:cubicBezTo>
                    <a:pt x="1193" y="985"/>
                    <a:pt x="1221" y="1005"/>
                    <a:pt x="1200" y="1005"/>
                  </a:cubicBezTo>
                  <a:cubicBezTo>
                    <a:pt x="1200" y="1019"/>
                    <a:pt x="1200" y="1026"/>
                    <a:pt x="1214" y="1026"/>
                  </a:cubicBezTo>
                  <a:lnTo>
                    <a:pt x="1193" y="1033"/>
                  </a:lnTo>
                  <a:cubicBezTo>
                    <a:pt x="1196" y="1032"/>
                    <a:pt x="1199" y="1032"/>
                    <a:pt x="1201" y="1032"/>
                  </a:cubicBezTo>
                  <a:cubicBezTo>
                    <a:pt x="1221" y="1032"/>
                    <a:pt x="1221" y="1055"/>
                    <a:pt x="1227" y="1061"/>
                  </a:cubicBezTo>
                  <a:cubicBezTo>
                    <a:pt x="1193" y="1068"/>
                    <a:pt x="1234" y="1075"/>
                    <a:pt x="1214" y="1095"/>
                  </a:cubicBezTo>
                  <a:cubicBezTo>
                    <a:pt x="1236" y="1095"/>
                    <a:pt x="1231" y="1113"/>
                    <a:pt x="1239" y="1113"/>
                  </a:cubicBezTo>
                  <a:cubicBezTo>
                    <a:pt x="1241" y="1113"/>
                    <a:pt x="1244" y="1112"/>
                    <a:pt x="1248" y="1109"/>
                  </a:cubicBezTo>
                  <a:lnTo>
                    <a:pt x="1248" y="1109"/>
                  </a:lnTo>
                  <a:cubicBezTo>
                    <a:pt x="1255" y="1123"/>
                    <a:pt x="1227" y="1130"/>
                    <a:pt x="1221" y="1137"/>
                  </a:cubicBezTo>
                  <a:lnTo>
                    <a:pt x="1227" y="1137"/>
                  </a:lnTo>
                  <a:cubicBezTo>
                    <a:pt x="1221" y="1144"/>
                    <a:pt x="1227" y="1172"/>
                    <a:pt x="1221" y="1179"/>
                  </a:cubicBezTo>
                  <a:lnTo>
                    <a:pt x="1248" y="1192"/>
                  </a:lnTo>
                  <a:lnTo>
                    <a:pt x="1241" y="1199"/>
                  </a:lnTo>
                  <a:cubicBezTo>
                    <a:pt x="1246" y="1199"/>
                    <a:pt x="1247" y="1202"/>
                    <a:pt x="1250" y="1202"/>
                  </a:cubicBezTo>
                  <a:cubicBezTo>
                    <a:pt x="1251" y="1202"/>
                    <a:pt x="1253" y="1202"/>
                    <a:pt x="1255" y="1199"/>
                  </a:cubicBezTo>
                  <a:lnTo>
                    <a:pt x="1255" y="1206"/>
                  </a:lnTo>
                  <a:cubicBezTo>
                    <a:pt x="1259" y="1205"/>
                    <a:pt x="1262" y="1204"/>
                    <a:pt x="1264" y="1204"/>
                  </a:cubicBezTo>
                  <a:cubicBezTo>
                    <a:pt x="1272" y="1204"/>
                    <a:pt x="1266" y="1215"/>
                    <a:pt x="1283" y="1220"/>
                  </a:cubicBezTo>
                  <a:cubicBezTo>
                    <a:pt x="1283" y="1220"/>
                    <a:pt x="1280" y="1226"/>
                    <a:pt x="1278" y="1226"/>
                  </a:cubicBezTo>
                  <a:cubicBezTo>
                    <a:pt x="1277" y="1226"/>
                    <a:pt x="1276" y="1225"/>
                    <a:pt x="1276" y="1220"/>
                  </a:cubicBezTo>
                  <a:cubicBezTo>
                    <a:pt x="1276" y="1233"/>
                    <a:pt x="1265" y="1234"/>
                    <a:pt x="1257" y="1239"/>
                  </a:cubicBezTo>
                  <a:lnTo>
                    <a:pt x="1257" y="1239"/>
                  </a:lnTo>
                  <a:cubicBezTo>
                    <a:pt x="1258" y="1239"/>
                    <a:pt x="1259" y="1239"/>
                    <a:pt x="1261" y="1239"/>
                  </a:cubicBezTo>
                  <a:cubicBezTo>
                    <a:pt x="1267" y="1239"/>
                    <a:pt x="1277" y="1240"/>
                    <a:pt x="1287" y="1240"/>
                  </a:cubicBezTo>
                  <a:cubicBezTo>
                    <a:pt x="1297" y="1240"/>
                    <a:pt x="1306" y="1239"/>
                    <a:pt x="1311" y="1234"/>
                  </a:cubicBezTo>
                  <a:cubicBezTo>
                    <a:pt x="1318" y="1234"/>
                    <a:pt x="1324" y="1241"/>
                    <a:pt x="1324" y="1241"/>
                  </a:cubicBezTo>
                  <a:lnTo>
                    <a:pt x="1311" y="1248"/>
                  </a:lnTo>
                  <a:lnTo>
                    <a:pt x="1331" y="1248"/>
                  </a:lnTo>
                  <a:cubicBezTo>
                    <a:pt x="1345" y="1255"/>
                    <a:pt x="1324" y="1269"/>
                    <a:pt x="1324" y="1276"/>
                  </a:cubicBezTo>
                  <a:cubicBezTo>
                    <a:pt x="1324" y="1273"/>
                    <a:pt x="1319" y="1271"/>
                    <a:pt x="1312" y="1271"/>
                  </a:cubicBezTo>
                  <a:cubicBezTo>
                    <a:pt x="1301" y="1271"/>
                    <a:pt x="1285" y="1276"/>
                    <a:pt x="1290" y="1289"/>
                  </a:cubicBezTo>
                  <a:cubicBezTo>
                    <a:pt x="1283" y="1283"/>
                    <a:pt x="1276" y="1276"/>
                    <a:pt x="1262" y="1276"/>
                  </a:cubicBezTo>
                  <a:cubicBezTo>
                    <a:pt x="1262" y="1279"/>
                    <a:pt x="1262" y="1281"/>
                    <a:pt x="1261" y="1281"/>
                  </a:cubicBezTo>
                  <a:cubicBezTo>
                    <a:pt x="1260" y="1281"/>
                    <a:pt x="1259" y="1279"/>
                    <a:pt x="1255" y="1276"/>
                  </a:cubicBezTo>
                  <a:lnTo>
                    <a:pt x="1255" y="1276"/>
                  </a:lnTo>
                  <a:cubicBezTo>
                    <a:pt x="1259" y="1283"/>
                    <a:pt x="1264" y="1283"/>
                    <a:pt x="1268" y="1283"/>
                  </a:cubicBezTo>
                  <a:cubicBezTo>
                    <a:pt x="1273" y="1283"/>
                    <a:pt x="1276" y="1283"/>
                    <a:pt x="1276" y="1289"/>
                  </a:cubicBezTo>
                  <a:cubicBezTo>
                    <a:pt x="1276" y="1289"/>
                    <a:pt x="1291" y="1304"/>
                    <a:pt x="1291" y="1309"/>
                  </a:cubicBezTo>
                  <a:lnTo>
                    <a:pt x="1291" y="1309"/>
                  </a:lnTo>
                  <a:cubicBezTo>
                    <a:pt x="1296" y="1304"/>
                    <a:pt x="1300" y="1302"/>
                    <a:pt x="1304" y="1302"/>
                  </a:cubicBezTo>
                  <a:cubicBezTo>
                    <a:pt x="1315" y="1302"/>
                    <a:pt x="1319" y="1322"/>
                    <a:pt x="1326" y="1322"/>
                  </a:cubicBezTo>
                  <a:cubicBezTo>
                    <a:pt x="1327" y="1322"/>
                    <a:pt x="1329" y="1321"/>
                    <a:pt x="1331" y="1317"/>
                  </a:cubicBezTo>
                  <a:cubicBezTo>
                    <a:pt x="1338" y="1317"/>
                    <a:pt x="1338" y="1324"/>
                    <a:pt x="1331" y="1338"/>
                  </a:cubicBezTo>
                  <a:cubicBezTo>
                    <a:pt x="1329" y="1337"/>
                    <a:pt x="1328" y="1337"/>
                    <a:pt x="1326" y="1337"/>
                  </a:cubicBezTo>
                  <a:cubicBezTo>
                    <a:pt x="1317" y="1337"/>
                    <a:pt x="1316" y="1352"/>
                    <a:pt x="1304" y="1352"/>
                  </a:cubicBezTo>
                  <a:cubicBezTo>
                    <a:pt x="1315" y="1352"/>
                    <a:pt x="1317" y="1343"/>
                    <a:pt x="1321" y="1343"/>
                  </a:cubicBezTo>
                  <a:cubicBezTo>
                    <a:pt x="1322" y="1343"/>
                    <a:pt x="1323" y="1344"/>
                    <a:pt x="1324" y="1345"/>
                  </a:cubicBezTo>
                  <a:cubicBezTo>
                    <a:pt x="1324" y="1352"/>
                    <a:pt x="1318" y="1366"/>
                    <a:pt x="1318" y="1373"/>
                  </a:cubicBezTo>
                  <a:lnTo>
                    <a:pt x="1318" y="1387"/>
                  </a:lnTo>
                  <a:cubicBezTo>
                    <a:pt x="1323" y="1387"/>
                    <a:pt x="1324" y="1378"/>
                    <a:pt x="1328" y="1378"/>
                  </a:cubicBezTo>
                  <a:cubicBezTo>
                    <a:pt x="1329" y="1378"/>
                    <a:pt x="1330" y="1378"/>
                    <a:pt x="1331" y="1380"/>
                  </a:cubicBezTo>
                  <a:cubicBezTo>
                    <a:pt x="1331" y="1380"/>
                    <a:pt x="1338" y="1400"/>
                    <a:pt x="1331" y="1400"/>
                  </a:cubicBezTo>
                  <a:cubicBezTo>
                    <a:pt x="1322" y="1400"/>
                    <a:pt x="1313" y="1403"/>
                    <a:pt x="1306" y="1403"/>
                  </a:cubicBezTo>
                  <a:cubicBezTo>
                    <a:pt x="1302" y="1403"/>
                    <a:pt x="1299" y="1403"/>
                    <a:pt x="1297" y="1400"/>
                  </a:cubicBezTo>
                  <a:lnTo>
                    <a:pt x="1297" y="1400"/>
                  </a:lnTo>
                  <a:cubicBezTo>
                    <a:pt x="1297" y="1405"/>
                    <a:pt x="1308" y="1422"/>
                    <a:pt x="1317" y="1422"/>
                  </a:cubicBezTo>
                  <a:cubicBezTo>
                    <a:pt x="1320" y="1422"/>
                    <a:pt x="1323" y="1420"/>
                    <a:pt x="1324" y="1414"/>
                  </a:cubicBezTo>
                  <a:lnTo>
                    <a:pt x="1324" y="1421"/>
                  </a:lnTo>
                  <a:cubicBezTo>
                    <a:pt x="1329" y="1416"/>
                    <a:pt x="1334" y="1408"/>
                    <a:pt x="1341" y="1408"/>
                  </a:cubicBezTo>
                  <a:cubicBezTo>
                    <a:pt x="1344" y="1408"/>
                    <a:pt x="1348" y="1410"/>
                    <a:pt x="1352" y="1414"/>
                  </a:cubicBezTo>
                  <a:lnTo>
                    <a:pt x="1366" y="1421"/>
                  </a:lnTo>
                  <a:lnTo>
                    <a:pt x="1359" y="1435"/>
                  </a:lnTo>
                  <a:cubicBezTo>
                    <a:pt x="1366" y="1435"/>
                    <a:pt x="1366" y="1435"/>
                    <a:pt x="1366" y="1442"/>
                  </a:cubicBezTo>
                  <a:cubicBezTo>
                    <a:pt x="1359" y="1442"/>
                    <a:pt x="1359" y="1449"/>
                    <a:pt x="1359" y="1449"/>
                  </a:cubicBezTo>
                  <a:cubicBezTo>
                    <a:pt x="1363" y="1456"/>
                    <a:pt x="1366" y="1458"/>
                    <a:pt x="1369" y="1458"/>
                  </a:cubicBezTo>
                  <a:cubicBezTo>
                    <a:pt x="1371" y="1458"/>
                    <a:pt x="1373" y="1456"/>
                    <a:pt x="1373" y="1456"/>
                  </a:cubicBezTo>
                  <a:lnTo>
                    <a:pt x="1373" y="1456"/>
                  </a:lnTo>
                  <a:cubicBezTo>
                    <a:pt x="1373" y="1463"/>
                    <a:pt x="1373" y="1463"/>
                    <a:pt x="1366" y="1463"/>
                  </a:cubicBezTo>
                  <a:cubicBezTo>
                    <a:pt x="1366" y="1477"/>
                    <a:pt x="1373" y="1497"/>
                    <a:pt x="1366" y="1511"/>
                  </a:cubicBezTo>
                  <a:cubicBezTo>
                    <a:pt x="1368" y="1516"/>
                    <a:pt x="1369" y="1517"/>
                    <a:pt x="1370" y="1517"/>
                  </a:cubicBezTo>
                  <a:cubicBezTo>
                    <a:pt x="1371" y="1517"/>
                    <a:pt x="1373" y="1511"/>
                    <a:pt x="1387" y="1511"/>
                  </a:cubicBezTo>
                  <a:cubicBezTo>
                    <a:pt x="1359" y="1532"/>
                    <a:pt x="1387" y="1560"/>
                    <a:pt x="1394" y="1588"/>
                  </a:cubicBezTo>
                  <a:cubicBezTo>
                    <a:pt x="1401" y="1582"/>
                    <a:pt x="1405" y="1580"/>
                    <a:pt x="1407" y="1580"/>
                  </a:cubicBezTo>
                  <a:cubicBezTo>
                    <a:pt x="1413" y="1580"/>
                    <a:pt x="1406" y="1594"/>
                    <a:pt x="1422" y="1594"/>
                  </a:cubicBezTo>
                  <a:cubicBezTo>
                    <a:pt x="1411" y="1594"/>
                    <a:pt x="1405" y="1609"/>
                    <a:pt x="1400" y="1609"/>
                  </a:cubicBezTo>
                  <a:cubicBezTo>
                    <a:pt x="1398" y="1609"/>
                    <a:pt x="1396" y="1607"/>
                    <a:pt x="1394" y="1601"/>
                  </a:cubicBezTo>
                  <a:lnTo>
                    <a:pt x="1394" y="1601"/>
                  </a:lnTo>
                  <a:lnTo>
                    <a:pt x="1401" y="1622"/>
                  </a:lnTo>
                  <a:cubicBezTo>
                    <a:pt x="1400" y="1625"/>
                    <a:pt x="1398" y="1626"/>
                    <a:pt x="1397" y="1626"/>
                  </a:cubicBezTo>
                  <a:cubicBezTo>
                    <a:pt x="1393" y="1626"/>
                    <a:pt x="1388" y="1615"/>
                    <a:pt x="1379" y="1615"/>
                  </a:cubicBezTo>
                  <a:cubicBezTo>
                    <a:pt x="1375" y="1615"/>
                    <a:pt x="1371" y="1617"/>
                    <a:pt x="1366" y="1622"/>
                  </a:cubicBezTo>
                  <a:cubicBezTo>
                    <a:pt x="1373" y="1636"/>
                    <a:pt x="1401" y="1636"/>
                    <a:pt x="1401" y="1657"/>
                  </a:cubicBezTo>
                  <a:cubicBezTo>
                    <a:pt x="1387" y="1657"/>
                    <a:pt x="1408" y="1664"/>
                    <a:pt x="1394" y="1671"/>
                  </a:cubicBezTo>
                  <a:cubicBezTo>
                    <a:pt x="1387" y="1671"/>
                    <a:pt x="1387" y="1664"/>
                    <a:pt x="1387" y="1664"/>
                  </a:cubicBezTo>
                  <a:lnTo>
                    <a:pt x="1387" y="1664"/>
                  </a:lnTo>
                  <a:cubicBezTo>
                    <a:pt x="1387" y="1677"/>
                    <a:pt x="1390" y="1680"/>
                    <a:pt x="1395" y="1680"/>
                  </a:cubicBezTo>
                  <a:cubicBezTo>
                    <a:pt x="1399" y="1680"/>
                    <a:pt x="1405" y="1677"/>
                    <a:pt x="1412" y="1677"/>
                  </a:cubicBezTo>
                  <a:cubicBezTo>
                    <a:pt x="1417" y="1677"/>
                    <a:pt x="1423" y="1679"/>
                    <a:pt x="1428" y="1685"/>
                  </a:cubicBezTo>
                  <a:cubicBezTo>
                    <a:pt x="1435" y="1698"/>
                    <a:pt x="1422" y="1698"/>
                    <a:pt x="1408" y="1705"/>
                  </a:cubicBezTo>
                  <a:cubicBezTo>
                    <a:pt x="1408" y="1705"/>
                    <a:pt x="1408" y="1726"/>
                    <a:pt x="1422" y="1726"/>
                  </a:cubicBezTo>
                  <a:cubicBezTo>
                    <a:pt x="1401" y="1719"/>
                    <a:pt x="1428" y="1698"/>
                    <a:pt x="1435" y="1698"/>
                  </a:cubicBezTo>
                  <a:lnTo>
                    <a:pt x="1435" y="1698"/>
                  </a:lnTo>
                  <a:cubicBezTo>
                    <a:pt x="1422" y="1719"/>
                    <a:pt x="1442" y="1733"/>
                    <a:pt x="1456" y="1733"/>
                  </a:cubicBezTo>
                  <a:cubicBezTo>
                    <a:pt x="1470" y="1698"/>
                    <a:pt x="1456" y="1719"/>
                    <a:pt x="1470" y="1685"/>
                  </a:cubicBezTo>
                  <a:cubicBezTo>
                    <a:pt x="1463" y="1685"/>
                    <a:pt x="1442" y="1685"/>
                    <a:pt x="1442" y="1664"/>
                  </a:cubicBezTo>
                  <a:lnTo>
                    <a:pt x="1442" y="1664"/>
                  </a:lnTo>
                  <a:cubicBezTo>
                    <a:pt x="1447" y="1668"/>
                    <a:pt x="1450" y="1670"/>
                    <a:pt x="1452" y="1670"/>
                  </a:cubicBezTo>
                  <a:cubicBezTo>
                    <a:pt x="1456" y="1670"/>
                    <a:pt x="1456" y="1662"/>
                    <a:pt x="1456" y="1657"/>
                  </a:cubicBezTo>
                  <a:lnTo>
                    <a:pt x="1456" y="1657"/>
                  </a:lnTo>
                  <a:cubicBezTo>
                    <a:pt x="1454" y="1658"/>
                    <a:pt x="1451" y="1659"/>
                    <a:pt x="1450" y="1659"/>
                  </a:cubicBezTo>
                  <a:cubicBezTo>
                    <a:pt x="1442" y="1659"/>
                    <a:pt x="1441" y="1649"/>
                    <a:pt x="1435" y="1643"/>
                  </a:cubicBezTo>
                  <a:cubicBezTo>
                    <a:pt x="1442" y="1629"/>
                    <a:pt x="1463" y="1643"/>
                    <a:pt x="1463" y="1622"/>
                  </a:cubicBezTo>
                  <a:lnTo>
                    <a:pt x="1435" y="1622"/>
                  </a:lnTo>
                  <a:cubicBezTo>
                    <a:pt x="1435" y="1615"/>
                    <a:pt x="1456" y="1622"/>
                    <a:pt x="1442" y="1608"/>
                  </a:cubicBezTo>
                  <a:cubicBezTo>
                    <a:pt x="1454" y="1608"/>
                    <a:pt x="1459" y="1604"/>
                    <a:pt x="1463" y="1604"/>
                  </a:cubicBezTo>
                  <a:cubicBezTo>
                    <a:pt x="1465" y="1604"/>
                    <a:pt x="1467" y="1606"/>
                    <a:pt x="1470" y="1615"/>
                  </a:cubicBezTo>
                  <a:cubicBezTo>
                    <a:pt x="1491" y="1588"/>
                    <a:pt x="1456" y="1581"/>
                    <a:pt x="1435" y="1567"/>
                  </a:cubicBezTo>
                  <a:lnTo>
                    <a:pt x="1442" y="1567"/>
                  </a:lnTo>
                  <a:cubicBezTo>
                    <a:pt x="1435" y="1567"/>
                    <a:pt x="1435" y="1560"/>
                    <a:pt x="1435" y="1553"/>
                  </a:cubicBezTo>
                  <a:cubicBezTo>
                    <a:pt x="1435" y="1547"/>
                    <a:pt x="1437" y="1545"/>
                    <a:pt x="1439" y="1545"/>
                  </a:cubicBezTo>
                  <a:cubicBezTo>
                    <a:pt x="1444" y="1545"/>
                    <a:pt x="1453" y="1554"/>
                    <a:pt x="1455" y="1554"/>
                  </a:cubicBezTo>
                  <a:cubicBezTo>
                    <a:pt x="1456" y="1554"/>
                    <a:pt x="1456" y="1554"/>
                    <a:pt x="1456" y="1553"/>
                  </a:cubicBezTo>
                  <a:lnTo>
                    <a:pt x="1442" y="1532"/>
                  </a:lnTo>
                  <a:cubicBezTo>
                    <a:pt x="1435" y="1532"/>
                    <a:pt x="1435" y="1525"/>
                    <a:pt x="1442" y="1525"/>
                  </a:cubicBezTo>
                  <a:cubicBezTo>
                    <a:pt x="1449" y="1525"/>
                    <a:pt x="1453" y="1525"/>
                    <a:pt x="1457" y="1526"/>
                  </a:cubicBezTo>
                  <a:lnTo>
                    <a:pt x="1457" y="1526"/>
                  </a:lnTo>
                  <a:lnTo>
                    <a:pt x="1442" y="1518"/>
                  </a:lnTo>
                  <a:cubicBezTo>
                    <a:pt x="1453" y="1518"/>
                    <a:pt x="1455" y="1506"/>
                    <a:pt x="1459" y="1506"/>
                  </a:cubicBezTo>
                  <a:cubicBezTo>
                    <a:pt x="1460" y="1506"/>
                    <a:pt x="1461" y="1508"/>
                    <a:pt x="1463" y="1511"/>
                  </a:cubicBezTo>
                  <a:lnTo>
                    <a:pt x="1456" y="1484"/>
                  </a:lnTo>
                  <a:lnTo>
                    <a:pt x="1470" y="1477"/>
                  </a:lnTo>
                  <a:cubicBezTo>
                    <a:pt x="1467" y="1473"/>
                    <a:pt x="1465" y="1471"/>
                    <a:pt x="1464" y="1471"/>
                  </a:cubicBezTo>
                  <a:cubicBezTo>
                    <a:pt x="1463" y="1471"/>
                    <a:pt x="1463" y="1473"/>
                    <a:pt x="1463" y="1477"/>
                  </a:cubicBezTo>
                  <a:cubicBezTo>
                    <a:pt x="1463" y="1470"/>
                    <a:pt x="1422" y="1442"/>
                    <a:pt x="1456" y="1435"/>
                  </a:cubicBezTo>
                  <a:cubicBezTo>
                    <a:pt x="1435" y="1414"/>
                    <a:pt x="1435" y="1407"/>
                    <a:pt x="1422" y="1380"/>
                  </a:cubicBezTo>
                  <a:lnTo>
                    <a:pt x="1422" y="1380"/>
                  </a:lnTo>
                  <a:cubicBezTo>
                    <a:pt x="1425" y="1383"/>
                    <a:pt x="1428" y="1384"/>
                    <a:pt x="1430" y="1384"/>
                  </a:cubicBezTo>
                  <a:cubicBezTo>
                    <a:pt x="1438" y="1384"/>
                    <a:pt x="1438" y="1365"/>
                    <a:pt x="1439" y="1365"/>
                  </a:cubicBezTo>
                  <a:cubicBezTo>
                    <a:pt x="1440" y="1365"/>
                    <a:pt x="1441" y="1367"/>
                    <a:pt x="1442" y="1373"/>
                  </a:cubicBezTo>
                  <a:cubicBezTo>
                    <a:pt x="1442" y="1352"/>
                    <a:pt x="1428" y="1366"/>
                    <a:pt x="1428" y="1345"/>
                  </a:cubicBezTo>
                  <a:cubicBezTo>
                    <a:pt x="1432" y="1341"/>
                    <a:pt x="1439" y="1340"/>
                    <a:pt x="1446" y="1340"/>
                  </a:cubicBezTo>
                  <a:cubicBezTo>
                    <a:pt x="1453" y="1340"/>
                    <a:pt x="1460" y="1341"/>
                    <a:pt x="1463" y="1345"/>
                  </a:cubicBezTo>
                  <a:lnTo>
                    <a:pt x="1456" y="1338"/>
                  </a:lnTo>
                  <a:lnTo>
                    <a:pt x="1442" y="1331"/>
                  </a:lnTo>
                  <a:cubicBezTo>
                    <a:pt x="1456" y="1310"/>
                    <a:pt x="1463" y="1317"/>
                    <a:pt x="1463" y="1310"/>
                  </a:cubicBezTo>
                  <a:lnTo>
                    <a:pt x="1442" y="1310"/>
                  </a:lnTo>
                  <a:lnTo>
                    <a:pt x="1456" y="1303"/>
                  </a:lnTo>
                  <a:lnTo>
                    <a:pt x="1456" y="1303"/>
                  </a:lnTo>
                  <a:cubicBezTo>
                    <a:pt x="1452" y="1305"/>
                    <a:pt x="1449" y="1306"/>
                    <a:pt x="1447" y="1306"/>
                  </a:cubicBezTo>
                  <a:cubicBezTo>
                    <a:pt x="1442" y="1306"/>
                    <a:pt x="1440" y="1301"/>
                    <a:pt x="1435" y="1296"/>
                  </a:cubicBezTo>
                  <a:lnTo>
                    <a:pt x="1428" y="1283"/>
                  </a:lnTo>
                  <a:lnTo>
                    <a:pt x="1428" y="1283"/>
                  </a:lnTo>
                  <a:cubicBezTo>
                    <a:pt x="1430" y="1286"/>
                    <a:pt x="1431" y="1287"/>
                    <a:pt x="1431" y="1287"/>
                  </a:cubicBezTo>
                  <a:cubicBezTo>
                    <a:pt x="1433" y="1287"/>
                    <a:pt x="1430" y="1276"/>
                    <a:pt x="1435" y="1276"/>
                  </a:cubicBezTo>
                  <a:cubicBezTo>
                    <a:pt x="1435" y="1269"/>
                    <a:pt x="1435" y="1269"/>
                    <a:pt x="1428" y="1248"/>
                  </a:cubicBezTo>
                  <a:lnTo>
                    <a:pt x="1422" y="1262"/>
                  </a:lnTo>
                  <a:cubicBezTo>
                    <a:pt x="1401" y="1241"/>
                    <a:pt x="1435" y="1248"/>
                    <a:pt x="1428" y="1234"/>
                  </a:cubicBezTo>
                  <a:lnTo>
                    <a:pt x="1428" y="1234"/>
                  </a:lnTo>
                  <a:lnTo>
                    <a:pt x="1422" y="1241"/>
                  </a:lnTo>
                  <a:cubicBezTo>
                    <a:pt x="1428" y="1206"/>
                    <a:pt x="1394" y="1206"/>
                    <a:pt x="1401" y="1179"/>
                  </a:cubicBezTo>
                  <a:lnTo>
                    <a:pt x="1401" y="1179"/>
                  </a:lnTo>
                  <a:cubicBezTo>
                    <a:pt x="1403" y="1183"/>
                    <a:pt x="1406" y="1185"/>
                    <a:pt x="1409" y="1185"/>
                  </a:cubicBezTo>
                  <a:cubicBezTo>
                    <a:pt x="1415" y="1185"/>
                    <a:pt x="1422" y="1179"/>
                    <a:pt x="1422" y="1179"/>
                  </a:cubicBezTo>
                  <a:cubicBezTo>
                    <a:pt x="1408" y="1165"/>
                    <a:pt x="1401" y="1137"/>
                    <a:pt x="1387" y="1130"/>
                  </a:cubicBezTo>
                  <a:cubicBezTo>
                    <a:pt x="1401" y="1123"/>
                    <a:pt x="1401" y="1109"/>
                    <a:pt x="1408" y="1095"/>
                  </a:cubicBezTo>
                  <a:cubicBezTo>
                    <a:pt x="1401" y="1088"/>
                    <a:pt x="1401" y="1075"/>
                    <a:pt x="1394" y="1075"/>
                  </a:cubicBezTo>
                  <a:cubicBezTo>
                    <a:pt x="1394" y="1061"/>
                    <a:pt x="1373" y="1040"/>
                    <a:pt x="1394" y="1040"/>
                  </a:cubicBezTo>
                  <a:cubicBezTo>
                    <a:pt x="1388" y="1040"/>
                    <a:pt x="1392" y="1036"/>
                    <a:pt x="1390" y="1030"/>
                  </a:cubicBezTo>
                  <a:lnTo>
                    <a:pt x="1390" y="1030"/>
                  </a:lnTo>
                  <a:lnTo>
                    <a:pt x="1387" y="1033"/>
                  </a:lnTo>
                  <a:cubicBezTo>
                    <a:pt x="1388" y="1031"/>
                    <a:pt x="1388" y="1030"/>
                    <a:pt x="1389" y="1028"/>
                  </a:cubicBezTo>
                  <a:lnTo>
                    <a:pt x="1389" y="1028"/>
                  </a:lnTo>
                  <a:cubicBezTo>
                    <a:pt x="1389" y="1029"/>
                    <a:pt x="1389" y="1030"/>
                    <a:pt x="1390" y="1030"/>
                  </a:cubicBezTo>
                  <a:lnTo>
                    <a:pt x="1390" y="1030"/>
                  </a:lnTo>
                  <a:lnTo>
                    <a:pt x="1394" y="1026"/>
                  </a:lnTo>
                  <a:lnTo>
                    <a:pt x="1389" y="1026"/>
                  </a:lnTo>
                  <a:cubicBezTo>
                    <a:pt x="1389" y="1027"/>
                    <a:pt x="1389" y="1028"/>
                    <a:pt x="1389" y="1028"/>
                  </a:cubicBezTo>
                  <a:lnTo>
                    <a:pt x="1389" y="1028"/>
                  </a:lnTo>
                  <a:cubicBezTo>
                    <a:pt x="1388" y="1028"/>
                    <a:pt x="1388" y="1027"/>
                    <a:pt x="1387" y="1026"/>
                  </a:cubicBezTo>
                  <a:lnTo>
                    <a:pt x="1389" y="1026"/>
                  </a:lnTo>
                  <a:cubicBezTo>
                    <a:pt x="1394" y="1005"/>
                    <a:pt x="1360" y="1002"/>
                    <a:pt x="1373" y="971"/>
                  </a:cubicBezTo>
                  <a:lnTo>
                    <a:pt x="1387" y="971"/>
                  </a:lnTo>
                  <a:lnTo>
                    <a:pt x="1373" y="964"/>
                  </a:lnTo>
                  <a:lnTo>
                    <a:pt x="1394" y="964"/>
                  </a:lnTo>
                  <a:lnTo>
                    <a:pt x="1387" y="922"/>
                  </a:lnTo>
                  <a:lnTo>
                    <a:pt x="1373" y="929"/>
                  </a:lnTo>
                  <a:cubicBezTo>
                    <a:pt x="1373" y="922"/>
                    <a:pt x="1359" y="922"/>
                    <a:pt x="1359" y="901"/>
                  </a:cubicBezTo>
                  <a:lnTo>
                    <a:pt x="1359" y="901"/>
                  </a:lnTo>
                  <a:cubicBezTo>
                    <a:pt x="1365" y="904"/>
                    <a:pt x="1368" y="905"/>
                    <a:pt x="1370" y="905"/>
                  </a:cubicBezTo>
                  <a:cubicBezTo>
                    <a:pt x="1376" y="905"/>
                    <a:pt x="1363" y="891"/>
                    <a:pt x="1365" y="888"/>
                  </a:cubicBezTo>
                  <a:lnTo>
                    <a:pt x="1365" y="888"/>
                  </a:lnTo>
                  <a:cubicBezTo>
                    <a:pt x="1367" y="889"/>
                    <a:pt x="1369" y="890"/>
                    <a:pt x="1373" y="894"/>
                  </a:cubicBezTo>
                  <a:lnTo>
                    <a:pt x="1366" y="888"/>
                  </a:lnTo>
                  <a:lnTo>
                    <a:pt x="1366" y="888"/>
                  </a:lnTo>
                  <a:cubicBezTo>
                    <a:pt x="1366" y="888"/>
                    <a:pt x="1365" y="888"/>
                    <a:pt x="1365" y="888"/>
                  </a:cubicBezTo>
                  <a:lnTo>
                    <a:pt x="1365" y="888"/>
                  </a:lnTo>
                  <a:cubicBezTo>
                    <a:pt x="1364" y="888"/>
                    <a:pt x="1362" y="888"/>
                    <a:pt x="1359" y="888"/>
                  </a:cubicBezTo>
                  <a:cubicBezTo>
                    <a:pt x="1352" y="867"/>
                    <a:pt x="1373" y="867"/>
                    <a:pt x="1359" y="860"/>
                  </a:cubicBezTo>
                  <a:lnTo>
                    <a:pt x="1359" y="860"/>
                  </a:lnTo>
                  <a:lnTo>
                    <a:pt x="1359" y="867"/>
                  </a:lnTo>
                  <a:cubicBezTo>
                    <a:pt x="1357" y="871"/>
                    <a:pt x="1355" y="873"/>
                    <a:pt x="1353" y="873"/>
                  </a:cubicBezTo>
                  <a:cubicBezTo>
                    <a:pt x="1349" y="873"/>
                    <a:pt x="1345" y="865"/>
                    <a:pt x="1345" y="860"/>
                  </a:cubicBezTo>
                  <a:cubicBezTo>
                    <a:pt x="1345" y="860"/>
                    <a:pt x="1348" y="857"/>
                    <a:pt x="1350" y="857"/>
                  </a:cubicBezTo>
                  <a:lnTo>
                    <a:pt x="1350" y="857"/>
                  </a:lnTo>
                  <a:cubicBezTo>
                    <a:pt x="1345" y="847"/>
                    <a:pt x="1344" y="825"/>
                    <a:pt x="1331" y="825"/>
                  </a:cubicBezTo>
                  <a:cubicBezTo>
                    <a:pt x="1331" y="818"/>
                    <a:pt x="1345" y="818"/>
                    <a:pt x="1352" y="818"/>
                  </a:cubicBezTo>
                  <a:cubicBezTo>
                    <a:pt x="1331" y="790"/>
                    <a:pt x="1352" y="811"/>
                    <a:pt x="1331" y="784"/>
                  </a:cubicBezTo>
                  <a:lnTo>
                    <a:pt x="1345" y="784"/>
                  </a:lnTo>
                  <a:lnTo>
                    <a:pt x="1331" y="777"/>
                  </a:lnTo>
                  <a:lnTo>
                    <a:pt x="1345" y="756"/>
                  </a:lnTo>
                  <a:lnTo>
                    <a:pt x="1345" y="756"/>
                  </a:lnTo>
                  <a:lnTo>
                    <a:pt x="1331" y="763"/>
                  </a:lnTo>
                  <a:cubicBezTo>
                    <a:pt x="1331" y="756"/>
                    <a:pt x="1324" y="756"/>
                    <a:pt x="1324" y="742"/>
                  </a:cubicBezTo>
                  <a:lnTo>
                    <a:pt x="1331" y="742"/>
                  </a:lnTo>
                  <a:cubicBezTo>
                    <a:pt x="1318" y="714"/>
                    <a:pt x="1345" y="707"/>
                    <a:pt x="1318" y="687"/>
                  </a:cubicBezTo>
                  <a:lnTo>
                    <a:pt x="1324" y="687"/>
                  </a:lnTo>
                  <a:cubicBezTo>
                    <a:pt x="1297" y="673"/>
                    <a:pt x="1331" y="659"/>
                    <a:pt x="1311" y="652"/>
                  </a:cubicBezTo>
                  <a:lnTo>
                    <a:pt x="1318" y="652"/>
                  </a:lnTo>
                  <a:lnTo>
                    <a:pt x="1311" y="645"/>
                  </a:lnTo>
                  <a:lnTo>
                    <a:pt x="1297" y="645"/>
                  </a:lnTo>
                  <a:lnTo>
                    <a:pt x="1311" y="638"/>
                  </a:lnTo>
                  <a:lnTo>
                    <a:pt x="1297" y="638"/>
                  </a:lnTo>
                  <a:cubicBezTo>
                    <a:pt x="1324" y="617"/>
                    <a:pt x="1297" y="610"/>
                    <a:pt x="1311" y="583"/>
                  </a:cubicBezTo>
                  <a:lnTo>
                    <a:pt x="1311" y="583"/>
                  </a:lnTo>
                  <a:lnTo>
                    <a:pt x="1290" y="589"/>
                  </a:lnTo>
                  <a:cubicBezTo>
                    <a:pt x="1241" y="569"/>
                    <a:pt x="1283" y="506"/>
                    <a:pt x="1248" y="472"/>
                  </a:cubicBezTo>
                  <a:lnTo>
                    <a:pt x="1262" y="465"/>
                  </a:lnTo>
                  <a:lnTo>
                    <a:pt x="1234" y="451"/>
                  </a:lnTo>
                  <a:cubicBezTo>
                    <a:pt x="1240" y="446"/>
                    <a:pt x="1244" y="444"/>
                    <a:pt x="1247" y="444"/>
                  </a:cubicBezTo>
                  <a:cubicBezTo>
                    <a:pt x="1250" y="444"/>
                    <a:pt x="1253" y="446"/>
                    <a:pt x="1254" y="446"/>
                  </a:cubicBezTo>
                  <a:cubicBezTo>
                    <a:pt x="1255" y="446"/>
                    <a:pt x="1255" y="446"/>
                    <a:pt x="1255" y="444"/>
                  </a:cubicBezTo>
                  <a:cubicBezTo>
                    <a:pt x="1245" y="437"/>
                    <a:pt x="1238" y="437"/>
                    <a:pt x="1233" y="437"/>
                  </a:cubicBezTo>
                  <a:cubicBezTo>
                    <a:pt x="1227" y="437"/>
                    <a:pt x="1224" y="437"/>
                    <a:pt x="1221" y="430"/>
                  </a:cubicBezTo>
                  <a:cubicBezTo>
                    <a:pt x="1223" y="423"/>
                    <a:pt x="1224" y="421"/>
                    <a:pt x="1226" y="421"/>
                  </a:cubicBezTo>
                  <a:cubicBezTo>
                    <a:pt x="1228" y="421"/>
                    <a:pt x="1230" y="430"/>
                    <a:pt x="1234" y="430"/>
                  </a:cubicBezTo>
                  <a:cubicBezTo>
                    <a:pt x="1227" y="416"/>
                    <a:pt x="1221" y="409"/>
                    <a:pt x="1214" y="395"/>
                  </a:cubicBezTo>
                  <a:cubicBezTo>
                    <a:pt x="1200" y="375"/>
                    <a:pt x="1193" y="361"/>
                    <a:pt x="1193" y="347"/>
                  </a:cubicBezTo>
                  <a:lnTo>
                    <a:pt x="1186" y="347"/>
                  </a:lnTo>
                  <a:cubicBezTo>
                    <a:pt x="1165" y="333"/>
                    <a:pt x="1165" y="305"/>
                    <a:pt x="1158" y="278"/>
                  </a:cubicBezTo>
                  <a:cubicBezTo>
                    <a:pt x="1165" y="278"/>
                    <a:pt x="1165" y="278"/>
                    <a:pt x="1165" y="291"/>
                  </a:cubicBezTo>
                  <a:lnTo>
                    <a:pt x="1165" y="291"/>
                  </a:lnTo>
                  <a:cubicBezTo>
                    <a:pt x="1165" y="277"/>
                    <a:pt x="1165" y="264"/>
                    <a:pt x="1158" y="264"/>
                  </a:cubicBezTo>
                  <a:lnTo>
                    <a:pt x="1179" y="264"/>
                  </a:lnTo>
                  <a:cubicBezTo>
                    <a:pt x="1166" y="245"/>
                    <a:pt x="1148" y="226"/>
                    <a:pt x="1150" y="207"/>
                  </a:cubicBezTo>
                  <a:lnTo>
                    <a:pt x="1150" y="207"/>
                  </a:lnTo>
                  <a:cubicBezTo>
                    <a:pt x="1149" y="210"/>
                    <a:pt x="1147" y="212"/>
                    <a:pt x="1144" y="212"/>
                  </a:cubicBezTo>
                  <a:cubicBezTo>
                    <a:pt x="1140" y="212"/>
                    <a:pt x="1136" y="210"/>
                    <a:pt x="1130" y="201"/>
                  </a:cubicBezTo>
                  <a:cubicBezTo>
                    <a:pt x="1144" y="174"/>
                    <a:pt x="1110" y="167"/>
                    <a:pt x="1096" y="139"/>
                  </a:cubicBezTo>
                  <a:cubicBezTo>
                    <a:pt x="1101" y="139"/>
                    <a:pt x="1106" y="142"/>
                    <a:pt x="1109" y="146"/>
                  </a:cubicBezTo>
                  <a:lnTo>
                    <a:pt x="1109" y="146"/>
                  </a:lnTo>
                  <a:cubicBezTo>
                    <a:pt x="1105" y="132"/>
                    <a:pt x="1088" y="132"/>
                    <a:pt x="1082" y="132"/>
                  </a:cubicBezTo>
                  <a:lnTo>
                    <a:pt x="1089" y="125"/>
                  </a:lnTo>
                  <a:cubicBezTo>
                    <a:pt x="1075" y="118"/>
                    <a:pt x="1061" y="104"/>
                    <a:pt x="1047" y="97"/>
                  </a:cubicBezTo>
                  <a:cubicBezTo>
                    <a:pt x="1047" y="84"/>
                    <a:pt x="1040" y="84"/>
                    <a:pt x="1026" y="70"/>
                  </a:cubicBezTo>
                  <a:cubicBezTo>
                    <a:pt x="1020" y="63"/>
                    <a:pt x="1013" y="63"/>
                    <a:pt x="1013" y="56"/>
                  </a:cubicBezTo>
                  <a:cubicBezTo>
                    <a:pt x="1010" y="55"/>
                    <a:pt x="1008" y="54"/>
                    <a:pt x="1006" y="54"/>
                  </a:cubicBezTo>
                  <a:cubicBezTo>
                    <a:pt x="1000" y="54"/>
                    <a:pt x="1012" y="64"/>
                    <a:pt x="1009" y="64"/>
                  </a:cubicBezTo>
                  <a:cubicBezTo>
                    <a:pt x="1009" y="64"/>
                    <a:pt x="1008" y="64"/>
                    <a:pt x="1006" y="63"/>
                  </a:cubicBezTo>
                  <a:cubicBezTo>
                    <a:pt x="1006" y="56"/>
                    <a:pt x="985" y="56"/>
                    <a:pt x="985" y="49"/>
                  </a:cubicBezTo>
                  <a:cubicBezTo>
                    <a:pt x="978" y="49"/>
                    <a:pt x="978" y="35"/>
                    <a:pt x="971" y="35"/>
                  </a:cubicBezTo>
                  <a:lnTo>
                    <a:pt x="978" y="28"/>
                  </a:lnTo>
                  <a:cubicBezTo>
                    <a:pt x="957" y="28"/>
                    <a:pt x="950" y="35"/>
                    <a:pt x="950" y="49"/>
                  </a:cubicBezTo>
                  <a:cubicBezTo>
                    <a:pt x="943" y="28"/>
                    <a:pt x="916" y="35"/>
                    <a:pt x="916" y="21"/>
                  </a:cubicBezTo>
                  <a:lnTo>
                    <a:pt x="923" y="21"/>
                  </a:lnTo>
                  <a:cubicBezTo>
                    <a:pt x="898" y="21"/>
                    <a:pt x="874" y="0"/>
                    <a:pt x="854" y="0"/>
                  </a:cubicBezTo>
                  <a:cubicBezTo>
                    <a:pt x="846" y="0"/>
                    <a:pt x="839" y="4"/>
                    <a:pt x="832" y="14"/>
                  </a:cubicBezTo>
                  <a:lnTo>
                    <a:pt x="832" y="0"/>
                  </a:lnTo>
                  <a:cubicBezTo>
                    <a:pt x="819" y="0"/>
                    <a:pt x="812" y="0"/>
                    <a:pt x="805" y="14"/>
                  </a:cubicBezTo>
                  <a:lnTo>
                    <a:pt x="8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9"/>
            <p:cNvSpPr/>
            <p:nvPr/>
          </p:nvSpPr>
          <p:spPr>
            <a:xfrm>
              <a:off x="10590723" y="35100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9"/>
            <p:cNvSpPr/>
            <p:nvPr/>
          </p:nvSpPr>
          <p:spPr>
            <a:xfrm>
              <a:off x="10586213" y="346144"/>
              <a:ext cx="50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9"/>
            <p:cNvSpPr/>
            <p:nvPr/>
          </p:nvSpPr>
          <p:spPr>
            <a:xfrm>
              <a:off x="10585512" y="348550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cubicBezTo>
                    <a:pt x="7" y="1"/>
                    <a:pt x="0" y="1"/>
                    <a:pt x="0" y="1"/>
                  </a:cubicBezTo>
                  <a:cubicBezTo>
                    <a:pt x="0" y="1"/>
                    <a:pt x="7" y="1"/>
                    <a:pt x="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9"/>
            <p:cNvSpPr/>
            <p:nvPr/>
          </p:nvSpPr>
          <p:spPr>
            <a:xfrm>
              <a:off x="10596636" y="360025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9"/>
            <p:cNvSpPr/>
            <p:nvPr/>
          </p:nvSpPr>
          <p:spPr>
            <a:xfrm>
              <a:off x="10606357" y="38989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9"/>
            <p:cNvSpPr/>
            <p:nvPr/>
          </p:nvSpPr>
          <p:spPr>
            <a:xfrm>
              <a:off x="10606708" y="387785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7" y="1"/>
                  </a:lnTo>
                  <a:cubicBezTo>
                    <a:pt x="0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9"/>
            <p:cNvSpPr/>
            <p:nvPr/>
          </p:nvSpPr>
          <p:spPr>
            <a:xfrm>
              <a:off x="10593830" y="352709"/>
              <a:ext cx="50" cy="401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cubicBezTo>
                    <a:pt x="1" y="8"/>
                    <a:pt x="1" y="1"/>
                    <a:pt x="1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9"/>
            <p:cNvSpPr/>
            <p:nvPr/>
          </p:nvSpPr>
          <p:spPr>
            <a:xfrm>
              <a:off x="10606357" y="386733"/>
              <a:ext cx="401" cy="752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0" y="1"/>
                    <a:pt x="0" y="1"/>
                    <a:pt x="7" y="15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9"/>
            <p:cNvSpPr/>
            <p:nvPr/>
          </p:nvSpPr>
          <p:spPr>
            <a:xfrm>
              <a:off x="10606357" y="389890"/>
              <a:ext cx="401" cy="401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cubicBezTo>
                    <a:pt x="0" y="0"/>
                    <a:pt x="0" y="7"/>
                    <a:pt x="7" y="7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9"/>
            <p:cNvSpPr/>
            <p:nvPr/>
          </p:nvSpPr>
          <p:spPr>
            <a:xfrm>
              <a:off x="10601146" y="370447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9"/>
            <p:cNvSpPr/>
            <p:nvPr/>
          </p:nvSpPr>
          <p:spPr>
            <a:xfrm>
              <a:off x="10604954" y="385731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9"/>
            <p:cNvSpPr/>
            <p:nvPr/>
          </p:nvSpPr>
          <p:spPr>
            <a:xfrm>
              <a:off x="10606708" y="391944"/>
              <a:ext cx="50" cy="752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9"/>
            <p:cNvSpPr/>
            <p:nvPr/>
          </p:nvSpPr>
          <p:spPr>
            <a:xfrm>
              <a:off x="10602849" y="377012"/>
              <a:ext cx="401" cy="50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9"/>
            <p:cNvSpPr/>
            <p:nvPr/>
          </p:nvSpPr>
          <p:spPr>
            <a:xfrm>
              <a:off x="10591424" y="439848"/>
              <a:ext cx="70555" cy="58478"/>
            </a:xfrm>
            <a:custGeom>
              <a:avLst/>
              <a:gdLst/>
              <a:ahLst/>
              <a:cxnLst/>
              <a:rect l="l" t="t" r="r" b="b"/>
              <a:pathLst>
                <a:path w="1408" h="1167" extrusionOk="0">
                  <a:moveTo>
                    <a:pt x="684" y="0"/>
                  </a:moveTo>
                  <a:cubicBezTo>
                    <a:pt x="673" y="0"/>
                    <a:pt x="662" y="1"/>
                    <a:pt x="652" y="1"/>
                  </a:cubicBezTo>
                  <a:lnTo>
                    <a:pt x="610" y="1"/>
                  </a:lnTo>
                  <a:lnTo>
                    <a:pt x="627" y="3"/>
                  </a:lnTo>
                  <a:lnTo>
                    <a:pt x="627" y="3"/>
                  </a:lnTo>
                  <a:cubicBezTo>
                    <a:pt x="443" y="20"/>
                    <a:pt x="266" y="117"/>
                    <a:pt x="160" y="272"/>
                  </a:cubicBezTo>
                  <a:cubicBezTo>
                    <a:pt x="0" y="486"/>
                    <a:pt x="0" y="805"/>
                    <a:pt x="153" y="1020"/>
                  </a:cubicBezTo>
                  <a:cubicBezTo>
                    <a:pt x="167" y="1048"/>
                    <a:pt x="194" y="1076"/>
                    <a:pt x="222" y="1089"/>
                  </a:cubicBezTo>
                  <a:cubicBezTo>
                    <a:pt x="243" y="1110"/>
                    <a:pt x="277" y="1117"/>
                    <a:pt x="305" y="1117"/>
                  </a:cubicBezTo>
                  <a:cubicBezTo>
                    <a:pt x="432" y="1143"/>
                    <a:pt x="563" y="1167"/>
                    <a:pt x="694" y="1167"/>
                  </a:cubicBezTo>
                  <a:cubicBezTo>
                    <a:pt x="771" y="1167"/>
                    <a:pt x="847" y="1159"/>
                    <a:pt x="922" y="1138"/>
                  </a:cubicBezTo>
                  <a:cubicBezTo>
                    <a:pt x="1130" y="1069"/>
                    <a:pt x="1303" y="881"/>
                    <a:pt x="1352" y="667"/>
                  </a:cubicBezTo>
                  <a:cubicBezTo>
                    <a:pt x="1407" y="452"/>
                    <a:pt x="1317" y="209"/>
                    <a:pt x="1144" y="71"/>
                  </a:cubicBezTo>
                  <a:cubicBezTo>
                    <a:pt x="1109" y="43"/>
                    <a:pt x="1074" y="15"/>
                    <a:pt x="1033" y="8"/>
                  </a:cubicBezTo>
                  <a:cubicBezTo>
                    <a:pt x="998" y="1"/>
                    <a:pt x="957" y="1"/>
                    <a:pt x="915" y="1"/>
                  </a:cubicBezTo>
                  <a:lnTo>
                    <a:pt x="715" y="1"/>
                  </a:lnTo>
                  <a:cubicBezTo>
                    <a:pt x="705" y="1"/>
                    <a:pt x="694" y="0"/>
                    <a:pt x="6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064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Shadows Into Light Two"/>
              <a:buNone/>
              <a:defRPr sz="3500" b="1">
                <a:solidFill>
                  <a:schemeClr val="accent2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74" r:id="rId4"/>
    <p:sldLayoutId id="2147483675" r:id="rId5"/>
    <p:sldLayoutId id="214748367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0" name="Google Shape;11020;p32"/>
          <p:cNvSpPr txBox="1">
            <a:spLocks noGrp="1"/>
          </p:cNvSpPr>
          <p:nvPr>
            <p:ph type="ctrTitle"/>
          </p:nvPr>
        </p:nvSpPr>
        <p:spPr>
          <a:xfrm>
            <a:off x="1013660" y="387665"/>
            <a:ext cx="4490111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" sz="2400" dirty="0" smtClean="0"/>
              <a:t>Universidad Nacional de Chimborazo </a:t>
            </a: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11021" name="Google Shape;11021;p32"/>
          <p:cNvSpPr txBox="1">
            <a:spLocks noGrp="1"/>
          </p:cNvSpPr>
          <p:nvPr>
            <p:ph type="subTitle" idx="1"/>
          </p:nvPr>
        </p:nvSpPr>
        <p:spPr>
          <a:xfrm>
            <a:off x="199822" y="1402834"/>
            <a:ext cx="5832357" cy="27246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MX" sz="1200" b="1" dirty="0" smtClean="0">
                <a:latin typeface="+mn-lt"/>
              </a:rPr>
              <a:t>       Tema del artículo:  </a:t>
            </a:r>
            <a:r>
              <a:rPr lang="es-MX" sz="1200" b="1" dirty="0" smtClean="0">
                <a:latin typeface="+mn-lt"/>
              </a:rPr>
              <a:t>Actitudes </a:t>
            </a:r>
            <a:r>
              <a:rPr lang="es-MX" sz="1200" b="1" dirty="0">
                <a:latin typeface="+mn-lt"/>
              </a:rPr>
              <a:t>de los docentes frente a la inclusión de estudiantes con necesidades educativas </a:t>
            </a:r>
            <a:r>
              <a:rPr lang="es-MX" sz="1200" b="1" dirty="0" smtClean="0">
                <a:latin typeface="+mn-lt"/>
              </a:rPr>
              <a:t>especiales</a:t>
            </a:r>
            <a:r>
              <a:rPr lang="es-MX" sz="1200" dirty="0" smtClean="0">
                <a:latin typeface="+mn-lt"/>
              </a:rPr>
              <a:t>.</a:t>
            </a:r>
          </a:p>
          <a:p>
            <a:endParaRPr lang="es-MX" sz="1200" dirty="0">
              <a:latin typeface="+mn-lt"/>
            </a:endParaRPr>
          </a:p>
          <a:p>
            <a:r>
              <a:rPr lang="es-MX" sz="1200" dirty="0" smtClean="0">
                <a:latin typeface="+mn-lt"/>
              </a:rPr>
              <a:t>Integrantes: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+mn-lt"/>
              </a:rPr>
              <a:t>Janneth Nina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+mn-lt"/>
              </a:rPr>
              <a:t>Jenny Granizo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+mn-lt"/>
              </a:rPr>
              <a:t>Eugenia Solís </a:t>
            </a:r>
            <a:endParaRPr lang="es-MX" sz="1200" dirty="0">
              <a:latin typeface="+mn-lt"/>
            </a:endParaRPr>
          </a:p>
        </p:txBody>
      </p:sp>
      <p:sp>
        <p:nvSpPr>
          <p:cNvPr id="11022" name="Google Shape;11022;p32"/>
          <p:cNvSpPr/>
          <p:nvPr/>
        </p:nvSpPr>
        <p:spPr>
          <a:xfrm>
            <a:off x="12101058" y="957025"/>
            <a:ext cx="50" cy="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3" name="Google Shape;11023;p32"/>
          <p:cNvSpPr/>
          <p:nvPr/>
        </p:nvSpPr>
        <p:spPr>
          <a:xfrm>
            <a:off x="12125762" y="952816"/>
            <a:ext cx="351" cy="50"/>
          </a:xfrm>
          <a:custGeom>
            <a:avLst/>
            <a:gdLst/>
            <a:ahLst/>
            <a:cxnLst/>
            <a:rect l="l" t="t" r="r" b="b"/>
            <a:pathLst>
              <a:path w="7" h="1" extrusionOk="0">
                <a:moveTo>
                  <a:pt x="7" y="1"/>
                </a:moveTo>
                <a:lnTo>
                  <a:pt x="7" y="1"/>
                </a:lnTo>
                <a:cubicBezTo>
                  <a:pt x="0" y="1"/>
                  <a:pt x="0" y="1"/>
                  <a:pt x="7" y="1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4" name="Google Shape;11024;p32"/>
          <p:cNvSpPr/>
          <p:nvPr/>
        </p:nvSpPr>
        <p:spPr>
          <a:xfrm>
            <a:off x="12126414" y="966045"/>
            <a:ext cx="752" cy="50"/>
          </a:xfrm>
          <a:custGeom>
            <a:avLst/>
            <a:gdLst/>
            <a:ahLst/>
            <a:cxnLst/>
            <a:rect l="l" t="t" r="r" b="b"/>
            <a:pathLst>
              <a:path w="15" h="1" extrusionOk="0">
                <a:moveTo>
                  <a:pt x="15" y="0"/>
                </a:moveTo>
                <a:lnTo>
                  <a:pt x="15" y="0"/>
                </a:lnTo>
                <a:cubicBezTo>
                  <a:pt x="1" y="0"/>
                  <a:pt x="1" y="0"/>
                  <a:pt x="15" y="0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5" name="Google Shape;11025;p32"/>
          <p:cNvSpPr/>
          <p:nvPr/>
        </p:nvSpPr>
        <p:spPr>
          <a:xfrm>
            <a:off x="12097601" y="948306"/>
            <a:ext cx="50" cy="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6" name="Google Shape;11026;p32"/>
          <p:cNvSpPr/>
          <p:nvPr/>
        </p:nvSpPr>
        <p:spPr>
          <a:xfrm>
            <a:off x="12091337" y="950411"/>
            <a:ext cx="401" cy="50"/>
          </a:xfrm>
          <a:custGeom>
            <a:avLst/>
            <a:gdLst/>
            <a:ahLst/>
            <a:cxnLst/>
            <a:rect l="l" t="t" r="r" b="b"/>
            <a:pathLst>
              <a:path w="8" h="1" extrusionOk="0">
                <a:moveTo>
                  <a:pt x="1" y="0"/>
                </a:moveTo>
                <a:cubicBezTo>
                  <a:pt x="1" y="0"/>
                  <a:pt x="8" y="0"/>
                  <a:pt x="1" y="0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7" name="Google Shape;11027;p32"/>
          <p:cNvSpPr/>
          <p:nvPr/>
        </p:nvSpPr>
        <p:spPr>
          <a:xfrm>
            <a:off x="12096749" y="947604"/>
            <a:ext cx="200" cy="601"/>
          </a:xfrm>
          <a:custGeom>
            <a:avLst/>
            <a:gdLst/>
            <a:ahLst/>
            <a:cxnLst/>
            <a:rect l="l" t="t" r="r" b="b"/>
            <a:pathLst>
              <a:path w="4" h="12" extrusionOk="0">
                <a:moveTo>
                  <a:pt x="4" y="1"/>
                </a:moveTo>
                <a:lnTo>
                  <a:pt x="4" y="1"/>
                </a:lnTo>
                <a:cubicBezTo>
                  <a:pt x="0" y="8"/>
                  <a:pt x="0" y="11"/>
                  <a:pt x="1" y="11"/>
                </a:cubicBezTo>
                <a:cubicBezTo>
                  <a:pt x="2" y="11"/>
                  <a:pt x="4" y="8"/>
                  <a:pt x="4" y="1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8" name="Google Shape;11028;p32"/>
          <p:cNvSpPr/>
          <p:nvPr/>
        </p:nvSpPr>
        <p:spPr>
          <a:xfrm>
            <a:off x="12090987" y="862218"/>
            <a:ext cx="50" cy="5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9" name="Google Shape;11029;p32"/>
          <p:cNvSpPr/>
          <p:nvPr/>
        </p:nvSpPr>
        <p:spPr>
          <a:xfrm>
            <a:off x="12097601" y="874345"/>
            <a:ext cx="401" cy="401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8" y="1"/>
                </a:moveTo>
                <a:lnTo>
                  <a:pt x="8" y="1"/>
                </a:lnTo>
                <a:cubicBezTo>
                  <a:pt x="1" y="8"/>
                  <a:pt x="1" y="8"/>
                  <a:pt x="8" y="1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0" name="Google Shape;11030;p32"/>
          <p:cNvGrpSpPr/>
          <p:nvPr/>
        </p:nvGrpSpPr>
        <p:grpSpPr>
          <a:xfrm flipH="1">
            <a:off x="5775868" y="776337"/>
            <a:ext cx="2557251" cy="5517505"/>
            <a:chOff x="1628725" y="1912050"/>
            <a:chExt cx="360425" cy="777650"/>
          </a:xfrm>
        </p:grpSpPr>
        <p:sp>
          <p:nvSpPr>
            <p:cNvPr id="11031" name="Google Shape;11031;p32"/>
            <p:cNvSpPr/>
            <p:nvPr/>
          </p:nvSpPr>
          <p:spPr>
            <a:xfrm>
              <a:off x="1956550" y="1946525"/>
              <a:ext cx="32075" cy="33475"/>
            </a:xfrm>
            <a:custGeom>
              <a:avLst/>
              <a:gdLst/>
              <a:ahLst/>
              <a:cxnLst/>
              <a:rect l="l" t="t" r="r" b="b"/>
              <a:pathLst>
                <a:path w="1283" h="1339" extrusionOk="0">
                  <a:moveTo>
                    <a:pt x="666" y="1"/>
                  </a:moveTo>
                  <a:lnTo>
                    <a:pt x="0" y="1304"/>
                  </a:lnTo>
                  <a:lnTo>
                    <a:pt x="208" y="1338"/>
                  </a:lnTo>
                  <a:cubicBezTo>
                    <a:pt x="208" y="1338"/>
                    <a:pt x="1186" y="479"/>
                    <a:pt x="1234" y="437"/>
                  </a:cubicBezTo>
                  <a:cubicBezTo>
                    <a:pt x="1283" y="389"/>
                    <a:pt x="666" y="1"/>
                    <a:pt x="6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32"/>
            <p:cNvSpPr/>
            <p:nvPr/>
          </p:nvSpPr>
          <p:spPr>
            <a:xfrm>
              <a:off x="1926750" y="1941325"/>
              <a:ext cx="33300" cy="35550"/>
            </a:xfrm>
            <a:custGeom>
              <a:avLst/>
              <a:gdLst/>
              <a:ahLst/>
              <a:cxnLst/>
              <a:rect l="l" t="t" r="r" b="b"/>
              <a:pathLst>
                <a:path w="1332" h="1422" extrusionOk="0">
                  <a:moveTo>
                    <a:pt x="236" y="1"/>
                  </a:moveTo>
                  <a:cubicBezTo>
                    <a:pt x="236" y="1"/>
                    <a:pt x="14" y="687"/>
                    <a:pt x="0" y="749"/>
                  </a:cubicBezTo>
                  <a:lnTo>
                    <a:pt x="1331" y="1422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32"/>
            <p:cNvSpPr/>
            <p:nvPr/>
          </p:nvSpPr>
          <p:spPr>
            <a:xfrm>
              <a:off x="1916875" y="1945500"/>
              <a:ext cx="43325" cy="31375"/>
            </a:xfrm>
            <a:custGeom>
              <a:avLst/>
              <a:gdLst/>
              <a:ahLst/>
              <a:cxnLst/>
              <a:rect l="l" t="t" r="r" b="b"/>
              <a:pathLst>
                <a:path w="1733" h="1255" extrusionOk="0">
                  <a:moveTo>
                    <a:pt x="236" y="0"/>
                  </a:moveTo>
                  <a:lnTo>
                    <a:pt x="0" y="666"/>
                  </a:lnTo>
                  <a:lnTo>
                    <a:pt x="1733" y="1255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32"/>
            <p:cNvSpPr/>
            <p:nvPr/>
          </p:nvSpPr>
          <p:spPr>
            <a:xfrm>
              <a:off x="1910800" y="1953475"/>
              <a:ext cx="49400" cy="31025"/>
            </a:xfrm>
            <a:custGeom>
              <a:avLst/>
              <a:gdLst/>
              <a:ahLst/>
              <a:cxnLst/>
              <a:rect l="l" t="t" r="r" b="b"/>
              <a:pathLst>
                <a:path w="1976" h="1241" extrusionOk="0">
                  <a:moveTo>
                    <a:pt x="139" y="0"/>
                  </a:moveTo>
                  <a:cubicBezTo>
                    <a:pt x="139" y="0"/>
                    <a:pt x="1" y="554"/>
                    <a:pt x="1" y="596"/>
                  </a:cubicBezTo>
                  <a:lnTo>
                    <a:pt x="1629" y="1241"/>
                  </a:lnTo>
                  <a:lnTo>
                    <a:pt x="1976" y="93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32"/>
            <p:cNvSpPr/>
            <p:nvPr/>
          </p:nvSpPr>
          <p:spPr>
            <a:xfrm>
              <a:off x="1952550" y="1954850"/>
              <a:ext cx="36600" cy="91000"/>
            </a:xfrm>
            <a:custGeom>
              <a:avLst/>
              <a:gdLst/>
              <a:ahLst/>
              <a:cxnLst/>
              <a:rect l="l" t="t" r="r" b="b"/>
              <a:pathLst>
                <a:path w="1464" h="3640" extrusionOk="0">
                  <a:moveTo>
                    <a:pt x="1463" y="0"/>
                  </a:moveTo>
                  <a:lnTo>
                    <a:pt x="306" y="853"/>
                  </a:lnTo>
                  <a:lnTo>
                    <a:pt x="1" y="3639"/>
                  </a:lnTo>
                  <a:lnTo>
                    <a:pt x="1" y="3639"/>
                  </a:lnTo>
                  <a:lnTo>
                    <a:pt x="1027" y="3001"/>
                  </a:lnTo>
                  <a:lnTo>
                    <a:pt x="14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32"/>
            <p:cNvSpPr/>
            <p:nvPr/>
          </p:nvSpPr>
          <p:spPr>
            <a:xfrm>
              <a:off x="1903350" y="1962825"/>
              <a:ext cx="56850" cy="83025"/>
            </a:xfrm>
            <a:custGeom>
              <a:avLst/>
              <a:gdLst/>
              <a:ahLst/>
              <a:cxnLst/>
              <a:rect l="l" t="t" r="r" b="b"/>
              <a:pathLst>
                <a:path w="2274" h="3321" extrusionOk="0">
                  <a:moveTo>
                    <a:pt x="236" y="0"/>
                  </a:moveTo>
                  <a:lnTo>
                    <a:pt x="1" y="2696"/>
                  </a:lnTo>
                  <a:lnTo>
                    <a:pt x="1969" y="3320"/>
                  </a:lnTo>
                  <a:lnTo>
                    <a:pt x="2274" y="5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32"/>
            <p:cNvSpPr/>
            <p:nvPr/>
          </p:nvSpPr>
          <p:spPr>
            <a:xfrm>
              <a:off x="1873025" y="2617075"/>
              <a:ext cx="77475" cy="72625"/>
            </a:xfrm>
            <a:custGeom>
              <a:avLst/>
              <a:gdLst/>
              <a:ahLst/>
              <a:cxnLst/>
              <a:rect l="l" t="t" r="r" b="b"/>
              <a:pathLst>
                <a:path w="3099" h="2905" extrusionOk="0">
                  <a:moveTo>
                    <a:pt x="1422" y="1"/>
                  </a:moveTo>
                  <a:cubicBezTo>
                    <a:pt x="950" y="28"/>
                    <a:pt x="472" y="63"/>
                    <a:pt x="1" y="84"/>
                  </a:cubicBezTo>
                  <a:cubicBezTo>
                    <a:pt x="49" y="278"/>
                    <a:pt x="98" y="458"/>
                    <a:pt x="153" y="652"/>
                  </a:cubicBezTo>
                  <a:cubicBezTo>
                    <a:pt x="313" y="1186"/>
                    <a:pt x="444" y="1747"/>
                    <a:pt x="569" y="2316"/>
                  </a:cubicBezTo>
                  <a:cubicBezTo>
                    <a:pt x="1165" y="2468"/>
                    <a:pt x="1747" y="2676"/>
                    <a:pt x="2350" y="2787"/>
                  </a:cubicBezTo>
                  <a:lnTo>
                    <a:pt x="2482" y="2815"/>
                  </a:lnTo>
                  <a:cubicBezTo>
                    <a:pt x="2510" y="2821"/>
                    <a:pt x="2544" y="2821"/>
                    <a:pt x="2565" y="2835"/>
                  </a:cubicBezTo>
                  <a:cubicBezTo>
                    <a:pt x="2697" y="2856"/>
                    <a:pt x="2829" y="2877"/>
                    <a:pt x="2967" y="2905"/>
                  </a:cubicBezTo>
                  <a:cubicBezTo>
                    <a:pt x="3030" y="2898"/>
                    <a:pt x="3078" y="2870"/>
                    <a:pt x="3085" y="2808"/>
                  </a:cubicBezTo>
                  <a:cubicBezTo>
                    <a:pt x="3099" y="2614"/>
                    <a:pt x="2967" y="2440"/>
                    <a:pt x="2863" y="2295"/>
                  </a:cubicBezTo>
                  <a:cubicBezTo>
                    <a:pt x="2704" y="2073"/>
                    <a:pt x="2558" y="1865"/>
                    <a:pt x="2385" y="1643"/>
                  </a:cubicBezTo>
                  <a:cubicBezTo>
                    <a:pt x="2212" y="1428"/>
                    <a:pt x="1858" y="1165"/>
                    <a:pt x="1623" y="1019"/>
                  </a:cubicBezTo>
                  <a:cubicBezTo>
                    <a:pt x="1512" y="950"/>
                    <a:pt x="1477" y="867"/>
                    <a:pt x="1477" y="728"/>
                  </a:cubicBezTo>
                  <a:cubicBezTo>
                    <a:pt x="1477" y="493"/>
                    <a:pt x="1422" y="1"/>
                    <a:pt x="1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32"/>
            <p:cNvSpPr/>
            <p:nvPr/>
          </p:nvSpPr>
          <p:spPr>
            <a:xfrm>
              <a:off x="1862125" y="2570475"/>
              <a:ext cx="46800" cy="48525"/>
            </a:xfrm>
            <a:custGeom>
              <a:avLst/>
              <a:gdLst/>
              <a:ahLst/>
              <a:cxnLst/>
              <a:rect l="l" t="t" r="r" b="b"/>
              <a:pathLst>
                <a:path w="1872" h="1941" extrusionOk="0">
                  <a:moveTo>
                    <a:pt x="1643" y="0"/>
                  </a:moveTo>
                  <a:cubicBezTo>
                    <a:pt x="1331" y="35"/>
                    <a:pt x="1019" y="70"/>
                    <a:pt x="707" y="111"/>
                  </a:cubicBezTo>
                  <a:cubicBezTo>
                    <a:pt x="465" y="146"/>
                    <a:pt x="215" y="180"/>
                    <a:pt x="0" y="305"/>
                  </a:cubicBezTo>
                  <a:cubicBezTo>
                    <a:pt x="187" y="839"/>
                    <a:pt x="312" y="1400"/>
                    <a:pt x="451" y="1941"/>
                  </a:cubicBezTo>
                  <a:cubicBezTo>
                    <a:pt x="922" y="1920"/>
                    <a:pt x="1400" y="1879"/>
                    <a:pt x="1871" y="1858"/>
                  </a:cubicBezTo>
                  <a:cubicBezTo>
                    <a:pt x="1837" y="1234"/>
                    <a:pt x="1740" y="617"/>
                    <a:pt x="1643" y="0"/>
                  </a:cubicBez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32"/>
            <p:cNvSpPr/>
            <p:nvPr/>
          </p:nvSpPr>
          <p:spPr>
            <a:xfrm>
              <a:off x="1688150" y="2621575"/>
              <a:ext cx="87350" cy="59625"/>
            </a:xfrm>
            <a:custGeom>
              <a:avLst/>
              <a:gdLst/>
              <a:ahLst/>
              <a:cxnLst/>
              <a:rect l="l" t="t" r="r" b="b"/>
              <a:pathLst>
                <a:path w="3494" h="2385" extrusionOk="0">
                  <a:moveTo>
                    <a:pt x="3425" y="1"/>
                  </a:moveTo>
                  <a:lnTo>
                    <a:pt x="3425" y="1"/>
                  </a:lnTo>
                  <a:cubicBezTo>
                    <a:pt x="3196" y="12"/>
                    <a:pt x="2967" y="17"/>
                    <a:pt x="2739" y="17"/>
                  </a:cubicBezTo>
                  <a:cubicBezTo>
                    <a:pt x="2553" y="17"/>
                    <a:pt x="2368" y="14"/>
                    <a:pt x="2184" y="8"/>
                  </a:cubicBezTo>
                  <a:lnTo>
                    <a:pt x="2184" y="8"/>
                  </a:lnTo>
                  <a:cubicBezTo>
                    <a:pt x="2156" y="105"/>
                    <a:pt x="2191" y="181"/>
                    <a:pt x="2219" y="264"/>
                  </a:cubicBezTo>
                  <a:cubicBezTo>
                    <a:pt x="2288" y="514"/>
                    <a:pt x="1345" y="895"/>
                    <a:pt x="1075" y="1144"/>
                  </a:cubicBezTo>
                  <a:cubicBezTo>
                    <a:pt x="1013" y="1200"/>
                    <a:pt x="236" y="1720"/>
                    <a:pt x="77" y="2087"/>
                  </a:cubicBezTo>
                  <a:cubicBezTo>
                    <a:pt x="1" y="2260"/>
                    <a:pt x="63" y="2385"/>
                    <a:pt x="250" y="2385"/>
                  </a:cubicBezTo>
                  <a:cubicBezTo>
                    <a:pt x="708" y="2385"/>
                    <a:pt x="2336" y="2288"/>
                    <a:pt x="2704" y="2288"/>
                  </a:cubicBezTo>
                  <a:cubicBezTo>
                    <a:pt x="2835" y="2288"/>
                    <a:pt x="2960" y="2288"/>
                    <a:pt x="3092" y="2281"/>
                  </a:cubicBezTo>
                  <a:cubicBezTo>
                    <a:pt x="3307" y="2267"/>
                    <a:pt x="3369" y="2219"/>
                    <a:pt x="3397" y="2011"/>
                  </a:cubicBezTo>
                  <a:cubicBezTo>
                    <a:pt x="3494" y="1345"/>
                    <a:pt x="3445" y="673"/>
                    <a:pt x="34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32"/>
            <p:cNvSpPr/>
            <p:nvPr/>
          </p:nvSpPr>
          <p:spPr>
            <a:xfrm>
              <a:off x="1728700" y="2568400"/>
              <a:ext cx="45425" cy="53600"/>
            </a:xfrm>
            <a:custGeom>
              <a:avLst/>
              <a:gdLst/>
              <a:ahLst/>
              <a:cxnLst/>
              <a:rect l="l" t="t" r="r" b="b"/>
              <a:pathLst>
                <a:path w="1817" h="2144" extrusionOk="0">
                  <a:moveTo>
                    <a:pt x="1" y="0"/>
                  </a:moveTo>
                  <a:lnTo>
                    <a:pt x="1" y="0"/>
                  </a:lnTo>
                  <a:cubicBezTo>
                    <a:pt x="77" y="347"/>
                    <a:pt x="430" y="1788"/>
                    <a:pt x="555" y="2128"/>
                  </a:cubicBezTo>
                  <a:cubicBezTo>
                    <a:pt x="763" y="2138"/>
                    <a:pt x="971" y="2143"/>
                    <a:pt x="1179" y="2143"/>
                  </a:cubicBezTo>
                  <a:cubicBezTo>
                    <a:pt x="1387" y="2143"/>
                    <a:pt x="1595" y="2138"/>
                    <a:pt x="1803" y="2128"/>
                  </a:cubicBezTo>
                  <a:cubicBezTo>
                    <a:pt x="1816" y="1788"/>
                    <a:pt x="1816" y="388"/>
                    <a:pt x="1809" y="49"/>
                  </a:cubicBezTo>
                  <a:cubicBezTo>
                    <a:pt x="1317" y="42"/>
                    <a:pt x="500" y="7"/>
                    <a:pt x="1" y="0"/>
                  </a:cubicBez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32"/>
            <p:cNvSpPr/>
            <p:nvPr/>
          </p:nvSpPr>
          <p:spPr>
            <a:xfrm>
              <a:off x="1700625" y="2180900"/>
              <a:ext cx="217475" cy="399675"/>
            </a:xfrm>
            <a:custGeom>
              <a:avLst/>
              <a:gdLst/>
              <a:ahLst/>
              <a:cxnLst/>
              <a:rect l="l" t="t" r="r" b="b"/>
              <a:pathLst>
                <a:path w="8699" h="15987" extrusionOk="0">
                  <a:moveTo>
                    <a:pt x="1063" y="1"/>
                  </a:moveTo>
                  <a:cubicBezTo>
                    <a:pt x="808" y="1"/>
                    <a:pt x="194" y="2340"/>
                    <a:pt x="160" y="2574"/>
                  </a:cubicBezTo>
                  <a:cubicBezTo>
                    <a:pt x="1" y="3572"/>
                    <a:pt x="548" y="14301"/>
                    <a:pt x="576" y="14710"/>
                  </a:cubicBezTo>
                  <a:cubicBezTo>
                    <a:pt x="604" y="15077"/>
                    <a:pt x="604" y="15438"/>
                    <a:pt x="625" y="15798"/>
                  </a:cubicBezTo>
                  <a:cubicBezTo>
                    <a:pt x="1208" y="15918"/>
                    <a:pt x="1791" y="15986"/>
                    <a:pt x="2377" y="15986"/>
                  </a:cubicBezTo>
                  <a:cubicBezTo>
                    <a:pt x="2940" y="15986"/>
                    <a:pt x="3505" y="15924"/>
                    <a:pt x="4076" y="15784"/>
                  </a:cubicBezTo>
                  <a:cubicBezTo>
                    <a:pt x="4069" y="15292"/>
                    <a:pt x="4055" y="14807"/>
                    <a:pt x="4048" y="14308"/>
                  </a:cubicBezTo>
                  <a:cubicBezTo>
                    <a:pt x="4021" y="13511"/>
                    <a:pt x="3903" y="8556"/>
                    <a:pt x="3813" y="7946"/>
                  </a:cubicBezTo>
                  <a:cubicBezTo>
                    <a:pt x="3806" y="7897"/>
                    <a:pt x="3792" y="7849"/>
                    <a:pt x="3847" y="7828"/>
                  </a:cubicBezTo>
                  <a:cubicBezTo>
                    <a:pt x="3896" y="7856"/>
                    <a:pt x="3896" y="7897"/>
                    <a:pt x="3903" y="7932"/>
                  </a:cubicBezTo>
                  <a:cubicBezTo>
                    <a:pt x="3951" y="8188"/>
                    <a:pt x="4000" y="8438"/>
                    <a:pt x="4048" y="8687"/>
                  </a:cubicBezTo>
                  <a:cubicBezTo>
                    <a:pt x="4159" y="9207"/>
                    <a:pt x="4554" y="11369"/>
                    <a:pt x="4658" y="11917"/>
                  </a:cubicBezTo>
                  <a:cubicBezTo>
                    <a:pt x="4797" y="12672"/>
                    <a:pt x="4949" y="13421"/>
                    <a:pt x="5095" y="14169"/>
                  </a:cubicBezTo>
                  <a:cubicBezTo>
                    <a:pt x="5213" y="14689"/>
                    <a:pt x="5282" y="15223"/>
                    <a:pt x="5441" y="15722"/>
                  </a:cubicBezTo>
                  <a:cubicBezTo>
                    <a:pt x="5899" y="15809"/>
                    <a:pt x="6333" y="15915"/>
                    <a:pt x="6791" y="15915"/>
                  </a:cubicBezTo>
                  <a:cubicBezTo>
                    <a:pt x="6881" y="15915"/>
                    <a:pt x="6971" y="15911"/>
                    <a:pt x="7063" y="15902"/>
                  </a:cubicBezTo>
                  <a:cubicBezTo>
                    <a:pt x="7507" y="15861"/>
                    <a:pt x="7950" y="15784"/>
                    <a:pt x="8380" y="15673"/>
                  </a:cubicBezTo>
                  <a:cubicBezTo>
                    <a:pt x="8484" y="15646"/>
                    <a:pt x="8595" y="15611"/>
                    <a:pt x="8699" y="15583"/>
                  </a:cubicBezTo>
                  <a:cubicBezTo>
                    <a:pt x="8685" y="15368"/>
                    <a:pt x="8664" y="15161"/>
                    <a:pt x="8643" y="14953"/>
                  </a:cubicBezTo>
                  <a:cubicBezTo>
                    <a:pt x="8526" y="14086"/>
                    <a:pt x="7576" y="8133"/>
                    <a:pt x="7451" y="7384"/>
                  </a:cubicBezTo>
                  <a:cubicBezTo>
                    <a:pt x="7396" y="6989"/>
                    <a:pt x="6703" y="3073"/>
                    <a:pt x="6516" y="2422"/>
                  </a:cubicBezTo>
                  <a:cubicBezTo>
                    <a:pt x="6308" y="1680"/>
                    <a:pt x="6114" y="932"/>
                    <a:pt x="5788" y="232"/>
                  </a:cubicBezTo>
                  <a:cubicBezTo>
                    <a:pt x="5649" y="266"/>
                    <a:pt x="5504" y="301"/>
                    <a:pt x="5365" y="336"/>
                  </a:cubicBezTo>
                  <a:lnTo>
                    <a:pt x="5351" y="357"/>
                  </a:lnTo>
                  <a:lnTo>
                    <a:pt x="5330" y="350"/>
                  </a:lnTo>
                  <a:cubicBezTo>
                    <a:pt x="5296" y="350"/>
                    <a:pt x="5261" y="336"/>
                    <a:pt x="5227" y="336"/>
                  </a:cubicBezTo>
                  <a:cubicBezTo>
                    <a:pt x="5012" y="391"/>
                    <a:pt x="4797" y="426"/>
                    <a:pt x="4568" y="433"/>
                  </a:cubicBezTo>
                  <a:cubicBezTo>
                    <a:pt x="4295" y="436"/>
                    <a:pt x="4023" y="437"/>
                    <a:pt x="3750" y="437"/>
                  </a:cubicBezTo>
                  <a:cubicBezTo>
                    <a:pt x="3364" y="437"/>
                    <a:pt x="2979" y="434"/>
                    <a:pt x="2593" y="426"/>
                  </a:cubicBezTo>
                  <a:cubicBezTo>
                    <a:pt x="2309" y="419"/>
                    <a:pt x="2011" y="384"/>
                    <a:pt x="1727" y="315"/>
                  </a:cubicBezTo>
                  <a:cubicBezTo>
                    <a:pt x="1491" y="259"/>
                    <a:pt x="1276" y="162"/>
                    <a:pt x="1089" y="10"/>
                  </a:cubicBezTo>
                  <a:cubicBezTo>
                    <a:pt x="1081" y="4"/>
                    <a:pt x="1072" y="1"/>
                    <a:pt x="1063" y="1"/>
                  </a:cubicBezTo>
                  <a:close/>
                </a:path>
              </a:pathLst>
            </a:custGeom>
            <a:solidFill>
              <a:srgbClr val="3D7B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32"/>
            <p:cNvSpPr/>
            <p:nvPr/>
          </p:nvSpPr>
          <p:spPr>
            <a:xfrm>
              <a:off x="1690575" y="1924700"/>
              <a:ext cx="118025" cy="98325"/>
            </a:xfrm>
            <a:custGeom>
              <a:avLst/>
              <a:gdLst/>
              <a:ahLst/>
              <a:cxnLst/>
              <a:rect l="l" t="t" r="r" b="b"/>
              <a:pathLst>
                <a:path w="4721" h="3933" extrusionOk="0">
                  <a:moveTo>
                    <a:pt x="1" y="1"/>
                  </a:moveTo>
                  <a:lnTo>
                    <a:pt x="1" y="3265"/>
                  </a:lnTo>
                  <a:cubicBezTo>
                    <a:pt x="22" y="3265"/>
                    <a:pt x="49" y="3258"/>
                    <a:pt x="84" y="3251"/>
                  </a:cubicBezTo>
                  <a:cubicBezTo>
                    <a:pt x="262" y="3209"/>
                    <a:pt x="437" y="3192"/>
                    <a:pt x="614" y="3192"/>
                  </a:cubicBezTo>
                  <a:cubicBezTo>
                    <a:pt x="698" y="3192"/>
                    <a:pt x="782" y="3196"/>
                    <a:pt x="867" y="3203"/>
                  </a:cubicBezTo>
                  <a:cubicBezTo>
                    <a:pt x="1124" y="3223"/>
                    <a:pt x="1373" y="3286"/>
                    <a:pt x="1581" y="3466"/>
                  </a:cubicBezTo>
                  <a:cubicBezTo>
                    <a:pt x="1832" y="3671"/>
                    <a:pt x="2159" y="3932"/>
                    <a:pt x="2501" y="3932"/>
                  </a:cubicBezTo>
                  <a:cubicBezTo>
                    <a:pt x="2518" y="3932"/>
                    <a:pt x="2534" y="3932"/>
                    <a:pt x="2551" y="3930"/>
                  </a:cubicBezTo>
                  <a:cubicBezTo>
                    <a:pt x="2718" y="3923"/>
                    <a:pt x="2856" y="3861"/>
                    <a:pt x="2988" y="3771"/>
                  </a:cubicBezTo>
                  <a:cubicBezTo>
                    <a:pt x="3023" y="3743"/>
                    <a:pt x="3279" y="3438"/>
                    <a:pt x="3279" y="3438"/>
                  </a:cubicBezTo>
                  <a:cubicBezTo>
                    <a:pt x="3071" y="3390"/>
                    <a:pt x="2863" y="3341"/>
                    <a:pt x="2745" y="3133"/>
                  </a:cubicBezTo>
                  <a:cubicBezTo>
                    <a:pt x="2711" y="3085"/>
                    <a:pt x="2690" y="3022"/>
                    <a:pt x="2690" y="2960"/>
                  </a:cubicBezTo>
                  <a:cubicBezTo>
                    <a:pt x="2679" y="2772"/>
                    <a:pt x="2761" y="2659"/>
                    <a:pt x="2917" y="2659"/>
                  </a:cubicBezTo>
                  <a:cubicBezTo>
                    <a:pt x="2951" y="2659"/>
                    <a:pt x="2988" y="2665"/>
                    <a:pt x="3029" y="2676"/>
                  </a:cubicBezTo>
                  <a:cubicBezTo>
                    <a:pt x="3057" y="2683"/>
                    <a:pt x="3071" y="2683"/>
                    <a:pt x="3099" y="2697"/>
                  </a:cubicBezTo>
                  <a:cubicBezTo>
                    <a:pt x="3177" y="2725"/>
                    <a:pt x="3228" y="2743"/>
                    <a:pt x="3265" y="2743"/>
                  </a:cubicBezTo>
                  <a:cubicBezTo>
                    <a:pt x="3327" y="2743"/>
                    <a:pt x="3352" y="2694"/>
                    <a:pt x="3404" y="2565"/>
                  </a:cubicBezTo>
                  <a:cubicBezTo>
                    <a:pt x="3487" y="2357"/>
                    <a:pt x="3487" y="2128"/>
                    <a:pt x="3473" y="1906"/>
                  </a:cubicBezTo>
                  <a:cubicBezTo>
                    <a:pt x="3452" y="1726"/>
                    <a:pt x="3445" y="1733"/>
                    <a:pt x="3632" y="1712"/>
                  </a:cubicBezTo>
                  <a:cubicBezTo>
                    <a:pt x="3896" y="1699"/>
                    <a:pt x="4152" y="1678"/>
                    <a:pt x="4409" y="1629"/>
                  </a:cubicBezTo>
                  <a:cubicBezTo>
                    <a:pt x="4520" y="1602"/>
                    <a:pt x="4630" y="1588"/>
                    <a:pt x="4721" y="1491"/>
                  </a:cubicBezTo>
                  <a:cubicBezTo>
                    <a:pt x="4700" y="1387"/>
                    <a:pt x="4700" y="1283"/>
                    <a:pt x="4686" y="1172"/>
                  </a:cubicBezTo>
                  <a:cubicBezTo>
                    <a:pt x="4651" y="943"/>
                    <a:pt x="4540" y="770"/>
                    <a:pt x="4332" y="659"/>
                  </a:cubicBezTo>
                  <a:cubicBezTo>
                    <a:pt x="3999" y="466"/>
                    <a:pt x="3638" y="397"/>
                    <a:pt x="3272" y="397"/>
                  </a:cubicBezTo>
                  <a:cubicBezTo>
                    <a:pt x="2861" y="397"/>
                    <a:pt x="2444" y="484"/>
                    <a:pt x="2052" y="583"/>
                  </a:cubicBezTo>
                  <a:cubicBezTo>
                    <a:pt x="1923" y="615"/>
                    <a:pt x="1786" y="637"/>
                    <a:pt x="1653" y="637"/>
                  </a:cubicBezTo>
                  <a:cubicBezTo>
                    <a:pt x="1499" y="637"/>
                    <a:pt x="1350" y="608"/>
                    <a:pt x="1221" y="534"/>
                  </a:cubicBezTo>
                  <a:cubicBezTo>
                    <a:pt x="763" y="271"/>
                    <a:pt x="57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32"/>
            <p:cNvSpPr/>
            <p:nvPr/>
          </p:nvSpPr>
          <p:spPr>
            <a:xfrm>
              <a:off x="1868700" y="2059325"/>
              <a:ext cx="81300" cy="128025"/>
            </a:xfrm>
            <a:custGeom>
              <a:avLst/>
              <a:gdLst/>
              <a:ahLst/>
              <a:cxnLst/>
              <a:rect l="l" t="t" r="r" b="b"/>
              <a:pathLst>
                <a:path w="3252" h="5121" extrusionOk="0">
                  <a:moveTo>
                    <a:pt x="2516" y="1"/>
                  </a:moveTo>
                  <a:cubicBezTo>
                    <a:pt x="2135" y="500"/>
                    <a:pt x="1317" y="1900"/>
                    <a:pt x="1137" y="2371"/>
                  </a:cubicBezTo>
                  <a:cubicBezTo>
                    <a:pt x="1106" y="2453"/>
                    <a:pt x="1089" y="2485"/>
                    <a:pt x="1069" y="2485"/>
                  </a:cubicBezTo>
                  <a:cubicBezTo>
                    <a:pt x="1045" y="2485"/>
                    <a:pt x="1018" y="2438"/>
                    <a:pt x="957" y="2378"/>
                  </a:cubicBezTo>
                  <a:cubicBezTo>
                    <a:pt x="888" y="2517"/>
                    <a:pt x="860" y="2669"/>
                    <a:pt x="846" y="2821"/>
                  </a:cubicBezTo>
                  <a:cubicBezTo>
                    <a:pt x="798" y="3133"/>
                    <a:pt x="680" y="3411"/>
                    <a:pt x="520" y="3667"/>
                  </a:cubicBezTo>
                  <a:cubicBezTo>
                    <a:pt x="382" y="3903"/>
                    <a:pt x="236" y="4118"/>
                    <a:pt x="84" y="4332"/>
                  </a:cubicBezTo>
                  <a:cubicBezTo>
                    <a:pt x="49" y="4388"/>
                    <a:pt x="1" y="4429"/>
                    <a:pt x="14" y="4499"/>
                  </a:cubicBezTo>
                  <a:cubicBezTo>
                    <a:pt x="98" y="4596"/>
                    <a:pt x="188" y="4700"/>
                    <a:pt x="271" y="4797"/>
                  </a:cubicBezTo>
                  <a:cubicBezTo>
                    <a:pt x="471" y="5011"/>
                    <a:pt x="718" y="5121"/>
                    <a:pt x="968" y="5121"/>
                  </a:cubicBezTo>
                  <a:cubicBezTo>
                    <a:pt x="1195" y="5121"/>
                    <a:pt x="1424" y="5030"/>
                    <a:pt x="1622" y="4845"/>
                  </a:cubicBezTo>
                  <a:cubicBezTo>
                    <a:pt x="1823" y="4651"/>
                    <a:pt x="1962" y="4422"/>
                    <a:pt x="2045" y="4173"/>
                  </a:cubicBezTo>
                  <a:cubicBezTo>
                    <a:pt x="2302" y="3452"/>
                    <a:pt x="2600" y="2759"/>
                    <a:pt x="2821" y="2031"/>
                  </a:cubicBezTo>
                  <a:cubicBezTo>
                    <a:pt x="2974" y="1512"/>
                    <a:pt x="3175" y="1006"/>
                    <a:pt x="3251" y="472"/>
                  </a:cubicBezTo>
                  <a:cubicBezTo>
                    <a:pt x="3002" y="313"/>
                    <a:pt x="2759" y="160"/>
                    <a:pt x="2516" y="1"/>
                  </a:cubicBez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32"/>
            <p:cNvSpPr/>
            <p:nvPr/>
          </p:nvSpPr>
          <p:spPr>
            <a:xfrm>
              <a:off x="1757725" y="1961950"/>
              <a:ext cx="66300" cy="142650"/>
            </a:xfrm>
            <a:custGeom>
              <a:avLst/>
              <a:gdLst/>
              <a:ahLst/>
              <a:cxnLst/>
              <a:rect l="l" t="t" r="r" b="b"/>
              <a:pathLst>
                <a:path w="2652" h="5706" extrusionOk="0">
                  <a:moveTo>
                    <a:pt x="2042" y="1"/>
                  </a:moveTo>
                  <a:cubicBezTo>
                    <a:pt x="1958" y="84"/>
                    <a:pt x="1841" y="112"/>
                    <a:pt x="1730" y="139"/>
                  </a:cubicBezTo>
                  <a:cubicBezTo>
                    <a:pt x="1480" y="188"/>
                    <a:pt x="1217" y="209"/>
                    <a:pt x="960" y="222"/>
                  </a:cubicBezTo>
                  <a:cubicBezTo>
                    <a:pt x="766" y="243"/>
                    <a:pt x="773" y="236"/>
                    <a:pt x="794" y="416"/>
                  </a:cubicBezTo>
                  <a:cubicBezTo>
                    <a:pt x="822" y="638"/>
                    <a:pt x="815" y="860"/>
                    <a:pt x="725" y="1075"/>
                  </a:cubicBezTo>
                  <a:cubicBezTo>
                    <a:pt x="677" y="1202"/>
                    <a:pt x="650" y="1251"/>
                    <a:pt x="585" y="1251"/>
                  </a:cubicBezTo>
                  <a:cubicBezTo>
                    <a:pt x="547" y="1251"/>
                    <a:pt x="496" y="1235"/>
                    <a:pt x="420" y="1207"/>
                  </a:cubicBezTo>
                  <a:cubicBezTo>
                    <a:pt x="406" y="1193"/>
                    <a:pt x="378" y="1186"/>
                    <a:pt x="350" y="1186"/>
                  </a:cubicBezTo>
                  <a:cubicBezTo>
                    <a:pt x="311" y="1175"/>
                    <a:pt x="274" y="1169"/>
                    <a:pt x="240" y="1169"/>
                  </a:cubicBezTo>
                  <a:cubicBezTo>
                    <a:pt x="86" y="1169"/>
                    <a:pt x="1" y="1282"/>
                    <a:pt x="18" y="1470"/>
                  </a:cubicBezTo>
                  <a:cubicBezTo>
                    <a:pt x="18" y="1532"/>
                    <a:pt x="39" y="1595"/>
                    <a:pt x="66" y="1643"/>
                  </a:cubicBezTo>
                  <a:cubicBezTo>
                    <a:pt x="191" y="1851"/>
                    <a:pt x="399" y="1907"/>
                    <a:pt x="607" y="1948"/>
                  </a:cubicBezTo>
                  <a:cubicBezTo>
                    <a:pt x="628" y="1948"/>
                    <a:pt x="648" y="1941"/>
                    <a:pt x="676" y="1941"/>
                  </a:cubicBezTo>
                  <a:cubicBezTo>
                    <a:pt x="683" y="2184"/>
                    <a:pt x="690" y="2433"/>
                    <a:pt x="683" y="2676"/>
                  </a:cubicBezTo>
                  <a:cubicBezTo>
                    <a:pt x="655" y="2704"/>
                    <a:pt x="614" y="2717"/>
                    <a:pt x="551" y="2717"/>
                  </a:cubicBezTo>
                  <a:cubicBezTo>
                    <a:pt x="441" y="2717"/>
                    <a:pt x="316" y="2731"/>
                    <a:pt x="205" y="2731"/>
                  </a:cubicBezTo>
                  <a:cubicBezTo>
                    <a:pt x="385" y="3092"/>
                    <a:pt x="551" y="3459"/>
                    <a:pt x="725" y="3826"/>
                  </a:cubicBezTo>
                  <a:cubicBezTo>
                    <a:pt x="988" y="4409"/>
                    <a:pt x="1251" y="4984"/>
                    <a:pt x="1452" y="5587"/>
                  </a:cubicBezTo>
                  <a:cubicBezTo>
                    <a:pt x="1459" y="5615"/>
                    <a:pt x="1473" y="5649"/>
                    <a:pt x="1494" y="5663"/>
                  </a:cubicBezTo>
                  <a:cubicBezTo>
                    <a:pt x="1516" y="5692"/>
                    <a:pt x="1543" y="5706"/>
                    <a:pt x="1567" y="5706"/>
                  </a:cubicBezTo>
                  <a:cubicBezTo>
                    <a:pt x="1596" y="5706"/>
                    <a:pt x="1621" y="5687"/>
                    <a:pt x="1633" y="5649"/>
                  </a:cubicBezTo>
                  <a:cubicBezTo>
                    <a:pt x="1646" y="5621"/>
                    <a:pt x="1702" y="5497"/>
                    <a:pt x="1716" y="5476"/>
                  </a:cubicBezTo>
                  <a:cubicBezTo>
                    <a:pt x="1972" y="4928"/>
                    <a:pt x="1944" y="4485"/>
                    <a:pt x="2042" y="3958"/>
                  </a:cubicBezTo>
                  <a:cubicBezTo>
                    <a:pt x="2104" y="3612"/>
                    <a:pt x="2111" y="3300"/>
                    <a:pt x="2118" y="2946"/>
                  </a:cubicBezTo>
                  <a:cubicBezTo>
                    <a:pt x="2007" y="2856"/>
                    <a:pt x="1875" y="2863"/>
                    <a:pt x="1750" y="2842"/>
                  </a:cubicBezTo>
                  <a:cubicBezTo>
                    <a:pt x="1723" y="2828"/>
                    <a:pt x="1702" y="2828"/>
                    <a:pt x="1688" y="2821"/>
                  </a:cubicBezTo>
                  <a:cubicBezTo>
                    <a:pt x="1667" y="2572"/>
                    <a:pt x="1653" y="2295"/>
                    <a:pt x="1646" y="2114"/>
                  </a:cubicBezTo>
                  <a:cubicBezTo>
                    <a:pt x="1688" y="2108"/>
                    <a:pt x="1737" y="2108"/>
                    <a:pt x="1792" y="2094"/>
                  </a:cubicBezTo>
                  <a:cubicBezTo>
                    <a:pt x="2277" y="2017"/>
                    <a:pt x="2651" y="1664"/>
                    <a:pt x="2596" y="1123"/>
                  </a:cubicBezTo>
                  <a:cubicBezTo>
                    <a:pt x="2554" y="687"/>
                    <a:pt x="2367" y="306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32"/>
            <p:cNvSpPr/>
            <p:nvPr/>
          </p:nvSpPr>
          <p:spPr>
            <a:xfrm>
              <a:off x="1628725" y="2127250"/>
              <a:ext cx="95850" cy="133100"/>
            </a:xfrm>
            <a:custGeom>
              <a:avLst/>
              <a:gdLst/>
              <a:ahLst/>
              <a:cxnLst/>
              <a:rect l="l" t="t" r="r" b="b"/>
              <a:pathLst>
                <a:path w="3834" h="5324" extrusionOk="0">
                  <a:moveTo>
                    <a:pt x="1061" y="1"/>
                  </a:moveTo>
                  <a:lnTo>
                    <a:pt x="188" y="1366"/>
                  </a:lnTo>
                  <a:cubicBezTo>
                    <a:pt x="1" y="1650"/>
                    <a:pt x="63" y="2024"/>
                    <a:pt x="326" y="2232"/>
                  </a:cubicBezTo>
                  <a:lnTo>
                    <a:pt x="2932" y="4339"/>
                  </a:lnTo>
                  <a:cubicBezTo>
                    <a:pt x="2946" y="4596"/>
                    <a:pt x="3237" y="5143"/>
                    <a:pt x="3327" y="5323"/>
                  </a:cubicBezTo>
                  <a:cubicBezTo>
                    <a:pt x="3528" y="4963"/>
                    <a:pt x="3708" y="4589"/>
                    <a:pt x="3826" y="4173"/>
                  </a:cubicBezTo>
                  <a:cubicBezTo>
                    <a:pt x="3826" y="4145"/>
                    <a:pt x="3826" y="4124"/>
                    <a:pt x="3833" y="4097"/>
                  </a:cubicBezTo>
                  <a:cubicBezTo>
                    <a:pt x="3528" y="3480"/>
                    <a:pt x="2627" y="2232"/>
                    <a:pt x="2378" y="2010"/>
                  </a:cubicBezTo>
                  <a:cubicBezTo>
                    <a:pt x="2336" y="1976"/>
                    <a:pt x="2322" y="1913"/>
                    <a:pt x="2350" y="1858"/>
                  </a:cubicBezTo>
                  <a:lnTo>
                    <a:pt x="2627" y="1304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32"/>
            <p:cNvSpPr/>
            <p:nvPr/>
          </p:nvSpPr>
          <p:spPr>
            <a:xfrm>
              <a:off x="1649175" y="2030350"/>
              <a:ext cx="245025" cy="175750"/>
            </a:xfrm>
            <a:custGeom>
              <a:avLst/>
              <a:gdLst/>
              <a:ahLst/>
              <a:cxnLst/>
              <a:rect l="l" t="t" r="r" b="b"/>
              <a:pathLst>
                <a:path w="9801" h="7030" extrusionOk="0">
                  <a:moveTo>
                    <a:pt x="4498" y="1"/>
                  </a:moveTo>
                  <a:cubicBezTo>
                    <a:pt x="4170" y="1"/>
                    <a:pt x="2583" y="495"/>
                    <a:pt x="2100" y="917"/>
                  </a:cubicBezTo>
                  <a:cubicBezTo>
                    <a:pt x="1678" y="1298"/>
                    <a:pt x="264" y="3294"/>
                    <a:pt x="0" y="3689"/>
                  </a:cubicBezTo>
                  <a:cubicBezTo>
                    <a:pt x="576" y="4223"/>
                    <a:pt x="1158" y="4743"/>
                    <a:pt x="1788" y="5200"/>
                  </a:cubicBezTo>
                  <a:cubicBezTo>
                    <a:pt x="1872" y="5242"/>
                    <a:pt x="1941" y="5283"/>
                    <a:pt x="2017" y="5332"/>
                  </a:cubicBezTo>
                  <a:cubicBezTo>
                    <a:pt x="2018" y="5332"/>
                    <a:pt x="2019" y="5332"/>
                    <a:pt x="2020" y="5332"/>
                  </a:cubicBezTo>
                  <a:cubicBezTo>
                    <a:pt x="2126" y="5332"/>
                    <a:pt x="2358" y="4991"/>
                    <a:pt x="2502" y="4854"/>
                  </a:cubicBezTo>
                  <a:lnTo>
                    <a:pt x="2502" y="4854"/>
                  </a:lnTo>
                  <a:cubicBezTo>
                    <a:pt x="2495" y="4916"/>
                    <a:pt x="2482" y="4972"/>
                    <a:pt x="2482" y="5041"/>
                  </a:cubicBezTo>
                  <a:lnTo>
                    <a:pt x="2482" y="5873"/>
                  </a:lnTo>
                  <a:cubicBezTo>
                    <a:pt x="2482" y="6510"/>
                    <a:pt x="3001" y="7030"/>
                    <a:pt x="3639" y="7030"/>
                  </a:cubicBezTo>
                  <a:lnTo>
                    <a:pt x="7631" y="7030"/>
                  </a:lnTo>
                  <a:cubicBezTo>
                    <a:pt x="8262" y="7030"/>
                    <a:pt x="8782" y="6510"/>
                    <a:pt x="8782" y="5873"/>
                  </a:cubicBezTo>
                  <a:lnTo>
                    <a:pt x="8782" y="5665"/>
                  </a:lnTo>
                  <a:cubicBezTo>
                    <a:pt x="8782" y="5595"/>
                    <a:pt x="8816" y="5554"/>
                    <a:pt x="8851" y="5505"/>
                  </a:cubicBezTo>
                  <a:cubicBezTo>
                    <a:pt x="9017" y="5283"/>
                    <a:pt x="9156" y="5062"/>
                    <a:pt x="9294" y="4833"/>
                  </a:cubicBezTo>
                  <a:cubicBezTo>
                    <a:pt x="9447" y="4570"/>
                    <a:pt x="9572" y="4292"/>
                    <a:pt x="9613" y="3987"/>
                  </a:cubicBezTo>
                  <a:cubicBezTo>
                    <a:pt x="9634" y="3842"/>
                    <a:pt x="9655" y="3682"/>
                    <a:pt x="9724" y="3544"/>
                  </a:cubicBezTo>
                  <a:cubicBezTo>
                    <a:pt x="9710" y="3378"/>
                    <a:pt x="9800" y="3239"/>
                    <a:pt x="9773" y="3100"/>
                  </a:cubicBezTo>
                  <a:cubicBezTo>
                    <a:pt x="9613" y="2303"/>
                    <a:pt x="9385" y="1562"/>
                    <a:pt x="8726" y="1014"/>
                  </a:cubicBezTo>
                  <a:cubicBezTo>
                    <a:pt x="8581" y="903"/>
                    <a:pt x="8442" y="799"/>
                    <a:pt x="8269" y="737"/>
                  </a:cubicBezTo>
                  <a:cubicBezTo>
                    <a:pt x="7825" y="573"/>
                    <a:pt x="6460" y="127"/>
                    <a:pt x="6267" y="127"/>
                  </a:cubicBezTo>
                  <a:cubicBezTo>
                    <a:pt x="6264" y="127"/>
                    <a:pt x="6261" y="127"/>
                    <a:pt x="6259" y="127"/>
                  </a:cubicBezTo>
                  <a:cubicBezTo>
                    <a:pt x="6252" y="487"/>
                    <a:pt x="6252" y="675"/>
                    <a:pt x="6224" y="1187"/>
                  </a:cubicBezTo>
                  <a:cubicBezTo>
                    <a:pt x="6203" y="1860"/>
                    <a:pt x="5968" y="2885"/>
                    <a:pt x="5961" y="2920"/>
                  </a:cubicBezTo>
                  <a:cubicBezTo>
                    <a:pt x="5945" y="2959"/>
                    <a:pt x="5917" y="2978"/>
                    <a:pt x="5888" y="2978"/>
                  </a:cubicBezTo>
                  <a:cubicBezTo>
                    <a:pt x="5865" y="2978"/>
                    <a:pt x="5841" y="2966"/>
                    <a:pt x="5822" y="2941"/>
                  </a:cubicBezTo>
                  <a:cubicBezTo>
                    <a:pt x="5801" y="2913"/>
                    <a:pt x="5379" y="1693"/>
                    <a:pt x="5108" y="1118"/>
                  </a:cubicBezTo>
                  <a:cubicBezTo>
                    <a:pt x="4942" y="744"/>
                    <a:pt x="4713" y="363"/>
                    <a:pt x="4526" y="2"/>
                  </a:cubicBezTo>
                  <a:cubicBezTo>
                    <a:pt x="4518" y="1"/>
                    <a:pt x="4509" y="1"/>
                    <a:pt x="4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32"/>
            <p:cNvSpPr/>
            <p:nvPr/>
          </p:nvSpPr>
          <p:spPr>
            <a:xfrm>
              <a:off x="1805800" y="2033350"/>
              <a:ext cx="95150" cy="138625"/>
            </a:xfrm>
            <a:custGeom>
              <a:avLst/>
              <a:gdLst/>
              <a:ahLst/>
              <a:cxnLst/>
              <a:rect l="l" t="t" r="r" b="b"/>
              <a:pathLst>
                <a:path w="3806" h="5545" extrusionOk="0">
                  <a:moveTo>
                    <a:pt x="1" y="0"/>
                  </a:moveTo>
                  <a:lnTo>
                    <a:pt x="1" y="0"/>
                  </a:lnTo>
                  <a:cubicBezTo>
                    <a:pt x="493" y="610"/>
                    <a:pt x="1179" y="1060"/>
                    <a:pt x="1927" y="1261"/>
                  </a:cubicBezTo>
                  <a:cubicBezTo>
                    <a:pt x="1962" y="1268"/>
                    <a:pt x="1997" y="1275"/>
                    <a:pt x="2024" y="1303"/>
                  </a:cubicBezTo>
                  <a:cubicBezTo>
                    <a:pt x="2052" y="1331"/>
                    <a:pt x="2052" y="1372"/>
                    <a:pt x="2052" y="1414"/>
                  </a:cubicBezTo>
                  <a:lnTo>
                    <a:pt x="2052" y="2551"/>
                  </a:lnTo>
                  <a:lnTo>
                    <a:pt x="2052" y="4048"/>
                  </a:lnTo>
                  <a:lnTo>
                    <a:pt x="2052" y="4796"/>
                  </a:lnTo>
                  <a:cubicBezTo>
                    <a:pt x="2052" y="5039"/>
                    <a:pt x="2024" y="5295"/>
                    <a:pt x="2052" y="5538"/>
                  </a:cubicBezTo>
                  <a:cubicBezTo>
                    <a:pt x="2072" y="5542"/>
                    <a:pt x="2094" y="5545"/>
                    <a:pt x="2117" y="5545"/>
                  </a:cubicBezTo>
                  <a:cubicBezTo>
                    <a:pt x="2260" y="5545"/>
                    <a:pt x="2450" y="5460"/>
                    <a:pt x="2558" y="5406"/>
                  </a:cubicBezTo>
                  <a:cubicBezTo>
                    <a:pt x="2724" y="5337"/>
                    <a:pt x="2884" y="5233"/>
                    <a:pt x="3009" y="5115"/>
                  </a:cubicBezTo>
                  <a:cubicBezTo>
                    <a:pt x="3272" y="4879"/>
                    <a:pt x="3473" y="4567"/>
                    <a:pt x="3584" y="4228"/>
                  </a:cubicBezTo>
                  <a:cubicBezTo>
                    <a:pt x="3806" y="3542"/>
                    <a:pt x="3695" y="2800"/>
                    <a:pt x="3438" y="2135"/>
                  </a:cubicBezTo>
                  <a:cubicBezTo>
                    <a:pt x="3272" y="1705"/>
                    <a:pt x="3036" y="1303"/>
                    <a:pt x="2690" y="1005"/>
                  </a:cubicBezTo>
                  <a:cubicBezTo>
                    <a:pt x="2239" y="617"/>
                    <a:pt x="1622" y="444"/>
                    <a:pt x="1061" y="2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32"/>
            <p:cNvSpPr/>
            <p:nvPr/>
          </p:nvSpPr>
          <p:spPr>
            <a:xfrm>
              <a:off x="1918600" y="1998875"/>
              <a:ext cx="62750" cy="84400"/>
            </a:xfrm>
            <a:custGeom>
              <a:avLst/>
              <a:gdLst/>
              <a:ahLst/>
              <a:cxnLst/>
              <a:rect l="l" t="t" r="r" b="b"/>
              <a:pathLst>
                <a:path w="2510" h="3376" extrusionOk="0">
                  <a:moveTo>
                    <a:pt x="1941" y="0"/>
                  </a:moveTo>
                  <a:cubicBezTo>
                    <a:pt x="1907" y="0"/>
                    <a:pt x="1872" y="13"/>
                    <a:pt x="1844" y="41"/>
                  </a:cubicBezTo>
                  <a:lnTo>
                    <a:pt x="1608" y="284"/>
                  </a:lnTo>
                  <a:cubicBezTo>
                    <a:pt x="1560" y="333"/>
                    <a:pt x="1525" y="409"/>
                    <a:pt x="1511" y="485"/>
                  </a:cubicBezTo>
                  <a:lnTo>
                    <a:pt x="1435" y="1234"/>
                  </a:lnTo>
                  <a:lnTo>
                    <a:pt x="784" y="1830"/>
                  </a:lnTo>
                  <a:cubicBezTo>
                    <a:pt x="735" y="1871"/>
                    <a:pt x="694" y="1934"/>
                    <a:pt x="666" y="1989"/>
                  </a:cubicBezTo>
                  <a:lnTo>
                    <a:pt x="1" y="3202"/>
                  </a:lnTo>
                  <a:lnTo>
                    <a:pt x="361" y="3278"/>
                  </a:lnTo>
                  <a:lnTo>
                    <a:pt x="1137" y="3375"/>
                  </a:lnTo>
                  <a:lnTo>
                    <a:pt x="1380" y="2301"/>
                  </a:lnTo>
                  <a:cubicBezTo>
                    <a:pt x="1394" y="2232"/>
                    <a:pt x="1435" y="2169"/>
                    <a:pt x="1498" y="2128"/>
                  </a:cubicBezTo>
                  <a:lnTo>
                    <a:pt x="2108" y="1739"/>
                  </a:lnTo>
                  <a:cubicBezTo>
                    <a:pt x="2198" y="1677"/>
                    <a:pt x="2281" y="1580"/>
                    <a:pt x="2322" y="1469"/>
                  </a:cubicBezTo>
                  <a:cubicBezTo>
                    <a:pt x="2399" y="1275"/>
                    <a:pt x="2509" y="977"/>
                    <a:pt x="2475" y="949"/>
                  </a:cubicBezTo>
                  <a:cubicBezTo>
                    <a:pt x="2440" y="915"/>
                    <a:pt x="2198" y="374"/>
                    <a:pt x="2066" y="83"/>
                  </a:cubicBezTo>
                  <a:cubicBezTo>
                    <a:pt x="2041" y="29"/>
                    <a:pt x="1992" y="0"/>
                    <a:pt x="1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32"/>
            <p:cNvSpPr/>
            <p:nvPr/>
          </p:nvSpPr>
          <p:spPr>
            <a:xfrm>
              <a:off x="1973350" y="1990375"/>
              <a:ext cx="11650" cy="41100"/>
            </a:xfrm>
            <a:custGeom>
              <a:avLst/>
              <a:gdLst/>
              <a:ahLst/>
              <a:cxnLst/>
              <a:rect l="l" t="t" r="r" b="b"/>
              <a:pathLst>
                <a:path w="466" h="1644" extrusionOk="0">
                  <a:moveTo>
                    <a:pt x="243" y="0"/>
                  </a:moveTo>
                  <a:cubicBezTo>
                    <a:pt x="132" y="21"/>
                    <a:pt x="77" y="160"/>
                    <a:pt x="91" y="284"/>
                  </a:cubicBezTo>
                  <a:cubicBezTo>
                    <a:pt x="98" y="402"/>
                    <a:pt x="160" y="506"/>
                    <a:pt x="167" y="631"/>
                  </a:cubicBezTo>
                  <a:cubicBezTo>
                    <a:pt x="181" y="804"/>
                    <a:pt x="105" y="984"/>
                    <a:pt x="132" y="1158"/>
                  </a:cubicBezTo>
                  <a:lnTo>
                    <a:pt x="1" y="1386"/>
                  </a:lnTo>
                  <a:cubicBezTo>
                    <a:pt x="1" y="1456"/>
                    <a:pt x="21" y="1518"/>
                    <a:pt x="56" y="1580"/>
                  </a:cubicBezTo>
                  <a:cubicBezTo>
                    <a:pt x="69" y="1612"/>
                    <a:pt x="93" y="1644"/>
                    <a:pt x="123" y="1644"/>
                  </a:cubicBezTo>
                  <a:cubicBezTo>
                    <a:pt x="126" y="1644"/>
                    <a:pt x="129" y="1643"/>
                    <a:pt x="132" y="1643"/>
                  </a:cubicBezTo>
                  <a:cubicBezTo>
                    <a:pt x="167" y="1643"/>
                    <a:pt x="181" y="1608"/>
                    <a:pt x="195" y="1580"/>
                  </a:cubicBezTo>
                  <a:cubicBezTo>
                    <a:pt x="229" y="1497"/>
                    <a:pt x="271" y="1421"/>
                    <a:pt x="306" y="1331"/>
                  </a:cubicBezTo>
                  <a:cubicBezTo>
                    <a:pt x="319" y="1303"/>
                    <a:pt x="326" y="1282"/>
                    <a:pt x="340" y="1255"/>
                  </a:cubicBezTo>
                  <a:cubicBezTo>
                    <a:pt x="340" y="1220"/>
                    <a:pt x="347" y="1192"/>
                    <a:pt x="347" y="1158"/>
                  </a:cubicBezTo>
                  <a:cubicBezTo>
                    <a:pt x="368" y="950"/>
                    <a:pt x="465" y="783"/>
                    <a:pt x="403" y="589"/>
                  </a:cubicBezTo>
                  <a:cubicBezTo>
                    <a:pt x="333" y="381"/>
                    <a:pt x="271" y="208"/>
                    <a:pt x="243" y="0"/>
                  </a:cubicBezTo>
                  <a:close/>
                </a:path>
              </a:pathLst>
            </a:custGeom>
            <a:solidFill>
              <a:srgbClr val="FFB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32"/>
            <p:cNvSpPr/>
            <p:nvPr/>
          </p:nvSpPr>
          <p:spPr>
            <a:xfrm>
              <a:off x="1795925" y="1993150"/>
              <a:ext cx="19775" cy="9550"/>
            </a:xfrm>
            <a:custGeom>
              <a:avLst/>
              <a:gdLst/>
              <a:ahLst/>
              <a:cxnLst/>
              <a:rect l="l" t="t" r="r" b="b"/>
              <a:pathLst>
                <a:path w="791" h="382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08"/>
                    <a:pt x="167" y="374"/>
                    <a:pt x="375" y="381"/>
                  </a:cubicBezTo>
                  <a:cubicBezTo>
                    <a:pt x="379" y="382"/>
                    <a:pt x="384" y="382"/>
                    <a:pt x="389" y="382"/>
                  </a:cubicBezTo>
                  <a:cubicBezTo>
                    <a:pt x="590" y="382"/>
                    <a:pt x="757" y="231"/>
                    <a:pt x="791" y="3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32"/>
            <p:cNvSpPr/>
            <p:nvPr/>
          </p:nvSpPr>
          <p:spPr>
            <a:xfrm>
              <a:off x="1740425" y="2039150"/>
              <a:ext cx="22100" cy="19950"/>
            </a:xfrm>
            <a:custGeom>
              <a:avLst/>
              <a:gdLst/>
              <a:ahLst/>
              <a:cxnLst/>
              <a:rect l="l" t="t" r="r" b="b"/>
              <a:pathLst>
                <a:path w="884" h="798" extrusionOk="0">
                  <a:moveTo>
                    <a:pt x="81" y="0"/>
                  </a:moveTo>
                  <a:cubicBezTo>
                    <a:pt x="40" y="0"/>
                    <a:pt x="0" y="47"/>
                    <a:pt x="24" y="94"/>
                  </a:cubicBezTo>
                  <a:cubicBezTo>
                    <a:pt x="162" y="427"/>
                    <a:pt x="439" y="669"/>
                    <a:pt x="786" y="794"/>
                  </a:cubicBezTo>
                  <a:cubicBezTo>
                    <a:pt x="793" y="797"/>
                    <a:pt x="799" y="798"/>
                    <a:pt x="806" y="798"/>
                  </a:cubicBezTo>
                  <a:cubicBezTo>
                    <a:pt x="861" y="798"/>
                    <a:pt x="883" y="695"/>
                    <a:pt x="821" y="683"/>
                  </a:cubicBezTo>
                  <a:cubicBezTo>
                    <a:pt x="509" y="579"/>
                    <a:pt x="266" y="343"/>
                    <a:pt x="135" y="38"/>
                  </a:cubicBezTo>
                  <a:cubicBezTo>
                    <a:pt x="121" y="11"/>
                    <a:pt x="101" y="0"/>
                    <a:pt x="81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32"/>
            <p:cNvSpPr/>
            <p:nvPr/>
          </p:nvSpPr>
          <p:spPr>
            <a:xfrm>
              <a:off x="1750700" y="2056025"/>
              <a:ext cx="46575" cy="56350"/>
            </a:xfrm>
            <a:custGeom>
              <a:avLst/>
              <a:gdLst/>
              <a:ahLst/>
              <a:cxnLst/>
              <a:rect l="l" t="t" r="r" b="b"/>
              <a:pathLst>
                <a:path w="1863" h="2254" extrusionOk="0">
                  <a:moveTo>
                    <a:pt x="409" y="1"/>
                  </a:moveTo>
                  <a:cubicBezTo>
                    <a:pt x="384" y="1"/>
                    <a:pt x="359" y="14"/>
                    <a:pt x="347" y="43"/>
                  </a:cubicBezTo>
                  <a:cubicBezTo>
                    <a:pt x="1" y="1145"/>
                    <a:pt x="867" y="1796"/>
                    <a:pt x="1740" y="2247"/>
                  </a:cubicBezTo>
                  <a:cubicBezTo>
                    <a:pt x="1750" y="2251"/>
                    <a:pt x="1760" y="2254"/>
                    <a:pt x="1769" y="2254"/>
                  </a:cubicBezTo>
                  <a:cubicBezTo>
                    <a:pt x="1824" y="2254"/>
                    <a:pt x="1862" y="2172"/>
                    <a:pt x="1803" y="2143"/>
                  </a:cubicBezTo>
                  <a:cubicBezTo>
                    <a:pt x="978" y="1727"/>
                    <a:pt x="132" y="1131"/>
                    <a:pt x="472" y="77"/>
                  </a:cubicBezTo>
                  <a:cubicBezTo>
                    <a:pt x="480" y="28"/>
                    <a:pt x="445" y="1"/>
                    <a:pt x="409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32"/>
            <p:cNvSpPr/>
            <p:nvPr/>
          </p:nvSpPr>
          <p:spPr>
            <a:xfrm>
              <a:off x="1812475" y="2038950"/>
              <a:ext cx="15875" cy="26375"/>
            </a:xfrm>
            <a:custGeom>
              <a:avLst/>
              <a:gdLst/>
              <a:ahLst/>
              <a:cxnLst/>
              <a:rect l="l" t="t" r="r" b="b"/>
              <a:pathLst>
                <a:path w="635" h="1055" extrusionOk="0">
                  <a:moveTo>
                    <a:pt x="406" y="1"/>
                  </a:moveTo>
                  <a:cubicBezTo>
                    <a:pt x="362" y="1"/>
                    <a:pt x="327" y="41"/>
                    <a:pt x="364" y="88"/>
                  </a:cubicBezTo>
                  <a:cubicBezTo>
                    <a:pt x="475" y="247"/>
                    <a:pt x="517" y="435"/>
                    <a:pt x="434" y="622"/>
                  </a:cubicBezTo>
                  <a:cubicBezTo>
                    <a:pt x="357" y="781"/>
                    <a:pt x="198" y="843"/>
                    <a:pt x="53" y="940"/>
                  </a:cubicBezTo>
                  <a:cubicBezTo>
                    <a:pt x="0" y="975"/>
                    <a:pt x="36" y="1054"/>
                    <a:pt x="85" y="1054"/>
                  </a:cubicBezTo>
                  <a:cubicBezTo>
                    <a:pt x="95" y="1054"/>
                    <a:pt x="105" y="1051"/>
                    <a:pt x="115" y="1044"/>
                  </a:cubicBezTo>
                  <a:cubicBezTo>
                    <a:pt x="302" y="920"/>
                    <a:pt x="482" y="836"/>
                    <a:pt x="565" y="608"/>
                  </a:cubicBezTo>
                  <a:cubicBezTo>
                    <a:pt x="635" y="414"/>
                    <a:pt x="586" y="206"/>
                    <a:pt x="468" y="33"/>
                  </a:cubicBezTo>
                  <a:cubicBezTo>
                    <a:pt x="450" y="10"/>
                    <a:pt x="427" y="1"/>
                    <a:pt x="406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32"/>
            <p:cNvSpPr/>
            <p:nvPr/>
          </p:nvSpPr>
          <p:spPr>
            <a:xfrm>
              <a:off x="1796850" y="2060975"/>
              <a:ext cx="39300" cy="54850"/>
            </a:xfrm>
            <a:custGeom>
              <a:avLst/>
              <a:gdLst/>
              <a:ahLst/>
              <a:cxnLst/>
              <a:rect l="l" t="t" r="r" b="b"/>
              <a:pathLst>
                <a:path w="1572" h="2194" extrusionOk="0">
                  <a:moveTo>
                    <a:pt x="677" y="0"/>
                  </a:moveTo>
                  <a:cubicBezTo>
                    <a:pt x="624" y="0"/>
                    <a:pt x="577" y="67"/>
                    <a:pt x="622" y="101"/>
                  </a:cubicBezTo>
                  <a:cubicBezTo>
                    <a:pt x="1412" y="759"/>
                    <a:pt x="851" y="1771"/>
                    <a:pt x="61" y="2076"/>
                  </a:cubicBezTo>
                  <a:cubicBezTo>
                    <a:pt x="0" y="2101"/>
                    <a:pt x="14" y="2193"/>
                    <a:pt x="69" y="2193"/>
                  </a:cubicBezTo>
                  <a:cubicBezTo>
                    <a:pt x="77" y="2193"/>
                    <a:pt x="86" y="2192"/>
                    <a:pt x="95" y="2187"/>
                  </a:cubicBezTo>
                  <a:cubicBezTo>
                    <a:pt x="962" y="1848"/>
                    <a:pt x="1572" y="725"/>
                    <a:pt x="712" y="11"/>
                  </a:cubicBezTo>
                  <a:cubicBezTo>
                    <a:pt x="701" y="3"/>
                    <a:pt x="689" y="0"/>
                    <a:pt x="677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32"/>
            <p:cNvSpPr/>
            <p:nvPr/>
          </p:nvSpPr>
          <p:spPr>
            <a:xfrm>
              <a:off x="1797150" y="2111450"/>
              <a:ext cx="2950" cy="84625"/>
            </a:xfrm>
            <a:custGeom>
              <a:avLst/>
              <a:gdLst/>
              <a:ahLst/>
              <a:cxnLst/>
              <a:rect l="l" t="t" r="r" b="b"/>
              <a:pathLst>
                <a:path w="118" h="3385" extrusionOk="0">
                  <a:moveTo>
                    <a:pt x="59" y="0"/>
                  </a:moveTo>
                  <a:cubicBezTo>
                    <a:pt x="30" y="0"/>
                    <a:pt x="0" y="19"/>
                    <a:pt x="0" y="57"/>
                  </a:cubicBezTo>
                  <a:lnTo>
                    <a:pt x="0" y="3322"/>
                  </a:lnTo>
                  <a:cubicBezTo>
                    <a:pt x="0" y="3363"/>
                    <a:pt x="30" y="3384"/>
                    <a:pt x="59" y="3384"/>
                  </a:cubicBezTo>
                  <a:cubicBezTo>
                    <a:pt x="89" y="3384"/>
                    <a:pt x="118" y="3363"/>
                    <a:pt x="118" y="3322"/>
                  </a:cubicBezTo>
                  <a:lnTo>
                    <a:pt x="118" y="57"/>
                  </a:lnTo>
                  <a:cubicBezTo>
                    <a:pt x="118" y="19"/>
                    <a:pt x="89" y="0"/>
                    <a:pt x="59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32"/>
            <p:cNvSpPr/>
            <p:nvPr/>
          </p:nvSpPr>
          <p:spPr>
            <a:xfrm>
              <a:off x="1820100" y="2126000"/>
              <a:ext cx="42900" cy="35925"/>
            </a:xfrm>
            <a:custGeom>
              <a:avLst/>
              <a:gdLst/>
              <a:ahLst/>
              <a:cxnLst/>
              <a:rect l="l" t="t" r="r" b="b"/>
              <a:pathLst>
                <a:path w="1716" h="1437" extrusionOk="0">
                  <a:moveTo>
                    <a:pt x="1567" y="0"/>
                  </a:moveTo>
                  <a:cubicBezTo>
                    <a:pt x="1537" y="0"/>
                    <a:pt x="1508" y="19"/>
                    <a:pt x="1508" y="57"/>
                  </a:cubicBezTo>
                  <a:cubicBezTo>
                    <a:pt x="1508" y="509"/>
                    <a:pt x="1619" y="1307"/>
                    <a:pt x="964" y="1307"/>
                  </a:cubicBezTo>
                  <a:cubicBezTo>
                    <a:pt x="945" y="1307"/>
                    <a:pt x="925" y="1306"/>
                    <a:pt x="905" y="1305"/>
                  </a:cubicBezTo>
                  <a:cubicBezTo>
                    <a:pt x="316" y="1263"/>
                    <a:pt x="143" y="619"/>
                    <a:pt x="122" y="134"/>
                  </a:cubicBezTo>
                  <a:cubicBezTo>
                    <a:pt x="122" y="96"/>
                    <a:pt x="91" y="77"/>
                    <a:pt x="60" y="77"/>
                  </a:cubicBezTo>
                  <a:cubicBezTo>
                    <a:pt x="30" y="77"/>
                    <a:pt x="0" y="96"/>
                    <a:pt x="4" y="134"/>
                  </a:cubicBezTo>
                  <a:cubicBezTo>
                    <a:pt x="32" y="688"/>
                    <a:pt x="267" y="1423"/>
                    <a:pt x="940" y="1437"/>
                  </a:cubicBezTo>
                  <a:cubicBezTo>
                    <a:pt x="943" y="1437"/>
                    <a:pt x="946" y="1437"/>
                    <a:pt x="949" y="1437"/>
                  </a:cubicBezTo>
                  <a:cubicBezTo>
                    <a:pt x="1715" y="1437"/>
                    <a:pt x="1633" y="589"/>
                    <a:pt x="1626" y="57"/>
                  </a:cubicBezTo>
                  <a:cubicBezTo>
                    <a:pt x="1626" y="19"/>
                    <a:pt x="1596" y="0"/>
                    <a:pt x="1567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32"/>
            <p:cNvSpPr/>
            <p:nvPr/>
          </p:nvSpPr>
          <p:spPr>
            <a:xfrm>
              <a:off x="1826950" y="2125525"/>
              <a:ext cx="33625" cy="2975"/>
            </a:xfrm>
            <a:custGeom>
              <a:avLst/>
              <a:gdLst/>
              <a:ahLst/>
              <a:cxnLst/>
              <a:rect l="l" t="t" r="r" b="b"/>
              <a:pathLst>
                <a:path w="1345" h="119" extrusionOk="0">
                  <a:moveTo>
                    <a:pt x="76" y="0"/>
                  </a:moveTo>
                  <a:cubicBezTo>
                    <a:pt x="0" y="0"/>
                    <a:pt x="0" y="118"/>
                    <a:pt x="76" y="118"/>
                  </a:cubicBezTo>
                  <a:lnTo>
                    <a:pt x="1269" y="118"/>
                  </a:lnTo>
                  <a:cubicBezTo>
                    <a:pt x="1345" y="118"/>
                    <a:pt x="1345" y="0"/>
                    <a:pt x="1269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32"/>
            <p:cNvSpPr/>
            <p:nvPr/>
          </p:nvSpPr>
          <p:spPr>
            <a:xfrm>
              <a:off x="1708800" y="2122500"/>
              <a:ext cx="5375" cy="31100"/>
            </a:xfrm>
            <a:custGeom>
              <a:avLst/>
              <a:gdLst/>
              <a:ahLst/>
              <a:cxnLst/>
              <a:rect l="l" t="t" r="r" b="b"/>
              <a:pathLst>
                <a:path w="215" h="1244" extrusionOk="0">
                  <a:moveTo>
                    <a:pt x="84" y="1"/>
                  </a:moveTo>
                  <a:cubicBezTo>
                    <a:pt x="40" y="1"/>
                    <a:pt x="1" y="46"/>
                    <a:pt x="34" y="93"/>
                  </a:cubicBezTo>
                  <a:cubicBezTo>
                    <a:pt x="103" y="211"/>
                    <a:pt x="41" y="502"/>
                    <a:pt x="41" y="627"/>
                  </a:cubicBezTo>
                  <a:cubicBezTo>
                    <a:pt x="34" y="814"/>
                    <a:pt x="34" y="994"/>
                    <a:pt x="20" y="1182"/>
                  </a:cubicBezTo>
                  <a:cubicBezTo>
                    <a:pt x="17" y="1223"/>
                    <a:pt x="46" y="1244"/>
                    <a:pt x="77" y="1244"/>
                  </a:cubicBezTo>
                  <a:cubicBezTo>
                    <a:pt x="107" y="1244"/>
                    <a:pt x="138" y="1223"/>
                    <a:pt x="138" y="1182"/>
                  </a:cubicBezTo>
                  <a:lnTo>
                    <a:pt x="159" y="509"/>
                  </a:lnTo>
                  <a:cubicBezTo>
                    <a:pt x="173" y="364"/>
                    <a:pt x="214" y="170"/>
                    <a:pt x="138" y="31"/>
                  </a:cubicBezTo>
                  <a:cubicBezTo>
                    <a:pt x="123" y="10"/>
                    <a:pt x="103" y="1"/>
                    <a:pt x="84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32"/>
            <p:cNvSpPr/>
            <p:nvPr/>
          </p:nvSpPr>
          <p:spPr>
            <a:xfrm>
              <a:off x="1718000" y="2118725"/>
              <a:ext cx="8450" cy="20275"/>
            </a:xfrm>
            <a:custGeom>
              <a:avLst/>
              <a:gdLst/>
              <a:ahLst/>
              <a:cxnLst/>
              <a:rect l="l" t="t" r="r" b="b"/>
              <a:pathLst>
                <a:path w="338" h="811" extrusionOk="0">
                  <a:moveTo>
                    <a:pt x="265" y="1"/>
                  </a:moveTo>
                  <a:cubicBezTo>
                    <a:pt x="241" y="1"/>
                    <a:pt x="218" y="14"/>
                    <a:pt x="207" y="44"/>
                  </a:cubicBezTo>
                  <a:cubicBezTo>
                    <a:pt x="131" y="272"/>
                    <a:pt x="61" y="501"/>
                    <a:pt x="13" y="737"/>
                  </a:cubicBezTo>
                  <a:cubicBezTo>
                    <a:pt x="0" y="783"/>
                    <a:pt x="36" y="811"/>
                    <a:pt x="70" y="811"/>
                  </a:cubicBezTo>
                  <a:cubicBezTo>
                    <a:pt x="93" y="811"/>
                    <a:pt x="115" y="799"/>
                    <a:pt x="124" y="771"/>
                  </a:cubicBezTo>
                  <a:cubicBezTo>
                    <a:pt x="172" y="536"/>
                    <a:pt x="241" y="314"/>
                    <a:pt x="325" y="78"/>
                  </a:cubicBezTo>
                  <a:cubicBezTo>
                    <a:pt x="337" y="32"/>
                    <a:pt x="301" y="1"/>
                    <a:pt x="265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32"/>
            <p:cNvSpPr/>
            <p:nvPr/>
          </p:nvSpPr>
          <p:spPr>
            <a:xfrm>
              <a:off x="1867325" y="2119400"/>
              <a:ext cx="3650" cy="51225"/>
            </a:xfrm>
            <a:custGeom>
              <a:avLst/>
              <a:gdLst/>
              <a:ahLst/>
              <a:cxnLst/>
              <a:rect l="l" t="t" r="r" b="b"/>
              <a:pathLst>
                <a:path w="146" h="2049" extrusionOk="0">
                  <a:moveTo>
                    <a:pt x="76" y="1"/>
                  </a:moveTo>
                  <a:cubicBezTo>
                    <a:pt x="45" y="1"/>
                    <a:pt x="14" y="20"/>
                    <a:pt x="14" y="58"/>
                  </a:cubicBezTo>
                  <a:cubicBezTo>
                    <a:pt x="21" y="703"/>
                    <a:pt x="21" y="1354"/>
                    <a:pt x="0" y="1992"/>
                  </a:cubicBezTo>
                  <a:cubicBezTo>
                    <a:pt x="0" y="2030"/>
                    <a:pt x="30" y="2049"/>
                    <a:pt x="59" y="2049"/>
                  </a:cubicBezTo>
                  <a:cubicBezTo>
                    <a:pt x="88" y="2049"/>
                    <a:pt x="118" y="2030"/>
                    <a:pt x="118" y="1992"/>
                  </a:cubicBezTo>
                  <a:cubicBezTo>
                    <a:pt x="146" y="1354"/>
                    <a:pt x="146" y="703"/>
                    <a:pt x="139" y="58"/>
                  </a:cubicBezTo>
                  <a:cubicBezTo>
                    <a:pt x="139" y="20"/>
                    <a:pt x="108" y="1"/>
                    <a:pt x="76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32"/>
            <p:cNvSpPr/>
            <p:nvPr/>
          </p:nvSpPr>
          <p:spPr>
            <a:xfrm>
              <a:off x="1870175" y="2106925"/>
              <a:ext cx="12750" cy="30975"/>
            </a:xfrm>
            <a:custGeom>
              <a:avLst/>
              <a:gdLst/>
              <a:ahLst/>
              <a:cxnLst/>
              <a:rect l="l" t="t" r="r" b="b"/>
              <a:pathLst>
                <a:path w="510" h="1239" extrusionOk="0">
                  <a:moveTo>
                    <a:pt x="380" y="1"/>
                  </a:moveTo>
                  <a:cubicBezTo>
                    <a:pt x="349" y="1"/>
                    <a:pt x="319" y="20"/>
                    <a:pt x="323" y="58"/>
                  </a:cubicBezTo>
                  <a:cubicBezTo>
                    <a:pt x="378" y="467"/>
                    <a:pt x="219" y="800"/>
                    <a:pt x="25" y="1146"/>
                  </a:cubicBezTo>
                  <a:cubicBezTo>
                    <a:pt x="1" y="1194"/>
                    <a:pt x="43" y="1239"/>
                    <a:pt x="83" y="1239"/>
                  </a:cubicBezTo>
                  <a:cubicBezTo>
                    <a:pt x="101" y="1239"/>
                    <a:pt x="118" y="1230"/>
                    <a:pt x="129" y="1209"/>
                  </a:cubicBezTo>
                  <a:cubicBezTo>
                    <a:pt x="337" y="841"/>
                    <a:pt x="510" y="488"/>
                    <a:pt x="447" y="58"/>
                  </a:cubicBezTo>
                  <a:cubicBezTo>
                    <a:pt x="444" y="20"/>
                    <a:pt x="411" y="1"/>
                    <a:pt x="380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32"/>
            <p:cNvSpPr/>
            <p:nvPr/>
          </p:nvSpPr>
          <p:spPr>
            <a:xfrm>
              <a:off x="1661825" y="2103800"/>
              <a:ext cx="45300" cy="39650"/>
            </a:xfrm>
            <a:custGeom>
              <a:avLst/>
              <a:gdLst/>
              <a:ahLst/>
              <a:cxnLst/>
              <a:rect l="l" t="t" r="r" b="b"/>
              <a:pathLst>
                <a:path w="1812" h="1586" extrusionOk="0">
                  <a:moveTo>
                    <a:pt x="90" y="1"/>
                  </a:moveTo>
                  <a:cubicBezTo>
                    <a:pt x="43" y="1"/>
                    <a:pt x="0" y="42"/>
                    <a:pt x="35" y="86"/>
                  </a:cubicBezTo>
                  <a:cubicBezTo>
                    <a:pt x="492" y="696"/>
                    <a:pt x="1047" y="1188"/>
                    <a:pt x="1691" y="1576"/>
                  </a:cubicBezTo>
                  <a:cubicBezTo>
                    <a:pt x="1703" y="1583"/>
                    <a:pt x="1714" y="1586"/>
                    <a:pt x="1724" y="1586"/>
                  </a:cubicBezTo>
                  <a:cubicBezTo>
                    <a:pt x="1777" y="1586"/>
                    <a:pt x="1812" y="1507"/>
                    <a:pt x="1754" y="1472"/>
                  </a:cubicBezTo>
                  <a:cubicBezTo>
                    <a:pt x="1123" y="1098"/>
                    <a:pt x="582" y="613"/>
                    <a:pt x="146" y="24"/>
                  </a:cubicBezTo>
                  <a:cubicBezTo>
                    <a:pt x="130" y="8"/>
                    <a:pt x="110" y="1"/>
                    <a:pt x="90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32"/>
            <p:cNvSpPr/>
            <p:nvPr/>
          </p:nvSpPr>
          <p:spPr>
            <a:xfrm>
              <a:off x="1877450" y="2099150"/>
              <a:ext cx="16925" cy="51575"/>
            </a:xfrm>
            <a:custGeom>
              <a:avLst/>
              <a:gdLst/>
              <a:ahLst/>
              <a:cxnLst/>
              <a:rect l="l" t="t" r="r" b="b"/>
              <a:pathLst>
                <a:path w="677" h="2063" extrusionOk="0">
                  <a:moveTo>
                    <a:pt x="614" y="0"/>
                  </a:moveTo>
                  <a:cubicBezTo>
                    <a:pt x="583" y="0"/>
                    <a:pt x="552" y="19"/>
                    <a:pt x="552" y="57"/>
                  </a:cubicBezTo>
                  <a:cubicBezTo>
                    <a:pt x="545" y="743"/>
                    <a:pt x="371" y="1381"/>
                    <a:pt x="25" y="1970"/>
                  </a:cubicBezTo>
                  <a:cubicBezTo>
                    <a:pt x="1" y="2018"/>
                    <a:pt x="40" y="2063"/>
                    <a:pt x="80" y="2063"/>
                  </a:cubicBezTo>
                  <a:cubicBezTo>
                    <a:pt x="98" y="2063"/>
                    <a:pt x="116" y="2054"/>
                    <a:pt x="129" y="2032"/>
                  </a:cubicBezTo>
                  <a:cubicBezTo>
                    <a:pt x="482" y="1423"/>
                    <a:pt x="669" y="757"/>
                    <a:pt x="676" y="57"/>
                  </a:cubicBezTo>
                  <a:cubicBezTo>
                    <a:pt x="676" y="19"/>
                    <a:pt x="645" y="0"/>
                    <a:pt x="614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32"/>
            <p:cNvSpPr/>
            <p:nvPr/>
          </p:nvSpPr>
          <p:spPr>
            <a:xfrm>
              <a:off x="1795050" y="2290950"/>
              <a:ext cx="3150" cy="96575"/>
            </a:xfrm>
            <a:custGeom>
              <a:avLst/>
              <a:gdLst/>
              <a:ahLst/>
              <a:cxnLst/>
              <a:rect l="l" t="t" r="r" b="b"/>
              <a:pathLst>
                <a:path w="126" h="3863" extrusionOk="0">
                  <a:moveTo>
                    <a:pt x="63" y="0"/>
                  </a:moveTo>
                  <a:cubicBezTo>
                    <a:pt x="32" y="0"/>
                    <a:pt x="1" y="19"/>
                    <a:pt x="1" y="57"/>
                  </a:cubicBezTo>
                  <a:lnTo>
                    <a:pt x="1" y="3800"/>
                  </a:lnTo>
                  <a:cubicBezTo>
                    <a:pt x="1" y="3842"/>
                    <a:pt x="32" y="3862"/>
                    <a:pt x="63" y="3862"/>
                  </a:cubicBezTo>
                  <a:cubicBezTo>
                    <a:pt x="95" y="3862"/>
                    <a:pt x="126" y="3842"/>
                    <a:pt x="126" y="3800"/>
                  </a:cubicBezTo>
                  <a:lnTo>
                    <a:pt x="126" y="57"/>
                  </a:lnTo>
                  <a:cubicBezTo>
                    <a:pt x="126" y="19"/>
                    <a:pt x="95" y="0"/>
                    <a:pt x="63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32"/>
            <p:cNvSpPr/>
            <p:nvPr/>
          </p:nvSpPr>
          <p:spPr>
            <a:xfrm>
              <a:off x="1794575" y="2300625"/>
              <a:ext cx="20525" cy="38100"/>
            </a:xfrm>
            <a:custGeom>
              <a:avLst/>
              <a:gdLst/>
              <a:ahLst/>
              <a:cxnLst/>
              <a:rect l="l" t="t" r="r" b="b"/>
              <a:pathLst>
                <a:path w="821" h="1524" extrusionOk="0">
                  <a:moveTo>
                    <a:pt x="745" y="0"/>
                  </a:moveTo>
                  <a:cubicBezTo>
                    <a:pt x="722" y="0"/>
                    <a:pt x="700" y="11"/>
                    <a:pt x="692" y="38"/>
                  </a:cubicBezTo>
                  <a:cubicBezTo>
                    <a:pt x="519" y="523"/>
                    <a:pt x="290" y="987"/>
                    <a:pt x="34" y="1431"/>
                  </a:cubicBezTo>
                  <a:cubicBezTo>
                    <a:pt x="0" y="1479"/>
                    <a:pt x="40" y="1523"/>
                    <a:pt x="79" y="1523"/>
                  </a:cubicBezTo>
                  <a:cubicBezTo>
                    <a:pt x="96" y="1523"/>
                    <a:pt x="113" y="1515"/>
                    <a:pt x="124" y="1493"/>
                  </a:cubicBezTo>
                  <a:cubicBezTo>
                    <a:pt x="394" y="1043"/>
                    <a:pt x="623" y="565"/>
                    <a:pt x="803" y="72"/>
                  </a:cubicBezTo>
                  <a:cubicBezTo>
                    <a:pt x="820" y="30"/>
                    <a:pt x="782" y="0"/>
                    <a:pt x="745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32"/>
            <p:cNvSpPr/>
            <p:nvPr/>
          </p:nvSpPr>
          <p:spPr>
            <a:xfrm>
              <a:off x="1720200" y="2214225"/>
              <a:ext cx="136750" cy="3150"/>
            </a:xfrm>
            <a:custGeom>
              <a:avLst/>
              <a:gdLst/>
              <a:ahLst/>
              <a:cxnLst/>
              <a:rect l="l" t="t" r="r" b="b"/>
              <a:pathLst>
                <a:path w="5470" h="126" extrusionOk="0">
                  <a:moveTo>
                    <a:pt x="77" y="1"/>
                  </a:moveTo>
                  <a:cubicBezTo>
                    <a:pt x="1" y="1"/>
                    <a:pt x="1" y="125"/>
                    <a:pt x="77" y="125"/>
                  </a:cubicBezTo>
                  <a:lnTo>
                    <a:pt x="5386" y="125"/>
                  </a:lnTo>
                  <a:cubicBezTo>
                    <a:pt x="5469" y="112"/>
                    <a:pt x="5469" y="1"/>
                    <a:pt x="5386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32"/>
            <p:cNvSpPr/>
            <p:nvPr/>
          </p:nvSpPr>
          <p:spPr>
            <a:xfrm>
              <a:off x="1709225" y="2229525"/>
              <a:ext cx="17425" cy="43600"/>
            </a:xfrm>
            <a:custGeom>
              <a:avLst/>
              <a:gdLst/>
              <a:ahLst/>
              <a:cxnLst/>
              <a:rect l="l" t="t" r="r" b="b"/>
              <a:pathLst>
                <a:path w="697" h="1744" extrusionOk="0">
                  <a:moveTo>
                    <a:pt x="620" y="1"/>
                  </a:moveTo>
                  <a:cubicBezTo>
                    <a:pt x="595" y="1"/>
                    <a:pt x="569" y="13"/>
                    <a:pt x="558" y="40"/>
                  </a:cubicBezTo>
                  <a:cubicBezTo>
                    <a:pt x="364" y="574"/>
                    <a:pt x="177" y="1121"/>
                    <a:pt x="17" y="1669"/>
                  </a:cubicBezTo>
                  <a:cubicBezTo>
                    <a:pt x="0" y="1715"/>
                    <a:pt x="37" y="1743"/>
                    <a:pt x="73" y="1743"/>
                  </a:cubicBezTo>
                  <a:cubicBezTo>
                    <a:pt x="96" y="1743"/>
                    <a:pt x="120" y="1731"/>
                    <a:pt x="128" y="1704"/>
                  </a:cubicBezTo>
                  <a:cubicBezTo>
                    <a:pt x="294" y="1156"/>
                    <a:pt x="475" y="609"/>
                    <a:pt x="676" y="75"/>
                  </a:cubicBezTo>
                  <a:cubicBezTo>
                    <a:pt x="696" y="29"/>
                    <a:pt x="659" y="1"/>
                    <a:pt x="620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32"/>
            <p:cNvSpPr/>
            <p:nvPr/>
          </p:nvSpPr>
          <p:spPr>
            <a:xfrm>
              <a:off x="1754350" y="2499550"/>
              <a:ext cx="3150" cy="42175"/>
            </a:xfrm>
            <a:custGeom>
              <a:avLst/>
              <a:gdLst/>
              <a:ahLst/>
              <a:cxnLst/>
              <a:rect l="l" t="t" r="r" b="b"/>
              <a:pathLst>
                <a:path w="126" h="1687" extrusionOk="0">
                  <a:moveTo>
                    <a:pt x="63" y="1"/>
                  </a:moveTo>
                  <a:cubicBezTo>
                    <a:pt x="31" y="1"/>
                    <a:pt x="0" y="20"/>
                    <a:pt x="0" y="58"/>
                  </a:cubicBezTo>
                  <a:lnTo>
                    <a:pt x="0" y="1624"/>
                  </a:lnTo>
                  <a:cubicBezTo>
                    <a:pt x="0" y="1666"/>
                    <a:pt x="31" y="1687"/>
                    <a:pt x="63" y="1687"/>
                  </a:cubicBezTo>
                  <a:cubicBezTo>
                    <a:pt x="94" y="1687"/>
                    <a:pt x="125" y="1666"/>
                    <a:pt x="125" y="1624"/>
                  </a:cubicBezTo>
                  <a:lnTo>
                    <a:pt x="125" y="58"/>
                  </a:lnTo>
                  <a:cubicBezTo>
                    <a:pt x="125" y="20"/>
                    <a:pt x="94" y="1"/>
                    <a:pt x="63" y="1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32"/>
            <p:cNvSpPr/>
            <p:nvPr/>
          </p:nvSpPr>
          <p:spPr>
            <a:xfrm>
              <a:off x="1751750" y="2460575"/>
              <a:ext cx="3150" cy="26100"/>
            </a:xfrm>
            <a:custGeom>
              <a:avLst/>
              <a:gdLst/>
              <a:ahLst/>
              <a:cxnLst/>
              <a:rect l="l" t="t" r="r" b="b"/>
              <a:pathLst>
                <a:path w="126" h="1044" extrusionOk="0">
                  <a:moveTo>
                    <a:pt x="63" y="0"/>
                  </a:moveTo>
                  <a:cubicBezTo>
                    <a:pt x="32" y="0"/>
                    <a:pt x="0" y="20"/>
                    <a:pt x="0" y="58"/>
                  </a:cubicBezTo>
                  <a:lnTo>
                    <a:pt x="0" y="986"/>
                  </a:lnTo>
                  <a:cubicBezTo>
                    <a:pt x="7" y="1024"/>
                    <a:pt x="38" y="1044"/>
                    <a:pt x="68" y="1044"/>
                  </a:cubicBezTo>
                  <a:cubicBezTo>
                    <a:pt x="97" y="1044"/>
                    <a:pt x="125" y="1024"/>
                    <a:pt x="125" y="986"/>
                  </a:cubicBezTo>
                  <a:lnTo>
                    <a:pt x="125" y="58"/>
                  </a:lnTo>
                  <a:cubicBezTo>
                    <a:pt x="125" y="20"/>
                    <a:pt x="94" y="0"/>
                    <a:pt x="63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32"/>
            <p:cNvSpPr/>
            <p:nvPr/>
          </p:nvSpPr>
          <p:spPr>
            <a:xfrm>
              <a:off x="1883900" y="2512225"/>
              <a:ext cx="9800" cy="35125"/>
            </a:xfrm>
            <a:custGeom>
              <a:avLst/>
              <a:gdLst/>
              <a:ahLst/>
              <a:cxnLst/>
              <a:rect l="l" t="t" r="r" b="b"/>
              <a:pathLst>
                <a:path w="392" h="1405" extrusionOk="0">
                  <a:moveTo>
                    <a:pt x="73" y="0"/>
                  </a:moveTo>
                  <a:cubicBezTo>
                    <a:pt x="39" y="0"/>
                    <a:pt x="1" y="31"/>
                    <a:pt x="9" y="78"/>
                  </a:cubicBezTo>
                  <a:cubicBezTo>
                    <a:pt x="99" y="508"/>
                    <a:pt x="183" y="930"/>
                    <a:pt x="273" y="1360"/>
                  </a:cubicBezTo>
                  <a:cubicBezTo>
                    <a:pt x="278" y="1391"/>
                    <a:pt x="300" y="1405"/>
                    <a:pt x="323" y="1405"/>
                  </a:cubicBezTo>
                  <a:cubicBezTo>
                    <a:pt x="356" y="1405"/>
                    <a:pt x="392" y="1375"/>
                    <a:pt x="384" y="1325"/>
                  </a:cubicBezTo>
                  <a:cubicBezTo>
                    <a:pt x="294" y="903"/>
                    <a:pt x="210" y="480"/>
                    <a:pt x="120" y="43"/>
                  </a:cubicBezTo>
                  <a:cubicBezTo>
                    <a:pt x="115" y="13"/>
                    <a:pt x="95" y="0"/>
                    <a:pt x="73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32"/>
            <p:cNvSpPr/>
            <p:nvPr/>
          </p:nvSpPr>
          <p:spPr>
            <a:xfrm>
              <a:off x="1877850" y="2477400"/>
              <a:ext cx="5050" cy="14900"/>
            </a:xfrm>
            <a:custGeom>
              <a:avLst/>
              <a:gdLst/>
              <a:ahLst/>
              <a:cxnLst/>
              <a:rect l="l" t="t" r="r" b="b"/>
              <a:pathLst>
                <a:path w="202" h="596" extrusionOk="0">
                  <a:moveTo>
                    <a:pt x="75" y="0"/>
                  </a:moveTo>
                  <a:cubicBezTo>
                    <a:pt x="41" y="0"/>
                    <a:pt x="0" y="31"/>
                    <a:pt x="9" y="78"/>
                  </a:cubicBezTo>
                  <a:cubicBezTo>
                    <a:pt x="37" y="237"/>
                    <a:pt x="50" y="397"/>
                    <a:pt x="78" y="556"/>
                  </a:cubicBezTo>
                  <a:cubicBezTo>
                    <a:pt x="81" y="583"/>
                    <a:pt x="102" y="596"/>
                    <a:pt x="125" y="596"/>
                  </a:cubicBezTo>
                  <a:cubicBezTo>
                    <a:pt x="161" y="596"/>
                    <a:pt x="202" y="567"/>
                    <a:pt x="189" y="521"/>
                  </a:cubicBezTo>
                  <a:cubicBezTo>
                    <a:pt x="168" y="362"/>
                    <a:pt x="147" y="202"/>
                    <a:pt x="120" y="43"/>
                  </a:cubicBezTo>
                  <a:cubicBezTo>
                    <a:pt x="117" y="13"/>
                    <a:pt x="97" y="0"/>
                    <a:pt x="75" y="0"/>
                  </a:cubicBezTo>
                  <a:close/>
                </a:path>
              </a:pathLst>
            </a:custGeom>
            <a:solidFill>
              <a:srgbClr val="362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32"/>
            <p:cNvSpPr/>
            <p:nvPr/>
          </p:nvSpPr>
          <p:spPr>
            <a:xfrm>
              <a:off x="1690750" y="2668375"/>
              <a:ext cx="85275" cy="3125"/>
            </a:xfrm>
            <a:custGeom>
              <a:avLst/>
              <a:gdLst/>
              <a:ahLst/>
              <a:cxnLst/>
              <a:rect l="l" t="t" r="r" b="b"/>
              <a:pathLst>
                <a:path w="3411" h="125" extrusionOk="0">
                  <a:moveTo>
                    <a:pt x="77" y="0"/>
                  </a:moveTo>
                  <a:cubicBezTo>
                    <a:pt x="1" y="0"/>
                    <a:pt x="1" y="125"/>
                    <a:pt x="77" y="125"/>
                  </a:cubicBezTo>
                  <a:lnTo>
                    <a:pt x="3341" y="125"/>
                  </a:lnTo>
                  <a:cubicBezTo>
                    <a:pt x="3411" y="118"/>
                    <a:pt x="3411" y="0"/>
                    <a:pt x="3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32"/>
            <p:cNvSpPr/>
            <p:nvPr/>
          </p:nvSpPr>
          <p:spPr>
            <a:xfrm>
              <a:off x="1881925" y="2662150"/>
              <a:ext cx="71450" cy="21675"/>
            </a:xfrm>
            <a:custGeom>
              <a:avLst/>
              <a:gdLst/>
              <a:ahLst/>
              <a:cxnLst/>
              <a:rect l="l" t="t" r="r" b="b"/>
              <a:pathLst>
                <a:path w="2858" h="867" extrusionOk="0">
                  <a:moveTo>
                    <a:pt x="71" y="0"/>
                  </a:moveTo>
                  <a:cubicBezTo>
                    <a:pt x="19" y="0"/>
                    <a:pt x="0" y="93"/>
                    <a:pt x="61" y="117"/>
                  </a:cubicBezTo>
                  <a:cubicBezTo>
                    <a:pt x="927" y="478"/>
                    <a:pt x="1883" y="485"/>
                    <a:pt x="2743" y="859"/>
                  </a:cubicBezTo>
                  <a:cubicBezTo>
                    <a:pt x="2752" y="864"/>
                    <a:pt x="2762" y="866"/>
                    <a:pt x="2771" y="866"/>
                  </a:cubicBezTo>
                  <a:cubicBezTo>
                    <a:pt x="2825" y="866"/>
                    <a:pt x="2858" y="785"/>
                    <a:pt x="2798" y="755"/>
                  </a:cubicBezTo>
                  <a:cubicBezTo>
                    <a:pt x="1932" y="374"/>
                    <a:pt x="962" y="360"/>
                    <a:pt x="95" y="7"/>
                  </a:cubicBezTo>
                  <a:cubicBezTo>
                    <a:pt x="87" y="2"/>
                    <a:pt x="78" y="0"/>
                    <a:pt x="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32"/>
            <p:cNvSpPr/>
            <p:nvPr/>
          </p:nvSpPr>
          <p:spPr>
            <a:xfrm>
              <a:off x="1728475" y="2647450"/>
              <a:ext cx="19350" cy="22975"/>
            </a:xfrm>
            <a:custGeom>
              <a:avLst/>
              <a:gdLst/>
              <a:ahLst/>
              <a:cxnLst/>
              <a:rect l="l" t="t" r="r" b="b"/>
              <a:pathLst>
                <a:path w="774" h="919" extrusionOk="0">
                  <a:moveTo>
                    <a:pt x="87" y="0"/>
                  </a:moveTo>
                  <a:cubicBezTo>
                    <a:pt x="44" y="0"/>
                    <a:pt x="1" y="45"/>
                    <a:pt x="30" y="89"/>
                  </a:cubicBezTo>
                  <a:cubicBezTo>
                    <a:pt x="231" y="352"/>
                    <a:pt x="439" y="622"/>
                    <a:pt x="640" y="893"/>
                  </a:cubicBezTo>
                  <a:cubicBezTo>
                    <a:pt x="652" y="911"/>
                    <a:pt x="670" y="918"/>
                    <a:pt x="688" y="918"/>
                  </a:cubicBezTo>
                  <a:cubicBezTo>
                    <a:pt x="730" y="918"/>
                    <a:pt x="774" y="874"/>
                    <a:pt x="744" y="830"/>
                  </a:cubicBezTo>
                  <a:cubicBezTo>
                    <a:pt x="543" y="560"/>
                    <a:pt x="335" y="297"/>
                    <a:pt x="134" y="26"/>
                  </a:cubicBezTo>
                  <a:cubicBezTo>
                    <a:pt x="122" y="8"/>
                    <a:pt x="105" y="0"/>
                    <a:pt x="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32"/>
            <p:cNvSpPr/>
            <p:nvPr/>
          </p:nvSpPr>
          <p:spPr>
            <a:xfrm>
              <a:off x="1737250" y="2642675"/>
              <a:ext cx="24600" cy="29475"/>
            </a:xfrm>
            <a:custGeom>
              <a:avLst/>
              <a:gdLst/>
              <a:ahLst/>
              <a:cxnLst/>
              <a:rect l="l" t="t" r="r" b="b"/>
              <a:pathLst>
                <a:path w="984" h="1179" extrusionOk="0">
                  <a:moveTo>
                    <a:pt x="88" y="0"/>
                  </a:moveTo>
                  <a:cubicBezTo>
                    <a:pt x="41" y="0"/>
                    <a:pt x="0" y="41"/>
                    <a:pt x="40" y="86"/>
                  </a:cubicBezTo>
                  <a:cubicBezTo>
                    <a:pt x="303" y="439"/>
                    <a:pt x="580" y="799"/>
                    <a:pt x="851" y="1153"/>
                  </a:cubicBezTo>
                  <a:cubicBezTo>
                    <a:pt x="863" y="1171"/>
                    <a:pt x="880" y="1179"/>
                    <a:pt x="898" y="1179"/>
                  </a:cubicBezTo>
                  <a:cubicBezTo>
                    <a:pt x="941" y="1179"/>
                    <a:pt x="984" y="1135"/>
                    <a:pt x="955" y="1091"/>
                  </a:cubicBezTo>
                  <a:cubicBezTo>
                    <a:pt x="684" y="737"/>
                    <a:pt x="407" y="377"/>
                    <a:pt x="144" y="23"/>
                  </a:cubicBezTo>
                  <a:cubicBezTo>
                    <a:pt x="128" y="7"/>
                    <a:pt x="108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32"/>
            <p:cNvSpPr/>
            <p:nvPr/>
          </p:nvSpPr>
          <p:spPr>
            <a:xfrm>
              <a:off x="1896175" y="2645725"/>
              <a:ext cx="15575" cy="23950"/>
            </a:xfrm>
            <a:custGeom>
              <a:avLst/>
              <a:gdLst/>
              <a:ahLst/>
              <a:cxnLst/>
              <a:rect l="l" t="t" r="r" b="b"/>
              <a:pathLst>
                <a:path w="623" h="958" extrusionOk="0">
                  <a:moveTo>
                    <a:pt x="536" y="0"/>
                  </a:moveTo>
                  <a:cubicBezTo>
                    <a:pt x="518" y="0"/>
                    <a:pt x="501" y="8"/>
                    <a:pt x="489" y="26"/>
                  </a:cubicBezTo>
                  <a:cubicBezTo>
                    <a:pt x="315" y="296"/>
                    <a:pt x="170" y="580"/>
                    <a:pt x="24" y="865"/>
                  </a:cubicBezTo>
                  <a:cubicBezTo>
                    <a:pt x="0" y="913"/>
                    <a:pt x="43" y="957"/>
                    <a:pt x="83" y="957"/>
                  </a:cubicBezTo>
                  <a:cubicBezTo>
                    <a:pt x="100" y="957"/>
                    <a:pt x="118" y="948"/>
                    <a:pt x="128" y="927"/>
                  </a:cubicBezTo>
                  <a:cubicBezTo>
                    <a:pt x="267" y="643"/>
                    <a:pt x="419" y="352"/>
                    <a:pt x="593" y="88"/>
                  </a:cubicBezTo>
                  <a:cubicBezTo>
                    <a:pt x="622" y="44"/>
                    <a:pt x="579" y="0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32"/>
            <p:cNvSpPr/>
            <p:nvPr/>
          </p:nvSpPr>
          <p:spPr>
            <a:xfrm>
              <a:off x="1902000" y="2650800"/>
              <a:ext cx="14800" cy="23200"/>
            </a:xfrm>
            <a:custGeom>
              <a:avLst/>
              <a:gdLst/>
              <a:ahLst/>
              <a:cxnLst/>
              <a:rect l="l" t="t" r="r" b="b"/>
              <a:pathLst>
                <a:path w="592" h="928" extrusionOk="0">
                  <a:moveTo>
                    <a:pt x="509" y="1"/>
                  </a:moveTo>
                  <a:cubicBezTo>
                    <a:pt x="492" y="1"/>
                    <a:pt x="474" y="10"/>
                    <a:pt x="464" y="31"/>
                  </a:cubicBezTo>
                  <a:cubicBezTo>
                    <a:pt x="332" y="308"/>
                    <a:pt x="186" y="571"/>
                    <a:pt x="34" y="835"/>
                  </a:cubicBezTo>
                  <a:cubicBezTo>
                    <a:pt x="0" y="883"/>
                    <a:pt x="40" y="927"/>
                    <a:pt x="83" y="927"/>
                  </a:cubicBezTo>
                  <a:cubicBezTo>
                    <a:pt x="103" y="927"/>
                    <a:pt x="123" y="919"/>
                    <a:pt x="138" y="897"/>
                  </a:cubicBezTo>
                  <a:cubicBezTo>
                    <a:pt x="290" y="634"/>
                    <a:pt x="436" y="370"/>
                    <a:pt x="568" y="93"/>
                  </a:cubicBezTo>
                  <a:cubicBezTo>
                    <a:pt x="592" y="45"/>
                    <a:pt x="549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32"/>
            <p:cNvSpPr/>
            <p:nvPr/>
          </p:nvSpPr>
          <p:spPr>
            <a:xfrm>
              <a:off x="1692125" y="1912050"/>
              <a:ext cx="121150" cy="51625"/>
            </a:xfrm>
            <a:custGeom>
              <a:avLst/>
              <a:gdLst/>
              <a:ahLst/>
              <a:cxnLst/>
              <a:rect l="l" t="t" r="r" b="b"/>
              <a:pathLst>
                <a:path w="4846" h="2065" extrusionOk="0">
                  <a:moveTo>
                    <a:pt x="263" y="0"/>
                  </a:moveTo>
                  <a:cubicBezTo>
                    <a:pt x="204" y="0"/>
                    <a:pt x="142" y="7"/>
                    <a:pt x="77" y="21"/>
                  </a:cubicBezTo>
                  <a:cubicBezTo>
                    <a:pt x="1" y="34"/>
                    <a:pt x="24" y="135"/>
                    <a:pt x="93" y="135"/>
                  </a:cubicBezTo>
                  <a:cubicBezTo>
                    <a:pt x="99" y="135"/>
                    <a:pt x="105" y="134"/>
                    <a:pt x="112" y="132"/>
                  </a:cubicBezTo>
                  <a:cubicBezTo>
                    <a:pt x="168" y="120"/>
                    <a:pt x="221" y="114"/>
                    <a:pt x="273" y="114"/>
                  </a:cubicBezTo>
                  <a:cubicBezTo>
                    <a:pt x="708" y="114"/>
                    <a:pt x="1004" y="519"/>
                    <a:pt x="1394" y="687"/>
                  </a:cubicBezTo>
                  <a:cubicBezTo>
                    <a:pt x="1561" y="768"/>
                    <a:pt x="1737" y="790"/>
                    <a:pt x="1918" y="790"/>
                  </a:cubicBezTo>
                  <a:cubicBezTo>
                    <a:pt x="2015" y="790"/>
                    <a:pt x="2113" y="784"/>
                    <a:pt x="2212" y="777"/>
                  </a:cubicBezTo>
                  <a:cubicBezTo>
                    <a:pt x="2532" y="739"/>
                    <a:pt x="2848" y="676"/>
                    <a:pt x="3165" y="676"/>
                  </a:cubicBezTo>
                  <a:cubicBezTo>
                    <a:pt x="3316" y="676"/>
                    <a:pt x="3467" y="690"/>
                    <a:pt x="3619" y="728"/>
                  </a:cubicBezTo>
                  <a:cubicBezTo>
                    <a:pt x="4187" y="881"/>
                    <a:pt x="4686" y="1359"/>
                    <a:pt x="4555" y="1990"/>
                  </a:cubicBezTo>
                  <a:cubicBezTo>
                    <a:pt x="4542" y="2036"/>
                    <a:pt x="4580" y="2064"/>
                    <a:pt x="4615" y="2064"/>
                  </a:cubicBezTo>
                  <a:cubicBezTo>
                    <a:pt x="4638" y="2064"/>
                    <a:pt x="4660" y="2052"/>
                    <a:pt x="4666" y="2024"/>
                  </a:cubicBezTo>
                  <a:cubicBezTo>
                    <a:pt x="4846" y="1130"/>
                    <a:pt x="4000" y="590"/>
                    <a:pt x="3210" y="555"/>
                  </a:cubicBezTo>
                  <a:cubicBezTo>
                    <a:pt x="3189" y="554"/>
                    <a:pt x="3168" y="554"/>
                    <a:pt x="3147" y="554"/>
                  </a:cubicBezTo>
                  <a:cubicBezTo>
                    <a:pt x="2751" y="554"/>
                    <a:pt x="2348" y="667"/>
                    <a:pt x="1957" y="667"/>
                  </a:cubicBezTo>
                  <a:cubicBezTo>
                    <a:pt x="1725" y="667"/>
                    <a:pt x="1497" y="627"/>
                    <a:pt x="1276" y="500"/>
                  </a:cubicBezTo>
                  <a:cubicBezTo>
                    <a:pt x="933" y="295"/>
                    <a:pt x="657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32"/>
            <p:cNvSpPr/>
            <p:nvPr/>
          </p:nvSpPr>
          <p:spPr>
            <a:xfrm>
              <a:off x="1688825" y="2008700"/>
              <a:ext cx="86275" cy="25750"/>
            </a:xfrm>
            <a:custGeom>
              <a:avLst/>
              <a:gdLst/>
              <a:ahLst/>
              <a:cxnLst/>
              <a:rect l="l" t="t" r="r" b="b"/>
              <a:pathLst>
                <a:path w="3451" h="1030" extrusionOk="0">
                  <a:moveTo>
                    <a:pt x="3376" y="1"/>
                  </a:moveTo>
                  <a:cubicBezTo>
                    <a:pt x="3354" y="1"/>
                    <a:pt x="3334" y="14"/>
                    <a:pt x="3328" y="44"/>
                  </a:cubicBezTo>
                  <a:cubicBezTo>
                    <a:pt x="3241" y="575"/>
                    <a:pt x="2755" y="911"/>
                    <a:pt x="2238" y="911"/>
                  </a:cubicBezTo>
                  <a:cubicBezTo>
                    <a:pt x="2223" y="911"/>
                    <a:pt x="2207" y="910"/>
                    <a:pt x="2192" y="910"/>
                  </a:cubicBezTo>
                  <a:cubicBezTo>
                    <a:pt x="1755" y="896"/>
                    <a:pt x="1478" y="563"/>
                    <a:pt x="1097" y="432"/>
                  </a:cubicBezTo>
                  <a:cubicBezTo>
                    <a:pt x="963" y="385"/>
                    <a:pt x="810" y="356"/>
                    <a:pt x="662" y="356"/>
                  </a:cubicBezTo>
                  <a:cubicBezTo>
                    <a:pt x="349" y="356"/>
                    <a:pt x="55" y="485"/>
                    <a:pt x="8" y="847"/>
                  </a:cubicBezTo>
                  <a:cubicBezTo>
                    <a:pt x="0" y="896"/>
                    <a:pt x="38" y="924"/>
                    <a:pt x="71" y="924"/>
                  </a:cubicBezTo>
                  <a:cubicBezTo>
                    <a:pt x="95" y="924"/>
                    <a:pt x="116" y="911"/>
                    <a:pt x="119" y="882"/>
                  </a:cubicBezTo>
                  <a:cubicBezTo>
                    <a:pt x="163" y="581"/>
                    <a:pt x="421" y="484"/>
                    <a:pt x="684" y="484"/>
                  </a:cubicBezTo>
                  <a:cubicBezTo>
                    <a:pt x="796" y="484"/>
                    <a:pt x="909" y="502"/>
                    <a:pt x="1006" y="529"/>
                  </a:cubicBezTo>
                  <a:cubicBezTo>
                    <a:pt x="1221" y="591"/>
                    <a:pt x="1395" y="730"/>
                    <a:pt x="1582" y="841"/>
                  </a:cubicBezTo>
                  <a:cubicBezTo>
                    <a:pt x="1794" y="961"/>
                    <a:pt x="2007" y="1030"/>
                    <a:pt x="2236" y="1030"/>
                  </a:cubicBezTo>
                  <a:cubicBezTo>
                    <a:pt x="2283" y="1030"/>
                    <a:pt x="2330" y="1027"/>
                    <a:pt x="2379" y="1021"/>
                  </a:cubicBezTo>
                  <a:cubicBezTo>
                    <a:pt x="2912" y="972"/>
                    <a:pt x="3363" y="605"/>
                    <a:pt x="3446" y="78"/>
                  </a:cubicBezTo>
                  <a:cubicBezTo>
                    <a:pt x="3450" y="32"/>
                    <a:pt x="3411" y="1"/>
                    <a:pt x="3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3" name="Google Shape;11113;p35"/>
          <p:cNvSpPr/>
          <p:nvPr/>
        </p:nvSpPr>
        <p:spPr>
          <a:xfrm>
            <a:off x="1711961" y="1346446"/>
            <a:ext cx="4860" cy="7127"/>
          </a:xfrm>
          <a:custGeom>
            <a:avLst/>
            <a:gdLst/>
            <a:ahLst/>
            <a:cxnLst/>
            <a:rect l="l" t="t" r="r" b="b"/>
            <a:pathLst>
              <a:path w="15" h="22" extrusionOk="0">
                <a:moveTo>
                  <a:pt x="0" y="0"/>
                </a:moveTo>
                <a:lnTo>
                  <a:pt x="14" y="2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4" name="Google Shape;11114;p35"/>
          <p:cNvSpPr/>
          <p:nvPr/>
        </p:nvSpPr>
        <p:spPr>
          <a:xfrm>
            <a:off x="1500738" y="1164703"/>
            <a:ext cx="2592" cy="0"/>
          </a:xfrm>
          <a:custGeom>
            <a:avLst/>
            <a:gdLst/>
            <a:ahLst/>
            <a:cxnLst/>
            <a:rect l="l" t="t" r="r" b="b"/>
            <a:pathLst>
              <a:path w="8" extrusionOk="0">
                <a:moveTo>
                  <a:pt x="1" y="0"/>
                </a:moveTo>
                <a:lnTo>
                  <a:pt x="1" y="0"/>
                </a:lnTo>
                <a:cubicBezTo>
                  <a:pt x="8" y="0"/>
                  <a:pt x="8" y="0"/>
                  <a:pt x="1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5" name="Google Shape;11115;p35"/>
          <p:cNvSpPr/>
          <p:nvPr/>
        </p:nvSpPr>
        <p:spPr>
          <a:xfrm>
            <a:off x="1581728" y="1234031"/>
            <a:ext cx="7127" cy="7127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0" y="1"/>
                </a:moveTo>
                <a:cubicBezTo>
                  <a:pt x="0" y="1"/>
                  <a:pt x="4" y="4"/>
                  <a:pt x="9" y="7"/>
                </a:cubicBezTo>
                <a:lnTo>
                  <a:pt x="9" y="7"/>
                </a:lnTo>
                <a:cubicBezTo>
                  <a:pt x="6" y="3"/>
                  <a:pt x="4" y="1"/>
                  <a:pt x="0" y="1"/>
                </a:cubicBezTo>
                <a:close/>
                <a:moveTo>
                  <a:pt x="9" y="7"/>
                </a:moveTo>
                <a:lnTo>
                  <a:pt x="9" y="7"/>
                </a:lnTo>
                <a:cubicBezTo>
                  <a:pt x="12" y="11"/>
                  <a:pt x="15" y="15"/>
                  <a:pt x="21" y="22"/>
                </a:cubicBezTo>
                <a:cubicBezTo>
                  <a:pt x="21" y="18"/>
                  <a:pt x="15" y="12"/>
                  <a:pt x="9" y="7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6" name="Google Shape;11116;p35"/>
          <p:cNvSpPr/>
          <p:nvPr/>
        </p:nvSpPr>
        <p:spPr>
          <a:xfrm>
            <a:off x="1590799" y="1240834"/>
            <a:ext cx="2268" cy="2592"/>
          </a:xfrm>
          <a:custGeom>
            <a:avLst/>
            <a:gdLst/>
            <a:ahLst/>
            <a:cxnLst/>
            <a:rect l="l" t="t" r="r" b="b"/>
            <a:pathLst>
              <a:path w="7" h="8" extrusionOk="0">
                <a:moveTo>
                  <a:pt x="0" y="1"/>
                </a:moveTo>
                <a:lnTo>
                  <a:pt x="0" y="1"/>
                </a:lnTo>
                <a:cubicBezTo>
                  <a:pt x="0" y="8"/>
                  <a:pt x="7" y="8"/>
                  <a:pt x="7" y="8"/>
                </a:cubicBezTo>
                <a:lnTo>
                  <a:pt x="0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7" name="Google Shape;11117;p35"/>
          <p:cNvSpPr/>
          <p:nvPr/>
        </p:nvSpPr>
        <p:spPr>
          <a:xfrm>
            <a:off x="1386379" y="1106066"/>
            <a:ext cx="18142" cy="11663"/>
          </a:xfrm>
          <a:custGeom>
            <a:avLst/>
            <a:gdLst/>
            <a:ahLst/>
            <a:cxnLst/>
            <a:rect l="l" t="t" r="r" b="b"/>
            <a:pathLst>
              <a:path w="56" h="36" extrusionOk="0">
                <a:moveTo>
                  <a:pt x="0" y="1"/>
                </a:moveTo>
                <a:cubicBezTo>
                  <a:pt x="14" y="15"/>
                  <a:pt x="42" y="29"/>
                  <a:pt x="56" y="35"/>
                </a:cubicBezTo>
                <a:lnTo>
                  <a:pt x="0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8" name="Google Shape;11118;p35"/>
          <p:cNvSpPr/>
          <p:nvPr/>
        </p:nvSpPr>
        <p:spPr>
          <a:xfrm>
            <a:off x="1397718" y="1103798"/>
            <a:ext cx="4536" cy="2592"/>
          </a:xfrm>
          <a:custGeom>
            <a:avLst/>
            <a:gdLst/>
            <a:ahLst/>
            <a:cxnLst/>
            <a:rect l="l" t="t" r="r" b="b"/>
            <a:pathLst>
              <a:path w="14" h="8" extrusionOk="0">
                <a:moveTo>
                  <a:pt x="0" y="1"/>
                </a:moveTo>
                <a:cubicBezTo>
                  <a:pt x="7" y="8"/>
                  <a:pt x="7" y="8"/>
                  <a:pt x="14" y="8"/>
                </a:cubicBezTo>
                <a:lnTo>
                  <a:pt x="0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9" name="Google Shape;11119;p35"/>
          <p:cNvSpPr/>
          <p:nvPr/>
        </p:nvSpPr>
        <p:spPr>
          <a:xfrm>
            <a:off x="1390915" y="1099586"/>
            <a:ext cx="6803" cy="4536"/>
          </a:xfrm>
          <a:custGeom>
            <a:avLst/>
            <a:gdLst/>
            <a:ahLst/>
            <a:cxnLst/>
            <a:rect l="l" t="t" r="r" b="b"/>
            <a:pathLst>
              <a:path w="21" h="14" extrusionOk="0">
                <a:moveTo>
                  <a:pt x="0" y="0"/>
                </a:moveTo>
                <a:lnTo>
                  <a:pt x="0" y="14"/>
                </a:lnTo>
                <a:lnTo>
                  <a:pt x="21" y="14"/>
                </a:lnTo>
                <a:lnTo>
                  <a:pt x="0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0" name="Google Shape;11120;p35"/>
          <p:cNvSpPr/>
          <p:nvPr/>
        </p:nvSpPr>
        <p:spPr>
          <a:xfrm>
            <a:off x="1401929" y="1117404"/>
            <a:ext cx="11663" cy="4860"/>
          </a:xfrm>
          <a:custGeom>
            <a:avLst/>
            <a:gdLst/>
            <a:ahLst/>
            <a:cxnLst/>
            <a:rect l="l" t="t" r="r" b="b"/>
            <a:pathLst>
              <a:path w="36" h="15" extrusionOk="0">
                <a:moveTo>
                  <a:pt x="1" y="0"/>
                </a:moveTo>
                <a:lnTo>
                  <a:pt x="36" y="14"/>
                </a:lnTo>
                <a:cubicBezTo>
                  <a:pt x="29" y="7"/>
                  <a:pt x="22" y="7"/>
                  <a:pt x="1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1" name="Google Shape;11121;p35"/>
          <p:cNvSpPr/>
          <p:nvPr/>
        </p:nvSpPr>
        <p:spPr>
          <a:xfrm>
            <a:off x="1534430" y="1645140"/>
            <a:ext cx="324" cy="3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2" name="Google Shape;11122;p35"/>
          <p:cNvSpPr/>
          <p:nvPr/>
        </p:nvSpPr>
        <p:spPr>
          <a:xfrm>
            <a:off x="1426874" y="1620195"/>
            <a:ext cx="324" cy="3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3" name="Google Shape;11123;p35"/>
          <p:cNvSpPr/>
          <p:nvPr/>
        </p:nvSpPr>
        <p:spPr>
          <a:xfrm>
            <a:off x="1265218" y="1321825"/>
            <a:ext cx="324" cy="32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4" name="Google Shape;11124;p35"/>
          <p:cNvSpPr/>
          <p:nvPr/>
        </p:nvSpPr>
        <p:spPr>
          <a:xfrm>
            <a:off x="1251611" y="1301415"/>
            <a:ext cx="2592" cy="4860"/>
          </a:xfrm>
          <a:custGeom>
            <a:avLst/>
            <a:gdLst/>
            <a:ahLst/>
            <a:cxnLst/>
            <a:rect l="l" t="t" r="r" b="b"/>
            <a:pathLst>
              <a:path w="8" h="15" extrusionOk="0">
                <a:moveTo>
                  <a:pt x="1" y="1"/>
                </a:moveTo>
                <a:lnTo>
                  <a:pt x="7" y="15"/>
                </a:lnTo>
                <a:cubicBezTo>
                  <a:pt x="7" y="15"/>
                  <a:pt x="7" y="1"/>
                  <a:pt x="1" y="1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5" name="Google Shape;11125;p35"/>
          <p:cNvSpPr txBox="1">
            <a:spLocks noGrp="1"/>
          </p:cNvSpPr>
          <p:nvPr>
            <p:ph type="title"/>
          </p:nvPr>
        </p:nvSpPr>
        <p:spPr>
          <a:xfrm>
            <a:off x="1251611" y="6842"/>
            <a:ext cx="7427179" cy="6235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Tipos de citas que predominan en el artículo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11126" name="Google Shape;11126;p35"/>
          <p:cNvSpPr txBox="1">
            <a:spLocks noGrp="1"/>
          </p:cNvSpPr>
          <p:nvPr>
            <p:ph type="title" idx="2"/>
          </p:nvPr>
        </p:nvSpPr>
        <p:spPr>
          <a:xfrm>
            <a:off x="398325" y="262816"/>
            <a:ext cx="853286" cy="8249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chemeClr val="accent1"/>
                </a:solidFill>
              </a:rPr>
              <a:t>1</a:t>
            </a:r>
            <a:endParaRPr sz="9600" dirty="0">
              <a:solidFill>
                <a:schemeClr val="accent1"/>
              </a:solidFill>
            </a:endParaRPr>
          </a:p>
        </p:txBody>
      </p:sp>
      <p:sp>
        <p:nvSpPr>
          <p:cNvPr id="11127" name="Google Shape;11127;p35"/>
          <p:cNvSpPr txBox="1">
            <a:spLocks noGrp="1"/>
          </p:cNvSpPr>
          <p:nvPr>
            <p:ph type="subTitle" idx="1"/>
          </p:nvPr>
        </p:nvSpPr>
        <p:spPr>
          <a:xfrm>
            <a:off x="981306" y="727388"/>
            <a:ext cx="7939669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 smtClean="0"/>
              <a:t>Según el énfasis de la citación, el </a:t>
            </a:r>
            <a:r>
              <a:rPr lang="es-MX" sz="1600" dirty="0"/>
              <a:t>a</a:t>
            </a:r>
            <a:r>
              <a:rPr lang="es-MX" sz="1600" dirty="0" smtClean="0"/>
              <a:t>rtículo posee en su mayoría citas indirectas o parafraseadas con foco en el autor</a:t>
            </a:r>
            <a:r>
              <a:rPr lang="es-MX" sz="1800" dirty="0" smtClean="0"/>
              <a:t>.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/>
              <a:t> </a:t>
            </a:r>
            <a:endParaRPr sz="1800" dirty="0"/>
          </a:p>
        </p:txBody>
      </p:sp>
      <p:grpSp>
        <p:nvGrpSpPr>
          <p:cNvPr id="11128" name="Google Shape;11128;p35"/>
          <p:cNvGrpSpPr/>
          <p:nvPr/>
        </p:nvGrpSpPr>
        <p:grpSpPr>
          <a:xfrm>
            <a:off x="387177" y="3129776"/>
            <a:ext cx="999202" cy="1844328"/>
            <a:chOff x="3000650" y="2033550"/>
            <a:chExt cx="277075" cy="582200"/>
          </a:xfrm>
        </p:grpSpPr>
        <p:sp>
          <p:nvSpPr>
            <p:cNvPr id="11129" name="Google Shape;11129;p35"/>
            <p:cNvSpPr/>
            <p:nvPr/>
          </p:nvSpPr>
          <p:spPr>
            <a:xfrm>
              <a:off x="3100100" y="2033550"/>
              <a:ext cx="177625" cy="71900"/>
            </a:xfrm>
            <a:custGeom>
              <a:avLst/>
              <a:gdLst/>
              <a:ahLst/>
              <a:cxnLst/>
              <a:rect l="l" t="t" r="r" b="b"/>
              <a:pathLst>
                <a:path w="7105" h="2876" extrusionOk="0">
                  <a:moveTo>
                    <a:pt x="1457" y="0"/>
                  </a:moveTo>
                  <a:cubicBezTo>
                    <a:pt x="1369" y="0"/>
                    <a:pt x="1283" y="12"/>
                    <a:pt x="1193" y="27"/>
                  </a:cubicBezTo>
                  <a:cubicBezTo>
                    <a:pt x="812" y="110"/>
                    <a:pt x="507" y="352"/>
                    <a:pt x="292" y="664"/>
                  </a:cubicBezTo>
                  <a:cubicBezTo>
                    <a:pt x="244" y="741"/>
                    <a:pt x="195" y="817"/>
                    <a:pt x="160" y="907"/>
                  </a:cubicBezTo>
                  <a:cubicBezTo>
                    <a:pt x="8" y="1295"/>
                    <a:pt x="1" y="1815"/>
                    <a:pt x="244" y="2175"/>
                  </a:cubicBezTo>
                  <a:cubicBezTo>
                    <a:pt x="438" y="2480"/>
                    <a:pt x="798" y="2640"/>
                    <a:pt x="1151" y="2653"/>
                  </a:cubicBezTo>
                  <a:cubicBezTo>
                    <a:pt x="1505" y="2674"/>
                    <a:pt x="1824" y="2751"/>
                    <a:pt x="2170" y="2834"/>
                  </a:cubicBezTo>
                  <a:cubicBezTo>
                    <a:pt x="2288" y="2863"/>
                    <a:pt x="2406" y="2876"/>
                    <a:pt x="2524" y="2876"/>
                  </a:cubicBezTo>
                  <a:cubicBezTo>
                    <a:pt x="2743" y="2876"/>
                    <a:pt x="2960" y="2830"/>
                    <a:pt x="3168" y="2757"/>
                  </a:cubicBezTo>
                  <a:cubicBezTo>
                    <a:pt x="3538" y="2630"/>
                    <a:pt x="3895" y="2521"/>
                    <a:pt x="4283" y="2521"/>
                  </a:cubicBezTo>
                  <a:cubicBezTo>
                    <a:pt x="4295" y="2521"/>
                    <a:pt x="4307" y="2522"/>
                    <a:pt x="4319" y="2522"/>
                  </a:cubicBezTo>
                  <a:cubicBezTo>
                    <a:pt x="4631" y="2536"/>
                    <a:pt x="4943" y="2626"/>
                    <a:pt x="5254" y="2660"/>
                  </a:cubicBezTo>
                  <a:cubicBezTo>
                    <a:pt x="5490" y="2688"/>
                    <a:pt x="5721" y="2739"/>
                    <a:pt x="5955" y="2739"/>
                  </a:cubicBezTo>
                  <a:cubicBezTo>
                    <a:pt x="6010" y="2739"/>
                    <a:pt x="6065" y="2736"/>
                    <a:pt x="6121" y="2730"/>
                  </a:cubicBezTo>
                  <a:cubicBezTo>
                    <a:pt x="6675" y="2653"/>
                    <a:pt x="7105" y="2203"/>
                    <a:pt x="7056" y="1579"/>
                  </a:cubicBezTo>
                  <a:cubicBezTo>
                    <a:pt x="7022" y="1080"/>
                    <a:pt x="6606" y="609"/>
                    <a:pt x="6121" y="470"/>
                  </a:cubicBezTo>
                  <a:cubicBezTo>
                    <a:pt x="5991" y="433"/>
                    <a:pt x="5866" y="416"/>
                    <a:pt x="5744" y="416"/>
                  </a:cubicBezTo>
                  <a:cubicBezTo>
                    <a:pt x="5281" y="416"/>
                    <a:pt x="4868" y="656"/>
                    <a:pt x="4450" y="886"/>
                  </a:cubicBezTo>
                  <a:cubicBezTo>
                    <a:pt x="4227" y="1010"/>
                    <a:pt x="3900" y="1191"/>
                    <a:pt x="3607" y="1191"/>
                  </a:cubicBezTo>
                  <a:cubicBezTo>
                    <a:pt x="3472" y="1191"/>
                    <a:pt x="3345" y="1153"/>
                    <a:pt x="3238" y="1052"/>
                  </a:cubicBezTo>
                  <a:cubicBezTo>
                    <a:pt x="2759" y="609"/>
                    <a:pt x="2226" y="48"/>
                    <a:pt x="1560" y="6"/>
                  </a:cubicBezTo>
                  <a:cubicBezTo>
                    <a:pt x="1526" y="2"/>
                    <a:pt x="1491" y="0"/>
                    <a:pt x="1457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35"/>
            <p:cNvSpPr/>
            <p:nvPr/>
          </p:nvSpPr>
          <p:spPr>
            <a:xfrm>
              <a:off x="3111725" y="2069550"/>
              <a:ext cx="43000" cy="129275"/>
            </a:xfrm>
            <a:custGeom>
              <a:avLst/>
              <a:gdLst/>
              <a:ahLst/>
              <a:cxnLst/>
              <a:rect l="l" t="t" r="r" b="b"/>
              <a:pathLst>
                <a:path w="1720" h="5171" extrusionOk="0">
                  <a:moveTo>
                    <a:pt x="1650" y="1"/>
                  </a:moveTo>
                  <a:cubicBezTo>
                    <a:pt x="1649" y="1"/>
                    <a:pt x="1649" y="2"/>
                    <a:pt x="1649" y="3"/>
                  </a:cubicBezTo>
                  <a:lnTo>
                    <a:pt x="1649" y="3"/>
                  </a:lnTo>
                  <a:cubicBezTo>
                    <a:pt x="1649" y="2"/>
                    <a:pt x="1649" y="1"/>
                    <a:pt x="1650" y="1"/>
                  </a:cubicBezTo>
                  <a:close/>
                  <a:moveTo>
                    <a:pt x="1649" y="3"/>
                  </a:moveTo>
                  <a:lnTo>
                    <a:pt x="1649" y="3"/>
                  </a:lnTo>
                  <a:cubicBezTo>
                    <a:pt x="1517" y="258"/>
                    <a:pt x="1302" y="347"/>
                    <a:pt x="1047" y="361"/>
                  </a:cubicBezTo>
                  <a:cubicBezTo>
                    <a:pt x="1028" y="363"/>
                    <a:pt x="1010" y="363"/>
                    <a:pt x="992" y="363"/>
                  </a:cubicBezTo>
                  <a:cubicBezTo>
                    <a:pt x="761" y="363"/>
                    <a:pt x="576" y="243"/>
                    <a:pt x="409" y="70"/>
                  </a:cubicBezTo>
                  <a:lnTo>
                    <a:pt x="409" y="70"/>
                  </a:lnTo>
                  <a:cubicBezTo>
                    <a:pt x="354" y="721"/>
                    <a:pt x="458" y="971"/>
                    <a:pt x="839" y="1158"/>
                  </a:cubicBezTo>
                  <a:cubicBezTo>
                    <a:pt x="860" y="1172"/>
                    <a:pt x="874" y="1179"/>
                    <a:pt x="867" y="1207"/>
                  </a:cubicBezTo>
                  <a:cubicBezTo>
                    <a:pt x="818" y="1352"/>
                    <a:pt x="804" y="1498"/>
                    <a:pt x="749" y="1643"/>
                  </a:cubicBezTo>
                  <a:cubicBezTo>
                    <a:pt x="721" y="1810"/>
                    <a:pt x="680" y="1976"/>
                    <a:pt x="617" y="2135"/>
                  </a:cubicBezTo>
                  <a:cubicBezTo>
                    <a:pt x="513" y="2412"/>
                    <a:pt x="347" y="2655"/>
                    <a:pt x="236" y="2918"/>
                  </a:cubicBezTo>
                  <a:cubicBezTo>
                    <a:pt x="139" y="3147"/>
                    <a:pt x="42" y="3369"/>
                    <a:pt x="0" y="3612"/>
                  </a:cubicBezTo>
                  <a:cubicBezTo>
                    <a:pt x="125" y="3785"/>
                    <a:pt x="146" y="4007"/>
                    <a:pt x="201" y="4187"/>
                  </a:cubicBezTo>
                  <a:cubicBezTo>
                    <a:pt x="298" y="4506"/>
                    <a:pt x="319" y="4845"/>
                    <a:pt x="388" y="5171"/>
                  </a:cubicBezTo>
                  <a:cubicBezTo>
                    <a:pt x="416" y="4914"/>
                    <a:pt x="444" y="4658"/>
                    <a:pt x="541" y="4415"/>
                  </a:cubicBezTo>
                  <a:cubicBezTo>
                    <a:pt x="666" y="4117"/>
                    <a:pt x="783" y="3792"/>
                    <a:pt x="1047" y="3570"/>
                  </a:cubicBezTo>
                  <a:cubicBezTo>
                    <a:pt x="1109" y="3528"/>
                    <a:pt x="1151" y="3466"/>
                    <a:pt x="1234" y="3459"/>
                  </a:cubicBezTo>
                  <a:cubicBezTo>
                    <a:pt x="1269" y="3258"/>
                    <a:pt x="1303" y="3064"/>
                    <a:pt x="1345" y="2877"/>
                  </a:cubicBezTo>
                  <a:cubicBezTo>
                    <a:pt x="1449" y="2461"/>
                    <a:pt x="1532" y="2045"/>
                    <a:pt x="1719" y="1657"/>
                  </a:cubicBezTo>
                  <a:cubicBezTo>
                    <a:pt x="1684" y="1643"/>
                    <a:pt x="1636" y="1636"/>
                    <a:pt x="1601" y="1622"/>
                  </a:cubicBezTo>
                  <a:cubicBezTo>
                    <a:pt x="1386" y="1525"/>
                    <a:pt x="1345" y="1213"/>
                    <a:pt x="1483" y="1033"/>
                  </a:cubicBezTo>
                  <a:cubicBezTo>
                    <a:pt x="1511" y="985"/>
                    <a:pt x="1546" y="964"/>
                    <a:pt x="1567" y="929"/>
                  </a:cubicBezTo>
                  <a:cubicBezTo>
                    <a:pt x="1657" y="811"/>
                    <a:pt x="1691" y="631"/>
                    <a:pt x="1698" y="493"/>
                  </a:cubicBezTo>
                  <a:cubicBezTo>
                    <a:pt x="1698" y="410"/>
                    <a:pt x="1698" y="319"/>
                    <a:pt x="1691" y="236"/>
                  </a:cubicBezTo>
                  <a:cubicBezTo>
                    <a:pt x="1685" y="189"/>
                    <a:pt x="1631" y="42"/>
                    <a:pt x="1649" y="3"/>
                  </a:cubicBezTo>
                  <a:close/>
                </a:path>
              </a:pathLst>
            </a:custGeom>
            <a:solidFill>
              <a:srgbClr val="E5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35"/>
            <p:cNvSpPr/>
            <p:nvPr/>
          </p:nvSpPr>
          <p:spPr>
            <a:xfrm>
              <a:off x="3095250" y="2156350"/>
              <a:ext cx="47325" cy="78975"/>
            </a:xfrm>
            <a:custGeom>
              <a:avLst/>
              <a:gdLst/>
              <a:ahLst/>
              <a:cxnLst/>
              <a:rect l="l" t="t" r="r" b="b"/>
              <a:pathLst>
                <a:path w="1893" h="3159" extrusionOk="0">
                  <a:moveTo>
                    <a:pt x="1893" y="1"/>
                  </a:moveTo>
                  <a:cubicBezTo>
                    <a:pt x="1810" y="8"/>
                    <a:pt x="1761" y="70"/>
                    <a:pt x="1706" y="112"/>
                  </a:cubicBezTo>
                  <a:cubicBezTo>
                    <a:pt x="1442" y="340"/>
                    <a:pt x="1325" y="652"/>
                    <a:pt x="1200" y="964"/>
                  </a:cubicBezTo>
                  <a:cubicBezTo>
                    <a:pt x="1103" y="1207"/>
                    <a:pt x="1068" y="1456"/>
                    <a:pt x="1047" y="1720"/>
                  </a:cubicBezTo>
                  <a:cubicBezTo>
                    <a:pt x="978" y="1387"/>
                    <a:pt x="950" y="1054"/>
                    <a:pt x="860" y="729"/>
                  </a:cubicBezTo>
                  <a:cubicBezTo>
                    <a:pt x="798" y="535"/>
                    <a:pt x="784" y="327"/>
                    <a:pt x="659" y="140"/>
                  </a:cubicBezTo>
                  <a:cubicBezTo>
                    <a:pt x="652" y="153"/>
                    <a:pt x="639" y="160"/>
                    <a:pt x="632" y="188"/>
                  </a:cubicBezTo>
                  <a:cubicBezTo>
                    <a:pt x="548" y="465"/>
                    <a:pt x="444" y="729"/>
                    <a:pt x="389" y="1020"/>
                  </a:cubicBezTo>
                  <a:cubicBezTo>
                    <a:pt x="285" y="1560"/>
                    <a:pt x="181" y="2115"/>
                    <a:pt x="63" y="2662"/>
                  </a:cubicBezTo>
                  <a:cubicBezTo>
                    <a:pt x="42" y="2773"/>
                    <a:pt x="1" y="2898"/>
                    <a:pt x="1" y="3016"/>
                  </a:cubicBezTo>
                  <a:cubicBezTo>
                    <a:pt x="232" y="3121"/>
                    <a:pt x="466" y="3158"/>
                    <a:pt x="708" y="3158"/>
                  </a:cubicBezTo>
                  <a:cubicBezTo>
                    <a:pt x="786" y="3158"/>
                    <a:pt x="864" y="3154"/>
                    <a:pt x="943" y="3147"/>
                  </a:cubicBezTo>
                  <a:cubicBezTo>
                    <a:pt x="1151" y="3134"/>
                    <a:pt x="1359" y="3064"/>
                    <a:pt x="1567" y="3050"/>
                  </a:cubicBezTo>
                  <a:cubicBezTo>
                    <a:pt x="1581" y="2912"/>
                    <a:pt x="1595" y="2773"/>
                    <a:pt x="1595" y="2635"/>
                  </a:cubicBezTo>
                  <a:cubicBezTo>
                    <a:pt x="1602" y="2302"/>
                    <a:pt x="1630" y="1962"/>
                    <a:pt x="1664" y="1623"/>
                  </a:cubicBezTo>
                  <a:cubicBezTo>
                    <a:pt x="1727" y="1075"/>
                    <a:pt x="1803" y="541"/>
                    <a:pt x="18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35"/>
            <p:cNvSpPr/>
            <p:nvPr/>
          </p:nvSpPr>
          <p:spPr>
            <a:xfrm>
              <a:off x="3075850" y="2230700"/>
              <a:ext cx="150775" cy="342225"/>
            </a:xfrm>
            <a:custGeom>
              <a:avLst/>
              <a:gdLst/>
              <a:ahLst/>
              <a:cxnLst/>
              <a:rect l="l" t="t" r="r" b="b"/>
              <a:pathLst>
                <a:path w="6031" h="13689" extrusionOk="0">
                  <a:moveTo>
                    <a:pt x="770" y="0"/>
                  </a:moveTo>
                  <a:cubicBezTo>
                    <a:pt x="666" y="485"/>
                    <a:pt x="576" y="970"/>
                    <a:pt x="465" y="1456"/>
                  </a:cubicBezTo>
                  <a:cubicBezTo>
                    <a:pt x="285" y="2260"/>
                    <a:pt x="195" y="3084"/>
                    <a:pt x="105" y="3902"/>
                  </a:cubicBezTo>
                  <a:cubicBezTo>
                    <a:pt x="70" y="4228"/>
                    <a:pt x="42" y="4568"/>
                    <a:pt x="15" y="4893"/>
                  </a:cubicBezTo>
                  <a:cubicBezTo>
                    <a:pt x="8" y="4928"/>
                    <a:pt x="8" y="4956"/>
                    <a:pt x="1" y="4990"/>
                  </a:cubicBezTo>
                  <a:cubicBezTo>
                    <a:pt x="8" y="5150"/>
                    <a:pt x="70" y="5288"/>
                    <a:pt x="91" y="5434"/>
                  </a:cubicBezTo>
                  <a:cubicBezTo>
                    <a:pt x="160" y="5864"/>
                    <a:pt x="264" y="6293"/>
                    <a:pt x="430" y="6695"/>
                  </a:cubicBezTo>
                  <a:cubicBezTo>
                    <a:pt x="562" y="7042"/>
                    <a:pt x="694" y="7388"/>
                    <a:pt x="916" y="7686"/>
                  </a:cubicBezTo>
                  <a:cubicBezTo>
                    <a:pt x="1158" y="7998"/>
                    <a:pt x="1401" y="8310"/>
                    <a:pt x="1650" y="8601"/>
                  </a:cubicBezTo>
                  <a:cubicBezTo>
                    <a:pt x="1699" y="8657"/>
                    <a:pt x="1719" y="8705"/>
                    <a:pt x="1740" y="8768"/>
                  </a:cubicBezTo>
                  <a:cubicBezTo>
                    <a:pt x="1914" y="9343"/>
                    <a:pt x="1990" y="9939"/>
                    <a:pt x="2101" y="10521"/>
                  </a:cubicBezTo>
                  <a:cubicBezTo>
                    <a:pt x="2288" y="11512"/>
                    <a:pt x="2517" y="12496"/>
                    <a:pt x="2780" y="13467"/>
                  </a:cubicBezTo>
                  <a:cubicBezTo>
                    <a:pt x="2808" y="13557"/>
                    <a:pt x="2821" y="13647"/>
                    <a:pt x="2925" y="13688"/>
                  </a:cubicBezTo>
                  <a:cubicBezTo>
                    <a:pt x="3161" y="13674"/>
                    <a:pt x="3376" y="13584"/>
                    <a:pt x="3591" y="13515"/>
                  </a:cubicBezTo>
                  <a:cubicBezTo>
                    <a:pt x="3591" y="13480"/>
                    <a:pt x="3605" y="13446"/>
                    <a:pt x="3612" y="13411"/>
                  </a:cubicBezTo>
                  <a:cubicBezTo>
                    <a:pt x="3660" y="13071"/>
                    <a:pt x="3709" y="12725"/>
                    <a:pt x="3778" y="12392"/>
                  </a:cubicBezTo>
                  <a:cubicBezTo>
                    <a:pt x="3882" y="11838"/>
                    <a:pt x="4041" y="11290"/>
                    <a:pt x="4138" y="10736"/>
                  </a:cubicBezTo>
                  <a:cubicBezTo>
                    <a:pt x="4151" y="10666"/>
                    <a:pt x="4170" y="10635"/>
                    <a:pt x="4204" y="10635"/>
                  </a:cubicBezTo>
                  <a:cubicBezTo>
                    <a:pt x="4224" y="10635"/>
                    <a:pt x="4250" y="10646"/>
                    <a:pt x="4284" y="10667"/>
                  </a:cubicBezTo>
                  <a:cubicBezTo>
                    <a:pt x="4554" y="10833"/>
                    <a:pt x="4804" y="11020"/>
                    <a:pt x="5074" y="11193"/>
                  </a:cubicBezTo>
                  <a:cubicBezTo>
                    <a:pt x="5303" y="11339"/>
                    <a:pt x="5524" y="11464"/>
                    <a:pt x="5705" y="11665"/>
                  </a:cubicBezTo>
                  <a:cubicBezTo>
                    <a:pt x="5795" y="11547"/>
                    <a:pt x="5829" y="11408"/>
                    <a:pt x="5878" y="11283"/>
                  </a:cubicBezTo>
                  <a:cubicBezTo>
                    <a:pt x="5933" y="11145"/>
                    <a:pt x="5975" y="11006"/>
                    <a:pt x="6030" y="10868"/>
                  </a:cubicBezTo>
                  <a:cubicBezTo>
                    <a:pt x="5968" y="10736"/>
                    <a:pt x="5878" y="10625"/>
                    <a:pt x="5795" y="10521"/>
                  </a:cubicBezTo>
                  <a:cubicBezTo>
                    <a:pt x="5323" y="9939"/>
                    <a:pt x="4894" y="9322"/>
                    <a:pt x="4478" y="8705"/>
                  </a:cubicBezTo>
                  <a:cubicBezTo>
                    <a:pt x="4436" y="8650"/>
                    <a:pt x="4422" y="8587"/>
                    <a:pt x="4436" y="8518"/>
                  </a:cubicBezTo>
                  <a:cubicBezTo>
                    <a:pt x="4526" y="7769"/>
                    <a:pt x="4644" y="7028"/>
                    <a:pt x="4693" y="6272"/>
                  </a:cubicBezTo>
                  <a:cubicBezTo>
                    <a:pt x="4714" y="5961"/>
                    <a:pt x="4769" y="5219"/>
                    <a:pt x="4790" y="4907"/>
                  </a:cubicBezTo>
                  <a:cubicBezTo>
                    <a:pt x="4540" y="4845"/>
                    <a:pt x="4298" y="4768"/>
                    <a:pt x="4062" y="4665"/>
                  </a:cubicBezTo>
                  <a:cubicBezTo>
                    <a:pt x="3729" y="4505"/>
                    <a:pt x="3452" y="4297"/>
                    <a:pt x="3244" y="3992"/>
                  </a:cubicBezTo>
                  <a:cubicBezTo>
                    <a:pt x="3078" y="3750"/>
                    <a:pt x="2884" y="3916"/>
                    <a:pt x="2766" y="3639"/>
                  </a:cubicBezTo>
                  <a:cubicBezTo>
                    <a:pt x="2413" y="2779"/>
                    <a:pt x="2239" y="1892"/>
                    <a:pt x="2288" y="957"/>
                  </a:cubicBezTo>
                  <a:cubicBezTo>
                    <a:pt x="2302" y="659"/>
                    <a:pt x="2322" y="354"/>
                    <a:pt x="2343" y="63"/>
                  </a:cubicBezTo>
                  <a:lnTo>
                    <a:pt x="2343" y="63"/>
                  </a:lnTo>
                  <a:cubicBezTo>
                    <a:pt x="2139" y="69"/>
                    <a:pt x="1947" y="132"/>
                    <a:pt x="1743" y="132"/>
                  </a:cubicBezTo>
                  <a:cubicBezTo>
                    <a:pt x="1733" y="132"/>
                    <a:pt x="1723" y="132"/>
                    <a:pt x="1713" y="132"/>
                  </a:cubicBezTo>
                  <a:cubicBezTo>
                    <a:pt x="1635" y="139"/>
                    <a:pt x="1557" y="142"/>
                    <a:pt x="1480" y="142"/>
                  </a:cubicBezTo>
                  <a:cubicBezTo>
                    <a:pt x="1239" y="142"/>
                    <a:pt x="1001" y="105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35"/>
            <p:cNvSpPr/>
            <p:nvPr/>
          </p:nvSpPr>
          <p:spPr>
            <a:xfrm>
              <a:off x="3131475" y="2109275"/>
              <a:ext cx="141225" cy="244475"/>
            </a:xfrm>
            <a:custGeom>
              <a:avLst/>
              <a:gdLst/>
              <a:ahLst/>
              <a:cxnLst/>
              <a:rect l="l" t="t" r="r" b="b"/>
              <a:pathLst>
                <a:path w="5649" h="9779" extrusionOk="0">
                  <a:moveTo>
                    <a:pt x="2678" y="1"/>
                  </a:moveTo>
                  <a:cubicBezTo>
                    <a:pt x="2237" y="1"/>
                    <a:pt x="1783" y="118"/>
                    <a:pt x="1343" y="118"/>
                  </a:cubicBezTo>
                  <a:cubicBezTo>
                    <a:pt x="1203" y="118"/>
                    <a:pt x="1065" y="106"/>
                    <a:pt x="929" y="75"/>
                  </a:cubicBezTo>
                  <a:cubicBezTo>
                    <a:pt x="423" y="1385"/>
                    <a:pt x="188" y="2674"/>
                    <a:pt x="70" y="4067"/>
                  </a:cubicBezTo>
                  <a:cubicBezTo>
                    <a:pt x="0" y="4892"/>
                    <a:pt x="21" y="5862"/>
                    <a:pt x="104" y="6687"/>
                  </a:cubicBezTo>
                  <a:cubicBezTo>
                    <a:pt x="167" y="7352"/>
                    <a:pt x="326" y="7969"/>
                    <a:pt x="596" y="8565"/>
                  </a:cubicBezTo>
                  <a:cubicBezTo>
                    <a:pt x="777" y="8905"/>
                    <a:pt x="971" y="9230"/>
                    <a:pt x="1248" y="9494"/>
                  </a:cubicBezTo>
                  <a:lnTo>
                    <a:pt x="1428" y="9598"/>
                  </a:lnTo>
                  <a:cubicBezTo>
                    <a:pt x="1841" y="9722"/>
                    <a:pt x="2253" y="9779"/>
                    <a:pt x="2672" y="9779"/>
                  </a:cubicBezTo>
                  <a:cubicBezTo>
                    <a:pt x="2696" y="9779"/>
                    <a:pt x="2720" y="9778"/>
                    <a:pt x="2745" y="9778"/>
                  </a:cubicBezTo>
                  <a:cubicBezTo>
                    <a:pt x="2946" y="9591"/>
                    <a:pt x="3230" y="9431"/>
                    <a:pt x="3376" y="9244"/>
                  </a:cubicBezTo>
                  <a:cubicBezTo>
                    <a:pt x="3632" y="8905"/>
                    <a:pt x="3771" y="8496"/>
                    <a:pt x="3861" y="8080"/>
                  </a:cubicBezTo>
                  <a:cubicBezTo>
                    <a:pt x="3902" y="7900"/>
                    <a:pt x="3972" y="7824"/>
                    <a:pt x="4138" y="7740"/>
                  </a:cubicBezTo>
                  <a:cubicBezTo>
                    <a:pt x="4859" y="7408"/>
                    <a:pt x="5386" y="6687"/>
                    <a:pt x="5510" y="5897"/>
                  </a:cubicBezTo>
                  <a:cubicBezTo>
                    <a:pt x="5649" y="4920"/>
                    <a:pt x="5192" y="3949"/>
                    <a:pt x="4914" y="2986"/>
                  </a:cubicBezTo>
                  <a:cubicBezTo>
                    <a:pt x="4748" y="2418"/>
                    <a:pt x="4651" y="1815"/>
                    <a:pt x="4401" y="1274"/>
                  </a:cubicBezTo>
                  <a:cubicBezTo>
                    <a:pt x="4159" y="726"/>
                    <a:pt x="3729" y="221"/>
                    <a:pt x="3161" y="61"/>
                  </a:cubicBezTo>
                  <a:cubicBezTo>
                    <a:pt x="3003" y="17"/>
                    <a:pt x="2841" y="1"/>
                    <a:pt x="2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35"/>
            <p:cNvSpPr/>
            <p:nvPr/>
          </p:nvSpPr>
          <p:spPr>
            <a:xfrm>
              <a:off x="3001525" y="2111125"/>
              <a:ext cx="129100" cy="245025"/>
            </a:xfrm>
            <a:custGeom>
              <a:avLst/>
              <a:gdLst/>
              <a:ahLst/>
              <a:cxnLst/>
              <a:rect l="l" t="t" r="r" b="b"/>
              <a:pathLst>
                <a:path w="5164" h="9801" extrusionOk="0">
                  <a:moveTo>
                    <a:pt x="5164" y="1"/>
                  </a:moveTo>
                  <a:lnTo>
                    <a:pt x="5164" y="1"/>
                  </a:lnTo>
                  <a:cubicBezTo>
                    <a:pt x="5067" y="43"/>
                    <a:pt x="4970" y="98"/>
                    <a:pt x="4859" y="98"/>
                  </a:cubicBezTo>
                  <a:cubicBezTo>
                    <a:pt x="4811" y="96"/>
                    <a:pt x="4763" y="95"/>
                    <a:pt x="4715" y="95"/>
                  </a:cubicBezTo>
                  <a:cubicBezTo>
                    <a:pt x="4507" y="95"/>
                    <a:pt x="4301" y="113"/>
                    <a:pt x="4092" y="113"/>
                  </a:cubicBezTo>
                  <a:cubicBezTo>
                    <a:pt x="4066" y="113"/>
                    <a:pt x="4040" y="113"/>
                    <a:pt x="4013" y="112"/>
                  </a:cubicBezTo>
                  <a:cubicBezTo>
                    <a:pt x="3970" y="111"/>
                    <a:pt x="3927" y="110"/>
                    <a:pt x="3883" y="110"/>
                  </a:cubicBezTo>
                  <a:cubicBezTo>
                    <a:pt x="3266" y="110"/>
                    <a:pt x="2593" y="209"/>
                    <a:pt x="2107" y="604"/>
                  </a:cubicBezTo>
                  <a:cubicBezTo>
                    <a:pt x="1691" y="950"/>
                    <a:pt x="1435" y="1456"/>
                    <a:pt x="1296" y="1969"/>
                  </a:cubicBezTo>
                  <a:cubicBezTo>
                    <a:pt x="1186" y="2392"/>
                    <a:pt x="1123" y="2822"/>
                    <a:pt x="1102" y="3258"/>
                  </a:cubicBezTo>
                  <a:cubicBezTo>
                    <a:pt x="1068" y="3778"/>
                    <a:pt x="1102" y="4333"/>
                    <a:pt x="950" y="4846"/>
                  </a:cubicBezTo>
                  <a:cubicBezTo>
                    <a:pt x="832" y="5248"/>
                    <a:pt x="583" y="5643"/>
                    <a:pt x="430" y="6038"/>
                  </a:cubicBezTo>
                  <a:cubicBezTo>
                    <a:pt x="139" y="6842"/>
                    <a:pt x="0" y="7777"/>
                    <a:pt x="617" y="8470"/>
                  </a:cubicBezTo>
                  <a:cubicBezTo>
                    <a:pt x="620" y="8470"/>
                    <a:pt x="623" y="8470"/>
                    <a:pt x="626" y="8470"/>
                  </a:cubicBezTo>
                  <a:cubicBezTo>
                    <a:pt x="663" y="8470"/>
                    <a:pt x="689" y="8507"/>
                    <a:pt x="721" y="8533"/>
                  </a:cubicBezTo>
                  <a:cubicBezTo>
                    <a:pt x="860" y="8637"/>
                    <a:pt x="1005" y="8706"/>
                    <a:pt x="1158" y="8768"/>
                  </a:cubicBezTo>
                  <a:cubicBezTo>
                    <a:pt x="1186" y="8775"/>
                    <a:pt x="1234" y="8775"/>
                    <a:pt x="1213" y="8831"/>
                  </a:cubicBezTo>
                  <a:cubicBezTo>
                    <a:pt x="1220" y="8848"/>
                    <a:pt x="1232" y="8851"/>
                    <a:pt x="1247" y="8851"/>
                  </a:cubicBezTo>
                  <a:cubicBezTo>
                    <a:pt x="1257" y="8851"/>
                    <a:pt x="1268" y="8850"/>
                    <a:pt x="1279" y="8850"/>
                  </a:cubicBezTo>
                  <a:cubicBezTo>
                    <a:pt x="1285" y="8850"/>
                    <a:pt x="1291" y="8850"/>
                    <a:pt x="1296" y="8851"/>
                  </a:cubicBezTo>
                  <a:cubicBezTo>
                    <a:pt x="1373" y="8865"/>
                    <a:pt x="1463" y="8865"/>
                    <a:pt x="1539" y="8886"/>
                  </a:cubicBezTo>
                  <a:cubicBezTo>
                    <a:pt x="1672" y="8930"/>
                    <a:pt x="1797" y="8954"/>
                    <a:pt x="1923" y="8954"/>
                  </a:cubicBezTo>
                  <a:cubicBezTo>
                    <a:pt x="1975" y="8954"/>
                    <a:pt x="2027" y="8950"/>
                    <a:pt x="2080" y="8942"/>
                  </a:cubicBezTo>
                  <a:cubicBezTo>
                    <a:pt x="2093" y="8940"/>
                    <a:pt x="2105" y="8939"/>
                    <a:pt x="2117" y="8939"/>
                  </a:cubicBezTo>
                  <a:cubicBezTo>
                    <a:pt x="2194" y="8939"/>
                    <a:pt x="2231" y="8979"/>
                    <a:pt x="2274" y="9046"/>
                  </a:cubicBezTo>
                  <a:cubicBezTo>
                    <a:pt x="2419" y="9274"/>
                    <a:pt x="2592" y="9461"/>
                    <a:pt x="2856" y="9531"/>
                  </a:cubicBezTo>
                  <a:cubicBezTo>
                    <a:pt x="2897" y="9551"/>
                    <a:pt x="2925" y="9572"/>
                    <a:pt x="2939" y="9628"/>
                  </a:cubicBezTo>
                  <a:cubicBezTo>
                    <a:pt x="2946" y="9690"/>
                    <a:pt x="2939" y="9746"/>
                    <a:pt x="2981" y="9801"/>
                  </a:cubicBezTo>
                  <a:cubicBezTo>
                    <a:pt x="2988" y="9766"/>
                    <a:pt x="2994" y="9739"/>
                    <a:pt x="2994" y="9704"/>
                  </a:cubicBezTo>
                  <a:cubicBezTo>
                    <a:pt x="3022" y="9364"/>
                    <a:pt x="3043" y="9039"/>
                    <a:pt x="3085" y="8706"/>
                  </a:cubicBezTo>
                  <a:cubicBezTo>
                    <a:pt x="3182" y="7895"/>
                    <a:pt x="3265" y="7070"/>
                    <a:pt x="3445" y="6266"/>
                  </a:cubicBezTo>
                  <a:cubicBezTo>
                    <a:pt x="3563" y="5781"/>
                    <a:pt x="3653" y="5296"/>
                    <a:pt x="3750" y="4811"/>
                  </a:cubicBezTo>
                  <a:cubicBezTo>
                    <a:pt x="3750" y="4686"/>
                    <a:pt x="3785" y="4575"/>
                    <a:pt x="3819" y="4471"/>
                  </a:cubicBezTo>
                  <a:cubicBezTo>
                    <a:pt x="3930" y="3924"/>
                    <a:pt x="4041" y="3376"/>
                    <a:pt x="4152" y="2822"/>
                  </a:cubicBezTo>
                  <a:cubicBezTo>
                    <a:pt x="4200" y="2538"/>
                    <a:pt x="4304" y="2267"/>
                    <a:pt x="4388" y="1990"/>
                  </a:cubicBezTo>
                  <a:lnTo>
                    <a:pt x="4415" y="1969"/>
                  </a:lnTo>
                  <a:cubicBezTo>
                    <a:pt x="4457" y="1727"/>
                    <a:pt x="4561" y="1498"/>
                    <a:pt x="4651" y="1276"/>
                  </a:cubicBezTo>
                  <a:cubicBezTo>
                    <a:pt x="4755" y="1006"/>
                    <a:pt x="4928" y="763"/>
                    <a:pt x="5032" y="486"/>
                  </a:cubicBezTo>
                  <a:cubicBezTo>
                    <a:pt x="5094" y="327"/>
                    <a:pt x="5136" y="167"/>
                    <a:pt x="5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35"/>
            <p:cNvSpPr/>
            <p:nvPr/>
          </p:nvSpPr>
          <p:spPr>
            <a:xfrm>
              <a:off x="3005325" y="2322700"/>
              <a:ext cx="26900" cy="61375"/>
            </a:xfrm>
            <a:custGeom>
              <a:avLst/>
              <a:gdLst/>
              <a:ahLst/>
              <a:cxnLst/>
              <a:rect l="l" t="t" r="r" b="b"/>
              <a:pathLst>
                <a:path w="1076" h="2455" extrusionOk="0">
                  <a:moveTo>
                    <a:pt x="465" y="0"/>
                  </a:moveTo>
                  <a:cubicBezTo>
                    <a:pt x="465" y="56"/>
                    <a:pt x="472" y="104"/>
                    <a:pt x="458" y="153"/>
                  </a:cubicBezTo>
                  <a:cubicBezTo>
                    <a:pt x="451" y="652"/>
                    <a:pt x="458" y="652"/>
                    <a:pt x="237" y="1075"/>
                  </a:cubicBezTo>
                  <a:cubicBezTo>
                    <a:pt x="63" y="1407"/>
                    <a:pt x="1" y="1754"/>
                    <a:pt x="8" y="2114"/>
                  </a:cubicBezTo>
                  <a:cubicBezTo>
                    <a:pt x="8" y="2184"/>
                    <a:pt x="22" y="2253"/>
                    <a:pt x="36" y="2322"/>
                  </a:cubicBezTo>
                  <a:cubicBezTo>
                    <a:pt x="55" y="2401"/>
                    <a:pt x="130" y="2454"/>
                    <a:pt x="197" y="2454"/>
                  </a:cubicBezTo>
                  <a:cubicBezTo>
                    <a:pt x="201" y="2454"/>
                    <a:pt x="205" y="2454"/>
                    <a:pt x="209" y="2454"/>
                  </a:cubicBezTo>
                  <a:cubicBezTo>
                    <a:pt x="278" y="2440"/>
                    <a:pt x="313" y="2371"/>
                    <a:pt x="299" y="2274"/>
                  </a:cubicBezTo>
                  <a:cubicBezTo>
                    <a:pt x="285" y="2232"/>
                    <a:pt x="299" y="2204"/>
                    <a:pt x="313" y="2177"/>
                  </a:cubicBezTo>
                  <a:cubicBezTo>
                    <a:pt x="347" y="2114"/>
                    <a:pt x="368" y="2045"/>
                    <a:pt x="375" y="1976"/>
                  </a:cubicBezTo>
                  <a:cubicBezTo>
                    <a:pt x="389" y="1851"/>
                    <a:pt x="458" y="1747"/>
                    <a:pt x="507" y="1622"/>
                  </a:cubicBezTo>
                  <a:cubicBezTo>
                    <a:pt x="511" y="1603"/>
                    <a:pt x="520" y="1591"/>
                    <a:pt x="532" y="1591"/>
                  </a:cubicBezTo>
                  <a:cubicBezTo>
                    <a:pt x="542" y="1591"/>
                    <a:pt x="553" y="1600"/>
                    <a:pt x="562" y="1622"/>
                  </a:cubicBezTo>
                  <a:cubicBezTo>
                    <a:pt x="581" y="1660"/>
                    <a:pt x="618" y="1692"/>
                    <a:pt x="666" y="1692"/>
                  </a:cubicBezTo>
                  <a:cubicBezTo>
                    <a:pt x="671" y="1692"/>
                    <a:pt x="675" y="1692"/>
                    <a:pt x="680" y="1691"/>
                  </a:cubicBezTo>
                  <a:cubicBezTo>
                    <a:pt x="729" y="1685"/>
                    <a:pt x="763" y="1650"/>
                    <a:pt x="784" y="1594"/>
                  </a:cubicBezTo>
                  <a:cubicBezTo>
                    <a:pt x="833" y="1470"/>
                    <a:pt x="853" y="1331"/>
                    <a:pt x="839" y="1199"/>
                  </a:cubicBezTo>
                  <a:cubicBezTo>
                    <a:pt x="819" y="915"/>
                    <a:pt x="930" y="659"/>
                    <a:pt x="999" y="395"/>
                  </a:cubicBezTo>
                  <a:cubicBezTo>
                    <a:pt x="1006" y="361"/>
                    <a:pt x="1034" y="361"/>
                    <a:pt x="1061" y="361"/>
                  </a:cubicBezTo>
                  <a:cubicBezTo>
                    <a:pt x="1075" y="305"/>
                    <a:pt x="1034" y="305"/>
                    <a:pt x="1006" y="298"/>
                  </a:cubicBezTo>
                  <a:cubicBezTo>
                    <a:pt x="853" y="229"/>
                    <a:pt x="708" y="160"/>
                    <a:pt x="569" y="63"/>
                  </a:cubicBezTo>
                  <a:cubicBezTo>
                    <a:pt x="541" y="35"/>
                    <a:pt x="514" y="0"/>
                    <a:pt x="465" y="0"/>
                  </a:cubicBezTo>
                  <a:close/>
                </a:path>
              </a:pathLst>
            </a:custGeom>
            <a:solidFill>
              <a:srgbClr val="E5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35"/>
            <p:cNvSpPr/>
            <p:nvPr/>
          </p:nvSpPr>
          <p:spPr>
            <a:xfrm>
              <a:off x="3141175" y="2572725"/>
              <a:ext cx="24100" cy="43025"/>
            </a:xfrm>
            <a:custGeom>
              <a:avLst/>
              <a:gdLst/>
              <a:ahLst/>
              <a:cxnLst/>
              <a:rect l="l" t="t" r="r" b="b"/>
              <a:pathLst>
                <a:path w="964" h="1721" extrusionOk="0">
                  <a:moveTo>
                    <a:pt x="964" y="0"/>
                  </a:moveTo>
                  <a:lnTo>
                    <a:pt x="964" y="0"/>
                  </a:lnTo>
                  <a:cubicBezTo>
                    <a:pt x="749" y="77"/>
                    <a:pt x="548" y="181"/>
                    <a:pt x="347" y="285"/>
                  </a:cubicBezTo>
                  <a:cubicBezTo>
                    <a:pt x="340" y="458"/>
                    <a:pt x="347" y="631"/>
                    <a:pt x="396" y="797"/>
                  </a:cubicBezTo>
                  <a:cubicBezTo>
                    <a:pt x="416" y="874"/>
                    <a:pt x="409" y="929"/>
                    <a:pt x="375" y="985"/>
                  </a:cubicBezTo>
                  <a:cubicBezTo>
                    <a:pt x="264" y="1186"/>
                    <a:pt x="132" y="1380"/>
                    <a:pt x="63" y="1601"/>
                  </a:cubicBezTo>
                  <a:cubicBezTo>
                    <a:pt x="42" y="1636"/>
                    <a:pt x="1" y="1678"/>
                    <a:pt x="42" y="1712"/>
                  </a:cubicBezTo>
                  <a:cubicBezTo>
                    <a:pt x="52" y="1718"/>
                    <a:pt x="61" y="1721"/>
                    <a:pt x="69" y="1721"/>
                  </a:cubicBezTo>
                  <a:cubicBezTo>
                    <a:pt x="100" y="1721"/>
                    <a:pt x="119" y="1686"/>
                    <a:pt x="146" y="1664"/>
                  </a:cubicBezTo>
                  <a:cubicBezTo>
                    <a:pt x="305" y="1539"/>
                    <a:pt x="451" y="1414"/>
                    <a:pt x="617" y="1296"/>
                  </a:cubicBezTo>
                  <a:cubicBezTo>
                    <a:pt x="728" y="1220"/>
                    <a:pt x="804" y="1137"/>
                    <a:pt x="825" y="978"/>
                  </a:cubicBezTo>
                  <a:cubicBezTo>
                    <a:pt x="853" y="652"/>
                    <a:pt x="908" y="326"/>
                    <a:pt x="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35"/>
            <p:cNvSpPr/>
            <p:nvPr/>
          </p:nvSpPr>
          <p:spPr>
            <a:xfrm>
              <a:off x="3224700" y="2509475"/>
              <a:ext cx="12825" cy="42650"/>
            </a:xfrm>
            <a:custGeom>
              <a:avLst/>
              <a:gdLst/>
              <a:ahLst/>
              <a:cxnLst/>
              <a:rect l="l" t="t" r="r" b="b"/>
              <a:pathLst>
                <a:path w="513" h="1706" extrusionOk="0">
                  <a:moveTo>
                    <a:pt x="250" y="1"/>
                  </a:moveTo>
                  <a:cubicBezTo>
                    <a:pt x="132" y="257"/>
                    <a:pt x="76" y="534"/>
                    <a:pt x="0" y="825"/>
                  </a:cubicBezTo>
                  <a:cubicBezTo>
                    <a:pt x="201" y="1075"/>
                    <a:pt x="132" y="1387"/>
                    <a:pt x="173" y="1706"/>
                  </a:cubicBezTo>
                  <a:cubicBezTo>
                    <a:pt x="298" y="1366"/>
                    <a:pt x="430" y="1054"/>
                    <a:pt x="513" y="735"/>
                  </a:cubicBezTo>
                  <a:lnTo>
                    <a:pt x="513" y="659"/>
                  </a:lnTo>
                  <a:cubicBezTo>
                    <a:pt x="478" y="417"/>
                    <a:pt x="374" y="202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35"/>
            <p:cNvSpPr/>
            <p:nvPr/>
          </p:nvSpPr>
          <p:spPr>
            <a:xfrm>
              <a:off x="3218800" y="2502550"/>
              <a:ext cx="12150" cy="27225"/>
            </a:xfrm>
            <a:custGeom>
              <a:avLst/>
              <a:gdLst/>
              <a:ahLst/>
              <a:cxnLst/>
              <a:rect l="l" t="t" r="r" b="b"/>
              <a:pathLst>
                <a:path w="486" h="1089" extrusionOk="0">
                  <a:moveTo>
                    <a:pt x="319" y="0"/>
                  </a:moveTo>
                  <a:cubicBezTo>
                    <a:pt x="264" y="139"/>
                    <a:pt x="222" y="278"/>
                    <a:pt x="174" y="416"/>
                  </a:cubicBezTo>
                  <a:cubicBezTo>
                    <a:pt x="125" y="548"/>
                    <a:pt x="84" y="687"/>
                    <a:pt x="0" y="797"/>
                  </a:cubicBezTo>
                  <a:cubicBezTo>
                    <a:pt x="77" y="901"/>
                    <a:pt x="146" y="1005"/>
                    <a:pt x="243" y="1089"/>
                  </a:cubicBezTo>
                  <a:cubicBezTo>
                    <a:pt x="299" y="825"/>
                    <a:pt x="368" y="534"/>
                    <a:pt x="486" y="278"/>
                  </a:cubicBezTo>
                  <a:cubicBezTo>
                    <a:pt x="451" y="174"/>
                    <a:pt x="402" y="77"/>
                    <a:pt x="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35"/>
            <p:cNvSpPr/>
            <p:nvPr/>
          </p:nvSpPr>
          <p:spPr>
            <a:xfrm>
              <a:off x="3148800" y="2569075"/>
              <a:ext cx="17350" cy="10600"/>
            </a:xfrm>
            <a:custGeom>
              <a:avLst/>
              <a:gdLst/>
              <a:ahLst/>
              <a:cxnLst/>
              <a:rect l="l" t="t" r="r" b="b"/>
              <a:pathLst>
                <a:path w="694" h="424" extrusionOk="0">
                  <a:moveTo>
                    <a:pt x="687" y="1"/>
                  </a:moveTo>
                  <a:lnTo>
                    <a:pt x="687" y="1"/>
                  </a:lnTo>
                  <a:cubicBezTo>
                    <a:pt x="458" y="70"/>
                    <a:pt x="250" y="146"/>
                    <a:pt x="14" y="174"/>
                  </a:cubicBezTo>
                  <a:cubicBezTo>
                    <a:pt x="28" y="250"/>
                    <a:pt x="0" y="334"/>
                    <a:pt x="35" y="424"/>
                  </a:cubicBezTo>
                  <a:cubicBezTo>
                    <a:pt x="243" y="327"/>
                    <a:pt x="444" y="223"/>
                    <a:pt x="659" y="146"/>
                  </a:cubicBezTo>
                  <a:cubicBezTo>
                    <a:pt x="659" y="91"/>
                    <a:pt x="694" y="49"/>
                    <a:pt x="6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35"/>
            <p:cNvSpPr/>
            <p:nvPr/>
          </p:nvSpPr>
          <p:spPr>
            <a:xfrm>
              <a:off x="3134425" y="2088600"/>
              <a:ext cx="8150" cy="4550"/>
            </a:xfrm>
            <a:custGeom>
              <a:avLst/>
              <a:gdLst/>
              <a:ahLst/>
              <a:cxnLst/>
              <a:rect l="l" t="t" r="r" b="b"/>
              <a:pathLst>
                <a:path w="326" h="182" extrusionOk="0">
                  <a:moveTo>
                    <a:pt x="0" y="1"/>
                  </a:moveTo>
                  <a:cubicBezTo>
                    <a:pt x="14" y="98"/>
                    <a:pt x="70" y="174"/>
                    <a:pt x="160" y="181"/>
                  </a:cubicBezTo>
                  <a:cubicBezTo>
                    <a:pt x="236" y="181"/>
                    <a:pt x="305" y="112"/>
                    <a:pt x="326" y="2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35"/>
            <p:cNvSpPr/>
            <p:nvPr/>
          </p:nvSpPr>
          <p:spPr>
            <a:xfrm>
              <a:off x="3036875" y="2332225"/>
              <a:ext cx="58400" cy="57025"/>
            </a:xfrm>
            <a:custGeom>
              <a:avLst/>
              <a:gdLst/>
              <a:ahLst/>
              <a:cxnLst/>
              <a:rect l="l" t="t" r="r" b="b"/>
              <a:pathLst>
                <a:path w="2336" h="2281" extrusionOk="0">
                  <a:moveTo>
                    <a:pt x="562" y="1"/>
                  </a:moveTo>
                  <a:cubicBezTo>
                    <a:pt x="250" y="1"/>
                    <a:pt x="0" y="257"/>
                    <a:pt x="0" y="569"/>
                  </a:cubicBezTo>
                  <a:lnTo>
                    <a:pt x="0" y="1719"/>
                  </a:lnTo>
                  <a:cubicBezTo>
                    <a:pt x="0" y="2031"/>
                    <a:pt x="250" y="2281"/>
                    <a:pt x="562" y="2281"/>
                  </a:cubicBezTo>
                  <a:lnTo>
                    <a:pt x="1775" y="2281"/>
                  </a:lnTo>
                  <a:cubicBezTo>
                    <a:pt x="2086" y="2281"/>
                    <a:pt x="2336" y="2031"/>
                    <a:pt x="2336" y="1719"/>
                  </a:cubicBezTo>
                  <a:lnTo>
                    <a:pt x="2336" y="569"/>
                  </a:lnTo>
                  <a:cubicBezTo>
                    <a:pt x="2336" y="257"/>
                    <a:pt x="2086" y="1"/>
                    <a:pt x="1775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35"/>
            <p:cNvSpPr/>
            <p:nvPr/>
          </p:nvSpPr>
          <p:spPr>
            <a:xfrm>
              <a:off x="3053850" y="2097575"/>
              <a:ext cx="47750" cy="241675"/>
            </a:xfrm>
            <a:custGeom>
              <a:avLst/>
              <a:gdLst/>
              <a:ahLst/>
              <a:cxnLst/>
              <a:rect l="l" t="t" r="r" b="b"/>
              <a:pathLst>
                <a:path w="1910" h="9667" extrusionOk="0">
                  <a:moveTo>
                    <a:pt x="1209" y="1"/>
                  </a:moveTo>
                  <a:cubicBezTo>
                    <a:pt x="1027" y="1"/>
                    <a:pt x="838" y="61"/>
                    <a:pt x="680" y="183"/>
                  </a:cubicBezTo>
                  <a:cubicBezTo>
                    <a:pt x="0" y="702"/>
                    <a:pt x="84" y="1881"/>
                    <a:pt x="84" y="2629"/>
                  </a:cubicBezTo>
                  <a:cubicBezTo>
                    <a:pt x="91" y="3766"/>
                    <a:pt x="326" y="4882"/>
                    <a:pt x="396" y="6018"/>
                  </a:cubicBezTo>
                  <a:cubicBezTo>
                    <a:pt x="465" y="7217"/>
                    <a:pt x="409" y="8416"/>
                    <a:pt x="257" y="9615"/>
                  </a:cubicBezTo>
                  <a:cubicBezTo>
                    <a:pt x="250" y="9649"/>
                    <a:pt x="276" y="9666"/>
                    <a:pt x="306" y="9666"/>
                  </a:cubicBezTo>
                  <a:cubicBezTo>
                    <a:pt x="337" y="9666"/>
                    <a:pt x="371" y="9647"/>
                    <a:pt x="375" y="9608"/>
                  </a:cubicBezTo>
                  <a:cubicBezTo>
                    <a:pt x="603" y="7917"/>
                    <a:pt x="583" y="6226"/>
                    <a:pt x="368" y="4535"/>
                  </a:cubicBezTo>
                  <a:cubicBezTo>
                    <a:pt x="264" y="3738"/>
                    <a:pt x="188" y="2955"/>
                    <a:pt x="208" y="2137"/>
                  </a:cubicBezTo>
                  <a:cubicBezTo>
                    <a:pt x="229" y="1721"/>
                    <a:pt x="229" y="1278"/>
                    <a:pt x="347" y="890"/>
                  </a:cubicBezTo>
                  <a:cubicBezTo>
                    <a:pt x="437" y="612"/>
                    <a:pt x="583" y="349"/>
                    <a:pt x="846" y="203"/>
                  </a:cubicBezTo>
                  <a:cubicBezTo>
                    <a:pt x="957" y="137"/>
                    <a:pt x="1084" y="104"/>
                    <a:pt x="1208" y="104"/>
                  </a:cubicBezTo>
                  <a:cubicBezTo>
                    <a:pt x="1484" y="104"/>
                    <a:pt x="1745" y="270"/>
                    <a:pt x="1789" y="605"/>
                  </a:cubicBezTo>
                  <a:cubicBezTo>
                    <a:pt x="1792" y="643"/>
                    <a:pt x="1825" y="663"/>
                    <a:pt x="1854" y="663"/>
                  </a:cubicBezTo>
                  <a:cubicBezTo>
                    <a:pt x="1884" y="663"/>
                    <a:pt x="1910" y="643"/>
                    <a:pt x="1899" y="605"/>
                  </a:cubicBezTo>
                  <a:cubicBezTo>
                    <a:pt x="1855" y="205"/>
                    <a:pt x="1544" y="1"/>
                    <a:pt x="1209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35"/>
            <p:cNvSpPr/>
            <p:nvPr/>
          </p:nvSpPr>
          <p:spPr>
            <a:xfrm>
              <a:off x="3129825" y="2346225"/>
              <a:ext cx="8875" cy="78775"/>
            </a:xfrm>
            <a:custGeom>
              <a:avLst/>
              <a:gdLst/>
              <a:ahLst/>
              <a:cxnLst/>
              <a:rect l="l" t="t" r="r" b="b"/>
              <a:pathLst>
                <a:path w="355" h="3151" extrusionOk="0">
                  <a:moveTo>
                    <a:pt x="57" y="0"/>
                  </a:moveTo>
                  <a:cubicBezTo>
                    <a:pt x="28" y="0"/>
                    <a:pt x="1" y="19"/>
                    <a:pt x="4" y="57"/>
                  </a:cubicBezTo>
                  <a:cubicBezTo>
                    <a:pt x="46" y="1069"/>
                    <a:pt x="129" y="2088"/>
                    <a:pt x="240" y="3093"/>
                  </a:cubicBezTo>
                  <a:cubicBezTo>
                    <a:pt x="243" y="3131"/>
                    <a:pt x="273" y="3150"/>
                    <a:pt x="300" y="3150"/>
                  </a:cubicBezTo>
                  <a:cubicBezTo>
                    <a:pt x="328" y="3150"/>
                    <a:pt x="354" y="3131"/>
                    <a:pt x="351" y="3093"/>
                  </a:cubicBezTo>
                  <a:cubicBezTo>
                    <a:pt x="240" y="2074"/>
                    <a:pt x="163" y="1069"/>
                    <a:pt x="115" y="57"/>
                  </a:cubicBezTo>
                  <a:cubicBezTo>
                    <a:pt x="115" y="19"/>
                    <a:pt x="85" y="0"/>
                    <a:pt x="57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35"/>
            <p:cNvSpPr/>
            <p:nvPr/>
          </p:nvSpPr>
          <p:spPr>
            <a:xfrm>
              <a:off x="3139525" y="2450175"/>
              <a:ext cx="4875" cy="30925"/>
            </a:xfrm>
            <a:custGeom>
              <a:avLst/>
              <a:gdLst/>
              <a:ahLst/>
              <a:cxnLst/>
              <a:rect l="l" t="t" r="r" b="b"/>
              <a:pathLst>
                <a:path w="195" h="1237" extrusionOk="0">
                  <a:moveTo>
                    <a:pt x="60" y="1"/>
                  </a:moveTo>
                  <a:cubicBezTo>
                    <a:pt x="30" y="1"/>
                    <a:pt x="1" y="20"/>
                    <a:pt x="4" y="58"/>
                  </a:cubicBezTo>
                  <a:cubicBezTo>
                    <a:pt x="25" y="432"/>
                    <a:pt x="39" y="799"/>
                    <a:pt x="73" y="1174"/>
                  </a:cubicBezTo>
                  <a:cubicBezTo>
                    <a:pt x="80" y="1215"/>
                    <a:pt x="112" y="1236"/>
                    <a:pt x="140" y="1236"/>
                  </a:cubicBezTo>
                  <a:cubicBezTo>
                    <a:pt x="169" y="1236"/>
                    <a:pt x="195" y="1215"/>
                    <a:pt x="191" y="1174"/>
                  </a:cubicBezTo>
                  <a:cubicBezTo>
                    <a:pt x="157" y="806"/>
                    <a:pt x="136" y="432"/>
                    <a:pt x="122" y="58"/>
                  </a:cubicBezTo>
                  <a:cubicBezTo>
                    <a:pt x="122" y="20"/>
                    <a:pt x="91" y="1"/>
                    <a:pt x="60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35"/>
            <p:cNvSpPr/>
            <p:nvPr/>
          </p:nvSpPr>
          <p:spPr>
            <a:xfrm>
              <a:off x="3154425" y="2189900"/>
              <a:ext cx="36775" cy="37300"/>
            </a:xfrm>
            <a:custGeom>
              <a:avLst/>
              <a:gdLst/>
              <a:ahLst/>
              <a:cxnLst/>
              <a:rect l="l" t="t" r="r" b="b"/>
              <a:pathLst>
                <a:path w="1471" h="1492" extrusionOk="0">
                  <a:moveTo>
                    <a:pt x="1389" y="1"/>
                  </a:moveTo>
                  <a:cubicBezTo>
                    <a:pt x="1381" y="1"/>
                    <a:pt x="1372" y="4"/>
                    <a:pt x="1363" y="10"/>
                  </a:cubicBezTo>
                  <a:cubicBezTo>
                    <a:pt x="843" y="412"/>
                    <a:pt x="399" y="870"/>
                    <a:pt x="25" y="1410"/>
                  </a:cubicBezTo>
                  <a:cubicBezTo>
                    <a:pt x="1" y="1449"/>
                    <a:pt x="41" y="1492"/>
                    <a:pt x="82" y="1492"/>
                  </a:cubicBezTo>
                  <a:cubicBezTo>
                    <a:pt x="99" y="1492"/>
                    <a:pt x="117" y="1484"/>
                    <a:pt x="129" y="1466"/>
                  </a:cubicBezTo>
                  <a:cubicBezTo>
                    <a:pt x="482" y="946"/>
                    <a:pt x="919" y="496"/>
                    <a:pt x="1418" y="114"/>
                  </a:cubicBezTo>
                  <a:cubicBezTo>
                    <a:pt x="1470" y="79"/>
                    <a:pt x="1435" y="1"/>
                    <a:pt x="1389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35"/>
            <p:cNvSpPr/>
            <p:nvPr/>
          </p:nvSpPr>
          <p:spPr>
            <a:xfrm>
              <a:off x="3172100" y="2176800"/>
              <a:ext cx="5875" cy="26800"/>
            </a:xfrm>
            <a:custGeom>
              <a:avLst/>
              <a:gdLst/>
              <a:ahLst/>
              <a:cxnLst/>
              <a:rect l="l" t="t" r="r" b="b"/>
              <a:pathLst>
                <a:path w="235" h="1072" extrusionOk="0">
                  <a:moveTo>
                    <a:pt x="54" y="1"/>
                  </a:moveTo>
                  <a:cubicBezTo>
                    <a:pt x="27" y="1"/>
                    <a:pt x="1" y="22"/>
                    <a:pt x="4" y="63"/>
                  </a:cubicBezTo>
                  <a:cubicBezTo>
                    <a:pt x="32" y="389"/>
                    <a:pt x="73" y="708"/>
                    <a:pt x="115" y="1033"/>
                  </a:cubicBezTo>
                  <a:cubicBezTo>
                    <a:pt x="118" y="1060"/>
                    <a:pt x="136" y="1071"/>
                    <a:pt x="158" y="1071"/>
                  </a:cubicBezTo>
                  <a:cubicBezTo>
                    <a:pt x="193" y="1071"/>
                    <a:pt x="234" y="1042"/>
                    <a:pt x="226" y="999"/>
                  </a:cubicBezTo>
                  <a:cubicBezTo>
                    <a:pt x="184" y="687"/>
                    <a:pt x="143" y="375"/>
                    <a:pt x="115" y="63"/>
                  </a:cubicBezTo>
                  <a:cubicBezTo>
                    <a:pt x="112" y="22"/>
                    <a:pt x="82" y="1"/>
                    <a:pt x="54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35"/>
            <p:cNvSpPr/>
            <p:nvPr/>
          </p:nvSpPr>
          <p:spPr>
            <a:xfrm>
              <a:off x="3151750" y="2263875"/>
              <a:ext cx="35300" cy="40650"/>
            </a:xfrm>
            <a:custGeom>
              <a:avLst/>
              <a:gdLst/>
              <a:ahLst/>
              <a:cxnLst/>
              <a:rect l="l" t="t" r="r" b="b"/>
              <a:pathLst>
                <a:path w="1412" h="1626" extrusionOk="0">
                  <a:moveTo>
                    <a:pt x="60" y="0"/>
                  </a:moveTo>
                  <a:cubicBezTo>
                    <a:pt x="30" y="0"/>
                    <a:pt x="0" y="18"/>
                    <a:pt x="0" y="52"/>
                  </a:cubicBezTo>
                  <a:cubicBezTo>
                    <a:pt x="28" y="406"/>
                    <a:pt x="118" y="745"/>
                    <a:pt x="347" y="1016"/>
                  </a:cubicBezTo>
                  <a:cubicBezTo>
                    <a:pt x="603" y="1300"/>
                    <a:pt x="957" y="1466"/>
                    <a:pt x="1296" y="1619"/>
                  </a:cubicBezTo>
                  <a:cubicBezTo>
                    <a:pt x="1306" y="1624"/>
                    <a:pt x="1315" y="1626"/>
                    <a:pt x="1324" y="1626"/>
                  </a:cubicBezTo>
                  <a:cubicBezTo>
                    <a:pt x="1379" y="1626"/>
                    <a:pt x="1411" y="1545"/>
                    <a:pt x="1352" y="1515"/>
                  </a:cubicBezTo>
                  <a:cubicBezTo>
                    <a:pt x="1075" y="1383"/>
                    <a:pt x="783" y="1265"/>
                    <a:pt x="555" y="1057"/>
                  </a:cubicBezTo>
                  <a:cubicBezTo>
                    <a:pt x="264" y="794"/>
                    <a:pt x="153" y="434"/>
                    <a:pt x="125" y="52"/>
                  </a:cubicBezTo>
                  <a:cubicBezTo>
                    <a:pt x="122" y="18"/>
                    <a:pt x="90" y="0"/>
                    <a:pt x="60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35"/>
            <p:cNvSpPr/>
            <p:nvPr/>
          </p:nvSpPr>
          <p:spPr>
            <a:xfrm>
              <a:off x="3026825" y="2201350"/>
              <a:ext cx="33800" cy="116675"/>
            </a:xfrm>
            <a:custGeom>
              <a:avLst/>
              <a:gdLst/>
              <a:ahLst/>
              <a:cxnLst/>
              <a:rect l="l" t="t" r="r" b="b"/>
              <a:pathLst>
                <a:path w="1352" h="4667" extrusionOk="0">
                  <a:moveTo>
                    <a:pt x="874" y="0"/>
                  </a:moveTo>
                  <a:cubicBezTo>
                    <a:pt x="833" y="0"/>
                    <a:pt x="789" y="43"/>
                    <a:pt x="818" y="86"/>
                  </a:cubicBezTo>
                  <a:cubicBezTo>
                    <a:pt x="1068" y="578"/>
                    <a:pt x="1213" y="1056"/>
                    <a:pt x="1068" y="1611"/>
                  </a:cubicBezTo>
                  <a:cubicBezTo>
                    <a:pt x="936" y="2061"/>
                    <a:pt x="686" y="2463"/>
                    <a:pt x="485" y="2893"/>
                  </a:cubicBezTo>
                  <a:cubicBezTo>
                    <a:pt x="229" y="3454"/>
                    <a:pt x="104" y="4085"/>
                    <a:pt x="451" y="4640"/>
                  </a:cubicBezTo>
                  <a:cubicBezTo>
                    <a:pt x="463" y="4659"/>
                    <a:pt x="481" y="4667"/>
                    <a:pt x="499" y="4667"/>
                  </a:cubicBezTo>
                  <a:cubicBezTo>
                    <a:pt x="539" y="4667"/>
                    <a:pt x="579" y="4625"/>
                    <a:pt x="555" y="4577"/>
                  </a:cubicBezTo>
                  <a:cubicBezTo>
                    <a:pt x="0" y="3690"/>
                    <a:pt x="728" y="2803"/>
                    <a:pt x="1061" y="1992"/>
                  </a:cubicBezTo>
                  <a:cubicBezTo>
                    <a:pt x="1352" y="1278"/>
                    <a:pt x="1255" y="696"/>
                    <a:pt x="922" y="31"/>
                  </a:cubicBezTo>
                  <a:cubicBezTo>
                    <a:pt x="911" y="9"/>
                    <a:pt x="893" y="0"/>
                    <a:pt x="874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35"/>
            <p:cNvSpPr/>
            <p:nvPr/>
          </p:nvSpPr>
          <p:spPr>
            <a:xfrm>
              <a:off x="3233450" y="2125950"/>
              <a:ext cx="10750" cy="8725"/>
            </a:xfrm>
            <a:custGeom>
              <a:avLst/>
              <a:gdLst/>
              <a:ahLst/>
              <a:cxnLst/>
              <a:rect l="l" t="t" r="r" b="b"/>
              <a:pathLst>
                <a:path w="430" h="349" extrusionOk="0">
                  <a:moveTo>
                    <a:pt x="344" y="0"/>
                  </a:moveTo>
                  <a:cubicBezTo>
                    <a:pt x="330" y="0"/>
                    <a:pt x="315" y="6"/>
                    <a:pt x="302" y="18"/>
                  </a:cubicBezTo>
                  <a:lnTo>
                    <a:pt x="45" y="247"/>
                  </a:lnTo>
                  <a:cubicBezTo>
                    <a:pt x="1" y="291"/>
                    <a:pt x="45" y="349"/>
                    <a:pt x="93" y="349"/>
                  </a:cubicBezTo>
                  <a:cubicBezTo>
                    <a:pt x="105" y="349"/>
                    <a:pt x="117" y="345"/>
                    <a:pt x="128" y="337"/>
                  </a:cubicBezTo>
                  <a:lnTo>
                    <a:pt x="392" y="101"/>
                  </a:lnTo>
                  <a:cubicBezTo>
                    <a:pt x="429" y="63"/>
                    <a:pt x="392" y="0"/>
                    <a:pt x="344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35"/>
            <p:cNvSpPr/>
            <p:nvPr/>
          </p:nvSpPr>
          <p:spPr>
            <a:xfrm>
              <a:off x="3233575" y="2131275"/>
              <a:ext cx="14775" cy="10050"/>
            </a:xfrm>
            <a:custGeom>
              <a:avLst/>
              <a:gdLst/>
              <a:ahLst/>
              <a:cxnLst/>
              <a:rect l="l" t="t" r="r" b="b"/>
              <a:pathLst>
                <a:path w="591" h="402" extrusionOk="0">
                  <a:moveTo>
                    <a:pt x="514" y="0"/>
                  </a:moveTo>
                  <a:cubicBezTo>
                    <a:pt x="504" y="0"/>
                    <a:pt x="494" y="4"/>
                    <a:pt x="484" y="13"/>
                  </a:cubicBezTo>
                  <a:cubicBezTo>
                    <a:pt x="345" y="103"/>
                    <a:pt x="207" y="200"/>
                    <a:pt x="54" y="290"/>
                  </a:cubicBezTo>
                  <a:cubicBezTo>
                    <a:pt x="1" y="325"/>
                    <a:pt x="38" y="401"/>
                    <a:pt x="89" y="401"/>
                  </a:cubicBezTo>
                  <a:cubicBezTo>
                    <a:pt x="98" y="401"/>
                    <a:pt x="107" y="399"/>
                    <a:pt x="116" y="394"/>
                  </a:cubicBezTo>
                  <a:cubicBezTo>
                    <a:pt x="255" y="297"/>
                    <a:pt x="394" y="200"/>
                    <a:pt x="539" y="117"/>
                  </a:cubicBezTo>
                  <a:cubicBezTo>
                    <a:pt x="590" y="77"/>
                    <a:pt x="558" y="0"/>
                    <a:pt x="514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35"/>
            <p:cNvSpPr/>
            <p:nvPr/>
          </p:nvSpPr>
          <p:spPr>
            <a:xfrm>
              <a:off x="3023825" y="2193075"/>
              <a:ext cx="12450" cy="10525"/>
            </a:xfrm>
            <a:custGeom>
              <a:avLst/>
              <a:gdLst/>
              <a:ahLst/>
              <a:cxnLst/>
              <a:rect l="l" t="t" r="r" b="b"/>
              <a:pathLst>
                <a:path w="498" h="421" extrusionOk="0">
                  <a:moveTo>
                    <a:pt x="90" y="0"/>
                  </a:moveTo>
                  <a:cubicBezTo>
                    <a:pt x="43" y="0"/>
                    <a:pt x="0" y="61"/>
                    <a:pt x="44" y="105"/>
                  </a:cubicBezTo>
                  <a:cubicBezTo>
                    <a:pt x="155" y="209"/>
                    <a:pt x="259" y="299"/>
                    <a:pt x="370" y="403"/>
                  </a:cubicBezTo>
                  <a:cubicBezTo>
                    <a:pt x="382" y="416"/>
                    <a:pt x="396" y="421"/>
                    <a:pt x="409" y="421"/>
                  </a:cubicBezTo>
                  <a:cubicBezTo>
                    <a:pt x="456" y="421"/>
                    <a:pt x="498" y="358"/>
                    <a:pt x="460" y="320"/>
                  </a:cubicBezTo>
                  <a:cubicBezTo>
                    <a:pt x="349" y="216"/>
                    <a:pt x="245" y="119"/>
                    <a:pt x="127" y="15"/>
                  </a:cubicBezTo>
                  <a:cubicBezTo>
                    <a:pt x="115" y="5"/>
                    <a:pt x="103" y="0"/>
                    <a:pt x="90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35"/>
            <p:cNvSpPr/>
            <p:nvPr/>
          </p:nvSpPr>
          <p:spPr>
            <a:xfrm>
              <a:off x="3027575" y="2187625"/>
              <a:ext cx="6600" cy="6575"/>
            </a:xfrm>
            <a:custGeom>
              <a:avLst/>
              <a:gdLst/>
              <a:ahLst/>
              <a:cxnLst/>
              <a:rect l="l" t="t" r="r" b="b"/>
              <a:pathLst>
                <a:path w="264" h="263" extrusionOk="0">
                  <a:moveTo>
                    <a:pt x="81" y="1"/>
                  </a:moveTo>
                  <a:cubicBezTo>
                    <a:pt x="39" y="1"/>
                    <a:pt x="0" y="64"/>
                    <a:pt x="33" y="101"/>
                  </a:cubicBezTo>
                  <a:cubicBezTo>
                    <a:pt x="67" y="150"/>
                    <a:pt x="109" y="198"/>
                    <a:pt x="144" y="240"/>
                  </a:cubicBezTo>
                  <a:cubicBezTo>
                    <a:pt x="156" y="256"/>
                    <a:pt x="170" y="262"/>
                    <a:pt x="184" y="262"/>
                  </a:cubicBezTo>
                  <a:cubicBezTo>
                    <a:pt x="225" y="262"/>
                    <a:pt x="263" y="204"/>
                    <a:pt x="227" y="157"/>
                  </a:cubicBezTo>
                  <a:cubicBezTo>
                    <a:pt x="192" y="115"/>
                    <a:pt x="150" y="60"/>
                    <a:pt x="116" y="18"/>
                  </a:cubicBezTo>
                  <a:cubicBezTo>
                    <a:pt x="105" y="6"/>
                    <a:pt x="93" y="1"/>
                    <a:pt x="81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35"/>
            <p:cNvSpPr/>
            <p:nvPr/>
          </p:nvSpPr>
          <p:spPr>
            <a:xfrm>
              <a:off x="3000650" y="2293050"/>
              <a:ext cx="6275" cy="2825"/>
            </a:xfrm>
            <a:custGeom>
              <a:avLst/>
              <a:gdLst/>
              <a:ahLst/>
              <a:cxnLst/>
              <a:rect l="l" t="t" r="r" b="b"/>
              <a:pathLst>
                <a:path w="251" h="113" extrusionOk="0">
                  <a:moveTo>
                    <a:pt x="71" y="1"/>
                  </a:moveTo>
                  <a:cubicBezTo>
                    <a:pt x="1" y="1"/>
                    <a:pt x="3" y="112"/>
                    <a:pt x="77" y="112"/>
                  </a:cubicBezTo>
                  <a:lnTo>
                    <a:pt x="174" y="112"/>
                  </a:lnTo>
                  <a:cubicBezTo>
                    <a:pt x="250" y="112"/>
                    <a:pt x="250" y="1"/>
                    <a:pt x="174" y="1"/>
                  </a:cubicBezTo>
                  <a:lnTo>
                    <a:pt x="77" y="1"/>
                  </a:lnTo>
                  <a:cubicBezTo>
                    <a:pt x="75" y="1"/>
                    <a:pt x="73" y="1"/>
                    <a:pt x="71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35"/>
            <p:cNvSpPr/>
            <p:nvPr/>
          </p:nvSpPr>
          <p:spPr>
            <a:xfrm>
              <a:off x="3000650" y="2300000"/>
              <a:ext cx="12150" cy="2800"/>
            </a:xfrm>
            <a:custGeom>
              <a:avLst/>
              <a:gdLst/>
              <a:ahLst/>
              <a:cxnLst/>
              <a:rect l="l" t="t" r="r" b="b"/>
              <a:pathLst>
                <a:path w="486" h="112" extrusionOk="0">
                  <a:moveTo>
                    <a:pt x="77" y="0"/>
                  </a:moveTo>
                  <a:cubicBezTo>
                    <a:pt x="1" y="0"/>
                    <a:pt x="1" y="111"/>
                    <a:pt x="77" y="111"/>
                  </a:cubicBezTo>
                  <a:lnTo>
                    <a:pt x="410" y="111"/>
                  </a:lnTo>
                  <a:cubicBezTo>
                    <a:pt x="486" y="111"/>
                    <a:pt x="486" y="0"/>
                    <a:pt x="410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35"/>
            <p:cNvSpPr/>
            <p:nvPr/>
          </p:nvSpPr>
          <p:spPr>
            <a:xfrm>
              <a:off x="3210100" y="2337325"/>
              <a:ext cx="11250" cy="9375"/>
            </a:xfrm>
            <a:custGeom>
              <a:avLst/>
              <a:gdLst/>
              <a:ahLst/>
              <a:cxnLst/>
              <a:rect l="l" t="t" r="r" b="b"/>
              <a:pathLst>
                <a:path w="450" h="375" extrusionOk="0">
                  <a:moveTo>
                    <a:pt x="90" y="1"/>
                  </a:moveTo>
                  <a:cubicBezTo>
                    <a:pt x="45" y="1"/>
                    <a:pt x="0" y="64"/>
                    <a:pt x="44" y="102"/>
                  </a:cubicBezTo>
                  <a:cubicBezTo>
                    <a:pt x="127" y="199"/>
                    <a:pt x="231" y="282"/>
                    <a:pt x="335" y="365"/>
                  </a:cubicBezTo>
                  <a:cubicBezTo>
                    <a:pt x="345" y="372"/>
                    <a:pt x="355" y="375"/>
                    <a:pt x="364" y="375"/>
                  </a:cubicBezTo>
                  <a:cubicBezTo>
                    <a:pt x="414" y="375"/>
                    <a:pt x="449" y="296"/>
                    <a:pt x="397" y="261"/>
                  </a:cubicBezTo>
                  <a:cubicBezTo>
                    <a:pt x="300" y="192"/>
                    <a:pt x="210" y="102"/>
                    <a:pt x="127" y="18"/>
                  </a:cubicBezTo>
                  <a:cubicBezTo>
                    <a:pt x="116" y="6"/>
                    <a:pt x="103" y="1"/>
                    <a:pt x="90" y="1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35"/>
            <p:cNvSpPr/>
            <p:nvPr/>
          </p:nvSpPr>
          <p:spPr>
            <a:xfrm>
              <a:off x="3219850" y="233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35"/>
            <p:cNvSpPr/>
            <p:nvPr/>
          </p:nvSpPr>
          <p:spPr>
            <a:xfrm>
              <a:off x="3244450" y="229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35"/>
            <p:cNvSpPr/>
            <p:nvPr/>
          </p:nvSpPr>
          <p:spPr>
            <a:xfrm>
              <a:off x="3257275" y="2284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35"/>
            <p:cNvSpPr/>
            <p:nvPr/>
          </p:nvSpPr>
          <p:spPr>
            <a:xfrm>
              <a:off x="3206775" y="2299550"/>
              <a:ext cx="37475" cy="9625"/>
            </a:xfrm>
            <a:custGeom>
              <a:avLst/>
              <a:gdLst/>
              <a:ahLst/>
              <a:cxnLst/>
              <a:rect l="l" t="t" r="r" b="b"/>
              <a:pathLst>
                <a:path w="1499" h="385" extrusionOk="0">
                  <a:moveTo>
                    <a:pt x="1425" y="0"/>
                  </a:moveTo>
                  <a:cubicBezTo>
                    <a:pt x="1418" y="0"/>
                    <a:pt x="1411" y="2"/>
                    <a:pt x="1403" y="5"/>
                  </a:cubicBezTo>
                  <a:cubicBezTo>
                    <a:pt x="1075" y="141"/>
                    <a:pt x="738" y="270"/>
                    <a:pt x="385" y="270"/>
                  </a:cubicBezTo>
                  <a:cubicBezTo>
                    <a:pt x="291" y="270"/>
                    <a:pt x="196" y="261"/>
                    <a:pt x="100" y="240"/>
                  </a:cubicBezTo>
                  <a:cubicBezTo>
                    <a:pt x="96" y="239"/>
                    <a:pt x="92" y="239"/>
                    <a:pt x="89" y="239"/>
                  </a:cubicBezTo>
                  <a:cubicBezTo>
                    <a:pt x="27" y="239"/>
                    <a:pt x="0" y="338"/>
                    <a:pt x="66" y="358"/>
                  </a:cubicBezTo>
                  <a:cubicBezTo>
                    <a:pt x="165" y="376"/>
                    <a:pt x="262" y="385"/>
                    <a:pt x="357" y="385"/>
                  </a:cubicBezTo>
                  <a:cubicBezTo>
                    <a:pt x="729" y="385"/>
                    <a:pt x="1078" y="259"/>
                    <a:pt x="1431" y="115"/>
                  </a:cubicBezTo>
                  <a:cubicBezTo>
                    <a:pt x="1499" y="91"/>
                    <a:pt x="1479" y="0"/>
                    <a:pt x="1425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35"/>
            <p:cNvSpPr/>
            <p:nvPr/>
          </p:nvSpPr>
          <p:spPr>
            <a:xfrm>
              <a:off x="3133025" y="2269075"/>
              <a:ext cx="74500" cy="87375"/>
            </a:xfrm>
            <a:custGeom>
              <a:avLst/>
              <a:gdLst/>
              <a:ahLst/>
              <a:cxnLst/>
              <a:rect l="l" t="t" r="r" b="b"/>
              <a:pathLst>
                <a:path w="2980" h="3495" extrusionOk="0">
                  <a:moveTo>
                    <a:pt x="57" y="0"/>
                  </a:moveTo>
                  <a:cubicBezTo>
                    <a:pt x="29" y="0"/>
                    <a:pt x="1" y="18"/>
                    <a:pt x="1" y="52"/>
                  </a:cubicBezTo>
                  <a:cubicBezTo>
                    <a:pt x="19" y="1320"/>
                    <a:pt x="712" y="3495"/>
                    <a:pt x="2166" y="3495"/>
                  </a:cubicBezTo>
                  <a:cubicBezTo>
                    <a:pt x="2397" y="3495"/>
                    <a:pt x="2648" y="3440"/>
                    <a:pt x="2919" y="3317"/>
                  </a:cubicBezTo>
                  <a:cubicBezTo>
                    <a:pt x="2979" y="3286"/>
                    <a:pt x="2939" y="3208"/>
                    <a:pt x="2881" y="3208"/>
                  </a:cubicBezTo>
                  <a:cubicBezTo>
                    <a:pt x="2873" y="3208"/>
                    <a:pt x="2865" y="3209"/>
                    <a:pt x="2856" y="3213"/>
                  </a:cubicBezTo>
                  <a:cubicBezTo>
                    <a:pt x="2607" y="3326"/>
                    <a:pt x="2375" y="3376"/>
                    <a:pt x="2162" y="3376"/>
                  </a:cubicBezTo>
                  <a:cubicBezTo>
                    <a:pt x="776" y="3376"/>
                    <a:pt x="143" y="1235"/>
                    <a:pt x="119" y="52"/>
                  </a:cubicBezTo>
                  <a:cubicBezTo>
                    <a:pt x="115" y="18"/>
                    <a:pt x="86" y="0"/>
                    <a:pt x="57" y="0"/>
                  </a:cubicBezTo>
                  <a:close/>
                </a:path>
              </a:pathLst>
            </a:custGeom>
            <a:solidFill>
              <a:srgbClr val="1A2F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35"/>
            <p:cNvSpPr/>
            <p:nvPr/>
          </p:nvSpPr>
          <p:spPr>
            <a:xfrm>
              <a:off x="3115175" y="2207600"/>
              <a:ext cx="38325" cy="6650"/>
            </a:xfrm>
            <a:custGeom>
              <a:avLst/>
              <a:gdLst/>
              <a:ahLst/>
              <a:cxnLst/>
              <a:rect l="l" t="t" r="r" b="b"/>
              <a:pathLst>
                <a:path w="1533" h="266" extrusionOk="0">
                  <a:moveTo>
                    <a:pt x="631" y="1"/>
                  </a:moveTo>
                  <a:cubicBezTo>
                    <a:pt x="241" y="1"/>
                    <a:pt x="1" y="99"/>
                    <a:pt x="1" y="99"/>
                  </a:cubicBezTo>
                  <a:lnTo>
                    <a:pt x="98" y="266"/>
                  </a:lnTo>
                  <a:lnTo>
                    <a:pt x="1533" y="196"/>
                  </a:lnTo>
                  <a:cubicBezTo>
                    <a:pt x="1533" y="196"/>
                    <a:pt x="1456" y="65"/>
                    <a:pt x="902" y="16"/>
                  </a:cubicBezTo>
                  <a:cubicBezTo>
                    <a:pt x="805" y="5"/>
                    <a:pt x="715" y="1"/>
                    <a:pt x="63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35"/>
            <p:cNvSpPr/>
            <p:nvPr/>
          </p:nvSpPr>
          <p:spPr>
            <a:xfrm>
              <a:off x="3151225" y="2184950"/>
              <a:ext cx="27750" cy="28275"/>
            </a:xfrm>
            <a:custGeom>
              <a:avLst/>
              <a:gdLst/>
              <a:ahLst/>
              <a:cxnLst/>
              <a:rect l="l" t="t" r="r" b="b"/>
              <a:pathLst>
                <a:path w="1110" h="1131" extrusionOk="0">
                  <a:moveTo>
                    <a:pt x="1061" y="0"/>
                  </a:moveTo>
                  <a:cubicBezTo>
                    <a:pt x="1061" y="0"/>
                    <a:pt x="707" y="139"/>
                    <a:pt x="354" y="555"/>
                  </a:cubicBezTo>
                  <a:cubicBezTo>
                    <a:pt x="1" y="985"/>
                    <a:pt x="21" y="1130"/>
                    <a:pt x="21" y="1130"/>
                  </a:cubicBezTo>
                  <a:lnTo>
                    <a:pt x="1109" y="188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35"/>
            <p:cNvSpPr/>
            <p:nvPr/>
          </p:nvSpPr>
          <p:spPr>
            <a:xfrm>
              <a:off x="3115350" y="2211125"/>
              <a:ext cx="37125" cy="6775"/>
            </a:xfrm>
            <a:custGeom>
              <a:avLst/>
              <a:gdLst/>
              <a:ahLst/>
              <a:cxnLst/>
              <a:rect l="l" t="t" r="r" b="b"/>
              <a:pathLst>
                <a:path w="1485" h="271" extrusionOk="0">
                  <a:moveTo>
                    <a:pt x="820" y="0"/>
                  </a:moveTo>
                  <a:cubicBezTo>
                    <a:pt x="542" y="0"/>
                    <a:pt x="250" y="18"/>
                    <a:pt x="98" y="83"/>
                  </a:cubicBezTo>
                  <a:cubicBezTo>
                    <a:pt x="84" y="90"/>
                    <a:pt x="1" y="118"/>
                    <a:pt x="1" y="118"/>
                  </a:cubicBezTo>
                  <a:lnTo>
                    <a:pt x="91" y="270"/>
                  </a:lnTo>
                  <a:lnTo>
                    <a:pt x="1484" y="28"/>
                  </a:lnTo>
                  <a:cubicBezTo>
                    <a:pt x="1484" y="28"/>
                    <a:pt x="1164" y="0"/>
                    <a:pt x="8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35"/>
            <p:cNvSpPr/>
            <p:nvPr/>
          </p:nvSpPr>
          <p:spPr>
            <a:xfrm>
              <a:off x="3152100" y="2188075"/>
              <a:ext cx="29475" cy="24275"/>
            </a:xfrm>
            <a:custGeom>
              <a:avLst/>
              <a:gdLst/>
              <a:ahLst/>
              <a:cxnLst/>
              <a:rect l="l" t="t" r="r" b="b"/>
              <a:pathLst>
                <a:path w="1179" h="971" extrusionOk="0">
                  <a:moveTo>
                    <a:pt x="1123" y="0"/>
                  </a:moveTo>
                  <a:cubicBezTo>
                    <a:pt x="915" y="104"/>
                    <a:pt x="735" y="222"/>
                    <a:pt x="562" y="388"/>
                  </a:cubicBezTo>
                  <a:cubicBezTo>
                    <a:pt x="361" y="569"/>
                    <a:pt x="173" y="770"/>
                    <a:pt x="0" y="971"/>
                  </a:cubicBezTo>
                  <a:lnTo>
                    <a:pt x="1178" y="173"/>
                  </a:lnTo>
                  <a:lnTo>
                    <a:pt x="1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35"/>
            <p:cNvSpPr/>
            <p:nvPr/>
          </p:nvSpPr>
          <p:spPr>
            <a:xfrm>
              <a:off x="3116225" y="2191925"/>
              <a:ext cx="82150" cy="63225"/>
            </a:xfrm>
            <a:custGeom>
              <a:avLst/>
              <a:gdLst/>
              <a:ahLst/>
              <a:cxnLst/>
              <a:rect l="l" t="t" r="r" b="b"/>
              <a:pathLst>
                <a:path w="3286" h="2529" extrusionOk="0">
                  <a:moveTo>
                    <a:pt x="2620" y="1"/>
                  </a:moveTo>
                  <a:cubicBezTo>
                    <a:pt x="2608" y="1"/>
                    <a:pt x="2596" y="5"/>
                    <a:pt x="2586" y="13"/>
                  </a:cubicBezTo>
                  <a:cubicBezTo>
                    <a:pt x="2350" y="172"/>
                    <a:pt x="1560" y="726"/>
                    <a:pt x="1470" y="796"/>
                  </a:cubicBezTo>
                  <a:cubicBezTo>
                    <a:pt x="1456" y="796"/>
                    <a:pt x="1449" y="810"/>
                    <a:pt x="1442" y="810"/>
                  </a:cubicBezTo>
                  <a:lnTo>
                    <a:pt x="63" y="1017"/>
                  </a:lnTo>
                  <a:cubicBezTo>
                    <a:pt x="28" y="1017"/>
                    <a:pt x="1" y="1059"/>
                    <a:pt x="21" y="1108"/>
                  </a:cubicBezTo>
                  <a:lnTo>
                    <a:pt x="791" y="2508"/>
                  </a:lnTo>
                  <a:cubicBezTo>
                    <a:pt x="798" y="2521"/>
                    <a:pt x="818" y="2528"/>
                    <a:pt x="846" y="2528"/>
                  </a:cubicBezTo>
                  <a:lnTo>
                    <a:pt x="2101" y="2355"/>
                  </a:lnTo>
                  <a:cubicBezTo>
                    <a:pt x="2107" y="2355"/>
                    <a:pt x="2107" y="2348"/>
                    <a:pt x="2114" y="2348"/>
                  </a:cubicBezTo>
                  <a:lnTo>
                    <a:pt x="2357" y="2230"/>
                  </a:lnTo>
                  <a:lnTo>
                    <a:pt x="2371" y="2217"/>
                  </a:lnTo>
                  <a:lnTo>
                    <a:pt x="3258" y="1489"/>
                  </a:lnTo>
                  <a:cubicBezTo>
                    <a:pt x="3279" y="1482"/>
                    <a:pt x="3286" y="1454"/>
                    <a:pt x="3279" y="1426"/>
                  </a:cubicBezTo>
                  <a:lnTo>
                    <a:pt x="2662" y="33"/>
                  </a:lnTo>
                  <a:cubicBezTo>
                    <a:pt x="2658" y="12"/>
                    <a:pt x="2640" y="1"/>
                    <a:pt x="26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35"/>
            <p:cNvSpPr/>
            <p:nvPr/>
          </p:nvSpPr>
          <p:spPr>
            <a:xfrm>
              <a:off x="3148625" y="2212425"/>
              <a:ext cx="21000" cy="38400"/>
            </a:xfrm>
            <a:custGeom>
              <a:avLst/>
              <a:gdLst/>
              <a:ahLst/>
              <a:cxnLst/>
              <a:rect l="l" t="t" r="r" b="b"/>
              <a:pathLst>
                <a:path w="840" h="1536" extrusionOk="0">
                  <a:moveTo>
                    <a:pt x="23" y="1"/>
                  </a:moveTo>
                  <a:cubicBezTo>
                    <a:pt x="20" y="1"/>
                    <a:pt x="16" y="1"/>
                    <a:pt x="14" y="3"/>
                  </a:cubicBezTo>
                  <a:cubicBezTo>
                    <a:pt x="7" y="3"/>
                    <a:pt x="1" y="24"/>
                    <a:pt x="7" y="31"/>
                  </a:cubicBezTo>
                  <a:lnTo>
                    <a:pt x="798" y="1528"/>
                  </a:lnTo>
                  <a:cubicBezTo>
                    <a:pt x="798" y="1528"/>
                    <a:pt x="805" y="1535"/>
                    <a:pt x="811" y="1535"/>
                  </a:cubicBezTo>
                  <a:lnTo>
                    <a:pt x="818" y="1535"/>
                  </a:lnTo>
                  <a:cubicBezTo>
                    <a:pt x="832" y="1535"/>
                    <a:pt x="839" y="1521"/>
                    <a:pt x="832" y="1514"/>
                  </a:cubicBezTo>
                  <a:lnTo>
                    <a:pt x="42" y="10"/>
                  </a:lnTo>
                  <a:cubicBezTo>
                    <a:pt x="42" y="5"/>
                    <a:pt x="32" y="1"/>
                    <a:pt x="23" y="1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35"/>
            <p:cNvSpPr/>
            <p:nvPr/>
          </p:nvSpPr>
          <p:spPr>
            <a:xfrm>
              <a:off x="3155200" y="2209650"/>
              <a:ext cx="20825" cy="38050"/>
            </a:xfrm>
            <a:custGeom>
              <a:avLst/>
              <a:gdLst/>
              <a:ahLst/>
              <a:cxnLst/>
              <a:rect l="l" t="t" r="r" b="b"/>
              <a:pathLst>
                <a:path w="833" h="1522" extrusionOk="0">
                  <a:moveTo>
                    <a:pt x="30" y="1"/>
                  </a:moveTo>
                  <a:cubicBezTo>
                    <a:pt x="27" y="1"/>
                    <a:pt x="24" y="2"/>
                    <a:pt x="22" y="4"/>
                  </a:cubicBezTo>
                  <a:cubicBezTo>
                    <a:pt x="15" y="4"/>
                    <a:pt x="1" y="17"/>
                    <a:pt x="15" y="24"/>
                  </a:cubicBezTo>
                  <a:lnTo>
                    <a:pt x="791" y="1508"/>
                  </a:lnTo>
                  <a:cubicBezTo>
                    <a:pt x="791" y="1508"/>
                    <a:pt x="798" y="1521"/>
                    <a:pt x="812" y="1521"/>
                  </a:cubicBezTo>
                  <a:lnTo>
                    <a:pt x="819" y="1521"/>
                  </a:lnTo>
                  <a:cubicBezTo>
                    <a:pt x="826" y="1521"/>
                    <a:pt x="833" y="1501"/>
                    <a:pt x="826" y="1494"/>
                  </a:cubicBezTo>
                  <a:lnTo>
                    <a:pt x="49" y="10"/>
                  </a:lnTo>
                  <a:cubicBezTo>
                    <a:pt x="49" y="6"/>
                    <a:pt x="39" y="1"/>
                    <a:pt x="30" y="1"/>
                  </a:cubicBezTo>
                  <a:close/>
                </a:path>
              </a:pathLst>
            </a:custGeom>
            <a:solidFill>
              <a:srgbClr val="2236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35"/>
            <p:cNvSpPr/>
            <p:nvPr/>
          </p:nvSpPr>
          <p:spPr>
            <a:xfrm>
              <a:off x="3141175" y="2218550"/>
              <a:ext cx="51325" cy="55750"/>
            </a:xfrm>
            <a:custGeom>
              <a:avLst/>
              <a:gdLst/>
              <a:ahLst/>
              <a:cxnLst/>
              <a:rect l="l" t="t" r="r" b="b"/>
              <a:pathLst>
                <a:path w="2053" h="2230" extrusionOk="0">
                  <a:moveTo>
                    <a:pt x="152" y="0"/>
                  </a:moveTo>
                  <a:cubicBezTo>
                    <a:pt x="85" y="0"/>
                    <a:pt x="35" y="51"/>
                    <a:pt x="21" y="147"/>
                  </a:cubicBezTo>
                  <a:cubicBezTo>
                    <a:pt x="1" y="244"/>
                    <a:pt x="7" y="348"/>
                    <a:pt x="42" y="445"/>
                  </a:cubicBezTo>
                  <a:cubicBezTo>
                    <a:pt x="195" y="819"/>
                    <a:pt x="389" y="1145"/>
                    <a:pt x="673" y="1429"/>
                  </a:cubicBezTo>
                  <a:cubicBezTo>
                    <a:pt x="1019" y="1768"/>
                    <a:pt x="1421" y="2039"/>
                    <a:pt x="1879" y="2212"/>
                  </a:cubicBezTo>
                  <a:cubicBezTo>
                    <a:pt x="1912" y="2223"/>
                    <a:pt x="1940" y="2229"/>
                    <a:pt x="1963" y="2229"/>
                  </a:cubicBezTo>
                  <a:cubicBezTo>
                    <a:pt x="2026" y="2229"/>
                    <a:pt x="2052" y="2183"/>
                    <a:pt x="2052" y="2066"/>
                  </a:cubicBezTo>
                  <a:cubicBezTo>
                    <a:pt x="2031" y="1997"/>
                    <a:pt x="1997" y="1893"/>
                    <a:pt x="1976" y="1803"/>
                  </a:cubicBezTo>
                  <a:cubicBezTo>
                    <a:pt x="1948" y="1657"/>
                    <a:pt x="1865" y="1560"/>
                    <a:pt x="1733" y="1498"/>
                  </a:cubicBezTo>
                  <a:cubicBezTo>
                    <a:pt x="1615" y="1443"/>
                    <a:pt x="1498" y="1359"/>
                    <a:pt x="1380" y="1290"/>
                  </a:cubicBezTo>
                  <a:cubicBezTo>
                    <a:pt x="1241" y="1207"/>
                    <a:pt x="1165" y="1103"/>
                    <a:pt x="1179" y="930"/>
                  </a:cubicBezTo>
                  <a:cubicBezTo>
                    <a:pt x="1200" y="736"/>
                    <a:pt x="1151" y="555"/>
                    <a:pt x="1012" y="417"/>
                  </a:cubicBezTo>
                  <a:cubicBezTo>
                    <a:pt x="1001" y="395"/>
                    <a:pt x="982" y="360"/>
                    <a:pt x="954" y="360"/>
                  </a:cubicBezTo>
                  <a:cubicBezTo>
                    <a:pt x="946" y="360"/>
                    <a:pt x="938" y="363"/>
                    <a:pt x="929" y="368"/>
                  </a:cubicBezTo>
                  <a:cubicBezTo>
                    <a:pt x="888" y="389"/>
                    <a:pt x="902" y="445"/>
                    <a:pt x="908" y="479"/>
                  </a:cubicBezTo>
                  <a:cubicBezTo>
                    <a:pt x="929" y="528"/>
                    <a:pt x="943" y="583"/>
                    <a:pt x="964" y="646"/>
                  </a:cubicBezTo>
                  <a:cubicBezTo>
                    <a:pt x="971" y="659"/>
                    <a:pt x="978" y="694"/>
                    <a:pt x="957" y="715"/>
                  </a:cubicBezTo>
                  <a:cubicBezTo>
                    <a:pt x="952" y="717"/>
                    <a:pt x="948" y="718"/>
                    <a:pt x="944" y="718"/>
                  </a:cubicBezTo>
                  <a:cubicBezTo>
                    <a:pt x="923" y="718"/>
                    <a:pt x="906" y="692"/>
                    <a:pt x="895" y="680"/>
                  </a:cubicBezTo>
                  <a:cubicBezTo>
                    <a:pt x="770" y="542"/>
                    <a:pt x="645" y="410"/>
                    <a:pt x="513" y="278"/>
                  </a:cubicBezTo>
                  <a:cubicBezTo>
                    <a:pt x="437" y="202"/>
                    <a:pt x="368" y="105"/>
                    <a:pt x="271" y="43"/>
                  </a:cubicBezTo>
                  <a:cubicBezTo>
                    <a:pt x="228" y="14"/>
                    <a:pt x="188" y="0"/>
                    <a:pt x="152" y="0"/>
                  </a:cubicBezTo>
                  <a:close/>
                </a:path>
              </a:pathLst>
            </a:custGeom>
            <a:solidFill>
              <a:srgbClr val="E5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9" name="Google Shape;11169;p35"/>
          <p:cNvSpPr/>
          <p:nvPr/>
        </p:nvSpPr>
        <p:spPr>
          <a:xfrm>
            <a:off x="4214330" y="4329796"/>
            <a:ext cx="1132" cy="647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2" y="1"/>
                </a:moveTo>
                <a:cubicBezTo>
                  <a:pt x="0" y="1"/>
                  <a:pt x="2" y="4"/>
                  <a:pt x="6" y="4"/>
                </a:cubicBezTo>
                <a:cubicBezTo>
                  <a:pt x="4" y="1"/>
                  <a:pt x="2" y="1"/>
                  <a:pt x="2" y="1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0" name="Google Shape;11170;p35"/>
          <p:cNvSpPr/>
          <p:nvPr/>
        </p:nvSpPr>
        <p:spPr>
          <a:xfrm>
            <a:off x="4135741" y="4210456"/>
            <a:ext cx="5660" cy="6792"/>
          </a:xfrm>
          <a:custGeom>
            <a:avLst/>
            <a:gdLst/>
            <a:ahLst/>
            <a:cxnLst/>
            <a:rect l="l" t="t" r="r" b="b"/>
            <a:pathLst>
              <a:path w="35" h="42" extrusionOk="0">
                <a:moveTo>
                  <a:pt x="0" y="0"/>
                </a:moveTo>
                <a:cubicBezTo>
                  <a:pt x="14" y="14"/>
                  <a:pt x="21" y="35"/>
                  <a:pt x="35" y="42"/>
                </a:cubicBezTo>
                <a:cubicBezTo>
                  <a:pt x="21" y="28"/>
                  <a:pt x="14" y="7"/>
                  <a:pt x="0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1" name="Google Shape;11171;p35"/>
          <p:cNvSpPr/>
          <p:nvPr/>
        </p:nvSpPr>
        <p:spPr>
          <a:xfrm>
            <a:off x="4295992" y="4860357"/>
            <a:ext cx="3558" cy="1294"/>
          </a:xfrm>
          <a:custGeom>
            <a:avLst/>
            <a:gdLst/>
            <a:ahLst/>
            <a:cxnLst/>
            <a:rect l="l" t="t" r="r" b="b"/>
            <a:pathLst>
              <a:path w="22" h="8" extrusionOk="0">
                <a:moveTo>
                  <a:pt x="0" y="1"/>
                </a:moveTo>
                <a:cubicBezTo>
                  <a:pt x="0" y="1"/>
                  <a:pt x="14" y="8"/>
                  <a:pt x="21" y="8"/>
                </a:cubicBezTo>
                <a:lnTo>
                  <a:pt x="0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2" name="Google Shape;11172;p35"/>
          <p:cNvSpPr/>
          <p:nvPr/>
        </p:nvSpPr>
        <p:spPr>
          <a:xfrm>
            <a:off x="4340785" y="4730344"/>
            <a:ext cx="2426" cy="3558"/>
          </a:xfrm>
          <a:custGeom>
            <a:avLst/>
            <a:gdLst/>
            <a:ahLst/>
            <a:cxnLst/>
            <a:rect l="l" t="t" r="r" b="b"/>
            <a:pathLst>
              <a:path w="15" h="22" extrusionOk="0">
                <a:moveTo>
                  <a:pt x="1" y="1"/>
                </a:moveTo>
                <a:cubicBezTo>
                  <a:pt x="1" y="8"/>
                  <a:pt x="1" y="15"/>
                  <a:pt x="14" y="22"/>
                </a:cubicBezTo>
                <a:cubicBezTo>
                  <a:pt x="14" y="8"/>
                  <a:pt x="14" y="1"/>
                  <a:pt x="1" y="1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3" name="Google Shape;11173;p35"/>
          <p:cNvSpPr/>
          <p:nvPr/>
        </p:nvSpPr>
        <p:spPr>
          <a:xfrm>
            <a:off x="4150295" y="4211426"/>
            <a:ext cx="7924" cy="10349"/>
          </a:xfrm>
          <a:custGeom>
            <a:avLst/>
            <a:gdLst/>
            <a:ahLst/>
            <a:cxnLst/>
            <a:rect l="l" t="t" r="r" b="b"/>
            <a:pathLst>
              <a:path w="49" h="64" extrusionOk="0">
                <a:moveTo>
                  <a:pt x="0" y="1"/>
                </a:moveTo>
                <a:lnTo>
                  <a:pt x="0" y="1"/>
                </a:lnTo>
                <a:cubicBezTo>
                  <a:pt x="11" y="12"/>
                  <a:pt x="24" y="28"/>
                  <a:pt x="34" y="42"/>
                </a:cubicBezTo>
                <a:lnTo>
                  <a:pt x="34" y="42"/>
                </a:lnTo>
                <a:cubicBezTo>
                  <a:pt x="21" y="22"/>
                  <a:pt x="11" y="6"/>
                  <a:pt x="0" y="1"/>
                </a:cubicBezTo>
                <a:close/>
                <a:moveTo>
                  <a:pt x="34" y="42"/>
                </a:moveTo>
                <a:lnTo>
                  <a:pt x="34" y="42"/>
                </a:lnTo>
                <a:cubicBezTo>
                  <a:pt x="38" y="49"/>
                  <a:pt x="43" y="56"/>
                  <a:pt x="49" y="63"/>
                </a:cubicBezTo>
                <a:cubicBezTo>
                  <a:pt x="49" y="63"/>
                  <a:pt x="42" y="54"/>
                  <a:pt x="34" y="42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4" name="Google Shape;11174;p35"/>
          <p:cNvSpPr/>
          <p:nvPr/>
        </p:nvSpPr>
        <p:spPr>
          <a:xfrm>
            <a:off x="4338521" y="4710293"/>
            <a:ext cx="162" cy="1294"/>
          </a:xfrm>
          <a:custGeom>
            <a:avLst/>
            <a:gdLst/>
            <a:ahLst/>
            <a:cxnLst/>
            <a:rect l="l" t="t" r="r" b="b"/>
            <a:pathLst>
              <a:path w="1" h="8" extrusionOk="0">
                <a:moveTo>
                  <a:pt x="1" y="7"/>
                </a:moveTo>
                <a:lnTo>
                  <a:pt x="1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5" name="Google Shape;11175;p35"/>
          <p:cNvSpPr/>
          <p:nvPr/>
        </p:nvSpPr>
        <p:spPr>
          <a:xfrm>
            <a:off x="4372156" y="4889626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6" name="Google Shape;11176;p35"/>
          <p:cNvSpPr/>
          <p:nvPr/>
        </p:nvSpPr>
        <p:spPr>
          <a:xfrm>
            <a:off x="4371024" y="4879438"/>
            <a:ext cx="1294" cy="10349"/>
          </a:xfrm>
          <a:custGeom>
            <a:avLst/>
            <a:gdLst/>
            <a:ahLst/>
            <a:cxnLst/>
            <a:rect l="l" t="t" r="r" b="b"/>
            <a:pathLst>
              <a:path w="8" h="64" extrusionOk="0">
                <a:moveTo>
                  <a:pt x="1" y="1"/>
                </a:moveTo>
                <a:cubicBezTo>
                  <a:pt x="1" y="22"/>
                  <a:pt x="1" y="49"/>
                  <a:pt x="8" y="63"/>
                </a:cubicBezTo>
                <a:cubicBezTo>
                  <a:pt x="8" y="35"/>
                  <a:pt x="1" y="22"/>
                  <a:pt x="1" y="1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7" name="Google Shape;11177;p35"/>
          <p:cNvSpPr/>
          <p:nvPr/>
        </p:nvSpPr>
        <p:spPr>
          <a:xfrm>
            <a:off x="4372156" y="4916469"/>
            <a:ext cx="162" cy="1294"/>
          </a:xfrm>
          <a:custGeom>
            <a:avLst/>
            <a:gdLst/>
            <a:ahLst/>
            <a:cxnLst/>
            <a:rect l="l" t="t" r="r" b="b"/>
            <a:pathLst>
              <a:path w="1" h="8" extrusionOk="0">
                <a:moveTo>
                  <a:pt x="1" y="7"/>
                </a:moveTo>
                <a:lnTo>
                  <a:pt x="1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8" name="Google Shape;11178;p35"/>
          <p:cNvSpPr/>
          <p:nvPr/>
        </p:nvSpPr>
        <p:spPr>
          <a:xfrm>
            <a:off x="4355338" y="4715791"/>
            <a:ext cx="1294" cy="162"/>
          </a:xfrm>
          <a:custGeom>
            <a:avLst/>
            <a:gdLst/>
            <a:ahLst/>
            <a:cxnLst/>
            <a:rect l="l" t="t" r="r" b="b"/>
            <a:pathLst>
              <a:path w="8" h="1" extrusionOk="0">
                <a:moveTo>
                  <a:pt x="8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9" name="Google Shape;11179;p35"/>
          <p:cNvSpPr/>
          <p:nvPr/>
        </p:nvSpPr>
        <p:spPr>
          <a:xfrm>
            <a:off x="4360998" y="4753954"/>
            <a:ext cx="1294" cy="2426"/>
          </a:xfrm>
          <a:custGeom>
            <a:avLst/>
            <a:gdLst/>
            <a:ahLst/>
            <a:cxnLst/>
            <a:rect l="l" t="t" r="r" b="b"/>
            <a:pathLst>
              <a:path w="8" h="15" extrusionOk="0">
                <a:moveTo>
                  <a:pt x="0" y="0"/>
                </a:moveTo>
                <a:lnTo>
                  <a:pt x="0" y="14"/>
                </a:lnTo>
                <a:cubicBezTo>
                  <a:pt x="7" y="14"/>
                  <a:pt x="0" y="7"/>
                  <a:pt x="0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0" name="Google Shape;11180;p35"/>
          <p:cNvSpPr/>
          <p:nvPr/>
        </p:nvSpPr>
        <p:spPr>
          <a:xfrm>
            <a:off x="4293728" y="4879438"/>
            <a:ext cx="162" cy="2426"/>
          </a:xfrm>
          <a:custGeom>
            <a:avLst/>
            <a:gdLst/>
            <a:ahLst/>
            <a:cxnLst/>
            <a:rect l="l" t="t" r="r" b="b"/>
            <a:pathLst>
              <a:path w="1" h="15" extrusionOk="0">
                <a:moveTo>
                  <a:pt x="0" y="15"/>
                </a:moveTo>
                <a:lnTo>
                  <a:pt x="0" y="15"/>
                </a:lnTo>
                <a:lnTo>
                  <a:pt x="0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1" name="Google Shape;11181;p35"/>
          <p:cNvSpPr/>
          <p:nvPr/>
        </p:nvSpPr>
        <p:spPr>
          <a:xfrm>
            <a:off x="4355338" y="4711425"/>
            <a:ext cx="2426" cy="9056"/>
          </a:xfrm>
          <a:custGeom>
            <a:avLst/>
            <a:gdLst/>
            <a:ahLst/>
            <a:cxnLst/>
            <a:rect l="l" t="t" r="r" b="b"/>
            <a:pathLst>
              <a:path w="15" h="56" extrusionOk="0">
                <a:moveTo>
                  <a:pt x="1" y="0"/>
                </a:moveTo>
                <a:lnTo>
                  <a:pt x="8" y="35"/>
                </a:lnTo>
                <a:lnTo>
                  <a:pt x="15" y="56"/>
                </a:lnTo>
                <a:lnTo>
                  <a:pt x="1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2" name="Google Shape;11182;p35"/>
          <p:cNvSpPr/>
          <p:nvPr/>
        </p:nvSpPr>
        <p:spPr>
          <a:xfrm>
            <a:off x="4340785" y="4913073"/>
            <a:ext cx="3558" cy="2426"/>
          </a:xfrm>
          <a:custGeom>
            <a:avLst/>
            <a:gdLst/>
            <a:ahLst/>
            <a:cxnLst/>
            <a:rect l="l" t="t" r="r" b="b"/>
            <a:pathLst>
              <a:path w="22" h="15" extrusionOk="0">
                <a:moveTo>
                  <a:pt x="21" y="14"/>
                </a:moveTo>
                <a:cubicBezTo>
                  <a:pt x="14" y="14"/>
                  <a:pt x="14" y="1"/>
                  <a:pt x="1" y="1"/>
                </a:cubicBezTo>
                <a:cubicBezTo>
                  <a:pt x="14" y="1"/>
                  <a:pt x="14" y="14"/>
                  <a:pt x="21" y="14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3" name="Google Shape;11183;p35"/>
          <p:cNvSpPr/>
          <p:nvPr/>
        </p:nvSpPr>
        <p:spPr>
          <a:xfrm>
            <a:off x="4294860" y="4882511"/>
            <a:ext cx="2102" cy="809"/>
          </a:xfrm>
          <a:custGeom>
            <a:avLst/>
            <a:gdLst/>
            <a:ahLst/>
            <a:cxnLst/>
            <a:rect l="l" t="t" r="r" b="b"/>
            <a:pathLst>
              <a:path w="13" h="5" extrusionOk="0">
                <a:moveTo>
                  <a:pt x="3" y="0"/>
                </a:moveTo>
                <a:cubicBezTo>
                  <a:pt x="1" y="0"/>
                  <a:pt x="0" y="1"/>
                  <a:pt x="0" y="2"/>
                </a:cubicBezTo>
                <a:cubicBezTo>
                  <a:pt x="5" y="4"/>
                  <a:pt x="7" y="4"/>
                  <a:pt x="9" y="4"/>
                </a:cubicBezTo>
                <a:cubicBezTo>
                  <a:pt x="12" y="4"/>
                  <a:pt x="6" y="0"/>
                  <a:pt x="3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4" name="Google Shape;11184;p35"/>
          <p:cNvSpPr/>
          <p:nvPr/>
        </p:nvSpPr>
        <p:spPr>
          <a:xfrm>
            <a:off x="4174874" y="4245061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5" name="Google Shape;11185;p35"/>
          <p:cNvSpPr/>
          <p:nvPr/>
        </p:nvSpPr>
        <p:spPr>
          <a:xfrm>
            <a:off x="4183930" y="4261879"/>
            <a:ext cx="3558" cy="3558"/>
          </a:xfrm>
          <a:custGeom>
            <a:avLst/>
            <a:gdLst/>
            <a:ahLst/>
            <a:cxnLst/>
            <a:rect l="l" t="t" r="r" b="b"/>
            <a:pathLst>
              <a:path w="22" h="22" extrusionOk="0">
                <a:moveTo>
                  <a:pt x="0" y="1"/>
                </a:moveTo>
                <a:cubicBezTo>
                  <a:pt x="0" y="5"/>
                  <a:pt x="6" y="7"/>
                  <a:pt x="11" y="11"/>
                </a:cubicBezTo>
                <a:lnTo>
                  <a:pt x="11" y="11"/>
                </a:lnTo>
                <a:cubicBezTo>
                  <a:pt x="9" y="7"/>
                  <a:pt x="6" y="4"/>
                  <a:pt x="0" y="1"/>
                </a:cubicBezTo>
                <a:close/>
                <a:moveTo>
                  <a:pt x="11" y="11"/>
                </a:moveTo>
                <a:cubicBezTo>
                  <a:pt x="15" y="16"/>
                  <a:pt x="17" y="22"/>
                  <a:pt x="21" y="22"/>
                </a:cubicBezTo>
                <a:cubicBezTo>
                  <a:pt x="18" y="16"/>
                  <a:pt x="15" y="13"/>
                  <a:pt x="11" y="11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6" name="Google Shape;11186;p35"/>
          <p:cNvSpPr/>
          <p:nvPr/>
        </p:nvSpPr>
        <p:spPr>
          <a:xfrm>
            <a:off x="4189428" y="4268671"/>
            <a:ext cx="3558" cy="4690"/>
          </a:xfrm>
          <a:custGeom>
            <a:avLst/>
            <a:gdLst/>
            <a:ahLst/>
            <a:cxnLst/>
            <a:rect l="l" t="t" r="r" b="b"/>
            <a:pathLst>
              <a:path w="22" h="29" extrusionOk="0">
                <a:moveTo>
                  <a:pt x="1" y="0"/>
                </a:moveTo>
                <a:lnTo>
                  <a:pt x="22" y="28"/>
                </a:lnTo>
                <a:lnTo>
                  <a:pt x="22" y="28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7" name="Google Shape;11187;p35"/>
          <p:cNvSpPr/>
          <p:nvPr/>
        </p:nvSpPr>
        <p:spPr>
          <a:xfrm>
            <a:off x="4170508" y="4239563"/>
            <a:ext cx="4528" cy="5660"/>
          </a:xfrm>
          <a:custGeom>
            <a:avLst/>
            <a:gdLst/>
            <a:ahLst/>
            <a:cxnLst/>
            <a:rect l="l" t="t" r="r" b="b"/>
            <a:pathLst>
              <a:path w="28" h="35" extrusionOk="0">
                <a:moveTo>
                  <a:pt x="0" y="0"/>
                </a:moveTo>
                <a:lnTo>
                  <a:pt x="0" y="0"/>
                </a:lnTo>
                <a:cubicBezTo>
                  <a:pt x="7" y="7"/>
                  <a:pt x="14" y="28"/>
                  <a:pt x="28" y="35"/>
                </a:cubicBezTo>
                <a:cubicBezTo>
                  <a:pt x="14" y="21"/>
                  <a:pt x="7" y="7"/>
                  <a:pt x="0" y="0"/>
                </a:cubicBez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8" name="Google Shape;11188;p35"/>
          <p:cNvSpPr/>
          <p:nvPr/>
        </p:nvSpPr>
        <p:spPr>
          <a:xfrm>
            <a:off x="4203011" y="4287752"/>
            <a:ext cx="1132" cy="2426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0" y="0"/>
                </a:moveTo>
                <a:lnTo>
                  <a:pt x="0" y="7"/>
                </a:lnTo>
                <a:lnTo>
                  <a:pt x="7" y="14"/>
                </a:lnTo>
                <a:lnTo>
                  <a:pt x="0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9" name="Google Shape;11189;p35"/>
          <p:cNvSpPr/>
          <p:nvPr/>
        </p:nvSpPr>
        <p:spPr>
          <a:xfrm>
            <a:off x="4158057" y="4221614"/>
            <a:ext cx="1294" cy="1294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1" y="0"/>
                </a:moveTo>
                <a:lnTo>
                  <a:pt x="1" y="0"/>
                </a:lnTo>
                <a:cubicBezTo>
                  <a:pt x="1" y="7"/>
                  <a:pt x="8" y="7"/>
                  <a:pt x="8" y="7"/>
                </a:cubicBezTo>
                <a:lnTo>
                  <a:pt x="1" y="0"/>
                </a:lnTo>
                <a:close/>
              </a:path>
            </a:pathLst>
          </a:custGeom>
          <a:solidFill>
            <a:srgbClr val="F9C1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0" name="Google Shape;11190;p35"/>
          <p:cNvSpPr/>
          <p:nvPr/>
        </p:nvSpPr>
        <p:spPr>
          <a:xfrm>
            <a:off x="4273515" y="4761716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1" name="Google Shape;11191;p35"/>
          <p:cNvSpPr/>
          <p:nvPr/>
        </p:nvSpPr>
        <p:spPr>
          <a:xfrm>
            <a:off x="4306018" y="4815564"/>
            <a:ext cx="3558" cy="4690"/>
          </a:xfrm>
          <a:custGeom>
            <a:avLst/>
            <a:gdLst/>
            <a:ahLst/>
            <a:cxnLst/>
            <a:rect l="l" t="t" r="r" b="b"/>
            <a:pathLst>
              <a:path w="22" h="29" extrusionOk="0">
                <a:moveTo>
                  <a:pt x="1" y="1"/>
                </a:moveTo>
                <a:cubicBezTo>
                  <a:pt x="1" y="6"/>
                  <a:pt x="5" y="7"/>
                  <a:pt x="12" y="16"/>
                </a:cubicBezTo>
                <a:lnTo>
                  <a:pt x="12" y="16"/>
                </a:lnTo>
                <a:lnTo>
                  <a:pt x="1" y="1"/>
                </a:lnTo>
                <a:close/>
                <a:moveTo>
                  <a:pt x="12" y="16"/>
                </a:moveTo>
                <a:lnTo>
                  <a:pt x="22" y="28"/>
                </a:lnTo>
                <a:cubicBezTo>
                  <a:pt x="18" y="23"/>
                  <a:pt x="15" y="19"/>
                  <a:pt x="12" y="16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2" name="Google Shape;11192;p35"/>
          <p:cNvSpPr/>
          <p:nvPr/>
        </p:nvSpPr>
        <p:spPr>
          <a:xfrm>
            <a:off x="4311677" y="4849199"/>
            <a:ext cx="1294" cy="1294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7" y="1"/>
                </a:moveTo>
                <a:cubicBezTo>
                  <a:pt x="0" y="1"/>
                  <a:pt x="0" y="1"/>
                  <a:pt x="7" y="7"/>
                </a:cubicBezTo>
                <a:lnTo>
                  <a:pt x="7" y="1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3" name="Google Shape;11193;p35"/>
          <p:cNvSpPr/>
          <p:nvPr/>
        </p:nvSpPr>
        <p:spPr>
          <a:xfrm>
            <a:off x="4354206" y="4898520"/>
            <a:ext cx="162" cy="1294"/>
          </a:xfrm>
          <a:custGeom>
            <a:avLst/>
            <a:gdLst/>
            <a:ahLst/>
            <a:cxnLst/>
            <a:rect l="l" t="t" r="r" b="b"/>
            <a:pathLst>
              <a:path w="1" h="8" extrusionOk="0">
                <a:moveTo>
                  <a:pt x="1" y="7"/>
                </a:moveTo>
                <a:cubicBezTo>
                  <a:pt x="1" y="1"/>
                  <a:pt x="1" y="1"/>
                  <a:pt x="1" y="7"/>
                </a:cubicBezTo>
                <a:cubicBezTo>
                  <a:pt x="1" y="1"/>
                  <a:pt x="1" y="1"/>
                  <a:pt x="1" y="7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4" name="Google Shape;11194;p35"/>
          <p:cNvSpPr/>
          <p:nvPr/>
        </p:nvSpPr>
        <p:spPr>
          <a:xfrm>
            <a:off x="4339653" y="4876043"/>
            <a:ext cx="1294" cy="1294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8" y="8"/>
                </a:moveTo>
                <a:cubicBezTo>
                  <a:pt x="8" y="8"/>
                  <a:pt x="1" y="1"/>
                  <a:pt x="8" y="8"/>
                </a:cubicBezTo>
                <a:cubicBezTo>
                  <a:pt x="1" y="8"/>
                  <a:pt x="8" y="8"/>
                  <a:pt x="8" y="8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5" name="Google Shape;11195;p35"/>
          <p:cNvSpPr/>
          <p:nvPr/>
        </p:nvSpPr>
        <p:spPr>
          <a:xfrm>
            <a:off x="4339653" y="4876043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6" name="Google Shape;11196;p35"/>
          <p:cNvSpPr/>
          <p:nvPr/>
        </p:nvSpPr>
        <p:spPr>
          <a:xfrm>
            <a:off x="4288068" y="4820092"/>
            <a:ext cx="4690" cy="3558"/>
          </a:xfrm>
          <a:custGeom>
            <a:avLst/>
            <a:gdLst/>
            <a:ahLst/>
            <a:cxnLst/>
            <a:rect l="l" t="t" r="r" b="b"/>
            <a:pathLst>
              <a:path w="29" h="22" extrusionOk="0">
                <a:moveTo>
                  <a:pt x="1" y="0"/>
                </a:moveTo>
                <a:lnTo>
                  <a:pt x="1" y="0"/>
                </a:lnTo>
                <a:cubicBezTo>
                  <a:pt x="8" y="7"/>
                  <a:pt x="15" y="21"/>
                  <a:pt x="29" y="21"/>
                </a:cubicBezTo>
                <a:cubicBezTo>
                  <a:pt x="15" y="14"/>
                  <a:pt x="8" y="0"/>
                  <a:pt x="1" y="0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7" name="Google Shape;11197;p35"/>
          <p:cNvSpPr/>
          <p:nvPr/>
        </p:nvSpPr>
        <p:spPr>
          <a:xfrm>
            <a:off x="4281438" y="4806670"/>
            <a:ext cx="162" cy="2426"/>
          </a:xfrm>
          <a:custGeom>
            <a:avLst/>
            <a:gdLst/>
            <a:ahLst/>
            <a:cxnLst/>
            <a:rect l="l" t="t" r="r" b="b"/>
            <a:pathLst>
              <a:path w="1" h="15" extrusionOk="0">
                <a:moveTo>
                  <a:pt x="0" y="14"/>
                </a:moveTo>
                <a:cubicBezTo>
                  <a:pt x="0" y="14"/>
                  <a:pt x="0" y="0"/>
                  <a:pt x="0" y="14"/>
                </a:cubicBezTo>
                <a:cubicBezTo>
                  <a:pt x="0" y="0"/>
                  <a:pt x="0" y="14"/>
                  <a:pt x="0" y="14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8" name="Google Shape;11198;p35"/>
          <p:cNvSpPr/>
          <p:nvPr/>
        </p:nvSpPr>
        <p:spPr>
          <a:xfrm>
            <a:off x="4276911" y="4797615"/>
            <a:ext cx="1294" cy="1294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1" y="1"/>
                </a:moveTo>
                <a:lnTo>
                  <a:pt x="7" y="8"/>
                </a:lnTo>
                <a:cubicBezTo>
                  <a:pt x="7" y="8"/>
                  <a:pt x="7" y="1"/>
                  <a:pt x="1" y="1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9" name="Google Shape;11199;p35"/>
          <p:cNvSpPr/>
          <p:nvPr/>
        </p:nvSpPr>
        <p:spPr>
          <a:xfrm>
            <a:off x="4273515" y="4794219"/>
            <a:ext cx="2426" cy="1294"/>
          </a:xfrm>
          <a:custGeom>
            <a:avLst/>
            <a:gdLst/>
            <a:ahLst/>
            <a:cxnLst/>
            <a:rect l="l" t="t" r="r" b="b"/>
            <a:pathLst>
              <a:path w="15" h="8" extrusionOk="0">
                <a:moveTo>
                  <a:pt x="1" y="1"/>
                </a:moveTo>
                <a:lnTo>
                  <a:pt x="15" y="8"/>
                </a:lnTo>
                <a:lnTo>
                  <a:pt x="15" y="1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0" name="Google Shape;11200;p35"/>
          <p:cNvSpPr/>
          <p:nvPr/>
        </p:nvSpPr>
        <p:spPr>
          <a:xfrm>
            <a:off x="4281438" y="4808934"/>
            <a:ext cx="1294" cy="2264"/>
          </a:xfrm>
          <a:custGeom>
            <a:avLst/>
            <a:gdLst/>
            <a:ahLst/>
            <a:cxnLst/>
            <a:rect l="l" t="t" r="r" b="b"/>
            <a:pathLst>
              <a:path w="8" h="14" extrusionOk="0">
                <a:moveTo>
                  <a:pt x="0" y="0"/>
                </a:moveTo>
                <a:lnTo>
                  <a:pt x="0" y="0"/>
                </a:lnTo>
                <a:cubicBezTo>
                  <a:pt x="0" y="7"/>
                  <a:pt x="7" y="7"/>
                  <a:pt x="7" y="14"/>
                </a:cubicBezTo>
                <a:cubicBezTo>
                  <a:pt x="7" y="7"/>
                  <a:pt x="7" y="7"/>
                  <a:pt x="0" y="0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1" name="Google Shape;11201;p35"/>
          <p:cNvSpPr/>
          <p:nvPr/>
        </p:nvSpPr>
        <p:spPr>
          <a:xfrm>
            <a:off x="4227752" y="4714174"/>
            <a:ext cx="1132" cy="647"/>
          </a:xfrm>
          <a:custGeom>
            <a:avLst/>
            <a:gdLst/>
            <a:ahLst/>
            <a:cxnLst/>
            <a:rect l="l" t="t" r="r" b="b"/>
            <a:pathLst>
              <a:path w="7" h="4" extrusionOk="0">
                <a:moveTo>
                  <a:pt x="2" y="1"/>
                </a:moveTo>
                <a:cubicBezTo>
                  <a:pt x="0" y="1"/>
                  <a:pt x="2" y="4"/>
                  <a:pt x="6" y="4"/>
                </a:cubicBezTo>
                <a:cubicBezTo>
                  <a:pt x="4" y="2"/>
                  <a:pt x="3" y="1"/>
                  <a:pt x="2" y="1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2" name="Google Shape;11202;p35"/>
          <p:cNvSpPr/>
          <p:nvPr/>
        </p:nvSpPr>
        <p:spPr>
          <a:xfrm>
            <a:off x="4266885" y="4787589"/>
            <a:ext cx="1294" cy="1294"/>
          </a:xfrm>
          <a:custGeom>
            <a:avLst/>
            <a:gdLst/>
            <a:ahLst/>
            <a:cxnLst/>
            <a:rect l="l" t="t" r="r" b="b"/>
            <a:pathLst>
              <a:path w="8" h="8" extrusionOk="0">
                <a:moveTo>
                  <a:pt x="7" y="7"/>
                </a:moveTo>
                <a:lnTo>
                  <a:pt x="7" y="7"/>
                </a:lnTo>
                <a:lnTo>
                  <a:pt x="0" y="0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3" name="Google Shape;11203;p35"/>
          <p:cNvSpPr/>
          <p:nvPr/>
        </p:nvSpPr>
        <p:spPr>
          <a:xfrm>
            <a:off x="4288068" y="4820092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4" name="Google Shape;11204;p35"/>
          <p:cNvSpPr/>
          <p:nvPr/>
        </p:nvSpPr>
        <p:spPr>
          <a:xfrm>
            <a:off x="4244408" y="4746192"/>
            <a:ext cx="1294" cy="1132"/>
          </a:xfrm>
          <a:custGeom>
            <a:avLst/>
            <a:gdLst/>
            <a:ahLst/>
            <a:cxnLst/>
            <a:rect l="l" t="t" r="r" b="b"/>
            <a:pathLst>
              <a:path w="8" h="7" extrusionOk="0">
                <a:moveTo>
                  <a:pt x="2" y="1"/>
                </a:moveTo>
                <a:cubicBezTo>
                  <a:pt x="1" y="1"/>
                  <a:pt x="1" y="2"/>
                  <a:pt x="1" y="7"/>
                </a:cubicBezTo>
                <a:lnTo>
                  <a:pt x="7" y="7"/>
                </a:lnTo>
                <a:cubicBezTo>
                  <a:pt x="7" y="7"/>
                  <a:pt x="4" y="1"/>
                  <a:pt x="2" y="1"/>
                </a:cubicBezTo>
                <a:close/>
              </a:path>
            </a:pathLst>
          </a:custGeom>
          <a:solidFill>
            <a:srgbClr val="3A59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3474899" y="18314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Garzón y Botina (2013) </a:t>
            </a:r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analizan cómo desde la práctica pedagógica el docente se cohíbe de realizar ciertas actividades, debido al temor de perder la autoridad como sinónimo de disciplina. </a:t>
            </a:r>
            <a:endParaRPr lang="e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66110" y="1631126"/>
            <a:ext cx="923283" cy="18620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</a:t>
            </a:r>
            <a:r>
              <a:rPr lang="es-MX" dirty="0" smtClean="0"/>
              <a:t>utores</a:t>
            </a:r>
            <a:endParaRPr lang="en" dirty="0"/>
          </a:p>
        </p:txBody>
      </p:sp>
      <p:sp>
        <p:nvSpPr>
          <p:cNvPr id="96" name="Rectángulo 95"/>
          <p:cNvSpPr/>
          <p:nvPr/>
        </p:nvSpPr>
        <p:spPr>
          <a:xfrm>
            <a:off x="4808170" y="1645140"/>
            <a:ext cx="718908" cy="162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 smtClean="0"/>
              <a:t>Año </a:t>
            </a:r>
            <a:endParaRPr lang="en" dirty="0"/>
          </a:p>
        </p:txBody>
      </p:sp>
      <p:sp>
        <p:nvSpPr>
          <p:cNvPr id="97" name="Rectángulo 96"/>
          <p:cNvSpPr/>
          <p:nvPr/>
        </p:nvSpPr>
        <p:spPr>
          <a:xfrm>
            <a:off x="2334332" y="4012143"/>
            <a:ext cx="1035435" cy="21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dirty="0" smtClean="0"/>
              <a:t>Paráfrasis </a:t>
            </a:r>
            <a:endParaRPr lang="en" sz="1200" dirty="0"/>
          </a:p>
        </p:txBody>
      </p:sp>
      <p:sp>
        <p:nvSpPr>
          <p:cNvPr id="5" name="Cerrar llave 4"/>
          <p:cNvSpPr/>
          <p:nvPr/>
        </p:nvSpPr>
        <p:spPr>
          <a:xfrm>
            <a:off x="7686907" y="1879716"/>
            <a:ext cx="133815" cy="6091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"/>
          </a:p>
        </p:txBody>
      </p:sp>
      <p:sp>
        <p:nvSpPr>
          <p:cNvPr id="6" name="Nube 5"/>
          <p:cNvSpPr/>
          <p:nvPr/>
        </p:nvSpPr>
        <p:spPr>
          <a:xfrm>
            <a:off x="884298" y="1771476"/>
            <a:ext cx="2496968" cy="1421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 smtClean="0">
                <a:solidFill>
                  <a:schemeClr val="tx1"/>
                </a:solidFill>
              </a:rPr>
              <a:t>C</a:t>
            </a:r>
            <a:r>
              <a:rPr lang="en" sz="900" dirty="0" smtClean="0">
                <a:solidFill>
                  <a:schemeClr val="tx1"/>
                </a:solidFill>
              </a:rPr>
              <a:t>uando el o los autores y el año de publicación de la obra están al principio de la redacción podemos entender que la cita tienen foco en el autor.</a:t>
            </a:r>
            <a:endParaRPr lang="en" sz="900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689264" y="3443344"/>
            <a:ext cx="5439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 otro lado, </a:t>
            </a:r>
            <a:r>
              <a:rPr lang="es-MX" dirty="0" err="1">
                <a:solidFill>
                  <a:srgbClr val="FF0000"/>
                </a:solidFill>
              </a:rPr>
              <a:t>Ostrosky</a:t>
            </a:r>
            <a:r>
              <a:rPr lang="es-MX" dirty="0">
                <a:solidFill>
                  <a:srgbClr val="FF0000"/>
                </a:solidFill>
              </a:rPr>
              <a:t> (2006) </a:t>
            </a:r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establece que los procesos de lectura y escritura pueden ser más dinámicos con el uso de las </a:t>
            </a:r>
            <a:r>
              <a:rPr lang="es-MX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TICs</a:t>
            </a:r>
            <a:r>
              <a:rPr lang="es-MX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ya que estas herramientas promueven el trabajo colaborativo y el intercambio de saberes, aspectos frente a los que el docente se convierte en mediador y guía, buscando establecer un adecuado proceso de enseñanza – aprendizaje</a:t>
            </a:r>
            <a:endParaRPr lang="en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17490" y="2763188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Ejemplo </a:t>
            </a:r>
            <a:r>
              <a:rPr lang="es-MX" b="1" dirty="0" smtClean="0">
                <a:solidFill>
                  <a:schemeClr val="tx1"/>
                </a:solidFill>
              </a:rPr>
              <a:t>2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06248" y="1310473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Ejemplo 1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04" name="Rectángulo 103"/>
          <p:cNvSpPr/>
          <p:nvPr/>
        </p:nvSpPr>
        <p:spPr>
          <a:xfrm>
            <a:off x="3695573" y="3317417"/>
            <a:ext cx="965690" cy="13205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Conector</a:t>
            </a:r>
            <a:endParaRPr lang="en" dirty="0"/>
          </a:p>
        </p:txBody>
      </p:sp>
      <p:sp>
        <p:nvSpPr>
          <p:cNvPr id="105" name="Rectángulo 104"/>
          <p:cNvSpPr/>
          <p:nvPr/>
        </p:nvSpPr>
        <p:spPr>
          <a:xfrm>
            <a:off x="4787515" y="3292672"/>
            <a:ext cx="719495" cy="13289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Autor</a:t>
            </a:r>
            <a:endParaRPr lang="en" dirty="0"/>
          </a:p>
        </p:txBody>
      </p:sp>
      <p:sp>
        <p:nvSpPr>
          <p:cNvPr id="106" name="Rectángulo 105"/>
          <p:cNvSpPr/>
          <p:nvPr/>
        </p:nvSpPr>
        <p:spPr>
          <a:xfrm>
            <a:off x="5633262" y="3292672"/>
            <a:ext cx="525830" cy="173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 smtClean="0"/>
              <a:t>Año </a:t>
            </a:r>
            <a:endParaRPr lang="en" dirty="0"/>
          </a:p>
        </p:txBody>
      </p:sp>
      <p:sp>
        <p:nvSpPr>
          <p:cNvPr id="108" name="Rectángulo 107"/>
          <p:cNvSpPr/>
          <p:nvPr/>
        </p:nvSpPr>
        <p:spPr>
          <a:xfrm>
            <a:off x="7885540" y="2076154"/>
            <a:ext cx="1035435" cy="21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200" dirty="0" smtClean="0"/>
              <a:t>Paráfrasis </a:t>
            </a:r>
            <a:endParaRPr lang="en" sz="1200" dirty="0"/>
          </a:p>
        </p:txBody>
      </p:sp>
      <p:sp>
        <p:nvSpPr>
          <p:cNvPr id="11" name="Abrir llave 10"/>
          <p:cNvSpPr/>
          <p:nvPr/>
        </p:nvSpPr>
        <p:spPr>
          <a:xfrm>
            <a:off x="3474899" y="3604291"/>
            <a:ext cx="205471" cy="1097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4262352-7A35-F886-32EE-2A57EE781183}"/>
              </a:ext>
            </a:extLst>
          </p:cNvPr>
          <p:cNvSpPr txBox="1"/>
          <p:nvPr/>
        </p:nvSpPr>
        <p:spPr>
          <a:xfrm>
            <a:off x="2121153" y="754997"/>
            <a:ext cx="61881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Autores que han sido citados y no constan en la  lista de referencias:</a:t>
            </a: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López (2000) </a:t>
            </a:r>
            <a:r>
              <a:rPr lang="en-US" dirty="0" err="1">
                <a:solidFill>
                  <a:schemeClr val="tx1"/>
                </a:solidFill>
              </a:rPr>
              <a:t>pag</a:t>
            </a:r>
            <a:r>
              <a:rPr lang="en-US" dirty="0">
                <a:solidFill>
                  <a:schemeClr val="tx1"/>
                </a:solidFill>
              </a:rPr>
              <a:t> 245</a:t>
            </a:r>
            <a:endParaRPr lang="es-MX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Guarín</a:t>
            </a:r>
            <a:r>
              <a:rPr lang="en-US" dirty="0">
                <a:solidFill>
                  <a:schemeClr val="tx1"/>
                </a:solidFill>
              </a:rPr>
              <a:t> (1999, p. 90)</a:t>
            </a:r>
          </a:p>
          <a:p>
            <a:r>
              <a:rPr lang="en-US" dirty="0">
                <a:solidFill>
                  <a:schemeClr val="tx1"/>
                </a:solidFill>
              </a:rPr>
              <a:t>Pardo y </a:t>
            </a:r>
            <a:r>
              <a:rPr lang="en-US" dirty="0" err="1">
                <a:solidFill>
                  <a:schemeClr val="tx1"/>
                </a:solidFill>
              </a:rPr>
              <a:t>Schanack</a:t>
            </a:r>
            <a:r>
              <a:rPr lang="en-US" dirty="0">
                <a:solidFill>
                  <a:schemeClr val="tx1"/>
                </a:solidFill>
              </a:rPr>
              <a:t> (2004)</a:t>
            </a:r>
          </a:p>
          <a:p>
            <a:r>
              <a:rPr lang="en-US" dirty="0">
                <a:solidFill>
                  <a:schemeClr val="tx1"/>
                </a:solidFill>
              </a:rPr>
              <a:t>Valencia y Delgado (2009) </a:t>
            </a:r>
          </a:p>
          <a:p>
            <a:r>
              <a:rPr lang="en-US" dirty="0">
                <a:solidFill>
                  <a:schemeClr val="tx1"/>
                </a:solidFill>
              </a:rPr>
              <a:t>Soto (2008)</a:t>
            </a:r>
          </a:p>
          <a:p>
            <a:r>
              <a:rPr lang="en-US" dirty="0">
                <a:solidFill>
                  <a:schemeClr val="tx1"/>
                </a:solidFill>
              </a:rPr>
              <a:t>Kim Peek (2011)</a:t>
            </a:r>
          </a:p>
          <a:p>
            <a:r>
              <a:rPr lang="en-US" dirty="0" err="1">
                <a:solidFill>
                  <a:schemeClr val="tx1"/>
                </a:solidFill>
              </a:rPr>
              <a:t>Guber</a:t>
            </a:r>
            <a:r>
              <a:rPr lang="en-US" dirty="0">
                <a:solidFill>
                  <a:schemeClr val="tx1"/>
                </a:solidFill>
              </a:rPr>
              <a:t> (2004, p.38)</a:t>
            </a:r>
          </a:p>
          <a:p>
            <a:r>
              <a:rPr lang="it-IT" dirty="0">
                <a:solidFill>
                  <a:schemeClr val="tx1"/>
                </a:solidFill>
              </a:rPr>
              <a:t>San Vicente (2011, p. 7)</a:t>
            </a:r>
          </a:p>
          <a:p>
            <a:r>
              <a:rPr lang="en-US" dirty="0">
                <a:solidFill>
                  <a:schemeClr val="tx1"/>
                </a:solidFill>
              </a:rPr>
              <a:t>Restrepo (2011, p.10)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Bruner (2000)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Allen (2004)</a:t>
            </a:r>
          </a:p>
          <a:p>
            <a:r>
              <a:rPr lang="es-ES" dirty="0">
                <a:solidFill>
                  <a:schemeClr val="tx1"/>
                </a:solidFill>
              </a:rPr>
              <a:t>Olmo y Hernández (2004, p. 9)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s-ES" dirty="0" err="1">
                <a:solidFill>
                  <a:schemeClr val="tx1"/>
                </a:solidFill>
              </a:rPr>
              <a:t>Devalle</a:t>
            </a:r>
            <a:r>
              <a:rPr lang="es-ES" dirty="0">
                <a:solidFill>
                  <a:schemeClr val="tx1"/>
                </a:solidFill>
              </a:rPr>
              <a:t> y Vega (1999, p. 11) 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51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8775" y="763294"/>
            <a:ext cx="5032500" cy="841800"/>
          </a:xfrm>
        </p:spPr>
        <p:txBody>
          <a:bodyPr/>
          <a:lstStyle/>
          <a:p>
            <a:r>
              <a:rPr lang="en" dirty="0" smtClean="0"/>
              <a:t>Referencia </a:t>
            </a:r>
            <a:endParaRPr lang="e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6660" y="1605094"/>
            <a:ext cx="6824546" cy="1681800"/>
          </a:xfrm>
        </p:spPr>
        <p:txBody>
          <a:bodyPr/>
          <a:lstStyle/>
          <a:p>
            <a:r>
              <a:rPr lang="es-MX" b="1" dirty="0" smtClean="0">
                <a:latin typeface="+mj-lt"/>
              </a:rPr>
              <a:t>González, Y.</a:t>
            </a:r>
            <a:r>
              <a:rPr lang="es-MX" dirty="0">
                <a:latin typeface="+mj-lt"/>
              </a:rPr>
              <a:t> </a:t>
            </a:r>
            <a:r>
              <a:rPr lang="es-MX" dirty="0" smtClean="0">
                <a:latin typeface="+mj-lt"/>
              </a:rPr>
              <a:t>y</a:t>
            </a:r>
            <a:r>
              <a:rPr lang="es-MX" dirty="0">
                <a:latin typeface="+mj-lt"/>
              </a:rPr>
              <a:t> </a:t>
            </a:r>
            <a:r>
              <a:rPr lang="es-MX" b="1" dirty="0" smtClean="0">
                <a:latin typeface="+mj-lt"/>
              </a:rPr>
              <a:t>Triana, D. (2018). Actitudes </a:t>
            </a:r>
            <a:r>
              <a:rPr lang="es-MX" b="1" dirty="0">
                <a:latin typeface="+mj-lt"/>
              </a:rPr>
              <a:t>de los docentes frente a la inclusión de estudiantes con necesidades educativas </a:t>
            </a:r>
            <a:r>
              <a:rPr lang="es-MX" b="1" dirty="0">
                <a:latin typeface="+mj-lt"/>
              </a:rPr>
              <a:t>especiales. </a:t>
            </a:r>
            <a:r>
              <a:rPr lang="es-MX" b="1" i="1" dirty="0" smtClean="0">
                <a:latin typeface="+mj-lt"/>
              </a:rPr>
              <a:t>Educación y Educadores. </a:t>
            </a:r>
            <a:r>
              <a:rPr lang="es-MX" dirty="0">
                <a:latin typeface="+mj-lt"/>
              </a:rPr>
              <a:t> vol. </a:t>
            </a:r>
            <a:r>
              <a:rPr lang="es-MX" dirty="0" smtClean="0">
                <a:latin typeface="+mj-lt"/>
              </a:rPr>
              <a:t>21 (núm</a:t>
            </a:r>
            <a:r>
              <a:rPr lang="es-MX" dirty="0">
                <a:latin typeface="+mj-lt"/>
              </a:rPr>
              <a:t>. </a:t>
            </a:r>
            <a:r>
              <a:rPr lang="es-MX" dirty="0" smtClean="0">
                <a:latin typeface="+mj-lt"/>
              </a:rPr>
              <a:t>2), </a:t>
            </a:r>
            <a:r>
              <a:rPr lang="es-MX" dirty="0">
                <a:latin typeface="+mj-lt"/>
              </a:rPr>
              <a:t>pp. </a:t>
            </a:r>
            <a:r>
              <a:rPr lang="es-MX" dirty="0" smtClean="0">
                <a:latin typeface="+mj-lt"/>
              </a:rPr>
              <a:t>200-21. </a:t>
            </a:r>
            <a:r>
              <a:rPr lang="es-MX" b="1" dirty="0" smtClean="0">
                <a:latin typeface="+mj-lt"/>
              </a:rPr>
              <a:t>https</a:t>
            </a:r>
            <a:r>
              <a:rPr lang="es-MX" b="1" dirty="0">
                <a:latin typeface="+mj-lt"/>
              </a:rPr>
              <a:t>://www.redalyc.org/journal/834/83460719002/html/</a:t>
            </a:r>
            <a:endParaRPr lang="e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872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" name="Google Shape;13353;p61"/>
          <p:cNvSpPr txBox="1">
            <a:spLocks noGrp="1"/>
          </p:cNvSpPr>
          <p:nvPr>
            <p:ph type="ctrTitle"/>
          </p:nvPr>
        </p:nvSpPr>
        <p:spPr>
          <a:xfrm>
            <a:off x="2429950" y="5174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3354" name="Google Shape;13354;p61"/>
          <p:cNvSpPr txBox="1">
            <a:spLocks noGrp="1"/>
          </p:cNvSpPr>
          <p:nvPr>
            <p:ph type="subTitle" idx="1"/>
          </p:nvPr>
        </p:nvSpPr>
        <p:spPr>
          <a:xfrm>
            <a:off x="2425075" y="1475950"/>
            <a:ext cx="4293900" cy="13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Do you have any question?</a:t>
            </a:r>
            <a:endParaRPr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 smtClean="0"/>
          </a:p>
        </p:txBody>
      </p:sp>
      <p:sp>
        <p:nvSpPr>
          <p:cNvPr id="13355" name="Google Shape;13355;p61"/>
          <p:cNvSpPr txBox="1"/>
          <p:nvPr/>
        </p:nvSpPr>
        <p:spPr>
          <a:xfrm>
            <a:off x="2760450" y="4155785"/>
            <a:ext cx="36231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Please keep this slide for attribution </a:t>
            </a:r>
            <a:endParaRPr>
              <a:solidFill>
                <a:schemeClr val="accen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1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356" name="Google Shape;13356;p61"/>
          <p:cNvSpPr/>
          <p:nvPr/>
        </p:nvSpPr>
        <p:spPr>
          <a:xfrm>
            <a:off x="1217099" y="3017398"/>
            <a:ext cx="1442876" cy="1076616"/>
          </a:xfrm>
          <a:custGeom>
            <a:avLst/>
            <a:gdLst/>
            <a:ahLst/>
            <a:cxnLst/>
            <a:rect l="l" t="t" r="r" b="b"/>
            <a:pathLst>
              <a:path w="16991" h="12678" extrusionOk="0">
                <a:moveTo>
                  <a:pt x="16693" y="1"/>
                </a:moveTo>
                <a:lnTo>
                  <a:pt x="250" y="8026"/>
                </a:lnTo>
                <a:lnTo>
                  <a:pt x="0" y="12205"/>
                </a:lnTo>
                <a:lnTo>
                  <a:pt x="1822" y="12622"/>
                </a:lnTo>
                <a:cubicBezTo>
                  <a:pt x="1989" y="12659"/>
                  <a:pt x="2158" y="12677"/>
                  <a:pt x="2325" y="12677"/>
                </a:cubicBezTo>
                <a:cubicBezTo>
                  <a:pt x="2694" y="12677"/>
                  <a:pt x="3058" y="12587"/>
                  <a:pt x="3393" y="12407"/>
                </a:cubicBezTo>
                <a:lnTo>
                  <a:pt x="16990" y="5133"/>
                </a:lnTo>
                <a:lnTo>
                  <a:pt x="1669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7" name="Google Shape;13357;p61"/>
          <p:cNvSpPr/>
          <p:nvPr/>
        </p:nvSpPr>
        <p:spPr>
          <a:xfrm>
            <a:off x="-550315" y="2688084"/>
            <a:ext cx="3222459" cy="1005877"/>
          </a:xfrm>
          <a:custGeom>
            <a:avLst/>
            <a:gdLst/>
            <a:ahLst/>
            <a:cxnLst/>
            <a:rect l="l" t="t" r="r" b="b"/>
            <a:pathLst>
              <a:path w="37947" h="11845" extrusionOk="0">
                <a:moveTo>
                  <a:pt x="15225" y="1"/>
                </a:moveTo>
                <a:cubicBezTo>
                  <a:pt x="15088" y="1"/>
                  <a:pt x="14952" y="27"/>
                  <a:pt x="14836" y="81"/>
                </a:cubicBezTo>
                <a:lnTo>
                  <a:pt x="1" y="6725"/>
                </a:lnTo>
                <a:lnTo>
                  <a:pt x="22266" y="11844"/>
                </a:lnTo>
                <a:lnTo>
                  <a:pt x="37779" y="3903"/>
                </a:lnTo>
                <a:cubicBezTo>
                  <a:pt x="37946" y="3819"/>
                  <a:pt x="37910" y="3546"/>
                  <a:pt x="37720" y="3522"/>
                </a:cubicBezTo>
                <a:lnTo>
                  <a:pt x="15360" y="9"/>
                </a:lnTo>
                <a:cubicBezTo>
                  <a:pt x="15315" y="3"/>
                  <a:pt x="15270" y="1"/>
                  <a:pt x="15225" y="1"/>
                </a:cubicBezTo>
                <a:close/>
              </a:path>
            </a:pathLst>
          </a:custGeom>
          <a:solidFill>
            <a:srgbClr val="FFB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8" name="Google Shape;13358;p61"/>
          <p:cNvSpPr/>
          <p:nvPr/>
        </p:nvSpPr>
        <p:spPr>
          <a:xfrm>
            <a:off x="1341420" y="2879915"/>
            <a:ext cx="1331631" cy="815062"/>
          </a:xfrm>
          <a:custGeom>
            <a:avLst/>
            <a:gdLst/>
            <a:ahLst/>
            <a:cxnLst/>
            <a:rect l="l" t="t" r="r" b="b"/>
            <a:pathLst>
              <a:path w="15681" h="9598" extrusionOk="0">
                <a:moveTo>
                  <a:pt x="7299" y="1"/>
                </a:moveTo>
                <a:cubicBezTo>
                  <a:pt x="7299" y="1"/>
                  <a:pt x="7370" y="1203"/>
                  <a:pt x="6132" y="3704"/>
                </a:cubicBezTo>
                <a:cubicBezTo>
                  <a:pt x="4882" y="6216"/>
                  <a:pt x="0" y="9597"/>
                  <a:pt x="0" y="9597"/>
                </a:cubicBezTo>
                <a:lnTo>
                  <a:pt x="15526" y="1668"/>
                </a:lnTo>
                <a:cubicBezTo>
                  <a:pt x="15681" y="1572"/>
                  <a:pt x="15657" y="1310"/>
                  <a:pt x="15455" y="1275"/>
                </a:cubicBezTo>
                <a:lnTo>
                  <a:pt x="729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9" name="Google Shape;13359;p61"/>
          <p:cNvSpPr/>
          <p:nvPr/>
        </p:nvSpPr>
        <p:spPr>
          <a:xfrm>
            <a:off x="-654425" y="3259076"/>
            <a:ext cx="3338630" cy="840538"/>
          </a:xfrm>
          <a:custGeom>
            <a:avLst/>
            <a:gdLst/>
            <a:ahLst/>
            <a:cxnLst/>
            <a:rect l="l" t="t" r="r" b="b"/>
            <a:pathLst>
              <a:path w="39315" h="9898" extrusionOk="0">
                <a:moveTo>
                  <a:pt x="1227" y="1"/>
                </a:moveTo>
                <a:cubicBezTo>
                  <a:pt x="1227" y="1"/>
                  <a:pt x="1" y="572"/>
                  <a:pt x="358" y="2929"/>
                </a:cubicBezTo>
                <a:cubicBezTo>
                  <a:pt x="715" y="5275"/>
                  <a:pt x="2156" y="5323"/>
                  <a:pt x="2156" y="5323"/>
                </a:cubicBezTo>
                <a:cubicBezTo>
                  <a:pt x="2156" y="5323"/>
                  <a:pt x="22651" y="9898"/>
                  <a:pt x="24322" y="9898"/>
                </a:cubicBezTo>
                <a:cubicBezTo>
                  <a:pt x="24347" y="9898"/>
                  <a:pt x="24368" y="9897"/>
                  <a:pt x="24385" y="9895"/>
                </a:cubicBezTo>
                <a:cubicBezTo>
                  <a:pt x="27599" y="9466"/>
                  <a:pt x="39113" y="2358"/>
                  <a:pt x="39232" y="2167"/>
                </a:cubicBezTo>
                <a:cubicBezTo>
                  <a:pt x="39315" y="2053"/>
                  <a:pt x="39244" y="1741"/>
                  <a:pt x="39098" y="1741"/>
                </a:cubicBezTo>
                <a:cubicBezTo>
                  <a:pt x="39077" y="1741"/>
                  <a:pt x="39054" y="1747"/>
                  <a:pt x="39029" y="1763"/>
                </a:cubicBezTo>
                <a:cubicBezTo>
                  <a:pt x="37600" y="2715"/>
                  <a:pt x="28671" y="7942"/>
                  <a:pt x="25135" y="9192"/>
                </a:cubicBezTo>
                <a:cubicBezTo>
                  <a:pt x="24941" y="9260"/>
                  <a:pt x="24733" y="9297"/>
                  <a:pt x="24526" y="9297"/>
                </a:cubicBezTo>
                <a:cubicBezTo>
                  <a:pt x="24009" y="9297"/>
                  <a:pt x="23495" y="9066"/>
                  <a:pt x="23206" y="8514"/>
                </a:cubicBezTo>
                <a:cubicBezTo>
                  <a:pt x="22539" y="7228"/>
                  <a:pt x="22920" y="5692"/>
                  <a:pt x="23611" y="5120"/>
                </a:cubicBezTo>
                <a:cubicBezTo>
                  <a:pt x="23730" y="5013"/>
                  <a:pt x="23611" y="4787"/>
                  <a:pt x="23456" y="4763"/>
                </a:cubicBezTo>
                <a:lnTo>
                  <a:pt x="12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0" name="Google Shape;13360;p61"/>
          <p:cNvSpPr/>
          <p:nvPr/>
        </p:nvSpPr>
        <p:spPr>
          <a:xfrm>
            <a:off x="-539190" y="3237422"/>
            <a:ext cx="1910021" cy="463578"/>
          </a:xfrm>
          <a:custGeom>
            <a:avLst/>
            <a:gdLst/>
            <a:ahLst/>
            <a:cxnLst/>
            <a:rect l="l" t="t" r="r" b="b"/>
            <a:pathLst>
              <a:path w="22492" h="5459" extrusionOk="0">
                <a:moveTo>
                  <a:pt x="222" y="1"/>
                </a:moveTo>
                <a:cubicBezTo>
                  <a:pt x="202" y="1"/>
                  <a:pt x="184" y="7"/>
                  <a:pt x="168" y="17"/>
                </a:cubicBezTo>
                <a:cubicBezTo>
                  <a:pt x="72" y="29"/>
                  <a:pt x="1" y="113"/>
                  <a:pt x="1" y="220"/>
                </a:cubicBezTo>
                <a:cubicBezTo>
                  <a:pt x="1" y="398"/>
                  <a:pt x="1" y="398"/>
                  <a:pt x="1120" y="648"/>
                </a:cubicBezTo>
                <a:cubicBezTo>
                  <a:pt x="1727" y="803"/>
                  <a:pt x="2585" y="994"/>
                  <a:pt x="3620" y="1232"/>
                </a:cubicBezTo>
                <a:cubicBezTo>
                  <a:pt x="5680" y="1708"/>
                  <a:pt x="8442" y="2339"/>
                  <a:pt x="11193" y="2958"/>
                </a:cubicBezTo>
                <a:lnTo>
                  <a:pt x="22206" y="5459"/>
                </a:lnTo>
                <a:lnTo>
                  <a:pt x="22254" y="5459"/>
                </a:lnTo>
                <a:cubicBezTo>
                  <a:pt x="22337" y="5459"/>
                  <a:pt x="22432" y="5387"/>
                  <a:pt x="22456" y="5316"/>
                </a:cubicBezTo>
                <a:cubicBezTo>
                  <a:pt x="22492" y="5197"/>
                  <a:pt x="22408" y="5078"/>
                  <a:pt x="22289" y="5042"/>
                </a:cubicBezTo>
                <a:cubicBezTo>
                  <a:pt x="14896" y="3375"/>
                  <a:pt x="858" y="196"/>
                  <a:pt x="299" y="29"/>
                </a:cubicBezTo>
                <a:cubicBezTo>
                  <a:pt x="272" y="10"/>
                  <a:pt x="246" y="1"/>
                  <a:pt x="2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1" name="Google Shape;13361;p61"/>
          <p:cNvSpPr/>
          <p:nvPr/>
        </p:nvSpPr>
        <p:spPr>
          <a:xfrm>
            <a:off x="436526" y="2903862"/>
            <a:ext cx="501538" cy="255185"/>
          </a:xfrm>
          <a:custGeom>
            <a:avLst/>
            <a:gdLst/>
            <a:ahLst/>
            <a:cxnLst/>
            <a:rect l="l" t="t" r="r" b="b"/>
            <a:pathLst>
              <a:path w="5906" h="3005" extrusionOk="0">
                <a:moveTo>
                  <a:pt x="5534" y="1"/>
                </a:moveTo>
                <a:cubicBezTo>
                  <a:pt x="5490" y="1"/>
                  <a:pt x="5446" y="10"/>
                  <a:pt x="5406" y="28"/>
                </a:cubicBezTo>
                <a:lnTo>
                  <a:pt x="239" y="2374"/>
                </a:lnTo>
                <a:cubicBezTo>
                  <a:pt x="72" y="2457"/>
                  <a:pt x="0" y="2648"/>
                  <a:pt x="72" y="2814"/>
                </a:cubicBezTo>
                <a:cubicBezTo>
                  <a:pt x="131" y="2933"/>
                  <a:pt x="250" y="3005"/>
                  <a:pt x="369" y="3005"/>
                </a:cubicBezTo>
                <a:cubicBezTo>
                  <a:pt x="417" y="3005"/>
                  <a:pt x="465" y="3005"/>
                  <a:pt x="500" y="2969"/>
                </a:cubicBezTo>
                <a:lnTo>
                  <a:pt x="5668" y="624"/>
                </a:lnTo>
                <a:cubicBezTo>
                  <a:pt x="5834" y="552"/>
                  <a:pt x="5906" y="350"/>
                  <a:pt x="5834" y="195"/>
                </a:cubicBezTo>
                <a:cubicBezTo>
                  <a:pt x="5782" y="72"/>
                  <a:pt x="5657" y="1"/>
                  <a:pt x="5534" y="1"/>
                </a:cubicBezTo>
                <a:close/>
              </a:path>
            </a:pathLst>
          </a:custGeom>
          <a:solidFill>
            <a:srgbClr val="223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2" name="Google Shape;13362;p61"/>
          <p:cNvSpPr/>
          <p:nvPr/>
        </p:nvSpPr>
        <p:spPr>
          <a:xfrm>
            <a:off x="619526" y="3006019"/>
            <a:ext cx="501538" cy="255185"/>
          </a:xfrm>
          <a:custGeom>
            <a:avLst/>
            <a:gdLst/>
            <a:ahLst/>
            <a:cxnLst/>
            <a:rect l="l" t="t" r="r" b="b"/>
            <a:pathLst>
              <a:path w="5906" h="3005" extrusionOk="0">
                <a:moveTo>
                  <a:pt x="5539" y="0"/>
                </a:moveTo>
                <a:cubicBezTo>
                  <a:pt x="5495" y="0"/>
                  <a:pt x="5449" y="9"/>
                  <a:pt x="5406" y="28"/>
                </a:cubicBezTo>
                <a:lnTo>
                  <a:pt x="239" y="2385"/>
                </a:lnTo>
                <a:cubicBezTo>
                  <a:pt x="72" y="2457"/>
                  <a:pt x="0" y="2647"/>
                  <a:pt x="72" y="2814"/>
                </a:cubicBezTo>
                <a:cubicBezTo>
                  <a:pt x="131" y="2933"/>
                  <a:pt x="250" y="3004"/>
                  <a:pt x="370" y="3004"/>
                </a:cubicBezTo>
                <a:cubicBezTo>
                  <a:pt x="417" y="3004"/>
                  <a:pt x="465" y="2992"/>
                  <a:pt x="512" y="2981"/>
                </a:cubicBezTo>
                <a:lnTo>
                  <a:pt x="5668" y="623"/>
                </a:lnTo>
                <a:cubicBezTo>
                  <a:pt x="5834" y="552"/>
                  <a:pt x="5906" y="361"/>
                  <a:pt x="5834" y="195"/>
                </a:cubicBezTo>
                <a:cubicBezTo>
                  <a:pt x="5782" y="71"/>
                  <a:pt x="5664" y="0"/>
                  <a:pt x="5539" y="0"/>
                </a:cubicBezTo>
                <a:close/>
              </a:path>
            </a:pathLst>
          </a:custGeom>
          <a:solidFill>
            <a:srgbClr val="223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3" name="Google Shape;13363;p61"/>
          <p:cNvSpPr/>
          <p:nvPr/>
        </p:nvSpPr>
        <p:spPr>
          <a:xfrm>
            <a:off x="-436014" y="3418808"/>
            <a:ext cx="1503509" cy="502641"/>
          </a:xfrm>
          <a:custGeom>
            <a:avLst/>
            <a:gdLst/>
            <a:ahLst/>
            <a:cxnLst/>
            <a:rect l="l" t="t" r="r" b="b"/>
            <a:pathLst>
              <a:path w="17705" h="5919" extrusionOk="0">
                <a:moveTo>
                  <a:pt x="0" y="1"/>
                </a:moveTo>
                <a:lnTo>
                  <a:pt x="0" y="1965"/>
                </a:lnTo>
                <a:lnTo>
                  <a:pt x="17705" y="5918"/>
                </a:lnTo>
                <a:lnTo>
                  <a:pt x="17645" y="3894"/>
                </a:lnTo>
                <a:lnTo>
                  <a:pt x="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4" name="Google Shape;13364;p61"/>
          <p:cNvSpPr/>
          <p:nvPr/>
        </p:nvSpPr>
        <p:spPr>
          <a:xfrm>
            <a:off x="1170563" y="2567500"/>
            <a:ext cx="1298257" cy="970466"/>
          </a:xfrm>
          <a:custGeom>
            <a:avLst/>
            <a:gdLst/>
            <a:ahLst/>
            <a:cxnLst/>
            <a:rect l="l" t="t" r="r" b="b"/>
            <a:pathLst>
              <a:path w="15288" h="11428" extrusionOk="0">
                <a:moveTo>
                  <a:pt x="15014" y="1"/>
                </a:moveTo>
                <a:lnTo>
                  <a:pt x="227" y="7216"/>
                </a:lnTo>
                <a:lnTo>
                  <a:pt x="0" y="10978"/>
                </a:lnTo>
                <a:lnTo>
                  <a:pt x="1643" y="11371"/>
                </a:lnTo>
                <a:cubicBezTo>
                  <a:pt x="1795" y="11409"/>
                  <a:pt x="1950" y="11428"/>
                  <a:pt x="2103" y="11428"/>
                </a:cubicBezTo>
                <a:cubicBezTo>
                  <a:pt x="2431" y="11428"/>
                  <a:pt x="2756" y="11343"/>
                  <a:pt x="3048" y="11181"/>
                </a:cubicBezTo>
                <a:lnTo>
                  <a:pt x="15288" y="4608"/>
                </a:lnTo>
                <a:lnTo>
                  <a:pt x="150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5" name="Google Shape;13365;p61"/>
          <p:cNvSpPr/>
          <p:nvPr/>
        </p:nvSpPr>
        <p:spPr>
          <a:xfrm>
            <a:off x="-421918" y="2270540"/>
            <a:ext cx="2901886" cy="905757"/>
          </a:xfrm>
          <a:custGeom>
            <a:avLst/>
            <a:gdLst/>
            <a:ahLst/>
            <a:cxnLst/>
            <a:rect l="l" t="t" r="r" b="b"/>
            <a:pathLst>
              <a:path w="34172" h="10666" extrusionOk="0">
                <a:moveTo>
                  <a:pt x="13709" y="0"/>
                </a:moveTo>
                <a:cubicBezTo>
                  <a:pt x="13597" y="0"/>
                  <a:pt x="13478" y="25"/>
                  <a:pt x="13372" y="69"/>
                </a:cubicBezTo>
                <a:lnTo>
                  <a:pt x="1" y="6046"/>
                </a:lnTo>
                <a:lnTo>
                  <a:pt x="20051" y="10665"/>
                </a:lnTo>
                <a:lnTo>
                  <a:pt x="34017" y="3522"/>
                </a:lnTo>
                <a:cubicBezTo>
                  <a:pt x="34172" y="3450"/>
                  <a:pt x="34124" y="3212"/>
                  <a:pt x="33958" y="3188"/>
                </a:cubicBezTo>
                <a:lnTo>
                  <a:pt x="13824" y="9"/>
                </a:lnTo>
                <a:cubicBezTo>
                  <a:pt x="13787" y="3"/>
                  <a:pt x="13749" y="0"/>
                  <a:pt x="137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6" name="Google Shape;13366;p61"/>
          <p:cNvSpPr/>
          <p:nvPr/>
        </p:nvSpPr>
        <p:spPr>
          <a:xfrm>
            <a:off x="1280788" y="2442160"/>
            <a:ext cx="1199155" cy="734133"/>
          </a:xfrm>
          <a:custGeom>
            <a:avLst/>
            <a:gdLst/>
            <a:ahLst/>
            <a:cxnLst/>
            <a:rect l="l" t="t" r="r" b="b"/>
            <a:pathLst>
              <a:path w="14121" h="8645" extrusionOk="0">
                <a:moveTo>
                  <a:pt x="6572" y="0"/>
                </a:moveTo>
                <a:cubicBezTo>
                  <a:pt x="6572" y="0"/>
                  <a:pt x="6632" y="1072"/>
                  <a:pt x="5525" y="3346"/>
                </a:cubicBezTo>
                <a:cubicBezTo>
                  <a:pt x="4394" y="5608"/>
                  <a:pt x="0" y="8644"/>
                  <a:pt x="0" y="8644"/>
                </a:cubicBezTo>
                <a:lnTo>
                  <a:pt x="13978" y="1501"/>
                </a:lnTo>
                <a:cubicBezTo>
                  <a:pt x="14121" y="1429"/>
                  <a:pt x="14073" y="1191"/>
                  <a:pt x="13919" y="1167"/>
                </a:cubicBezTo>
                <a:lnTo>
                  <a:pt x="657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7" name="Google Shape;13367;p61"/>
          <p:cNvSpPr/>
          <p:nvPr/>
        </p:nvSpPr>
        <p:spPr>
          <a:xfrm>
            <a:off x="-514904" y="2783872"/>
            <a:ext cx="3004130" cy="756637"/>
          </a:xfrm>
          <a:custGeom>
            <a:avLst/>
            <a:gdLst/>
            <a:ahLst/>
            <a:cxnLst/>
            <a:rect l="l" t="t" r="r" b="b"/>
            <a:pathLst>
              <a:path w="35376" h="8910" extrusionOk="0">
                <a:moveTo>
                  <a:pt x="1096" y="1"/>
                </a:moveTo>
                <a:cubicBezTo>
                  <a:pt x="1096" y="1"/>
                  <a:pt x="1" y="513"/>
                  <a:pt x="322" y="2644"/>
                </a:cubicBezTo>
                <a:cubicBezTo>
                  <a:pt x="655" y="4763"/>
                  <a:pt x="1941" y="4799"/>
                  <a:pt x="1941" y="4799"/>
                </a:cubicBezTo>
                <a:cubicBezTo>
                  <a:pt x="1941" y="4799"/>
                  <a:pt x="20344" y="8910"/>
                  <a:pt x="21881" y="8910"/>
                </a:cubicBezTo>
                <a:cubicBezTo>
                  <a:pt x="21907" y="8910"/>
                  <a:pt x="21928" y="8909"/>
                  <a:pt x="21944" y="8906"/>
                </a:cubicBezTo>
                <a:cubicBezTo>
                  <a:pt x="24849" y="8525"/>
                  <a:pt x="35207" y="2144"/>
                  <a:pt x="35315" y="1965"/>
                </a:cubicBezTo>
                <a:cubicBezTo>
                  <a:pt x="35375" y="1843"/>
                  <a:pt x="35324" y="1583"/>
                  <a:pt x="35204" y="1583"/>
                </a:cubicBezTo>
                <a:cubicBezTo>
                  <a:pt x="35183" y="1583"/>
                  <a:pt x="35160" y="1590"/>
                  <a:pt x="35136" y="1608"/>
                </a:cubicBezTo>
                <a:cubicBezTo>
                  <a:pt x="33838" y="2465"/>
                  <a:pt x="25801" y="7168"/>
                  <a:pt x="22634" y="8287"/>
                </a:cubicBezTo>
                <a:cubicBezTo>
                  <a:pt x="22456" y="8351"/>
                  <a:pt x="22269" y="8385"/>
                  <a:pt x="22084" y="8385"/>
                </a:cubicBezTo>
                <a:cubicBezTo>
                  <a:pt x="21612" y="8385"/>
                  <a:pt x="21153" y="8167"/>
                  <a:pt x="20896" y="7680"/>
                </a:cubicBezTo>
                <a:cubicBezTo>
                  <a:pt x="20301" y="6513"/>
                  <a:pt x="20634" y="5144"/>
                  <a:pt x="21265" y="4620"/>
                </a:cubicBezTo>
                <a:cubicBezTo>
                  <a:pt x="21372" y="4537"/>
                  <a:pt x="21265" y="4323"/>
                  <a:pt x="21122" y="4299"/>
                </a:cubicBezTo>
                <a:lnTo>
                  <a:pt x="109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8" name="Google Shape;13368;p61"/>
          <p:cNvSpPr/>
          <p:nvPr/>
        </p:nvSpPr>
        <p:spPr>
          <a:xfrm>
            <a:off x="-412746" y="2764256"/>
            <a:ext cx="1719885" cy="417042"/>
          </a:xfrm>
          <a:custGeom>
            <a:avLst/>
            <a:gdLst/>
            <a:ahLst/>
            <a:cxnLst/>
            <a:rect l="l" t="t" r="r" b="b"/>
            <a:pathLst>
              <a:path w="20253" h="4911" extrusionOk="0">
                <a:moveTo>
                  <a:pt x="184" y="0"/>
                </a:moveTo>
                <a:cubicBezTo>
                  <a:pt x="171" y="0"/>
                  <a:pt x="157" y="2"/>
                  <a:pt x="143" y="5"/>
                </a:cubicBezTo>
                <a:cubicBezTo>
                  <a:pt x="60" y="17"/>
                  <a:pt x="0" y="113"/>
                  <a:pt x="0" y="196"/>
                </a:cubicBezTo>
                <a:cubicBezTo>
                  <a:pt x="12" y="363"/>
                  <a:pt x="12" y="363"/>
                  <a:pt x="1012" y="601"/>
                </a:cubicBezTo>
                <a:cubicBezTo>
                  <a:pt x="1548" y="732"/>
                  <a:pt x="2322" y="910"/>
                  <a:pt x="3262" y="1125"/>
                </a:cubicBezTo>
                <a:cubicBezTo>
                  <a:pt x="5120" y="1541"/>
                  <a:pt x="7584" y="2101"/>
                  <a:pt x="10073" y="2672"/>
                </a:cubicBezTo>
                <a:cubicBezTo>
                  <a:pt x="15026" y="3804"/>
                  <a:pt x="19991" y="4911"/>
                  <a:pt x="19991" y="4911"/>
                </a:cubicBezTo>
                <a:lnTo>
                  <a:pt x="20026" y="4911"/>
                </a:lnTo>
                <a:cubicBezTo>
                  <a:pt x="20134" y="4911"/>
                  <a:pt x="20205" y="4851"/>
                  <a:pt x="20229" y="4780"/>
                </a:cubicBezTo>
                <a:cubicBezTo>
                  <a:pt x="20253" y="4673"/>
                  <a:pt x="20181" y="4577"/>
                  <a:pt x="20074" y="4542"/>
                </a:cubicBezTo>
                <a:cubicBezTo>
                  <a:pt x="13407" y="3030"/>
                  <a:pt x="774" y="172"/>
                  <a:pt x="262" y="17"/>
                </a:cubicBezTo>
                <a:cubicBezTo>
                  <a:pt x="245" y="9"/>
                  <a:pt x="216" y="0"/>
                  <a:pt x="1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9" name="Google Shape;13369;p61"/>
          <p:cNvSpPr/>
          <p:nvPr/>
        </p:nvSpPr>
        <p:spPr>
          <a:xfrm>
            <a:off x="467861" y="2465513"/>
            <a:ext cx="449991" cy="228435"/>
          </a:xfrm>
          <a:custGeom>
            <a:avLst/>
            <a:gdLst/>
            <a:ahLst/>
            <a:cxnLst/>
            <a:rect l="l" t="t" r="r" b="b"/>
            <a:pathLst>
              <a:path w="5299" h="2690" extrusionOk="0">
                <a:moveTo>
                  <a:pt x="4971" y="0"/>
                </a:moveTo>
                <a:cubicBezTo>
                  <a:pt x="4933" y="0"/>
                  <a:pt x="4895" y="8"/>
                  <a:pt x="4858" y="23"/>
                </a:cubicBezTo>
                <a:lnTo>
                  <a:pt x="215" y="2142"/>
                </a:lnTo>
                <a:cubicBezTo>
                  <a:pt x="60" y="2214"/>
                  <a:pt x="0" y="2380"/>
                  <a:pt x="60" y="2523"/>
                </a:cubicBezTo>
                <a:cubicBezTo>
                  <a:pt x="108" y="2630"/>
                  <a:pt x="227" y="2690"/>
                  <a:pt x="322" y="2690"/>
                </a:cubicBezTo>
                <a:cubicBezTo>
                  <a:pt x="358" y="2690"/>
                  <a:pt x="405" y="2690"/>
                  <a:pt x="441" y="2678"/>
                </a:cubicBezTo>
                <a:lnTo>
                  <a:pt x="5084" y="559"/>
                </a:lnTo>
                <a:cubicBezTo>
                  <a:pt x="5239" y="487"/>
                  <a:pt x="5299" y="321"/>
                  <a:pt x="5239" y="178"/>
                </a:cubicBezTo>
                <a:cubicBezTo>
                  <a:pt x="5186" y="63"/>
                  <a:pt x="5080" y="0"/>
                  <a:pt x="4971" y="0"/>
                </a:cubicBezTo>
                <a:close/>
              </a:path>
            </a:pathLst>
          </a:custGeom>
          <a:solidFill>
            <a:srgbClr val="223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0" name="Google Shape;13370;p61"/>
          <p:cNvSpPr/>
          <p:nvPr/>
        </p:nvSpPr>
        <p:spPr>
          <a:xfrm>
            <a:off x="631669" y="2557479"/>
            <a:ext cx="451010" cy="228520"/>
          </a:xfrm>
          <a:custGeom>
            <a:avLst/>
            <a:gdLst/>
            <a:ahLst/>
            <a:cxnLst/>
            <a:rect l="l" t="t" r="r" b="b"/>
            <a:pathLst>
              <a:path w="5311" h="2691" extrusionOk="0">
                <a:moveTo>
                  <a:pt x="4976" y="1"/>
                </a:moveTo>
                <a:cubicBezTo>
                  <a:pt x="4937" y="1"/>
                  <a:pt x="4898" y="8"/>
                  <a:pt x="4858" y="23"/>
                </a:cubicBezTo>
                <a:lnTo>
                  <a:pt x="215" y="2143"/>
                </a:lnTo>
                <a:cubicBezTo>
                  <a:pt x="72" y="2214"/>
                  <a:pt x="0" y="2381"/>
                  <a:pt x="72" y="2524"/>
                </a:cubicBezTo>
                <a:cubicBezTo>
                  <a:pt x="107" y="2631"/>
                  <a:pt x="227" y="2690"/>
                  <a:pt x="334" y="2690"/>
                </a:cubicBezTo>
                <a:cubicBezTo>
                  <a:pt x="381" y="2690"/>
                  <a:pt x="405" y="2679"/>
                  <a:pt x="453" y="2679"/>
                </a:cubicBezTo>
                <a:lnTo>
                  <a:pt x="5096" y="559"/>
                </a:lnTo>
                <a:cubicBezTo>
                  <a:pt x="5239" y="488"/>
                  <a:pt x="5310" y="321"/>
                  <a:pt x="5239" y="178"/>
                </a:cubicBezTo>
                <a:cubicBezTo>
                  <a:pt x="5186" y="63"/>
                  <a:pt x="5087" y="1"/>
                  <a:pt x="4976" y="1"/>
                </a:cubicBezTo>
                <a:close/>
              </a:path>
            </a:pathLst>
          </a:custGeom>
          <a:solidFill>
            <a:srgbClr val="2236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1" name="Google Shape;13371;p61"/>
          <p:cNvSpPr/>
          <p:nvPr/>
        </p:nvSpPr>
        <p:spPr>
          <a:xfrm>
            <a:off x="-312712" y="2431036"/>
            <a:ext cx="1680567" cy="652186"/>
          </a:xfrm>
          <a:custGeom>
            <a:avLst/>
            <a:gdLst/>
            <a:ahLst/>
            <a:cxnLst/>
            <a:rect l="l" t="t" r="r" b="b"/>
            <a:pathLst>
              <a:path w="19790" h="7680" extrusionOk="0">
                <a:moveTo>
                  <a:pt x="215" y="0"/>
                </a:moveTo>
                <a:lnTo>
                  <a:pt x="1" y="3108"/>
                </a:lnTo>
                <a:lnTo>
                  <a:pt x="19491" y="7680"/>
                </a:lnTo>
                <a:lnTo>
                  <a:pt x="19789" y="3715"/>
                </a:lnTo>
                <a:lnTo>
                  <a:pt x="2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2" name="Google Shape;13372;p61"/>
          <p:cNvSpPr/>
          <p:nvPr/>
        </p:nvSpPr>
        <p:spPr>
          <a:xfrm>
            <a:off x="-334961" y="2327520"/>
            <a:ext cx="2745209" cy="755703"/>
          </a:xfrm>
          <a:custGeom>
            <a:avLst/>
            <a:gdLst/>
            <a:ahLst/>
            <a:cxnLst/>
            <a:rect l="l" t="t" r="r" b="b"/>
            <a:pathLst>
              <a:path w="32327" h="8899" extrusionOk="0">
                <a:moveTo>
                  <a:pt x="31918" y="1"/>
                </a:moveTo>
                <a:cubicBezTo>
                  <a:pt x="31871" y="1"/>
                  <a:pt x="31823" y="13"/>
                  <a:pt x="31779" y="41"/>
                </a:cubicBezTo>
                <a:lnTo>
                  <a:pt x="19741" y="5613"/>
                </a:lnTo>
                <a:cubicBezTo>
                  <a:pt x="19646" y="5648"/>
                  <a:pt x="19587" y="5756"/>
                  <a:pt x="19587" y="5863"/>
                </a:cubicBezTo>
                <a:lnTo>
                  <a:pt x="19563" y="8065"/>
                </a:lnTo>
                <a:cubicBezTo>
                  <a:pt x="19563" y="8231"/>
                  <a:pt x="19430" y="8366"/>
                  <a:pt x="19268" y="8366"/>
                </a:cubicBezTo>
                <a:cubicBezTo>
                  <a:pt x="19256" y="8366"/>
                  <a:pt x="19243" y="8365"/>
                  <a:pt x="19230" y="8363"/>
                </a:cubicBezTo>
                <a:cubicBezTo>
                  <a:pt x="17956" y="8185"/>
                  <a:pt x="13384" y="7506"/>
                  <a:pt x="9050" y="6268"/>
                </a:cubicBezTo>
                <a:cubicBezTo>
                  <a:pt x="5097" y="5137"/>
                  <a:pt x="1346" y="4136"/>
                  <a:pt x="406" y="3910"/>
                </a:cubicBezTo>
                <a:cubicBezTo>
                  <a:pt x="366" y="3899"/>
                  <a:pt x="332" y="3895"/>
                  <a:pt x="301" y="3895"/>
                </a:cubicBezTo>
                <a:cubicBezTo>
                  <a:pt x="137" y="3895"/>
                  <a:pt x="100" y="4030"/>
                  <a:pt x="107" y="4030"/>
                </a:cubicBezTo>
                <a:cubicBezTo>
                  <a:pt x="107" y="4030"/>
                  <a:pt x="108" y="4030"/>
                  <a:pt x="108" y="4029"/>
                </a:cubicBezTo>
                <a:lnTo>
                  <a:pt x="108" y="4029"/>
                </a:lnTo>
                <a:cubicBezTo>
                  <a:pt x="1" y="4208"/>
                  <a:pt x="96" y="4267"/>
                  <a:pt x="275" y="4327"/>
                </a:cubicBezTo>
                <a:cubicBezTo>
                  <a:pt x="2781" y="5078"/>
                  <a:pt x="17846" y="8898"/>
                  <a:pt x="19638" y="8898"/>
                </a:cubicBezTo>
                <a:cubicBezTo>
                  <a:pt x="19693" y="8898"/>
                  <a:pt x="19736" y="8894"/>
                  <a:pt x="19765" y="8887"/>
                </a:cubicBezTo>
                <a:cubicBezTo>
                  <a:pt x="20765" y="8613"/>
                  <a:pt x="30838" y="3482"/>
                  <a:pt x="32172" y="2708"/>
                </a:cubicBezTo>
                <a:cubicBezTo>
                  <a:pt x="32255" y="2660"/>
                  <a:pt x="32314" y="2553"/>
                  <a:pt x="32314" y="2458"/>
                </a:cubicBezTo>
                <a:cubicBezTo>
                  <a:pt x="32326" y="1529"/>
                  <a:pt x="32314" y="731"/>
                  <a:pt x="32184" y="207"/>
                </a:cubicBezTo>
                <a:cubicBezTo>
                  <a:pt x="32149" y="80"/>
                  <a:pt x="32037" y="1"/>
                  <a:pt x="31918" y="1"/>
                </a:cubicBezTo>
                <a:close/>
              </a:path>
            </a:pathLst>
          </a:custGeom>
          <a:solidFill>
            <a:srgbClr val="3D7B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3" name="Google Shape;13373;p61"/>
          <p:cNvSpPr/>
          <p:nvPr/>
        </p:nvSpPr>
        <p:spPr>
          <a:xfrm>
            <a:off x="-334961" y="2327520"/>
            <a:ext cx="2745209" cy="755703"/>
          </a:xfrm>
          <a:custGeom>
            <a:avLst/>
            <a:gdLst/>
            <a:ahLst/>
            <a:cxnLst/>
            <a:rect l="l" t="t" r="r" b="b"/>
            <a:pathLst>
              <a:path w="32327" h="8899" extrusionOk="0">
                <a:moveTo>
                  <a:pt x="31918" y="1"/>
                </a:moveTo>
                <a:cubicBezTo>
                  <a:pt x="31871" y="1"/>
                  <a:pt x="31823" y="13"/>
                  <a:pt x="31779" y="41"/>
                </a:cubicBezTo>
                <a:lnTo>
                  <a:pt x="19741" y="5613"/>
                </a:lnTo>
                <a:cubicBezTo>
                  <a:pt x="19646" y="5648"/>
                  <a:pt x="19587" y="5756"/>
                  <a:pt x="19587" y="5863"/>
                </a:cubicBezTo>
                <a:lnTo>
                  <a:pt x="19563" y="8065"/>
                </a:lnTo>
                <a:cubicBezTo>
                  <a:pt x="19563" y="8231"/>
                  <a:pt x="19430" y="8366"/>
                  <a:pt x="19268" y="8366"/>
                </a:cubicBezTo>
                <a:cubicBezTo>
                  <a:pt x="19256" y="8366"/>
                  <a:pt x="19243" y="8365"/>
                  <a:pt x="19230" y="8363"/>
                </a:cubicBezTo>
                <a:cubicBezTo>
                  <a:pt x="17956" y="8185"/>
                  <a:pt x="13384" y="7506"/>
                  <a:pt x="9050" y="6268"/>
                </a:cubicBezTo>
                <a:cubicBezTo>
                  <a:pt x="5097" y="5137"/>
                  <a:pt x="1346" y="4136"/>
                  <a:pt x="406" y="3910"/>
                </a:cubicBezTo>
                <a:cubicBezTo>
                  <a:pt x="366" y="3899"/>
                  <a:pt x="332" y="3895"/>
                  <a:pt x="301" y="3895"/>
                </a:cubicBezTo>
                <a:cubicBezTo>
                  <a:pt x="137" y="3895"/>
                  <a:pt x="100" y="4030"/>
                  <a:pt x="107" y="4030"/>
                </a:cubicBezTo>
                <a:cubicBezTo>
                  <a:pt x="107" y="4030"/>
                  <a:pt x="108" y="4030"/>
                  <a:pt x="108" y="4029"/>
                </a:cubicBezTo>
                <a:lnTo>
                  <a:pt x="108" y="4029"/>
                </a:lnTo>
                <a:cubicBezTo>
                  <a:pt x="1" y="4208"/>
                  <a:pt x="96" y="4267"/>
                  <a:pt x="275" y="4327"/>
                </a:cubicBezTo>
                <a:cubicBezTo>
                  <a:pt x="2781" y="5078"/>
                  <a:pt x="17846" y="8898"/>
                  <a:pt x="19638" y="8898"/>
                </a:cubicBezTo>
                <a:cubicBezTo>
                  <a:pt x="19693" y="8898"/>
                  <a:pt x="19736" y="8894"/>
                  <a:pt x="19765" y="8887"/>
                </a:cubicBezTo>
                <a:cubicBezTo>
                  <a:pt x="20765" y="8613"/>
                  <a:pt x="30838" y="3482"/>
                  <a:pt x="32172" y="2708"/>
                </a:cubicBezTo>
                <a:cubicBezTo>
                  <a:pt x="32255" y="2660"/>
                  <a:pt x="32314" y="2553"/>
                  <a:pt x="32314" y="2458"/>
                </a:cubicBezTo>
                <a:cubicBezTo>
                  <a:pt x="32326" y="1529"/>
                  <a:pt x="32314" y="731"/>
                  <a:pt x="32184" y="207"/>
                </a:cubicBezTo>
                <a:cubicBezTo>
                  <a:pt x="32149" y="80"/>
                  <a:pt x="32037" y="1"/>
                  <a:pt x="3191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4" name="Google Shape;13374;p61"/>
          <p:cNvSpPr/>
          <p:nvPr/>
        </p:nvSpPr>
        <p:spPr>
          <a:xfrm>
            <a:off x="-326809" y="1961861"/>
            <a:ext cx="2715827" cy="869666"/>
          </a:xfrm>
          <a:custGeom>
            <a:avLst/>
            <a:gdLst/>
            <a:ahLst/>
            <a:cxnLst/>
            <a:rect l="l" t="t" r="r" b="b"/>
            <a:pathLst>
              <a:path w="31981" h="10241" extrusionOk="0">
                <a:moveTo>
                  <a:pt x="13823" y="1"/>
                </a:moveTo>
                <a:lnTo>
                  <a:pt x="60" y="5490"/>
                </a:lnTo>
                <a:cubicBezTo>
                  <a:pt x="0" y="5513"/>
                  <a:pt x="12" y="5597"/>
                  <a:pt x="72" y="5633"/>
                </a:cubicBezTo>
                <a:lnTo>
                  <a:pt x="19491" y="10240"/>
                </a:lnTo>
                <a:lnTo>
                  <a:pt x="31957" y="4418"/>
                </a:lnTo>
                <a:cubicBezTo>
                  <a:pt x="31980" y="4394"/>
                  <a:pt x="31980" y="4347"/>
                  <a:pt x="31933" y="4335"/>
                </a:cubicBezTo>
                <a:lnTo>
                  <a:pt x="1382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5" name="Google Shape;13375;p61"/>
          <p:cNvSpPr/>
          <p:nvPr/>
        </p:nvSpPr>
        <p:spPr>
          <a:xfrm>
            <a:off x="1327238" y="2187319"/>
            <a:ext cx="1060736" cy="644203"/>
          </a:xfrm>
          <a:custGeom>
            <a:avLst/>
            <a:gdLst/>
            <a:ahLst/>
            <a:cxnLst/>
            <a:rect l="l" t="t" r="r" b="b"/>
            <a:pathLst>
              <a:path w="12491" h="7586" extrusionOk="0">
                <a:moveTo>
                  <a:pt x="5240" y="1"/>
                </a:moveTo>
                <a:cubicBezTo>
                  <a:pt x="5240" y="1"/>
                  <a:pt x="5549" y="1549"/>
                  <a:pt x="4620" y="2918"/>
                </a:cubicBezTo>
                <a:cubicBezTo>
                  <a:pt x="3704" y="4299"/>
                  <a:pt x="1" y="7585"/>
                  <a:pt x="1" y="7585"/>
                </a:cubicBezTo>
                <a:lnTo>
                  <a:pt x="12455" y="1763"/>
                </a:lnTo>
                <a:cubicBezTo>
                  <a:pt x="12490" y="1751"/>
                  <a:pt x="12490" y="1692"/>
                  <a:pt x="12443" y="1680"/>
                </a:cubicBezTo>
                <a:lnTo>
                  <a:pt x="524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6" name="Google Shape;13376;p61"/>
          <p:cNvSpPr/>
          <p:nvPr/>
        </p:nvSpPr>
        <p:spPr>
          <a:xfrm>
            <a:off x="1479922" y="2460333"/>
            <a:ext cx="798842" cy="466211"/>
          </a:xfrm>
          <a:custGeom>
            <a:avLst/>
            <a:gdLst/>
            <a:ahLst/>
            <a:cxnLst/>
            <a:rect l="l" t="t" r="r" b="b"/>
            <a:pathLst>
              <a:path w="9407" h="5490" extrusionOk="0">
                <a:moveTo>
                  <a:pt x="9407" y="1"/>
                </a:moveTo>
                <a:lnTo>
                  <a:pt x="36" y="4501"/>
                </a:lnTo>
                <a:lnTo>
                  <a:pt x="1" y="5489"/>
                </a:lnTo>
                <a:lnTo>
                  <a:pt x="9383" y="1048"/>
                </a:lnTo>
                <a:lnTo>
                  <a:pt x="94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7" name="Google Shape;13377;p61"/>
          <p:cNvSpPr/>
          <p:nvPr/>
        </p:nvSpPr>
        <p:spPr>
          <a:xfrm>
            <a:off x="1308047" y="2315631"/>
            <a:ext cx="1073813" cy="532024"/>
          </a:xfrm>
          <a:custGeom>
            <a:avLst/>
            <a:gdLst/>
            <a:ahLst/>
            <a:cxnLst/>
            <a:rect l="l" t="t" r="r" b="b"/>
            <a:pathLst>
              <a:path w="12645" h="6265" extrusionOk="0">
                <a:moveTo>
                  <a:pt x="12405" y="0"/>
                </a:moveTo>
                <a:cubicBezTo>
                  <a:pt x="12378" y="0"/>
                  <a:pt x="12351" y="5"/>
                  <a:pt x="12324" y="14"/>
                </a:cubicBezTo>
                <a:lnTo>
                  <a:pt x="143" y="5896"/>
                </a:lnTo>
                <a:cubicBezTo>
                  <a:pt x="48" y="5955"/>
                  <a:pt x="1" y="6062"/>
                  <a:pt x="48" y="6158"/>
                </a:cubicBezTo>
                <a:cubicBezTo>
                  <a:pt x="84" y="6229"/>
                  <a:pt x="155" y="6265"/>
                  <a:pt x="227" y="6265"/>
                </a:cubicBezTo>
                <a:cubicBezTo>
                  <a:pt x="251" y="6265"/>
                  <a:pt x="286" y="6265"/>
                  <a:pt x="322" y="6253"/>
                </a:cubicBezTo>
                <a:lnTo>
                  <a:pt x="12502" y="371"/>
                </a:lnTo>
                <a:cubicBezTo>
                  <a:pt x="12597" y="312"/>
                  <a:pt x="12645" y="216"/>
                  <a:pt x="12597" y="109"/>
                </a:cubicBezTo>
                <a:cubicBezTo>
                  <a:pt x="12553" y="38"/>
                  <a:pt x="12482" y="0"/>
                  <a:pt x="1240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8" name="Google Shape;13378;p61"/>
          <p:cNvSpPr/>
          <p:nvPr/>
        </p:nvSpPr>
        <p:spPr>
          <a:xfrm>
            <a:off x="1179650" y="1831426"/>
            <a:ext cx="1134531" cy="848860"/>
          </a:xfrm>
          <a:custGeom>
            <a:avLst/>
            <a:gdLst/>
            <a:ahLst/>
            <a:cxnLst/>
            <a:rect l="l" t="t" r="r" b="b"/>
            <a:pathLst>
              <a:path w="13360" h="9996" extrusionOk="0">
                <a:moveTo>
                  <a:pt x="13121" y="1"/>
                </a:moveTo>
                <a:lnTo>
                  <a:pt x="191" y="6335"/>
                </a:lnTo>
                <a:lnTo>
                  <a:pt x="0" y="9621"/>
                </a:lnTo>
                <a:lnTo>
                  <a:pt x="1429" y="9943"/>
                </a:lnTo>
                <a:cubicBezTo>
                  <a:pt x="1566" y="9978"/>
                  <a:pt x="1706" y="9995"/>
                  <a:pt x="1845" y="9995"/>
                </a:cubicBezTo>
                <a:cubicBezTo>
                  <a:pt x="2128" y="9995"/>
                  <a:pt x="2408" y="9924"/>
                  <a:pt x="2656" y="9788"/>
                </a:cubicBezTo>
                <a:lnTo>
                  <a:pt x="13359" y="4037"/>
                </a:lnTo>
                <a:lnTo>
                  <a:pt x="1312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9" name="Google Shape;13379;p61"/>
          <p:cNvSpPr/>
          <p:nvPr/>
        </p:nvSpPr>
        <p:spPr>
          <a:xfrm>
            <a:off x="-213612" y="1572254"/>
            <a:ext cx="2537919" cy="792134"/>
          </a:xfrm>
          <a:custGeom>
            <a:avLst/>
            <a:gdLst/>
            <a:ahLst/>
            <a:cxnLst/>
            <a:rect l="l" t="t" r="r" b="b"/>
            <a:pathLst>
              <a:path w="29886" h="9328" extrusionOk="0">
                <a:moveTo>
                  <a:pt x="11997" y="1"/>
                </a:moveTo>
                <a:cubicBezTo>
                  <a:pt x="11896" y="1"/>
                  <a:pt x="11794" y="18"/>
                  <a:pt x="11693" y="65"/>
                </a:cubicBezTo>
                <a:lnTo>
                  <a:pt x="1" y="5291"/>
                </a:lnTo>
                <a:lnTo>
                  <a:pt x="17527" y="9328"/>
                </a:lnTo>
                <a:lnTo>
                  <a:pt x="29754" y="3077"/>
                </a:lnTo>
                <a:cubicBezTo>
                  <a:pt x="29885" y="3017"/>
                  <a:pt x="29862" y="2803"/>
                  <a:pt x="29707" y="2779"/>
                </a:cubicBezTo>
                <a:lnTo>
                  <a:pt x="12086" y="5"/>
                </a:lnTo>
                <a:cubicBezTo>
                  <a:pt x="12056" y="2"/>
                  <a:pt x="12027" y="1"/>
                  <a:pt x="119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0" name="Google Shape;13380;p61"/>
          <p:cNvSpPr/>
          <p:nvPr/>
        </p:nvSpPr>
        <p:spPr>
          <a:xfrm>
            <a:off x="1275693" y="1723324"/>
            <a:ext cx="1049611" cy="642080"/>
          </a:xfrm>
          <a:custGeom>
            <a:avLst/>
            <a:gdLst/>
            <a:ahLst/>
            <a:cxnLst/>
            <a:rect l="l" t="t" r="r" b="b"/>
            <a:pathLst>
              <a:path w="12360" h="7561" extrusionOk="0">
                <a:moveTo>
                  <a:pt x="5775" y="0"/>
                </a:moveTo>
                <a:cubicBezTo>
                  <a:pt x="5775" y="0"/>
                  <a:pt x="5799" y="964"/>
                  <a:pt x="4823" y="2929"/>
                </a:cubicBezTo>
                <a:cubicBezTo>
                  <a:pt x="3834" y="4893"/>
                  <a:pt x="1" y="7560"/>
                  <a:pt x="1" y="7560"/>
                </a:cubicBezTo>
                <a:lnTo>
                  <a:pt x="12228" y="1310"/>
                </a:lnTo>
                <a:cubicBezTo>
                  <a:pt x="12359" y="1250"/>
                  <a:pt x="12335" y="1036"/>
                  <a:pt x="12181" y="1012"/>
                </a:cubicBezTo>
                <a:lnTo>
                  <a:pt x="577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1" name="Google Shape;13381;p61"/>
          <p:cNvSpPr/>
          <p:nvPr/>
        </p:nvSpPr>
        <p:spPr>
          <a:xfrm>
            <a:off x="-294455" y="2021558"/>
            <a:ext cx="2628359" cy="661527"/>
          </a:xfrm>
          <a:custGeom>
            <a:avLst/>
            <a:gdLst/>
            <a:ahLst/>
            <a:cxnLst/>
            <a:rect l="l" t="t" r="r" b="b"/>
            <a:pathLst>
              <a:path w="30951" h="7790" extrusionOk="0">
                <a:moveTo>
                  <a:pt x="965" y="0"/>
                </a:moveTo>
                <a:cubicBezTo>
                  <a:pt x="965" y="0"/>
                  <a:pt x="0" y="453"/>
                  <a:pt x="286" y="2298"/>
                </a:cubicBezTo>
                <a:cubicBezTo>
                  <a:pt x="572" y="4144"/>
                  <a:pt x="1715" y="4191"/>
                  <a:pt x="1715" y="4191"/>
                </a:cubicBezTo>
                <a:cubicBezTo>
                  <a:pt x="1715" y="4191"/>
                  <a:pt x="17877" y="7789"/>
                  <a:pt x="19170" y="7789"/>
                </a:cubicBezTo>
                <a:cubicBezTo>
                  <a:pt x="19189" y="7789"/>
                  <a:pt x="19204" y="7789"/>
                  <a:pt x="19217" y="7787"/>
                </a:cubicBezTo>
                <a:cubicBezTo>
                  <a:pt x="21741" y="7442"/>
                  <a:pt x="30814" y="1858"/>
                  <a:pt x="30909" y="1691"/>
                </a:cubicBezTo>
                <a:cubicBezTo>
                  <a:pt x="30951" y="1618"/>
                  <a:pt x="30891" y="1379"/>
                  <a:pt x="30779" y="1379"/>
                </a:cubicBezTo>
                <a:cubicBezTo>
                  <a:pt x="30764" y="1379"/>
                  <a:pt x="30747" y="1383"/>
                  <a:pt x="30730" y="1393"/>
                </a:cubicBezTo>
                <a:cubicBezTo>
                  <a:pt x="29611" y="2143"/>
                  <a:pt x="22586" y="6263"/>
                  <a:pt x="19800" y="7239"/>
                </a:cubicBezTo>
                <a:cubicBezTo>
                  <a:pt x="19637" y="7298"/>
                  <a:pt x="19467" y="7330"/>
                  <a:pt x="19300" y="7330"/>
                </a:cubicBezTo>
                <a:cubicBezTo>
                  <a:pt x="18893" y="7330"/>
                  <a:pt x="18504" y="7142"/>
                  <a:pt x="18276" y="6704"/>
                </a:cubicBezTo>
                <a:cubicBezTo>
                  <a:pt x="17752" y="5703"/>
                  <a:pt x="18050" y="4489"/>
                  <a:pt x="18586" y="4025"/>
                </a:cubicBezTo>
                <a:cubicBezTo>
                  <a:pt x="18693" y="3941"/>
                  <a:pt x="18586" y="3775"/>
                  <a:pt x="18467" y="3751"/>
                </a:cubicBezTo>
                <a:lnTo>
                  <a:pt x="96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2" name="Google Shape;13382;p61"/>
          <p:cNvSpPr/>
          <p:nvPr/>
        </p:nvSpPr>
        <p:spPr>
          <a:xfrm>
            <a:off x="-205545" y="2005509"/>
            <a:ext cx="1503594" cy="363967"/>
          </a:xfrm>
          <a:custGeom>
            <a:avLst/>
            <a:gdLst/>
            <a:ahLst/>
            <a:cxnLst/>
            <a:rect l="l" t="t" r="r" b="b"/>
            <a:pathLst>
              <a:path w="17706" h="4286" extrusionOk="0">
                <a:moveTo>
                  <a:pt x="170" y="1"/>
                </a:moveTo>
                <a:cubicBezTo>
                  <a:pt x="159" y="1"/>
                  <a:pt x="147" y="3"/>
                  <a:pt x="132" y="11"/>
                </a:cubicBezTo>
                <a:cubicBezTo>
                  <a:pt x="60" y="23"/>
                  <a:pt x="1" y="94"/>
                  <a:pt x="1" y="166"/>
                </a:cubicBezTo>
                <a:cubicBezTo>
                  <a:pt x="1" y="308"/>
                  <a:pt x="1" y="308"/>
                  <a:pt x="882" y="511"/>
                </a:cubicBezTo>
                <a:cubicBezTo>
                  <a:pt x="1358" y="618"/>
                  <a:pt x="2025" y="761"/>
                  <a:pt x="2847" y="963"/>
                </a:cubicBezTo>
                <a:cubicBezTo>
                  <a:pt x="4478" y="1332"/>
                  <a:pt x="6633" y="1820"/>
                  <a:pt x="8812" y="2309"/>
                </a:cubicBezTo>
                <a:cubicBezTo>
                  <a:pt x="13157" y="3297"/>
                  <a:pt x="17491" y="4285"/>
                  <a:pt x="17491" y="4285"/>
                </a:cubicBezTo>
                <a:lnTo>
                  <a:pt x="17527" y="4285"/>
                </a:lnTo>
                <a:cubicBezTo>
                  <a:pt x="17622" y="4285"/>
                  <a:pt x="17682" y="4237"/>
                  <a:pt x="17694" y="4190"/>
                </a:cubicBezTo>
                <a:cubicBezTo>
                  <a:pt x="17706" y="4095"/>
                  <a:pt x="17646" y="3999"/>
                  <a:pt x="17563" y="3987"/>
                </a:cubicBezTo>
                <a:cubicBezTo>
                  <a:pt x="11740" y="2654"/>
                  <a:pt x="680" y="154"/>
                  <a:pt x="239" y="23"/>
                </a:cubicBezTo>
                <a:cubicBezTo>
                  <a:pt x="214" y="14"/>
                  <a:pt x="195" y="1"/>
                  <a:pt x="1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3" name="Google Shape;13383;p61"/>
          <p:cNvSpPr/>
          <p:nvPr/>
        </p:nvSpPr>
        <p:spPr>
          <a:xfrm>
            <a:off x="562885" y="1741497"/>
            <a:ext cx="396407" cy="202279"/>
          </a:xfrm>
          <a:custGeom>
            <a:avLst/>
            <a:gdLst/>
            <a:ahLst/>
            <a:cxnLst/>
            <a:rect l="l" t="t" r="r" b="b"/>
            <a:pathLst>
              <a:path w="4668" h="2382" extrusionOk="0">
                <a:moveTo>
                  <a:pt x="4365" y="1"/>
                </a:moveTo>
                <a:cubicBezTo>
                  <a:pt x="4327" y="1"/>
                  <a:pt x="4289" y="8"/>
                  <a:pt x="4251" y="24"/>
                </a:cubicBezTo>
                <a:lnTo>
                  <a:pt x="191" y="1870"/>
                </a:lnTo>
                <a:cubicBezTo>
                  <a:pt x="60" y="1929"/>
                  <a:pt x="1" y="2084"/>
                  <a:pt x="60" y="2227"/>
                </a:cubicBezTo>
                <a:cubicBezTo>
                  <a:pt x="96" y="2334"/>
                  <a:pt x="203" y="2382"/>
                  <a:pt x="310" y="2382"/>
                </a:cubicBezTo>
                <a:cubicBezTo>
                  <a:pt x="358" y="2382"/>
                  <a:pt x="382" y="2382"/>
                  <a:pt x="417" y="2358"/>
                </a:cubicBezTo>
                <a:lnTo>
                  <a:pt x="4477" y="512"/>
                </a:lnTo>
                <a:cubicBezTo>
                  <a:pt x="4608" y="453"/>
                  <a:pt x="4668" y="286"/>
                  <a:pt x="4608" y="155"/>
                </a:cubicBezTo>
                <a:cubicBezTo>
                  <a:pt x="4565" y="59"/>
                  <a:pt x="4469" y="1"/>
                  <a:pt x="436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4" name="Google Shape;13384;p61"/>
          <p:cNvSpPr/>
          <p:nvPr/>
        </p:nvSpPr>
        <p:spPr>
          <a:xfrm>
            <a:off x="706482" y="1821405"/>
            <a:ext cx="397426" cy="202279"/>
          </a:xfrm>
          <a:custGeom>
            <a:avLst/>
            <a:gdLst/>
            <a:ahLst/>
            <a:cxnLst/>
            <a:rect l="l" t="t" r="r" b="b"/>
            <a:pathLst>
              <a:path w="4680" h="2382" extrusionOk="0">
                <a:moveTo>
                  <a:pt x="4371" y="1"/>
                </a:moveTo>
                <a:cubicBezTo>
                  <a:pt x="4334" y="1"/>
                  <a:pt x="4297" y="8"/>
                  <a:pt x="4263" y="24"/>
                </a:cubicBezTo>
                <a:lnTo>
                  <a:pt x="203" y="1869"/>
                </a:lnTo>
                <a:cubicBezTo>
                  <a:pt x="60" y="1929"/>
                  <a:pt x="0" y="2083"/>
                  <a:pt x="60" y="2226"/>
                </a:cubicBezTo>
                <a:cubicBezTo>
                  <a:pt x="108" y="2322"/>
                  <a:pt x="215" y="2381"/>
                  <a:pt x="322" y="2381"/>
                </a:cubicBezTo>
                <a:cubicBezTo>
                  <a:pt x="358" y="2381"/>
                  <a:pt x="393" y="2381"/>
                  <a:pt x="417" y="2357"/>
                </a:cubicBezTo>
                <a:lnTo>
                  <a:pt x="4489" y="512"/>
                </a:lnTo>
                <a:cubicBezTo>
                  <a:pt x="4620" y="452"/>
                  <a:pt x="4680" y="286"/>
                  <a:pt x="4620" y="155"/>
                </a:cubicBezTo>
                <a:cubicBezTo>
                  <a:pt x="4576" y="58"/>
                  <a:pt x="4474" y="1"/>
                  <a:pt x="4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5" name="Google Shape;13385;p61"/>
          <p:cNvGrpSpPr/>
          <p:nvPr/>
        </p:nvGrpSpPr>
        <p:grpSpPr>
          <a:xfrm>
            <a:off x="4642992" y="2858262"/>
            <a:ext cx="387661" cy="387661"/>
            <a:chOff x="1379798" y="1723250"/>
            <a:chExt cx="397887" cy="397887"/>
          </a:xfrm>
        </p:grpSpPr>
        <p:sp>
          <p:nvSpPr>
            <p:cNvPr id="13386" name="Google Shape;13386;p61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61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8" name="Google Shape;13388;p61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9" name="Google Shape;13389;p61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0" name="Google Shape;13390;p61"/>
          <p:cNvGrpSpPr/>
          <p:nvPr/>
        </p:nvGrpSpPr>
        <p:grpSpPr>
          <a:xfrm>
            <a:off x="3580871" y="2858262"/>
            <a:ext cx="387681" cy="387661"/>
            <a:chOff x="266768" y="1721375"/>
            <a:chExt cx="397907" cy="397887"/>
          </a:xfrm>
        </p:grpSpPr>
        <p:sp>
          <p:nvSpPr>
            <p:cNvPr id="13391" name="Google Shape;13391;p61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61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3" name="Google Shape;13393;p61"/>
          <p:cNvGrpSpPr/>
          <p:nvPr/>
        </p:nvGrpSpPr>
        <p:grpSpPr>
          <a:xfrm>
            <a:off x="4111952" y="2858262"/>
            <a:ext cx="387641" cy="387661"/>
            <a:chOff x="864491" y="1723250"/>
            <a:chExt cx="397866" cy="397887"/>
          </a:xfrm>
        </p:grpSpPr>
        <p:sp>
          <p:nvSpPr>
            <p:cNvPr id="13394" name="Google Shape;13394;p61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61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61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7" name="Google Shape;13397;p61"/>
          <p:cNvGrpSpPr/>
          <p:nvPr/>
        </p:nvGrpSpPr>
        <p:grpSpPr>
          <a:xfrm>
            <a:off x="5174054" y="2858262"/>
            <a:ext cx="388966" cy="388966"/>
            <a:chOff x="1190625" y="238125"/>
            <a:chExt cx="5235075" cy="5235075"/>
          </a:xfrm>
        </p:grpSpPr>
        <p:sp>
          <p:nvSpPr>
            <p:cNvPr id="13398" name="Google Shape;13398;p61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61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ook Club Marketing Plan by Slidesgo">
  <a:themeElements>
    <a:clrScheme name="Simple Light">
      <a:dk1>
        <a:srgbClr val="FFFFFF"/>
      </a:dk1>
      <a:lt1>
        <a:srgbClr val="2A2694"/>
      </a:lt1>
      <a:dk2>
        <a:srgbClr val="1A2F54"/>
      </a:dk2>
      <a:lt2>
        <a:srgbClr val="FFB9DE"/>
      </a:lt2>
      <a:accent1>
        <a:srgbClr val="EA4A88"/>
      </a:accent1>
      <a:accent2>
        <a:srgbClr val="FFC347"/>
      </a:accent2>
      <a:accent3>
        <a:srgbClr val="3D7BDC"/>
      </a:accent3>
      <a:accent4>
        <a:srgbClr val="09B989"/>
      </a:accent4>
      <a:accent5>
        <a:srgbClr val="E5725E"/>
      </a:accent5>
      <a:accent6>
        <a:srgbClr val="1A1A1A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320</Words>
  <Application>Microsoft Office PowerPoint</Application>
  <PresentationFormat>Presentación en pantalla (16:9)</PresentationFormat>
  <Paragraphs>43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Quicksand</vt:lpstr>
      <vt:lpstr>Shadows Into Light Two</vt:lpstr>
      <vt:lpstr>Arial</vt:lpstr>
      <vt:lpstr>Quicksand Medium</vt:lpstr>
      <vt:lpstr>Book Club Marketing Plan by Slidesgo</vt:lpstr>
      <vt:lpstr>Universidad Nacional de Chimborazo </vt:lpstr>
      <vt:lpstr>Tipos de citas que predominan en el artículo</vt:lpstr>
      <vt:lpstr>Presentación de PowerPoint</vt:lpstr>
      <vt:lpstr>Referencia 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Club Marketing Plan</dc:title>
  <dc:creator>Amilcar Arenas</dc:creator>
  <cp:lastModifiedBy>JANETH</cp:lastModifiedBy>
  <cp:revision>9</cp:revision>
  <dcterms:modified xsi:type="dcterms:W3CDTF">2022-11-07T22:30:14Z</dcterms:modified>
</cp:coreProperties>
</file>